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4A48-7BE1-4E36-9322-53D115B13936}" type="datetimeFigureOut">
              <a:rPr lang="cs-CZ" smtClean="0"/>
              <a:t>12.4.2017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976CA-1D9F-4A1F-B9E2-CF2C25F7C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9147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4A48-7BE1-4E36-9322-53D115B13936}" type="datetimeFigureOut">
              <a:rPr lang="cs-CZ" smtClean="0"/>
              <a:t>12.4.2017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976CA-1D9F-4A1F-B9E2-CF2C25F7C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521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4A48-7BE1-4E36-9322-53D115B13936}" type="datetimeFigureOut">
              <a:rPr lang="cs-CZ" smtClean="0"/>
              <a:t>12.4.2017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976CA-1D9F-4A1F-B9E2-CF2C25F7C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4811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4A48-7BE1-4E36-9322-53D115B13936}" type="datetimeFigureOut">
              <a:rPr lang="cs-CZ" smtClean="0"/>
              <a:t>12.4.2017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976CA-1D9F-4A1F-B9E2-CF2C25F7C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988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4A48-7BE1-4E36-9322-53D115B13936}" type="datetimeFigureOut">
              <a:rPr lang="cs-CZ" smtClean="0"/>
              <a:t>12.4.2017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976CA-1D9F-4A1F-B9E2-CF2C25F7C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3255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4A48-7BE1-4E36-9322-53D115B13936}" type="datetimeFigureOut">
              <a:rPr lang="cs-CZ" smtClean="0"/>
              <a:t>12.4.2017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976CA-1D9F-4A1F-B9E2-CF2C25F7C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7484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4A48-7BE1-4E36-9322-53D115B13936}" type="datetimeFigureOut">
              <a:rPr lang="cs-CZ" smtClean="0"/>
              <a:t>12.4.2017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976CA-1D9F-4A1F-B9E2-CF2C25F7C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308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4A48-7BE1-4E36-9322-53D115B13936}" type="datetimeFigureOut">
              <a:rPr lang="cs-CZ" smtClean="0"/>
              <a:t>12.4.2017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976CA-1D9F-4A1F-B9E2-CF2C25F7C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731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4A48-7BE1-4E36-9322-53D115B13936}" type="datetimeFigureOut">
              <a:rPr lang="cs-CZ" smtClean="0"/>
              <a:t>12.4.2017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976CA-1D9F-4A1F-B9E2-CF2C25F7C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712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4A48-7BE1-4E36-9322-53D115B13936}" type="datetimeFigureOut">
              <a:rPr lang="cs-CZ" smtClean="0"/>
              <a:t>12.4.2017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976CA-1D9F-4A1F-B9E2-CF2C25F7C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6520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D4A48-7BE1-4E36-9322-53D115B13936}" type="datetimeFigureOut">
              <a:rPr lang="cs-CZ" smtClean="0"/>
              <a:t>12.4.2017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976CA-1D9F-4A1F-B9E2-CF2C25F7C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6367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D4A48-7BE1-4E36-9322-53D115B13936}" type="datetimeFigureOut">
              <a:rPr lang="cs-CZ" smtClean="0"/>
              <a:t>12.4.2017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976CA-1D9F-4A1F-B9E2-CF2C25F7C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25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94" t="25294" r="14951" b="12873"/>
          <a:stretch/>
        </p:blipFill>
        <p:spPr bwMode="auto">
          <a:xfrm>
            <a:off x="1524000" y="1054359"/>
            <a:ext cx="7740650" cy="578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3247053" y="279918"/>
            <a:ext cx="414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Pterygopalatine</a:t>
            </a:r>
            <a:r>
              <a:rPr lang="cs-CZ" dirty="0" smtClean="0"/>
              <a:t> </a:t>
            </a:r>
            <a:r>
              <a:rPr lang="cs-CZ" dirty="0" err="1" smtClean="0"/>
              <a:t>fossa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lateral</a:t>
            </a:r>
            <a:r>
              <a:rPr lang="cs-CZ" dirty="0" smtClean="0"/>
              <a:t> </a:t>
            </a:r>
            <a:r>
              <a:rPr lang="cs-CZ" dirty="0" err="1" smtClean="0"/>
              <a:t>side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0807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46" t="19872" r="8272" b="21745"/>
          <a:stretch/>
        </p:blipFill>
        <p:spPr bwMode="auto">
          <a:xfrm>
            <a:off x="1524000" y="755780"/>
            <a:ext cx="9144000" cy="5476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4208106" y="354563"/>
            <a:ext cx="5468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Branches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maxillary</a:t>
            </a:r>
            <a:r>
              <a:rPr lang="cs-CZ" dirty="0" smtClean="0"/>
              <a:t> </a:t>
            </a:r>
            <a:r>
              <a:rPr lang="cs-CZ" dirty="0" err="1" smtClean="0"/>
              <a:t>artery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pterygopalatine</a:t>
            </a:r>
            <a:r>
              <a:rPr lang="cs-CZ" dirty="0" smtClean="0"/>
              <a:t> </a:t>
            </a:r>
            <a:r>
              <a:rPr lang="cs-CZ" dirty="0" err="1" smtClean="0"/>
              <a:t>fossa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91087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Širokoúhlá obrazovka</PresentationFormat>
  <Paragraphs>2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Míša</dc:creator>
  <cp:lastModifiedBy>Míša</cp:lastModifiedBy>
  <cp:revision>1</cp:revision>
  <dcterms:created xsi:type="dcterms:W3CDTF">2017-04-12T15:59:25Z</dcterms:created>
  <dcterms:modified xsi:type="dcterms:W3CDTF">2017-04-12T15:59:55Z</dcterms:modified>
</cp:coreProperties>
</file>