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7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80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4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6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2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80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00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64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80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52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32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80E2-5CBE-4DC6-B536-8FDBDF214E67}" type="datetimeFigureOut">
              <a:rPr lang="cs-CZ" smtClean="0"/>
              <a:t>11.04.2017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5603-7005-486E-BDF6-107F115AAF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0243" name="Rectangle 3" descr="Fig - page 137"/>
          <p:cNvSpPr>
            <a:spLocks noGrp="1" noChangeAspect="1" noChangeArrowheads="1"/>
          </p:cNvSpPr>
          <p:nvPr isPhoto="1"/>
        </p:nvSpPr>
        <p:spPr bwMode="auto">
          <a:xfrm>
            <a:off x="2189164" y="0"/>
            <a:ext cx="7812087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74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9459" name="Rectangle 3" descr="Fig - page 155"/>
          <p:cNvSpPr>
            <a:spLocks noGrp="1" noChangeAspect="1" noChangeArrowheads="1"/>
          </p:cNvSpPr>
          <p:nvPr isPhoto="1"/>
        </p:nvSpPr>
        <p:spPr bwMode="auto">
          <a:xfrm>
            <a:off x="2054226" y="0"/>
            <a:ext cx="80819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16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0483" name="Rectangle 3" descr="Fig - page 157"/>
          <p:cNvSpPr>
            <a:spLocks noGrp="1" noChangeAspect="1" noChangeArrowheads="1"/>
          </p:cNvSpPr>
          <p:nvPr isPhoto="1"/>
        </p:nvSpPr>
        <p:spPr bwMode="auto">
          <a:xfrm>
            <a:off x="1524000" y="57151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40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1507" name="Rectangle 3" descr="Fig - page 159"/>
          <p:cNvSpPr>
            <a:spLocks noGrp="1" noChangeAspect="1" noChangeArrowheads="1"/>
          </p:cNvSpPr>
          <p:nvPr isPhoto="1"/>
        </p:nvSpPr>
        <p:spPr bwMode="auto">
          <a:xfrm>
            <a:off x="1524000" y="57151"/>
            <a:ext cx="9144000" cy="67421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07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2531" name="Rectangle 3" descr="Fig - page 161"/>
          <p:cNvSpPr>
            <a:spLocks noGrp="1" noChangeAspect="1" noChangeArrowheads="1"/>
          </p:cNvSpPr>
          <p:nvPr isPhoto="1"/>
        </p:nvSpPr>
        <p:spPr bwMode="auto">
          <a:xfrm>
            <a:off x="2933701" y="0"/>
            <a:ext cx="632301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5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3555" name="Rectangle 3" descr="Fig - page 163"/>
          <p:cNvSpPr>
            <a:spLocks noGrp="1" noChangeAspect="1" noChangeArrowheads="1"/>
          </p:cNvSpPr>
          <p:nvPr isPhoto="1"/>
        </p:nvSpPr>
        <p:spPr bwMode="auto">
          <a:xfrm>
            <a:off x="2930526" y="0"/>
            <a:ext cx="63293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47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4579" name="Rectangle 3" descr="Fig - page 165"/>
          <p:cNvSpPr>
            <a:spLocks noGrp="1" noChangeAspect="1" noChangeArrowheads="1"/>
          </p:cNvSpPr>
          <p:nvPr isPhoto="1"/>
        </p:nvSpPr>
        <p:spPr bwMode="auto">
          <a:xfrm>
            <a:off x="2851150" y="0"/>
            <a:ext cx="64897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77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1267" name="Rectangle 3" descr="Fig - page 139"/>
          <p:cNvSpPr>
            <a:spLocks noGrp="1" noChangeAspect="1" noChangeArrowheads="1"/>
          </p:cNvSpPr>
          <p:nvPr isPhoto="1"/>
        </p:nvSpPr>
        <p:spPr bwMode="auto">
          <a:xfrm>
            <a:off x="2844800" y="0"/>
            <a:ext cx="65024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55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2291" name="Rectangle 3" descr="Fig - page 141"/>
          <p:cNvSpPr>
            <a:spLocks noGrp="1" noChangeAspect="1" noChangeArrowheads="1"/>
          </p:cNvSpPr>
          <p:nvPr isPhoto="1"/>
        </p:nvSpPr>
        <p:spPr bwMode="auto">
          <a:xfrm>
            <a:off x="2974975" y="0"/>
            <a:ext cx="624205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2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3315" name="Rectangle 3" descr="Fig - page 143"/>
          <p:cNvSpPr>
            <a:spLocks noGrp="1" noChangeAspect="1" noChangeArrowheads="1"/>
          </p:cNvSpPr>
          <p:nvPr isPhoto="1"/>
        </p:nvSpPr>
        <p:spPr bwMode="auto">
          <a:xfrm>
            <a:off x="1524000" y="44450"/>
            <a:ext cx="9144000" cy="6769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01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4339" name="Rectangle 3" descr="Fig - page 145"/>
          <p:cNvSpPr>
            <a:spLocks noGrp="1" noChangeAspect="1" noChangeArrowheads="1"/>
          </p:cNvSpPr>
          <p:nvPr isPhoto="1"/>
        </p:nvSpPr>
        <p:spPr bwMode="auto">
          <a:xfrm>
            <a:off x="1679575" y="0"/>
            <a:ext cx="883285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82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5363" name="Rectangle 3" descr="Fig - page 147"/>
          <p:cNvSpPr>
            <a:spLocks noGrp="1" noChangeAspect="1" noChangeArrowheads="1"/>
          </p:cNvSpPr>
          <p:nvPr isPhoto="1"/>
        </p:nvSpPr>
        <p:spPr bwMode="auto">
          <a:xfrm>
            <a:off x="2733675" y="0"/>
            <a:ext cx="672465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83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6387" name="Rectangle 3" descr="Fig - page 149"/>
          <p:cNvSpPr>
            <a:spLocks noGrp="1" noChangeAspect="1" noChangeArrowheads="1"/>
          </p:cNvSpPr>
          <p:nvPr isPhoto="1"/>
        </p:nvSpPr>
        <p:spPr bwMode="auto">
          <a:xfrm>
            <a:off x="1524000" y="334964"/>
            <a:ext cx="9144000" cy="6188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2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7411" name="Rectangle 3" descr="Fig - page 151"/>
          <p:cNvSpPr>
            <a:spLocks noGrp="1" noChangeAspect="1" noChangeArrowheads="1"/>
          </p:cNvSpPr>
          <p:nvPr isPhoto="1"/>
        </p:nvSpPr>
        <p:spPr bwMode="auto">
          <a:xfrm>
            <a:off x="1524000" y="30164"/>
            <a:ext cx="9144000" cy="67960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07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8435" name="Rectangle 3" descr="Fig - page 153"/>
          <p:cNvSpPr>
            <a:spLocks noGrp="1" noChangeAspect="1" noChangeArrowheads="1"/>
          </p:cNvSpPr>
          <p:nvPr isPhoto="1"/>
        </p:nvSpPr>
        <p:spPr bwMode="auto">
          <a:xfrm>
            <a:off x="2032000" y="0"/>
            <a:ext cx="812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76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1</cp:revision>
  <dcterms:created xsi:type="dcterms:W3CDTF">2017-04-11T08:36:31Z</dcterms:created>
  <dcterms:modified xsi:type="dcterms:W3CDTF">2017-04-11T08:37:00Z</dcterms:modified>
</cp:coreProperties>
</file>