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40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36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11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93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71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51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31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4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07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17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3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0658B-B85E-4A61-9420-3E39440CAAA4}" type="datetimeFigureOut">
              <a:rPr lang="cs-CZ" smtClean="0"/>
              <a:t>11.04.2017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D2048-45B2-437C-BB84-5C0FEB95B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9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canal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haping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43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Reaming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Rotation</a:t>
            </a:r>
            <a:r>
              <a:rPr lang="cs-CZ" dirty="0" smtClean="0"/>
              <a:t> </a:t>
            </a:r>
            <a:r>
              <a:rPr lang="cs-CZ" dirty="0" err="1" smtClean="0"/>
              <a:t>clockwise</a:t>
            </a:r>
            <a:r>
              <a:rPr lang="cs-CZ" dirty="0" smtClean="0"/>
              <a:t> and </a:t>
            </a:r>
            <a:r>
              <a:rPr lang="cs-CZ" dirty="0" err="1" smtClean="0"/>
              <a:t>contraclockwise</a:t>
            </a:r>
            <a:r>
              <a:rPr lang="cs-CZ" dirty="0" smtClean="0"/>
              <a:t> – </a:t>
            </a:r>
            <a:r>
              <a:rPr lang="cs-CZ" dirty="0" err="1" smtClean="0"/>
              <a:t>penetration</a:t>
            </a:r>
            <a:r>
              <a:rPr lang="cs-CZ" dirty="0" smtClean="0"/>
              <a:t> in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canal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79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Filing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pull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744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Circumferential</a:t>
            </a:r>
            <a:r>
              <a:rPr lang="cs-CZ" dirty="0" smtClean="0"/>
              <a:t> </a:t>
            </a:r>
            <a:r>
              <a:rPr lang="cs-CZ" dirty="0" err="1" smtClean="0"/>
              <a:t>filing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 </a:t>
            </a:r>
            <a:r>
              <a:rPr lang="cs-CZ" dirty="0" err="1" smtClean="0"/>
              <a:t>contact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canal</a:t>
            </a:r>
            <a:r>
              <a:rPr lang="cs-CZ" dirty="0" smtClean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 - </a:t>
            </a:r>
            <a:r>
              <a:rPr lang="cs-CZ" dirty="0" err="1" smtClean="0"/>
              <a:t>filing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endParaRPr lang="cs-CZ" dirty="0" smtClean="0"/>
          </a:p>
          <a:p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oval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canals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45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force</a:t>
            </a:r>
            <a:r>
              <a:rPr lang="cs-CZ" dirty="0" smtClean="0"/>
              <a:t> </a:t>
            </a:r>
            <a:r>
              <a:rPr lang="cs-CZ" dirty="0" err="1" smtClean="0"/>
              <a:t>technique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K-</a:t>
            </a:r>
            <a:r>
              <a:rPr lang="cs-CZ" dirty="0" err="1" smtClean="0"/>
              <a:t>File</a:t>
            </a:r>
            <a:r>
              <a:rPr lang="cs-CZ" dirty="0" smtClean="0"/>
              <a:t> (and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flexibe</a:t>
            </a:r>
            <a:r>
              <a:rPr lang="cs-CZ" dirty="0" smtClean="0"/>
              <a:t> </a:t>
            </a:r>
            <a:r>
              <a:rPr lang="cs-CZ" dirty="0" err="1" smtClean="0"/>
              <a:t>varieties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Insertion</a:t>
            </a:r>
            <a:r>
              <a:rPr lang="cs-CZ" dirty="0" smtClean="0"/>
              <a:t> – </a:t>
            </a:r>
            <a:r>
              <a:rPr lang="cs-CZ" dirty="0" err="1" smtClean="0"/>
              <a:t>clockwise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 (90 °- 180°)</a:t>
            </a:r>
          </a:p>
          <a:p>
            <a:r>
              <a:rPr lang="cs-CZ" dirty="0" err="1" smtClean="0"/>
              <a:t>Pressure</a:t>
            </a:r>
            <a:r>
              <a:rPr lang="cs-CZ" dirty="0" smtClean="0"/>
              <a:t> forward – </a:t>
            </a:r>
            <a:r>
              <a:rPr lang="cs-CZ" dirty="0" err="1" smtClean="0"/>
              <a:t>contraclockwise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(270°)</a:t>
            </a:r>
          </a:p>
          <a:p>
            <a:r>
              <a:rPr lang="cs-CZ" dirty="0" err="1" smtClean="0"/>
              <a:t>Pulling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– </a:t>
            </a:r>
            <a:r>
              <a:rPr lang="cs-CZ" dirty="0" err="1" smtClean="0"/>
              <a:t>clockwise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r>
              <a:rPr lang="cs-CZ" dirty="0" smtClean="0"/>
              <a:t> (180°)</a:t>
            </a:r>
          </a:p>
          <a:p>
            <a:r>
              <a:rPr lang="cs-CZ" dirty="0" err="1" smtClean="0"/>
              <a:t>Safe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curved</a:t>
            </a:r>
            <a:r>
              <a:rPr lang="cs-CZ" dirty="0" smtClean="0"/>
              <a:t>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canals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8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9787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Širokoúhlá obrazovka</PresentationFormat>
  <Paragraphs>14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Root canal shaping</vt:lpstr>
      <vt:lpstr>Reaming action</vt:lpstr>
      <vt:lpstr>Filing</vt:lpstr>
      <vt:lpstr>Circumferential filing</vt:lpstr>
      <vt:lpstr>Balanced force technique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canal shaping</dc:title>
  <dc:creator>ucitel</dc:creator>
  <cp:lastModifiedBy>ucitel</cp:lastModifiedBy>
  <cp:revision>1</cp:revision>
  <dcterms:created xsi:type="dcterms:W3CDTF">2017-04-11T09:02:33Z</dcterms:created>
  <dcterms:modified xsi:type="dcterms:W3CDTF">2017-04-11T09:02:49Z</dcterms:modified>
</cp:coreProperties>
</file>