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4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5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6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7.xml" ContentType="application/vnd.openxmlformats-officedocument.presentationml.tag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ags/tag10.xml" ContentType="application/vnd.openxmlformats-officedocument.presentationml.tags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ags/tag16.xml" ContentType="application/vnd.openxmlformats-officedocument.presentationml.tags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4" r:id="rId17"/>
    <p:sldId id="273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5" r:id="rId38"/>
    <p:sldId id="296" r:id="rId39"/>
    <p:sldId id="297" r:id="rId40"/>
    <p:sldId id="298" r:id="rId41"/>
    <p:sldId id="299" r:id="rId42"/>
    <p:sldId id="300" r:id="rId43"/>
  </p:sldIdLst>
  <p:sldSz cx="9144000" cy="6858000" type="screen4x3"/>
  <p:notesSz cx="6858000" cy="9144000"/>
  <p:custDataLst>
    <p:tags r:id="rId44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32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E78682-9F45-4F97-A3FC-6EAE728D18EC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82D0DCAB-2DF8-4059-8143-94CF19C64E30}">
      <dgm:prSet phldrT="[Text]"/>
      <dgm:spPr/>
      <dgm:t>
        <a:bodyPr/>
        <a:lstStyle/>
        <a:p>
          <a:r>
            <a:rPr lang="cs-CZ" dirty="0" smtClean="0"/>
            <a:t>Porušení právní povinnosti</a:t>
          </a:r>
          <a:endParaRPr lang="cs-CZ" dirty="0"/>
        </a:p>
      </dgm:t>
    </dgm:pt>
    <dgm:pt modelId="{0DA588AF-547E-4747-931E-DC48EAFCC4DB}" type="parTrans" cxnId="{33A8249D-DBAA-4268-92F4-4EE76E1BDC70}">
      <dgm:prSet/>
      <dgm:spPr/>
      <dgm:t>
        <a:bodyPr/>
        <a:lstStyle/>
        <a:p>
          <a:endParaRPr lang="cs-CZ"/>
        </a:p>
      </dgm:t>
    </dgm:pt>
    <dgm:pt modelId="{34B3A686-6A6C-415F-9185-5A171E6A7918}" type="sibTrans" cxnId="{33A8249D-DBAA-4268-92F4-4EE76E1BDC70}">
      <dgm:prSet/>
      <dgm:spPr/>
      <dgm:t>
        <a:bodyPr/>
        <a:lstStyle/>
        <a:p>
          <a:endParaRPr lang="cs-CZ"/>
        </a:p>
      </dgm:t>
    </dgm:pt>
    <dgm:pt modelId="{8FBBEFA6-E364-40CB-AC10-394524D0D082}">
      <dgm:prSet phldrT="[Text]"/>
      <dgm:spPr/>
      <dgm:t>
        <a:bodyPr/>
        <a:lstStyle/>
        <a:p>
          <a:r>
            <a:rPr lang="cs-CZ" dirty="0" smtClean="0"/>
            <a:t>Příčinná souvislost</a:t>
          </a:r>
          <a:endParaRPr lang="cs-CZ" dirty="0"/>
        </a:p>
      </dgm:t>
    </dgm:pt>
    <dgm:pt modelId="{46AF3EB6-9EF2-4630-9765-018D82DD538B}" type="parTrans" cxnId="{5D7B6C66-6027-4E57-863B-F8E504890ACD}">
      <dgm:prSet/>
      <dgm:spPr/>
      <dgm:t>
        <a:bodyPr/>
        <a:lstStyle/>
        <a:p>
          <a:endParaRPr lang="cs-CZ"/>
        </a:p>
      </dgm:t>
    </dgm:pt>
    <dgm:pt modelId="{E69442C7-F1DB-481F-8941-F7A8370F25EC}" type="sibTrans" cxnId="{5D7B6C66-6027-4E57-863B-F8E504890ACD}">
      <dgm:prSet/>
      <dgm:spPr/>
      <dgm:t>
        <a:bodyPr/>
        <a:lstStyle/>
        <a:p>
          <a:endParaRPr lang="cs-CZ"/>
        </a:p>
      </dgm:t>
    </dgm:pt>
    <dgm:pt modelId="{D868B3D2-0462-4CD5-A4CB-6D13AAF940DD}">
      <dgm:prSet phldrT="[Text]"/>
      <dgm:spPr/>
      <dgm:t>
        <a:bodyPr/>
        <a:lstStyle/>
        <a:p>
          <a:r>
            <a:rPr lang="cs-CZ" dirty="0" smtClean="0"/>
            <a:t>Škoda/porušení právem chráněného zájmu </a:t>
          </a:r>
          <a:endParaRPr lang="cs-CZ" dirty="0"/>
        </a:p>
      </dgm:t>
    </dgm:pt>
    <dgm:pt modelId="{FDCFD825-698D-4E4E-A5C9-CF8FC4321FB2}" type="parTrans" cxnId="{AAE64D3B-F43E-440F-949D-96EEF382128B}">
      <dgm:prSet/>
      <dgm:spPr/>
      <dgm:t>
        <a:bodyPr/>
        <a:lstStyle/>
        <a:p>
          <a:endParaRPr lang="cs-CZ"/>
        </a:p>
      </dgm:t>
    </dgm:pt>
    <dgm:pt modelId="{BC953A2A-1F84-49C5-AD49-C43F319458F7}" type="sibTrans" cxnId="{AAE64D3B-F43E-440F-949D-96EEF382128B}">
      <dgm:prSet/>
      <dgm:spPr/>
      <dgm:t>
        <a:bodyPr/>
        <a:lstStyle/>
        <a:p>
          <a:endParaRPr lang="cs-CZ"/>
        </a:p>
      </dgm:t>
    </dgm:pt>
    <dgm:pt modelId="{28A1986A-0A2D-4C57-B38B-70BE5B4C5578}" type="pres">
      <dgm:prSet presAssocID="{E6E78682-9F45-4F97-A3FC-6EAE728D18EC}" presName="CompostProcess" presStyleCnt="0">
        <dgm:presLayoutVars>
          <dgm:dir/>
          <dgm:resizeHandles val="exact"/>
        </dgm:presLayoutVars>
      </dgm:prSet>
      <dgm:spPr/>
    </dgm:pt>
    <dgm:pt modelId="{88F4B9F3-8E4E-4CC6-B36D-6AA6CB437AFC}" type="pres">
      <dgm:prSet presAssocID="{E6E78682-9F45-4F97-A3FC-6EAE728D18EC}" presName="arrow" presStyleLbl="bgShp" presStyleIdx="0" presStyleCnt="1"/>
      <dgm:spPr/>
    </dgm:pt>
    <dgm:pt modelId="{CDB6E269-A806-4C24-8CBB-323F4941AA26}" type="pres">
      <dgm:prSet presAssocID="{E6E78682-9F45-4F97-A3FC-6EAE728D18EC}" presName="linearProcess" presStyleCnt="0"/>
      <dgm:spPr/>
    </dgm:pt>
    <dgm:pt modelId="{CE714229-4FDB-44DC-993E-48CE13974932}" type="pres">
      <dgm:prSet presAssocID="{82D0DCAB-2DF8-4059-8143-94CF19C64E30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269F10-D311-41D9-A08E-D09EB9397621}" type="pres">
      <dgm:prSet presAssocID="{34B3A686-6A6C-415F-9185-5A171E6A7918}" presName="sibTrans" presStyleCnt="0"/>
      <dgm:spPr/>
    </dgm:pt>
    <dgm:pt modelId="{0F8AB609-0B9C-42D2-ADB8-B0CDEF09A769}" type="pres">
      <dgm:prSet presAssocID="{8FBBEFA6-E364-40CB-AC10-394524D0D08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A0D40A-9BE0-4527-AA78-CF85501F151E}" type="pres">
      <dgm:prSet presAssocID="{E69442C7-F1DB-481F-8941-F7A8370F25EC}" presName="sibTrans" presStyleCnt="0"/>
      <dgm:spPr/>
    </dgm:pt>
    <dgm:pt modelId="{8B4FE3F0-24A0-468E-BC57-0C15AD6D5069}" type="pres">
      <dgm:prSet presAssocID="{D868B3D2-0462-4CD5-A4CB-6D13AAF940DD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D7B6C66-6027-4E57-863B-F8E504890ACD}" srcId="{E6E78682-9F45-4F97-A3FC-6EAE728D18EC}" destId="{8FBBEFA6-E364-40CB-AC10-394524D0D082}" srcOrd="1" destOrd="0" parTransId="{46AF3EB6-9EF2-4630-9765-018D82DD538B}" sibTransId="{E69442C7-F1DB-481F-8941-F7A8370F25EC}"/>
    <dgm:cxn modelId="{33A8249D-DBAA-4268-92F4-4EE76E1BDC70}" srcId="{E6E78682-9F45-4F97-A3FC-6EAE728D18EC}" destId="{82D0DCAB-2DF8-4059-8143-94CF19C64E30}" srcOrd="0" destOrd="0" parTransId="{0DA588AF-547E-4747-931E-DC48EAFCC4DB}" sibTransId="{34B3A686-6A6C-415F-9185-5A171E6A7918}"/>
    <dgm:cxn modelId="{AAE64D3B-F43E-440F-949D-96EEF382128B}" srcId="{E6E78682-9F45-4F97-A3FC-6EAE728D18EC}" destId="{D868B3D2-0462-4CD5-A4CB-6D13AAF940DD}" srcOrd="2" destOrd="0" parTransId="{FDCFD825-698D-4E4E-A5C9-CF8FC4321FB2}" sibTransId="{BC953A2A-1F84-49C5-AD49-C43F319458F7}"/>
    <dgm:cxn modelId="{398D1470-4017-4881-B279-DD38BAFE2095}" type="presOf" srcId="{82D0DCAB-2DF8-4059-8143-94CF19C64E30}" destId="{CE714229-4FDB-44DC-993E-48CE13974932}" srcOrd="0" destOrd="0" presId="urn:microsoft.com/office/officeart/2005/8/layout/hProcess9"/>
    <dgm:cxn modelId="{29D3E6CA-399A-4AE9-99BE-0D2812F7C2E9}" type="presOf" srcId="{D868B3D2-0462-4CD5-A4CB-6D13AAF940DD}" destId="{8B4FE3F0-24A0-468E-BC57-0C15AD6D5069}" srcOrd="0" destOrd="0" presId="urn:microsoft.com/office/officeart/2005/8/layout/hProcess9"/>
    <dgm:cxn modelId="{1CA55208-E015-44C5-99D3-5AC7EBDC6A4B}" type="presOf" srcId="{E6E78682-9F45-4F97-A3FC-6EAE728D18EC}" destId="{28A1986A-0A2D-4C57-B38B-70BE5B4C5578}" srcOrd="0" destOrd="0" presId="urn:microsoft.com/office/officeart/2005/8/layout/hProcess9"/>
    <dgm:cxn modelId="{617CFA3B-517D-4966-84BE-2FB4678D56B8}" type="presOf" srcId="{8FBBEFA6-E364-40CB-AC10-394524D0D082}" destId="{0F8AB609-0B9C-42D2-ADB8-B0CDEF09A769}" srcOrd="0" destOrd="0" presId="urn:microsoft.com/office/officeart/2005/8/layout/hProcess9"/>
    <dgm:cxn modelId="{5EAAC5EA-E63E-4308-A6E9-0726A4E41613}" type="presParOf" srcId="{28A1986A-0A2D-4C57-B38B-70BE5B4C5578}" destId="{88F4B9F3-8E4E-4CC6-B36D-6AA6CB437AFC}" srcOrd="0" destOrd="0" presId="urn:microsoft.com/office/officeart/2005/8/layout/hProcess9"/>
    <dgm:cxn modelId="{690DC709-249F-4C5D-9253-39F1571CB7BE}" type="presParOf" srcId="{28A1986A-0A2D-4C57-B38B-70BE5B4C5578}" destId="{CDB6E269-A806-4C24-8CBB-323F4941AA26}" srcOrd="1" destOrd="0" presId="urn:microsoft.com/office/officeart/2005/8/layout/hProcess9"/>
    <dgm:cxn modelId="{D6A2B7E3-FCB3-44D6-98C8-1A668826CE80}" type="presParOf" srcId="{CDB6E269-A806-4C24-8CBB-323F4941AA26}" destId="{CE714229-4FDB-44DC-993E-48CE13974932}" srcOrd="0" destOrd="0" presId="urn:microsoft.com/office/officeart/2005/8/layout/hProcess9"/>
    <dgm:cxn modelId="{A7F72D99-2A72-4185-9AAC-7548DE2DA082}" type="presParOf" srcId="{CDB6E269-A806-4C24-8CBB-323F4941AA26}" destId="{7F269F10-D311-41D9-A08E-D09EB9397621}" srcOrd="1" destOrd="0" presId="urn:microsoft.com/office/officeart/2005/8/layout/hProcess9"/>
    <dgm:cxn modelId="{57F0BD17-B676-492C-9509-836E5904E8EE}" type="presParOf" srcId="{CDB6E269-A806-4C24-8CBB-323F4941AA26}" destId="{0F8AB609-0B9C-42D2-ADB8-B0CDEF09A769}" srcOrd="2" destOrd="0" presId="urn:microsoft.com/office/officeart/2005/8/layout/hProcess9"/>
    <dgm:cxn modelId="{86C74898-D68C-46BE-B8E2-BAA545D2B2CD}" type="presParOf" srcId="{CDB6E269-A806-4C24-8CBB-323F4941AA26}" destId="{B3A0D40A-9BE0-4527-AA78-CF85501F151E}" srcOrd="3" destOrd="0" presId="urn:microsoft.com/office/officeart/2005/8/layout/hProcess9"/>
    <dgm:cxn modelId="{661F90CC-8A0C-40BF-8BFD-2E3A0496C579}" type="presParOf" srcId="{CDB6E269-A806-4C24-8CBB-323F4941AA26}" destId="{8B4FE3F0-24A0-468E-BC57-0C15AD6D506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C1E2472-2FE7-45AA-B0D1-813846BE7ED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1EAA748-9F9C-49BB-9C19-6A199233A582}">
      <dgm:prSet/>
      <dgm:spPr/>
      <dgm:t>
        <a:bodyPr/>
        <a:lstStyle/>
        <a:p>
          <a:pPr rtl="0"/>
          <a:r>
            <a:rPr lang="cs-CZ" smtClean="0"/>
            <a:t>- Každý občan má možnost podávat bezplatně k orgánům ČLK stížnosti na jednání lékařů, a to vždy, </a:t>
          </a:r>
          <a:r>
            <a:rPr lang="cs-CZ" b="1" smtClean="0"/>
            <a:t>pokud se domnívá, že lékař postupoval neodborně nebo jednal neeticky</a:t>
          </a:r>
          <a:r>
            <a:rPr lang="cs-CZ" smtClean="0"/>
            <a:t>.</a:t>
          </a:r>
          <a:endParaRPr lang="cs-CZ"/>
        </a:p>
      </dgm:t>
    </dgm:pt>
    <dgm:pt modelId="{C38A183C-6361-44C8-A07C-6EAA58A45D61}" type="parTrans" cxnId="{089FD7D9-EB4D-4D88-92BE-4BF28F4F9D23}">
      <dgm:prSet/>
      <dgm:spPr/>
      <dgm:t>
        <a:bodyPr/>
        <a:lstStyle/>
        <a:p>
          <a:endParaRPr lang="cs-CZ"/>
        </a:p>
      </dgm:t>
    </dgm:pt>
    <dgm:pt modelId="{A163D103-848E-4080-ABF2-C4E98DC232E2}" type="sibTrans" cxnId="{089FD7D9-EB4D-4D88-92BE-4BF28F4F9D23}">
      <dgm:prSet/>
      <dgm:spPr/>
      <dgm:t>
        <a:bodyPr/>
        <a:lstStyle/>
        <a:p>
          <a:endParaRPr lang="cs-CZ"/>
        </a:p>
      </dgm:t>
    </dgm:pt>
    <dgm:pt modelId="{2F374E9D-0245-4773-9E7C-AC3D8ADAA50A}">
      <dgm:prSet/>
      <dgm:spPr/>
      <dgm:t>
        <a:bodyPr/>
        <a:lstStyle/>
        <a:p>
          <a:pPr rtl="0"/>
          <a:r>
            <a:rPr lang="cs-CZ" smtClean="0"/>
            <a:t>- pokuta do 30000 Kč</a:t>
          </a:r>
          <a:endParaRPr lang="cs-CZ"/>
        </a:p>
      </dgm:t>
    </dgm:pt>
    <dgm:pt modelId="{2E0FF3CB-B2B1-479F-9DFB-0F348932BC66}" type="parTrans" cxnId="{41307A89-C422-4BC9-8817-2C17B2FDBF4A}">
      <dgm:prSet/>
      <dgm:spPr/>
      <dgm:t>
        <a:bodyPr/>
        <a:lstStyle/>
        <a:p>
          <a:endParaRPr lang="cs-CZ"/>
        </a:p>
      </dgm:t>
    </dgm:pt>
    <dgm:pt modelId="{D1379E5B-BB7C-4AA8-9AF1-BF0278E2A3FC}" type="sibTrans" cxnId="{41307A89-C422-4BC9-8817-2C17B2FDBF4A}">
      <dgm:prSet/>
      <dgm:spPr/>
      <dgm:t>
        <a:bodyPr/>
        <a:lstStyle/>
        <a:p>
          <a:endParaRPr lang="cs-CZ"/>
        </a:p>
      </dgm:t>
    </dgm:pt>
    <dgm:pt modelId="{87CEB1F6-C422-4816-92C3-A10913D2D24C}">
      <dgm:prSet/>
      <dgm:spPr/>
      <dgm:t>
        <a:bodyPr/>
        <a:lstStyle/>
        <a:p>
          <a:pPr rtl="0"/>
          <a:r>
            <a:rPr lang="cs-CZ" smtClean="0"/>
            <a:t>- vyloučení z České lékařské komory na možnost vykonávání povolání lékaře</a:t>
          </a:r>
          <a:endParaRPr lang="cs-CZ"/>
        </a:p>
      </dgm:t>
    </dgm:pt>
    <dgm:pt modelId="{444B0C8F-4E08-4E8D-98D2-7DA4A6696A15}" type="parTrans" cxnId="{66B903A5-0E71-45BE-9D57-135A5699D2CE}">
      <dgm:prSet/>
      <dgm:spPr/>
      <dgm:t>
        <a:bodyPr/>
        <a:lstStyle/>
        <a:p>
          <a:endParaRPr lang="cs-CZ"/>
        </a:p>
      </dgm:t>
    </dgm:pt>
    <dgm:pt modelId="{82B6B1EC-049F-42EE-9E05-48B209AEE319}" type="sibTrans" cxnId="{66B903A5-0E71-45BE-9D57-135A5699D2CE}">
      <dgm:prSet/>
      <dgm:spPr/>
      <dgm:t>
        <a:bodyPr/>
        <a:lstStyle/>
        <a:p>
          <a:endParaRPr lang="cs-CZ"/>
        </a:p>
      </dgm:t>
    </dgm:pt>
    <dgm:pt modelId="{CF08D398-677C-45B0-BDE1-01A6C1A7CB1D}">
      <dgm:prSet/>
      <dgm:spPr/>
      <dgm:t>
        <a:bodyPr/>
        <a:lstStyle/>
        <a:p>
          <a:pPr rtl="0"/>
          <a:r>
            <a:rPr lang="cs-CZ" smtClean="0"/>
            <a:t>Faktický zákaz činnosti až na 5 let </a:t>
          </a:r>
          <a:endParaRPr lang="cs-CZ"/>
        </a:p>
      </dgm:t>
    </dgm:pt>
    <dgm:pt modelId="{33478C94-49CA-4CB9-8EC9-F3FE8AC08C40}" type="parTrans" cxnId="{9CAA60BE-66E3-4847-90AD-EEBBA0D3F8C0}">
      <dgm:prSet/>
      <dgm:spPr/>
      <dgm:t>
        <a:bodyPr/>
        <a:lstStyle/>
        <a:p>
          <a:endParaRPr lang="cs-CZ"/>
        </a:p>
      </dgm:t>
    </dgm:pt>
    <dgm:pt modelId="{1872BFC0-22E9-4931-9B36-E631FC7D729A}" type="sibTrans" cxnId="{9CAA60BE-66E3-4847-90AD-EEBBA0D3F8C0}">
      <dgm:prSet/>
      <dgm:spPr/>
      <dgm:t>
        <a:bodyPr/>
        <a:lstStyle/>
        <a:p>
          <a:endParaRPr lang="cs-CZ"/>
        </a:p>
      </dgm:t>
    </dgm:pt>
    <dgm:pt modelId="{CCF737C6-52CF-49E9-BC25-5279A66A3600}" type="pres">
      <dgm:prSet presAssocID="{6C1E2472-2FE7-45AA-B0D1-813846BE7ED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A2AC84D-A946-4382-99F8-16B0BD3CD591}" type="pres">
      <dgm:prSet presAssocID="{F1EAA748-9F9C-49BB-9C19-6A199233A58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031107F-BE46-439E-A1F6-276CAF61BA24}" type="pres">
      <dgm:prSet presAssocID="{A163D103-848E-4080-ABF2-C4E98DC232E2}" presName="spacer" presStyleCnt="0"/>
      <dgm:spPr/>
    </dgm:pt>
    <dgm:pt modelId="{8E44051D-824B-4D3B-B656-C94E125DF44A}" type="pres">
      <dgm:prSet presAssocID="{2F374E9D-0245-4773-9E7C-AC3D8ADAA50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F89C4A-5364-483C-B919-6D38EF92FE44}" type="pres">
      <dgm:prSet presAssocID="{D1379E5B-BB7C-4AA8-9AF1-BF0278E2A3FC}" presName="spacer" presStyleCnt="0"/>
      <dgm:spPr/>
    </dgm:pt>
    <dgm:pt modelId="{B4AB693D-B49A-41EC-AC12-9EA67080E083}" type="pres">
      <dgm:prSet presAssocID="{87CEB1F6-C422-4816-92C3-A10913D2D24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9902DF-80A5-441E-9CD1-2A31F1E02A9B}" type="pres">
      <dgm:prSet presAssocID="{87CEB1F6-C422-4816-92C3-A10913D2D24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6B903A5-0E71-45BE-9D57-135A5699D2CE}" srcId="{6C1E2472-2FE7-45AA-B0D1-813846BE7ED4}" destId="{87CEB1F6-C422-4816-92C3-A10913D2D24C}" srcOrd="2" destOrd="0" parTransId="{444B0C8F-4E08-4E8D-98D2-7DA4A6696A15}" sibTransId="{82B6B1EC-049F-42EE-9E05-48B209AEE319}"/>
    <dgm:cxn modelId="{089FD7D9-EB4D-4D88-92BE-4BF28F4F9D23}" srcId="{6C1E2472-2FE7-45AA-B0D1-813846BE7ED4}" destId="{F1EAA748-9F9C-49BB-9C19-6A199233A582}" srcOrd="0" destOrd="0" parTransId="{C38A183C-6361-44C8-A07C-6EAA58A45D61}" sibTransId="{A163D103-848E-4080-ABF2-C4E98DC232E2}"/>
    <dgm:cxn modelId="{9CAA60BE-66E3-4847-90AD-EEBBA0D3F8C0}" srcId="{87CEB1F6-C422-4816-92C3-A10913D2D24C}" destId="{CF08D398-677C-45B0-BDE1-01A6C1A7CB1D}" srcOrd="0" destOrd="0" parTransId="{33478C94-49CA-4CB9-8EC9-F3FE8AC08C40}" sibTransId="{1872BFC0-22E9-4931-9B36-E631FC7D729A}"/>
    <dgm:cxn modelId="{5EF061F1-8A6F-4164-ABEF-8B7EE9FE2D1F}" type="presOf" srcId="{6C1E2472-2FE7-45AA-B0D1-813846BE7ED4}" destId="{CCF737C6-52CF-49E9-BC25-5279A66A3600}" srcOrd="0" destOrd="0" presId="urn:microsoft.com/office/officeart/2005/8/layout/vList2"/>
    <dgm:cxn modelId="{C682AC85-2681-4F8C-A68C-579B1D23F2A8}" type="presOf" srcId="{F1EAA748-9F9C-49BB-9C19-6A199233A582}" destId="{8A2AC84D-A946-4382-99F8-16B0BD3CD591}" srcOrd="0" destOrd="0" presId="urn:microsoft.com/office/officeart/2005/8/layout/vList2"/>
    <dgm:cxn modelId="{48419960-7F31-47E4-A9B7-D1C6285599F9}" type="presOf" srcId="{87CEB1F6-C422-4816-92C3-A10913D2D24C}" destId="{B4AB693D-B49A-41EC-AC12-9EA67080E083}" srcOrd="0" destOrd="0" presId="urn:microsoft.com/office/officeart/2005/8/layout/vList2"/>
    <dgm:cxn modelId="{3700A5EC-112A-439B-A65A-967D5AFCADED}" type="presOf" srcId="{2F374E9D-0245-4773-9E7C-AC3D8ADAA50A}" destId="{8E44051D-824B-4D3B-B656-C94E125DF44A}" srcOrd="0" destOrd="0" presId="urn:microsoft.com/office/officeart/2005/8/layout/vList2"/>
    <dgm:cxn modelId="{41307A89-C422-4BC9-8817-2C17B2FDBF4A}" srcId="{6C1E2472-2FE7-45AA-B0D1-813846BE7ED4}" destId="{2F374E9D-0245-4773-9E7C-AC3D8ADAA50A}" srcOrd="1" destOrd="0" parTransId="{2E0FF3CB-B2B1-479F-9DFB-0F348932BC66}" sibTransId="{D1379E5B-BB7C-4AA8-9AF1-BF0278E2A3FC}"/>
    <dgm:cxn modelId="{A565D639-AD97-4893-83D0-E87351B20D25}" type="presOf" srcId="{CF08D398-677C-45B0-BDE1-01A6C1A7CB1D}" destId="{E19902DF-80A5-441E-9CD1-2A31F1E02A9B}" srcOrd="0" destOrd="0" presId="urn:microsoft.com/office/officeart/2005/8/layout/vList2"/>
    <dgm:cxn modelId="{6CD69F0D-48B4-4628-914C-9E27D526A76E}" type="presParOf" srcId="{CCF737C6-52CF-49E9-BC25-5279A66A3600}" destId="{8A2AC84D-A946-4382-99F8-16B0BD3CD591}" srcOrd="0" destOrd="0" presId="urn:microsoft.com/office/officeart/2005/8/layout/vList2"/>
    <dgm:cxn modelId="{38B763C2-223A-4C0F-8D22-09A98E4F63DB}" type="presParOf" srcId="{CCF737C6-52CF-49E9-BC25-5279A66A3600}" destId="{0031107F-BE46-439E-A1F6-276CAF61BA24}" srcOrd="1" destOrd="0" presId="urn:microsoft.com/office/officeart/2005/8/layout/vList2"/>
    <dgm:cxn modelId="{077A8E52-E722-4A74-940D-2B670DC373D4}" type="presParOf" srcId="{CCF737C6-52CF-49E9-BC25-5279A66A3600}" destId="{8E44051D-824B-4D3B-B656-C94E125DF44A}" srcOrd="2" destOrd="0" presId="urn:microsoft.com/office/officeart/2005/8/layout/vList2"/>
    <dgm:cxn modelId="{068752EF-F05D-4280-B833-FE0C0439BA16}" type="presParOf" srcId="{CCF737C6-52CF-49E9-BC25-5279A66A3600}" destId="{4CF89C4A-5364-483C-B919-6D38EF92FE44}" srcOrd="3" destOrd="0" presId="urn:microsoft.com/office/officeart/2005/8/layout/vList2"/>
    <dgm:cxn modelId="{22DDC994-59A5-44AB-AC74-9B1EDE2151F4}" type="presParOf" srcId="{CCF737C6-52CF-49E9-BC25-5279A66A3600}" destId="{B4AB693D-B49A-41EC-AC12-9EA67080E083}" srcOrd="4" destOrd="0" presId="urn:microsoft.com/office/officeart/2005/8/layout/vList2"/>
    <dgm:cxn modelId="{37B128A7-1FE9-4230-8327-9A70E6E9AB42}" type="presParOf" srcId="{CCF737C6-52CF-49E9-BC25-5279A66A3600}" destId="{E19902DF-80A5-441E-9CD1-2A31F1E02A9B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5A2E93-9605-4486-8760-F741AA2747A8}" type="doc">
      <dgm:prSet loTypeId="urn:microsoft.com/office/officeart/2005/8/layout/vList5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cs-CZ"/>
        </a:p>
      </dgm:t>
    </dgm:pt>
    <dgm:pt modelId="{4004D46C-C3EE-46E6-AE41-37875FEB5112}">
      <dgm:prSet/>
      <dgm:spPr/>
      <dgm:t>
        <a:bodyPr/>
        <a:lstStyle/>
        <a:p>
          <a:pPr rtl="0"/>
          <a:r>
            <a:rPr lang="cs-CZ" smtClean="0"/>
            <a:t>Povinnost daná:</a:t>
          </a:r>
          <a:endParaRPr lang="cs-CZ"/>
        </a:p>
      </dgm:t>
    </dgm:pt>
    <dgm:pt modelId="{8196F854-4EDB-49E0-B61A-11CE333EA034}" type="parTrans" cxnId="{EA610DE8-24EB-461B-880C-CA38F691FE41}">
      <dgm:prSet/>
      <dgm:spPr/>
      <dgm:t>
        <a:bodyPr/>
        <a:lstStyle/>
        <a:p>
          <a:endParaRPr lang="cs-CZ"/>
        </a:p>
      </dgm:t>
    </dgm:pt>
    <dgm:pt modelId="{AFFD8CD7-4CE9-4842-B097-91C0E5A05ACC}" type="sibTrans" cxnId="{EA610DE8-24EB-461B-880C-CA38F691FE41}">
      <dgm:prSet/>
      <dgm:spPr/>
      <dgm:t>
        <a:bodyPr/>
        <a:lstStyle/>
        <a:p>
          <a:endParaRPr lang="cs-CZ"/>
        </a:p>
      </dgm:t>
    </dgm:pt>
    <dgm:pt modelId="{AE3DC9A6-EACB-46EA-8E67-B86750DE5CD7}">
      <dgm:prSet/>
      <dgm:spPr/>
      <dgm:t>
        <a:bodyPr/>
        <a:lstStyle/>
        <a:p>
          <a:pPr rtl="0"/>
          <a:r>
            <a:rPr lang="cs-CZ" smtClean="0"/>
            <a:t>Ze Smlouvy </a:t>
          </a:r>
          <a:endParaRPr lang="cs-CZ"/>
        </a:p>
      </dgm:t>
    </dgm:pt>
    <dgm:pt modelId="{FA8C2E48-7952-4C8E-BFBB-48F083F8A1EB}" type="parTrans" cxnId="{45ADFCA0-6758-4296-AE75-5FEB9B0481D5}">
      <dgm:prSet/>
      <dgm:spPr/>
      <dgm:t>
        <a:bodyPr/>
        <a:lstStyle/>
        <a:p>
          <a:endParaRPr lang="cs-CZ"/>
        </a:p>
      </dgm:t>
    </dgm:pt>
    <dgm:pt modelId="{BD4ACE22-D405-4818-9109-CDC6FCC1DBD3}" type="sibTrans" cxnId="{45ADFCA0-6758-4296-AE75-5FEB9B0481D5}">
      <dgm:prSet/>
      <dgm:spPr/>
      <dgm:t>
        <a:bodyPr/>
        <a:lstStyle/>
        <a:p>
          <a:endParaRPr lang="cs-CZ"/>
        </a:p>
      </dgm:t>
    </dgm:pt>
    <dgm:pt modelId="{04B125D2-596F-46F7-AFDE-3D7A0CE68448}">
      <dgm:prSet/>
      <dgm:spPr/>
      <dgm:t>
        <a:bodyPr/>
        <a:lstStyle/>
        <a:p>
          <a:pPr rtl="0"/>
          <a:r>
            <a:rPr lang="cs-CZ" smtClean="0"/>
            <a:t>Ze Zákona</a:t>
          </a:r>
          <a:endParaRPr lang="cs-CZ"/>
        </a:p>
      </dgm:t>
    </dgm:pt>
    <dgm:pt modelId="{124533DE-CA57-4D8A-B257-D3A417A68EB1}" type="parTrans" cxnId="{19DFE406-C6EA-4765-9047-A20C5F7FCC82}">
      <dgm:prSet/>
      <dgm:spPr/>
      <dgm:t>
        <a:bodyPr/>
        <a:lstStyle/>
        <a:p>
          <a:endParaRPr lang="cs-CZ"/>
        </a:p>
      </dgm:t>
    </dgm:pt>
    <dgm:pt modelId="{5E6C516A-3BB4-4C63-A604-3D0F68B4F0E4}" type="sibTrans" cxnId="{19DFE406-C6EA-4765-9047-A20C5F7FCC82}">
      <dgm:prSet/>
      <dgm:spPr/>
      <dgm:t>
        <a:bodyPr/>
        <a:lstStyle/>
        <a:p>
          <a:endParaRPr lang="cs-CZ"/>
        </a:p>
      </dgm:t>
    </dgm:pt>
    <dgm:pt modelId="{B136226F-1670-4BC3-BE3A-4434509F7B5A}">
      <dgm:prSet/>
      <dgm:spPr/>
      <dgm:t>
        <a:bodyPr/>
        <a:lstStyle/>
        <a:p>
          <a:pPr rtl="0"/>
          <a:r>
            <a:rPr lang="cs-CZ" smtClean="0"/>
            <a:t>Typy zavinění</a:t>
          </a:r>
          <a:endParaRPr lang="cs-CZ"/>
        </a:p>
      </dgm:t>
    </dgm:pt>
    <dgm:pt modelId="{5151D8F8-AD12-415C-A484-4547A338BA40}" type="parTrans" cxnId="{3C8186F1-82B7-4E41-AD33-3134C120F27B}">
      <dgm:prSet/>
      <dgm:spPr/>
      <dgm:t>
        <a:bodyPr/>
        <a:lstStyle/>
        <a:p>
          <a:endParaRPr lang="cs-CZ"/>
        </a:p>
      </dgm:t>
    </dgm:pt>
    <dgm:pt modelId="{77749BCA-E8F7-43E6-88E0-A319FE1B5FC2}" type="sibTrans" cxnId="{3C8186F1-82B7-4E41-AD33-3134C120F27B}">
      <dgm:prSet/>
      <dgm:spPr/>
      <dgm:t>
        <a:bodyPr/>
        <a:lstStyle/>
        <a:p>
          <a:endParaRPr lang="cs-CZ"/>
        </a:p>
      </dgm:t>
    </dgm:pt>
    <dgm:pt modelId="{9BEEFE13-443C-48B7-9E5B-4AF9D2458681}">
      <dgm:prSet/>
      <dgm:spPr/>
      <dgm:t>
        <a:bodyPr/>
        <a:lstStyle/>
        <a:p>
          <a:pPr rtl="0"/>
          <a:r>
            <a:rPr lang="cs-CZ" smtClean="0"/>
            <a:t>Úmysl</a:t>
          </a:r>
          <a:endParaRPr lang="cs-CZ"/>
        </a:p>
      </dgm:t>
    </dgm:pt>
    <dgm:pt modelId="{3B1B8414-ED3A-4306-80C5-8816D40EB6E8}" type="parTrans" cxnId="{D13B6C6D-B83A-4413-A9DC-D792A69EA054}">
      <dgm:prSet/>
      <dgm:spPr/>
      <dgm:t>
        <a:bodyPr/>
        <a:lstStyle/>
        <a:p>
          <a:endParaRPr lang="cs-CZ"/>
        </a:p>
      </dgm:t>
    </dgm:pt>
    <dgm:pt modelId="{171517DE-A085-46AD-8ACE-456A6D160918}" type="sibTrans" cxnId="{D13B6C6D-B83A-4413-A9DC-D792A69EA054}">
      <dgm:prSet/>
      <dgm:spPr/>
      <dgm:t>
        <a:bodyPr/>
        <a:lstStyle/>
        <a:p>
          <a:endParaRPr lang="cs-CZ"/>
        </a:p>
      </dgm:t>
    </dgm:pt>
    <dgm:pt modelId="{C3D9CA0D-70ED-4683-B082-1391647DE3DD}">
      <dgm:prSet/>
      <dgm:spPr/>
      <dgm:t>
        <a:bodyPr/>
        <a:lstStyle/>
        <a:p>
          <a:pPr rtl="0"/>
          <a:r>
            <a:rPr lang="cs-CZ" smtClean="0"/>
            <a:t>Nedbalost</a:t>
          </a:r>
          <a:endParaRPr lang="cs-CZ"/>
        </a:p>
      </dgm:t>
    </dgm:pt>
    <dgm:pt modelId="{FE21B705-A8D4-4A89-9104-0E223111C661}" type="parTrans" cxnId="{8F2B4DE5-F46C-47A8-9E5C-A3CECC91E122}">
      <dgm:prSet/>
      <dgm:spPr/>
      <dgm:t>
        <a:bodyPr/>
        <a:lstStyle/>
        <a:p>
          <a:endParaRPr lang="cs-CZ"/>
        </a:p>
      </dgm:t>
    </dgm:pt>
    <dgm:pt modelId="{3584FA4C-641A-4D54-AAA9-84366B070A6D}" type="sibTrans" cxnId="{8F2B4DE5-F46C-47A8-9E5C-A3CECC91E122}">
      <dgm:prSet/>
      <dgm:spPr/>
      <dgm:t>
        <a:bodyPr/>
        <a:lstStyle/>
        <a:p>
          <a:endParaRPr lang="cs-CZ"/>
        </a:p>
      </dgm:t>
    </dgm:pt>
    <dgm:pt modelId="{0A215F19-B06A-4F7C-8A67-7534B357138D}" type="pres">
      <dgm:prSet presAssocID="{BA5A2E93-9605-4486-8760-F741AA2747A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935CE0E-035C-4DDD-8D51-9C3DE518FCB9}" type="pres">
      <dgm:prSet presAssocID="{4004D46C-C3EE-46E6-AE41-37875FEB5112}" presName="linNode" presStyleCnt="0"/>
      <dgm:spPr/>
    </dgm:pt>
    <dgm:pt modelId="{E0350528-6D67-4391-9A72-78FE494ED76B}" type="pres">
      <dgm:prSet presAssocID="{4004D46C-C3EE-46E6-AE41-37875FEB5112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E62558-1BC2-43EC-9D57-C716349960D0}" type="pres">
      <dgm:prSet presAssocID="{4004D46C-C3EE-46E6-AE41-37875FEB5112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A50ECF-9D97-454A-B669-C9DF90D26CFE}" type="pres">
      <dgm:prSet presAssocID="{AFFD8CD7-4CE9-4842-B097-91C0E5A05ACC}" presName="sp" presStyleCnt="0"/>
      <dgm:spPr/>
    </dgm:pt>
    <dgm:pt modelId="{CF47ACEC-7B4D-46E6-808E-5B0B41A91D9B}" type="pres">
      <dgm:prSet presAssocID="{B136226F-1670-4BC3-BE3A-4434509F7B5A}" presName="linNode" presStyleCnt="0"/>
      <dgm:spPr/>
    </dgm:pt>
    <dgm:pt modelId="{FA4A756A-16F7-4591-B7B1-AB2FE5B8F4AC}" type="pres">
      <dgm:prSet presAssocID="{B136226F-1670-4BC3-BE3A-4434509F7B5A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2CD7713-2025-449F-9F53-E1DB2AF1AF29}" type="pres">
      <dgm:prSet presAssocID="{B136226F-1670-4BC3-BE3A-4434509F7B5A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13B6C6D-B83A-4413-A9DC-D792A69EA054}" srcId="{B136226F-1670-4BC3-BE3A-4434509F7B5A}" destId="{9BEEFE13-443C-48B7-9E5B-4AF9D2458681}" srcOrd="0" destOrd="0" parTransId="{3B1B8414-ED3A-4306-80C5-8816D40EB6E8}" sibTransId="{171517DE-A085-46AD-8ACE-456A6D160918}"/>
    <dgm:cxn modelId="{8F2B4DE5-F46C-47A8-9E5C-A3CECC91E122}" srcId="{B136226F-1670-4BC3-BE3A-4434509F7B5A}" destId="{C3D9CA0D-70ED-4683-B082-1391647DE3DD}" srcOrd="1" destOrd="0" parTransId="{FE21B705-A8D4-4A89-9104-0E223111C661}" sibTransId="{3584FA4C-641A-4D54-AAA9-84366B070A6D}"/>
    <dgm:cxn modelId="{3C8186F1-82B7-4E41-AD33-3134C120F27B}" srcId="{BA5A2E93-9605-4486-8760-F741AA2747A8}" destId="{B136226F-1670-4BC3-BE3A-4434509F7B5A}" srcOrd="1" destOrd="0" parTransId="{5151D8F8-AD12-415C-A484-4547A338BA40}" sibTransId="{77749BCA-E8F7-43E6-88E0-A319FE1B5FC2}"/>
    <dgm:cxn modelId="{FF565A7C-57D5-4BE9-9A0F-7935125AA3CA}" type="presOf" srcId="{4004D46C-C3EE-46E6-AE41-37875FEB5112}" destId="{E0350528-6D67-4391-9A72-78FE494ED76B}" srcOrd="0" destOrd="0" presId="urn:microsoft.com/office/officeart/2005/8/layout/vList5"/>
    <dgm:cxn modelId="{45ADFCA0-6758-4296-AE75-5FEB9B0481D5}" srcId="{4004D46C-C3EE-46E6-AE41-37875FEB5112}" destId="{AE3DC9A6-EACB-46EA-8E67-B86750DE5CD7}" srcOrd="0" destOrd="0" parTransId="{FA8C2E48-7952-4C8E-BFBB-48F083F8A1EB}" sibTransId="{BD4ACE22-D405-4818-9109-CDC6FCC1DBD3}"/>
    <dgm:cxn modelId="{EA610DE8-24EB-461B-880C-CA38F691FE41}" srcId="{BA5A2E93-9605-4486-8760-F741AA2747A8}" destId="{4004D46C-C3EE-46E6-AE41-37875FEB5112}" srcOrd="0" destOrd="0" parTransId="{8196F854-4EDB-49E0-B61A-11CE333EA034}" sibTransId="{AFFD8CD7-4CE9-4842-B097-91C0E5A05ACC}"/>
    <dgm:cxn modelId="{E44CE391-B8FB-402E-A992-991DF9566638}" type="presOf" srcId="{9BEEFE13-443C-48B7-9E5B-4AF9D2458681}" destId="{72CD7713-2025-449F-9F53-E1DB2AF1AF29}" srcOrd="0" destOrd="0" presId="urn:microsoft.com/office/officeart/2005/8/layout/vList5"/>
    <dgm:cxn modelId="{EBBC2DD3-EEA0-428C-B88E-A85AE5B4A9D7}" type="presOf" srcId="{C3D9CA0D-70ED-4683-B082-1391647DE3DD}" destId="{72CD7713-2025-449F-9F53-E1DB2AF1AF29}" srcOrd="0" destOrd="1" presId="urn:microsoft.com/office/officeart/2005/8/layout/vList5"/>
    <dgm:cxn modelId="{19DFE406-C6EA-4765-9047-A20C5F7FCC82}" srcId="{4004D46C-C3EE-46E6-AE41-37875FEB5112}" destId="{04B125D2-596F-46F7-AFDE-3D7A0CE68448}" srcOrd="1" destOrd="0" parTransId="{124533DE-CA57-4D8A-B257-D3A417A68EB1}" sibTransId="{5E6C516A-3BB4-4C63-A604-3D0F68B4F0E4}"/>
    <dgm:cxn modelId="{58F7379A-5A76-4FF8-97D2-1658D01CBA7E}" type="presOf" srcId="{AE3DC9A6-EACB-46EA-8E67-B86750DE5CD7}" destId="{8CE62558-1BC2-43EC-9D57-C716349960D0}" srcOrd="0" destOrd="0" presId="urn:microsoft.com/office/officeart/2005/8/layout/vList5"/>
    <dgm:cxn modelId="{33A0B299-7C9B-474E-A033-4F94A20F6C58}" type="presOf" srcId="{BA5A2E93-9605-4486-8760-F741AA2747A8}" destId="{0A215F19-B06A-4F7C-8A67-7534B357138D}" srcOrd="0" destOrd="0" presId="urn:microsoft.com/office/officeart/2005/8/layout/vList5"/>
    <dgm:cxn modelId="{96DE8FCC-3123-4C15-91C8-5FE832E484A3}" type="presOf" srcId="{B136226F-1670-4BC3-BE3A-4434509F7B5A}" destId="{FA4A756A-16F7-4591-B7B1-AB2FE5B8F4AC}" srcOrd="0" destOrd="0" presId="urn:microsoft.com/office/officeart/2005/8/layout/vList5"/>
    <dgm:cxn modelId="{A7B41ABF-F12F-4E81-941E-D013BA25C80D}" type="presOf" srcId="{04B125D2-596F-46F7-AFDE-3D7A0CE68448}" destId="{8CE62558-1BC2-43EC-9D57-C716349960D0}" srcOrd="0" destOrd="1" presId="urn:microsoft.com/office/officeart/2005/8/layout/vList5"/>
    <dgm:cxn modelId="{C5628C6C-A8C2-481C-999D-1F17D29BCA3B}" type="presParOf" srcId="{0A215F19-B06A-4F7C-8A67-7534B357138D}" destId="{D935CE0E-035C-4DDD-8D51-9C3DE518FCB9}" srcOrd="0" destOrd="0" presId="urn:microsoft.com/office/officeart/2005/8/layout/vList5"/>
    <dgm:cxn modelId="{A3499075-6306-4767-8FA8-FF28B36A268E}" type="presParOf" srcId="{D935CE0E-035C-4DDD-8D51-9C3DE518FCB9}" destId="{E0350528-6D67-4391-9A72-78FE494ED76B}" srcOrd="0" destOrd="0" presId="urn:microsoft.com/office/officeart/2005/8/layout/vList5"/>
    <dgm:cxn modelId="{5E7C5667-0734-4D91-AB63-89EBEC34E0F0}" type="presParOf" srcId="{D935CE0E-035C-4DDD-8D51-9C3DE518FCB9}" destId="{8CE62558-1BC2-43EC-9D57-C716349960D0}" srcOrd="1" destOrd="0" presId="urn:microsoft.com/office/officeart/2005/8/layout/vList5"/>
    <dgm:cxn modelId="{78C94D21-0FA5-4F14-BA90-7F17D1DA1D7A}" type="presParOf" srcId="{0A215F19-B06A-4F7C-8A67-7534B357138D}" destId="{4BA50ECF-9D97-454A-B669-C9DF90D26CFE}" srcOrd="1" destOrd="0" presId="urn:microsoft.com/office/officeart/2005/8/layout/vList5"/>
    <dgm:cxn modelId="{A363C145-AB89-43CC-B14C-45D320C3D345}" type="presParOf" srcId="{0A215F19-B06A-4F7C-8A67-7534B357138D}" destId="{CF47ACEC-7B4D-46E6-808E-5B0B41A91D9B}" srcOrd="2" destOrd="0" presId="urn:microsoft.com/office/officeart/2005/8/layout/vList5"/>
    <dgm:cxn modelId="{9575BC05-D231-4383-865E-0D0A5976CC3D}" type="presParOf" srcId="{CF47ACEC-7B4D-46E6-808E-5B0B41A91D9B}" destId="{FA4A756A-16F7-4591-B7B1-AB2FE5B8F4AC}" srcOrd="0" destOrd="0" presId="urn:microsoft.com/office/officeart/2005/8/layout/vList5"/>
    <dgm:cxn modelId="{250AB3D9-8DB8-48AB-904C-5913DD1F1D03}" type="presParOf" srcId="{CF47ACEC-7B4D-46E6-808E-5B0B41A91D9B}" destId="{72CD7713-2025-449F-9F53-E1DB2AF1AF2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96696FA-5DDA-4CFA-9583-6DAF8942BE3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F8BF4AE-3FC7-4500-8F5B-536F867A9DC0}">
      <dgm:prSet/>
      <dgm:spPr/>
      <dgm:t>
        <a:bodyPr/>
        <a:lstStyle/>
        <a:p>
          <a:pPr rtl="0"/>
          <a:r>
            <a:rPr lang="cs-CZ" dirty="0" smtClean="0"/>
            <a:t>Majetková Škoda</a:t>
          </a:r>
          <a:endParaRPr lang="cs-CZ" dirty="0"/>
        </a:p>
      </dgm:t>
    </dgm:pt>
    <dgm:pt modelId="{06039687-B51D-486F-9D7D-5E753EFA3071}" type="parTrans" cxnId="{0B8666F6-B964-4A68-9033-C5B64F99E575}">
      <dgm:prSet/>
      <dgm:spPr/>
      <dgm:t>
        <a:bodyPr/>
        <a:lstStyle/>
        <a:p>
          <a:endParaRPr lang="cs-CZ"/>
        </a:p>
      </dgm:t>
    </dgm:pt>
    <dgm:pt modelId="{989EB73D-C0FC-494A-B75F-B146F72AB96E}" type="sibTrans" cxnId="{0B8666F6-B964-4A68-9033-C5B64F99E575}">
      <dgm:prSet/>
      <dgm:spPr/>
      <dgm:t>
        <a:bodyPr/>
        <a:lstStyle/>
        <a:p>
          <a:endParaRPr lang="cs-CZ"/>
        </a:p>
      </dgm:t>
    </dgm:pt>
    <dgm:pt modelId="{9527DCED-91D6-4779-9EAC-ECDE13182F20}">
      <dgm:prSet/>
      <dgm:spPr/>
      <dgm:t>
        <a:bodyPr/>
        <a:lstStyle/>
        <a:p>
          <a:pPr rtl="0"/>
          <a:r>
            <a:rPr lang="cs-CZ" dirty="0" smtClean="0"/>
            <a:t>Nemajetková Újma</a:t>
          </a:r>
          <a:endParaRPr lang="cs-CZ" dirty="0"/>
        </a:p>
      </dgm:t>
    </dgm:pt>
    <dgm:pt modelId="{7FECB33E-0FBC-4C05-91AC-2A4C796F67D1}" type="parTrans" cxnId="{0172387A-3403-471C-807D-4044BB482E76}">
      <dgm:prSet/>
      <dgm:spPr/>
      <dgm:t>
        <a:bodyPr/>
        <a:lstStyle/>
        <a:p>
          <a:endParaRPr lang="cs-CZ"/>
        </a:p>
      </dgm:t>
    </dgm:pt>
    <dgm:pt modelId="{6C17D81D-529D-4C2C-9C4A-7755C8B55505}" type="sibTrans" cxnId="{0172387A-3403-471C-807D-4044BB482E76}">
      <dgm:prSet/>
      <dgm:spPr/>
      <dgm:t>
        <a:bodyPr/>
        <a:lstStyle/>
        <a:p>
          <a:endParaRPr lang="cs-CZ"/>
        </a:p>
      </dgm:t>
    </dgm:pt>
    <dgm:pt modelId="{19DFC520-8930-4C8B-B413-0A69F86CD176}">
      <dgm:prSet/>
      <dgm:spPr/>
      <dgm:t>
        <a:bodyPr/>
        <a:lstStyle/>
        <a:p>
          <a:pPr rtl="0"/>
          <a:r>
            <a:rPr lang="cs-CZ" dirty="0" smtClean="0"/>
            <a:t>Újma</a:t>
          </a:r>
          <a:endParaRPr lang="cs-CZ" dirty="0"/>
        </a:p>
      </dgm:t>
    </dgm:pt>
    <dgm:pt modelId="{A14B0346-06DD-470D-8BA4-647EBD859F8F}" type="parTrans" cxnId="{C0E982E4-B34C-4FAD-B8B8-A31A9372F843}">
      <dgm:prSet/>
      <dgm:spPr/>
      <dgm:t>
        <a:bodyPr/>
        <a:lstStyle/>
        <a:p>
          <a:endParaRPr lang="cs-CZ"/>
        </a:p>
      </dgm:t>
    </dgm:pt>
    <dgm:pt modelId="{C1F6BC09-4295-47E1-BF51-BC2EE41A387B}" type="sibTrans" cxnId="{C0E982E4-B34C-4FAD-B8B8-A31A9372F843}">
      <dgm:prSet/>
      <dgm:spPr/>
      <dgm:t>
        <a:bodyPr/>
        <a:lstStyle/>
        <a:p>
          <a:endParaRPr lang="cs-CZ"/>
        </a:p>
      </dgm:t>
    </dgm:pt>
    <dgm:pt modelId="{BDE9AB7F-1BC8-4046-A10E-2DA1AE2649D6}" type="pres">
      <dgm:prSet presAssocID="{096696FA-5DDA-4CFA-9583-6DAF8942BE3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792EA9ED-F927-4252-B97F-C5041180F110}" type="pres">
      <dgm:prSet presAssocID="{19DFC520-8930-4C8B-B413-0A69F86CD176}" presName="hierRoot1" presStyleCnt="0">
        <dgm:presLayoutVars>
          <dgm:hierBranch val="init"/>
        </dgm:presLayoutVars>
      </dgm:prSet>
      <dgm:spPr/>
    </dgm:pt>
    <dgm:pt modelId="{7FAE21EB-0A45-431D-ACF4-F2D7688BD5A1}" type="pres">
      <dgm:prSet presAssocID="{19DFC520-8930-4C8B-B413-0A69F86CD176}" presName="rootComposite1" presStyleCnt="0"/>
      <dgm:spPr/>
    </dgm:pt>
    <dgm:pt modelId="{8C8557EA-3EE0-4D7E-AA64-78E03FD21936}" type="pres">
      <dgm:prSet presAssocID="{19DFC520-8930-4C8B-B413-0A69F86CD17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D7EC88F-0D19-4210-BB40-A4209E65218C}" type="pres">
      <dgm:prSet presAssocID="{19DFC520-8930-4C8B-B413-0A69F86CD176}" presName="rootConnector1" presStyleLbl="node1" presStyleIdx="0" presStyleCnt="0"/>
      <dgm:spPr/>
      <dgm:t>
        <a:bodyPr/>
        <a:lstStyle/>
        <a:p>
          <a:endParaRPr lang="cs-CZ"/>
        </a:p>
      </dgm:t>
    </dgm:pt>
    <dgm:pt modelId="{A9414FA2-96F3-4F2E-8FD5-25F97CBA8D56}" type="pres">
      <dgm:prSet presAssocID="{19DFC520-8930-4C8B-B413-0A69F86CD176}" presName="hierChild2" presStyleCnt="0"/>
      <dgm:spPr/>
    </dgm:pt>
    <dgm:pt modelId="{B4381B64-D9EB-4308-A53D-256A7702C7C1}" type="pres">
      <dgm:prSet presAssocID="{06039687-B51D-486F-9D7D-5E753EFA3071}" presName="Name37" presStyleLbl="parChTrans1D2" presStyleIdx="0" presStyleCnt="2"/>
      <dgm:spPr/>
      <dgm:t>
        <a:bodyPr/>
        <a:lstStyle/>
        <a:p>
          <a:endParaRPr lang="cs-CZ"/>
        </a:p>
      </dgm:t>
    </dgm:pt>
    <dgm:pt modelId="{AB598882-6420-4EEF-B8F9-BA41243FB013}" type="pres">
      <dgm:prSet presAssocID="{BF8BF4AE-3FC7-4500-8F5B-536F867A9DC0}" presName="hierRoot2" presStyleCnt="0">
        <dgm:presLayoutVars>
          <dgm:hierBranch val="init"/>
        </dgm:presLayoutVars>
      </dgm:prSet>
      <dgm:spPr/>
    </dgm:pt>
    <dgm:pt modelId="{497552C4-8E98-4C0F-AC97-027786DC6224}" type="pres">
      <dgm:prSet presAssocID="{BF8BF4AE-3FC7-4500-8F5B-536F867A9DC0}" presName="rootComposite" presStyleCnt="0"/>
      <dgm:spPr/>
    </dgm:pt>
    <dgm:pt modelId="{5C6D1F2C-4270-41FC-9559-8BCFBF72FC01}" type="pres">
      <dgm:prSet presAssocID="{BF8BF4AE-3FC7-4500-8F5B-536F867A9DC0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E8AF080-932E-4C48-91FD-DAF6206CC7F6}" type="pres">
      <dgm:prSet presAssocID="{BF8BF4AE-3FC7-4500-8F5B-536F867A9DC0}" presName="rootConnector" presStyleLbl="node2" presStyleIdx="0" presStyleCnt="2"/>
      <dgm:spPr/>
      <dgm:t>
        <a:bodyPr/>
        <a:lstStyle/>
        <a:p>
          <a:endParaRPr lang="cs-CZ"/>
        </a:p>
      </dgm:t>
    </dgm:pt>
    <dgm:pt modelId="{7AF554FE-83F2-434A-991E-4419316E8014}" type="pres">
      <dgm:prSet presAssocID="{BF8BF4AE-3FC7-4500-8F5B-536F867A9DC0}" presName="hierChild4" presStyleCnt="0"/>
      <dgm:spPr/>
    </dgm:pt>
    <dgm:pt modelId="{81986A7E-8CA7-4736-BBF2-34910884036F}" type="pres">
      <dgm:prSet presAssocID="{BF8BF4AE-3FC7-4500-8F5B-536F867A9DC0}" presName="hierChild5" presStyleCnt="0"/>
      <dgm:spPr/>
    </dgm:pt>
    <dgm:pt modelId="{74430724-C447-4545-9BA5-11B1F884A852}" type="pres">
      <dgm:prSet presAssocID="{7FECB33E-0FBC-4C05-91AC-2A4C796F67D1}" presName="Name37" presStyleLbl="parChTrans1D2" presStyleIdx="1" presStyleCnt="2"/>
      <dgm:spPr/>
      <dgm:t>
        <a:bodyPr/>
        <a:lstStyle/>
        <a:p>
          <a:endParaRPr lang="cs-CZ"/>
        </a:p>
      </dgm:t>
    </dgm:pt>
    <dgm:pt modelId="{0BEF845C-09DE-402A-B7E1-E648EAD9DE9D}" type="pres">
      <dgm:prSet presAssocID="{9527DCED-91D6-4779-9EAC-ECDE13182F20}" presName="hierRoot2" presStyleCnt="0">
        <dgm:presLayoutVars>
          <dgm:hierBranch val="init"/>
        </dgm:presLayoutVars>
      </dgm:prSet>
      <dgm:spPr/>
    </dgm:pt>
    <dgm:pt modelId="{A5B661CA-828C-4FD7-8F73-CADA02A51529}" type="pres">
      <dgm:prSet presAssocID="{9527DCED-91D6-4779-9EAC-ECDE13182F20}" presName="rootComposite" presStyleCnt="0"/>
      <dgm:spPr/>
    </dgm:pt>
    <dgm:pt modelId="{D2DAC25E-AD0B-4668-9A20-E8C91F9143A3}" type="pres">
      <dgm:prSet presAssocID="{9527DCED-91D6-4779-9EAC-ECDE13182F20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4512A89-100F-4515-A87E-E146FF9532DC}" type="pres">
      <dgm:prSet presAssocID="{9527DCED-91D6-4779-9EAC-ECDE13182F20}" presName="rootConnector" presStyleLbl="node2" presStyleIdx="1" presStyleCnt="2"/>
      <dgm:spPr/>
      <dgm:t>
        <a:bodyPr/>
        <a:lstStyle/>
        <a:p>
          <a:endParaRPr lang="cs-CZ"/>
        </a:p>
      </dgm:t>
    </dgm:pt>
    <dgm:pt modelId="{0C7C4E0C-1A19-44B5-8004-E7D079F741C8}" type="pres">
      <dgm:prSet presAssocID="{9527DCED-91D6-4779-9EAC-ECDE13182F20}" presName="hierChild4" presStyleCnt="0"/>
      <dgm:spPr/>
    </dgm:pt>
    <dgm:pt modelId="{F3C0DFE9-4A84-4211-AD4E-1073593AFC03}" type="pres">
      <dgm:prSet presAssocID="{9527DCED-91D6-4779-9EAC-ECDE13182F20}" presName="hierChild5" presStyleCnt="0"/>
      <dgm:spPr/>
    </dgm:pt>
    <dgm:pt modelId="{FE169062-41F7-424F-B3CF-8808B0E80F64}" type="pres">
      <dgm:prSet presAssocID="{19DFC520-8930-4C8B-B413-0A69F86CD176}" presName="hierChild3" presStyleCnt="0"/>
      <dgm:spPr/>
    </dgm:pt>
  </dgm:ptLst>
  <dgm:cxnLst>
    <dgm:cxn modelId="{C0E982E4-B34C-4FAD-B8B8-A31A9372F843}" srcId="{096696FA-5DDA-4CFA-9583-6DAF8942BE3F}" destId="{19DFC520-8930-4C8B-B413-0A69F86CD176}" srcOrd="0" destOrd="0" parTransId="{A14B0346-06DD-470D-8BA4-647EBD859F8F}" sibTransId="{C1F6BC09-4295-47E1-BF51-BC2EE41A387B}"/>
    <dgm:cxn modelId="{5984806C-5A66-4D80-BCB3-2400A4CDD7FA}" type="presOf" srcId="{BF8BF4AE-3FC7-4500-8F5B-536F867A9DC0}" destId="{5C6D1F2C-4270-41FC-9559-8BCFBF72FC01}" srcOrd="0" destOrd="0" presId="urn:microsoft.com/office/officeart/2005/8/layout/orgChart1"/>
    <dgm:cxn modelId="{7AFB06FF-9041-4BB0-A741-F87BFA68D1B6}" type="presOf" srcId="{9527DCED-91D6-4779-9EAC-ECDE13182F20}" destId="{D2DAC25E-AD0B-4668-9A20-E8C91F9143A3}" srcOrd="0" destOrd="0" presId="urn:microsoft.com/office/officeart/2005/8/layout/orgChart1"/>
    <dgm:cxn modelId="{36F47BE7-FBC2-4444-B93E-627CE5BBF990}" type="presOf" srcId="{BF8BF4AE-3FC7-4500-8F5B-536F867A9DC0}" destId="{DE8AF080-932E-4C48-91FD-DAF6206CC7F6}" srcOrd="1" destOrd="0" presId="urn:microsoft.com/office/officeart/2005/8/layout/orgChart1"/>
    <dgm:cxn modelId="{0B8666F6-B964-4A68-9033-C5B64F99E575}" srcId="{19DFC520-8930-4C8B-B413-0A69F86CD176}" destId="{BF8BF4AE-3FC7-4500-8F5B-536F867A9DC0}" srcOrd="0" destOrd="0" parTransId="{06039687-B51D-486F-9D7D-5E753EFA3071}" sibTransId="{989EB73D-C0FC-494A-B75F-B146F72AB96E}"/>
    <dgm:cxn modelId="{B057AD87-2810-4566-8068-AFF12217992F}" type="presOf" srcId="{06039687-B51D-486F-9D7D-5E753EFA3071}" destId="{B4381B64-D9EB-4308-A53D-256A7702C7C1}" srcOrd="0" destOrd="0" presId="urn:microsoft.com/office/officeart/2005/8/layout/orgChart1"/>
    <dgm:cxn modelId="{ADF76390-DDD3-47EA-A57D-98B8D1FD57EC}" type="presOf" srcId="{19DFC520-8930-4C8B-B413-0A69F86CD176}" destId="{8D7EC88F-0D19-4210-BB40-A4209E65218C}" srcOrd="1" destOrd="0" presId="urn:microsoft.com/office/officeart/2005/8/layout/orgChart1"/>
    <dgm:cxn modelId="{6D10186C-C6EB-46FD-8637-DEA359662704}" type="presOf" srcId="{19DFC520-8930-4C8B-B413-0A69F86CD176}" destId="{8C8557EA-3EE0-4D7E-AA64-78E03FD21936}" srcOrd="0" destOrd="0" presId="urn:microsoft.com/office/officeart/2005/8/layout/orgChart1"/>
    <dgm:cxn modelId="{0172387A-3403-471C-807D-4044BB482E76}" srcId="{19DFC520-8930-4C8B-B413-0A69F86CD176}" destId="{9527DCED-91D6-4779-9EAC-ECDE13182F20}" srcOrd="1" destOrd="0" parTransId="{7FECB33E-0FBC-4C05-91AC-2A4C796F67D1}" sibTransId="{6C17D81D-529D-4C2C-9C4A-7755C8B55505}"/>
    <dgm:cxn modelId="{AF18AEB0-B7D7-4D52-8C77-218E1C6BEA2A}" type="presOf" srcId="{9527DCED-91D6-4779-9EAC-ECDE13182F20}" destId="{A4512A89-100F-4515-A87E-E146FF9532DC}" srcOrd="1" destOrd="0" presId="urn:microsoft.com/office/officeart/2005/8/layout/orgChart1"/>
    <dgm:cxn modelId="{0ADD165E-7F4C-4B3D-BD98-ECD41550B9FC}" type="presOf" srcId="{7FECB33E-0FBC-4C05-91AC-2A4C796F67D1}" destId="{74430724-C447-4545-9BA5-11B1F884A852}" srcOrd="0" destOrd="0" presId="urn:microsoft.com/office/officeart/2005/8/layout/orgChart1"/>
    <dgm:cxn modelId="{F6B99696-1941-428E-BCC6-36472DEF0F4C}" type="presOf" srcId="{096696FA-5DDA-4CFA-9583-6DAF8942BE3F}" destId="{BDE9AB7F-1BC8-4046-A10E-2DA1AE2649D6}" srcOrd="0" destOrd="0" presId="urn:microsoft.com/office/officeart/2005/8/layout/orgChart1"/>
    <dgm:cxn modelId="{A72BA253-CE4D-4D69-8285-3682A8576D0A}" type="presParOf" srcId="{BDE9AB7F-1BC8-4046-A10E-2DA1AE2649D6}" destId="{792EA9ED-F927-4252-B97F-C5041180F110}" srcOrd="0" destOrd="0" presId="urn:microsoft.com/office/officeart/2005/8/layout/orgChart1"/>
    <dgm:cxn modelId="{7F76CA1D-053B-4A0E-BDB2-A4821C337BB5}" type="presParOf" srcId="{792EA9ED-F927-4252-B97F-C5041180F110}" destId="{7FAE21EB-0A45-431D-ACF4-F2D7688BD5A1}" srcOrd="0" destOrd="0" presId="urn:microsoft.com/office/officeart/2005/8/layout/orgChart1"/>
    <dgm:cxn modelId="{E930DF90-FB22-4592-AC95-415C6813B095}" type="presParOf" srcId="{7FAE21EB-0A45-431D-ACF4-F2D7688BD5A1}" destId="{8C8557EA-3EE0-4D7E-AA64-78E03FD21936}" srcOrd="0" destOrd="0" presId="urn:microsoft.com/office/officeart/2005/8/layout/orgChart1"/>
    <dgm:cxn modelId="{68BAF836-5A26-4006-B9D0-171A1FFABD94}" type="presParOf" srcId="{7FAE21EB-0A45-431D-ACF4-F2D7688BD5A1}" destId="{8D7EC88F-0D19-4210-BB40-A4209E65218C}" srcOrd="1" destOrd="0" presId="urn:microsoft.com/office/officeart/2005/8/layout/orgChart1"/>
    <dgm:cxn modelId="{B95ADB34-4BAE-4379-8DF1-85CF8299426D}" type="presParOf" srcId="{792EA9ED-F927-4252-B97F-C5041180F110}" destId="{A9414FA2-96F3-4F2E-8FD5-25F97CBA8D56}" srcOrd="1" destOrd="0" presId="urn:microsoft.com/office/officeart/2005/8/layout/orgChart1"/>
    <dgm:cxn modelId="{301B2065-691E-4574-BAEC-23746AF2DC02}" type="presParOf" srcId="{A9414FA2-96F3-4F2E-8FD5-25F97CBA8D56}" destId="{B4381B64-D9EB-4308-A53D-256A7702C7C1}" srcOrd="0" destOrd="0" presId="urn:microsoft.com/office/officeart/2005/8/layout/orgChart1"/>
    <dgm:cxn modelId="{7919535B-8AB5-44E8-AEEF-A1F3343CC059}" type="presParOf" srcId="{A9414FA2-96F3-4F2E-8FD5-25F97CBA8D56}" destId="{AB598882-6420-4EEF-B8F9-BA41243FB013}" srcOrd="1" destOrd="0" presId="urn:microsoft.com/office/officeart/2005/8/layout/orgChart1"/>
    <dgm:cxn modelId="{FBA57881-C5C7-4C87-81C4-EE5131A60263}" type="presParOf" srcId="{AB598882-6420-4EEF-B8F9-BA41243FB013}" destId="{497552C4-8E98-4C0F-AC97-027786DC6224}" srcOrd="0" destOrd="0" presId="urn:microsoft.com/office/officeart/2005/8/layout/orgChart1"/>
    <dgm:cxn modelId="{22853E95-DC51-4DCA-8974-BDEE7BD4BE1F}" type="presParOf" srcId="{497552C4-8E98-4C0F-AC97-027786DC6224}" destId="{5C6D1F2C-4270-41FC-9559-8BCFBF72FC01}" srcOrd="0" destOrd="0" presId="urn:microsoft.com/office/officeart/2005/8/layout/orgChart1"/>
    <dgm:cxn modelId="{C48406F4-4372-4223-8476-4710F92FDB32}" type="presParOf" srcId="{497552C4-8E98-4C0F-AC97-027786DC6224}" destId="{DE8AF080-932E-4C48-91FD-DAF6206CC7F6}" srcOrd="1" destOrd="0" presId="urn:microsoft.com/office/officeart/2005/8/layout/orgChart1"/>
    <dgm:cxn modelId="{92FAA5BF-2878-4856-8EC3-DED9D8BDD3AE}" type="presParOf" srcId="{AB598882-6420-4EEF-B8F9-BA41243FB013}" destId="{7AF554FE-83F2-434A-991E-4419316E8014}" srcOrd="1" destOrd="0" presId="urn:microsoft.com/office/officeart/2005/8/layout/orgChart1"/>
    <dgm:cxn modelId="{192398FB-DFC7-415E-8BFF-A55B977808E7}" type="presParOf" srcId="{AB598882-6420-4EEF-B8F9-BA41243FB013}" destId="{81986A7E-8CA7-4736-BBF2-34910884036F}" srcOrd="2" destOrd="0" presId="urn:microsoft.com/office/officeart/2005/8/layout/orgChart1"/>
    <dgm:cxn modelId="{CFED9F19-6129-4888-8974-21E23CCF679A}" type="presParOf" srcId="{A9414FA2-96F3-4F2E-8FD5-25F97CBA8D56}" destId="{74430724-C447-4545-9BA5-11B1F884A852}" srcOrd="2" destOrd="0" presId="urn:microsoft.com/office/officeart/2005/8/layout/orgChart1"/>
    <dgm:cxn modelId="{3A8F1989-F557-47EB-BACB-1411DD67DF48}" type="presParOf" srcId="{A9414FA2-96F3-4F2E-8FD5-25F97CBA8D56}" destId="{0BEF845C-09DE-402A-B7E1-E648EAD9DE9D}" srcOrd="3" destOrd="0" presId="urn:microsoft.com/office/officeart/2005/8/layout/orgChart1"/>
    <dgm:cxn modelId="{FAA21405-C966-4907-9B2B-2BA972C4C576}" type="presParOf" srcId="{0BEF845C-09DE-402A-B7E1-E648EAD9DE9D}" destId="{A5B661CA-828C-4FD7-8F73-CADA02A51529}" srcOrd="0" destOrd="0" presId="urn:microsoft.com/office/officeart/2005/8/layout/orgChart1"/>
    <dgm:cxn modelId="{1C3CAB7D-67B5-424C-A2AA-52BFD5855E8D}" type="presParOf" srcId="{A5B661CA-828C-4FD7-8F73-CADA02A51529}" destId="{D2DAC25E-AD0B-4668-9A20-E8C91F9143A3}" srcOrd="0" destOrd="0" presId="urn:microsoft.com/office/officeart/2005/8/layout/orgChart1"/>
    <dgm:cxn modelId="{30D16CF3-C8E3-446B-87E9-AECA838BBA58}" type="presParOf" srcId="{A5B661CA-828C-4FD7-8F73-CADA02A51529}" destId="{A4512A89-100F-4515-A87E-E146FF9532DC}" srcOrd="1" destOrd="0" presId="urn:microsoft.com/office/officeart/2005/8/layout/orgChart1"/>
    <dgm:cxn modelId="{6CEAD731-527C-4524-9C95-27E761F6ACB7}" type="presParOf" srcId="{0BEF845C-09DE-402A-B7E1-E648EAD9DE9D}" destId="{0C7C4E0C-1A19-44B5-8004-E7D079F741C8}" srcOrd="1" destOrd="0" presId="urn:microsoft.com/office/officeart/2005/8/layout/orgChart1"/>
    <dgm:cxn modelId="{49CFE9B5-8AE6-427D-A1AE-DB328746BC2C}" type="presParOf" srcId="{0BEF845C-09DE-402A-B7E1-E648EAD9DE9D}" destId="{F3C0DFE9-4A84-4211-AD4E-1073593AFC03}" srcOrd="2" destOrd="0" presId="urn:microsoft.com/office/officeart/2005/8/layout/orgChart1"/>
    <dgm:cxn modelId="{02EDDBE4-8722-406A-BA48-B75CAC1671C9}" type="presParOf" srcId="{792EA9ED-F927-4252-B97F-C5041180F110}" destId="{FE169062-41F7-424F-B3CF-8808B0E80F6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7FE59BD-1220-4E26-A15D-A15EAA2F73C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013C8ECB-76B4-4121-8B20-34B6567F4520}">
      <dgm:prSet/>
      <dgm:spPr/>
      <dgm:t>
        <a:bodyPr/>
        <a:lstStyle/>
        <a:p>
          <a:pPr rtl="0"/>
          <a:r>
            <a:rPr lang="cs-CZ" smtClean="0"/>
            <a:t>(1) Povinnost nahradit jinému újmu zahrnuje vždy povinnost k náhradě újmy na jmění (škody). </a:t>
          </a:r>
          <a:endParaRPr lang="cs-CZ"/>
        </a:p>
      </dgm:t>
    </dgm:pt>
    <dgm:pt modelId="{118E492F-7E0F-4E54-8074-0D5B62E9BD54}" type="parTrans" cxnId="{AFB823DC-69EA-460E-97E9-2A277553A62B}">
      <dgm:prSet/>
      <dgm:spPr/>
      <dgm:t>
        <a:bodyPr/>
        <a:lstStyle/>
        <a:p>
          <a:endParaRPr lang="cs-CZ"/>
        </a:p>
      </dgm:t>
    </dgm:pt>
    <dgm:pt modelId="{95F18658-604A-46B7-BEEA-05EF8D4D097C}" type="sibTrans" cxnId="{AFB823DC-69EA-460E-97E9-2A277553A62B}">
      <dgm:prSet/>
      <dgm:spPr/>
      <dgm:t>
        <a:bodyPr/>
        <a:lstStyle/>
        <a:p>
          <a:endParaRPr lang="cs-CZ"/>
        </a:p>
      </dgm:t>
    </dgm:pt>
    <dgm:pt modelId="{68F944A1-50F2-4DD7-A05C-F638D3EE6211}">
      <dgm:prSet/>
      <dgm:spPr/>
      <dgm:t>
        <a:bodyPr/>
        <a:lstStyle/>
        <a:p>
          <a:pPr rtl="0"/>
          <a:r>
            <a:rPr lang="cs-CZ" smtClean="0"/>
            <a:t>(2) Nebyla-li povinnost odčinit jinému nemajetkovou újmu výslovně ujednána, postihuje škůdce, jen stanoví-li to zvlášť zákon. </a:t>
          </a:r>
          <a:endParaRPr lang="cs-CZ"/>
        </a:p>
      </dgm:t>
    </dgm:pt>
    <dgm:pt modelId="{93383CD2-98C7-402D-9941-B222ADE988EE}" type="parTrans" cxnId="{59D1142E-9E64-4055-9358-017B94218594}">
      <dgm:prSet/>
      <dgm:spPr/>
      <dgm:t>
        <a:bodyPr/>
        <a:lstStyle/>
        <a:p>
          <a:endParaRPr lang="cs-CZ"/>
        </a:p>
      </dgm:t>
    </dgm:pt>
    <dgm:pt modelId="{82387B79-E8BD-4934-8166-44EBF84F7D3E}" type="sibTrans" cxnId="{59D1142E-9E64-4055-9358-017B94218594}">
      <dgm:prSet/>
      <dgm:spPr/>
      <dgm:t>
        <a:bodyPr/>
        <a:lstStyle/>
        <a:p>
          <a:endParaRPr lang="cs-CZ"/>
        </a:p>
      </dgm:t>
    </dgm:pt>
    <dgm:pt modelId="{5E147431-889D-4C0B-810C-B2CEB90E347E}">
      <dgm:prSet/>
      <dgm:spPr/>
      <dgm:t>
        <a:bodyPr/>
        <a:lstStyle/>
        <a:p>
          <a:pPr rtl="0"/>
          <a:r>
            <a:rPr lang="cs-CZ" smtClean="0"/>
            <a:t>V takových případech se povinnost nahradit nemajetkovou újmu poskytnutím zadostiučinění posoudí obdobně podle ustanovení o povinnosti nahradit škodu. </a:t>
          </a:r>
          <a:endParaRPr lang="cs-CZ"/>
        </a:p>
      </dgm:t>
    </dgm:pt>
    <dgm:pt modelId="{1C4BC5C0-D478-49EC-B9F0-B2A79548A770}" type="parTrans" cxnId="{A378D4F5-21FD-4B29-9B78-AD24E3D0AEC5}">
      <dgm:prSet/>
      <dgm:spPr/>
      <dgm:t>
        <a:bodyPr/>
        <a:lstStyle/>
        <a:p>
          <a:endParaRPr lang="cs-CZ"/>
        </a:p>
      </dgm:t>
    </dgm:pt>
    <dgm:pt modelId="{42ED07B3-B997-4D90-AE06-835345341466}" type="sibTrans" cxnId="{A378D4F5-21FD-4B29-9B78-AD24E3D0AEC5}">
      <dgm:prSet/>
      <dgm:spPr/>
      <dgm:t>
        <a:bodyPr/>
        <a:lstStyle/>
        <a:p>
          <a:endParaRPr lang="cs-CZ"/>
        </a:p>
      </dgm:t>
    </dgm:pt>
    <dgm:pt modelId="{39075B6B-EF8E-48B1-B68E-C4AD04EC1020}" type="pres">
      <dgm:prSet presAssocID="{77FE59BD-1220-4E26-A15D-A15EAA2F73C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1F4F246-9BAF-4AAE-9E1D-CBB80D4409F2}" type="pres">
      <dgm:prSet presAssocID="{013C8ECB-76B4-4121-8B20-34B6567F452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8FF0D18-9A40-47F1-B03B-E2C04E31F101}" type="pres">
      <dgm:prSet presAssocID="{95F18658-604A-46B7-BEEA-05EF8D4D097C}" presName="spacer" presStyleCnt="0"/>
      <dgm:spPr/>
    </dgm:pt>
    <dgm:pt modelId="{FCEACFDB-2EFC-4948-A162-2BE5EA8A6ED4}" type="pres">
      <dgm:prSet presAssocID="{68F944A1-50F2-4DD7-A05C-F638D3EE621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FC39E3-1C1C-467A-8927-9FED3A1562BD}" type="pres">
      <dgm:prSet presAssocID="{68F944A1-50F2-4DD7-A05C-F638D3EE6211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FB823DC-69EA-460E-97E9-2A277553A62B}" srcId="{77FE59BD-1220-4E26-A15D-A15EAA2F73C4}" destId="{013C8ECB-76B4-4121-8B20-34B6567F4520}" srcOrd="0" destOrd="0" parTransId="{118E492F-7E0F-4E54-8074-0D5B62E9BD54}" sibTransId="{95F18658-604A-46B7-BEEA-05EF8D4D097C}"/>
    <dgm:cxn modelId="{69895EF0-B536-453C-8057-13462812BE1C}" type="presOf" srcId="{013C8ECB-76B4-4121-8B20-34B6567F4520}" destId="{01F4F246-9BAF-4AAE-9E1D-CBB80D4409F2}" srcOrd="0" destOrd="0" presId="urn:microsoft.com/office/officeart/2005/8/layout/vList2"/>
    <dgm:cxn modelId="{9187A7D6-86A9-4C97-87A3-5095E96738EA}" type="presOf" srcId="{5E147431-889D-4C0B-810C-B2CEB90E347E}" destId="{36FC39E3-1C1C-467A-8927-9FED3A1562BD}" srcOrd="0" destOrd="0" presId="urn:microsoft.com/office/officeart/2005/8/layout/vList2"/>
    <dgm:cxn modelId="{59D1142E-9E64-4055-9358-017B94218594}" srcId="{77FE59BD-1220-4E26-A15D-A15EAA2F73C4}" destId="{68F944A1-50F2-4DD7-A05C-F638D3EE6211}" srcOrd="1" destOrd="0" parTransId="{93383CD2-98C7-402D-9941-B222ADE988EE}" sibTransId="{82387B79-E8BD-4934-8166-44EBF84F7D3E}"/>
    <dgm:cxn modelId="{F7C0A149-99E9-46B0-BDD2-78AB9BB17CB0}" type="presOf" srcId="{68F944A1-50F2-4DD7-A05C-F638D3EE6211}" destId="{FCEACFDB-2EFC-4948-A162-2BE5EA8A6ED4}" srcOrd="0" destOrd="0" presId="urn:microsoft.com/office/officeart/2005/8/layout/vList2"/>
    <dgm:cxn modelId="{A378D4F5-21FD-4B29-9B78-AD24E3D0AEC5}" srcId="{68F944A1-50F2-4DD7-A05C-F638D3EE6211}" destId="{5E147431-889D-4C0B-810C-B2CEB90E347E}" srcOrd="0" destOrd="0" parTransId="{1C4BC5C0-D478-49EC-B9F0-B2A79548A770}" sibTransId="{42ED07B3-B997-4D90-AE06-835345341466}"/>
    <dgm:cxn modelId="{398D1FBA-7930-48D7-840E-19BD7FFC798A}" type="presOf" srcId="{77FE59BD-1220-4E26-A15D-A15EAA2F73C4}" destId="{39075B6B-EF8E-48B1-B68E-C4AD04EC1020}" srcOrd="0" destOrd="0" presId="urn:microsoft.com/office/officeart/2005/8/layout/vList2"/>
    <dgm:cxn modelId="{EC83E166-5650-4980-8671-7E2A3BBFCACE}" type="presParOf" srcId="{39075B6B-EF8E-48B1-B68E-C4AD04EC1020}" destId="{01F4F246-9BAF-4AAE-9E1D-CBB80D4409F2}" srcOrd="0" destOrd="0" presId="urn:microsoft.com/office/officeart/2005/8/layout/vList2"/>
    <dgm:cxn modelId="{D86251CA-62AD-4638-95BF-215F53D003BC}" type="presParOf" srcId="{39075B6B-EF8E-48B1-B68E-C4AD04EC1020}" destId="{C8FF0D18-9A40-47F1-B03B-E2C04E31F101}" srcOrd="1" destOrd="0" presId="urn:microsoft.com/office/officeart/2005/8/layout/vList2"/>
    <dgm:cxn modelId="{7131E7D3-4FCB-4E03-BFBB-CE33D9CF5D29}" type="presParOf" srcId="{39075B6B-EF8E-48B1-B68E-C4AD04EC1020}" destId="{FCEACFDB-2EFC-4948-A162-2BE5EA8A6ED4}" srcOrd="2" destOrd="0" presId="urn:microsoft.com/office/officeart/2005/8/layout/vList2"/>
    <dgm:cxn modelId="{1F0D147C-D861-466F-8511-AF0DB7AE725E}" type="presParOf" srcId="{39075B6B-EF8E-48B1-B68E-C4AD04EC1020}" destId="{36FC39E3-1C1C-467A-8927-9FED3A1562B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E086C07-B862-44B2-B82B-39621DEF0A3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74B01B1-EA6B-4922-9D80-76DBAA7D67C4}">
      <dgm:prSet/>
      <dgm:spPr/>
      <dgm:t>
        <a:bodyPr/>
        <a:lstStyle/>
        <a:p>
          <a:pPr rtl="0"/>
          <a:r>
            <a:rPr lang="cs-CZ" b="1" dirty="0" smtClean="0"/>
            <a:t>Nepřihlíží se k ujednání</a:t>
          </a:r>
          <a:r>
            <a:rPr lang="cs-CZ" dirty="0" smtClean="0"/>
            <a:t>, § </a:t>
          </a:r>
          <a:r>
            <a:rPr lang="cs-CZ" dirty="0" smtClean="0">
              <a:effectLst/>
            </a:rPr>
            <a:t>2898 </a:t>
          </a:r>
          <a:endParaRPr lang="cs-CZ" dirty="0"/>
        </a:p>
      </dgm:t>
    </dgm:pt>
    <dgm:pt modelId="{ED781613-FBC1-42DA-854B-7A4A242D7B72}" type="parTrans" cxnId="{28C9CCD3-A271-45B8-A856-A28DA865EB51}">
      <dgm:prSet/>
      <dgm:spPr/>
      <dgm:t>
        <a:bodyPr/>
        <a:lstStyle/>
        <a:p>
          <a:endParaRPr lang="cs-CZ"/>
        </a:p>
      </dgm:t>
    </dgm:pt>
    <dgm:pt modelId="{28708FB5-E636-4CC0-82A7-8DB567D2BF72}" type="sibTrans" cxnId="{28C9CCD3-A271-45B8-A856-A28DA865EB51}">
      <dgm:prSet/>
      <dgm:spPr/>
      <dgm:t>
        <a:bodyPr/>
        <a:lstStyle/>
        <a:p>
          <a:endParaRPr lang="cs-CZ"/>
        </a:p>
      </dgm:t>
    </dgm:pt>
    <dgm:pt modelId="{FF87537B-D1D7-45CE-8655-E8CC54881E56}">
      <dgm:prSet/>
      <dgm:spPr/>
      <dgm:t>
        <a:bodyPr/>
        <a:lstStyle/>
        <a:p>
          <a:pPr rtl="0"/>
          <a:r>
            <a:rPr lang="cs-CZ" smtClean="0"/>
            <a:t>které předem vylučuje nebo omezuje povinnost k náhradě újmy způsobené člověku na jeho přirozených právech, </a:t>
          </a:r>
          <a:endParaRPr lang="cs-CZ"/>
        </a:p>
      </dgm:t>
    </dgm:pt>
    <dgm:pt modelId="{3BE4D877-B0EA-41D6-B9CE-2AE7ACF236D8}" type="parTrans" cxnId="{6DDD011B-E3A1-4427-9DAD-9856980F3C65}">
      <dgm:prSet/>
      <dgm:spPr/>
      <dgm:t>
        <a:bodyPr/>
        <a:lstStyle/>
        <a:p>
          <a:endParaRPr lang="cs-CZ"/>
        </a:p>
      </dgm:t>
    </dgm:pt>
    <dgm:pt modelId="{31BA1136-0BF6-49D1-A6CD-8E1EBCB8767B}" type="sibTrans" cxnId="{6DDD011B-E3A1-4427-9DAD-9856980F3C65}">
      <dgm:prSet/>
      <dgm:spPr/>
      <dgm:t>
        <a:bodyPr/>
        <a:lstStyle/>
        <a:p>
          <a:endParaRPr lang="cs-CZ"/>
        </a:p>
      </dgm:t>
    </dgm:pt>
    <dgm:pt modelId="{1D4C63A5-86B1-462C-968A-1C73C2ACDD21}">
      <dgm:prSet/>
      <dgm:spPr/>
      <dgm:t>
        <a:bodyPr/>
        <a:lstStyle/>
        <a:p>
          <a:pPr rtl="0"/>
          <a:r>
            <a:rPr lang="cs-CZ" smtClean="0"/>
            <a:t>způsobené úmyslně nebo z hrubé nedbalosti; </a:t>
          </a:r>
          <a:endParaRPr lang="cs-CZ"/>
        </a:p>
      </dgm:t>
    </dgm:pt>
    <dgm:pt modelId="{7AA8C7C6-5299-445E-80B7-77B059B02322}" type="parTrans" cxnId="{8FFA45CB-F0EB-4CBA-AA71-268BA93C58D0}">
      <dgm:prSet/>
      <dgm:spPr/>
      <dgm:t>
        <a:bodyPr/>
        <a:lstStyle/>
        <a:p>
          <a:endParaRPr lang="cs-CZ"/>
        </a:p>
      </dgm:t>
    </dgm:pt>
    <dgm:pt modelId="{90C13C02-3555-4EC4-9015-5AD4AA261E68}" type="sibTrans" cxnId="{8FFA45CB-F0EB-4CBA-AA71-268BA93C58D0}">
      <dgm:prSet/>
      <dgm:spPr/>
      <dgm:t>
        <a:bodyPr/>
        <a:lstStyle/>
        <a:p>
          <a:endParaRPr lang="cs-CZ"/>
        </a:p>
      </dgm:t>
    </dgm:pt>
    <dgm:pt modelId="{D00F8A82-D366-4B38-95C6-B64CB7863EB7}">
      <dgm:prSet/>
      <dgm:spPr/>
      <dgm:t>
        <a:bodyPr/>
        <a:lstStyle/>
        <a:p>
          <a:pPr rtl="0"/>
          <a:r>
            <a:rPr lang="cs-CZ" smtClean="0"/>
            <a:t>předem vylučuje nebo omezuje právo slabší strany na náhradu jakékoli újmy. </a:t>
          </a:r>
          <a:endParaRPr lang="cs-CZ"/>
        </a:p>
      </dgm:t>
    </dgm:pt>
    <dgm:pt modelId="{21773D49-0F5D-49DE-842D-3FDB4D7A2BB9}" type="parTrans" cxnId="{C67002A4-90EF-4A72-A92A-305CA79F950C}">
      <dgm:prSet/>
      <dgm:spPr/>
      <dgm:t>
        <a:bodyPr/>
        <a:lstStyle/>
        <a:p>
          <a:endParaRPr lang="cs-CZ"/>
        </a:p>
      </dgm:t>
    </dgm:pt>
    <dgm:pt modelId="{03476EF4-2A6F-419D-9B18-DF1C311C5ED2}" type="sibTrans" cxnId="{C67002A4-90EF-4A72-A92A-305CA79F950C}">
      <dgm:prSet/>
      <dgm:spPr/>
      <dgm:t>
        <a:bodyPr/>
        <a:lstStyle/>
        <a:p>
          <a:endParaRPr lang="cs-CZ"/>
        </a:p>
      </dgm:t>
    </dgm:pt>
    <dgm:pt modelId="{4D52F986-27CF-4D03-8FD5-605C65539396}" type="pres">
      <dgm:prSet presAssocID="{9E086C07-B862-44B2-B82B-39621DEF0A3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639954A-CCC8-435E-B47E-4BFF7477AFE9}" type="pres">
      <dgm:prSet presAssocID="{274B01B1-EA6B-4922-9D80-76DBAA7D67C4}" presName="parentText" presStyleLbl="node1" presStyleIdx="0" presStyleCnt="1" custLinFactNeighborX="-251" custLinFactNeighborY="-7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7EE7BC3-2D5F-4F59-AE42-211D1D5A7C44}" type="pres">
      <dgm:prSet presAssocID="{274B01B1-EA6B-4922-9D80-76DBAA7D67C4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0BE02C1-D424-41BA-839D-FF5D6BA48EEA}" type="presOf" srcId="{D00F8A82-D366-4B38-95C6-B64CB7863EB7}" destId="{E7EE7BC3-2D5F-4F59-AE42-211D1D5A7C44}" srcOrd="0" destOrd="2" presId="urn:microsoft.com/office/officeart/2005/8/layout/vList2"/>
    <dgm:cxn modelId="{78E6EEBE-B051-4D0A-A7AD-573A309D894C}" type="presOf" srcId="{FF87537B-D1D7-45CE-8655-E8CC54881E56}" destId="{E7EE7BC3-2D5F-4F59-AE42-211D1D5A7C44}" srcOrd="0" destOrd="0" presId="urn:microsoft.com/office/officeart/2005/8/layout/vList2"/>
    <dgm:cxn modelId="{6DDD011B-E3A1-4427-9DAD-9856980F3C65}" srcId="{274B01B1-EA6B-4922-9D80-76DBAA7D67C4}" destId="{FF87537B-D1D7-45CE-8655-E8CC54881E56}" srcOrd="0" destOrd="0" parTransId="{3BE4D877-B0EA-41D6-B9CE-2AE7ACF236D8}" sibTransId="{31BA1136-0BF6-49D1-A6CD-8E1EBCB8767B}"/>
    <dgm:cxn modelId="{8FFA45CB-F0EB-4CBA-AA71-268BA93C58D0}" srcId="{274B01B1-EA6B-4922-9D80-76DBAA7D67C4}" destId="{1D4C63A5-86B1-462C-968A-1C73C2ACDD21}" srcOrd="1" destOrd="0" parTransId="{7AA8C7C6-5299-445E-80B7-77B059B02322}" sibTransId="{90C13C02-3555-4EC4-9015-5AD4AA261E68}"/>
    <dgm:cxn modelId="{675D74BC-474B-4BEF-9F3C-D826E5D46473}" type="presOf" srcId="{9E086C07-B862-44B2-B82B-39621DEF0A39}" destId="{4D52F986-27CF-4D03-8FD5-605C65539396}" srcOrd="0" destOrd="0" presId="urn:microsoft.com/office/officeart/2005/8/layout/vList2"/>
    <dgm:cxn modelId="{821BAE84-95A2-4247-ACA8-50DE860A4130}" type="presOf" srcId="{274B01B1-EA6B-4922-9D80-76DBAA7D67C4}" destId="{6639954A-CCC8-435E-B47E-4BFF7477AFE9}" srcOrd="0" destOrd="0" presId="urn:microsoft.com/office/officeart/2005/8/layout/vList2"/>
    <dgm:cxn modelId="{28C9CCD3-A271-45B8-A856-A28DA865EB51}" srcId="{9E086C07-B862-44B2-B82B-39621DEF0A39}" destId="{274B01B1-EA6B-4922-9D80-76DBAA7D67C4}" srcOrd="0" destOrd="0" parTransId="{ED781613-FBC1-42DA-854B-7A4A242D7B72}" sibTransId="{28708FB5-E636-4CC0-82A7-8DB567D2BF72}"/>
    <dgm:cxn modelId="{11636BA1-56A7-4DE2-804A-C27CB260E8BA}" type="presOf" srcId="{1D4C63A5-86B1-462C-968A-1C73C2ACDD21}" destId="{E7EE7BC3-2D5F-4F59-AE42-211D1D5A7C44}" srcOrd="0" destOrd="1" presId="urn:microsoft.com/office/officeart/2005/8/layout/vList2"/>
    <dgm:cxn modelId="{C67002A4-90EF-4A72-A92A-305CA79F950C}" srcId="{274B01B1-EA6B-4922-9D80-76DBAA7D67C4}" destId="{D00F8A82-D366-4B38-95C6-B64CB7863EB7}" srcOrd="2" destOrd="0" parTransId="{21773D49-0F5D-49DE-842D-3FDB4D7A2BB9}" sibTransId="{03476EF4-2A6F-419D-9B18-DF1C311C5ED2}"/>
    <dgm:cxn modelId="{268EF1F7-E53A-49EF-8F0E-5400B139987C}" type="presParOf" srcId="{4D52F986-27CF-4D03-8FD5-605C65539396}" destId="{6639954A-CCC8-435E-B47E-4BFF7477AFE9}" srcOrd="0" destOrd="0" presId="urn:microsoft.com/office/officeart/2005/8/layout/vList2"/>
    <dgm:cxn modelId="{03958907-933B-4BDF-AA2C-9394FFB7D0C9}" type="presParOf" srcId="{4D52F986-27CF-4D03-8FD5-605C65539396}" destId="{E7EE7BC3-2D5F-4F59-AE42-211D1D5A7C4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B8950F6-84B9-448F-BB4C-B42D220EE22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A878CBD-365A-49C7-957C-B429C55C5031}">
      <dgm:prSet/>
      <dgm:spPr/>
      <dgm:t>
        <a:bodyPr/>
        <a:lstStyle/>
        <a:p>
          <a:pPr rtl="0"/>
          <a:r>
            <a:rPr lang="cs-CZ" b="1" smtClean="0"/>
            <a:t>Nutná obrana</a:t>
          </a:r>
          <a:endParaRPr lang="cs-CZ"/>
        </a:p>
      </dgm:t>
    </dgm:pt>
    <dgm:pt modelId="{0DC5D970-6ED1-4F4F-A941-D4C8CF14832E}" type="parTrans" cxnId="{DAC3E47F-1EE0-4156-9E37-B738333D76CF}">
      <dgm:prSet/>
      <dgm:spPr/>
      <dgm:t>
        <a:bodyPr/>
        <a:lstStyle/>
        <a:p>
          <a:endParaRPr lang="cs-CZ"/>
        </a:p>
      </dgm:t>
    </dgm:pt>
    <dgm:pt modelId="{29977154-568B-4515-83C8-6AA4C19F011B}" type="sibTrans" cxnId="{DAC3E47F-1EE0-4156-9E37-B738333D76CF}">
      <dgm:prSet/>
      <dgm:spPr/>
      <dgm:t>
        <a:bodyPr/>
        <a:lstStyle/>
        <a:p>
          <a:endParaRPr lang="cs-CZ"/>
        </a:p>
      </dgm:t>
    </dgm:pt>
    <dgm:pt modelId="{D515BA33-4C8D-4FAB-9CE6-C8578A3B94C1}">
      <dgm:prSet/>
      <dgm:spPr/>
      <dgm:t>
        <a:bodyPr/>
        <a:lstStyle/>
        <a:p>
          <a:pPr rtl="0"/>
          <a:r>
            <a:rPr lang="cs-CZ" smtClean="0"/>
            <a:t>Před útokem</a:t>
          </a:r>
          <a:r>
            <a:rPr lang="cs-CZ" b="1" smtClean="0"/>
            <a:t> </a:t>
          </a:r>
          <a:endParaRPr lang="cs-CZ"/>
        </a:p>
      </dgm:t>
    </dgm:pt>
    <dgm:pt modelId="{501480BA-F4EB-465A-B25D-6184AA0F895A}" type="parTrans" cxnId="{28B264F3-9B10-4503-A940-0F968C651011}">
      <dgm:prSet/>
      <dgm:spPr/>
      <dgm:t>
        <a:bodyPr/>
        <a:lstStyle/>
        <a:p>
          <a:endParaRPr lang="cs-CZ"/>
        </a:p>
      </dgm:t>
    </dgm:pt>
    <dgm:pt modelId="{59A52730-35B3-48DC-8943-5B127C2DBAE2}" type="sibTrans" cxnId="{28B264F3-9B10-4503-A940-0F968C651011}">
      <dgm:prSet/>
      <dgm:spPr/>
      <dgm:t>
        <a:bodyPr/>
        <a:lstStyle/>
        <a:p>
          <a:endParaRPr lang="cs-CZ"/>
        </a:p>
      </dgm:t>
    </dgm:pt>
    <dgm:pt modelId="{F61EBF15-019B-438C-B68C-B4612E31CC0C}">
      <dgm:prSet/>
      <dgm:spPr/>
      <dgm:t>
        <a:bodyPr/>
        <a:lstStyle/>
        <a:p>
          <a:pPr rtl="0"/>
          <a:r>
            <a:rPr lang="cs-CZ" b="1" smtClean="0"/>
            <a:t>Krajní nouze</a:t>
          </a:r>
          <a:endParaRPr lang="cs-CZ"/>
        </a:p>
      </dgm:t>
    </dgm:pt>
    <dgm:pt modelId="{92CAAC05-B5CF-4673-A5C5-521524C4F249}" type="parTrans" cxnId="{AFD0A4B3-FC11-4F28-B33C-1ED1B2B94223}">
      <dgm:prSet/>
      <dgm:spPr/>
      <dgm:t>
        <a:bodyPr/>
        <a:lstStyle/>
        <a:p>
          <a:endParaRPr lang="cs-CZ"/>
        </a:p>
      </dgm:t>
    </dgm:pt>
    <dgm:pt modelId="{A98A92BF-DCD5-4251-B036-3FBEC6B41B69}" type="sibTrans" cxnId="{AFD0A4B3-FC11-4F28-B33C-1ED1B2B94223}">
      <dgm:prSet/>
      <dgm:spPr/>
      <dgm:t>
        <a:bodyPr/>
        <a:lstStyle/>
        <a:p>
          <a:endParaRPr lang="cs-CZ"/>
        </a:p>
      </dgm:t>
    </dgm:pt>
    <dgm:pt modelId="{C46742E3-501A-4D05-B769-00DC1DFB0F5D}">
      <dgm:prSet/>
      <dgm:spPr/>
      <dgm:t>
        <a:bodyPr/>
        <a:lstStyle/>
        <a:p>
          <a:pPr rtl="0"/>
          <a:r>
            <a:rPr lang="cs-CZ" smtClean="0"/>
            <a:t>Před hrozící újmou</a:t>
          </a:r>
          <a:endParaRPr lang="cs-CZ"/>
        </a:p>
      </dgm:t>
    </dgm:pt>
    <dgm:pt modelId="{103A11BF-CCB1-42DD-862A-E9E1E7019BD2}" type="parTrans" cxnId="{0E0CAFBA-9276-4CD6-A5EE-58AA60CC245B}">
      <dgm:prSet/>
      <dgm:spPr/>
      <dgm:t>
        <a:bodyPr/>
        <a:lstStyle/>
        <a:p>
          <a:endParaRPr lang="cs-CZ"/>
        </a:p>
      </dgm:t>
    </dgm:pt>
    <dgm:pt modelId="{358C371B-5D62-4395-8156-977CF5B94417}" type="sibTrans" cxnId="{0E0CAFBA-9276-4CD6-A5EE-58AA60CC245B}">
      <dgm:prSet/>
      <dgm:spPr/>
      <dgm:t>
        <a:bodyPr/>
        <a:lstStyle/>
        <a:p>
          <a:endParaRPr lang="cs-CZ"/>
        </a:p>
      </dgm:t>
    </dgm:pt>
    <dgm:pt modelId="{AC3DD7B2-F504-4ED0-881D-38BCED78F141}">
      <dgm:prSet/>
      <dgm:spPr/>
      <dgm:t>
        <a:bodyPr/>
        <a:lstStyle/>
        <a:p>
          <a:pPr rtl="0"/>
          <a:r>
            <a:rPr lang="cs-CZ" dirty="0" smtClean="0"/>
            <a:t>Při posouzení, zda někdo jednal v nutné obraně, anebo v krajní nouzi, se přihlédne i k omluvitelnému vzrušení mysli toho, kdo odvracel útok nebo jiné nebezpečí. </a:t>
          </a:r>
          <a:r>
            <a:rPr lang="cs-CZ" b="1" dirty="0" smtClean="0"/>
            <a:t> </a:t>
          </a:r>
          <a:endParaRPr lang="cs-CZ" dirty="0"/>
        </a:p>
      </dgm:t>
    </dgm:pt>
    <dgm:pt modelId="{D7D23FD8-3717-4C8E-8C34-04800158FC7F}" type="parTrans" cxnId="{80C19DFB-0432-46D7-AA3E-B0C40AF94C9D}">
      <dgm:prSet/>
      <dgm:spPr/>
      <dgm:t>
        <a:bodyPr/>
        <a:lstStyle/>
        <a:p>
          <a:endParaRPr lang="cs-CZ"/>
        </a:p>
      </dgm:t>
    </dgm:pt>
    <dgm:pt modelId="{BD626734-63A9-4E18-8E60-597C0C2703B6}" type="sibTrans" cxnId="{80C19DFB-0432-46D7-AA3E-B0C40AF94C9D}">
      <dgm:prSet/>
      <dgm:spPr/>
      <dgm:t>
        <a:bodyPr/>
        <a:lstStyle/>
        <a:p>
          <a:endParaRPr lang="cs-CZ"/>
        </a:p>
      </dgm:t>
    </dgm:pt>
    <dgm:pt modelId="{2F9A21B6-D628-4449-B08D-6074743227CF}" type="pres">
      <dgm:prSet presAssocID="{AB8950F6-84B9-448F-BB4C-B42D220EE22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B90695A-944E-4A93-90E9-B5A077A090AE}" type="pres">
      <dgm:prSet presAssocID="{3A878CBD-365A-49C7-957C-B429C55C503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ABF69FE-7A48-45CE-8865-C4EB667906B7}" type="pres">
      <dgm:prSet presAssocID="{29977154-568B-4515-83C8-6AA4C19F011B}" presName="sibTrans" presStyleCnt="0"/>
      <dgm:spPr/>
    </dgm:pt>
    <dgm:pt modelId="{554BA929-A80A-4353-A570-B15F11879A60}" type="pres">
      <dgm:prSet presAssocID="{F61EBF15-019B-438C-B68C-B4612E31CC0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A44E80-04A4-4111-AE3B-D61CA8AD9A95}" type="pres">
      <dgm:prSet presAssocID="{A98A92BF-DCD5-4251-B036-3FBEC6B41B69}" presName="sibTrans" presStyleCnt="0"/>
      <dgm:spPr/>
    </dgm:pt>
    <dgm:pt modelId="{98411ACF-9110-4D3B-9D10-2BAFE771AE06}" type="pres">
      <dgm:prSet presAssocID="{AC3DD7B2-F504-4ED0-881D-38BCED78F14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3613DC5-57BB-4A33-80C7-5D37177FE5CF}" type="presOf" srcId="{D515BA33-4C8D-4FAB-9CE6-C8578A3B94C1}" destId="{1B90695A-944E-4A93-90E9-B5A077A090AE}" srcOrd="0" destOrd="1" presId="urn:microsoft.com/office/officeart/2005/8/layout/default"/>
    <dgm:cxn modelId="{28B264F3-9B10-4503-A940-0F968C651011}" srcId="{3A878CBD-365A-49C7-957C-B429C55C5031}" destId="{D515BA33-4C8D-4FAB-9CE6-C8578A3B94C1}" srcOrd="0" destOrd="0" parTransId="{501480BA-F4EB-465A-B25D-6184AA0F895A}" sibTransId="{59A52730-35B3-48DC-8943-5B127C2DBAE2}"/>
    <dgm:cxn modelId="{1FE44522-6CFD-4FEB-B972-1F2FFC69D82E}" type="presOf" srcId="{AB8950F6-84B9-448F-BB4C-B42D220EE22F}" destId="{2F9A21B6-D628-4449-B08D-6074743227CF}" srcOrd="0" destOrd="0" presId="urn:microsoft.com/office/officeart/2005/8/layout/default"/>
    <dgm:cxn modelId="{80C19DFB-0432-46D7-AA3E-B0C40AF94C9D}" srcId="{AB8950F6-84B9-448F-BB4C-B42D220EE22F}" destId="{AC3DD7B2-F504-4ED0-881D-38BCED78F141}" srcOrd="2" destOrd="0" parTransId="{D7D23FD8-3717-4C8E-8C34-04800158FC7F}" sibTransId="{BD626734-63A9-4E18-8E60-597C0C2703B6}"/>
    <dgm:cxn modelId="{0E0CAFBA-9276-4CD6-A5EE-58AA60CC245B}" srcId="{F61EBF15-019B-438C-B68C-B4612E31CC0C}" destId="{C46742E3-501A-4D05-B769-00DC1DFB0F5D}" srcOrd="0" destOrd="0" parTransId="{103A11BF-CCB1-42DD-862A-E9E1E7019BD2}" sibTransId="{358C371B-5D62-4395-8156-977CF5B94417}"/>
    <dgm:cxn modelId="{89D37400-A59B-4D12-9FDB-2A746DCD2283}" type="presOf" srcId="{3A878CBD-365A-49C7-957C-B429C55C5031}" destId="{1B90695A-944E-4A93-90E9-B5A077A090AE}" srcOrd="0" destOrd="0" presId="urn:microsoft.com/office/officeart/2005/8/layout/default"/>
    <dgm:cxn modelId="{5B802513-36BE-4F74-B70A-5AA2ADC082AC}" type="presOf" srcId="{F61EBF15-019B-438C-B68C-B4612E31CC0C}" destId="{554BA929-A80A-4353-A570-B15F11879A60}" srcOrd="0" destOrd="0" presId="urn:microsoft.com/office/officeart/2005/8/layout/default"/>
    <dgm:cxn modelId="{438E2C0D-2F79-4207-8CFA-DFA9CF52992C}" type="presOf" srcId="{C46742E3-501A-4D05-B769-00DC1DFB0F5D}" destId="{554BA929-A80A-4353-A570-B15F11879A60}" srcOrd="0" destOrd="1" presId="urn:microsoft.com/office/officeart/2005/8/layout/default"/>
    <dgm:cxn modelId="{DAC3E47F-1EE0-4156-9E37-B738333D76CF}" srcId="{AB8950F6-84B9-448F-BB4C-B42D220EE22F}" destId="{3A878CBD-365A-49C7-957C-B429C55C5031}" srcOrd="0" destOrd="0" parTransId="{0DC5D970-6ED1-4F4F-A941-D4C8CF14832E}" sibTransId="{29977154-568B-4515-83C8-6AA4C19F011B}"/>
    <dgm:cxn modelId="{AFD0A4B3-FC11-4F28-B33C-1ED1B2B94223}" srcId="{AB8950F6-84B9-448F-BB4C-B42D220EE22F}" destId="{F61EBF15-019B-438C-B68C-B4612E31CC0C}" srcOrd="1" destOrd="0" parTransId="{92CAAC05-B5CF-4673-A5C5-521524C4F249}" sibTransId="{A98A92BF-DCD5-4251-B036-3FBEC6B41B69}"/>
    <dgm:cxn modelId="{992BF35E-D7BD-4DFE-B4DA-5F005C024566}" type="presOf" srcId="{AC3DD7B2-F504-4ED0-881D-38BCED78F141}" destId="{98411ACF-9110-4D3B-9D10-2BAFE771AE06}" srcOrd="0" destOrd="0" presId="urn:microsoft.com/office/officeart/2005/8/layout/default"/>
    <dgm:cxn modelId="{FF4310D7-3E85-4557-9FF9-45A2B07CB158}" type="presParOf" srcId="{2F9A21B6-D628-4449-B08D-6074743227CF}" destId="{1B90695A-944E-4A93-90E9-B5A077A090AE}" srcOrd="0" destOrd="0" presId="urn:microsoft.com/office/officeart/2005/8/layout/default"/>
    <dgm:cxn modelId="{3808405B-815A-4829-AB46-3CD5E345A614}" type="presParOf" srcId="{2F9A21B6-D628-4449-B08D-6074743227CF}" destId="{6ABF69FE-7A48-45CE-8865-C4EB667906B7}" srcOrd="1" destOrd="0" presId="urn:microsoft.com/office/officeart/2005/8/layout/default"/>
    <dgm:cxn modelId="{53E19806-1E1A-4BB3-AA4C-2398E86FA91E}" type="presParOf" srcId="{2F9A21B6-D628-4449-B08D-6074743227CF}" destId="{554BA929-A80A-4353-A570-B15F11879A60}" srcOrd="2" destOrd="0" presId="urn:microsoft.com/office/officeart/2005/8/layout/default"/>
    <dgm:cxn modelId="{591CCC77-28A4-4671-A56E-36DBB7EFAAF1}" type="presParOf" srcId="{2F9A21B6-D628-4449-B08D-6074743227CF}" destId="{27A44E80-04A4-4111-AE3B-D61CA8AD9A95}" srcOrd="3" destOrd="0" presId="urn:microsoft.com/office/officeart/2005/8/layout/default"/>
    <dgm:cxn modelId="{79C60748-EC41-456C-A03E-CFFE501932B4}" type="presParOf" srcId="{2F9A21B6-D628-4449-B08D-6074743227CF}" destId="{98411ACF-9110-4D3B-9D10-2BAFE771AE06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1C85BA4-A843-4C4B-B4EC-72E539510BC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2363560-CB82-4EDF-B481-00BF86E8C57E}">
      <dgm:prSet/>
      <dgm:spPr/>
      <dgm:t>
        <a:bodyPr/>
        <a:lstStyle/>
        <a:p>
          <a:pPr rtl="0"/>
          <a:r>
            <a:rPr lang="cs-CZ" dirty="0" smtClean="0"/>
            <a:t>prokáže-li, že mu ve splnění povinnosti ze smlouvy dočasně nebo trvale zabránila:</a:t>
          </a:r>
          <a:endParaRPr lang="cs-CZ" dirty="0"/>
        </a:p>
      </dgm:t>
    </dgm:pt>
    <dgm:pt modelId="{D3F9873B-A217-4DF1-8ED9-00019DC71934}" type="parTrans" cxnId="{927CE31D-D9D9-49DF-9CCA-2BE7465985FE}">
      <dgm:prSet/>
      <dgm:spPr/>
      <dgm:t>
        <a:bodyPr/>
        <a:lstStyle/>
        <a:p>
          <a:endParaRPr lang="cs-CZ"/>
        </a:p>
      </dgm:t>
    </dgm:pt>
    <dgm:pt modelId="{7A03A5E7-7099-4A63-8541-BC8F200A09F5}" type="sibTrans" cxnId="{927CE31D-D9D9-49DF-9CCA-2BE7465985FE}">
      <dgm:prSet/>
      <dgm:spPr/>
      <dgm:t>
        <a:bodyPr/>
        <a:lstStyle/>
        <a:p>
          <a:endParaRPr lang="cs-CZ"/>
        </a:p>
      </dgm:t>
    </dgm:pt>
    <dgm:pt modelId="{8D6A4756-54BA-41CB-BCB9-20861D831C9A}">
      <dgm:prSet/>
      <dgm:spPr/>
      <dgm:t>
        <a:bodyPr/>
        <a:lstStyle/>
        <a:p>
          <a:pPr rtl="0"/>
          <a:r>
            <a:rPr lang="cs-CZ" smtClean="0"/>
            <a:t>mimořádná </a:t>
          </a:r>
          <a:endParaRPr lang="cs-CZ"/>
        </a:p>
      </dgm:t>
    </dgm:pt>
    <dgm:pt modelId="{3E8D0ECE-794E-458D-B279-F888A1FB5E88}" type="parTrans" cxnId="{1D353E06-B23E-467B-8596-2CAAA9EF4D16}">
      <dgm:prSet/>
      <dgm:spPr/>
      <dgm:t>
        <a:bodyPr/>
        <a:lstStyle/>
        <a:p>
          <a:endParaRPr lang="cs-CZ"/>
        </a:p>
      </dgm:t>
    </dgm:pt>
    <dgm:pt modelId="{5126C613-667D-4EBD-9C68-C54FC10539B7}" type="sibTrans" cxnId="{1D353E06-B23E-467B-8596-2CAAA9EF4D16}">
      <dgm:prSet/>
      <dgm:spPr/>
      <dgm:t>
        <a:bodyPr/>
        <a:lstStyle/>
        <a:p>
          <a:endParaRPr lang="cs-CZ"/>
        </a:p>
      </dgm:t>
    </dgm:pt>
    <dgm:pt modelId="{B8532D29-E88F-4B06-BF0E-D5C57B98DD85}">
      <dgm:prSet/>
      <dgm:spPr/>
      <dgm:t>
        <a:bodyPr/>
        <a:lstStyle/>
        <a:p>
          <a:pPr rtl="0"/>
          <a:r>
            <a:rPr lang="cs-CZ" smtClean="0"/>
            <a:t>nepředvídatelná </a:t>
          </a:r>
          <a:endParaRPr lang="cs-CZ"/>
        </a:p>
      </dgm:t>
    </dgm:pt>
    <dgm:pt modelId="{D3D2A871-4957-4F24-8483-3D012457499E}" type="parTrans" cxnId="{C5002C92-25E3-424B-AE18-9FEF7003F2F5}">
      <dgm:prSet/>
      <dgm:spPr/>
      <dgm:t>
        <a:bodyPr/>
        <a:lstStyle/>
        <a:p>
          <a:endParaRPr lang="cs-CZ"/>
        </a:p>
      </dgm:t>
    </dgm:pt>
    <dgm:pt modelId="{D586DF1E-4E02-425D-BD22-5452833B8389}" type="sibTrans" cxnId="{C5002C92-25E3-424B-AE18-9FEF7003F2F5}">
      <dgm:prSet/>
      <dgm:spPr/>
      <dgm:t>
        <a:bodyPr/>
        <a:lstStyle/>
        <a:p>
          <a:endParaRPr lang="cs-CZ"/>
        </a:p>
      </dgm:t>
    </dgm:pt>
    <dgm:pt modelId="{20F1681F-3E04-47AF-93FF-6746EAB9B6C1}">
      <dgm:prSet/>
      <dgm:spPr/>
      <dgm:t>
        <a:bodyPr/>
        <a:lstStyle/>
        <a:p>
          <a:pPr rtl="0"/>
          <a:r>
            <a:rPr lang="cs-CZ" smtClean="0"/>
            <a:t>nepřekonatelná </a:t>
          </a:r>
          <a:endParaRPr lang="cs-CZ"/>
        </a:p>
      </dgm:t>
    </dgm:pt>
    <dgm:pt modelId="{D9B459DC-BDD8-4A3B-B709-B57ECD4CD0F0}" type="parTrans" cxnId="{6468E8B0-099E-482D-85C5-EAB86B2E180D}">
      <dgm:prSet/>
      <dgm:spPr/>
      <dgm:t>
        <a:bodyPr/>
        <a:lstStyle/>
        <a:p>
          <a:endParaRPr lang="cs-CZ"/>
        </a:p>
      </dgm:t>
    </dgm:pt>
    <dgm:pt modelId="{AD49C139-DB14-403F-A30B-83D0F7C0E0DE}" type="sibTrans" cxnId="{6468E8B0-099E-482D-85C5-EAB86B2E180D}">
      <dgm:prSet/>
      <dgm:spPr/>
      <dgm:t>
        <a:bodyPr/>
        <a:lstStyle/>
        <a:p>
          <a:endParaRPr lang="cs-CZ"/>
        </a:p>
      </dgm:t>
    </dgm:pt>
    <dgm:pt modelId="{C0AEB239-5DEB-45FC-B001-D91E9D05B480}">
      <dgm:prSet/>
      <dgm:spPr/>
      <dgm:t>
        <a:bodyPr/>
        <a:lstStyle/>
        <a:p>
          <a:pPr rtl="0"/>
          <a:r>
            <a:rPr lang="cs-CZ" smtClean="0"/>
            <a:t>překážka vzniklá nezávisle na jeho vůli. </a:t>
          </a:r>
          <a:endParaRPr lang="cs-CZ"/>
        </a:p>
      </dgm:t>
    </dgm:pt>
    <dgm:pt modelId="{70C21433-ABF0-4FE7-9CA0-7C8466B0DF8E}" type="parTrans" cxnId="{AE1D6D2A-387C-4BCC-9926-5CC44ADA08FD}">
      <dgm:prSet/>
      <dgm:spPr/>
      <dgm:t>
        <a:bodyPr/>
        <a:lstStyle/>
        <a:p>
          <a:endParaRPr lang="cs-CZ"/>
        </a:p>
      </dgm:t>
    </dgm:pt>
    <dgm:pt modelId="{B69155FB-ECAC-4E52-9054-A1034E1EF8AD}" type="sibTrans" cxnId="{AE1D6D2A-387C-4BCC-9926-5CC44ADA08FD}">
      <dgm:prSet/>
      <dgm:spPr/>
      <dgm:t>
        <a:bodyPr/>
        <a:lstStyle/>
        <a:p>
          <a:endParaRPr lang="cs-CZ"/>
        </a:p>
      </dgm:t>
    </dgm:pt>
    <dgm:pt modelId="{C8629782-DE12-4FDE-8FFB-A3743941B97C}" type="pres">
      <dgm:prSet presAssocID="{C1C85BA4-A843-4C4B-B4EC-72E539510BC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CCFED50-AA79-4782-B714-28BD09132132}" type="pres">
      <dgm:prSet presAssocID="{12363560-CB82-4EDF-B481-00BF86E8C57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0B2635-5906-4BED-BA13-054196708C93}" type="pres">
      <dgm:prSet presAssocID="{12363560-CB82-4EDF-B481-00BF86E8C57E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F50FF2D-EDAC-4A1E-A5DD-F7A2844AF1D9}" type="presOf" srcId="{8D6A4756-54BA-41CB-BCB9-20861D831C9A}" destId="{DE0B2635-5906-4BED-BA13-054196708C93}" srcOrd="0" destOrd="0" presId="urn:microsoft.com/office/officeart/2005/8/layout/vList2"/>
    <dgm:cxn modelId="{1D353E06-B23E-467B-8596-2CAAA9EF4D16}" srcId="{12363560-CB82-4EDF-B481-00BF86E8C57E}" destId="{8D6A4756-54BA-41CB-BCB9-20861D831C9A}" srcOrd="0" destOrd="0" parTransId="{3E8D0ECE-794E-458D-B279-F888A1FB5E88}" sibTransId="{5126C613-667D-4EBD-9C68-C54FC10539B7}"/>
    <dgm:cxn modelId="{C5002C92-25E3-424B-AE18-9FEF7003F2F5}" srcId="{12363560-CB82-4EDF-B481-00BF86E8C57E}" destId="{B8532D29-E88F-4B06-BF0E-D5C57B98DD85}" srcOrd="1" destOrd="0" parTransId="{D3D2A871-4957-4F24-8483-3D012457499E}" sibTransId="{D586DF1E-4E02-425D-BD22-5452833B8389}"/>
    <dgm:cxn modelId="{927CE31D-D9D9-49DF-9CCA-2BE7465985FE}" srcId="{C1C85BA4-A843-4C4B-B4EC-72E539510BC9}" destId="{12363560-CB82-4EDF-B481-00BF86E8C57E}" srcOrd="0" destOrd="0" parTransId="{D3F9873B-A217-4DF1-8ED9-00019DC71934}" sibTransId="{7A03A5E7-7099-4A63-8541-BC8F200A09F5}"/>
    <dgm:cxn modelId="{4D99EE2C-5415-44A8-91BC-41558C28F79D}" type="presOf" srcId="{B8532D29-E88F-4B06-BF0E-D5C57B98DD85}" destId="{DE0B2635-5906-4BED-BA13-054196708C93}" srcOrd="0" destOrd="1" presId="urn:microsoft.com/office/officeart/2005/8/layout/vList2"/>
    <dgm:cxn modelId="{D7513EEA-19C7-4978-9E66-E44530FB09CD}" type="presOf" srcId="{12363560-CB82-4EDF-B481-00BF86E8C57E}" destId="{8CCFED50-AA79-4782-B714-28BD09132132}" srcOrd="0" destOrd="0" presId="urn:microsoft.com/office/officeart/2005/8/layout/vList2"/>
    <dgm:cxn modelId="{AE1D6D2A-387C-4BCC-9926-5CC44ADA08FD}" srcId="{12363560-CB82-4EDF-B481-00BF86E8C57E}" destId="{C0AEB239-5DEB-45FC-B001-D91E9D05B480}" srcOrd="3" destOrd="0" parTransId="{70C21433-ABF0-4FE7-9CA0-7C8466B0DF8E}" sibTransId="{B69155FB-ECAC-4E52-9054-A1034E1EF8AD}"/>
    <dgm:cxn modelId="{6468E8B0-099E-482D-85C5-EAB86B2E180D}" srcId="{12363560-CB82-4EDF-B481-00BF86E8C57E}" destId="{20F1681F-3E04-47AF-93FF-6746EAB9B6C1}" srcOrd="2" destOrd="0" parTransId="{D9B459DC-BDD8-4A3B-B709-B57ECD4CD0F0}" sibTransId="{AD49C139-DB14-403F-A30B-83D0F7C0E0DE}"/>
    <dgm:cxn modelId="{38499911-B0C8-4612-98F8-8CBF0F3AFCB4}" type="presOf" srcId="{C0AEB239-5DEB-45FC-B001-D91E9D05B480}" destId="{DE0B2635-5906-4BED-BA13-054196708C93}" srcOrd="0" destOrd="3" presId="urn:microsoft.com/office/officeart/2005/8/layout/vList2"/>
    <dgm:cxn modelId="{D7DCC6EC-620B-4404-AC5B-84BE06E47668}" type="presOf" srcId="{C1C85BA4-A843-4C4B-B4EC-72E539510BC9}" destId="{C8629782-DE12-4FDE-8FFB-A3743941B97C}" srcOrd="0" destOrd="0" presId="urn:microsoft.com/office/officeart/2005/8/layout/vList2"/>
    <dgm:cxn modelId="{E1D42D34-2C34-4BAE-A497-24990112D3E7}" type="presOf" srcId="{20F1681F-3E04-47AF-93FF-6746EAB9B6C1}" destId="{DE0B2635-5906-4BED-BA13-054196708C93}" srcOrd="0" destOrd="2" presId="urn:microsoft.com/office/officeart/2005/8/layout/vList2"/>
    <dgm:cxn modelId="{349DA44C-BFE1-42EB-AC26-D6149163D5B4}" type="presParOf" srcId="{C8629782-DE12-4FDE-8FFB-A3743941B97C}" destId="{8CCFED50-AA79-4782-B714-28BD09132132}" srcOrd="0" destOrd="0" presId="urn:microsoft.com/office/officeart/2005/8/layout/vList2"/>
    <dgm:cxn modelId="{A0C98529-28EA-49A3-8099-6F82F8376E67}" type="presParOf" srcId="{C8629782-DE12-4FDE-8FFB-A3743941B97C}" destId="{DE0B2635-5906-4BED-BA13-054196708C9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9F611DA-596F-43BD-9058-584C67992036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4D941B10-5F59-47DF-A397-A9F77AD86B35}">
      <dgm:prSet phldrT="[Text]"/>
      <dgm:spPr/>
      <dgm:t>
        <a:bodyPr/>
        <a:lstStyle/>
        <a:p>
          <a:r>
            <a:rPr lang="cs-CZ" dirty="0" smtClean="0"/>
            <a:t>Skutečná škoda</a:t>
          </a:r>
          <a:endParaRPr lang="cs-CZ" dirty="0"/>
        </a:p>
      </dgm:t>
    </dgm:pt>
    <dgm:pt modelId="{6E7BB624-2D2E-4EB0-ACC7-6107B24A17D9}" type="parTrans" cxnId="{C1839C54-71F9-4620-9D01-F855D80F88FC}">
      <dgm:prSet/>
      <dgm:spPr/>
      <dgm:t>
        <a:bodyPr/>
        <a:lstStyle/>
        <a:p>
          <a:endParaRPr lang="cs-CZ"/>
        </a:p>
      </dgm:t>
    </dgm:pt>
    <dgm:pt modelId="{50EAC69C-A6C2-4467-A09A-0B01BA7A7C58}" type="sibTrans" cxnId="{C1839C54-71F9-4620-9D01-F855D80F88FC}">
      <dgm:prSet/>
      <dgm:spPr/>
      <dgm:t>
        <a:bodyPr/>
        <a:lstStyle/>
        <a:p>
          <a:endParaRPr lang="cs-CZ"/>
        </a:p>
      </dgm:t>
    </dgm:pt>
    <dgm:pt modelId="{F88CC4D5-660B-42D9-B06D-1D7F2211B7A6}">
      <dgm:prSet phldrT="[Text]"/>
      <dgm:spPr/>
      <dgm:t>
        <a:bodyPr/>
        <a:lstStyle/>
        <a:p>
          <a:r>
            <a:rPr lang="cs-CZ" dirty="0" smtClean="0"/>
            <a:t>Ušlý zisk</a:t>
          </a:r>
          <a:endParaRPr lang="cs-CZ" dirty="0"/>
        </a:p>
      </dgm:t>
    </dgm:pt>
    <dgm:pt modelId="{172E7999-75FD-4549-8C9C-62F7B4D8A995}" type="parTrans" cxnId="{B6B4C2B9-BD34-4420-A786-6A599E0C9E3C}">
      <dgm:prSet/>
      <dgm:spPr/>
      <dgm:t>
        <a:bodyPr/>
        <a:lstStyle/>
        <a:p>
          <a:endParaRPr lang="cs-CZ"/>
        </a:p>
      </dgm:t>
    </dgm:pt>
    <dgm:pt modelId="{2A925C84-0564-45C0-85A6-4DF158D8BBBF}" type="sibTrans" cxnId="{B6B4C2B9-BD34-4420-A786-6A599E0C9E3C}">
      <dgm:prSet/>
      <dgm:spPr/>
      <dgm:t>
        <a:bodyPr/>
        <a:lstStyle/>
        <a:p>
          <a:endParaRPr lang="cs-CZ"/>
        </a:p>
      </dgm:t>
    </dgm:pt>
    <dgm:pt modelId="{6F9111CD-68B9-4D78-BBDE-78D478B305E2}" type="pres">
      <dgm:prSet presAssocID="{F9F611DA-596F-43BD-9058-584C67992036}" presName="Name0" presStyleCnt="0">
        <dgm:presLayoutVars>
          <dgm:dir/>
          <dgm:animLvl val="lvl"/>
          <dgm:resizeHandles val="exact"/>
        </dgm:presLayoutVars>
      </dgm:prSet>
      <dgm:spPr/>
    </dgm:pt>
    <dgm:pt modelId="{955539B5-0E0D-4041-893D-D104F9B96070}" type="pres">
      <dgm:prSet presAssocID="{4D941B10-5F59-47DF-A397-A9F77AD86B35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CC3500-A076-42C5-9EE2-A3045B92D21D}" type="pres">
      <dgm:prSet presAssocID="{50EAC69C-A6C2-4467-A09A-0B01BA7A7C58}" presName="parTxOnlySpace" presStyleCnt="0"/>
      <dgm:spPr/>
    </dgm:pt>
    <dgm:pt modelId="{6AAA8311-0911-4B79-8ACB-55D78CD81229}" type="pres">
      <dgm:prSet presAssocID="{F88CC4D5-660B-42D9-B06D-1D7F2211B7A6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1839C54-71F9-4620-9D01-F855D80F88FC}" srcId="{F9F611DA-596F-43BD-9058-584C67992036}" destId="{4D941B10-5F59-47DF-A397-A9F77AD86B35}" srcOrd="0" destOrd="0" parTransId="{6E7BB624-2D2E-4EB0-ACC7-6107B24A17D9}" sibTransId="{50EAC69C-A6C2-4467-A09A-0B01BA7A7C58}"/>
    <dgm:cxn modelId="{986DDC2F-E3EE-465D-BE9C-0F5C0638C30C}" type="presOf" srcId="{F88CC4D5-660B-42D9-B06D-1D7F2211B7A6}" destId="{6AAA8311-0911-4B79-8ACB-55D78CD81229}" srcOrd="0" destOrd="0" presId="urn:microsoft.com/office/officeart/2005/8/layout/chevron1"/>
    <dgm:cxn modelId="{7B8315F9-299E-42DD-8A14-429C933E398D}" type="presOf" srcId="{F9F611DA-596F-43BD-9058-584C67992036}" destId="{6F9111CD-68B9-4D78-BBDE-78D478B305E2}" srcOrd="0" destOrd="0" presId="urn:microsoft.com/office/officeart/2005/8/layout/chevron1"/>
    <dgm:cxn modelId="{B6B4C2B9-BD34-4420-A786-6A599E0C9E3C}" srcId="{F9F611DA-596F-43BD-9058-584C67992036}" destId="{F88CC4D5-660B-42D9-B06D-1D7F2211B7A6}" srcOrd="1" destOrd="0" parTransId="{172E7999-75FD-4549-8C9C-62F7B4D8A995}" sibTransId="{2A925C84-0564-45C0-85A6-4DF158D8BBBF}"/>
    <dgm:cxn modelId="{BD45A1A2-5D41-422F-9FCE-F3A9D8E06AD6}" type="presOf" srcId="{4D941B10-5F59-47DF-A397-A9F77AD86B35}" destId="{955539B5-0E0D-4041-893D-D104F9B96070}" srcOrd="0" destOrd="0" presId="urn:microsoft.com/office/officeart/2005/8/layout/chevron1"/>
    <dgm:cxn modelId="{19EB7EBB-80A6-4036-8520-FA7C44FE155B}" type="presParOf" srcId="{6F9111CD-68B9-4D78-BBDE-78D478B305E2}" destId="{955539B5-0E0D-4041-893D-D104F9B96070}" srcOrd="0" destOrd="0" presId="urn:microsoft.com/office/officeart/2005/8/layout/chevron1"/>
    <dgm:cxn modelId="{CD7D0BF5-583F-49F2-A180-CB144B06F133}" type="presParOf" srcId="{6F9111CD-68B9-4D78-BBDE-78D478B305E2}" destId="{E0CC3500-A076-42C5-9EE2-A3045B92D21D}" srcOrd="1" destOrd="0" presId="urn:microsoft.com/office/officeart/2005/8/layout/chevron1"/>
    <dgm:cxn modelId="{0EC0D2F3-D792-4445-890E-68740071C172}" type="presParOf" srcId="{6F9111CD-68B9-4D78-BBDE-78D478B305E2}" destId="{6AAA8311-0911-4B79-8ACB-55D78CD81229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A105295-592D-4DB6-A9B2-55EFAA9FB953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E6CF5E38-26EF-42C6-AE35-20A43B984956}">
      <dgm:prSet/>
      <dgm:spPr/>
      <dgm:t>
        <a:bodyPr/>
        <a:lstStyle/>
        <a:p>
          <a:pPr rtl="0"/>
          <a:r>
            <a:rPr lang="cs-CZ" dirty="0" smtClean="0"/>
            <a:t>Při ublížení na zdraví odčiní škůdce újmu poškozeného peněžitou náhradou, vyvažující:</a:t>
          </a:r>
          <a:endParaRPr lang="cs-CZ" dirty="0"/>
        </a:p>
      </dgm:t>
    </dgm:pt>
    <dgm:pt modelId="{D8116317-4DFB-45FF-85DA-EA4024468153}" type="parTrans" cxnId="{18598A48-4F63-4746-8A66-181348AC2ECB}">
      <dgm:prSet/>
      <dgm:spPr/>
      <dgm:t>
        <a:bodyPr/>
        <a:lstStyle/>
        <a:p>
          <a:endParaRPr lang="cs-CZ"/>
        </a:p>
      </dgm:t>
    </dgm:pt>
    <dgm:pt modelId="{A2F576B3-97C1-423C-9111-435E5442D84D}" type="sibTrans" cxnId="{18598A48-4F63-4746-8A66-181348AC2ECB}">
      <dgm:prSet/>
      <dgm:spPr/>
      <dgm:t>
        <a:bodyPr/>
        <a:lstStyle/>
        <a:p>
          <a:endParaRPr lang="cs-CZ"/>
        </a:p>
      </dgm:t>
    </dgm:pt>
    <dgm:pt modelId="{D9BFD890-0A5F-4787-8583-A6CFCD02B06F}">
      <dgm:prSet/>
      <dgm:spPr/>
      <dgm:t>
        <a:bodyPr/>
        <a:lstStyle/>
        <a:p>
          <a:pPr rtl="0"/>
          <a:r>
            <a:rPr lang="cs-CZ" dirty="0" smtClean="0"/>
            <a:t>plně vytrpěné bolesti a další nemajetkové újmy; </a:t>
          </a:r>
          <a:endParaRPr lang="cs-CZ" dirty="0"/>
        </a:p>
      </dgm:t>
    </dgm:pt>
    <dgm:pt modelId="{D2E5BDB7-B3A0-4C83-85FB-E0EFF946F212}" type="parTrans" cxnId="{7E0F82CB-12C6-4FCF-9E58-1CBC3DF2E9EC}">
      <dgm:prSet/>
      <dgm:spPr/>
      <dgm:t>
        <a:bodyPr/>
        <a:lstStyle/>
        <a:p>
          <a:endParaRPr lang="cs-CZ"/>
        </a:p>
      </dgm:t>
    </dgm:pt>
    <dgm:pt modelId="{0840C77A-23AE-4EC7-A6AB-DE83635227CA}" type="sibTrans" cxnId="{7E0F82CB-12C6-4FCF-9E58-1CBC3DF2E9EC}">
      <dgm:prSet/>
      <dgm:spPr/>
      <dgm:t>
        <a:bodyPr/>
        <a:lstStyle/>
        <a:p>
          <a:endParaRPr lang="cs-CZ"/>
        </a:p>
      </dgm:t>
    </dgm:pt>
    <dgm:pt modelId="{D6B4BA85-34F4-40E6-BA07-5EDE4DFF26B9}">
      <dgm:prSet/>
      <dgm:spPr/>
      <dgm:t>
        <a:bodyPr/>
        <a:lstStyle/>
        <a:p>
          <a:pPr rtl="0"/>
          <a:r>
            <a:rPr lang="cs-CZ" dirty="0" smtClean="0"/>
            <a:t>ztížení společenského uplatnění</a:t>
          </a:r>
          <a:endParaRPr lang="cs-CZ" dirty="0"/>
        </a:p>
      </dgm:t>
    </dgm:pt>
    <dgm:pt modelId="{FA29559F-EE09-422A-94BA-A9703002396C}" type="parTrans" cxnId="{72D73BAA-A41B-4A44-91D8-49211EF429AC}">
      <dgm:prSet/>
      <dgm:spPr/>
      <dgm:t>
        <a:bodyPr/>
        <a:lstStyle/>
        <a:p>
          <a:endParaRPr lang="cs-CZ"/>
        </a:p>
      </dgm:t>
    </dgm:pt>
    <dgm:pt modelId="{6DC12BBB-0897-44FD-A5F2-E14D6A062356}" type="sibTrans" cxnId="{72D73BAA-A41B-4A44-91D8-49211EF429AC}">
      <dgm:prSet/>
      <dgm:spPr/>
      <dgm:t>
        <a:bodyPr/>
        <a:lstStyle/>
        <a:p>
          <a:endParaRPr lang="cs-CZ"/>
        </a:p>
      </dgm:t>
    </dgm:pt>
    <dgm:pt modelId="{631D17F9-78C5-4CB1-BA2E-2332D406ECFC}">
      <dgm:prSet/>
      <dgm:spPr/>
      <dgm:t>
        <a:bodyPr/>
        <a:lstStyle/>
        <a:p>
          <a:pPr rtl="0"/>
          <a:r>
            <a:rPr lang="cs-CZ" dirty="0" smtClean="0"/>
            <a:t>vznikla-li poškozením zdraví překážka lepší budoucnosti poškozeného. Nelze-li výši náhrady takto určit, stanoví se podle zásad slušnosti. </a:t>
          </a:r>
          <a:endParaRPr lang="cs-CZ" dirty="0"/>
        </a:p>
      </dgm:t>
    </dgm:pt>
    <dgm:pt modelId="{6E6096AB-8107-48C5-8C72-DA81C184A7DE}" type="parTrans" cxnId="{EE22A4D7-EAE4-454C-8728-87121225EA6A}">
      <dgm:prSet/>
      <dgm:spPr/>
      <dgm:t>
        <a:bodyPr/>
        <a:lstStyle/>
        <a:p>
          <a:endParaRPr lang="cs-CZ"/>
        </a:p>
      </dgm:t>
    </dgm:pt>
    <dgm:pt modelId="{7507D39F-4D87-431E-A3E2-E43689613A78}" type="sibTrans" cxnId="{EE22A4D7-EAE4-454C-8728-87121225EA6A}">
      <dgm:prSet/>
      <dgm:spPr/>
      <dgm:t>
        <a:bodyPr/>
        <a:lstStyle/>
        <a:p>
          <a:endParaRPr lang="cs-CZ"/>
        </a:p>
      </dgm:t>
    </dgm:pt>
    <dgm:pt modelId="{27FDEB6C-7259-4AF1-AAEA-A06FE67B2E5B}" type="pres">
      <dgm:prSet presAssocID="{0A105295-592D-4DB6-A9B2-55EFAA9FB95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138DBAD-3213-4C88-8D81-60AA5422379B}" type="pres">
      <dgm:prSet presAssocID="{E6CF5E38-26EF-42C6-AE35-20A43B984956}" presName="hierRoot1" presStyleCnt="0">
        <dgm:presLayoutVars>
          <dgm:hierBranch val="init"/>
        </dgm:presLayoutVars>
      </dgm:prSet>
      <dgm:spPr/>
    </dgm:pt>
    <dgm:pt modelId="{79A15A80-B03F-446F-BB9F-27CFED9E07E8}" type="pres">
      <dgm:prSet presAssocID="{E6CF5E38-26EF-42C6-AE35-20A43B984956}" presName="rootComposite1" presStyleCnt="0"/>
      <dgm:spPr/>
    </dgm:pt>
    <dgm:pt modelId="{1BCDE67E-D9A5-46C1-B3AF-55019EBEC046}" type="pres">
      <dgm:prSet presAssocID="{E6CF5E38-26EF-42C6-AE35-20A43B98495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14924C4-85DA-416B-BCAF-50A357E303A4}" type="pres">
      <dgm:prSet presAssocID="{E6CF5E38-26EF-42C6-AE35-20A43B984956}" presName="rootConnector1" presStyleLbl="node1" presStyleIdx="0" presStyleCnt="0"/>
      <dgm:spPr/>
      <dgm:t>
        <a:bodyPr/>
        <a:lstStyle/>
        <a:p>
          <a:endParaRPr lang="cs-CZ"/>
        </a:p>
      </dgm:t>
    </dgm:pt>
    <dgm:pt modelId="{312B5E6C-9A9E-4360-BB7F-0BCA25CB8A52}" type="pres">
      <dgm:prSet presAssocID="{E6CF5E38-26EF-42C6-AE35-20A43B984956}" presName="hierChild2" presStyleCnt="0"/>
      <dgm:spPr/>
    </dgm:pt>
    <dgm:pt modelId="{204FFA32-A9E7-477A-A21B-4C065A577DF9}" type="pres">
      <dgm:prSet presAssocID="{D2E5BDB7-B3A0-4C83-85FB-E0EFF946F212}" presName="Name37" presStyleLbl="parChTrans1D2" presStyleIdx="0" presStyleCnt="2"/>
      <dgm:spPr/>
      <dgm:t>
        <a:bodyPr/>
        <a:lstStyle/>
        <a:p>
          <a:endParaRPr lang="cs-CZ"/>
        </a:p>
      </dgm:t>
    </dgm:pt>
    <dgm:pt modelId="{16A6F98D-271A-4520-A20B-6AE5BF6F1944}" type="pres">
      <dgm:prSet presAssocID="{D9BFD890-0A5F-4787-8583-A6CFCD02B06F}" presName="hierRoot2" presStyleCnt="0">
        <dgm:presLayoutVars>
          <dgm:hierBranch val="init"/>
        </dgm:presLayoutVars>
      </dgm:prSet>
      <dgm:spPr/>
    </dgm:pt>
    <dgm:pt modelId="{CB08C1AC-AEF7-4347-BF92-05D324823176}" type="pres">
      <dgm:prSet presAssocID="{D9BFD890-0A5F-4787-8583-A6CFCD02B06F}" presName="rootComposite" presStyleCnt="0"/>
      <dgm:spPr/>
    </dgm:pt>
    <dgm:pt modelId="{D0730BA7-718D-487D-BDA3-2EA33701825F}" type="pres">
      <dgm:prSet presAssocID="{D9BFD890-0A5F-4787-8583-A6CFCD02B06F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55A7F4F-F12D-4B0A-B1B7-1AD49DB38928}" type="pres">
      <dgm:prSet presAssocID="{D9BFD890-0A5F-4787-8583-A6CFCD02B06F}" presName="rootConnector" presStyleLbl="node2" presStyleIdx="0" presStyleCnt="2"/>
      <dgm:spPr/>
      <dgm:t>
        <a:bodyPr/>
        <a:lstStyle/>
        <a:p>
          <a:endParaRPr lang="cs-CZ"/>
        </a:p>
      </dgm:t>
    </dgm:pt>
    <dgm:pt modelId="{35FFF4E3-E625-4130-9BC2-EBF345A87544}" type="pres">
      <dgm:prSet presAssocID="{D9BFD890-0A5F-4787-8583-A6CFCD02B06F}" presName="hierChild4" presStyleCnt="0"/>
      <dgm:spPr/>
    </dgm:pt>
    <dgm:pt modelId="{94F43EE1-C137-4B4E-8625-8CA91627FD31}" type="pres">
      <dgm:prSet presAssocID="{D9BFD890-0A5F-4787-8583-A6CFCD02B06F}" presName="hierChild5" presStyleCnt="0"/>
      <dgm:spPr/>
    </dgm:pt>
    <dgm:pt modelId="{9398E85C-D6F3-4C0D-886D-0C9F03F6EC50}" type="pres">
      <dgm:prSet presAssocID="{FA29559F-EE09-422A-94BA-A9703002396C}" presName="Name37" presStyleLbl="parChTrans1D2" presStyleIdx="1" presStyleCnt="2"/>
      <dgm:spPr/>
      <dgm:t>
        <a:bodyPr/>
        <a:lstStyle/>
        <a:p>
          <a:endParaRPr lang="cs-CZ"/>
        </a:p>
      </dgm:t>
    </dgm:pt>
    <dgm:pt modelId="{742C3BA9-7907-40CA-AA3E-C15C99CBDDF4}" type="pres">
      <dgm:prSet presAssocID="{D6B4BA85-34F4-40E6-BA07-5EDE4DFF26B9}" presName="hierRoot2" presStyleCnt="0">
        <dgm:presLayoutVars>
          <dgm:hierBranch val="init"/>
        </dgm:presLayoutVars>
      </dgm:prSet>
      <dgm:spPr/>
    </dgm:pt>
    <dgm:pt modelId="{35D1B26C-E495-4F4A-A8AC-939E3DEA907D}" type="pres">
      <dgm:prSet presAssocID="{D6B4BA85-34F4-40E6-BA07-5EDE4DFF26B9}" presName="rootComposite" presStyleCnt="0"/>
      <dgm:spPr/>
    </dgm:pt>
    <dgm:pt modelId="{0D9EABF3-6A05-4FD4-9643-1AB9BE483394}" type="pres">
      <dgm:prSet presAssocID="{D6B4BA85-34F4-40E6-BA07-5EDE4DFF26B9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9A57556-B6BE-47A0-A374-8CDAFC8B63D8}" type="pres">
      <dgm:prSet presAssocID="{D6B4BA85-34F4-40E6-BA07-5EDE4DFF26B9}" presName="rootConnector" presStyleLbl="node2" presStyleIdx="1" presStyleCnt="2"/>
      <dgm:spPr/>
      <dgm:t>
        <a:bodyPr/>
        <a:lstStyle/>
        <a:p>
          <a:endParaRPr lang="cs-CZ"/>
        </a:p>
      </dgm:t>
    </dgm:pt>
    <dgm:pt modelId="{3052730A-934D-4970-94F7-3427026E1AF3}" type="pres">
      <dgm:prSet presAssocID="{D6B4BA85-34F4-40E6-BA07-5EDE4DFF26B9}" presName="hierChild4" presStyleCnt="0"/>
      <dgm:spPr/>
    </dgm:pt>
    <dgm:pt modelId="{84C994BE-8AB0-4D99-BE23-5E7953258192}" type="pres">
      <dgm:prSet presAssocID="{6E6096AB-8107-48C5-8C72-DA81C184A7DE}" presName="Name37" presStyleLbl="parChTrans1D3" presStyleIdx="0" presStyleCnt="1"/>
      <dgm:spPr/>
      <dgm:t>
        <a:bodyPr/>
        <a:lstStyle/>
        <a:p>
          <a:endParaRPr lang="cs-CZ"/>
        </a:p>
      </dgm:t>
    </dgm:pt>
    <dgm:pt modelId="{9E37C5ED-9647-401E-976A-0D95C9C20348}" type="pres">
      <dgm:prSet presAssocID="{631D17F9-78C5-4CB1-BA2E-2332D406ECFC}" presName="hierRoot2" presStyleCnt="0">
        <dgm:presLayoutVars>
          <dgm:hierBranch val="init"/>
        </dgm:presLayoutVars>
      </dgm:prSet>
      <dgm:spPr/>
    </dgm:pt>
    <dgm:pt modelId="{71957FBE-96EA-45BF-8AF6-2DA91E86A11E}" type="pres">
      <dgm:prSet presAssocID="{631D17F9-78C5-4CB1-BA2E-2332D406ECFC}" presName="rootComposite" presStyleCnt="0"/>
      <dgm:spPr/>
    </dgm:pt>
    <dgm:pt modelId="{C1C6BF5D-CC41-41A9-B00E-4A669AC2817F}" type="pres">
      <dgm:prSet presAssocID="{631D17F9-78C5-4CB1-BA2E-2332D406ECFC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4501DA8-61E4-4812-82BE-ED1C0C70B656}" type="pres">
      <dgm:prSet presAssocID="{631D17F9-78C5-4CB1-BA2E-2332D406ECFC}" presName="rootConnector" presStyleLbl="node3" presStyleIdx="0" presStyleCnt="1"/>
      <dgm:spPr/>
      <dgm:t>
        <a:bodyPr/>
        <a:lstStyle/>
        <a:p>
          <a:endParaRPr lang="cs-CZ"/>
        </a:p>
      </dgm:t>
    </dgm:pt>
    <dgm:pt modelId="{0FD233F7-16DD-4C47-B4F4-0A5C60A2F003}" type="pres">
      <dgm:prSet presAssocID="{631D17F9-78C5-4CB1-BA2E-2332D406ECFC}" presName="hierChild4" presStyleCnt="0"/>
      <dgm:spPr/>
    </dgm:pt>
    <dgm:pt modelId="{4050A482-3D07-400E-8520-041482540786}" type="pres">
      <dgm:prSet presAssocID="{631D17F9-78C5-4CB1-BA2E-2332D406ECFC}" presName="hierChild5" presStyleCnt="0"/>
      <dgm:spPr/>
    </dgm:pt>
    <dgm:pt modelId="{B232D9A8-8633-4C9D-AE67-BABD024039B3}" type="pres">
      <dgm:prSet presAssocID="{D6B4BA85-34F4-40E6-BA07-5EDE4DFF26B9}" presName="hierChild5" presStyleCnt="0"/>
      <dgm:spPr/>
    </dgm:pt>
    <dgm:pt modelId="{7AEBFD24-C427-4CC2-AF85-146FBDFD7D0F}" type="pres">
      <dgm:prSet presAssocID="{E6CF5E38-26EF-42C6-AE35-20A43B984956}" presName="hierChild3" presStyleCnt="0"/>
      <dgm:spPr/>
    </dgm:pt>
  </dgm:ptLst>
  <dgm:cxnLst>
    <dgm:cxn modelId="{72D73BAA-A41B-4A44-91D8-49211EF429AC}" srcId="{E6CF5E38-26EF-42C6-AE35-20A43B984956}" destId="{D6B4BA85-34F4-40E6-BA07-5EDE4DFF26B9}" srcOrd="1" destOrd="0" parTransId="{FA29559F-EE09-422A-94BA-A9703002396C}" sibTransId="{6DC12BBB-0897-44FD-A5F2-E14D6A062356}"/>
    <dgm:cxn modelId="{B107F574-08BF-4C38-A070-B19A3BB0EF2A}" type="presOf" srcId="{631D17F9-78C5-4CB1-BA2E-2332D406ECFC}" destId="{C1C6BF5D-CC41-41A9-B00E-4A669AC2817F}" srcOrd="0" destOrd="0" presId="urn:microsoft.com/office/officeart/2005/8/layout/orgChart1"/>
    <dgm:cxn modelId="{18598A48-4F63-4746-8A66-181348AC2ECB}" srcId="{0A105295-592D-4DB6-A9B2-55EFAA9FB953}" destId="{E6CF5E38-26EF-42C6-AE35-20A43B984956}" srcOrd="0" destOrd="0" parTransId="{D8116317-4DFB-45FF-85DA-EA4024468153}" sibTransId="{A2F576B3-97C1-423C-9111-435E5442D84D}"/>
    <dgm:cxn modelId="{140C0428-E3FE-4FD0-95B4-3CBFC868FCBE}" type="presOf" srcId="{D9BFD890-0A5F-4787-8583-A6CFCD02B06F}" destId="{855A7F4F-F12D-4B0A-B1B7-1AD49DB38928}" srcOrd="1" destOrd="0" presId="urn:microsoft.com/office/officeart/2005/8/layout/orgChart1"/>
    <dgm:cxn modelId="{58B8E65E-5535-46AA-87AD-99DE27A76BD9}" type="presOf" srcId="{E6CF5E38-26EF-42C6-AE35-20A43B984956}" destId="{214924C4-85DA-416B-BCAF-50A357E303A4}" srcOrd="1" destOrd="0" presId="urn:microsoft.com/office/officeart/2005/8/layout/orgChart1"/>
    <dgm:cxn modelId="{EE22A4D7-EAE4-454C-8728-87121225EA6A}" srcId="{D6B4BA85-34F4-40E6-BA07-5EDE4DFF26B9}" destId="{631D17F9-78C5-4CB1-BA2E-2332D406ECFC}" srcOrd="0" destOrd="0" parTransId="{6E6096AB-8107-48C5-8C72-DA81C184A7DE}" sibTransId="{7507D39F-4D87-431E-A3E2-E43689613A78}"/>
    <dgm:cxn modelId="{A5773BF3-02B1-4AA3-BD84-DE2CF92732A9}" type="presOf" srcId="{D6B4BA85-34F4-40E6-BA07-5EDE4DFF26B9}" destId="{0D9EABF3-6A05-4FD4-9643-1AB9BE483394}" srcOrd="0" destOrd="0" presId="urn:microsoft.com/office/officeart/2005/8/layout/orgChart1"/>
    <dgm:cxn modelId="{875D50EC-2721-4850-875F-793CED4146FB}" type="presOf" srcId="{D9BFD890-0A5F-4787-8583-A6CFCD02B06F}" destId="{D0730BA7-718D-487D-BDA3-2EA33701825F}" srcOrd="0" destOrd="0" presId="urn:microsoft.com/office/officeart/2005/8/layout/orgChart1"/>
    <dgm:cxn modelId="{BDEACB32-71EA-4ACC-A94C-868728351E4E}" type="presOf" srcId="{D2E5BDB7-B3A0-4C83-85FB-E0EFF946F212}" destId="{204FFA32-A9E7-477A-A21B-4C065A577DF9}" srcOrd="0" destOrd="0" presId="urn:microsoft.com/office/officeart/2005/8/layout/orgChart1"/>
    <dgm:cxn modelId="{7167FFCE-7192-46E5-ACFB-3A8B7E7539A2}" type="presOf" srcId="{6E6096AB-8107-48C5-8C72-DA81C184A7DE}" destId="{84C994BE-8AB0-4D99-BE23-5E7953258192}" srcOrd="0" destOrd="0" presId="urn:microsoft.com/office/officeart/2005/8/layout/orgChart1"/>
    <dgm:cxn modelId="{7E0F82CB-12C6-4FCF-9E58-1CBC3DF2E9EC}" srcId="{E6CF5E38-26EF-42C6-AE35-20A43B984956}" destId="{D9BFD890-0A5F-4787-8583-A6CFCD02B06F}" srcOrd="0" destOrd="0" parTransId="{D2E5BDB7-B3A0-4C83-85FB-E0EFF946F212}" sibTransId="{0840C77A-23AE-4EC7-A6AB-DE83635227CA}"/>
    <dgm:cxn modelId="{46F38435-5831-4508-88E6-72D9A13A327C}" type="presOf" srcId="{631D17F9-78C5-4CB1-BA2E-2332D406ECFC}" destId="{D4501DA8-61E4-4812-82BE-ED1C0C70B656}" srcOrd="1" destOrd="0" presId="urn:microsoft.com/office/officeart/2005/8/layout/orgChart1"/>
    <dgm:cxn modelId="{73A9991A-AD52-4ACD-A024-6FBD6E645645}" type="presOf" srcId="{E6CF5E38-26EF-42C6-AE35-20A43B984956}" destId="{1BCDE67E-D9A5-46C1-B3AF-55019EBEC046}" srcOrd="0" destOrd="0" presId="urn:microsoft.com/office/officeart/2005/8/layout/orgChart1"/>
    <dgm:cxn modelId="{7E2DA31D-4766-44D6-AE97-D4E731F19455}" type="presOf" srcId="{FA29559F-EE09-422A-94BA-A9703002396C}" destId="{9398E85C-D6F3-4C0D-886D-0C9F03F6EC50}" srcOrd="0" destOrd="0" presId="urn:microsoft.com/office/officeart/2005/8/layout/orgChart1"/>
    <dgm:cxn modelId="{AAF15253-8852-4173-9CB2-0665EB536CC6}" type="presOf" srcId="{0A105295-592D-4DB6-A9B2-55EFAA9FB953}" destId="{27FDEB6C-7259-4AF1-AAEA-A06FE67B2E5B}" srcOrd="0" destOrd="0" presId="urn:microsoft.com/office/officeart/2005/8/layout/orgChart1"/>
    <dgm:cxn modelId="{15ED12F2-8180-4285-BF25-23B69C9621CF}" type="presOf" srcId="{D6B4BA85-34F4-40E6-BA07-5EDE4DFF26B9}" destId="{39A57556-B6BE-47A0-A374-8CDAFC8B63D8}" srcOrd="1" destOrd="0" presId="urn:microsoft.com/office/officeart/2005/8/layout/orgChart1"/>
    <dgm:cxn modelId="{0AEB54F0-91F5-4F86-A2FD-0D3D12A1454E}" type="presParOf" srcId="{27FDEB6C-7259-4AF1-AAEA-A06FE67B2E5B}" destId="{4138DBAD-3213-4C88-8D81-60AA5422379B}" srcOrd="0" destOrd="0" presId="urn:microsoft.com/office/officeart/2005/8/layout/orgChart1"/>
    <dgm:cxn modelId="{3535DEB5-D0F5-4C62-9D5B-FBF5D1E28811}" type="presParOf" srcId="{4138DBAD-3213-4C88-8D81-60AA5422379B}" destId="{79A15A80-B03F-446F-BB9F-27CFED9E07E8}" srcOrd="0" destOrd="0" presId="urn:microsoft.com/office/officeart/2005/8/layout/orgChart1"/>
    <dgm:cxn modelId="{61C8CDEE-A80A-452F-8F82-EFA5DA5371DB}" type="presParOf" srcId="{79A15A80-B03F-446F-BB9F-27CFED9E07E8}" destId="{1BCDE67E-D9A5-46C1-B3AF-55019EBEC046}" srcOrd="0" destOrd="0" presId="urn:microsoft.com/office/officeart/2005/8/layout/orgChart1"/>
    <dgm:cxn modelId="{7C4A4224-5820-47E0-9FE7-82E4BDC12847}" type="presParOf" srcId="{79A15A80-B03F-446F-BB9F-27CFED9E07E8}" destId="{214924C4-85DA-416B-BCAF-50A357E303A4}" srcOrd="1" destOrd="0" presId="urn:microsoft.com/office/officeart/2005/8/layout/orgChart1"/>
    <dgm:cxn modelId="{2CAD92BC-6C43-4756-8D7D-572B993FEB48}" type="presParOf" srcId="{4138DBAD-3213-4C88-8D81-60AA5422379B}" destId="{312B5E6C-9A9E-4360-BB7F-0BCA25CB8A52}" srcOrd="1" destOrd="0" presId="urn:microsoft.com/office/officeart/2005/8/layout/orgChart1"/>
    <dgm:cxn modelId="{9F90A989-BF44-43D1-AE9F-46A7E42B86E1}" type="presParOf" srcId="{312B5E6C-9A9E-4360-BB7F-0BCA25CB8A52}" destId="{204FFA32-A9E7-477A-A21B-4C065A577DF9}" srcOrd="0" destOrd="0" presId="urn:microsoft.com/office/officeart/2005/8/layout/orgChart1"/>
    <dgm:cxn modelId="{51A41637-EA8B-4078-AE9B-B19DDAF2CFB1}" type="presParOf" srcId="{312B5E6C-9A9E-4360-BB7F-0BCA25CB8A52}" destId="{16A6F98D-271A-4520-A20B-6AE5BF6F1944}" srcOrd="1" destOrd="0" presId="urn:microsoft.com/office/officeart/2005/8/layout/orgChart1"/>
    <dgm:cxn modelId="{EB46BF7B-3F3E-49E9-BA08-DCEDBC487ED3}" type="presParOf" srcId="{16A6F98D-271A-4520-A20B-6AE5BF6F1944}" destId="{CB08C1AC-AEF7-4347-BF92-05D324823176}" srcOrd="0" destOrd="0" presId="urn:microsoft.com/office/officeart/2005/8/layout/orgChart1"/>
    <dgm:cxn modelId="{962F1259-EE9B-4A65-B662-E76F522C679B}" type="presParOf" srcId="{CB08C1AC-AEF7-4347-BF92-05D324823176}" destId="{D0730BA7-718D-487D-BDA3-2EA33701825F}" srcOrd="0" destOrd="0" presId="urn:microsoft.com/office/officeart/2005/8/layout/orgChart1"/>
    <dgm:cxn modelId="{E58CAC29-B902-4F45-A1E8-199AA313A82C}" type="presParOf" srcId="{CB08C1AC-AEF7-4347-BF92-05D324823176}" destId="{855A7F4F-F12D-4B0A-B1B7-1AD49DB38928}" srcOrd="1" destOrd="0" presId="urn:microsoft.com/office/officeart/2005/8/layout/orgChart1"/>
    <dgm:cxn modelId="{19A89DE4-A722-4B7F-AC75-1ABE2E279B77}" type="presParOf" srcId="{16A6F98D-271A-4520-A20B-6AE5BF6F1944}" destId="{35FFF4E3-E625-4130-9BC2-EBF345A87544}" srcOrd="1" destOrd="0" presId="urn:microsoft.com/office/officeart/2005/8/layout/orgChart1"/>
    <dgm:cxn modelId="{BD12ADD1-577D-43BD-AD4D-28A6643BE611}" type="presParOf" srcId="{16A6F98D-271A-4520-A20B-6AE5BF6F1944}" destId="{94F43EE1-C137-4B4E-8625-8CA91627FD31}" srcOrd="2" destOrd="0" presId="urn:microsoft.com/office/officeart/2005/8/layout/orgChart1"/>
    <dgm:cxn modelId="{78D01453-BAAF-4EBA-B3D9-5CF8EF6AEBAE}" type="presParOf" srcId="{312B5E6C-9A9E-4360-BB7F-0BCA25CB8A52}" destId="{9398E85C-D6F3-4C0D-886D-0C9F03F6EC50}" srcOrd="2" destOrd="0" presId="urn:microsoft.com/office/officeart/2005/8/layout/orgChart1"/>
    <dgm:cxn modelId="{A2CC0CFA-89C3-4F81-9E4D-9610F9D57A81}" type="presParOf" srcId="{312B5E6C-9A9E-4360-BB7F-0BCA25CB8A52}" destId="{742C3BA9-7907-40CA-AA3E-C15C99CBDDF4}" srcOrd="3" destOrd="0" presId="urn:microsoft.com/office/officeart/2005/8/layout/orgChart1"/>
    <dgm:cxn modelId="{AF61AE22-B115-4CD5-A162-CED6CFE319A7}" type="presParOf" srcId="{742C3BA9-7907-40CA-AA3E-C15C99CBDDF4}" destId="{35D1B26C-E495-4F4A-A8AC-939E3DEA907D}" srcOrd="0" destOrd="0" presId="urn:microsoft.com/office/officeart/2005/8/layout/orgChart1"/>
    <dgm:cxn modelId="{8D703FCA-4CA9-4D72-8DD9-A1DBE2DB3BE1}" type="presParOf" srcId="{35D1B26C-E495-4F4A-A8AC-939E3DEA907D}" destId="{0D9EABF3-6A05-4FD4-9643-1AB9BE483394}" srcOrd="0" destOrd="0" presId="urn:microsoft.com/office/officeart/2005/8/layout/orgChart1"/>
    <dgm:cxn modelId="{A1334AB3-C365-4983-BA03-44406B0E08DA}" type="presParOf" srcId="{35D1B26C-E495-4F4A-A8AC-939E3DEA907D}" destId="{39A57556-B6BE-47A0-A374-8CDAFC8B63D8}" srcOrd="1" destOrd="0" presId="urn:microsoft.com/office/officeart/2005/8/layout/orgChart1"/>
    <dgm:cxn modelId="{2642CF81-2408-44B0-ABB3-424F8AB809D1}" type="presParOf" srcId="{742C3BA9-7907-40CA-AA3E-C15C99CBDDF4}" destId="{3052730A-934D-4970-94F7-3427026E1AF3}" srcOrd="1" destOrd="0" presId="urn:microsoft.com/office/officeart/2005/8/layout/orgChart1"/>
    <dgm:cxn modelId="{646B71E0-9015-4E92-96D3-0AC8A5D772E3}" type="presParOf" srcId="{3052730A-934D-4970-94F7-3427026E1AF3}" destId="{84C994BE-8AB0-4D99-BE23-5E7953258192}" srcOrd="0" destOrd="0" presId="urn:microsoft.com/office/officeart/2005/8/layout/orgChart1"/>
    <dgm:cxn modelId="{6F17D007-7126-40FD-80AD-B9DF7E3FABA1}" type="presParOf" srcId="{3052730A-934D-4970-94F7-3427026E1AF3}" destId="{9E37C5ED-9647-401E-976A-0D95C9C20348}" srcOrd="1" destOrd="0" presId="urn:microsoft.com/office/officeart/2005/8/layout/orgChart1"/>
    <dgm:cxn modelId="{BAE87C4A-88A4-4123-B817-58EE07A77F7D}" type="presParOf" srcId="{9E37C5ED-9647-401E-976A-0D95C9C20348}" destId="{71957FBE-96EA-45BF-8AF6-2DA91E86A11E}" srcOrd="0" destOrd="0" presId="urn:microsoft.com/office/officeart/2005/8/layout/orgChart1"/>
    <dgm:cxn modelId="{0276787C-2FFC-4DEA-ADE5-535431E4F68B}" type="presParOf" srcId="{71957FBE-96EA-45BF-8AF6-2DA91E86A11E}" destId="{C1C6BF5D-CC41-41A9-B00E-4A669AC2817F}" srcOrd="0" destOrd="0" presId="urn:microsoft.com/office/officeart/2005/8/layout/orgChart1"/>
    <dgm:cxn modelId="{194CEBAF-0978-498C-96EE-5A40FA510541}" type="presParOf" srcId="{71957FBE-96EA-45BF-8AF6-2DA91E86A11E}" destId="{D4501DA8-61E4-4812-82BE-ED1C0C70B656}" srcOrd="1" destOrd="0" presId="urn:microsoft.com/office/officeart/2005/8/layout/orgChart1"/>
    <dgm:cxn modelId="{4B863166-909A-4DC0-A4AA-01CC0C21897A}" type="presParOf" srcId="{9E37C5ED-9647-401E-976A-0D95C9C20348}" destId="{0FD233F7-16DD-4C47-B4F4-0A5C60A2F003}" srcOrd="1" destOrd="0" presId="urn:microsoft.com/office/officeart/2005/8/layout/orgChart1"/>
    <dgm:cxn modelId="{5DA3B259-B9B8-4790-809A-77B17E13C481}" type="presParOf" srcId="{9E37C5ED-9647-401E-976A-0D95C9C20348}" destId="{4050A482-3D07-400E-8520-041482540786}" srcOrd="2" destOrd="0" presId="urn:microsoft.com/office/officeart/2005/8/layout/orgChart1"/>
    <dgm:cxn modelId="{CB351DD1-EFB9-4D7D-BB7A-686240C8D817}" type="presParOf" srcId="{742C3BA9-7907-40CA-AA3E-C15C99CBDDF4}" destId="{B232D9A8-8633-4C9D-AE67-BABD024039B3}" srcOrd="2" destOrd="0" presId="urn:microsoft.com/office/officeart/2005/8/layout/orgChart1"/>
    <dgm:cxn modelId="{C73B44A1-74A5-432C-ABCC-43E30A369324}" type="presParOf" srcId="{4138DBAD-3213-4C88-8D81-60AA5422379B}" destId="{7AEBFD24-C427-4CC2-AF85-146FBDFD7D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F4B9F3-8E4E-4CC6-B36D-6AA6CB437AFC}">
      <dsp:nvSpPr>
        <dsp:cNvPr id="0" name=""/>
        <dsp:cNvSpPr/>
      </dsp:nvSpPr>
      <dsp:spPr>
        <a:xfrm>
          <a:off x="546734" y="0"/>
          <a:ext cx="6196330" cy="4022725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714229-4FDB-44DC-993E-48CE13974932}">
      <dsp:nvSpPr>
        <dsp:cNvPr id="0" name=""/>
        <dsp:cNvSpPr/>
      </dsp:nvSpPr>
      <dsp:spPr>
        <a:xfrm>
          <a:off x="7830" y="1206817"/>
          <a:ext cx="2346404" cy="16090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Porušení právní povinnosti</a:t>
          </a:r>
          <a:endParaRPr lang="cs-CZ" sz="2400" kern="1200" dirty="0"/>
        </a:p>
      </dsp:txBody>
      <dsp:txXfrm>
        <a:off x="86379" y="1285366"/>
        <a:ext cx="2189306" cy="1451992"/>
      </dsp:txXfrm>
    </dsp:sp>
    <dsp:sp modelId="{0F8AB609-0B9C-42D2-ADB8-B0CDEF09A769}">
      <dsp:nvSpPr>
        <dsp:cNvPr id="0" name=""/>
        <dsp:cNvSpPr/>
      </dsp:nvSpPr>
      <dsp:spPr>
        <a:xfrm>
          <a:off x="2471697" y="1206817"/>
          <a:ext cx="2346404" cy="1609090"/>
        </a:xfrm>
        <a:prstGeom prst="round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Příčinná souvislost</a:t>
          </a:r>
          <a:endParaRPr lang="cs-CZ" sz="2400" kern="1200" dirty="0"/>
        </a:p>
      </dsp:txBody>
      <dsp:txXfrm>
        <a:off x="2550246" y="1285366"/>
        <a:ext cx="2189306" cy="1451992"/>
      </dsp:txXfrm>
    </dsp:sp>
    <dsp:sp modelId="{8B4FE3F0-24A0-468E-BC57-0C15AD6D5069}">
      <dsp:nvSpPr>
        <dsp:cNvPr id="0" name=""/>
        <dsp:cNvSpPr/>
      </dsp:nvSpPr>
      <dsp:spPr>
        <a:xfrm>
          <a:off x="4935564" y="1206817"/>
          <a:ext cx="2346404" cy="1609090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Škoda/porušení právem chráněného zájmu </a:t>
          </a:r>
          <a:endParaRPr lang="cs-CZ" sz="2400" kern="1200" dirty="0"/>
        </a:p>
      </dsp:txBody>
      <dsp:txXfrm>
        <a:off x="5014113" y="1285366"/>
        <a:ext cx="2189306" cy="145199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AC84D-A946-4382-99F8-16B0BD3CD591}">
      <dsp:nvSpPr>
        <dsp:cNvPr id="0" name=""/>
        <dsp:cNvSpPr/>
      </dsp:nvSpPr>
      <dsp:spPr>
        <a:xfrm>
          <a:off x="0" y="36134"/>
          <a:ext cx="7543800" cy="8552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smtClean="0"/>
            <a:t>- Každý občan má možnost podávat bezplatně k orgánům ČLK stížnosti na jednání lékařů, a to vždy, </a:t>
          </a:r>
          <a:r>
            <a:rPr lang="cs-CZ" sz="1700" b="1" kern="1200" smtClean="0"/>
            <a:t>pokud se domnívá, že lékař postupoval neodborně nebo jednal neeticky</a:t>
          </a:r>
          <a:r>
            <a:rPr lang="cs-CZ" sz="1700" kern="1200" smtClean="0"/>
            <a:t>.</a:t>
          </a:r>
          <a:endParaRPr lang="cs-CZ" sz="1700" kern="1200"/>
        </a:p>
      </dsp:txBody>
      <dsp:txXfrm>
        <a:off x="41751" y="77885"/>
        <a:ext cx="7460298" cy="771768"/>
      </dsp:txXfrm>
    </dsp:sp>
    <dsp:sp modelId="{8E44051D-824B-4D3B-B656-C94E125DF44A}">
      <dsp:nvSpPr>
        <dsp:cNvPr id="0" name=""/>
        <dsp:cNvSpPr/>
      </dsp:nvSpPr>
      <dsp:spPr>
        <a:xfrm>
          <a:off x="0" y="940364"/>
          <a:ext cx="7543800" cy="8552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smtClean="0"/>
            <a:t>- pokuta do 30000 Kč</a:t>
          </a:r>
          <a:endParaRPr lang="cs-CZ" sz="1700" kern="1200"/>
        </a:p>
      </dsp:txBody>
      <dsp:txXfrm>
        <a:off x="41751" y="982115"/>
        <a:ext cx="7460298" cy="771768"/>
      </dsp:txXfrm>
    </dsp:sp>
    <dsp:sp modelId="{B4AB693D-B49A-41EC-AC12-9EA67080E083}">
      <dsp:nvSpPr>
        <dsp:cNvPr id="0" name=""/>
        <dsp:cNvSpPr/>
      </dsp:nvSpPr>
      <dsp:spPr>
        <a:xfrm>
          <a:off x="0" y="1844595"/>
          <a:ext cx="7543800" cy="8552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smtClean="0"/>
            <a:t>- vyloučení z České lékařské komory na možnost vykonávání povolání lékaře</a:t>
          </a:r>
          <a:endParaRPr lang="cs-CZ" sz="1700" kern="1200"/>
        </a:p>
      </dsp:txBody>
      <dsp:txXfrm>
        <a:off x="41751" y="1886346"/>
        <a:ext cx="7460298" cy="771768"/>
      </dsp:txXfrm>
    </dsp:sp>
    <dsp:sp modelId="{E19902DF-80A5-441E-9CD1-2A31F1E02A9B}">
      <dsp:nvSpPr>
        <dsp:cNvPr id="0" name=""/>
        <dsp:cNvSpPr/>
      </dsp:nvSpPr>
      <dsp:spPr>
        <a:xfrm>
          <a:off x="0" y="2699865"/>
          <a:ext cx="7543800" cy="281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516" tIns="21590" rIns="120904" bIns="21590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300" kern="1200" smtClean="0"/>
            <a:t>Faktický zákaz činnosti až na 5 let </a:t>
          </a:r>
          <a:endParaRPr lang="cs-CZ" sz="1300" kern="1200"/>
        </a:p>
      </dsp:txBody>
      <dsp:txXfrm>
        <a:off x="0" y="2699865"/>
        <a:ext cx="7543800" cy="2815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E62558-1BC2-43EC-9D57-C716349960D0}">
      <dsp:nvSpPr>
        <dsp:cNvPr id="0" name=""/>
        <dsp:cNvSpPr/>
      </dsp:nvSpPr>
      <dsp:spPr>
        <a:xfrm rot="5400000">
          <a:off x="4172161" y="-1351558"/>
          <a:ext cx="1569805" cy="4665472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Ze Smlouvy </a:t>
          </a:r>
          <a:endParaRPr lang="cs-CZ" sz="4600" kern="120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Ze Zákona</a:t>
          </a:r>
          <a:endParaRPr lang="cs-CZ" sz="4600" kern="1200"/>
        </a:p>
      </dsp:txBody>
      <dsp:txXfrm rot="-5400000">
        <a:off x="2624328" y="272907"/>
        <a:ext cx="4588840" cy="1416541"/>
      </dsp:txXfrm>
    </dsp:sp>
    <dsp:sp modelId="{E0350528-6D67-4391-9A72-78FE494ED76B}">
      <dsp:nvSpPr>
        <dsp:cNvPr id="0" name=""/>
        <dsp:cNvSpPr/>
      </dsp:nvSpPr>
      <dsp:spPr>
        <a:xfrm>
          <a:off x="0" y="49"/>
          <a:ext cx="2624328" cy="196225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400" kern="1200" smtClean="0"/>
            <a:t>Povinnost daná:</a:t>
          </a:r>
          <a:endParaRPr lang="cs-CZ" sz="4400" kern="1200"/>
        </a:p>
      </dsp:txBody>
      <dsp:txXfrm>
        <a:off x="95789" y="95838"/>
        <a:ext cx="2432750" cy="1770678"/>
      </dsp:txXfrm>
    </dsp:sp>
    <dsp:sp modelId="{72CD7713-2025-449F-9F53-E1DB2AF1AF29}">
      <dsp:nvSpPr>
        <dsp:cNvPr id="0" name=""/>
        <dsp:cNvSpPr/>
      </dsp:nvSpPr>
      <dsp:spPr>
        <a:xfrm rot="5400000">
          <a:off x="4172161" y="708811"/>
          <a:ext cx="1569805" cy="4665472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Úmysl</a:t>
          </a:r>
          <a:endParaRPr lang="cs-CZ" sz="4600" kern="120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Nedbalost</a:t>
          </a:r>
          <a:endParaRPr lang="cs-CZ" sz="4600" kern="1200"/>
        </a:p>
      </dsp:txBody>
      <dsp:txXfrm rot="-5400000">
        <a:off x="2624328" y="2333276"/>
        <a:ext cx="4588840" cy="1416541"/>
      </dsp:txXfrm>
    </dsp:sp>
    <dsp:sp modelId="{FA4A756A-16F7-4591-B7B1-AB2FE5B8F4AC}">
      <dsp:nvSpPr>
        <dsp:cNvPr id="0" name=""/>
        <dsp:cNvSpPr/>
      </dsp:nvSpPr>
      <dsp:spPr>
        <a:xfrm>
          <a:off x="0" y="2060418"/>
          <a:ext cx="2624328" cy="196225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400" kern="1200" smtClean="0"/>
            <a:t>Typy zavinění</a:t>
          </a:r>
          <a:endParaRPr lang="cs-CZ" sz="4400" kern="1200"/>
        </a:p>
      </dsp:txBody>
      <dsp:txXfrm>
        <a:off x="95789" y="2156207"/>
        <a:ext cx="2432750" cy="17706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430724-C447-4545-9BA5-11B1F884A852}">
      <dsp:nvSpPr>
        <dsp:cNvPr id="0" name=""/>
        <dsp:cNvSpPr/>
      </dsp:nvSpPr>
      <dsp:spPr>
        <a:xfrm>
          <a:off x="3645027" y="1665486"/>
          <a:ext cx="1994731" cy="692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193"/>
              </a:lnTo>
              <a:lnTo>
                <a:pt x="1994731" y="346193"/>
              </a:lnTo>
              <a:lnTo>
                <a:pt x="1994731" y="69238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81B64-D9EB-4308-A53D-256A7702C7C1}">
      <dsp:nvSpPr>
        <dsp:cNvPr id="0" name=""/>
        <dsp:cNvSpPr/>
      </dsp:nvSpPr>
      <dsp:spPr>
        <a:xfrm>
          <a:off x="1650295" y="1665486"/>
          <a:ext cx="1994731" cy="692386"/>
        </a:xfrm>
        <a:custGeom>
          <a:avLst/>
          <a:gdLst/>
          <a:ahLst/>
          <a:cxnLst/>
          <a:rect l="0" t="0" r="0" b="0"/>
          <a:pathLst>
            <a:path>
              <a:moveTo>
                <a:pt x="1994731" y="0"/>
              </a:moveTo>
              <a:lnTo>
                <a:pt x="1994731" y="346193"/>
              </a:lnTo>
              <a:lnTo>
                <a:pt x="0" y="346193"/>
              </a:lnTo>
              <a:lnTo>
                <a:pt x="0" y="69238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8557EA-3EE0-4D7E-AA64-78E03FD21936}">
      <dsp:nvSpPr>
        <dsp:cNvPr id="0" name=""/>
        <dsp:cNvSpPr/>
      </dsp:nvSpPr>
      <dsp:spPr>
        <a:xfrm>
          <a:off x="1996489" y="16948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kern="1200" dirty="0" smtClean="0"/>
            <a:t>Újma</a:t>
          </a:r>
          <a:endParaRPr lang="cs-CZ" sz="4800" kern="1200" dirty="0"/>
        </a:p>
      </dsp:txBody>
      <dsp:txXfrm>
        <a:off x="1996489" y="16948"/>
        <a:ext cx="3297076" cy="1648538"/>
      </dsp:txXfrm>
    </dsp:sp>
    <dsp:sp modelId="{5C6D1F2C-4270-41FC-9559-8BCFBF72FC01}">
      <dsp:nvSpPr>
        <dsp:cNvPr id="0" name=""/>
        <dsp:cNvSpPr/>
      </dsp:nvSpPr>
      <dsp:spPr>
        <a:xfrm>
          <a:off x="1757" y="2357873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kern="1200" dirty="0" smtClean="0"/>
            <a:t>Majetková Škoda</a:t>
          </a:r>
          <a:endParaRPr lang="cs-CZ" sz="4800" kern="1200" dirty="0"/>
        </a:p>
      </dsp:txBody>
      <dsp:txXfrm>
        <a:off x="1757" y="2357873"/>
        <a:ext cx="3297076" cy="1648538"/>
      </dsp:txXfrm>
    </dsp:sp>
    <dsp:sp modelId="{D2DAC25E-AD0B-4668-9A20-E8C91F9143A3}">
      <dsp:nvSpPr>
        <dsp:cNvPr id="0" name=""/>
        <dsp:cNvSpPr/>
      </dsp:nvSpPr>
      <dsp:spPr>
        <a:xfrm>
          <a:off x="3991220" y="2357873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kern="1200" dirty="0" smtClean="0"/>
            <a:t>Nemajetková Újma</a:t>
          </a:r>
          <a:endParaRPr lang="cs-CZ" sz="4800" kern="1200" dirty="0"/>
        </a:p>
      </dsp:txBody>
      <dsp:txXfrm>
        <a:off x="3991220" y="2357873"/>
        <a:ext cx="3297076" cy="16485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F4F246-9BAF-4AAE-9E1D-CBB80D4409F2}">
      <dsp:nvSpPr>
        <dsp:cNvPr id="0" name=""/>
        <dsp:cNvSpPr/>
      </dsp:nvSpPr>
      <dsp:spPr>
        <a:xfrm>
          <a:off x="0" y="38193"/>
          <a:ext cx="7290055" cy="14589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smtClean="0"/>
            <a:t>(1) Povinnost nahradit jinému újmu zahrnuje vždy povinnost k náhradě újmy na jmění (škody). </a:t>
          </a:r>
          <a:endParaRPr lang="cs-CZ" sz="2900" kern="1200"/>
        </a:p>
      </dsp:txBody>
      <dsp:txXfrm>
        <a:off x="71222" y="109415"/>
        <a:ext cx="7147611" cy="1316546"/>
      </dsp:txXfrm>
    </dsp:sp>
    <dsp:sp modelId="{FCEACFDB-2EFC-4948-A162-2BE5EA8A6ED4}">
      <dsp:nvSpPr>
        <dsp:cNvPr id="0" name=""/>
        <dsp:cNvSpPr/>
      </dsp:nvSpPr>
      <dsp:spPr>
        <a:xfrm>
          <a:off x="0" y="1580703"/>
          <a:ext cx="7290055" cy="14589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smtClean="0"/>
            <a:t>(2) Nebyla-li povinnost odčinit jinému nemajetkovou újmu výslovně ujednána, postihuje škůdce, jen stanoví-li to zvlášť zákon. </a:t>
          </a:r>
          <a:endParaRPr lang="cs-CZ" sz="2900" kern="1200"/>
        </a:p>
      </dsp:txBody>
      <dsp:txXfrm>
        <a:off x="71222" y="1651925"/>
        <a:ext cx="7147611" cy="1316546"/>
      </dsp:txXfrm>
    </dsp:sp>
    <dsp:sp modelId="{36FC39E3-1C1C-467A-8927-9FED3A1562BD}">
      <dsp:nvSpPr>
        <dsp:cNvPr id="0" name=""/>
        <dsp:cNvSpPr/>
      </dsp:nvSpPr>
      <dsp:spPr>
        <a:xfrm>
          <a:off x="0" y="3039693"/>
          <a:ext cx="7290055" cy="945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1459" tIns="36830" rIns="206248" bIns="3683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 smtClean="0"/>
            <a:t>V takových případech se povinnost nahradit nemajetkovou újmu poskytnutím zadostiučinění posoudí obdobně podle ustanovení o povinnosti nahradit škodu. </a:t>
          </a:r>
          <a:endParaRPr lang="cs-CZ" sz="2300" kern="1200"/>
        </a:p>
      </dsp:txBody>
      <dsp:txXfrm>
        <a:off x="0" y="3039693"/>
        <a:ext cx="7290055" cy="9454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39954A-CCC8-435E-B47E-4BFF7477AFE9}">
      <dsp:nvSpPr>
        <dsp:cNvPr id="0" name=""/>
        <dsp:cNvSpPr/>
      </dsp:nvSpPr>
      <dsp:spPr>
        <a:xfrm>
          <a:off x="0" y="62893"/>
          <a:ext cx="7290055" cy="912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b="1" kern="1200" dirty="0" smtClean="0"/>
            <a:t>Nepřihlíží se k ujednání</a:t>
          </a:r>
          <a:r>
            <a:rPr lang="cs-CZ" sz="4000" kern="1200" dirty="0" smtClean="0"/>
            <a:t>, § </a:t>
          </a:r>
          <a:r>
            <a:rPr lang="cs-CZ" sz="4000" kern="1200" dirty="0" smtClean="0">
              <a:effectLst/>
            </a:rPr>
            <a:t>2898 </a:t>
          </a:r>
          <a:endParaRPr lang="cs-CZ" sz="4000" kern="1200" dirty="0"/>
        </a:p>
      </dsp:txBody>
      <dsp:txXfrm>
        <a:off x="44549" y="107442"/>
        <a:ext cx="7200957" cy="823502"/>
      </dsp:txXfrm>
    </dsp:sp>
    <dsp:sp modelId="{E7EE7BC3-2D5F-4F59-AE42-211D1D5A7C44}">
      <dsp:nvSpPr>
        <dsp:cNvPr id="0" name=""/>
        <dsp:cNvSpPr/>
      </dsp:nvSpPr>
      <dsp:spPr>
        <a:xfrm>
          <a:off x="0" y="977580"/>
          <a:ext cx="7290055" cy="2980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1459" tIns="50800" rIns="284480" bIns="50800" numCol="1" spcCol="1270" anchor="t" anchorCtr="0">
          <a:noAutofit/>
        </a:bodyPr>
        <a:lstStyle/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100" kern="1200" smtClean="0"/>
            <a:t>které předem vylučuje nebo omezuje povinnost k náhradě újmy způsobené člověku na jeho přirozených právech, </a:t>
          </a:r>
          <a:endParaRPr lang="cs-CZ" sz="3100" kern="120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100" kern="1200" smtClean="0"/>
            <a:t>způsobené úmyslně nebo z hrubé nedbalosti; </a:t>
          </a:r>
          <a:endParaRPr lang="cs-CZ" sz="3100" kern="120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100" kern="1200" smtClean="0"/>
            <a:t>předem vylučuje nebo omezuje právo slabší strany na náhradu jakékoli újmy. </a:t>
          </a:r>
          <a:endParaRPr lang="cs-CZ" sz="3100" kern="1200"/>
        </a:p>
      </dsp:txBody>
      <dsp:txXfrm>
        <a:off x="0" y="977580"/>
        <a:ext cx="7290055" cy="29808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90695A-944E-4A93-90E9-B5A077A090AE}">
      <dsp:nvSpPr>
        <dsp:cNvPr id="0" name=""/>
        <dsp:cNvSpPr/>
      </dsp:nvSpPr>
      <dsp:spPr>
        <a:xfrm>
          <a:off x="397073" y="1041"/>
          <a:ext cx="3093289" cy="18559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smtClean="0"/>
            <a:t>Nutná obrana</a:t>
          </a:r>
          <a:endParaRPr lang="cs-CZ" sz="19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smtClean="0"/>
            <a:t>Před útokem</a:t>
          </a:r>
          <a:r>
            <a:rPr lang="cs-CZ" sz="1500" b="1" kern="1200" smtClean="0"/>
            <a:t> </a:t>
          </a:r>
          <a:endParaRPr lang="cs-CZ" sz="1500" kern="1200"/>
        </a:p>
      </dsp:txBody>
      <dsp:txXfrm>
        <a:off x="397073" y="1041"/>
        <a:ext cx="3093289" cy="1855973"/>
      </dsp:txXfrm>
    </dsp:sp>
    <dsp:sp modelId="{554BA929-A80A-4353-A570-B15F11879A60}">
      <dsp:nvSpPr>
        <dsp:cNvPr id="0" name=""/>
        <dsp:cNvSpPr/>
      </dsp:nvSpPr>
      <dsp:spPr>
        <a:xfrm>
          <a:off x="3799691" y="1041"/>
          <a:ext cx="3093289" cy="18559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smtClean="0"/>
            <a:t>Krajní nouze</a:t>
          </a:r>
          <a:endParaRPr lang="cs-CZ" sz="19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smtClean="0"/>
            <a:t>Před hrozící újmou</a:t>
          </a:r>
          <a:endParaRPr lang="cs-CZ" sz="1500" kern="1200"/>
        </a:p>
      </dsp:txBody>
      <dsp:txXfrm>
        <a:off x="3799691" y="1041"/>
        <a:ext cx="3093289" cy="1855973"/>
      </dsp:txXfrm>
    </dsp:sp>
    <dsp:sp modelId="{98411ACF-9110-4D3B-9D10-2BAFE771AE06}">
      <dsp:nvSpPr>
        <dsp:cNvPr id="0" name=""/>
        <dsp:cNvSpPr/>
      </dsp:nvSpPr>
      <dsp:spPr>
        <a:xfrm>
          <a:off x="2098382" y="2166344"/>
          <a:ext cx="3093289" cy="18559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Při posouzení, zda někdo jednal v nutné obraně, anebo v krajní nouzi, se přihlédne i k omluvitelnému vzrušení mysli toho, kdo odvracel útok nebo jiné nebezpečí. </a:t>
          </a:r>
          <a:r>
            <a:rPr lang="cs-CZ" sz="1900" b="1" kern="1200" dirty="0" smtClean="0"/>
            <a:t> </a:t>
          </a:r>
          <a:endParaRPr lang="cs-CZ" sz="1900" kern="1200" dirty="0"/>
        </a:p>
      </dsp:txBody>
      <dsp:txXfrm>
        <a:off x="2098382" y="2166344"/>
        <a:ext cx="3093289" cy="185597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CFED50-AA79-4782-B714-28BD09132132}">
      <dsp:nvSpPr>
        <dsp:cNvPr id="0" name=""/>
        <dsp:cNvSpPr/>
      </dsp:nvSpPr>
      <dsp:spPr>
        <a:xfrm>
          <a:off x="0" y="53279"/>
          <a:ext cx="7290055" cy="2012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kern="1200" dirty="0" smtClean="0"/>
            <a:t>prokáže-li, že mu ve splnění povinnosti ze smlouvy dočasně nebo trvale zabránila:</a:t>
          </a:r>
          <a:endParaRPr lang="cs-CZ" sz="4000" kern="1200" dirty="0"/>
        </a:p>
      </dsp:txBody>
      <dsp:txXfrm>
        <a:off x="98237" y="151516"/>
        <a:ext cx="7093581" cy="1815926"/>
      </dsp:txXfrm>
    </dsp:sp>
    <dsp:sp modelId="{DE0B2635-5906-4BED-BA13-054196708C93}">
      <dsp:nvSpPr>
        <dsp:cNvPr id="0" name=""/>
        <dsp:cNvSpPr/>
      </dsp:nvSpPr>
      <dsp:spPr>
        <a:xfrm>
          <a:off x="0" y="2065680"/>
          <a:ext cx="7290055" cy="1904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1459" tIns="50800" rIns="284480" bIns="50800" numCol="1" spcCol="1270" anchor="t" anchorCtr="0">
          <a:noAutofit/>
        </a:bodyPr>
        <a:lstStyle/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100" kern="1200" smtClean="0"/>
            <a:t>mimořádná </a:t>
          </a:r>
          <a:endParaRPr lang="cs-CZ" sz="3100" kern="120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100" kern="1200" smtClean="0"/>
            <a:t>nepředvídatelná </a:t>
          </a:r>
          <a:endParaRPr lang="cs-CZ" sz="3100" kern="120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100" kern="1200" smtClean="0"/>
            <a:t>nepřekonatelná </a:t>
          </a:r>
          <a:endParaRPr lang="cs-CZ" sz="3100" kern="120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100" kern="1200" smtClean="0"/>
            <a:t>překážka vzniklá nezávisle na jeho vůli. </a:t>
          </a:r>
          <a:endParaRPr lang="cs-CZ" sz="3100" kern="1200"/>
        </a:p>
      </dsp:txBody>
      <dsp:txXfrm>
        <a:off x="0" y="2065680"/>
        <a:ext cx="7290055" cy="19044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5539B5-0E0D-4041-893D-D104F9B96070}">
      <dsp:nvSpPr>
        <dsp:cNvPr id="0" name=""/>
        <dsp:cNvSpPr/>
      </dsp:nvSpPr>
      <dsp:spPr>
        <a:xfrm>
          <a:off x="6407" y="1245363"/>
          <a:ext cx="3829992" cy="15319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23" tIns="60008" rIns="60008" bIns="60008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dirty="0" smtClean="0"/>
            <a:t>Skutečná škoda</a:t>
          </a:r>
          <a:endParaRPr lang="cs-CZ" sz="4500" kern="1200" dirty="0"/>
        </a:p>
      </dsp:txBody>
      <dsp:txXfrm>
        <a:off x="772406" y="1245363"/>
        <a:ext cx="2297995" cy="1531997"/>
      </dsp:txXfrm>
    </dsp:sp>
    <dsp:sp modelId="{6AAA8311-0911-4B79-8ACB-55D78CD81229}">
      <dsp:nvSpPr>
        <dsp:cNvPr id="0" name=""/>
        <dsp:cNvSpPr/>
      </dsp:nvSpPr>
      <dsp:spPr>
        <a:xfrm>
          <a:off x="3453400" y="1245363"/>
          <a:ext cx="3829992" cy="15319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23" tIns="60008" rIns="60008" bIns="60008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dirty="0" smtClean="0"/>
            <a:t>Ušlý zisk</a:t>
          </a:r>
          <a:endParaRPr lang="cs-CZ" sz="4500" kern="1200" dirty="0"/>
        </a:p>
      </dsp:txBody>
      <dsp:txXfrm>
        <a:off x="4219399" y="1245363"/>
        <a:ext cx="2297995" cy="153199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C994BE-8AB0-4D99-BE23-5E7953258192}">
      <dsp:nvSpPr>
        <dsp:cNvPr id="0" name=""/>
        <dsp:cNvSpPr/>
      </dsp:nvSpPr>
      <dsp:spPr>
        <a:xfrm>
          <a:off x="3812506" y="2535052"/>
          <a:ext cx="314023" cy="963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3004"/>
              </a:lnTo>
              <a:lnTo>
                <a:pt x="314023" y="963004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98E85C-D6F3-4C0D-886D-0C9F03F6EC50}">
      <dsp:nvSpPr>
        <dsp:cNvPr id="0" name=""/>
        <dsp:cNvSpPr/>
      </dsp:nvSpPr>
      <dsp:spPr>
        <a:xfrm>
          <a:off x="3383341" y="1048675"/>
          <a:ext cx="1266560" cy="439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816"/>
              </a:lnTo>
              <a:lnTo>
                <a:pt x="1266560" y="219816"/>
              </a:lnTo>
              <a:lnTo>
                <a:pt x="1266560" y="43963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4FFA32-A9E7-477A-A21B-4C065A577DF9}">
      <dsp:nvSpPr>
        <dsp:cNvPr id="0" name=""/>
        <dsp:cNvSpPr/>
      </dsp:nvSpPr>
      <dsp:spPr>
        <a:xfrm>
          <a:off x="2116781" y="1048675"/>
          <a:ext cx="1266560" cy="439632"/>
        </a:xfrm>
        <a:custGeom>
          <a:avLst/>
          <a:gdLst/>
          <a:ahLst/>
          <a:cxnLst/>
          <a:rect l="0" t="0" r="0" b="0"/>
          <a:pathLst>
            <a:path>
              <a:moveTo>
                <a:pt x="1266560" y="0"/>
              </a:moveTo>
              <a:lnTo>
                <a:pt x="1266560" y="219816"/>
              </a:lnTo>
              <a:lnTo>
                <a:pt x="0" y="219816"/>
              </a:lnTo>
              <a:lnTo>
                <a:pt x="0" y="43963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DE67E-D9A5-46C1-B3AF-55019EBEC046}">
      <dsp:nvSpPr>
        <dsp:cNvPr id="0" name=""/>
        <dsp:cNvSpPr/>
      </dsp:nvSpPr>
      <dsp:spPr>
        <a:xfrm>
          <a:off x="2336597" y="1931"/>
          <a:ext cx="2093488" cy="10467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Při ublížení na zdraví odčiní škůdce újmu poškozeného peněžitou náhradou, vyvažující:</a:t>
          </a:r>
          <a:endParaRPr lang="cs-CZ" sz="1400" kern="1200" dirty="0"/>
        </a:p>
      </dsp:txBody>
      <dsp:txXfrm>
        <a:off x="2336597" y="1931"/>
        <a:ext cx="2093488" cy="1046744"/>
      </dsp:txXfrm>
    </dsp:sp>
    <dsp:sp modelId="{D0730BA7-718D-487D-BDA3-2EA33701825F}">
      <dsp:nvSpPr>
        <dsp:cNvPr id="0" name=""/>
        <dsp:cNvSpPr/>
      </dsp:nvSpPr>
      <dsp:spPr>
        <a:xfrm>
          <a:off x="1070037" y="1488307"/>
          <a:ext cx="2093488" cy="10467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plně vytrpěné bolesti a další nemajetkové újmy; </a:t>
          </a:r>
          <a:endParaRPr lang="cs-CZ" sz="1400" kern="1200" dirty="0"/>
        </a:p>
      </dsp:txBody>
      <dsp:txXfrm>
        <a:off x="1070037" y="1488307"/>
        <a:ext cx="2093488" cy="1046744"/>
      </dsp:txXfrm>
    </dsp:sp>
    <dsp:sp modelId="{0D9EABF3-6A05-4FD4-9643-1AB9BE483394}">
      <dsp:nvSpPr>
        <dsp:cNvPr id="0" name=""/>
        <dsp:cNvSpPr/>
      </dsp:nvSpPr>
      <dsp:spPr>
        <a:xfrm>
          <a:off x="3603157" y="1488307"/>
          <a:ext cx="2093488" cy="10467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ztížení společenského uplatnění</a:t>
          </a:r>
          <a:endParaRPr lang="cs-CZ" sz="1400" kern="1200" dirty="0"/>
        </a:p>
      </dsp:txBody>
      <dsp:txXfrm>
        <a:off x="3603157" y="1488307"/>
        <a:ext cx="2093488" cy="1046744"/>
      </dsp:txXfrm>
    </dsp:sp>
    <dsp:sp modelId="{C1C6BF5D-CC41-41A9-B00E-4A669AC2817F}">
      <dsp:nvSpPr>
        <dsp:cNvPr id="0" name=""/>
        <dsp:cNvSpPr/>
      </dsp:nvSpPr>
      <dsp:spPr>
        <a:xfrm>
          <a:off x="4126529" y="2974684"/>
          <a:ext cx="2093488" cy="104674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vznikla-li poškozením zdraví překážka lepší budoucnosti poškozeného. Nelze-li výši náhrady takto určit, stanoví se podle zásad slušnosti. </a:t>
          </a:r>
          <a:endParaRPr lang="cs-CZ" sz="1400" kern="1200" dirty="0"/>
        </a:p>
      </dsp:txBody>
      <dsp:txXfrm>
        <a:off x="4126529" y="2974684"/>
        <a:ext cx="2093488" cy="10467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15E38B9-FECB-4815-B47A-E83CBDF57D40}" type="datetimeFigureOut">
              <a:rPr lang="cs-CZ" smtClean="0"/>
              <a:t>26.03.2018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7277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26.03.2018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614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26.03.2018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2638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26.03.2018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781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26.03.2018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6547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26.03.2018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240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26.03.2018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535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26.03.2018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930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26.03.2018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319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26.03.2018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765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26.03.2018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924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15E38B9-FECB-4815-B47A-E83CBDF57D40}" type="datetimeFigureOut">
              <a:rPr lang="cs-CZ" smtClean="0"/>
              <a:t>26.03.2018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712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Odpovědnost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012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Náhoda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Újmu způsobenou náhodou nahradí ten, kdo dal ze své viny k náhodě podnět, zejména tím, že poruší příkaz nebo poškodí zařízení, které má nahodilé újmě zabránit. 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34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Vyloučení protiprávnosti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0315588"/>
              </p:ext>
            </p:extLst>
          </p:nvPr>
        </p:nvGraphicFramePr>
        <p:xfrm>
          <a:off x="768096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011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Porušení zákona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dirty="0"/>
              <a:t>Škůdce, který vlastním zaviněním </a:t>
            </a:r>
            <a:r>
              <a:rPr lang="cs-CZ" b="1" u="sng" dirty="0"/>
              <a:t>poruší povinnost </a:t>
            </a:r>
            <a:r>
              <a:rPr lang="cs-CZ" dirty="0"/>
              <a:t>stanovenou zákonem a </a:t>
            </a:r>
            <a:r>
              <a:rPr lang="cs-CZ" b="1" u="sng" dirty="0"/>
              <a:t>zasáhne tak do absolutního práva poškozeného</a:t>
            </a:r>
            <a:r>
              <a:rPr lang="cs-CZ" dirty="0"/>
              <a:t>, nahradí poškozenému, co tím způsobil</a:t>
            </a:r>
            <a:r>
              <a:rPr lang="cs-CZ" dirty="0" smtClean="0"/>
              <a:t>.</a:t>
            </a:r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 smtClean="0"/>
              <a:t>Povinnost </a:t>
            </a:r>
            <a:r>
              <a:rPr lang="cs-CZ" b="1" u="sng" dirty="0"/>
              <a:t>k náhradě vznikne i škůdci</a:t>
            </a:r>
            <a:r>
              <a:rPr lang="cs-CZ" dirty="0"/>
              <a:t>, který zasáhne do jiného práva poškozeného </a:t>
            </a:r>
            <a:r>
              <a:rPr lang="cs-CZ" b="1" u="sng" dirty="0"/>
              <a:t>zaviněným porušením zákonné povinnosti </a:t>
            </a:r>
            <a:r>
              <a:rPr lang="cs-CZ" dirty="0"/>
              <a:t>stanovené na ochranu takového práva.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985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Porušení smlouvy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Poruší-li strana povinnost ze </a:t>
            </a:r>
            <a:r>
              <a:rPr lang="cs-CZ" dirty="0" smtClean="0"/>
              <a:t>smlouvy: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 nahradí </a:t>
            </a:r>
            <a:r>
              <a:rPr lang="cs-CZ" dirty="0"/>
              <a:t>škodu z toho vzniklou druhé straně 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 nebo </a:t>
            </a:r>
            <a:r>
              <a:rPr lang="cs-CZ" dirty="0"/>
              <a:t>i osobě, jejímuž zájmu mělo splnění ujednané povinnosti zjevně sloužit. </a:t>
            </a:r>
          </a:p>
        </p:txBody>
      </p:sp>
    </p:spTree>
    <p:extLst>
      <p:ext uri="{BB962C8B-B14F-4D97-AF65-F5344CB8AC3E}">
        <p14:creationId xmlns:p14="http://schemas.microsoft.com/office/powerpoint/2010/main" val="92067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Povinnosti k náhradě se škůdce </a:t>
            </a:r>
            <a:r>
              <a:rPr lang="cs-CZ" b="1" dirty="0"/>
              <a:t>zprostí</a:t>
            </a:r>
            <a:r>
              <a:rPr lang="cs-CZ" dirty="0"/>
              <a:t>,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8960864"/>
              </p:ext>
            </p:extLst>
          </p:nvPr>
        </p:nvGraphicFramePr>
        <p:xfrm>
          <a:off x="768096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694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§2919 – obohacení z deliktu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Obohatil-li se škůdce na úkor poškozeného protiprávním činem nebo na základě jiné skutečnosti, která způsobila škodu, je škůdcovo obohacení i po promlčení práva poškozeného na náhradu škody bezdůvodné. </a:t>
            </a:r>
            <a:endParaRPr lang="cs-CZ" dirty="0" smtClean="0"/>
          </a:p>
          <a:p>
            <a:r>
              <a:rPr lang="cs-CZ" dirty="0" smtClean="0"/>
              <a:t>Promlčí-li </a:t>
            </a:r>
            <a:r>
              <a:rPr lang="cs-CZ" dirty="0"/>
              <a:t>se právo poškozeného na náhradu škody, může se poškozený domáhat, aby mu škůdce vydal, co získal, podle ustanovení o bezdůvodném obohacení.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575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Škoda z provozní činnosti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provozuje závod nebo jiné zařízení sloužící k výdělečné činnosti, nahradí škodu vzniklou z provozu, ať již byla způsobena vlastní provozní činností, věcí při ní použitou nebo vlivem činnosti na okolí. </a:t>
            </a:r>
            <a:endParaRPr lang="cs-CZ" dirty="0" smtClean="0"/>
          </a:p>
          <a:p>
            <a:r>
              <a:rPr lang="cs-CZ" dirty="0" smtClean="0"/>
              <a:t>Povinnosti </a:t>
            </a:r>
            <a:r>
              <a:rPr lang="cs-CZ" dirty="0"/>
              <a:t>se zprostí, prokáže-li, že vynaložil veškerou péči, kterou lze rozumně požadovat, aby ke škodě nedošlo.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923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</a:rPr>
              <a:t>Škoda způsobená osobou s nebezpečnými vlastnostmi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Kdo se vědomě ujme osoby nebezpečných vlastností tak, </a:t>
            </a:r>
            <a:r>
              <a:rPr lang="cs-CZ" sz="2800" i="1" u="sng" dirty="0"/>
              <a:t>že jí bez její nutné potřeby </a:t>
            </a:r>
            <a:r>
              <a:rPr lang="cs-CZ" sz="2800" dirty="0"/>
              <a:t>poskytne útulek nebo jí svěří určitou činnost, ať již v domácnosti, provozovně či na jiném podobném místě, nahradí společně a nerozdílně s ní škodu způsobenou v takovém místě nebo při této činnosti někomu jinému nebezpečnou povahou takové osoby.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646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</a:rPr>
              <a:t>Škoda způsobená věcí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Kdo je povinen někomu něco plnit a použije při tom </a:t>
            </a:r>
            <a:r>
              <a:rPr lang="cs-CZ" sz="2800" b="1" dirty="0"/>
              <a:t>vadnou</a:t>
            </a:r>
            <a:r>
              <a:rPr lang="cs-CZ" sz="2800" dirty="0"/>
              <a:t> věc, nahradí škodu způsobenou vadou věci. To platí i v případě poskytnutí zdravotnických, sociálních, veterinárních a jiných biologických služeb</a:t>
            </a:r>
            <a:r>
              <a:rPr lang="cs-CZ" dirty="0"/>
              <a:t>. </a:t>
            </a:r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764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Škoda na převzaté věci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cs-CZ" sz="2400" dirty="0"/>
              <a:t>Každý, kdo od jiného převzal věc, která má být předmětem jeho závazku, nahradí její poškození, ztrátu nebo zničení, neprokáže-li, že by ke škodě došlo i jinak. </a:t>
            </a:r>
          </a:p>
        </p:txBody>
      </p:sp>
    </p:spTree>
    <p:extLst>
      <p:ext uri="{BB962C8B-B14F-4D97-AF65-F5344CB8AC3E}">
        <p14:creationId xmlns:p14="http://schemas.microsoft.com/office/powerpoint/2010/main" val="157724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Předpoklady vzniku odpovědnosti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6755594"/>
              </p:ext>
            </p:extLst>
          </p:nvPr>
        </p:nvGraphicFramePr>
        <p:xfrm>
          <a:off x="768350" y="2286000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97676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F4B9F3-8E4E-4CC6-B36D-6AA6CB437A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88F4B9F3-8E4E-4CC6-B36D-6AA6CB437A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714229-4FDB-44DC-993E-48CE139749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CE714229-4FDB-44DC-993E-48CE139749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8AB609-0B9C-42D2-ADB8-B0CDEF09A7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0F8AB609-0B9C-42D2-ADB8-B0CDEF09A7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4FE3F0-24A0-468E-BC57-0C15AD6D50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8B4FE3F0-24A0-468E-BC57-0C15AD6D50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Škoda na odložené věci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Je-li s provozováním nějaké činnosti </a:t>
            </a:r>
            <a:r>
              <a:rPr lang="cs-CZ" b="1" dirty="0"/>
              <a:t>zpravidla spojeno odkládání </a:t>
            </a:r>
            <a:r>
              <a:rPr lang="cs-CZ" dirty="0"/>
              <a:t>věcí a byla-li věc odložena na místě k tomu určeném nebo na místě, kam se takové věci obvykle ukládají, </a:t>
            </a:r>
            <a:endParaRPr lang="cs-CZ" dirty="0" smtClean="0"/>
          </a:p>
          <a:p>
            <a:r>
              <a:rPr lang="cs-CZ" dirty="0" smtClean="0"/>
              <a:t>nahradí </a:t>
            </a:r>
            <a:r>
              <a:rPr lang="cs-CZ" dirty="0"/>
              <a:t>provozovatel poškození, ztrátu nebo zničení věci tomu, kdo ji odložil, popřípadě vlastníku věci. </a:t>
            </a:r>
            <a:endParaRPr lang="cs-CZ" dirty="0" smtClean="0"/>
          </a:p>
          <a:p>
            <a:r>
              <a:rPr lang="cs-CZ" dirty="0" smtClean="0"/>
              <a:t>Stejně </a:t>
            </a:r>
            <a:r>
              <a:rPr lang="cs-CZ" dirty="0"/>
              <a:t>nahradí škodu provozovatel hlídaných garáží nebo zařízení podobného druhu, jedná-li se o dopravní prostředky v nich umístěné a o jejich příslušenství. </a:t>
            </a:r>
          </a:p>
        </p:txBody>
      </p:sp>
    </p:spTree>
    <p:extLst>
      <p:ext uri="{BB962C8B-B14F-4D97-AF65-F5344CB8AC3E}">
        <p14:creationId xmlns:p14="http://schemas.microsoft.com/office/powerpoint/2010/main" val="80491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</a:rPr>
              <a:t>Škoda způsobená informací nebo radou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Kdo se hlásí j</a:t>
            </a:r>
            <a:r>
              <a:rPr lang="cs-CZ" dirty="0"/>
              <a:t>ako příslušník určitého stavu nebo povolání k odbornému výkonu nebo jinak vystupuje jako </a:t>
            </a:r>
            <a:r>
              <a:rPr lang="cs-CZ" b="1" u="sng" dirty="0"/>
              <a:t>odborník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nahradí </a:t>
            </a:r>
            <a:r>
              <a:rPr lang="cs-CZ" dirty="0"/>
              <a:t>škodu, </a:t>
            </a:r>
            <a:r>
              <a:rPr lang="cs-CZ" b="1" u="sng" dirty="0"/>
              <a:t>způsobí-li ji neúplnou nebo nesprávnou informací </a:t>
            </a:r>
            <a:r>
              <a:rPr lang="cs-CZ" dirty="0"/>
              <a:t>nebo škodlivou radou </a:t>
            </a:r>
            <a:endParaRPr lang="cs-CZ" dirty="0" smtClean="0"/>
          </a:p>
          <a:p>
            <a:r>
              <a:rPr lang="cs-CZ" dirty="0" smtClean="0"/>
              <a:t>danou </a:t>
            </a:r>
            <a:r>
              <a:rPr lang="cs-CZ" dirty="0"/>
              <a:t>za odměnu v záležitosti svého vědění nebo </a:t>
            </a:r>
            <a:r>
              <a:rPr lang="cs-CZ" dirty="0" smtClean="0"/>
              <a:t>dovednosti.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40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Rozsah náhrady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437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ustanovení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(1) Škoda se nahrazuje uvedením do předešlého stavu. Není-li to dobře možné, anebo žádá-li to poškozený, hradí se škoda v penězích.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(</a:t>
            </a:r>
            <a:r>
              <a:rPr lang="cs-CZ" dirty="0"/>
              <a:t>2) Nemajetková újma se odčiní přiměřeným zadostiučiněním. Zadostiučinění musí být poskytnuto v penězích, nezajistí-li jeho jiný způsob skutečné a dostatečně účinné odčinění způsobené újmy. 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104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Rozsah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2380873"/>
              </p:ext>
            </p:extLst>
          </p:nvPr>
        </p:nvGraphicFramePr>
        <p:xfrm>
          <a:off x="768350" y="2286000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90749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při ublížení na zdraví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1736512"/>
              </p:ext>
            </p:extLst>
          </p:nvPr>
        </p:nvGraphicFramePr>
        <p:xfrm>
          <a:off x="768096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26214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Usmrcení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800" dirty="0"/>
              <a:t>Při usmrcení nebo zvlášť závažném ublížení na zdraví odčiní škůdce </a:t>
            </a:r>
            <a:r>
              <a:rPr lang="cs-CZ" sz="2800" b="1" dirty="0"/>
              <a:t>duševní útrapy manželu, rodiči, dítěti nebo jiné osobě blízké peněžitou náhradou vyvažující plně jejich utrpení. Nelze-li </a:t>
            </a:r>
            <a:r>
              <a:rPr lang="cs-CZ" sz="2800" dirty="0"/>
              <a:t>výši náhrady takto určit, stanoví se podle zásad slušnosti.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03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Náklady spojené s péčí o zdraví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 </a:t>
            </a:r>
            <a:r>
              <a:rPr lang="cs-CZ" dirty="0" smtClean="0"/>
              <a:t>Škůdce </a:t>
            </a:r>
            <a:r>
              <a:rPr lang="cs-CZ" dirty="0"/>
              <a:t>hradí též účelně vynaložené náklady spojené s péčí o zdraví poškozeného, s péčí o jeho osobu nebo jeho domácnost tomu, kdo je vynaložil; požádá-li o to, složí mu škůdce na tyto náklady přiměřenou zálohu. 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402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</a:rPr>
              <a:t>Náklady pohřbu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Škůdce nahradí tomu, kdo je vynaložil, přiměřené náklady spojené s pohřbem 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rozsahu, v jakém nebyly uhrazeny veřejnou dávkou podle jiného právního předpisu. Přitom se přihlédne k zvyklostem i k okolnostem jednotlivého případu. </a:t>
            </a:r>
          </a:p>
        </p:txBody>
      </p:sp>
    </p:spTree>
    <p:extLst>
      <p:ext uri="{BB962C8B-B14F-4D97-AF65-F5344CB8AC3E}">
        <p14:creationId xmlns:p14="http://schemas.microsoft.com/office/powerpoint/2010/main" val="271103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Náhrada za ztrátu na výdělku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Náhrada za ztrátu na výdělku po dobu pracovní neschopnosti poškozeného se hradí peněžitým důchodem ve výši rozdílu mezi průměrným výdělkem poškozeného před vznikem újmy a náhradou toho, co poškozenému bylo vyplaceno v důsledku nemoci či úrazu podle jiného právního předpisu.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732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cs-CZ" dirty="0" smtClean="0"/>
              <a:t>Porušení právní povinnosti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6328086"/>
              </p:ext>
            </p:extLst>
          </p:nvPr>
        </p:nvGraphicFramePr>
        <p:xfrm>
          <a:off x="768350" y="2286000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68135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Náhrada za ztrátu na důchodu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Náhrada za ztrátu na důchodu náleží poškozenému ve výši rozdílu mezi důchodem, na který poškozenému vzniklo právo, a důchodem, na který by mu bylo vzniklo právo, jestliže by do základu, z něhož byl vyměřen důchod, byla zahrnuta náhrada za ztrátu na výdělku po skončení pracovní neschopnosti, kterou poškozený pobíral v době rozhodné pro vyměření důchodu. </a:t>
            </a:r>
          </a:p>
        </p:txBody>
      </p:sp>
    </p:spTree>
    <p:extLst>
      <p:ext uri="{BB962C8B-B14F-4D97-AF65-F5344CB8AC3E}">
        <p14:creationId xmlns:p14="http://schemas.microsoft.com/office/powerpoint/2010/main" val="172207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Náklady na výživu pozůstalým	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usmrcení hradí škůdce peněžitým důchodem náklady na výživu pozůstalým, kterým zemřelý ke dni své smrti poskytoval nebo byl povinen poskytovat výživu. </a:t>
            </a:r>
            <a:endParaRPr lang="cs-CZ" dirty="0" smtClean="0"/>
          </a:p>
          <a:p>
            <a:r>
              <a:rPr lang="cs-CZ" dirty="0" smtClean="0"/>
              <a:t>Náhrada </a:t>
            </a:r>
            <a:r>
              <a:rPr lang="cs-CZ" dirty="0"/>
              <a:t>náleží pozůstalým ve výši rozdílu mezi dávkami důchodového zabezpečení poskytovanými z téhož důvodu a tím, co by poškozený podle rozumného očekávání mohl pozůstalým na těchto nákladech poskytovat, pokud by k jeho zranění nedošlo. </a:t>
            </a:r>
          </a:p>
        </p:txBody>
      </p:sp>
    </p:spTree>
    <p:extLst>
      <p:ext uri="{BB962C8B-B14F-4D97-AF65-F5344CB8AC3E}">
        <p14:creationId xmlns:p14="http://schemas.microsoft.com/office/powerpoint/2010/main" val="174286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Trestný čin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845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Trestný čin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Trestným činem je protiprávní čin, který trestní zákon označuje za trestný a který vykazuje znaky uvedené v takovém zákoně. </a:t>
            </a:r>
          </a:p>
          <a:p>
            <a:endParaRPr lang="cs-CZ" dirty="0"/>
          </a:p>
          <a:p>
            <a:r>
              <a:rPr lang="cs-CZ" dirty="0" smtClean="0"/>
              <a:t>K </a:t>
            </a:r>
            <a:r>
              <a:rPr lang="cs-CZ" dirty="0"/>
              <a:t>trestní odpovědnosti za trestný čin je třeba úmyslného zavinění, nestanoví-li trestní zákon výslovně, že postačí zavinění z nedbalosti.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1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Trestný čin je spáchán úmyslně, jestliže pachatel 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cs-CZ" dirty="0"/>
          </a:p>
          <a:p>
            <a:r>
              <a:rPr lang="cs-CZ" dirty="0"/>
              <a:t>a) chtěl způsobem uvedeným v trestním zákoně porušit nebo ohrozit zájem chráněný takovým zákonem, nebo </a:t>
            </a:r>
          </a:p>
          <a:p>
            <a:pPr marL="109728" indent="0">
              <a:buNone/>
            </a:pPr>
            <a:r>
              <a:rPr lang="cs-CZ" dirty="0"/>
              <a:t> </a:t>
            </a:r>
          </a:p>
          <a:p>
            <a:r>
              <a:rPr lang="cs-CZ" dirty="0"/>
              <a:t>b) věděl, že svým jednáním může takové porušení nebo ohrožení způsobit, a pro případ, že je způsobí, byl s tím srozuměn. 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344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/>
              </a:rPr>
              <a:t>Nedbalost je: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</a:t>
            </a:r>
            <a:r>
              <a:rPr lang="cs-CZ" dirty="0"/>
              <a:t>) věděl, že může způsobem uvedeným v trestním zákoně porušit nebo ohrozit zájem chráněný takovým zákonem, ale bez přiměřených důvodů spoléhal, že takové porušení nebo ohrožení nezpůsobí, nebo 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/>
              <a:t>b) nevěděl, že svým jednáním může takové porušení nebo ohrožení způsobit, ač o tom vzhledem k okolnostem a k svým osobním poměrům vědět měl a mohl. 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7951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subsidiarity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Trestní odpovědnost pachatele a trestněprávní důsledky s ní spojené lze uplatňovat jen v případech společensky škodlivých, ve kterých nepostačuje uplatnění odpovědnosti podle jiného právního předpisu. </a:t>
            </a:r>
          </a:p>
        </p:txBody>
      </p:sp>
    </p:spTree>
    <p:extLst>
      <p:ext uri="{BB962C8B-B14F-4D97-AF65-F5344CB8AC3E}">
        <p14:creationId xmlns:p14="http://schemas.microsoft.com/office/powerpoint/2010/main" val="366335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Profesní samospráva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Disciplinární odpovědnost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6029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Profesní samospráva (č</a:t>
            </a:r>
            <a:r>
              <a:rPr lang="cs-CZ" dirty="0"/>
              <a:t>. 220/1991 Sb</a:t>
            </a:r>
            <a:r>
              <a:rPr lang="cs-CZ" dirty="0" smtClean="0"/>
              <a:t>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§3 </a:t>
            </a:r>
            <a:r>
              <a:rPr lang="cs-CZ" dirty="0"/>
              <a:t>Každý lékař, který vykonává na území České republiky lékařské povolání, musí být členem České lékařské komory.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58078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a)</a:t>
            </a:r>
            <a:r>
              <a:rPr lang="cs-CZ" dirty="0"/>
              <a:t> dbají, aby členové komor vykonávali své povolání odborně, v souladu s jeho etikou a způsobem stanoveným zákony a řády komor,</a:t>
            </a:r>
          </a:p>
          <a:p>
            <a:r>
              <a:rPr lang="cs-CZ" b="1" dirty="0"/>
              <a:t>b)</a:t>
            </a:r>
            <a:r>
              <a:rPr lang="cs-CZ" dirty="0"/>
              <a:t> zaručují odbornost svých členů a potvrzují splnění podmínek k výkonu lékařského, stomatologického a lékárnického povolání podle zvláštních předpisů,</a:t>
            </a:r>
          </a:p>
          <a:p>
            <a:r>
              <a:rPr lang="cs-CZ" b="1" dirty="0"/>
              <a:t>c)</a:t>
            </a:r>
            <a:r>
              <a:rPr lang="cs-CZ" dirty="0"/>
              <a:t> posuzují a hájí práva a profesní zájmy svých členů,</a:t>
            </a:r>
          </a:p>
          <a:p>
            <a:r>
              <a:rPr lang="cs-CZ" b="1" dirty="0"/>
              <a:t>d)</a:t>
            </a:r>
            <a:r>
              <a:rPr lang="cs-CZ" dirty="0"/>
              <a:t> chrání profesní čest svých členů,</a:t>
            </a:r>
          </a:p>
          <a:p>
            <a:r>
              <a:rPr lang="cs-CZ" b="1" dirty="0"/>
              <a:t>e)</a:t>
            </a:r>
            <a:r>
              <a:rPr lang="cs-CZ" dirty="0"/>
              <a:t> vedou seznam členů.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1702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odpovědnosti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Občanskoprávní</a:t>
            </a:r>
          </a:p>
          <a:p>
            <a:r>
              <a:rPr lang="cs-CZ" dirty="0" smtClean="0"/>
              <a:t>Pracovněprávní</a:t>
            </a:r>
          </a:p>
          <a:p>
            <a:r>
              <a:rPr lang="cs-CZ" dirty="0" smtClean="0"/>
              <a:t>Správní</a:t>
            </a:r>
          </a:p>
          <a:p>
            <a:r>
              <a:rPr lang="cs-CZ" dirty="0" smtClean="0"/>
              <a:t>Trestní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458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Každý </a:t>
            </a:r>
            <a:r>
              <a:rPr lang="cs-CZ" dirty="0"/>
              <a:t>člen komory má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a)</a:t>
            </a:r>
            <a:r>
              <a:rPr lang="cs-CZ" dirty="0"/>
              <a:t> volit zástupce do orgánů komory a sám být volen,</a:t>
            </a:r>
          </a:p>
          <a:p>
            <a:r>
              <a:rPr lang="cs-CZ" b="1" dirty="0"/>
              <a:t>b)</a:t>
            </a:r>
            <a:r>
              <a:rPr lang="cs-CZ" dirty="0"/>
              <a:t> využívat pomoci komory v oblasti dalšího vzdělávání,</a:t>
            </a:r>
          </a:p>
          <a:p>
            <a:r>
              <a:rPr lang="cs-CZ" b="1" dirty="0"/>
              <a:t>c)</a:t>
            </a:r>
            <a:r>
              <a:rPr lang="cs-CZ" dirty="0"/>
              <a:t> využívat právní pomoci komory ve sporech spojených s výkonem lékařského či lékárnického povolání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60658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Každý člen komory má povinnost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a)</a:t>
            </a:r>
            <a:r>
              <a:rPr lang="cs-CZ" dirty="0"/>
              <a:t> vykonávat své povolání odborně, v souladu s jeho etikou a způsobem stanoveným zákony,</a:t>
            </a:r>
          </a:p>
          <a:p>
            <a:r>
              <a:rPr lang="cs-CZ" b="1" dirty="0"/>
              <a:t>b)</a:t>
            </a:r>
            <a:r>
              <a:rPr lang="cs-CZ" dirty="0"/>
              <a:t> dodržovat organizační, jednací, volební a disciplinární řád komory,</a:t>
            </a:r>
          </a:p>
          <a:p>
            <a:r>
              <a:rPr lang="cs-CZ" b="1" dirty="0"/>
              <a:t>c)</a:t>
            </a:r>
            <a:r>
              <a:rPr lang="cs-CZ" dirty="0"/>
              <a:t> řádně platit stanovené příspěvky,</a:t>
            </a:r>
          </a:p>
          <a:p>
            <a:r>
              <a:rPr lang="cs-CZ" b="1" dirty="0"/>
              <a:t>d)</a:t>
            </a:r>
            <a:r>
              <a:rPr lang="cs-CZ" dirty="0"/>
              <a:t> oznámit příslušným orgánům komory změny související s výkonem lékařského nebo lékárnického povolání,</a:t>
            </a:r>
          </a:p>
          <a:p>
            <a:r>
              <a:rPr lang="cs-CZ" b="1" dirty="0"/>
              <a:t>e)</a:t>
            </a:r>
            <a:r>
              <a:rPr lang="cs-CZ" dirty="0"/>
              <a:t> v případech stanovených komorou uzavřít odpovědnostní pojištění.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30258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Disciplinární odpovědnost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22960" y="2241551"/>
          <a:ext cx="7543800" cy="3017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407396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Odpovědnost dle práva občanského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56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újmy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0838510"/>
              </p:ext>
            </p:extLst>
          </p:nvPr>
        </p:nvGraphicFramePr>
        <p:xfrm>
          <a:off x="768096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652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</a:rPr>
              <a:t>Základní ustanovení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0147990"/>
              </p:ext>
            </p:extLst>
          </p:nvPr>
        </p:nvGraphicFramePr>
        <p:xfrm>
          <a:off x="768096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89158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3332967"/>
              </p:ext>
            </p:extLst>
          </p:nvPr>
        </p:nvGraphicFramePr>
        <p:xfrm>
          <a:off x="683568" y="1124744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27411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 prevence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4525963"/>
          </a:xfrm>
        </p:spPr>
        <p:txBody>
          <a:bodyPr anchor="ctr"/>
          <a:lstStyle/>
          <a:p>
            <a:endParaRPr lang="cs-CZ" dirty="0"/>
          </a:p>
          <a:p>
            <a:r>
              <a:rPr lang="cs-CZ" sz="2800" dirty="0" smtClean="0"/>
              <a:t>Vyžadují-li </a:t>
            </a:r>
            <a:r>
              <a:rPr lang="cs-CZ" sz="2800" dirty="0"/>
              <a:t>to okolnosti případu nebo zvyklosti soukromého života, je každý povinen počínat si při svém konání tak, aby nedošlo k nedůvodné újmě na svobodě, životě, zdraví nebo na vlastnictví jiného. 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2388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9d8200ab-376a-4d82-b606-43a595fc16d2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103</TotalTime>
  <Words>1431</Words>
  <Application>Microsoft Office PowerPoint</Application>
  <PresentationFormat>Předvádění na obrazovce (4:3)</PresentationFormat>
  <Paragraphs>143</Paragraphs>
  <Slides>42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7" baseType="lpstr">
      <vt:lpstr>Arial</vt:lpstr>
      <vt:lpstr>Tw Cen MT</vt:lpstr>
      <vt:lpstr>Tw Cen MT Condensed</vt:lpstr>
      <vt:lpstr>Wingdings 3</vt:lpstr>
      <vt:lpstr>Integrál</vt:lpstr>
      <vt:lpstr>Odpovědnost</vt:lpstr>
      <vt:lpstr>Předpoklady vzniku odpovědnosti</vt:lpstr>
      <vt:lpstr>Porušení právní povinnosti</vt:lpstr>
      <vt:lpstr>Typy odpovědnosti</vt:lpstr>
      <vt:lpstr>Odpovědnost dle práva občanského</vt:lpstr>
      <vt:lpstr>Náhrada újmy</vt:lpstr>
      <vt:lpstr>Základní ustanovení </vt:lpstr>
      <vt:lpstr>Prezentace aplikace PowerPoint</vt:lpstr>
      <vt:lpstr>Povinnost prevence</vt:lpstr>
      <vt:lpstr>Náhoda</vt:lpstr>
      <vt:lpstr>Vyloučení protiprávnosti</vt:lpstr>
      <vt:lpstr>Porušení zákona </vt:lpstr>
      <vt:lpstr>Porušení smlouvy</vt:lpstr>
      <vt:lpstr>Povinnosti k náhradě se škůdce zprostí,</vt:lpstr>
      <vt:lpstr>§2919 – obohacení z deliktu</vt:lpstr>
      <vt:lpstr>Škoda z provozní činnosti </vt:lpstr>
      <vt:lpstr>Škoda způsobená osobou s nebezpečnými vlastnostmi </vt:lpstr>
      <vt:lpstr>Škoda způsobená věcí </vt:lpstr>
      <vt:lpstr>Škoda na převzaté věci</vt:lpstr>
      <vt:lpstr>Škoda na odložené věci</vt:lpstr>
      <vt:lpstr>Škoda způsobená informací nebo radou </vt:lpstr>
      <vt:lpstr>Rozsah náhrady</vt:lpstr>
      <vt:lpstr>Obecné ustanovení</vt:lpstr>
      <vt:lpstr>Rozsah</vt:lpstr>
      <vt:lpstr>Náhrada při ublížení na zdraví</vt:lpstr>
      <vt:lpstr>Usmrcení</vt:lpstr>
      <vt:lpstr>Náklady spojené s péčí o zdraví </vt:lpstr>
      <vt:lpstr>Náklady pohřbu </vt:lpstr>
      <vt:lpstr>Náhrada za ztrátu na výdělku </vt:lpstr>
      <vt:lpstr>Náhrada za ztrátu na důchodu </vt:lpstr>
      <vt:lpstr>Náklady na výživu pozůstalým </vt:lpstr>
      <vt:lpstr>Trestný čin</vt:lpstr>
      <vt:lpstr>Trestný čin</vt:lpstr>
      <vt:lpstr>Trestný čin je spáchán úmyslně, jestliže pachatel </vt:lpstr>
      <vt:lpstr>Nedbalost je:</vt:lpstr>
      <vt:lpstr>Zásada subsidiarity</vt:lpstr>
      <vt:lpstr>Profesní samospráva</vt:lpstr>
      <vt:lpstr>Profesní samospráva (č. 220/1991 Sb.)</vt:lpstr>
      <vt:lpstr>Komory</vt:lpstr>
      <vt:lpstr>Každý člen komory má právo</vt:lpstr>
      <vt:lpstr>Každý člen komory má povinnost</vt:lpstr>
      <vt:lpstr>Disciplinární odpovědnost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Odpovědnost</dc:title>
  <dc:creator>76882</dc:creator>
  <cp:lastModifiedBy>ucitel</cp:lastModifiedBy>
  <cp:revision>14</cp:revision>
  <dcterms:created xsi:type="dcterms:W3CDTF">2014-10-07T20:28:58Z</dcterms:created>
  <dcterms:modified xsi:type="dcterms:W3CDTF">2018-03-26T06:45:39Z</dcterms:modified>
</cp:coreProperties>
</file>