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0612-9B1D-42E2-8966-B4EA8C95E579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EFCF-1BBE-416E-8F26-16115ABA3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802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0612-9B1D-42E2-8966-B4EA8C95E579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EFCF-1BBE-416E-8F26-16115ABA3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91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0612-9B1D-42E2-8966-B4EA8C95E579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EFCF-1BBE-416E-8F26-16115ABA3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50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0612-9B1D-42E2-8966-B4EA8C95E579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EFCF-1BBE-416E-8F26-16115ABA3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61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0612-9B1D-42E2-8966-B4EA8C95E579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EFCF-1BBE-416E-8F26-16115ABA3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4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0612-9B1D-42E2-8966-B4EA8C95E579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EFCF-1BBE-416E-8F26-16115ABA3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652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0612-9B1D-42E2-8966-B4EA8C95E579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EFCF-1BBE-416E-8F26-16115ABA3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057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0612-9B1D-42E2-8966-B4EA8C95E579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EFCF-1BBE-416E-8F26-16115ABA3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65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0612-9B1D-42E2-8966-B4EA8C95E579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EFCF-1BBE-416E-8F26-16115ABA3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339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0612-9B1D-42E2-8966-B4EA8C95E579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EFCF-1BBE-416E-8F26-16115ABA3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5716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0612-9B1D-42E2-8966-B4EA8C95E579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AEFCF-1BBE-416E-8F26-16115ABA3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586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D0612-9B1D-42E2-8966-B4EA8C95E579}" type="datetimeFigureOut">
              <a:rPr lang="cs-CZ" smtClean="0"/>
              <a:t>23.11.2017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AEFCF-1BBE-416E-8F26-16115ABA33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7105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55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Hledám </a:t>
            </a:r>
            <a:r>
              <a:rPr lang="cs-CZ" dirty="0" smtClean="0">
                <a:solidFill>
                  <a:srgbClr val="FF0000"/>
                </a:solidFill>
              </a:rPr>
              <a:t>dobrého doktora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FF0000"/>
                </a:solidFill>
              </a:rPr>
              <a:t>KOHO</a:t>
            </a:r>
            <a:r>
              <a:rPr lang="cs-CZ" dirty="0" smtClean="0"/>
              <a:t> hledáš?</a:t>
            </a:r>
          </a:p>
          <a:p>
            <a:r>
              <a:rPr lang="cs-CZ" dirty="0" smtClean="0"/>
              <a:t>Hledám </a:t>
            </a:r>
            <a:r>
              <a:rPr lang="cs-CZ" dirty="0" smtClean="0">
                <a:solidFill>
                  <a:srgbClr val="FF0000"/>
                </a:solidFill>
              </a:rPr>
              <a:t>dobrého</a:t>
            </a:r>
            <a:r>
              <a:rPr lang="cs-CZ" dirty="0" smtClean="0"/>
              <a:t> doktora. </a:t>
            </a:r>
            <a:r>
              <a:rPr lang="cs-CZ" dirty="0" smtClean="0">
                <a:solidFill>
                  <a:srgbClr val="FF0000"/>
                </a:solidFill>
              </a:rPr>
              <a:t>JAKÉHO</a:t>
            </a:r>
            <a:r>
              <a:rPr lang="cs-CZ" dirty="0" smtClean="0"/>
              <a:t>  doktora hledáš?</a:t>
            </a:r>
          </a:p>
          <a:p>
            <a:r>
              <a:rPr lang="cs-CZ" dirty="0" smtClean="0"/>
              <a:t>Potřebujeme </a:t>
            </a:r>
            <a:r>
              <a:rPr lang="cs-CZ" dirty="0" smtClean="0">
                <a:solidFill>
                  <a:srgbClr val="FF0000"/>
                </a:solidFill>
              </a:rPr>
              <a:t>dobrou učitelku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FF0000"/>
                </a:solidFill>
              </a:rPr>
              <a:t>KOHO</a:t>
            </a:r>
            <a:r>
              <a:rPr lang="cs-CZ" dirty="0" smtClean="0"/>
              <a:t> potřebujete?</a:t>
            </a:r>
          </a:p>
          <a:p>
            <a:r>
              <a:rPr lang="cs-CZ" dirty="0" smtClean="0"/>
              <a:t>Potřebujeme dobrou učitelku. </a:t>
            </a:r>
            <a:r>
              <a:rPr lang="cs-CZ" dirty="0" smtClean="0">
                <a:solidFill>
                  <a:srgbClr val="FF0000"/>
                </a:solidFill>
              </a:rPr>
              <a:t>JAKOU</a:t>
            </a:r>
            <a:r>
              <a:rPr lang="cs-CZ" dirty="0" smtClean="0"/>
              <a:t> </a:t>
            </a:r>
            <a:r>
              <a:rPr lang="cs-CZ" smtClean="0"/>
              <a:t>učitelku potřebujete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7207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Nepiju </a:t>
            </a:r>
            <a:r>
              <a:rPr lang="cs-CZ" dirty="0" smtClean="0">
                <a:solidFill>
                  <a:srgbClr val="FF0000"/>
                </a:solidFill>
              </a:rPr>
              <a:t>vodu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FF0000"/>
                </a:solidFill>
              </a:rPr>
              <a:t>CO</a:t>
            </a:r>
            <a:r>
              <a:rPr lang="cs-CZ" dirty="0" smtClean="0"/>
              <a:t> </a:t>
            </a:r>
            <a:r>
              <a:rPr lang="cs-CZ" dirty="0" smtClean="0"/>
              <a:t>nepiješ</a:t>
            </a:r>
            <a:r>
              <a:rPr lang="cs-CZ" dirty="0" smtClean="0"/>
              <a:t>?</a:t>
            </a:r>
          </a:p>
          <a:p>
            <a:r>
              <a:rPr lang="cs-CZ" dirty="0" smtClean="0"/>
              <a:t>Hledám </a:t>
            </a:r>
            <a:r>
              <a:rPr lang="cs-CZ" dirty="0" smtClean="0">
                <a:solidFill>
                  <a:srgbClr val="FF0000"/>
                </a:solidFill>
              </a:rPr>
              <a:t>velký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byt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FF0000"/>
                </a:solidFill>
              </a:rPr>
              <a:t>CO</a:t>
            </a:r>
            <a:r>
              <a:rPr lang="cs-CZ" dirty="0" smtClean="0"/>
              <a:t> hledáš?</a:t>
            </a:r>
          </a:p>
          <a:p>
            <a:r>
              <a:rPr lang="cs-CZ" dirty="0" smtClean="0"/>
              <a:t>Hledám </a:t>
            </a:r>
            <a:r>
              <a:rPr lang="cs-CZ" dirty="0" smtClean="0">
                <a:solidFill>
                  <a:srgbClr val="FF0000"/>
                </a:solidFill>
              </a:rPr>
              <a:t>velký</a:t>
            </a:r>
            <a:r>
              <a:rPr lang="cs-CZ" dirty="0" smtClean="0"/>
              <a:t> byt. </a:t>
            </a:r>
            <a:r>
              <a:rPr lang="cs-CZ" dirty="0" smtClean="0">
                <a:solidFill>
                  <a:srgbClr val="FF0000"/>
                </a:solidFill>
              </a:rPr>
              <a:t>JAKÝ</a:t>
            </a:r>
            <a:r>
              <a:rPr lang="cs-CZ" dirty="0" smtClean="0"/>
              <a:t>  byt hledáš?</a:t>
            </a:r>
          </a:p>
          <a:p>
            <a:r>
              <a:rPr lang="cs-CZ" dirty="0" smtClean="0"/>
              <a:t>Nejím </a:t>
            </a:r>
            <a:r>
              <a:rPr lang="cs-CZ" dirty="0" smtClean="0">
                <a:solidFill>
                  <a:srgbClr val="FF0000"/>
                </a:solidFill>
              </a:rPr>
              <a:t>pizzu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FF0000"/>
                </a:solidFill>
              </a:rPr>
              <a:t>CO</a:t>
            </a:r>
            <a:r>
              <a:rPr lang="cs-CZ" dirty="0" smtClean="0"/>
              <a:t> nejíš</a:t>
            </a:r>
            <a:r>
              <a:rPr lang="cs-CZ" dirty="0" smtClean="0"/>
              <a:t>?</a:t>
            </a:r>
          </a:p>
          <a:p>
            <a:r>
              <a:rPr lang="cs-CZ" dirty="0" smtClean="0"/>
              <a:t>Tam je </a:t>
            </a:r>
            <a:r>
              <a:rPr lang="cs-CZ" dirty="0" smtClean="0">
                <a:solidFill>
                  <a:srgbClr val="FF0000"/>
                </a:solidFill>
              </a:rPr>
              <a:t>auto</a:t>
            </a:r>
            <a:r>
              <a:rPr lang="cs-CZ" dirty="0" smtClean="0"/>
              <a:t>. </a:t>
            </a:r>
            <a:r>
              <a:rPr lang="cs-CZ" dirty="0" smtClean="0">
                <a:solidFill>
                  <a:srgbClr val="FF0000"/>
                </a:solidFill>
              </a:rPr>
              <a:t>CO</a:t>
            </a:r>
            <a:r>
              <a:rPr lang="cs-CZ" dirty="0" smtClean="0"/>
              <a:t> je tam?</a:t>
            </a:r>
          </a:p>
          <a:p>
            <a:r>
              <a:rPr lang="cs-CZ" dirty="0" smtClean="0"/>
              <a:t>To auto je </a:t>
            </a:r>
            <a:r>
              <a:rPr lang="cs-CZ" dirty="0" smtClean="0">
                <a:solidFill>
                  <a:srgbClr val="FF0000"/>
                </a:solidFill>
              </a:rPr>
              <a:t>nové</a:t>
            </a:r>
            <a:r>
              <a:rPr lang="cs-CZ" dirty="0" smtClean="0"/>
              <a:t>? </a:t>
            </a:r>
            <a:r>
              <a:rPr lang="cs-CZ" dirty="0" smtClean="0">
                <a:solidFill>
                  <a:srgbClr val="FF0000"/>
                </a:solidFill>
              </a:rPr>
              <a:t>Jaké</a:t>
            </a:r>
            <a:r>
              <a:rPr lang="cs-CZ" dirty="0" smtClean="0"/>
              <a:t> je to auto?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8386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_____?- Pil jsem </a:t>
            </a:r>
            <a:r>
              <a:rPr lang="cs-CZ" u="sng" dirty="0" smtClean="0"/>
              <a:t>kávu</a:t>
            </a:r>
            <a:r>
              <a:rPr lang="cs-CZ" dirty="0" smtClean="0"/>
              <a:t>.</a:t>
            </a:r>
          </a:p>
          <a:p>
            <a:r>
              <a:rPr lang="cs-CZ" dirty="0" smtClean="0"/>
              <a:t>_____?- Pil jsem </a:t>
            </a:r>
            <a:r>
              <a:rPr lang="cs-CZ" u="sng" dirty="0" smtClean="0"/>
              <a:t>černou</a:t>
            </a:r>
            <a:r>
              <a:rPr lang="cs-CZ" dirty="0" smtClean="0"/>
              <a:t> kávu.</a:t>
            </a:r>
          </a:p>
          <a:p>
            <a:r>
              <a:rPr lang="cs-CZ" dirty="0" smtClean="0"/>
              <a:t>_____?- Hledal jsem </a:t>
            </a:r>
            <a:r>
              <a:rPr lang="cs-CZ" u="sng" dirty="0" smtClean="0"/>
              <a:t>učitelku</a:t>
            </a:r>
            <a:r>
              <a:rPr lang="cs-CZ" dirty="0" smtClean="0"/>
              <a:t>.</a:t>
            </a:r>
          </a:p>
          <a:p>
            <a:r>
              <a:rPr lang="cs-CZ" dirty="0" smtClean="0"/>
              <a:t>_____?- Mám </a:t>
            </a:r>
            <a:r>
              <a:rPr lang="cs-CZ" u="sng" dirty="0" smtClean="0"/>
              <a:t>hezkou</a:t>
            </a:r>
            <a:r>
              <a:rPr lang="cs-CZ" dirty="0" smtClean="0"/>
              <a:t> kamarádku.</a:t>
            </a:r>
          </a:p>
          <a:p>
            <a:r>
              <a:rPr lang="cs-CZ" dirty="0" smtClean="0"/>
              <a:t>_____?- Čtu </a:t>
            </a:r>
            <a:r>
              <a:rPr lang="cs-CZ" u="sng" dirty="0" smtClean="0"/>
              <a:t>zajímavou</a:t>
            </a:r>
            <a:r>
              <a:rPr lang="cs-CZ" dirty="0" smtClean="0"/>
              <a:t> knihu.</a:t>
            </a:r>
          </a:p>
          <a:p>
            <a:r>
              <a:rPr lang="cs-CZ" dirty="0" smtClean="0"/>
              <a:t>_____?- Čtu </a:t>
            </a:r>
            <a:r>
              <a:rPr lang="cs-CZ" u="sng" dirty="0" smtClean="0"/>
              <a:t>těžký te</a:t>
            </a:r>
            <a:r>
              <a:rPr lang="cs-CZ" dirty="0" smtClean="0"/>
              <a:t>st.</a:t>
            </a:r>
          </a:p>
          <a:p>
            <a:r>
              <a:rPr lang="cs-CZ" dirty="0" smtClean="0"/>
              <a:t>_____?- Znám </a:t>
            </a:r>
            <a:r>
              <a:rPr lang="cs-CZ" u="sng" dirty="0" smtClean="0"/>
              <a:t>pana doktora</a:t>
            </a:r>
            <a:r>
              <a:rPr lang="cs-CZ" dirty="0" smtClean="0"/>
              <a:t>.</a:t>
            </a:r>
          </a:p>
          <a:p>
            <a:r>
              <a:rPr lang="cs-CZ" dirty="0" smtClean="0"/>
              <a:t>_____?- Mám </a:t>
            </a:r>
            <a:r>
              <a:rPr lang="cs-CZ" u="sng" dirty="0" smtClean="0"/>
              <a:t>hezkého</a:t>
            </a:r>
            <a:r>
              <a:rPr lang="cs-CZ" dirty="0" smtClean="0"/>
              <a:t> bratra.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26122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120</Words>
  <Application>Microsoft Office PowerPoint</Application>
  <PresentationFormat>Předvádění na obrazovce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otázky</vt:lpstr>
      <vt:lpstr>otázky</vt:lpstr>
      <vt:lpstr>otázky</vt:lpstr>
      <vt:lpstr>otázky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otázky</dc:title>
  <dc:creator>mozna</dc:creator>
  <cp:lastModifiedBy>Dr. Rešková</cp:lastModifiedBy>
  <cp:revision>2</cp:revision>
  <dcterms:created xsi:type="dcterms:W3CDTF">2017-03-20T11:23:23Z</dcterms:created>
  <dcterms:modified xsi:type="dcterms:W3CDTF">2017-11-23T13:34:18Z</dcterms:modified>
</cp:coreProperties>
</file>