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7"/>
  </p:notesMasterIdLst>
  <p:sldIdLst>
    <p:sldId id="256" r:id="rId2"/>
    <p:sldId id="306" r:id="rId3"/>
    <p:sldId id="257" r:id="rId4"/>
    <p:sldId id="258" r:id="rId5"/>
    <p:sldId id="260" r:id="rId6"/>
    <p:sldId id="261" r:id="rId7"/>
    <p:sldId id="262" r:id="rId8"/>
    <p:sldId id="259" r:id="rId9"/>
    <p:sldId id="263" r:id="rId10"/>
    <p:sldId id="264" r:id="rId11"/>
    <p:sldId id="265" r:id="rId12"/>
    <p:sldId id="266" r:id="rId13"/>
    <p:sldId id="267" r:id="rId14"/>
    <p:sldId id="268" r:id="rId15"/>
    <p:sldId id="347" r:id="rId16"/>
    <p:sldId id="269" r:id="rId17"/>
    <p:sldId id="270" r:id="rId18"/>
    <p:sldId id="271" r:id="rId19"/>
    <p:sldId id="364" r:id="rId20"/>
    <p:sldId id="348" r:id="rId21"/>
    <p:sldId id="291" r:id="rId22"/>
    <p:sldId id="274" r:id="rId23"/>
    <p:sldId id="273" r:id="rId24"/>
    <p:sldId id="272" r:id="rId25"/>
    <p:sldId id="289" r:id="rId26"/>
    <p:sldId id="277" r:id="rId27"/>
    <p:sldId id="278" r:id="rId28"/>
    <p:sldId id="292" r:id="rId29"/>
    <p:sldId id="305" r:id="rId30"/>
    <p:sldId id="360" r:id="rId31"/>
    <p:sldId id="366" r:id="rId32"/>
    <p:sldId id="279" r:id="rId33"/>
    <p:sldId id="361" r:id="rId34"/>
    <p:sldId id="280" r:id="rId35"/>
    <p:sldId id="362" r:id="rId36"/>
    <p:sldId id="281" r:id="rId37"/>
    <p:sldId id="282" r:id="rId38"/>
    <p:sldId id="283" r:id="rId39"/>
    <p:sldId id="284" r:id="rId40"/>
    <p:sldId id="365" r:id="rId41"/>
    <p:sldId id="350" r:id="rId42"/>
    <p:sldId id="368" r:id="rId43"/>
    <p:sldId id="286" r:id="rId44"/>
    <p:sldId id="287" r:id="rId45"/>
    <p:sldId id="288"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36" r:id="rId64"/>
    <p:sldId id="324" r:id="rId65"/>
    <p:sldId id="325" r:id="rId66"/>
    <p:sldId id="369" r:id="rId67"/>
    <p:sldId id="326" r:id="rId68"/>
    <p:sldId id="328" r:id="rId69"/>
    <p:sldId id="327" r:id="rId70"/>
    <p:sldId id="329" r:id="rId71"/>
    <p:sldId id="330" r:id="rId72"/>
    <p:sldId id="331" r:id="rId73"/>
    <p:sldId id="332" r:id="rId74"/>
    <p:sldId id="333" r:id="rId75"/>
    <p:sldId id="334" r:id="rId76"/>
    <p:sldId id="335" r:id="rId77"/>
    <p:sldId id="345" r:id="rId78"/>
    <p:sldId id="363" r:id="rId79"/>
    <p:sldId id="299" r:id="rId80"/>
    <p:sldId id="337" r:id="rId81"/>
    <p:sldId id="300" r:id="rId82"/>
    <p:sldId id="338" r:id="rId83"/>
    <p:sldId id="339" r:id="rId84"/>
    <p:sldId id="359" r:id="rId85"/>
    <p:sldId id="340" r:id="rId86"/>
    <p:sldId id="342" r:id="rId87"/>
    <p:sldId id="341" r:id="rId88"/>
    <p:sldId id="343" r:id="rId89"/>
    <p:sldId id="344" r:id="rId90"/>
    <p:sldId id="301" r:id="rId91"/>
    <p:sldId id="303" r:id="rId92"/>
    <p:sldId id="304" r:id="rId93"/>
    <p:sldId id="302" r:id="rId94"/>
    <p:sldId id="297" r:id="rId95"/>
    <p:sldId id="290" r:id="rId9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146"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5" Type="http://schemas.openxmlformats.org/officeDocument/2006/relationships/image" Target="../media/image78.png"/><Relationship Id="rId4" Type="http://schemas.openxmlformats.org/officeDocument/2006/relationships/image" Target="../media/image7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2050"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2051"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106501"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cs-CZ" noProof="0" smtClean="0"/>
          </a:p>
        </p:txBody>
      </p:sp>
      <p:sp>
        <p:nvSpPr>
          <p:cNvPr id="2054" name="Rectangle 6"/>
          <p:cNvSpPr>
            <a:spLocks noGrp="1" noChangeArrowheads="1"/>
          </p:cNvSpPr>
          <p:nvPr>
            <p:ph type="ftr"/>
          </p:nvPr>
        </p:nvSpPr>
        <p:spPr bwMode="auto">
          <a:xfrm>
            <a:off x="0" y="8685213"/>
            <a:ext cx="29702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205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fld id="{4471B506-E9F3-41E2-A2A9-5FC9DE0C147F}" type="slidenum">
              <a:rPr lang="cs-CZ" altLang="en-US"/>
              <a:pPr/>
              <a:t>‹#›</a:t>
            </a:fld>
            <a:endParaRPr lang="cs-CZ" altLang="en-US"/>
          </a:p>
        </p:txBody>
      </p:sp>
    </p:spTree>
    <p:extLst>
      <p:ext uri="{BB962C8B-B14F-4D97-AF65-F5344CB8AC3E}">
        <p14:creationId xmlns:p14="http://schemas.microsoft.com/office/powerpoint/2010/main" val="249064255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D6DC1C7-AEB1-43C5-A2A9-4459803A20EA}" type="slidenum">
              <a:rPr lang="cs-CZ" altLang="cs-CZ">
                <a:latin typeface="Arial" panose="020B0604020202020204" pitchFamily="34" charset="0"/>
              </a:rPr>
              <a:pPr eaLnBrk="1" hangingPunct="1">
                <a:spcBef>
                  <a:spcPct val="0"/>
                </a:spcBef>
              </a:pPr>
              <a:t>1</a:t>
            </a:fld>
            <a:endParaRPr lang="cs-CZ" altLang="cs-CZ">
              <a:latin typeface="Arial" panose="020B0604020202020204" pitchFamily="34" charset="0"/>
            </a:endParaRPr>
          </a:p>
        </p:txBody>
      </p:sp>
      <p:sp>
        <p:nvSpPr>
          <p:cNvPr id="10752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96140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260FCA-F953-4617-AA09-B17BCFD7AD9E}" type="slidenum">
              <a:rPr lang="cs-CZ" altLang="cs-CZ">
                <a:latin typeface="Arial" panose="020B0604020202020204" pitchFamily="34" charset="0"/>
              </a:rPr>
              <a:pPr eaLnBrk="1" hangingPunct="1">
                <a:spcBef>
                  <a:spcPct val="0"/>
                </a:spcBef>
              </a:pPr>
              <a:t>10</a:t>
            </a:fld>
            <a:endParaRPr lang="cs-CZ" altLang="cs-CZ">
              <a:latin typeface="Arial" panose="020B0604020202020204" pitchFamily="34" charset="0"/>
            </a:endParaRPr>
          </a:p>
        </p:txBody>
      </p:sp>
      <p:sp>
        <p:nvSpPr>
          <p:cNvPr id="11571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82283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15F0EDA-5D4E-4A01-9A3D-8002D402168C}" type="slidenum">
              <a:rPr lang="cs-CZ" altLang="cs-CZ">
                <a:latin typeface="Arial" panose="020B0604020202020204" pitchFamily="34" charset="0"/>
              </a:rPr>
              <a:pPr eaLnBrk="1" hangingPunct="1">
                <a:spcBef>
                  <a:spcPct val="0"/>
                </a:spcBef>
              </a:pPr>
              <a:t>11</a:t>
            </a:fld>
            <a:endParaRPr lang="cs-CZ" altLang="cs-CZ">
              <a:latin typeface="Arial" panose="020B0604020202020204" pitchFamily="34" charset="0"/>
            </a:endParaRPr>
          </a:p>
        </p:txBody>
      </p:sp>
      <p:sp>
        <p:nvSpPr>
          <p:cNvPr id="11673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16935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D051A49-D553-4B3C-831F-5257DAF5E6CB}" type="slidenum">
              <a:rPr lang="cs-CZ" altLang="cs-CZ">
                <a:latin typeface="Arial" panose="020B0604020202020204" pitchFamily="34" charset="0"/>
              </a:rPr>
              <a:pPr eaLnBrk="1" hangingPunct="1">
                <a:spcBef>
                  <a:spcPct val="0"/>
                </a:spcBef>
              </a:pPr>
              <a:t>12</a:t>
            </a:fld>
            <a:endParaRPr lang="cs-CZ" altLang="cs-CZ">
              <a:latin typeface="Arial" panose="020B0604020202020204" pitchFamily="34" charset="0"/>
            </a:endParaRPr>
          </a:p>
        </p:txBody>
      </p:sp>
      <p:sp>
        <p:nvSpPr>
          <p:cNvPr id="11776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84378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B342326-1B56-4179-92CB-87DCBDD1BD06}" type="slidenum">
              <a:rPr lang="cs-CZ" altLang="cs-CZ">
                <a:latin typeface="Arial" panose="020B0604020202020204" pitchFamily="34" charset="0"/>
              </a:rPr>
              <a:pPr eaLnBrk="1" hangingPunct="1">
                <a:spcBef>
                  <a:spcPct val="0"/>
                </a:spcBef>
              </a:pPr>
              <a:t>13</a:t>
            </a:fld>
            <a:endParaRPr lang="cs-CZ" altLang="cs-CZ">
              <a:latin typeface="Arial" panose="020B0604020202020204" pitchFamily="34" charset="0"/>
            </a:endParaRPr>
          </a:p>
        </p:txBody>
      </p:sp>
      <p:sp>
        <p:nvSpPr>
          <p:cNvPr id="11878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039762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93C25AB-B2B5-4417-951F-0E2917B1B817}" type="slidenum">
              <a:rPr lang="cs-CZ" altLang="cs-CZ">
                <a:latin typeface="Arial" panose="020B0604020202020204" pitchFamily="34" charset="0"/>
              </a:rPr>
              <a:pPr eaLnBrk="1" hangingPunct="1">
                <a:spcBef>
                  <a:spcPct val="0"/>
                </a:spcBef>
              </a:pPr>
              <a:t>14</a:t>
            </a:fld>
            <a:endParaRPr lang="cs-CZ" altLang="cs-CZ">
              <a:latin typeface="Arial" panose="020B0604020202020204" pitchFamily="34" charset="0"/>
            </a:endParaRPr>
          </a:p>
        </p:txBody>
      </p:sp>
      <p:sp>
        <p:nvSpPr>
          <p:cNvPr id="11981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00419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15</a:t>
            </a:fld>
            <a:endParaRPr lang="cs-CZ" altLang="en-US"/>
          </a:p>
        </p:txBody>
      </p:sp>
    </p:spTree>
    <p:extLst>
      <p:ext uri="{BB962C8B-B14F-4D97-AF65-F5344CB8AC3E}">
        <p14:creationId xmlns:p14="http://schemas.microsoft.com/office/powerpoint/2010/main" val="213234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91FC8D5-47C0-48B4-AD34-6A2AC02D3CAB}" type="slidenum">
              <a:rPr lang="cs-CZ" altLang="cs-CZ">
                <a:latin typeface="Arial" panose="020B0604020202020204" pitchFamily="34" charset="0"/>
              </a:rPr>
              <a:pPr eaLnBrk="1" hangingPunct="1">
                <a:spcBef>
                  <a:spcPct val="0"/>
                </a:spcBef>
              </a:pPr>
              <a:t>16</a:t>
            </a:fld>
            <a:endParaRPr lang="cs-CZ" altLang="cs-CZ">
              <a:latin typeface="Arial" panose="020B0604020202020204" pitchFamily="34" charset="0"/>
            </a:endParaRPr>
          </a:p>
        </p:txBody>
      </p:sp>
      <p:sp>
        <p:nvSpPr>
          <p:cNvPr id="12083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649410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2733FEE-6D07-4C88-8391-CD71937765EE}" type="slidenum">
              <a:rPr lang="cs-CZ" altLang="cs-CZ">
                <a:latin typeface="Arial" panose="020B0604020202020204" pitchFamily="34" charset="0"/>
              </a:rPr>
              <a:pPr eaLnBrk="1" hangingPunct="1">
                <a:spcBef>
                  <a:spcPct val="0"/>
                </a:spcBef>
              </a:pPr>
              <a:t>17</a:t>
            </a:fld>
            <a:endParaRPr lang="cs-CZ" altLang="cs-CZ">
              <a:latin typeface="Arial" panose="020B0604020202020204" pitchFamily="34" charset="0"/>
            </a:endParaRPr>
          </a:p>
        </p:txBody>
      </p:sp>
      <p:sp>
        <p:nvSpPr>
          <p:cNvPr id="12185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789380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BC6368B-E3BC-45EC-B2B9-3A35A15BCC13}" type="slidenum">
              <a:rPr lang="cs-CZ" altLang="cs-CZ">
                <a:latin typeface="Arial" panose="020B0604020202020204" pitchFamily="34" charset="0"/>
              </a:rPr>
              <a:pPr eaLnBrk="1" hangingPunct="1">
                <a:spcBef>
                  <a:spcPct val="0"/>
                </a:spcBef>
              </a:pPr>
              <a:t>18</a:t>
            </a:fld>
            <a:endParaRPr lang="cs-CZ" altLang="cs-CZ">
              <a:latin typeface="Arial" panose="020B0604020202020204" pitchFamily="34" charset="0"/>
            </a:endParaRPr>
          </a:p>
        </p:txBody>
      </p:sp>
      <p:sp>
        <p:nvSpPr>
          <p:cNvPr id="12288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43411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BD90CD8-D8B2-41D1-BFE4-7C30AEFF0D80}" type="slidenum">
              <a:rPr lang="cs-CZ" altLang="cs-CZ">
                <a:solidFill>
                  <a:srgbClr val="000000"/>
                </a:solidFill>
              </a:rPr>
              <a:pPr eaLnBrk="1" hangingPunct="1"/>
              <a:t>19</a:t>
            </a:fld>
            <a:endParaRPr lang="cs-CZ" altLang="cs-CZ">
              <a:solidFill>
                <a:srgbClr val="000000"/>
              </a:solidFill>
            </a:endParaRPr>
          </a:p>
        </p:txBody>
      </p:sp>
      <p:sp>
        <p:nvSpPr>
          <p:cNvPr id="839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397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Lymphatic vessels, Vasa lymphatica, lymph nodes, Nodi lymphatici, of the pelvic wall in the female; the pelvis has been sectioned in the median plane; the uterus has been pulled sinistroventrally; most of the peritoneum has been removed; lateral view (right). The lymph nodes shown here are often much smaller but always present. Via the lymphatic vessels in the round ligament (Lig. teres uteri) tumor cells may spread from the uterus to the superficial inguinal lymph nodes.</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smtClean="0">
              <a:latin typeface="Arial" charset="0"/>
              <a:ea typeface="Lucida Sans Unicode" pitchFamily="34" charset="0"/>
              <a:cs typeface="Lucida Sans Unicode"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a:t>
            </a:fld>
            <a:endParaRPr lang="cs-CZ" altLang="en-US"/>
          </a:p>
        </p:txBody>
      </p:sp>
    </p:spTree>
    <p:extLst>
      <p:ext uri="{BB962C8B-B14F-4D97-AF65-F5344CB8AC3E}">
        <p14:creationId xmlns:p14="http://schemas.microsoft.com/office/powerpoint/2010/main" val="1630017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20</a:t>
            </a:fld>
            <a:endParaRPr lang="cs-CZ" altLang="en-US"/>
          </a:p>
        </p:txBody>
      </p:sp>
    </p:spTree>
    <p:extLst>
      <p:ext uri="{BB962C8B-B14F-4D97-AF65-F5344CB8AC3E}">
        <p14:creationId xmlns:p14="http://schemas.microsoft.com/office/powerpoint/2010/main" val="1403629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21</a:t>
            </a:fld>
            <a:endParaRPr lang="cs-CZ" altLang="en-US"/>
          </a:p>
        </p:txBody>
      </p:sp>
    </p:spTree>
    <p:extLst>
      <p:ext uri="{BB962C8B-B14F-4D97-AF65-F5344CB8AC3E}">
        <p14:creationId xmlns:p14="http://schemas.microsoft.com/office/powerpoint/2010/main" val="1212126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59FAA6F-3A94-450C-BDA2-AE9398F1A4A8}" type="slidenum">
              <a:rPr lang="cs-CZ" altLang="cs-CZ">
                <a:latin typeface="Arial" panose="020B0604020202020204" pitchFamily="34" charset="0"/>
              </a:rPr>
              <a:pPr eaLnBrk="1" hangingPunct="1">
                <a:spcBef>
                  <a:spcPct val="0"/>
                </a:spcBef>
              </a:pPr>
              <a:t>22</a:t>
            </a:fld>
            <a:endParaRPr lang="cs-CZ" altLang="cs-CZ">
              <a:latin typeface="Arial" panose="020B0604020202020204" pitchFamily="34" charset="0"/>
            </a:endParaRPr>
          </a:p>
        </p:txBody>
      </p:sp>
      <p:sp>
        <p:nvSpPr>
          <p:cNvPr id="12493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590554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88885DD-8A8E-4793-BF0C-785AC96DDD3C}" type="slidenum">
              <a:rPr lang="cs-CZ" altLang="cs-CZ">
                <a:latin typeface="Arial" panose="020B0604020202020204" pitchFamily="34" charset="0"/>
              </a:rPr>
              <a:pPr eaLnBrk="1" hangingPunct="1">
                <a:spcBef>
                  <a:spcPct val="0"/>
                </a:spcBef>
              </a:pPr>
              <a:t>23</a:t>
            </a:fld>
            <a:endParaRPr lang="cs-CZ" altLang="cs-CZ">
              <a:latin typeface="Arial" panose="020B0604020202020204" pitchFamily="34" charset="0"/>
            </a:endParaRPr>
          </a:p>
        </p:txBody>
      </p:sp>
      <p:sp>
        <p:nvSpPr>
          <p:cNvPr id="12595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663599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53F176F-A8E2-4CA9-841D-92342719C6C2}" type="slidenum">
              <a:rPr lang="cs-CZ" altLang="cs-CZ">
                <a:latin typeface="Arial" panose="020B0604020202020204" pitchFamily="34" charset="0"/>
              </a:rPr>
              <a:pPr eaLnBrk="1" hangingPunct="1">
                <a:spcBef>
                  <a:spcPct val="0"/>
                </a:spcBef>
              </a:pPr>
              <a:t>24</a:t>
            </a:fld>
            <a:endParaRPr lang="cs-CZ" altLang="cs-CZ">
              <a:latin typeface="Arial" panose="020B0604020202020204" pitchFamily="34" charset="0"/>
            </a:endParaRPr>
          </a:p>
        </p:txBody>
      </p:sp>
      <p:sp>
        <p:nvSpPr>
          <p:cNvPr id="12390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608052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F627EBD-C5BF-4F56-9720-43A49EA68A7A}" type="slidenum">
              <a:rPr lang="cs-CZ" altLang="cs-CZ">
                <a:latin typeface="Arial" panose="020B0604020202020204" pitchFamily="34" charset="0"/>
              </a:rPr>
              <a:pPr eaLnBrk="1" hangingPunct="1">
                <a:spcBef>
                  <a:spcPct val="0"/>
                </a:spcBef>
              </a:pPr>
              <a:t>25</a:t>
            </a:fld>
            <a:endParaRPr lang="cs-CZ" altLang="cs-CZ">
              <a:latin typeface="Arial" panose="020B0604020202020204" pitchFamily="34" charset="0"/>
            </a:endParaRPr>
          </a:p>
        </p:txBody>
      </p:sp>
      <p:sp>
        <p:nvSpPr>
          <p:cNvPr id="14131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421879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7E42E49-5C83-4B92-A6C7-2EBA78BD93CF}" type="slidenum">
              <a:rPr lang="cs-CZ" altLang="cs-CZ">
                <a:latin typeface="Arial" panose="020B0604020202020204" pitchFamily="34" charset="0"/>
              </a:rPr>
              <a:pPr eaLnBrk="1" hangingPunct="1">
                <a:spcBef>
                  <a:spcPct val="0"/>
                </a:spcBef>
              </a:pPr>
              <a:t>26</a:t>
            </a:fld>
            <a:endParaRPr lang="cs-CZ" altLang="cs-CZ">
              <a:latin typeface="Arial" panose="020B0604020202020204" pitchFamily="34" charset="0"/>
            </a:endParaRPr>
          </a:p>
        </p:txBody>
      </p:sp>
      <p:sp>
        <p:nvSpPr>
          <p:cNvPr id="12902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211176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C82B12B-9C8B-47D2-91D9-922F3766E9EF}" type="slidenum">
              <a:rPr lang="cs-CZ" altLang="cs-CZ">
                <a:latin typeface="Arial" panose="020B0604020202020204" pitchFamily="34" charset="0"/>
              </a:rPr>
              <a:pPr eaLnBrk="1" hangingPunct="1">
                <a:spcBef>
                  <a:spcPct val="0"/>
                </a:spcBef>
              </a:pPr>
              <a:t>27</a:t>
            </a:fld>
            <a:endParaRPr lang="cs-CZ" altLang="cs-CZ">
              <a:latin typeface="Arial" panose="020B0604020202020204" pitchFamily="34" charset="0"/>
            </a:endParaRPr>
          </a:p>
        </p:txBody>
      </p:sp>
      <p:sp>
        <p:nvSpPr>
          <p:cNvPr id="13005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122813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28</a:t>
            </a:fld>
            <a:endParaRPr lang="cs-CZ" altLang="en-US"/>
          </a:p>
        </p:txBody>
      </p:sp>
    </p:spTree>
    <p:extLst>
      <p:ext uri="{BB962C8B-B14F-4D97-AF65-F5344CB8AC3E}">
        <p14:creationId xmlns:p14="http://schemas.microsoft.com/office/powerpoint/2010/main" val="1420193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29</a:t>
            </a:fld>
            <a:endParaRPr lang="cs-CZ" altLang="en-US"/>
          </a:p>
        </p:txBody>
      </p:sp>
    </p:spTree>
    <p:extLst>
      <p:ext uri="{BB962C8B-B14F-4D97-AF65-F5344CB8AC3E}">
        <p14:creationId xmlns:p14="http://schemas.microsoft.com/office/powerpoint/2010/main" val="1629155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6A76A28-6C59-491F-8DA0-2D77485A4BD1}" type="slidenum">
              <a:rPr lang="cs-CZ" altLang="cs-CZ">
                <a:latin typeface="Arial" panose="020B0604020202020204" pitchFamily="34" charset="0"/>
              </a:rPr>
              <a:pPr eaLnBrk="1" hangingPunct="1">
                <a:spcBef>
                  <a:spcPct val="0"/>
                </a:spcBef>
              </a:pPr>
              <a:t>3</a:t>
            </a:fld>
            <a:endParaRPr lang="cs-CZ" altLang="cs-CZ">
              <a:latin typeface="Arial" panose="020B0604020202020204" pitchFamily="34" charset="0"/>
            </a:endParaRPr>
          </a:p>
        </p:txBody>
      </p:sp>
      <p:sp>
        <p:nvSpPr>
          <p:cNvPr id="10854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583418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30</a:t>
            </a:fld>
            <a:endParaRPr lang="cs-CZ" altLang="en-US"/>
          </a:p>
        </p:txBody>
      </p:sp>
    </p:spTree>
    <p:extLst>
      <p:ext uri="{BB962C8B-B14F-4D97-AF65-F5344CB8AC3E}">
        <p14:creationId xmlns:p14="http://schemas.microsoft.com/office/powerpoint/2010/main" val="3700092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4EE73DB-67D3-4A61-803F-575CDCAD8861}" type="slidenum">
              <a:rPr lang="cs-CZ" altLang="cs-CZ">
                <a:latin typeface="Arial" panose="020B0604020202020204" pitchFamily="34" charset="0"/>
              </a:rPr>
              <a:pPr eaLnBrk="1" hangingPunct="1">
                <a:spcBef>
                  <a:spcPct val="0"/>
                </a:spcBef>
              </a:pPr>
              <a:t>32</a:t>
            </a:fld>
            <a:endParaRPr lang="cs-CZ" altLang="cs-CZ">
              <a:latin typeface="Arial" panose="020B0604020202020204" pitchFamily="34" charset="0"/>
            </a:endParaRPr>
          </a:p>
        </p:txBody>
      </p:sp>
      <p:sp>
        <p:nvSpPr>
          <p:cNvPr id="13107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846434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33</a:t>
            </a:fld>
            <a:endParaRPr lang="cs-CZ" altLang="en-US"/>
          </a:p>
        </p:txBody>
      </p:sp>
    </p:spTree>
    <p:extLst>
      <p:ext uri="{BB962C8B-B14F-4D97-AF65-F5344CB8AC3E}">
        <p14:creationId xmlns:p14="http://schemas.microsoft.com/office/powerpoint/2010/main" val="1173653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A23B9C9-8884-4D3E-8274-5AED9CDD3F55}" type="slidenum">
              <a:rPr lang="cs-CZ" altLang="cs-CZ">
                <a:latin typeface="Arial" panose="020B0604020202020204" pitchFamily="34" charset="0"/>
              </a:rPr>
              <a:pPr eaLnBrk="1" hangingPunct="1">
                <a:spcBef>
                  <a:spcPct val="0"/>
                </a:spcBef>
              </a:pPr>
              <a:t>34</a:t>
            </a:fld>
            <a:endParaRPr lang="cs-CZ" altLang="cs-CZ">
              <a:latin typeface="Arial" panose="020B0604020202020204" pitchFamily="34" charset="0"/>
            </a:endParaRPr>
          </a:p>
        </p:txBody>
      </p:sp>
      <p:sp>
        <p:nvSpPr>
          <p:cNvPr id="13209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337482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35</a:t>
            </a:fld>
            <a:endParaRPr lang="cs-CZ" altLang="en-US"/>
          </a:p>
        </p:txBody>
      </p:sp>
    </p:spTree>
    <p:extLst>
      <p:ext uri="{BB962C8B-B14F-4D97-AF65-F5344CB8AC3E}">
        <p14:creationId xmlns:p14="http://schemas.microsoft.com/office/powerpoint/2010/main" val="337185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483C259-CB6D-43AE-A127-F6C452B7E011}" type="slidenum">
              <a:rPr lang="cs-CZ" altLang="cs-CZ">
                <a:latin typeface="Arial" panose="020B0604020202020204" pitchFamily="34" charset="0"/>
              </a:rPr>
              <a:pPr eaLnBrk="1" hangingPunct="1">
                <a:spcBef>
                  <a:spcPct val="0"/>
                </a:spcBef>
              </a:pPr>
              <a:t>36</a:t>
            </a:fld>
            <a:endParaRPr lang="cs-CZ" altLang="cs-CZ">
              <a:latin typeface="Arial" panose="020B0604020202020204" pitchFamily="34" charset="0"/>
            </a:endParaRPr>
          </a:p>
        </p:txBody>
      </p:sp>
      <p:sp>
        <p:nvSpPr>
          <p:cNvPr id="13312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163565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9646431-E11F-4316-8DA2-C77492CCCAC4}" type="slidenum">
              <a:rPr lang="cs-CZ" altLang="cs-CZ">
                <a:latin typeface="Arial" panose="020B0604020202020204" pitchFamily="34" charset="0"/>
              </a:rPr>
              <a:pPr eaLnBrk="1" hangingPunct="1">
                <a:spcBef>
                  <a:spcPct val="0"/>
                </a:spcBef>
              </a:pPr>
              <a:t>37</a:t>
            </a:fld>
            <a:endParaRPr lang="cs-CZ" altLang="cs-CZ">
              <a:latin typeface="Arial" panose="020B0604020202020204" pitchFamily="34" charset="0"/>
            </a:endParaRPr>
          </a:p>
        </p:txBody>
      </p:sp>
      <p:sp>
        <p:nvSpPr>
          <p:cNvPr id="13414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89126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AB96C8A-9B93-4FD5-A711-715111A19140}" type="slidenum">
              <a:rPr lang="cs-CZ" altLang="cs-CZ">
                <a:latin typeface="Arial" panose="020B0604020202020204" pitchFamily="34" charset="0"/>
              </a:rPr>
              <a:pPr eaLnBrk="1" hangingPunct="1">
                <a:spcBef>
                  <a:spcPct val="0"/>
                </a:spcBef>
              </a:pPr>
              <a:t>38</a:t>
            </a:fld>
            <a:endParaRPr lang="cs-CZ" altLang="cs-CZ">
              <a:latin typeface="Arial" panose="020B0604020202020204" pitchFamily="34" charset="0"/>
            </a:endParaRPr>
          </a:p>
        </p:txBody>
      </p:sp>
      <p:sp>
        <p:nvSpPr>
          <p:cNvPr id="1351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701034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5811D31-F66C-4440-8AF5-41EB5D97C78F}" type="slidenum">
              <a:rPr lang="cs-CZ" altLang="cs-CZ">
                <a:latin typeface="Arial" panose="020B0604020202020204" pitchFamily="34" charset="0"/>
              </a:rPr>
              <a:pPr eaLnBrk="1" hangingPunct="1">
                <a:spcBef>
                  <a:spcPct val="0"/>
                </a:spcBef>
              </a:pPr>
              <a:t>39</a:t>
            </a:fld>
            <a:endParaRPr lang="cs-CZ" altLang="cs-CZ">
              <a:latin typeface="Arial" panose="020B0604020202020204" pitchFamily="34" charset="0"/>
            </a:endParaRPr>
          </a:p>
        </p:txBody>
      </p:sp>
      <p:sp>
        <p:nvSpPr>
          <p:cNvPr id="13619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176497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D9301F1-24E8-460C-BA10-03F5E66A57D1}" type="slidenum">
              <a:rPr lang="cs-CZ" altLang="cs-CZ">
                <a:latin typeface="Arial" panose="020B0604020202020204" pitchFamily="34" charset="0"/>
              </a:rPr>
              <a:pPr eaLnBrk="1" hangingPunct="1">
                <a:spcBef>
                  <a:spcPct val="0"/>
                </a:spcBef>
              </a:pPr>
              <a:t>43</a:t>
            </a:fld>
            <a:endParaRPr lang="cs-CZ" altLang="cs-CZ">
              <a:latin typeface="Arial" panose="020B0604020202020204" pitchFamily="34" charset="0"/>
            </a:endParaRPr>
          </a:p>
        </p:txBody>
      </p:sp>
      <p:sp>
        <p:nvSpPr>
          <p:cNvPr id="13824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3129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7747C85-89B3-4EF5-B581-1B673CADB417}" type="slidenum">
              <a:rPr lang="cs-CZ" altLang="cs-CZ">
                <a:latin typeface="Arial" panose="020B0604020202020204" pitchFamily="34" charset="0"/>
              </a:rPr>
              <a:pPr eaLnBrk="1" hangingPunct="1">
                <a:spcBef>
                  <a:spcPct val="0"/>
                </a:spcBef>
              </a:pPr>
              <a:t>4</a:t>
            </a:fld>
            <a:endParaRPr lang="cs-CZ" altLang="cs-CZ">
              <a:latin typeface="Arial" panose="020B0604020202020204" pitchFamily="34" charset="0"/>
            </a:endParaRPr>
          </a:p>
        </p:txBody>
      </p:sp>
      <p:sp>
        <p:nvSpPr>
          <p:cNvPr id="1095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973045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BD22057-87A5-4B27-9B79-C865F050ACDA}" type="slidenum">
              <a:rPr lang="cs-CZ" altLang="cs-CZ">
                <a:latin typeface="Arial" panose="020B0604020202020204" pitchFamily="34" charset="0"/>
              </a:rPr>
              <a:pPr eaLnBrk="1" hangingPunct="1">
                <a:spcBef>
                  <a:spcPct val="0"/>
                </a:spcBef>
              </a:pPr>
              <a:t>44</a:t>
            </a:fld>
            <a:endParaRPr lang="cs-CZ" altLang="cs-CZ">
              <a:latin typeface="Arial" panose="020B0604020202020204" pitchFamily="34" charset="0"/>
            </a:endParaRPr>
          </a:p>
        </p:txBody>
      </p:sp>
      <p:sp>
        <p:nvSpPr>
          <p:cNvPr id="13926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575479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ED27405-C449-4731-8E9E-14F5DE36C075}" type="slidenum">
              <a:rPr lang="cs-CZ" altLang="cs-CZ">
                <a:latin typeface="Arial" panose="020B0604020202020204" pitchFamily="34" charset="0"/>
              </a:rPr>
              <a:pPr eaLnBrk="1" hangingPunct="1">
                <a:spcBef>
                  <a:spcPct val="0"/>
                </a:spcBef>
              </a:pPr>
              <a:t>45</a:t>
            </a:fld>
            <a:endParaRPr lang="cs-CZ" altLang="cs-CZ">
              <a:latin typeface="Arial" panose="020B0604020202020204" pitchFamily="34" charset="0"/>
            </a:endParaRPr>
          </a:p>
        </p:txBody>
      </p:sp>
      <p:sp>
        <p:nvSpPr>
          <p:cNvPr id="14029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992721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E1E0F0B-D990-445D-932D-CB511722EA65}" type="slidenum">
              <a:rPr lang="cs-CZ" altLang="cs-CZ">
                <a:latin typeface="Arial" panose="020B0604020202020204" pitchFamily="34" charset="0"/>
              </a:rPr>
              <a:pPr eaLnBrk="1" hangingPunct="1">
                <a:spcBef>
                  <a:spcPct val="0"/>
                </a:spcBef>
              </a:pPr>
              <a:t>46</a:t>
            </a:fld>
            <a:endParaRPr lang="cs-CZ" altLang="cs-CZ">
              <a:latin typeface="Arial" panose="020B0604020202020204" pitchFamily="34" charset="0"/>
            </a:endParaRPr>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234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668403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57B6096-1808-498A-8F96-6F3311AA0CF8}" type="slidenum">
              <a:rPr lang="cs-CZ" altLang="cs-CZ">
                <a:latin typeface="Arial" panose="020B0604020202020204" pitchFamily="34" charset="0"/>
              </a:rPr>
              <a:pPr eaLnBrk="1" hangingPunct="1">
                <a:spcBef>
                  <a:spcPct val="0"/>
                </a:spcBef>
              </a:pPr>
              <a:t>47</a:t>
            </a:fld>
            <a:endParaRPr lang="cs-CZ" altLang="cs-CZ">
              <a:latin typeface="Arial" panose="020B0604020202020204" pitchFamily="34" charset="0"/>
            </a:endParaRPr>
          </a:p>
        </p:txBody>
      </p:sp>
      <p:sp>
        <p:nvSpPr>
          <p:cNvPr id="1433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336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161807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4AC1E65-0CF7-4DBB-B399-CFC43C7992AD}" type="slidenum">
              <a:rPr lang="cs-CZ" altLang="cs-CZ">
                <a:latin typeface="Arial" panose="020B0604020202020204" pitchFamily="34" charset="0"/>
              </a:rPr>
              <a:pPr eaLnBrk="1" hangingPunct="1">
                <a:spcBef>
                  <a:spcPct val="0"/>
                </a:spcBef>
              </a:pPr>
              <a:t>48</a:t>
            </a:fld>
            <a:endParaRPr lang="cs-CZ" altLang="cs-CZ">
              <a:latin typeface="Arial" panose="020B0604020202020204" pitchFamily="34" charset="0"/>
            </a:endParaRPr>
          </a:p>
        </p:txBody>
      </p:sp>
      <p:sp>
        <p:nvSpPr>
          <p:cNvPr id="1443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438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321804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D701463-F698-4C72-8EFF-57D8515169C1}" type="slidenum">
              <a:rPr lang="cs-CZ" altLang="cs-CZ">
                <a:latin typeface="Arial" panose="020B0604020202020204" pitchFamily="34" charset="0"/>
              </a:rPr>
              <a:pPr eaLnBrk="1" hangingPunct="1">
                <a:spcBef>
                  <a:spcPct val="0"/>
                </a:spcBef>
              </a:pPr>
              <a:t>49</a:t>
            </a:fld>
            <a:endParaRPr lang="cs-CZ" altLang="cs-CZ">
              <a:latin typeface="Arial" panose="020B0604020202020204" pitchFamily="34" charset="0"/>
            </a:endParaRPr>
          </a:p>
        </p:txBody>
      </p:sp>
      <p:sp>
        <p:nvSpPr>
          <p:cNvPr id="1454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541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061930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61FFED1-B00F-4409-92FB-0384C5DB4045}" type="slidenum">
              <a:rPr lang="cs-CZ" altLang="cs-CZ">
                <a:latin typeface="Arial" panose="020B0604020202020204" pitchFamily="34" charset="0"/>
              </a:rPr>
              <a:pPr eaLnBrk="1" hangingPunct="1">
                <a:spcBef>
                  <a:spcPct val="0"/>
                </a:spcBef>
              </a:pPr>
              <a:t>50</a:t>
            </a:fld>
            <a:endParaRPr lang="cs-CZ" altLang="cs-CZ">
              <a:latin typeface="Arial" panose="020B0604020202020204" pitchFamily="34" charset="0"/>
            </a:endParaRPr>
          </a:p>
        </p:txBody>
      </p:sp>
      <p:sp>
        <p:nvSpPr>
          <p:cNvPr id="1464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643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113743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DFF934A-56BA-44C9-AFD4-235E4DF3D944}" type="slidenum">
              <a:rPr lang="cs-CZ" altLang="cs-CZ">
                <a:latin typeface="Arial" panose="020B0604020202020204" pitchFamily="34" charset="0"/>
              </a:rPr>
              <a:pPr eaLnBrk="1" hangingPunct="1">
                <a:spcBef>
                  <a:spcPct val="0"/>
                </a:spcBef>
              </a:pPr>
              <a:t>51</a:t>
            </a:fld>
            <a:endParaRPr lang="cs-CZ" altLang="cs-CZ">
              <a:latin typeface="Arial" panose="020B0604020202020204" pitchFamily="34" charset="0"/>
            </a:endParaRPr>
          </a:p>
        </p:txBody>
      </p:sp>
      <p:sp>
        <p:nvSpPr>
          <p:cNvPr id="1474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746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919407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4067607-4AD3-4DFE-9568-0DA9CE69C0BE}" type="slidenum">
              <a:rPr lang="cs-CZ" altLang="cs-CZ">
                <a:latin typeface="Arial" panose="020B0604020202020204" pitchFamily="34" charset="0"/>
              </a:rPr>
              <a:pPr eaLnBrk="1" hangingPunct="1">
                <a:spcBef>
                  <a:spcPct val="0"/>
                </a:spcBef>
              </a:pPr>
              <a:t>52</a:t>
            </a:fld>
            <a:endParaRPr lang="cs-CZ" altLang="cs-CZ">
              <a:latin typeface="Arial" panose="020B0604020202020204" pitchFamily="34" charset="0"/>
            </a:endParaRPr>
          </a:p>
        </p:txBody>
      </p:sp>
      <p:sp>
        <p:nvSpPr>
          <p:cNvPr id="1484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848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752547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6155D53-5BAB-4C81-A7E9-3333F25AA79F}" type="slidenum">
              <a:rPr lang="cs-CZ" altLang="cs-CZ">
                <a:latin typeface="Arial" panose="020B0604020202020204" pitchFamily="34" charset="0"/>
              </a:rPr>
              <a:pPr eaLnBrk="1" hangingPunct="1">
                <a:spcBef>
                  <a:spcPct val="0"/>
                </a:spcBef>
              </a:pPr>
              <a:t>53</a:t>
            </a:fld>
            <a:endParaRPr lang="cs-CZ" altLang="cs-CZ">
              <a:latin typeface="Arial" panose="020B0604020202020204" pitchFamily="34" charset="0"/>
            </a:endParaRPr>
          </a:p>
        </p:txBody>
      </p:sp>
      <p:sp>
        <p:nvSpPr>
          <p:cNvPr id="1495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950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dirty="0" smtClean="0">
              <a:latin typeface="Times New Roman" panose="02020603050405020304" pitchFamily="18" charset="0"/>
            </a:endParaRPr>
          </a:p>
        </p:txBody>
      </p:sp>
    </p:spTree>
    <p:extLst>
      <p:ext uri="{BB962C8B-B14F-4D97-AF65-F5344CB8AC3E}">
        <p14:creationId xmlns:p14="http://schemas.microsoft.com/office/powerpoint/2010/main" val="159539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8C53E71-8BBE-4687-B662-F7072DEEB712}" type="slidenum">
              <a:rPr lang="cs-CZ" altLang="cs-CZ">
                <a:latin typeface="Arial" panose="020B0604020202020204" pitchFamily="34" charset="0"/>
              </a:rPr>
              <a:pPr eaLnBrk="1" hangingPunct="1">
                <a:spcBef>
                  <a:spcPct val="0"/>
                </a:spcBef>
              </a:pPr>
              <a:t>5</a:t>
            </a:fld>
            <a:endParaRPr lang="cs-CZ" altLang="cs-CZ">
              <a:latin typeface="Arial" panose="020B0604020202020204" pitchFamily="34" charset="0"/>
            </a:endParaRPr>
          </a:p>
        </p:txBody>
      </p:sp>
      <p:sp>
        <p:nvSpPr>
          <p:cNvPr id="11059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461450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48418B7-7A91-4F22-A485-F006F21B9048}" type="slidenum">
              <a:rPr lang="cs-CZ" altLang="cs-CZ">
                <a:latin typeface="Arial" panose="020B0604020202020204" pitchFamily="34" charset="0"/>
              </a:rPr>
              <a:pPr eaLnBrk="1" hangingPunct="1">
                <a:spcBef>
                  <a:spcPct val="0"/>
                </a:spcBef>
              </a:pPr>
              <a:t>54</a:t>
            </a:fld>
            <a:endParaRPr lang="cs-CZ" altLang="cs-CZ">
              <a:latin typeface="Arial" panose="020B0604020202020204" pitchFamily="34" charset="0"/>
            </a:endParaRPr>
          </a:p>
        </p:txBody>
      </p:sp>
      <p:sp>
        <p:nvSpPr>
          <p:cNvPr id="1505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053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dirty="0" smtClean="0">
              <a:latin typeface="Times New Roman" panose="02020603050405020304" pitchFamily="18" charset="0"/>
            </a:endParaRPr>
          </a:p>
        </p:txBody>
      </p:sp>
    </p:spTree>
    <p:extLst>
      <p:ext uri="{BB962C8B-B14F-4D97-AF65-F5344CB8AC3E}">
        <p14:creationId xmlns:p14="http://schemas.microsoft.com/office/powerpoint/2010/main" val="38225168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A4D98F6-B8B6-4F7D-AE6E-3BD331DB4EA0}" type="slidenum">
              <a:rPr lang="cs-CZ" altLang="cs-CZ">
                <a:latin typeface="Arial" panose="020B0604020202020204" pitchFamily="34" charset="0"/>
              </a:rPr>
              <a:pPr eaLnBrk="1" hangingPunct="1">
                <a:spcBef>
                  <a:spcPct val="0"/>
                </a:spcBef>
              </a:pPr>
              <a:t>55</a:t>
            </a:fld>
            <a:endParaRPr lang="cs-CZ" altLang="cs-CZ">
              <a:latin typeface="Arial" panose="020B0604020202020204" pitchFamily="34" charset="0"/>
            </a:endParaRPr>
          </a:p>
        </p:txBody>
      </p:sp>
      <p:sp>
        <p:nvSpPr>
          <p:cNvPr id="1515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155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978716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3FD7A13-101C-4870-A173-DFC63928AE9D}" type="slidenum">
              <a:rPr lang="cs-CZ" altLang="cs-CZ">
                <a:latin typeface="Arial" panose="020B0604020202020204" pitchFamily="34" charset="0"/>
              </a:rPr>
              <a:pPr eaLnBrk="1" hangingPunct="1">
                <a:spcBef>
                  <a:spcPct val="0"/>
                </a:spcBef>
              </a:pPr>
              <a:t>56</a:t>
            </a:fld>
            <a:endParaRPr lang="cs-CZ" altLang="cs-CZ">
              <a:latin typeface="Arial" panose="020B0604020202020204" pitchFamily="34" charset="0"/>
            </a:endParaRPr>
          </a:p>
        </p:txBody>
      </p:sp>
      <p:sp>
        <p:nvSpPr>
          <p:cNvPr id="1525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258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498464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7385493-F2EF-4ADF-B045-5EE1D3840102}" type="slidenum">
              <a:rPr lang="cs-CZ" altLang="cs-CZ">
                <a:latin typeface="Arial" panose="020B0604020202020204" pitchFamily="34" charset="0"/>
              </a:rPr>
              <a:pPr eaLnBrk="1" hangingPunct="1">
                <a:spcBef>
                  <a:spcPct val="0"/>
                </a:spcBef>
              </a:pPr>
              <a:t>57</a:t>
            </a:fld>
            <a:endParaRPr lang="cs-CZ" altLang="cs-CZ">
              <a:latin typeface="Arial" panose="020B0604020202020204" pitchFamily="34" charset="0"/>
            </a:endParaRPr>
          </a:p>
        </p:txBody>
      </p:sp>
      <p:sp>
        <p:nvSpPr>
          <p:cNvPr id="1536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360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883404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5AC34CD-228B-4CA8-B1BE-8D7D51239942}" type="slidenum">
              <a:rPr lang="cs-CZ" altLang="cs-CZ">
                <a:latin typeface="Arial" panose="020B0604020202020204" pitchFamily="34" charset="0"/>
              </a:rPr>
              <a:pPr eaLnBrk="1" hangingPunct="1">
                <a:spcBef>
                  <a:spcPct val="0"/>
                </a:spcBef>
              </a:pPr>
              <a:t>58</a:t>
            </a:fld>
            <a:endParaRPr lang="cs-CZ" altLang="cs-CZ">
              <a:latin typeface="Arial" panose="020B0604020202020204" pitchFamily="34" charset="0"/>
            </a:endParaRPr>
          </a:p>
        </p:txBody>
      </p:sp>
      <p:sp>
        <p:nvSpPr>
          <p:cNvPr id="1546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462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559858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F75556E-C148-4FF8-898B-E2B6A82307F0}" type="slidenum">
              <a:rPr lang="cs-CZ" altLang="cs-CZ">
                <a:latin typeface="Arial" panose="020B0604020202020204" pitchFamily="34" charset="0"/>
              </a:rPr>
              <a:pPr eaLnBrk="1" hangingPunct="1">
                <a:spcBef>
                  <a:spcPct val="0"/>
                </a:spcBef>
              </a:pPr>
              <a:t>59</a:t>
            </a:fld>
            <a:endParaRPr lang="cs-CZ" altLang="cs-CZ">
              <a:latin typeface="Arial" panose="020B0604020202020204" pitchFamily="34" charset="0"/>
            </a:endParaRPr>
          </a:p>
        </p:txBody>
      </p:sp>
      <p:sp>
        <p:nvSpPr>
          <p:cNvPr id="1556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565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84667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AD98CDD-AC73-4C0C-8E46-F51625D94260}" type="slidenum">
              <a:rPr lang="cs-CZ" altLang="cs-CZ">
                <a:latin typeface="Arial" panose="020B0604020202020204" pitchFamily="34" charset="0"/>
              </a:rPr>
              <a:pPr eaLnBrk="1" hangingPunct="1">
                <a:spcBef>
                  <a:spcPct val="0"/>
                </a:spcBef>
              </a:pPr>
              <a:t>60</a:t>
            </a:fld>
            <a:endParaRPr lang="cs-CZ" altLang="cs-CZ">
              <a:latin typeface="Arial" panose="020B0604020202020204" pitchFamily="34" charset="0"/>
            </a:endParaRPr>
          </a:p>
        </p:txBody>
      </p:sp>
      <p:sp>
        <p:nvSpPr>
          <p:cNvPr id="1566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667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4449637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32568D0-8DF5-41B6-9EEC-3CBEDE061B1A}" type="slidenum">
              <a:rPr lang="cs-CZ" altLang="cs-CZ">
                <a:latin typeface="Arial" panose="020B0604020202020204" pitchFamily="34" charset="0"/>
              </a:rPr>
              <a:pPr eaLnBrk="1" hangingPunct="1">
                <a:spcBef>
                  <a:spcPct val="0"/>
                </a:spcBef>
              </a:pPr>
              <a:t>61</a:t>
            </a:fld>
            <a:endParaRPr lang="cs-CZ" altLang="cs-CZ">
              <a:latin typeface="Arial" panose="020B0604020202020204" pitchFamily="34" charset="0"/>
            </a:endParaRPr>
          </a:p>
        </p:txBody>
      </p:sp>
      <p:sp>
        <p:nvSpPr>
          <p:cNvPr id="1576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770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7080307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CE09D32-36F5-4E55-84DD-2C873540E115}" type="slidenum">
              <a:rPr lang="cs-CZ" altLang="cs-CZ">
                <a:latin typeface="Arial" panose="020B0604020202020204" pitchFamily="34" charset="0"/>
              </a:rPr>
              <a:pPr eaLnBrk="1" hangingPunct="1">
                <a:spcBef>
                  <a:spcPct val="0"/>
                </a:spcBef>
              </a:pPr>
              <a:t>62</a:t>
            </a:fld>
            <a:endParaRPr lang="cs-CZ" altLang="cs-CZ">
              <a:latin typeface="Arial" panose="020B0604020202020204" pitchFamily="34" charset="0"/>
            </a:endParaRPr>
          </a:p>
        </p:txBody>
      </p:sp>
      <p:sp>
        <p:nvSpPr>
          <p:cNvPr id="158723" name="Rectangle 2"/>
          <p:cNvSpPr>
            <a:spLocks noGrp="1" noRot="1" noChangeAspect="1" noChangeArrowheads="1" noTextEdit="1"/>
          </p:cNvSpPr>
          <p:nvPr>
            <p:ph type="sldImg"/>
          </p:nvPr>
        </p:nvSpPr>
        <p:spPr>
          <a:xfrm>
            <a:off x="1143000" y="685800"/>
            <a:ext cx="4572000" cy="3429000"/>
          </a:xfrm>
          <a:ln/>
        </p:spPr>
      </p:sp>
      <p:sp>
        <p:nvSpPr>
          <p:cNvPr id="158724"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789625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21037A5-9C1F-4484-AEC3-A9C970574834}" type="slidenum">
              <a:rPr lang="cs-CZ" altLang="cs-CZ">
                <a:latin typeface="Arial" panose="020B0604020202020204" pitchFamily="34" charset="0"/>
              </a:rPr>
              <a:pPr eaLnBrk="1" hangingPunct="1">
                <a:spcBef>
                  <a:spcPct val="0"/>
                </a:spcBef>
              </a:pPr>
              <a:t>63</a:t>
            </a:fld>
            <a:endParaRPr lang="cs-CZ" altLang="cs-CZ">
              <a:latin typeface="Arial" panose="020B0604020202020204" pitchFamily="34" charset="0"/>
            </a:endParaRPr>
          </a:p>
        </p:txBody>
      </p:sp>
      <p:sp>
        <p:nvSpPr>
          <p:cNvPr id="1597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974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285391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8BFB370-9CBC-4B75-B4D4-40096257B86F}" type="slidenum">
              <a:rPr lang="cs-CZ" altLang="cs-CZ">
                <a:latin typeface="Arial" panose="020B0604020202020204" pitchFamily="34" charset="0"/>
              </a:rPr>
              <a:pPr eaLnBrk="1" hangingPunct="1">
                <a:spcBef>
                  <a:spcPct val="0"/>
                </a:spcBef>
              </a:pPr>
              <a:t>6</a:t>
            </a:fld>
            <a:endParaRPr lang="cs-CZ" altLang="cs-CZ">
              <a:latin typeface="Arial" panose="020B0604020202020204" pitchFamily="34" charset="0"/>
            </a:endParaRPr>
          </a:p>
        </p:txBody>
      </p:sp>
      <p:sp>
        <p:nvSpPr>
          <p:cNvPr id="11161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2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225440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E41EB38-57DF-4E2E-9CBC-0CADB5E760FA}" type="slidenum">
              <a:rPr lang="cs-CZ" altLang="cs-CZ">
                <a:latin typeface="Arial" panose="020B0604020202020204" pitchFamily="34" charset="0"/>
              </a:rPr>
              <a:pPr eaLnBrk="1" hangingPunct="1">
                <a:spcBef>
                  <a:spcPct val="0"/>
                </a:spcBef>
              </a:pPr>
              <a:t>65</a:t>
            </a:fld>
            <a:endParaRPr lang="cs-CZ" altLang="cs-CZ">
              <a:latin typeface="Arial" panose="020B0604020202020204" pitchFamily="34" charset="0"/>
            </a:endParaRPr>
          </a:p>
        </p:txBody>
      </p:sp>
      <p:sp>
        <p:nvSpPr>
          <p:cNvPr id="1607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077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968293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4C2B84E-E0A4-4BF3-B354-DFD6B196FFB2}" type="slidenum">
              <a:rPr lang="cs-CZ" altLang="cs-CZ">
                <a:latin typeface="Arial" panose="020B0604020202020204" pitchFamily="34" charset="0"/>
              </a:rPr>
              <a:pPr eaLnBrk="1" hangingPunct="1">
                <a:spcBef>
                  <a:spcPct val="0"/>
                </a:spcBef>
              </a:pPr>
              <a:t>67</a:t>
            </a:fld>
            <a:endParaRPr lang="cs-CZ" altLang="cs-CZ">
              <a:latin typeface="Arial" panose="020B0604020202020204" pitchFamily="34" charset="0"/>
            </a:endParaRPr>
          </a:p>
        </p:txBody>
      </p:sp>
      <p:sp>
        <p:nvSpPr>
          <p:cNvPr id="1617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179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508676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8B964DF-D152-458F-ABD6-3B904BA8C9CB}" type="slidenum">
              <a:rPr lang="cs-CZ" altLang="cs-CZ">
                <a:latin typeface="Arial" panose="020B0604020202020204" pitchFamily="34" charset="0"/>
              </a:rPr>
              <a:pPr eaLnBrk="1" hangingPunct="1">
                <a:spcBef>
                  <a:spcPct val="0"/>
                </a:spcBef>
              </a:pPr>
              <a:t>68</a:t>
            </a:fld>
            <a:endParaRPr lang="cs-CZ" altLang="cs-CZ">
              <a:latin typeface="Arial" panose="020B0604020202020204" pitchFamily="34" charset="0"/>
            </a:endParaRPr>
          </a:p>
        </p:txBody>
      </p:sp>
      <p:sp>
        <p:nvSpPr>
          <p:cNvPr id="16281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282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207282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54E4665-3646-4310-9B16-ACD82319DEC5}" type="slidenum">
              <a:rPr lang="cs-CZ" altLang="cs-CZ">
                <a:latin typeface="Arial" panose="020B0604020202020204" pitchFamily="34" charset="0"/>
              </a:rPr>
              <a:pPr eaLnBrk="1" hangingPunct="1">
                <a:spcBef>
                  <a:spcPct val="0"/>
                </a:spcBef>
              </a:pPr>
              <a:t>70</a:t>
            </a:fld>
            <a:endParaRPr lang="cs-CZ" altLang="cs-CZ">
              <a:latin typeface="Arial" panose="020B0604020202020204" pitchFamily="34" charset="0"/>
            </a:endParaRPr>
          </a:p>
        </p:txBody>
      </p:sp>
      <p:sp>
        <p:nvSpPr>
          <p:cNvPr id="16384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384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269549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183C393-A07A-45CE-8409-4DFC77B25AA8}" type="slidenum">
              <a:rPr lang="cs-CZ" altLang="cs-CZ">
                <a:latin typeface="Arial" panose="020B0604020202020204" pitchFamily="34" charset="0"/>
              </a:rPr>
              <a:pPr eaLnBrk="1" hangingPunct="1">
                <a:spcBef>
                  <a:spcPct val="0"/>
                </a:spcBef>
              </a:pPr>
              <a:t>71</a:t>
            </a:fld>
            <a:endParaRPr lang="cs-CZ" altLang="cs-CZ">
              <a:latin typeface="Arial" panose="020B0604020202020204" pitchFamily="34" charset="0"/>
            </a:endParaRPr>
          </a:p>
        </p:txBody>
      </p:sp>
      <p:sp>
        <p:nvSpPr>
          <p:cNvPr id="16486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486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0592332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BB61ACD-D7BC-4301-8B09-2436402962B3}" type="slidenum">
              <a:rPr lang="cs-CZ" altLang="cs-CZ">
                <a:latin typeface="Arial" panose="020B0604020202020204" pitchFamily="34" charset="0"/>
              </a:rPr>
              <a:pPr eaLnBrk="1" hangingPunct="1">
                <a:spcBef>
                  <a:spcPct val="0"/>
                </a:spcBef>
              </a:pPr>
              <a:t>72</a:t>
            </a:fld>
            <a:endParaRPr lang="cs-CZ" altLang="cs-CZ">
              <a:latin typeface="Arial" panose="020B0604020202020204" pitchFamily="34" charset="0"/>
            </a:endParaRPr>
          </a:p>
        </p:txBody>
      </p:sp>
      <p:sp>
        <p:nvSpPr>
          <p:cNvPr id="165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589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499142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8A1B378-751E-4B73-A452-BEF3B5D6E51F}" type="slidenum">
              <a:rPr lang="cs-CZ" altLang="cs-CZ">
                <a:latin typeface="Arial" panose="020B0604020202020204" pitchFamily="34" charset="0"/>
              </a:rPr>
              <a:pPr eaLnBrk="1" hangingPunct="1">
                <a:spcBef>
                  <a:spcPct val="0"/>
                </a:spcBef>
              </a:pPr>
              <a:t>73</a:t>
            </a:fld>
            <a:endParaRPr lang="cs-CZ" altLang="cs-CZ">
              <a:latin typeface="Arial" panose="020B0604020202020204" pitchFamily="34" charset="0"/>
            </a:endParaRPr>
          </a:p>
        </p:txBody>
      </p:sp>
      <p:sp>
        <p:nvSpPr>
          <p:cNvPr id="1669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691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8281584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055C4C1-F0DA-45F3-8151-F1A5B74401D5}" type="slidenum">
              <a:rPr lang="cs-CZ" altLang="cs-CZ">
                <a:latin typeface="Arial" panose="020B0604020202020204" pitchFamily="34" charset="0"/>
              </a:rPr>
              <a:pPr eaLnBrk="1" hangingPunct="1">
                <a:spcBef>
                  <a:spcPct val="0"/>
                </a:spcBef>
              </a:pPr>
              <a:t>74</a:t>
            </a:fld>
            <a:endParaRPr lang="cs-CZ" altLang="cs-CZ">
              <a:latin typeface="Arial" panose="020B0604020202020204" pitchFamily="34" charset="0"/>
            </a:endParaRPr>
          </a:p>
        </p:txBody>
      </p:sp>
      <p:sp>
        <p:nvSpPr>
          <p:cNvPr id="1679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794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8731636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522A581-EA5B-4030-BFDA-50C73348EFE6}" type="slidenum">
              <a:rPr lang="cs-CZ" altLang="cs-CZ">
                <a:latin typeface="Arial" panose="020B0604020202020204" pitchFamily="34" charset="0"/>
              </a:rPr>
              <a:pPr eaLnBrk="1" hangingPunct="1">
                <a:spcBef>
                  <a:spcPct val="0"/>
                </a:spcBef>
              </a:pPr>
              <a:t>75</a:t>
            </a:fld>
            <a:endParaRPr lang="cs-CZ" altLang="cs-CZ">
              <a:latin typeface="Arial" panose="020B0604020202020204" pitchFamily="34" charset="0"/>
            </a:endParaRPr>
          </a:p>
        </p:txBody>
      </p:sp>
      <p:sp>
        <p:nvSpPr>
          <p:cNvPr id="1689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896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614070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D088D0B-BD12-491A-84A7-DF82C75B11D0}" type="slidenum">
              <a:rPr lang="cs-CZ" altLang="cs-CZ">
                <a:latin typeface="Arial" panose="020B0604020202020204" pitchFamily="34" charset="0"/>
              </a:rPr>
              <a:pPr eaLnBrk="1" hangingPunct="1">
                <a:spcBef>
                  <a:spcPct val="0"/>
                </a:spcBef>
              </a:pPr>
              <a:t>76</a:t>
            </a:fld>
            <a:endParaRPr lang="cs-CZ" altLang="cs-CZ">
              <a:latin typeface="Arial" panose="020B0604020202020204" pitchFamily="34" charset="0"/>
            </a:endParaRPr>
          </a:p>
        </p:txBody>
      </p:sp>
      <p:sp>
        <p:nvSpPr>
          <p:cNvPr id="1699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998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04557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20DBFE4-A8C5-464F-961B-BEC135F8BA9E}" type="slidenum">
              <a:rPr lang="cs-CZ" altLang="cs-CZ">
                <a:latin typeface="Arial" panose="020B0604020202020204" pitchFamily="34" charset="0"/>
              </a:rPr>
              <a:pPr eaLnBrk="1" hangingPunct="1">
                <a:spcBef>
                  <a:spcPct val="0"/>
                </a:spcBef>
              </a:pPr>
              <a:t>7</a:t>
            </a:fld>
            <a:endParaRPr lang="cs-CZ" altLang="cs-CZ">
              <a:latin typeface="Arial" panose="020B0604020202020204" pitchFamily="34" charset="0"/>
            </a:endParaRPr>
          </a:p>
        </p:txBody>
      </p:sp>
      <p:sp>
        <p:nvSpPr>
          <p:cNvPr id="11264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172963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D5B6BC0-ABCD-4760-891D-18C3E5ADBAED}" type="slidenum">
              <a:rPr lang="cs-CZ" altLang="cs-CZ">
                <a:latin typeface="Arial" panose="020B0604020202020204" pitchFamily="34" charset="0"/>
              </a:rPr>
              <a:pPr eaLnBrk="1" hangingPunct="1">
                <a:spcBef>
                  <a:spcPct val="0"/>
                </a:spcBef>
              </a:pPr>
              <a:t>77</a:t>
            </a:fld>
            <a:endParaRPr lang="cs-CZ" altLang="cs-CZ">
              <a:latin typeface="Arial" panose="020B0604020202020204" pitchFamily="34" charset="0"/>
            </a:endParaRPr>
          </a:p>
        </p:txBody>
      </p:sp>
      <p:sp>
        <p:nvSpPr>
          <p:cNvPr id="17101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2" name="Rectangle 2"/>
          <p:cNvSpPr>
            <a:spLocks noGrp="1" noChangeArrowheads="1"/>
          </p:cNvSpPr>
          <p:nvPr>
            <p:ph type="body" idx="1"/>
          </p:nvPr>
        </p:nvSpPr>
        <p:spPr>
          <a:xfrm>
            <a:off x="685800" y="4343400"/>
            <a:ext cx="5486400" cy="41179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948778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E4FC3BBD-4882-475A-A7FC-F90DC2C79E33}" type="slidenum">
              <a:rPr lang="cs-CZ" altLang="cs-CZ">
                <a:solidFill>
                  <a:srgbClr val="000000"/>
                </a:solidFill>
              </a:rPr>
              <a:pPr eaLnBrk="1" hangingPunct="1"/>
              <a:t>78</a:t>
            </a:fld>
            <a:endParaRPr lang="cs-CZ" altLang="cs-CZ">
              <a:solidFill>
                <a:srgbClr val="000000"/>
              </a:solidFill>
            </a:endParaRPr>
          </a:p>
        </p:txBody>
      </p:sp>
      <p:sp>
        <p:nvSpPr>
          <p:cNvPr id="849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499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1797FD-6F17-418A-95C1-BBA00AD73007}" type="slidenum">
              <a:rPr lang="cs-CZ" altLang="cs-CZ">
                <a:latin typeface="Arial" panose="020B0604020202020204" pitchFamily="34" charset="0"/>
              </a:rPr>
              <a:pPr eaLnBrk="1" hangingPunct="1">
                <a:spcBef>
                  <a:spcPct val="0"/>
                </a:spcBef>
              </a:pPr>
              <a:t>80</a:t>
            </a:fld>
            <a:endParaRPr lang="cs-CZ" altLang="cs-CZ">
              <a:latin typeface="Arial" panose="020B0604020202020204" pitchFamily="34" charset="0"/>
            </a:endParaRPr>
          </a:p>
        </p:txBody>
      </p:sp>
      <p:sp>
        <p:nvSpPr>
          <p:cNvPr id="1720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203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2925581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69EE13E-913A-45A5-8978-DA25E0948A92}" type="slidenum">
              <a:rPr lang="cs-CZ" altLang="cs-CZ">
                <a:latin typeface="Arial" panose="020B0604020202020204" pitchFamily="34" charset="0"/>
              </a:rPr>
              <a:pPr eaLnBrk="1" hangingPunct="1">
                <a:spcBef>
                  <a:spcPct val="0"/>
                </a:spcBef>
              </a:pPr>
              <a:t>81</a:t>
            </a:fld>
            <a:endParaRPr lang="cs-CZ" altLang="cs-CZ">
              <a:latin typeface="Arial" panose="020B0604020202020204" pitchFamily="34" charset="0"/>
            </a:endParaRPr>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3060"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7585580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9D2B16A-3E52-4DB9-89E7-F4C0B17290E1}" type="slidenum">
              <a:rPr lang="cs-CZ" altLang="cs-CZ">
                <a:latin typeface="Arial" panose="020B0604020202020204" pitchFamily="34" charset="0"/>
              </a:rPr>
              <a:pPr eaLnBrk="1" hangingPunct="1">
                <a:spcBef>
                  <a:spcPct val="0"/>
                </a:spcBef>
              </a:pPr>
              <a:t>82</a:t>
            </a:fld>
            <a:endParaRPr lang="cs-CZ" altLang="cs-CZ">
              <a:latin typeface="Arial" panose="020B0604020202020204" pitchFamily="34" charset="0"/>
            </a:endParaRPr>
          </a:p>
        </p:txBody>
      </p:sp>
      <p:sp>
        <p:nvSpPr>
          <p:cNvPr id="1740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408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761896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F429E58-1A89-4C5D-B441-DDA9C89A9144}" type="slidenum">
              <a:rPr lang="cs-CZ" altLang="cs-CZ">
                <a:latin typeface="Arial" panose="020B0604020202020204" pitchFamily="34" charset="0"/>
                <a:cs typeface="Lucida Sans Unicode" panose="020B0602030504020204" pitchFamily="34" charset="0"/>
              </a:rPr>
              <a:pPr eaLnBrk="1" hangingPunct="1">
                <a:spcBef>
                  <a:spcPct val="0"/>
                </a:spcBef>
              </a:pPr>
              <a:t>83</a:t>
            </a:fld>
            <a:endParaRPr lang="cs-CZ" altLang="cs-CZ">
              <a:latin typeface="Arial" panose="020B0604020202020204" pitchFamily="34" charset="0"/>
              <a:cs typeface="Lucida Sans Unicode" panose="020B0602030504020204"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7149650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D3AA060-7697-423C-8363-B0F374FE1198}" type="slidenum">
              <a:rPr lang="cs-CZ" altLang="cs-CZ">
                <a:latin typeface="Arial" panose="020B0604020202020204" pitchFamily="34" charset="0"/>
                <a:cs typeface="Lucida Sans Unicode" panose="020B0602030504020204" pitchFamily="34" charset="0"/>
              </a:rPr>
              <a:pPr eaLnBrk="1" hangingPunct="1">
                <a:spcBef>
                  <a:spcPct val="0"/>
                </a:spcBef>
              </a:pPr>
              <a:t>85</a:t>
            </a:fld>
            <a:endParaRPr lang="cs-CZ" altLang="cs-CZ">
              <a:latin typeface="Arial" panose="020B0604020202020204" pitchFamily="34" charset="0"/>
              <a:cs typeface="Lucida Sans Unicode" panose="020B0602030504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3658832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C54D57A8-071D-4F51-9811-D8EEE1B9A962}" type="slidenum">
              <a:rPr lang="cs-CZ" altLang="cs-CZ">
                <a:latin typeface="Arial" panose="020B0604020202020204" pitchFamily="34" charset="0"/>
              </a:rPr>
              <a:pPr eaLnBrk="1" hangingPunct="1">
                <a:spcBef>
                  <a:spcPct val="0"/>
                </a:spcBef>
              </a:pPr>
              <a:t>86</a:t>
            </a:fld>
            <a:endParaRPr lang="cs-CZ" altLang="cs-CZ">
              <a:latin typeface="Arial" panose="020B0604020202020204" pitchFamily="34" charset="0"/>
            </a:endParaRPr>
          </a:p>
        </p:txBody>
      </p:sp>
      <p:sp>
        <p:nvSpPr>
          <p:cNvPr id="177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715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1003683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302342F-25DB-4163-9CF6-21A26D089437}" type="slidenum">
              <a:rPr lang="cs-CZ" altLang="cs-CZ">
                <a:latin typeface="Arial" panose="020B0604020202020204" pitchFamily="34" charset="0"/>
              </a:rPr>
              <a:pPr eaLnBrk="1" hangingPunct="1">
                <a:spcBef>
                  <a:spcPct val="0"/>
                </a:spcBef>
              </a:pPr>
              <a:t>87</a:t>
            </a:fld>
            <a:endParaRPr lang="cs-CZ" altLang="cs-CZ">
              <a:latin typeface="Arial" panose="020B0604020202020204" pitchFamily="34" charset="0"/>
            </a:endParaRPr>
          </a:p>
        </p:txBody>
      </p:sp>
      <p:sp>
        <p:nvSpPr>
          <p:cNvPr id="1781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818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021973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293363-4F1F-422F-8BC7-AB4984F38755}" type="slidenum">
              <a:rPr lang="cs-CZ" altLang="cs-CZ">
                <a:latin typeface="Arial" panose="020B0604020202020204" pitchFamily="34" charset="0"/>
              </a:rPr>
              <a:pPr eaLnBrk="1" hangingPunct="1">
                <a:spcBef>
                  <a:spcPct val="0"/>
                </a:spcBef>
              </a:pPr>
              <a:t>88</a:t>
            </a:fld>
            <a:endParaRPr lang="cs-CZ" altLang="cs-CZ">
              <a:latin typeface="Arial" panose="020B0604020202020204" pitchFamily="34" charset="0"/>
            </a:endParaRPr>
          </a:p>
        </p:txBody>
      </p:sp>
      <p:sp>
        <p:nvSpPr>
          <p:cNvPr id="179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920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985412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1BCFEF3-5730-4232-9B83-491825FA70D6}" type="slidenum">
              <a:rPr lang="cs-CZ" altLang="cs-CZ">
                <a:latin typeface="Arial" panose="020B0604020202020204" pitchFamily="34" charset="0"/>
              </a:rPr>
              <a:pPr eaLnBrk="1" hangingPunct="1">
                <a:spcBef>
                  <a:spcPct val="0"/>
                </a:spcBef>
              </a:pPr>
              <a:t>8</a:t>
            </a:fld>
            <a:endParaRPr lang="cs-CZ" altLang="cs-CZ">
              <a:latin typeface="Arial" panose="020B0604020202020204" pitchFamily="34" charset="0"/>
            </a:endParaRPr>
          </a:p>
        </p:txBody>
      </p:sp>
      <p:sp>
        <p:nvSpPr>
          <p:cNvPr id="11366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8" name="Rectangle 2"/>
          <p:cNvSpPr>
            <a:spLocks noGrp="1" noChangeArrowheads="1"/>
          </p:cNvSpPr>
          <p:nvPr>
            <p:ph type="body" idx="1"/>
          </p:nvPr>
        </p:nvSpPr>
        <p:spPr>
          <a:xfrm>
            <a:off x="685800" y="4343400"/>
            <a:ext cx="5486400" cy="40259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2528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F5F691F-5A52-411B-91BA-9DFDF33F898D}" type="slidenum">
              <a:rPr lang="cs-CZ" altLang="cs-CZ">
                <a:latin typeface="Arial" panose="020B0604020202020204" pitchFamily="34" charset="0"/>
              </a:rPr>
              <a:pPr eaLnBrk="1" hangingPunct="1">
                <a:spcBef>
                  <a:spcPct val="0"/>
                </a:spcBef>
              </a:pPr>
              <a:t>89</a:t>
            </a:fld>
            <a:endParaRPr lang="cs-CZ" altLang="cs-CZ">
              <a:latin typeface="Arial" panose="020B0604020202020204" pitchFamily="34" charset="0"/>
            </a:endParaRPr>
          </a:p>
        </p:txBody>
      </p:sp>
      <p:sp>
        <p:nvSpPr>
          <p:cNvPr id="1802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022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7968566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33A8114-2C76-4B08-AB39-85A9189B26A3}" type="slidenum">
              <a:rPr lang="cs-CZ" altLang="cs-CZ">
                <a:latin typeface="Arial" panose="020B0604020202020204" pitchFamily="34" charset="0"/>
              </a:rPr>
              <a:pPr eaLnBrk="1" hangingPunct="1">
                <a:spcBef>
                  <a:spcPct val="0"/>
                </a:spcBef>
              </a:pPr>
              <a:t>90</a:t>
            </a:fld>
            <a:endParaRPr lang="cs-CZ" altLang="cs-CZ">
              <a:latin typeface="Arial" panose="020B0604020202020204" pitchFamily="34" charset="0"/>
            </a:endParaRPr>
          </a:p>
        </p:txBody>
      </p:sp>
      <p:sp>
        <p:nvSpPr>
          <p:cNvPr id="18125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1252"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695297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A2169AE-4D45-4920-9835-3EBD58315A96}" type="slidenum">
              <a:rPr lang="cs-CZ" altLang="cs-CZ">
                <a:latin typeface="Arial" panose="020B0604020202020204" pitchFamily="34" charset="0"/>
              </a:rPr>
              <a:pPr eaLnBrk="1" hangingPunct="1">
                <a:spcBef>
                  <a:spcPct val="0"/>
                </a:spcBef>
              </a:pPr>
              <a:t>91</a:t>
            </a:fld>
            <a:endParaRPr lang="cs-CZ" altLang="cs-CZ">
              <a:latin typeface="Arial" panose="020B0604020202020204" pitchFamily="34" charset="0"/>
            </a:endParaRPr>
          </a:p>
        </p:txBody>
      </p:sp>
      <p:sp>
        <p:nvSpPr>
          <p:cNvPr id="18227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2276"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7586212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19C21A2-647B-4211-8B74-012558A00720}" type="slidenum">
              <a:rPr lang="cs-CZ" altLang="cs-CZ">
                <a:latin typeface="Arial" panose="020B0604020202020204" pitchFamily="34" charset="0"/>
              </a:rPr>
              <a:pPr eaLnBrk="1" hangingPunct="1">
                <a:spcBef>
                  <a:spcPct val="0"/>
                </a:spcBef>
              </a:pPr>
              <a:t>92</a:t>
            </a:fld>
            <a:endParaRPr lang="cs-CZ" altLang="cs-CZ">
              <a:latin typeface="Arial" panose="020B0604020202020204" pitchFamily="34" charset="0"/>
            </a:endParaRPr>
          </a:p>
        </p:txBody>
      </p:sp>
      <p:sp>
        <p:nvSpPr>
          <p:cNvPr id="18329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3300"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5510722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871DF56-6EEF-4BCA-9718-0B575A871B38}" type="slidenum">
              <a:rPr lang="cs-CZ" altLang="cs-CZ">
                <a:latin typeface="Arial" panose="020B0604020202020204" pitchFamily="34" charset="0"/>
              </a:rPr>
              <a:pPr eaLnBrk="1" hangingPunct="1">
                <a:spcBef>
                  <a:spcPct val="0"/>
                </a:spcBef>
              </a:pPr>
              <a:t>93</a:t>
            </a:fld>
            <a:endParaRPr lang="cs-CZ" altLang="cs-CZ">
              <a:latin typeface="Arial" panose="020B0604020202020204" pitchFamily="34" charset="0"/>
            </a:endParaRPr>
          </a:p>
        </p:txBody>
      </p:sp>
      <p:sp>
        <p:nvSpPr>
          <p:cNvPr id="18432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4324"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1590970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2090F72-DFD0-495F-B2B3-30D93EB45B40}" type="slidenum">
              <a:rPr lang="cs-CZ" altLang="cs-CZ">
                <a:latin typeface="Arial" panose="020B0604020202020204" pitchFamily="34" charset="0"/>
              </a:rPr>
              <a:pPr eaLnBrk="1" hangingPunct="1">
                <a:spcBef>
                  <a:spcPct val="0"/>
                </a:spcBef>
              </a:pPr>
              <a:t>94</a:t>
            </a:fld>
            <a:endParaRPr lang="cs-CZ" altLang="cs-CZ">
              <a:latin typeface="Arial" panose="020B0604020202020204" pitchFamily="34" charset="0"/>
            </a:endParaRPr>
          </a:p>
        </p:txBody>
      </p:sp>
      <p:sp>
        <p:nvSpPr>
          <p:cNvPr id="18534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5348"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5330909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7EFDE50-3F4E-4DB6-9317-9D4336A27456}" type="slidenum">
              <a:rPr lang="cs-CZ" altLang="cs-CZ">
                <a:latin typeface="Arial" panose="020B0604020202020204" pitchFamily="34" charset="0"/>
              </a:rPr>
              <a:pPr eaLnBrk="1" hangingPunct="1">
                <a:spcBef>
                  <a:spcPct val="0"/>
                </a:spcBef>
              </a:pPr>
              <a:t>95</a:t>
            </a:fld>
            <a:endParaRPr lang="cs-CZ" altLang="cs-CZ">
              <a:latin typeface="Arial" panose="020B0604020202020204" pitchFamily="34" charset="0"/>
            </a:endParaRPr>
          </a:p>
        </p:txBody>
      </p:sp>
      <p:sp>
        <p:nvSpPr>
          <p:cNvPr id="1863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66747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C36E8B8-F92D-4EAB-B63B-76D4981D3D25}" type="slidenum">
              <a:rPr lang="cs-CZ" altLang="cs-CZ">
                <a:latin typeface="Arial" panose="020B0604020202020204" pitchFamily="34" charset="0"/>
              </a:rPr>
              <a:pPr eaLnBrk="1" hangingPunct="1">
                <a:spcBef>
                  <a:spcPct val="0"/>
                </a:spcBef>
              </a:pPr>
              <a:t>9</a:t>
            </a:fld>
            <a:endParaRPr lang="cs-CZ" altLang="cs-CZ">
              <a:latin typeface="Arial" panose="020B0604020202020204" pitchFamily="34" charset="0"/>
            </a:endParaRPr>
          </a:p>
        </p:txBody>
      </p:sp>
      <p:sp>
        <p:nvSpPr>
          <p:cNvPr id="11469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252361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54BFD1A7-744D-40B6-8A07-C24D9453968E}" type="slidenum">
              <a:rPr lang="cs-CZ" altLang="en-US"/>
              <a:pPr/>
              <a:t>‹#›</a:t>
            </a:fld>
            <a:endParaRPr lang="cs-CZ" altLang="en-US"/>
          </a:p>
        </p:txBody>
      </p:sp>
    </p:spTree>
    <p:extLst>
      <p:ext uri="{BB962C8B-B14F-4D97-AF65-F5344CB8AC3E}">
        <p14:creationId xmlns:p14="http://schemas.microsoft.com/office/powerpoint/2010/main" val="197883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ED6B05F7-0366-4517-A51D-263937461FDA}" type="slidenum">
              <a:rPr lang="cs-CZ" altLang="en-US"/>
              <a:pPr/>
              <a:t>‹#›</a:t>
            </a:fld>
            <a:endParaRPr lang="cs-CZ" altLang="en-US"/>
          </a:p>
        </p:txBody>
      </p:sp>
    </p:spTree>
    <p:extLst>
      <p:ext uri="{BB962C8B-B14F-4D97-AF65-F5344CB8AC3E}">
        <p14:creationId xmlns:p14="http://schemas.microsoft.com/office/powerpoint/2010/main" val="171479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28588"/>
            <a:ext cx="2055813" cy="5995987"/>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28588"/>
            <a:ext cx="6019800" cy="5995987"/>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12BA1914-825E-4F00-B6ED-F3836CCA6C93}" type="slidenum">
              <a:rPr lang="cs-CZ" altLang="en-US"/>
              <a:pPr/>
              <a:t>‹#›</a:t>
            </a:fld>
            <a:endParaRPr lang="cs-CZ" altLang="en-US"/>
          </a:p>
        </p:txBody>
      </p:sp>
    </p:spTree>
    <p:extLst>
      <p:ext uri="{BB962C8B-B14F-4D97-AF65-F5344CB8AC3E}">
        <p14:creationId xmlns:p14="http://schemas.microsoft.com/office/powerpoint/2010/main" val="65049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128588"/>
            <a:ext cx="8228013" cy="1433512"/>
          </a:xfrm>
        </p:spPr>
        <p:txBody>
          <a:bodyPr/>
          <a:lstStyle/>
          <a:p>
            <a:r>
              <a:rPr lang="cs-CZ" smtClean="0"/>
              <a:t>Kliknutím lze upravit styl.</a:t>
            </a:r>
            <a:endParaRPr lang="cs-CZ"/>
          </a:p>
        </p:txBody>
      </p:sp>
      <p:sp>
        <p:nvSpPr>
          <p:cNvPr id="3" name="Rectangle 3"/>
          <p:cNvSpPr>
            <a:spLocks noGrp="1" noChangeArrowheads="1"/>
          </p:cNvSpPr>
          <p:nvPr>
            <p:ph type="dt" idx="10"/>
          </p:nvPr>
        </p:nvSpPr>
        <p:spPr>
          <a:ln/>
        </p:spPr>
        <p:txBody>
          <a:bodyPr/>
          <a:lstStyle>
            <a:lvl1pPr>
              <a:defRPr/>
            </a:lvl1pPr>
          </a:lstStyle>
          <a:p>
            <a:pPr>
              <a:defRPr/>
            </a:pPr>
            <a:endParaRPr lang="cs-CZ"/>
          </a:p>
        </p:txBody>
      </p:sp>
      <p:sp>
        <p:nvSpPr>
          <p:cNvPr id="4" name="Rectangle 4"/>
          <p:cNvSpPr>
            <a:spLocks noGrp="1" noChangeArrowheads="1"/>
          </p:cNvSpPr>
          <p:nvPr>
            <p:ph type="ftr" idx="11"/>
          </p:nvPr>
        </p:nvSpPr>
        <p:spPr>
          <a:ln/>
        </p:spPr>
        <p:txBody>
          <a:bodyPr/>
          <a:lstStyle>
            <a:lvl1pPr>
              <a:defRPr/>
            </a:lvl1pPr>
          </a:lstStyle>
          <a:p>
            <a:pPr>
              <a:defRPr/>
            </a:pPr>
            <a:endParaRPr lang="cs-CZ"/>
          </a:p>
        </p:txBody>
      </p:sp>
      <p:sp>
        <p:nvSpPr>
          <p:cNvPr id="5" name="Rectangle 5"/>
          <p:cNvSpPr>
            <a:spLocks noGrp="1" noChangeArrowheads="1"/>
          </p:cNvSpPr>
          <p:nvPr>
            <p:ph type="sldNum" idx="12"/>
          </p:nvPr>
        </p:nvSpPr>
        <p:spPr>
          <a:ln/>
        </p:spPr>
        <p:txBody>
          <a:bodyPr/>
          <a:lstStyle>
            <a:lvl1pPr>
              <a:defRPr/>
            </a:lvl1pPr>
          </a:lstStyle>
          <a:p>
            <a:fld id="{33AD1B56-CAD4-44A7-9F22-5B3EF5326BEE}" type="slidenum">
              <a:rPr lang="cs-CZ" altLang="en-US"/>
              <a:pPr/>
              <a:t>‹#›</a:t>
            </a:fld>
            <a:endParaRPr lang="cs-CZ" altLang="en-US"/>
          </a:p>
        </p:txBody>
      </p:sp>
    </p:spTree>
    <p:extLst>
      <p:ext uri="{BB962C8B-B14F-4D97-AF65-F5344CB8AC3E}">
        <p14:creationId xmlns:p14="http://schemas.microsoft.com/office/powerpoint/2010/main" val="312948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268BC760-F3BD-4B52-BC5A-7CFDE35DE744}" type="slidenum">
              <a:rPr lang="cs-CZ" altLang="en-US"/>
              <a:pPr/>
              <a:t>‹#›</a:t>
            </a:fld>
            <a:endParaRPr lang="cs-CZ" altLang="en-US"/>
          </a:p>
        </p:txBody>
      </p:sp>
    </p:spTree>
    <p:extLst>
      <p:ext uri="{BB962C8B-B14F-4D97-AF65-F5344CB8AC3E}">
        <p14:creationId xmlns:p14="http://schemas.microsoft.com/office/powerpoint/2010/main" val="87227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1A6D34B6-AA0E-4A0D-BA35-0C71DEB86475}" type="slidenum">
              <a:rPr lang="cs-CZ" altLang="en-US"/>
              <a:pPr/>
              <a:t>‹#›</a:t>
            </a:fld>
            <a:endParaRPr lang="cs-CZ" altLang="en-US"/>
          </a:p>
        </p:txBody>
      </p:sp>
    </p:spTree>
    <p:extLst>
      <p:ext uri="{BB962C8B-B14F-4D97-AF65-F5344CB8AC3E}">
        <p14:creationId xmlns:p14="http://schemas.microsoft.com/office/powerpoint/2010/main" val="209242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CC10787F-244C-406B-A208-1084A3B375C4}" type="slidenum">
              <a:rPr lang="cs-CZ" altLang="en-US"/>
              <a:pPr/>
              <a:t>‹#›</a:t>
            </a:fld>
            <a:endParaRPr lang="cs-CZ" altLang="en-US"/>
          </a:p>
        </p:txBody>
      </p:sp>
    </p:spTree>
    <p:extLst>
      <p:ext uri="{BB962C8B-B14F-4D97-AF65-F5344CB8AC3E}">
        <p14:creationId xmlns:p14="http://schemas.microsoft.com/office/powerpoint/2010/main" val="3949833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3"/>
          <p:cNvSpPr>
            <a:spLocks noGrp="1" noChangeArrowheads="1"/>
          </p:cNvSpPr>
          <p:nvPr>
            <p:ph type="dt" idx="10"/>
          </p:nvPr>
        </p:nvSpPr>
        <p:spPr>
          <a:ln/>
        </p:spPr>
        <p:txBody>
          <a:bodyPr/>
          <a:lstStyle>
            <a:lvl1pPr>
              <a:defRPr/>
            </a:lvl1pPr>
          </a:lstStyle>
          <a:p>
            <a:pPr>
              <a:defRPr/>
            </a:pPr>
            <a:endParaRPr lang="cs-CZ"/>
          </a:p>
        </p:txBody>
      </p:sp>
      <p:sp>
        <p:nvSpPr>
          <p:cNvPr id="8" name="Rectangle 4"/>
          <p:cNvSpPr>
            <a:spLocks noGrp="1" noChangeArrowheads="1"/>
          </p:cNvSpPr>
          <p:nvPr>
            <p:ph type="ftr" idx="11"/>
          </p:nvPr>
        </p:nvSpPr>
        <p:spPr>
          <a:ln/>
        </p:spPr>
        <p:txBody>
          <a:bodyPr/>
          <a:lstStyle>
            <a:lvl1pPr>
              <a:defRPr/>
            </a:lvl1pPr>
          </a:lstStyle>
          <a:p>
            <a:pPr>
              <a:defRPr/>
            </a:pPr>
            <a:endParaRPr lang="cs-CZ"/>
          </a:p>
        </p:txBody>
      </p:sp>
      <p:sp>
        <p:nvSpPr>
          <p:cNvPr id="9" name="Rectangle 5"/>
          <p:cNvSpPr>
            <a:spLocks noGrp="1" noChangeArrowheads="1"/>
          </p:cNvSpPr>
          <p:nvPr>
            <p:ph type="sldNum" idx="12"/>
          </p:nvPr>
        </p:nvSpPr>
        <p:spPr>
          <a:ln/>
        </p:spPr>
        <p:txBody>
          <a:bodyPr/>
          <a:lstStyle>
            <a:lvl1pPr>
              <a:defRPr/>
            </a:lvl1pPr>
          </a:lstStyle>
          <a:p>
            <a:fld id="{B2C34217-1509-41A0-9AA2-1A452BAEB1B3}" type="slidenum">
              <a:rPr lang="cs-CZ" altLang="en-US"/>
              <a:pPr/>
              <a:t>‹#›</a:t>
            </a:fld>
            <a:endParaRPr lang="cs-CZ" altLang="en-US"/>
          </a:p>
        </p:txBody>
      </p:sp>
    </p:spTree>
    <p:extLst>
      <p:ext uri="{BB962C8B-B14F-4D97-AF65-F5344CB8AC3E}">
        <p14:creationId xmlns:p14="http://schemas.microsoft.com/office/powerpoint/2010/main" val="227986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3"/>
          <p:cNvSpPr>
            <a:spLocks noGrp="1" noChangeArrowheads="1"/>
          </p:cNvSpPr>
          <p:nvPr>
            <p:ph type="dt" idx="10"/>
          </p:nvPr>
        </p:nvSpPr>
        <p:spPr>
          <a:ln/>
        </p:spPr>
        <p:txBody>
          <a:bodyPr/>
          <a:lstStyle>
            <a:lvl1pPr>
              <a:defRPr/>
            </a:lvl1pPr>
          </a:lstStyle>
          <a:p>
            <a:pPr>
              <a:defRPr/>
            </a:pPr>
            <a:endParaRPr lang="cs-CZ"/>
          </a:p>
        </p:txBody>
      </p:sp>
      <p:sp>
        <p:nvSpPr>
          <p:cNvPr id="4" name="Rectangle 4"/>
          <p:cNvSpPr>
            <a:spLocks noGrp="1" noChangeArrowheads="1"/>
          </p:cNvSpPr>
          <p:nvPr>
            <p:ph type="ftr" idx="11"/>
          </p:nvPr>
        </p:nvSpPr>
        <p:spPr>
          <a:ln/>
        </p:spPr>
        <p:txBody>
          <a:bodyPr/>
          <a:lstStyle>
            <a:lvl1pPr>
              <a:defRPr/>
            </a:lvl1pPr>
          </a:lstStyle>
          <a:p>
            <a:pPr>
              <a:defRPr/>
            </a:pPr>
            <a:endParaRPr lang="cs-CZ"/>
          </a:p>
        </p:txBody>
      </p:sp>
      <p:sp>
        <p:nvSpPr>
          <p:cNvPr id="5" name="Rectangle 5"/>
          <p:cNvSpPr>
            <a:spLocks noGrp="1" noChangeArrowheads="1"/>
          </p:cNvSpPr>
          <p:nvPr>
            <p:ph type="sldNum" idx="12"/>
          </p:nvPr>
        </p:nvSpPr>
        <p:spPr>
          <a:ln/>
        </p:spPr>
        <p:txBody>
          <a:bodyPr/>
          <a:lstStyle>
            <a:lvl1pPr>
              <a:defRPr/>
            </a:lvl1pPr>
          </a:lstStyle>
          <a:p>
            <a:fld id="{3A966589-4096-4D79-8915-BF664CEF0FBF}" type="slidenum">
              <a:rPr lang="cs-CZ" altLang="en-US"/>
              <a:pPr/>
              <a:t>‹#›</a:t>
            </a:fld>
            <a:endParaRPr lang="cs-CZ" altLang="en-US"/>
          </a:p>
        </p:txBody>
      </p:sp>
    </p:spTree>
    <p:extLst>
      <p:ext uri="{BB962C8B-B14F-4D97-AF65-F5344CB8AC3E}">
        <p14:creationId xmlns:p14="http://schemas.microsoft.com/office/powerpoint/2010/main" val="339627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cs-CZ"/>
          </a:p>
        </p:txBody>
      </p:sp>
      <p:sp>
        <p:nvSpPr>
          <p:cNvPr id="3" name="Rectangle 4"/>
          <p:cNvSpPr>
            <a:spLocks noGrp="1" noChangeArrowheads="1"/>
          </p:cNvSpPr>
          <p:nvPr>
            <p:ph type="ftr" idx="11"/>
          </p:nvPr>
        </p:nvSpPr>
        <p:spPr>
          <a:ln/>
        </p:spPr>
        <p:txBody>
          <a:bodyPr/>
          <a:lstStyle>
            <a:lvl1pPr>
              <a:defRPr/>
            </a:lvl1pPr>
          </a:lstStyle>
          <a:p>
            <a:pPr>
              <a:defRPr/>
            </a:pPr>
            <a:endParaRPr lang="cs-CZ"/>
          </a:p>
        </p:txBody>
      </p:sp>
      <p:sp>
        <p:nvSpPr>
          <p:cNvPr id="4" name="Rectangle 5"/>
          <p:cNvSpPr>
            <a:spLocks noGrp="1" noChangeArrowheads="1"/>
          </p:cNvSpPr>
          <p:nvPr>
            <p:ph type="sldNum" idx="12"/>
          </p:nvPr>
        </p:nvSpPr>
        <p:spPr>
          <a:ln/>
        </p:spPr>
        <p:txBody>
          <a:bodyPr/>
          <a:lstStyle>
            <a:lvl1pPr>
              <a:defRPr/>
            </a:lvl1pPr>
          </a:lstStyle>
          <a:p>
            <a:fld id="{56643923-A669-4B1C-9970-FAFF892958FE}" type="slidenum">
              <a:rPr lang="cs-CZ" altLang="en-US"/>
              <a:pPr/>
              <a:t>‹#›</a:t>
            </a:fld>
            <a:endParaRPr lang="cs-CZ" altLang="en-US"/>
          </a:p>
        </p:txBody>
      </p:sp>
    </p:spTree>
    <p:extLst>
      <p:ext uri="{BB962C8B-B14F-4D97-AF65-F5344CB8AC3E}">
        <p14:creationId xmlns:p14="http://schemas.microsoft.com/office/powerpoint/2010/main" val="3144833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1900D2B6-F5AA-4116-A575-9DDA61A100F0}" type="slidenum">
              <a:rPr lang="cs-CZ" altLang="en-US"/>
              <a:pPr/>
              <a:t>‹#›</a:t>
            </a:fld>
            <a:endParaRPr lang="cs-CZ" altLang="en-US"/>
          </a:p>
        </p:txBody>
      </p:sp>
    </p:spTree>
    <p:extLst>
      <p:ext uri="{BB962C8B-B14F-4D97-AF65-F5344CB8AC3E}">
        <p14:creationId xmlns:p14="http://schemas.microsoft.com/office/powerpoint/2010/main" val="1202367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D0445CC1-6E5A-49E3-A5CF-E08F7956F5F8}" type="slidenum">
              <a:rPr lang="cs-CZ" altLang="en-US"/>
              <a:pPr/>
              <a:t>‹#›</a:t>
            </a:fld>
            <a:endParaRPr lang="cs-CZ" altLang="en-US"/>
          </a:p>
        </p:txBody>
      </p:sp>
    </p:spTree>
    <p:extLst>
      <p:ext uri="{BB962C8B-B14F-4D97-AF65-F5344CB8AC3E}">
        <p14:creationId xmlns:p14="http://schemas.microsoft.com/office/powerpoint/2010/main" val="155288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cs-CZ" smtClean="0"/>
              <a:t>Klepněte pro úpravu formátu titulního textu</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cs-CZ" smtClean="0"/>
              <a:t>Klepněte pro úpravu formátu textu osnovy</a:t>
            </a:r>
          </a:p>
          <a:p>
            <a:pPr lvl="1"/>
            <a:r>
              <a:rPr lang="en-GB" altLang="cs-CZ" smtClean="0"/>
              <a:t>Druhá úroveň</a:t>
            </a:r>
          </a:p>
          <a:p>
            <a:pPr lvl="2"/>
            <a:r>
              <a:rPr lang="en-GB" altLang="cs-CZ" smtClean="0"/>
              <a:t>Třetí úroveň</a:t>
            </a:r>
          </a:p>
          <a:p>
            <a:pPr lvl="3"/>
            <a:r>
              <a:rPr lang="en-GB" altLang="cs-CZ" smtClean="0"/>
              <a:t>Čtvrtá úroveň osnovy</a:t>
            </a:r>
          </a:p>
          <a:p>
            <a:pPr lvl="4"/>
            <a:r>
              <a:rPr lang="en-GB" altLang="cs-CZ" smtClean="0"/>
              <a:t>Pátá úroveň osnovy</a:t>
            </a:r>
          </a:p>
          <a:p>
            <a:pPr lvl="4"/>
            <a:r>
              <a:rPr lang="en-GB" altLang="cs-CZ" smtClean="0"/>
              <a:t>Šestá úroveň</a:t>
            </a:r>
          </a:p>
          <a:p>
            <a:pPr lvl="4"/>
            <a:r>
              <a:rPr lang="en-GB" altLang="cs-CZ" smtClean="0"/>
              <a:t>Sedmá úroveň</a:t>
            </a:r>
          </a:p>
          <a:p>
            <a:pPr lvl="4"/>
            <a:r>
              <a:rPr lang="en-GB" altLang="cs-CZ" smtClean="0"/>
              <a:t>Osmá úroveň textu</a:t>
            </a:r>
          </a:p>
          <a:p>
            <a:pPr lvl="4"/>
            <a:r>
              <a:rPr lang="en-GB" altLang="cs-CZ" smtClean="0"/>
              <a:t>Devátá úroveň</a:t>
            </a:r>
          </a:p>
        </p:txBody>
      </p:sp>
      <p:sp>
        <p:nvSpPr>
          <p:cNvPr id="2" name="Rectangle 3"/>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stStyle>
          <a:p>
            <a:pPr>
              <a:defRPr/>
            </a:pPr>
            <a:endParaRPr lang="cs-CZ"/>
          </a:p>
        </p:txBody>
      </p:sp>
      <p:sp>
        <p:nvSpPr>
          <p:cNvPr id="1028" name="Rectangle 4"/>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stStyle>
          <a:p>
            <a:pPr>
              <a:defRPr/>
            </a:pPr>
            <a:endParaRPr lang="cs-CZ"/>
          </a:p>
        </p:txBody>
      </p:sp>
      <p:sp>
        <p:nvSpPr>
          <p:cNvPr id="1029"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D1564E1B-A0AF-4D02-A557-964C1EB7766A}" type="slidenum">
              <a:rPr lang="cs-CZ" altLang="en-US"/>
              <a:pPr/>
              <a:t>‹#›</a:t>
            </a:fld>
            <a:endParaRPr lang="cs-CZ"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www.bartleby.com/107/254.html"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hyperlink" Target="http://www.usc.edu/hsc/dental/ghisto/ren/c_39.html" TargetMode="Externa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8.png"/><Relationship Id="rId3" Type="http://schemas.openxmlformats.org/officeDocument/2006/relationships/notesSlide" Target="../notesSlides/notesSlide49.xml"/><Relationship Id="rId7" Type="http://schemas.openxmlformats.org/officeDocument/2006/relationships/image" Target="../media/image75.png"/><Relationship Id="rId12"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oleObject" Target="../embeddings/oleObject7.bin"/></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08.png"/><Relationship Id="rId4" Type="http://schemas.openxmlformats.org/officeDocument/2006/relationships/oleObject" Target="NUL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685800" y="2130425"/>
            <a:ext cx="7772400" cy="147002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smtClean="0"/>
              <a:t>URINARY SYSTEM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846637"/>
            <a:ext cx="5767388"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2"/>
          <p:cNvSpPr txBox="1">
            <a:spLocks noChangeArrowheads="1"/>
          </p:cNvSpPr>
          <p:nvPr/>
        </p:nvSpPr>
        <p:spPr bwMode="auto">
          <a:xfrm>
            <a:off x="379413" y="350838"/>
            <a:ext cx="36353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Aa. renales accessoriae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259556"/>
            <a:ext cx="42624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4" descr="ren top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60648"/>
            <a:ext cx="5672137"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24744"/>
            <a:ext cx="7740650" cy="5286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2"/>
          <p:cNvSpPr txBox="1">
            <a:spLocks noChangeArrowheads="1"/>
          </p:cNvSpPr>
          <p:nvPr/>
        </p:nvSpPr>
        <p:spPr bwMode="auto">
          <a:xfrm>
            <a:off x="100207" y="0"/>
            <a:ext cx="7664451"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err="1"/>
              <a:t>Diaphragma</a:t>
            </a:r>
            <a:r>
              <a:rPr lang="en-US" altLang="cs-CZ" sz="2400" b="1" dirty="0"/>
              <a:t>               4. </a:t>
            </a:r>
            <a:r>
              <a:rPr lang="cs-CZ" altLang="cs-CZ" sz="2400" b="1" dirty="0"/>
              <a:t>M</a:t>
            </a:r>
            <a:r>
              <a:rPr lang="en-US" altLang="cs-CZ" sz="2400" b="1" dirty="0"/>
              <a:t>. transversus abdominis</a:t>
            </a:r>
          </a:p>
          <a:p>
            <a:pPr eaLnBrk="1" hangingPunct="1">
              <a:spcBef>
                <a:spcPct val="0"/>
              </a:spcBef>
              <a:buFont typeface="Times New Roman" panose="02020603050405020304" pitchFamily="18" charset="0"/>
              <a:buAutoNum type="arabicPeriod"/>
            </a:pPr>
            <a:r>
              <a:rPr lang="cs-CZ" altLang="cs-CZ" sz="2400" b="1" dirty="0"/>
              <a:t>11</a:t>
            </a:r>
            <a:r>
              <a:rPr lang="en-US" altLang="cs-CZ" sz="2400" b="1" baseline="30000" dirty="0" err="1"/>
              <a:t>th</a:t>
            </a:r>
            <a:r>
              <a:rPr lang="en-US" altLang="cs-CZ" sz="2400" b="1" dirty="0"/>
              <a:t> rib                        5. </a:t>
            </a:r>
            <a:r>
              <a:rPr lang="cs-CZ" altLang="cs-CZ" sz="2400" b="1" dirty="0"/>
              <a:t>M</a:t>
            </a:r>
            <a:r>
              <a:rPr lang="en-US" altLang="cs-CZ" sz="2400" b="1" dirty="0"/>
              <a:t>. quadratus </a:t>
            </a:r>
            <a:r>
              <a:rPr lang="en-US" altLang="cs-CZ" sz="2400" b="1" dirty="0" err="1"/>
              <a:t>lumborum</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12</a:t>
            </a:r>
            <a:r>
              <a:rPr lang="en-US" altLang="cs-CZ" sz="2400" b="1" baseline="30000" dirty="0"/>
              <a:t>th</a:t>
            </a:r>
            <a:r>
              <a:rPr lang="en-US" altLang="cs-CZ" sz="2400" b="1" dirty="0"/>
              <a:t> rib                        6. </a:t>
            </a:r>
            <a:r>
              <a:rPr lang="cs-CZ" altLang="cs-CZ" sz="2400" b="1" dirty="0"/>
              <a:t>M</a:t>
            </a:r>
            <a:r>
              <a:rPr lang="en-US" altLang="cs-CZ" sz="2400" b="1" dirty="0"/>
              <a:t>. psoas major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424"/>
            <a:ext cx="9144000" cy="652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819" y="0"/>
            <a:ext cx="5841181" cy="63497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2"/>
          <p:cNvSpPr txBox="1">
            <a:spLocks noChangeArrowheads="1"/>
          </p:cNvSpPr>
          <p:nvPr/>
        </p:nvSpPr>
        <p:spPr bwMode="auto">
          <a:xfrm>
            <a:off x="1588" y="0"/>
            <a:ext cx="309245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N. subcostalis</a:t>
            </a:r>
          </a:p>
          <a:p>
            <a:pPr eaLnBrk="1" hangingPunct="1">
              <a:spcBef>
                <a:spcPct val="0"/>
              </a:spcBef>
              <a:buClrTx/>
              <a:buFontTx/>
              <a:buNone/>
            </a:pPr>
            <a:r>
              <a:rPr lang="en-US" altLang="cs-CZ" sz="2400" b="1"/>
              <a:t>N. iliohypogastricus</a:t>
            </a:r>
          </a:p>
          <a:p>
            <a:pPr eaLnBrk="1" hangingPunct="1">
              <a:spcBef>
                <a:spcPct val="0"/>
              </a:spcBef>
              <a:buClrTx/>
              <a:buFontTx/>
              <a:buNone/>
            </a:pPr>
            <a:r>
              <a:rPr lang="en-US" altLang="cs-CZ" sz="2400" b="1"/>
              <a:t>N. ilioinguinalis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ren top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32656"/>
            <a:ext cx="61214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009" y="10272"/>
            <a:ext cx="6516687" cy="556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2"/>
          <p:cNvSpPr txBox="1">
            <a:spLocks noChangeArrowheads="1"/>
          </p:cNvSpPr>
          <p:nvPr/>
        </p:nvSpPr>
        <p:spPr bwMode="auto">
          <a:xfrm>
            <a:off x="0" y="116632"/>
            <a:ext cx="3354387"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G</a:t>
            </a:r>
            <a:r>
              <a:rPr lang="en-US" altLang="cs-CZ" sz="2400" b="1" dirty="0"/>
              <a:t>l. </a:t>
            </a:r>
            <a:r>
              <a:rPr lang="en-US" altLang="cs-CZ" sz="2400" b="1" dirty="0" err="1"/>
              <a:t>suprarenalis</a:t>
            </a:r>
            <a:r>
              <a:rPr lang="en-US" altLang="cs-CZ" sz="2400" b="1" dirty="0"/>
              <a:t> dx.</a:t>
            </a:r>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iver</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D</a:t>
            </a:r>
            <a:r>
              <a:rPr lang="en-US" altLang="cs-CZ" sz="2400" b="1" dirty="0" err="1"/>
              <a:t>uodenum</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lexura</a:t>
            </a:r>
            <a:r>
              <a:rPr lang="en-US" altLang="cs-CZ" sz="2400" b="1" dirty="0"/>
              <a:t> coli dx.</a:t>
            </a:r>
          </a:p>
          <a:p>
            <a:pPr eaLnBrk="1" hangingPunct="1">
              <a:spcBef>
                <a:spcPct val="0"/>
              </a:spcBef>
              <a:buFont typeface="Times New Roman" panose="02020603050405020304" pitchFamily="18" charset="0"/>
              <a:buAutoNum type="arabicPeriod"/>
            </a:pPr>
            <a:r>
              <a:rPr lang="cs-CZ" altLang="cs-CZ" sz="2400" b="1" dirty="0"/>
              <a:t>J</a:t>
            </a:r>
            <a:r>
              <a:rPr lang="en-US" altLang="cs-CZ" sz="2400" b="1" dirty="0" err="1"/>
              <a:t>ejunum</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88640"/>
            <a:ext cx="7962900" cy="5819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2"/>
          <p:cNvSpPr txBox="1">
            <a:spLocks noChangeArrowheads="1"/>
          </p:cNvSpPr>
          <p:nvPr/>
        </p:nvSpPr>
        <p:spPr bwMode="auto">
          <a:xfrm>
            <a:off x="11472" y="44624"/>
            <a:ext cx="3440112"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G</a:t>
            </a:r>
            <a:r>
              <a:rPr lang="en-US" altLang="cs-CZ" sz="2400" b="1" dirty="0"/>
              <a:t>l. </a:t>
            </a:r>
            <a:r>
              <a:rPr lang="en-US" altLang="cs-CZ" sz="2400" b="1" dirty="0" err="1"/>
              <a:t>suprarenalis</a:t>
            </a:r>
            <a:r>
              <a:rPr lang="en-US" altLang="cs-CZ" sz="2400" b="1" dirty="0"/>
              <a:t> sin.</a:t>
            </a:r>
          </a:p>
          <a:p>
            <a:pPr eaLnBrk="1" hangingPunct="1">
              <a:spcBef>
                <a:spcPct val="0"/>
              </a:spcBef>
              <a:buFont typeface="Times New Roman" panose="02020603050405020304" pitchFamily="18" charset="0"/>
              <a:buAutoNum type="arabicPeriod"/>
            </a:pPr>
            <a:r>
              <a:rPr lang="cs-CZ" altLang="cs-CZ" sz="2400" b="1" dirty="0"/>
              <a:t>S</a:t>
            </a:r>
            <a:r>
              <a:rPr lang="en-US" altLang="cs-CZ" sz="2400" b="1" dirty="0" err="1"/>
              <a:t>tomach</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S</a:t>
            </a:r>
            <a:r>
              <a:rPr lang="en-US" altLang="cs-CZ" sz="2400" b="1" dirty="0" err="1"/>
              <a:t>pleen</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P</a:t>
            </a:r>
            <a:r>
              <a:rPr lang="en-US" altLang="cs-CZ" sz="2400" b="1" dirty="0" err="1"/>
              <a:t>ancreas</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lexura</a:t>
            </a:r>
            <a:r>
              <a:rPr lang="en-US" altLang="cs-CZ" sz="2400" b="1" dirty="0"/>
              <a:t> coli sin.</a:t>
            </a:r>
          </a:p>
          <a:p>
            <a:pPr eaLnBrk="1" hangingPunct="1">
              <a:spcBef>
                <a:spcPct val="0"/>
              </a:spcBef>
              <a:buFont typeface="Times New Roman" panose="02020603050405020304" pitchFamily="18" charset="0"/>
              <a:buAutoNum type="arabicPeriod"/>
            </a:pPr>
            <a:r>
              <a:rPr lang="cs-CZ" altLang="cs-CZ" sz="2400" b="1" dirty="0"/>
              <a:t>J</a:t>
            </a:r>
            <a:r>
              <a:rPr lang="en-US" altLang="cs-CZ" sz="2400" b="1" dirty="0" err="1"/>
              <a:t>ejunum</a:t>
            </a:r>
            <a:endParaRPr lang="en-US" altLang="cs-CZ" sz="2400" b="1" dirty="0"/>
          </a:p>
        </p:txBody>
      </p:sp>
      <p:sp>
        <p:nvSpPr>
          <p:cNvPr id="18436" name="Text Box 3"/>
          <p:cNvSpPr txBox="1">
            <a:spLocks noChangeArrowheads="1"/>
          </p:cNvSpPr>
          <p:nvPr/>
        </p:nvSpPr>
        <p:spPr bwMode="auto">
          <a:xfrm>
            <a:off x="3275856" y="4725144"/>
            <a:ext cx="7731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SIN.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 y="1340768"/>
            <a:ext cx="9144000" cy="527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Text Box 2"/>
          <p:cNvSpPr txBox="1">
            <a:spLocks noChangeArrowheads="1"/>
          </p:cNvSpPr>
          <p:nvPr/>
        </p:nvSpPr>
        <p:spPr bwMode="auto">
          <a:xfrm>
            <a:off x="158750" y="63500"/>
            <a:ext cx="8985250"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ascia</a:t>
            </a:r>
            <a:r>
              <a:rPr lang="en-US" altLang="cs-CZ" sz="2400" b="1" dirty="0"/>
              <a:t> </a:t>
            </a:r>
            <a:r>
              <a:rPr lang="en-US" altLang="cs-CZ" sz="2400" b="1" dirty="0" err="1"/>
              <a:t>renalis</a:t>
            </a:r>
            <a:r>
              <a:rPr lang="en-US" altLang="cs-CZ" sz="2400" b="1" dirty="0"/>
              <a:t>                      5. </a:t>
            </a:r>
            <a:r>
              <a:rPr lang="cs-CZ" altLang="cs-CZ" sz="2400" b="1" dirty="0"/>
              <a:t>C</a:t>
            </a:r>
            <a:r>
              <a:rPr lang="en-US" altLang="cs-CZ" sz="2400" b="1" dirty="0" err="1"/>
              <a:t>orpus</a:t>
            </a:r>
            <a:r>
              <a:rPr lang="en-US" altLang="cs-CZ" sz="2400" b="1" dirty="0"/>
              <a:t> </a:t>
            </a:r>
            <a:r>
              <a:rPr lang="en-US" altLang="cs-CZ" sz="2400" b="1" dirty="0" err="1"/>
              <a:t>adiposum</a:t>
            </a:r>
            <a:r>
              <a:rPr lang="en-US" altLang="cs-CZ" sz="2400" b="1" dirty="0"/>
              <a:t> </a:t>
            </a:r>
            <a:r>
              <a:rPr lang="en-US" altLang="cs-CZ" sz="2400" b="1" dirty="0" err="1"/>
              <a:t>pararenale</a:t>
            </a:r>
            <a:r>
              <a:rPr lang="en-US" altLang="cs-CZ" sz="2400" b="1" dirty="0"/>
              <a:t> </a:t>
            </a:r>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amina</a:t>
            </a:r>
            <a:r>
              <a:rPr lang="en-US" altLang="cs-CZ" sz="2400" b="1" dirty="0"/>
              <a:t> </a:t>
            </a:r>
            <a:r>
              <a:rPr lang="en-US" altLang="cs-CZ" sz="2400" b="1" dirty="0" err="1"/>
              <a:t>praerenalis</a:t>
            </a:r>
            <a:r>
              <a:rPr lang="en-US" altLang="cs-CZ" sz="2400" b="1" dirty="0"/>
              <a:t>             6. </a:t>
            </a:r>
            <a:r>
              <a:rPr lang="cs-CZ" altLang="cs-CZ" sz="2400" b="1" dirty="0"/>
              <a:t>P</a:t>
            </a:r>
            <a:r>
              <a:rPr lang="en-US" altLang="cs-CZ" sz="2400" b="1" dirty="0" err="1"/>
              <a:t>eritoneum</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amina</a:t>
            </a:r>
            <a:r>
              <a:rPr lang="en-US" altLang="cs-CZ" sz="2400" b="1" dirty="0"/>
              <a:t> </a:t>
            </a:r>
            <a:r>
              <a:rPr lang="en-US" altLang="cs-CZ" sz="2400" b="1" dirty="0" err="1"/>
              <a:t>retrorenalis</a:t>
            </a:r>
            <a:r>
              <a:rPr lang="en-US" altLang="cs-CZ" sz="2400" b="1" dirty="0"/>
              <a:t>             7. </a:t>
            </a:r>
            <a:r>
              <a:rPr lang="cs-CZ" altLang="cs-CZ" sz="2400" b="1" dirty="0"/>
              <a:t>F</a:t>
            </a:r>
            <a:r>
              <a:rPr lang="en-US" altLang="cs-CZ" sz="2400" b="1" dirty="0" err="1"/>
              <a:t>ascia</a:t>
            </a:r>
            <a:r>
              <a:rPr lang="en-US" altLang="cs-CZ" sz="2400" b="1" dirty="0"/>
              <a:t> transversalis</a:t>
            </a:r>
          </a:p>
          <a:p>
            <a:pPr eaLnBrk="1" hangingPunct="1">
              <a:spcBef>
                <a:spcPct val="0"/>
              </a:spcBef>
              <a:buFont typeface="Times New Roman" panose="02020603050405020304" pitchFamily="18" charset="0"/>
              <a:buAutoNum type="arabicPeriod"/>
            </a:pPr>
            <a:r>
              <a:rPr lang="cs-CZ" altLang="cs-CZ" sz="2400" b="1" dirty="0"/>
              <a:t>C</a:t>
            </a:r>
            <a:r>
              <a:rPr lang="en-US" altLang="cs-CZ" sz="2400" b="1" dirty="0" err="1"/>
              <a:t>apsula</a:t>
            </a:r>
            <a:r>
              <a:rPr lang="en-US" altLang="cs-CZ" sz="2400" b="1" dirty="0"/>
              <a:t> </a:t>
            </a:r>
            <a:r>
              <a:rPr lang="en-US" altLang="cs-CZ" sz="2400" b="1" dirty="0" err="1" smtClean="0"/>
              <a:t>adiposa</a:t>
            </a:r>
            <a:endParaRPr lang="en-US" altLang="cs-CZ" sz="2400" b="1" dirty="0"/>
          </a:p>
          <a:p>
            <a:pPr eaLnBrk="1" hangingPunct="1">
              <a:spcBef>
                <a:spcPct val="0"/>
              </a:spcBef>
              <a:buClrTx/>
              <a:buFontTx/>
              <a:buNone/>
            </a:pPr>
            <a:r>
              <a:rPr lang="cs-CZ" altLang="cs-CZ" sz="2400" b="1" dirty="0" smtClean="0"/>
              <a:t>                                                                         REN </a:t>
            </a:r>
            <a:r>
              <a:rPr lang="cs-CZ" altLang="cs-CZ" sz="2400" b="1" dirty="0"/>
              <a:t>MIGRANS</a:t>
            </a:r>
            <a:endParaRPr lang="en-US" altLang="cs-CZ" sz="2400" b="1" dirty="0"/>
          </a:p>
          <a:p>
            <a:pPr eaLnBrk="1" hangingPunct="1">
              <a:spcBef>
                <a:spcPct val="0"/>
              </a:spcBef>
              <a:buClrTx/>
              <a:buFontTx/>
              <a:buNone/>
            </a:pPr>
            <a:r>
              <a:rPr lang="cs-CZ" altLang="cs-CZ" sz="2400" b="1" dirty="0"/>
              <a:t>                                                    </a:t>
            </a:r>
          </a:p>
          <a:p>
            <a:pPr eaLnBrk="1" hangingPunct="1">
              <a:spcBef>
                <a:spcPct val="0"/>
              </a:spcBef>
              <a:buFont typeface="Arial" panose="020B0604020202020204" pitchFamily="34" charset="0"/>
              <a:buNone/>
            </a:pPr>
            <a:r>
              <a:rPr lang="cs-CZ" altLang="cs-CZ" sz="2400" b="1" dirty="0" smtClean="0"/>
              <a:t> </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0"/>
            <a:ext cx="49561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2"/>
          <p:cNvSpPr txBox="1">
            <a:spLocks noChangeArrowheads="1"/>
          </p:cNvSpPr>
          <p:nvPr/>
        </p:nvSpPr>
        <p:spPr bwMode="auto">
          <a:xfrm>
            <a:off x="150813" y="207963"/>
            <a:ext cx="3900487"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lumbales</a:t>
            </a:r>
          </a:p>
          <a:p>
            <a:pPr eaLnBrk="1" hangingPunct="1"/>
            <a:r>
              <a:rPr lang="cs-CZ" altLang="cs-CZ" sz="2400" b="1">
                <a:solidFill>
                  <a:srgbClr val="000000"/>
                </a:solidFill>
              </a:rPr>
              <a:t>       (paraaortici)</a:t>
            </a:r>
          </a:p>
          <a:p>
            <a:pPr eaLnBrk="1" hangingPunct="1"/>
            <a:endParaRPr lang="cs-CZ" altLang="cs-CZ" sz="2400" b="1">
              <a:solidFill>
                <a:srgbClr val="000000"/>
              </a:solidFill>
            </a:endParaRPr>
          </a:p>
          <a:p>
            <a:pPr eaLnBrk="1" hangingPunct="1"/>
            <a:r>
              <a:rPr lang="cs-CZ" altLang="cs-CZ" sz="2400" b="1">
                <a:solidFill>
                  <a:srgbClr val="000000"/>
                </a:solidFill>
              </a:rPr>
              <a:t>       tr. lumbalis dx. et sin.</a:t>
            </a:r>
          </a:p>
          <a:p>
            <a:pPr eaLnBrk="1" hangingPunct="1"/>
            <a:endParaRPr lang="cs-CZ" altLang="cs-CZ" sz="2400" b="1">
              <a:solidFill>
                <a:srgbClr val="000000"/>
              </a:solidFill>
            </a:endParaRPr>
          </a:p>
        </p:txBody>
      </p:sp>
      <p:sp>
        <p:nvSpPr>
          <p:cNvPr id="38916" name="Line 3"/>
          <p:cNvSpPr>
            <a:spLocks noChangeShapeType="1"/>
          </p:cNvSpPr>
          <p:nvPr/>
        </p:nvSpPr>
        <p:spPr bwMode="auto">
          <a:xfrm>
            <a:off x="323850" y="1557338"/>
            <a:ext cx="288925" cy="1587"/>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extLst>
      <p:ext uri="{BB962C8B-B14F-4D97-AF65-F5344CB8AC3E}">
        <p14:creationId xmlns:p14="http://schemas.microsoft.com/office/powerpoint/2010/main" val="1915560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Nadpis 1"/>
          <p:cNvSpPr>
            <a:spLocks noGrp="1"/>
          </p:cNvSpPr>
          <p:nvPr>
            <p:ph type="title"/>
          </p:nvPr>
        </p:nvSpPr>
        <p:spPr>
          <a:xfrm>
            <a:off x="7938" y="128588"/>
            <a:ext cx="2403475" cy="1014412"/>
          </a:xfrm>
        </p:spPr>
        <p:txBody>
          <a:bodyPr/>
          <a:lstStyle/>
          <a:p>
            <a:pPr>
              <a:defRPr/>
            </a:pPr>
            <a:r>
              <a:rPr lang="cs-CZ" altLang="cs-CZ" sz="2400" b="1" dirty="0" smtClean="0">
                <a:latin typeface="+mn-lt"/>
              </a:rPr>
              <a:t>FUNCTIONS</a:t>
            </a:r>
          </a:p>
        </p:txBody>
      </p:sp>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941388"/>
            <a:ext cx="300990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Obdélník 3"/>
          <p:cNvSpPr>
            <a:spLocks noChangeArrowheads="1"/>
          </p:cNvSpPr>
          <p:nvPr/>
        </p:nvSpPr>
        <p:spPr bwMode="auto">
          <a:xfrm>
            <a:off x="0" y="1308100"/>
            <a:ext cx="45656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Arial" panose="020B0604020202020204" pitchFamily="34" charset="0"/>
              <a:buChar char="•"/>
            </a:pPr>
            <a:r>
              <a:rPr lang="cs-CZ" altLang="cs-CZ" sz="2000" b="1">
                <a:solidFill>
                  <a:schemeClr val="tx1"/>
                </a:solidFill>
                <a:latin typeface="Calibri" panose="020F0502020204030204" pitchFamily="34" charset="0"/>
                <a:cs typeface="Arial" panose="020B0604020202020204" pitchFamily="34" charset="0"/>
              </a:rPr>
              <a:t> </a:t>
            </a:r>
            <a:r>
              <a:rPr lang="cs-CZ" altLang="cs-CZ" sz="2000" b="1">
                <a:solidFill>
                  <a:schemeClr val="tx1"/>
                </a:solidFill>
                <a:cs typeface="Arial" panose="020B0604020202020204" pitchFamily="34" charset="0"/>
              </a:rPr>
              <a:t>Removal of waste product </a:t>
            </a:r>
          </a:p>
          <a:p>
            <a:pPr eaLnBrk="1" hangingPunct="1">
              <a:spcBef>
                <a:spcPct val="0"/>
              </a:spcBef>
            </a:pPr>
            <a:r>
              <a:rPr lang="cs-CZ" altLang="cs-CZ" sz="2000" b="1">
                <a:solidFill>
                  <a:schemeClr val="tx1"/>
                </a:solidFill>
                <a:cs typeface="Arial" panose="020B0604020202020204" pitchFamily="34" charset="0"/>
              </a:rPr>
              <a:t>  </a:t>
            </a:r>
            <a:r>
              <a:rPr lang="en-US" altLang="cs-CZ" sz="2000" b="1">
                <a:solidFill>
                  <a:schemeClr val="tx1"/>
                </a:solidFill>
                <a:cs typeface="Arial" panose="020B0604020202020204" pitchFamily="34" charset="0"/>
              </a:rPr>
              <a:t>from the body</a:t>
            </a:r>
            <a:endParaRPr lang="cs-CZ" altLang="cs-CZ" sz="2000" b="1">
              <a:solidFill>
                <a:schemeClr val="tx1"/>
              </a:solidFill>
              <a:cs typeface="Arial" panose="020B0604020202020204" pitchFamily="34" charset="0"/>
            </a:endParaRP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Regulation of </a:t>
            </a:r>
            <a:r>
              <a:rPr lang="en-US" altLang="cs-CZ" sz="2000" b="1">
                <a:solidFill>
                  <a:schemeClr val="tx1"/>
                </a:solidFill>
                <a:cs typeface="Arial" panose="020B0604020202020204" pitchFamily="34" charset="0"/>
              </a:rPr>
              <a:t>electrolyte</a:t>
            </a:r>
            <a:endParaRPr lang="cs-CZ" altLang="cs-CZ" sz="2000" b="1">
              <a:solidFill>
                <a:schemeClr val="tx1"/>
              </a:solidFill>
              <a:cs typeface="Arial" panose="020B0604020202020204" pitchFamily="34" charset="0"/>
            </a:endParaRPr>
          </a:p>
          <a:p>
            <a:pPr eaLnBrk="1" hangingPunct="1">
              <a:spcBef>
                <a:spcPct val="0"/>
              </a:spcBef>
            </a:pPr>
            <a:r>
              <a:rPr lang="cs-CZ" altLang="cs-CZ" sz="2000" b="1">
                <a:solidFill>
                  <a:schemeClr val="tx1"/>
                </a:solidFill>
                <a:cs typeface="Arial" panose="020B0604020202020204" pitchFamily="34" charset="0"/>
              </a:rPr>
              <a:t>   balance</a:t>
            </a: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Regulation of acid-base </a:t>
            </a:r>
          </a:p>
          <a:p>
            <a:pPr eaLnBrk="1" hangingPunct="1">
              <a:spcBef>
                <a:spcPct val="0"/>
              </a:spcBef>
            </a:pPr>
            <a:r>
              <a:rPr lang="cs-CZ" altLang="cs-CZ" sz="2000" b="1">
                <a:solidFill>
                  <a:schemeClr val="tx1"/>
                </a:solidFill>
                <a:cs typeface="Arial" panose="020B0604020202020204" pitchFamily="34" charset="0"/>
              </a:rPr>
              <a:t>  homeostasis (blood pH)</a:t>
            </a: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Controling blood</a:t>
            </a:r>
          </a:p>
          <a:p>
            <a:pPr eaLnBrk="1" hangingPunct="1">
              <a:spcBef>
                <a:spcPct val="0"/>
              </a:spcBef>
            </a:pPr>
            <a:r>
              <a:rPr lang="cs-CZ" altLang="cs-CZ" sz="2000" b="1">
                <a:solidFill>
                  <a:schemeClr val="tx1"/>
                </a:solidFill>
                <a:cs typeface="Arial" panose="020B0604020202020204" pitchFamily="34" charset="0"/>
              </a:rPr>
              <a:t>  volume and maintaining</a:t>
            </a:r>
          </a:p>
          <a:p>
            <a:pPr eaLnBrk="1" hangingPunct="1">
              <a:spcBef>
                <a:spcPct val="0"/>
              </a:spcBef>
            </a:pPr>
            <a:r>
              <a:rPr lang="cs-CZ" altLang="cs-CZ" sz="2000" b="1">
                <a:solidFill>
                  <a:schemeClr val="tx1"/>
                </a:solidFill>
                <a:cs typeface="Arial" panose="020B0604020202020204" pitchFamily="34" charset="0"/>
              </a:rPr>
              <a:t>  blood pressure</a:t>
            </a:r>
          </a:p>
          <a:p>
            <a:pPr eaLnBrk="1" hangingPunct="1">
              <a:spcBef>
                <a:spcPct val="0"/>
              </a:spcBef>
            </a:pPr>
            <a:endParaRPr lang="cs-CZ" altLang="cs-CZ" sz="2000" b="1">
              <a:solidFill>
                <a:schemeClr val="tx1"/>
              </a:solidFill>
              <a:latin typeface="Calibri" panose="020F0502020204030204" pitchFamily="34" charset="0"/>
              <a:cs typeface="Arial" panose="020B0604020202020204" pitchFamily="34" charset="0"/>
            </a:endParaRPr>
          </a:p>
          <a:p>
            <a:pPr eaLnBrk="1" hangingPunct="1">
              <a:spcBef>
                <a:spcPct val="0"/>
              </a:spcBef>
            </a:pPr>
            <a:endParaRPr lang="cs-CZ" altLang="cs-CZ" sz="2000" b="1">
              <a:solidFill>
                <a:schemeClr val="tx1"/>
              </a:solidFill>
              <a:latin typeface="Calibri" panose="020F0502020204030204" pitchFamily="34" charset="0"/>
              <a:cs typeface="Arial" panose="020B0604020202020204" pitchFamily="34" charset="0"/>
            </a:endParaRPr>
          </a:p>
        </p:txBody>
      </p:sp>
      <p:sp>
        <p:nvSpPr>
          <p:cNvPr id="3077" name="Obdélník 4"/>
          <p:cNvSpPr>
            <a:spLocks noChangeArrowheads="1"/>
          </p:cNvSpPr>
          <p:nvPr/>
        </p:nvSpPr>
        <p:spPr bwMode="auto">
          <a:xfrm>
            <a:off x="6300788" y="1357313"/>
            <a:ext cx="30956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000" b="1">
                <a:solidFill>
                  <a:schemeClr val="tx1"/>
                </a:solidFill>
                <a:cs typeface="Arial" panose="020B0604020202020204" pitchFamily="34" charset="0"/>
              </a:rPr>
              <a:t>  Kidney  (ren)</a:t>
            </a:r>
          </a:p>
          <a:p>
            <a:pPr eaLnBrk="1" hangingPunct="1">
              <a:spcBef>
                <a:spcPct val="0"/>
              </a:spcBef>
            </a:pPr>
            <a:r>
              <a:rPr lang="cs-CZ" altLang="cs-CZ" sz="2000" b="1">
                <a:solidFill>
                  <a:schemeClr val="tx1"/>
                </a:solidFill>
                <a:cs typeface="Arial" panose="020B0604020202020204" pitchFamily="34" charset="0"/>
              </a:rPr>
              <a:t/>
            </a: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Efferent urinary tract:</a:t>
            </a: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renal calices </a:t>
            </a:r>
          </a:p>
          <a:p>
            <a:pPr eaLnBrk="1" hangingPunct="1">
              <a:spcBef>
                <a:spcPct val="0"/>
              </a:spcBef>
            </a:pPr>
            <a:r>
              <a:rPr lang="cs-CZ" altLang="cs-CZ" sz="2000" b="1">
                <a:solidFill>
                  <a:schemeClr val="tx1"/>
                </a:solidFill>
                <a:cs typeface="Arial" panose="020B0604020202020204" pitchFamily="34" charset="0"/>
              </a:rPr>
              <a:t>        renal pelvis </a:t>
            </a:r>
          </a:p>
          <a:p>
            <a:pPr eaLnBrk="1" hangingPunct="1">
              <a:spcBef>
                <a:spcPct val="0"/>
              </a:spcBef>
            </a:pPr>
            <a:r>
              <a:rPr lang="cs-CZ" altLang="cs-CZ" sz="2000" b="1">
                <a:solidFill>
                  <a:schemeClr val="tx1"/>
                </a:solidFill>
                <a:cs typeface="Arial" panose="020B0604020202020204" pitchFamily="34" charset="0"/>
              </a:rPr>
              <a:t>        ureter</a:t>
            </a:r>
          </a:p>
          <a:p>
            <a:pPr eaLnBrk="1" hangingPunct="1">
              <a:spcBef>
                <a:spcPct val="0"/>
              </a:spcBef>
            </a:pPr>
            <a:r>
              <a:rPr lang="cs-CZ" altLang="cs-CZ" sz="2000" b="1">
                <a:solidFill>
                  <a:schemeClr val="tx1"/>
                </a:solidFill>
                <a:cs typeface="Arial" panose="020B0604020202020204" pitchFamily="34" charset="0"/>
              </a:rPr>
              <a:t>        urinary bladder </a:t>
            </a: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urethra</a:t>
            </a:r>
          </a:p>
        </p:txBody>
      </p:sp>
      <p:sp>
        <p:nvSpPr>
          <p:cNvPr id="3078" name="TextovéPole 5"/>
          <p:cNvSpPr txBox="1">
            <a:spLocks noChangeArrowheads="1"/>
          </p:cNvSpPr>
          <p:nvPr/>
        </p:nvSpPr>
        <p:spPr bwMode="auto">
          <a:xfrm>
            <a:off x="6786563" y="476250"/>
            <a:ext cx="151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solidFill>
                  <a:schemeClr val="tx1"/>
                </a:solidFill>
                <a:cs typeface="Arial" panose="020B0604020202020204" pitchFamily="34" charset="0"/>
              </a:rPr>
              <a:t>PARTS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0" y="3213100"/>
          <a:ext cx="9144000" cy="2189163"/>
        </p:xfrm>
        <a:graphic>
          <a:graphicData uri="http://schemas.openxmlformats.org/presentationml/2006/ole">
            <mc:AlternateContent xmlns:mc="http://schemas.openxmlformats.org/markup-compatibility/2006">
              <mc:Choice xmlns:v="urn:schemas-microsoft-com:vml" Requires="v">
                <p:oleObj spid="_x0000_s3076" name="Fotografie" r:id="rId4" imgW="19304762" imgH="4619048" progId="MSPhotoEd.3">
                  <p:embed/>
                </p:oleObj>
              </mc:Choice>
              <mc:Fallback>
                <p:oleObj name="Fotografie" r:id="rId4" imgW="19304762" imgH="4619048" progId="MSPhotoEd.3">
                  <p:embed/>
                  <p:pic>
                    <p:nvPicPr>
                      <p:cNvPr id="2048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13100"/>
                        <a:ext cx="9144000"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Obdélník 3"/>
          <p:cNvSpPr>
            <a:spLocks noChangeArrowheads="1"/>
          </p:cNvSpPr>
          <p:nvPr/>
        </p:nvSpPr>
        <p:spPr bwMode="auto">
          <a:xfrm>
            <a:off x="323850" y="188913"/>
            <a:ext cx="45720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renculi marking</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arcuatus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duplex</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sigmoideus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fungiformis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agenesia renis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5" descr="ANd9GcS6wUK1Sx2zfJNzZrxAyp3sZI5n1LSrxoNBtyH2T50QDxOB0EB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25538"/>
            <a:ext cx="27432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827088" y="498475"/>
            <a:ext cx="4598987" cy="519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Ectopic</a:t>
            </a:r>
            <a:r>
              <a:rPr lang="cs-CZ" altLang="cs-CZ" sz="2800" b="1"/>
              <a:t> </a:t>
            </a:r>
            <a:r>
              <a:rPr lang="cs-CZ" altLang="cs-CZ" sz="2400" b="1">
                <a:solidFill>
                  <a:schemeClr val="tx1"/>
                </a:solidFill>
              </a:rPr>
              <a:t>kidney  x  ren migrans</a:t>
            </a:r>
          </a:p>
        </p:txBody>
      </p:sp>
      <p:pic>
        <p:nvPicPr>
          <p:cNvPr id="21508" name="Picture 9" descr="anatomy_Horseshoe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2743200"/>
            <a:ext cx="3238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10"/>
          <p:cNvSpPr txBox="1">
            <a:spLocks noChangeArrowheads="1"/>
          </p:cNvSpPr>
          <p:nvPr/>
        </p:nvSpPr>
        <p:spPr bwMode="auto">
          <a:xfrm>
            <a:off x="5703888" y="1792288"/>
            <a:ext cx="2809875"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Horseshoe kidney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2"/>
          <p:cNvSpPr txBox="1">
            <a:spLocks noChangeArrowheads="1"/>
          </p:cNvSpPr>
          <p:nvPr/>
        </p:nvSpPr>
        <p:spPr bwMode="auto">
          <a:xfrm>
            <a:off x="1398588" y="6491288"/>
            <a:ext cx="62007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1800" b="1"/>
              <a:t>Cross-sectional image through the L1 obtained with CT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8675688" cy="623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2"/>
          <p:cNvSpPr txBox="1">
            <a:spLocks noChangeArrowheads="1"/>
          </p:cNvSpPr>
          <p:nvPr/>
        </p:nvSpPr>
        <p:spPr bwMode="auto">
          <a:xfrm>
            <a:off x="611188" y="6308725"/>
            <a:ext cx="78803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1800" b="1"/>
              <a:t>Transverse section through the intervertebral disc between T12 and L1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5508625" cy="440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2"/>
          <p:cNvSpPr txBox="1">
            <a:spLocks noChangeArrowheads="1"/>
          </p:cNvSpPr>
          <p:nvPr/>
        </p:nvSpPr>
        <p:spPr bwMode="auto">
          <a:xfrm>
            <a:off x="6350" y="260350"/>
            <a:ext cx="4594225"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Nephrolithiasis</a:t>
            </a:r>
          </a:p>
          <a:p>
            <a:pPr eaLnBrk="1" hangingPunct="1">
              <a:spcBef>
                <a:spcPct val="0"/>
              </a:spcBef>
              <a:buClrTx/>
              <a:buFontTx/>
              <a:buNone/>
            </a:pPr>
            <a:endParaRPr lang="cs-CZ" altLang="cs-CZ" sz="2400" b="1"/>
          </a:p>
          <a:p>
            <a:pPr eaLnBrk="1" hangingPunct="1">
              <a:spcBef>
                <a:spcPct val="0"/>
              </a:spcBef>
              <a:buClrTx/>
              <a:buFontTx/>
              <a:buNone/>
            </a:pPr>
            <a:r>
              <a:rPr lang="cs-CZ" altLang="cs-CZ" sz="2400" b="1"/>
              <a:t>C</a:t>
            </a:r>
            <a:r>
              <a:rPr lang="en-US" altLang="cs-CZ" sz="2400" b="1"/>
              <a:t>alcium </a:t>
            </a:r>
            <a:r>
              <a:rPr lang="cs-CZ" altLang="cs-CZ" sz="2400" b="1"/>
              <a:t>oxalate </a:t>
            </a:r>
            <a:r>
              <a:rPr lang="en-US" altLang="cs-CZ" sz="2400" b="1"/>
              <a:t>crystals</a:t>
            </a:r>
            <a:r>
              <a:rPr lang="cs-CZ" altLang="cs-CZ" sz="1800" b="1"/>
              <a:t> – </a:t>
            </a:r>
            <a:r>
              <a:rPr lang="cs-CZ" altLang="cs-CZ" sz="2400" b="1"/>
              <a:t>80%</a:t>
            </a:r>
          </a:p>
          <a:p>
            <a:pPr eaLnBrk="1" hangingPunct="1">
              <a:spcBef>
                <a:spcPct val="0"/>
              </a:spcBef>
              <a:buClrTx/>
              <a:buFontTx/>
              <a:buNone/>
            </a:pPr>
            <a:r>
              <a:rPr lang="cs-CZ" altLang="cs-CZ" sz="2400" b="1"/>
              <a:t>Uric acid – 5 - 10% </a:t>
            </a:r>
          </a:p>
        </p:txBody>
      </p:sp>
      <p:pic>
        <p:nvPicPr>
          <p:cNvPr id="225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7" y="3429000"/>
            <a:ext cx="2976563" cy="299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1766063"/>
            <a:ext cx="2790825" cy="210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77072"/>
            <a:ext cx="2790825" cy="210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9431" y="4056435"/>
            <a:ext cx="2808288" cy="212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20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03475"/>
            <a:ext cx="4454525" cy="4454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3"/>
          <p:cNvSpPr txBox="1">
            <a:spLocks noChangeArrowheads="1"/>
          </p:cNvSpPr>
          <p:nvPr/>
        </p:nvSpPr>
        <p:spPr bwMode="auto">
          <a:xfrm>
            <a:off x="4989513" y="784225"/>
            <a:ext cx="28003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Horseshoe kidney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3438"/>
            <a:ext cx="3587750" cy="544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437" y="1196752"/>
            <a:ext cx="5076825" cy="434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Text Box 3"/>
          <p:cNvSpPr txBox="1">
            <a:spLocks noChangeArrowheads="1"/>
          </p:cNvSpPr>
          <p:nvPr/>
        </p:nvSpPr>
        <p:spPr bwMode="auto">
          <a:xfrm>
            <a:off x="1043608" y="0"/>
            <a:ext cx="6253162"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CALICES RENALES – </a:t>
            </a:r>
            <a:r>
              <a:rPr lang="en-US" altLang="cs-CZ" sz="2400" b="1" dirty="0" err="1"/>
              <a:t>minores</a:t>
            </a:r>
            <a:r>
              <a:rPr lang="en-US" altLang="cs-CZ" sz="2400" b="1" dirty="0"/>
              <a:t> et </a:t>
            </a:r>
            <a:r>
              <a:rPr lang="en-US" altLang="cs-CZ" sz="2400" b="1" dirty="0" err="1"/>
              <a:t>majores</a:t>
            </a:r>
            <a:endParaRPr lang="en-US" altLang="cs-CZ" sz="2400" b="1" dirty="0"/>
          </a:p>
          <a:p>
            <a:pPr eaLnBrk="1" hangingPunct="1">
              <a:spcBef>
                <a:spcPct val="0"/>
              </a:spcBef>
              <a:buClrTx/>
              <a:buFontTx/>
              <a:buNone/>
            </a:pPr>
            <a:r>
              <a:rPr lang="en-US" altLang="cs-CZ" sz="2400" b="1" dirty="0"/>
              <a:t>PELVIS RENALIS</a:t>
            </a:r>
            <a:r>
              <a:rPr lang="cs-CZ" altLang="cs-CZ" sz="2400" b="1" dirty="0"/>
              <a:t> (PYELUM)</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6"/>
            <a:ext cx="3636963"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6856"/>
            <a:ext cx="4240212" cy="5805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3"/>
          <p:cNvSpPr txBox="1">
            <a:spLocks noChangeArrowheads="1"/>
          </p:cNvSpPr>
          <p:nvPr/>
        </p:nvSpPr>
        <p:spPr bwMode="auto">
          <a:xfrm>
            <a:off x="1993900" y="0"/>
            <a:ext cx="3057545"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URETER</a:t>
            </a:r>
          </a:p>
          <a:p>
            <a:pPr eaLnBrk="1" hangingPunct="1">
              <a:spcBef>
                <a:spcPct val="0"/>
              </a:spcBef>
              <a:buFont typeface="Times New Roman" panose="02020603050405020304" pitchFamily="18" charset="0"/>
              <a:buAutoNum type="arabicPeriod"/>
            </a:pPr>
            <a:r>
              <a:rPr lang="en-US" altLang="cs-CZ" sz="2400" b="1" dirty="0" smtClean="0"/>
              <a:t>pars </a:t>
            </a:r>
            <a:r>
              <a:rPr lang="en-US" altLang="cs-CZ" sz="2400" b="1" dirty="0" err="1"/>
              <a:t>abdominalis</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pars </a:t>
            </a:r>
            <a:r>
              <a:rPr lang="en-US" altLang="cs-CZ" sz="2400" b="1" dirty="0" err="1"/>
              <a:t>pelvina</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pars </a:t>
            </a:r>
            <a:r>
              <a:rPr lang="en-US" altLang="cs-CZ" sz="2400" b="1" dirty="0" err="1"/>
              <a:t>intramuralis</a:t>
            </a:r>
            <a:endParaRPr lang="en-US" altLang="cs-CZ" sz="2400" b="1" dirty="0"/>
          </a:p>
          <a:p>
            <a:pPr eaLnBrk="1" hangingPunct="1">
              <a:spcBef>
                <a:spcPct val="0"/>
              </a:spcBef>
              <a:buClrTx/>
              <a:buFontTx/>
              <a:buNone/>
            </a:pPr>
            <a:r>
              <a:rPr lang="en-US" altLang="cs-CZ" sz="2400" b="1" dirty="0"/>
              <a:t>      ostium </a:t>
            </a:r>
            <a:r>
              <a:rPr lang="en-US" altLang="cs-CZ" sz="2400" b="1" dirty="0" err="1"/>
              <a:t>ureteris</a:t>
            </a: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531440"/>
            <a:ext cx="48148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1440"/>
            <a:ext cx="48355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kidney-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861" y="3391694"/>
            <a:ext cx="39243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0"/>
            <a:ext cx="3748087" cy="486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9" y="857569"/>
            <a:ext cx="2714625" cy="4868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8"/>
          <p:cNvSpPr txBox="1">
            <a:spLocks noChangeArrowheads="1"/>
          </p:cNvSpPr>
          <p:nvPr/>
        </p:nvSpPr>
        <p:spPr bwMode="auto">
          <a:xfrm>
            <a:off x="663575" y="3232150"/>
            <a:ext cx="184150" cy="366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a:p>
        </p:txBody>
      </p:sp>
      <p:sp>
        <p:nvSpPr>
          <p:cNvPr id="33798" name="Text Box 9"/>
          <p:cNvSpPr txBox="1">
            <a:spLocks noChangeArrowheads="1"/>
          </p:cNvSpPr>
          <p:nvPr/>
        </p:nvSpPr>
        <p:spPr bwMode="auto">
          <a:xfrm>
            <a:off x="2880540" y="4940301"/>
            <a:ext cx="2230396"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GB" altLang="cs-CZ" sz="2400" b="1" dirty="0" smtClean="0"/>
              <a:t>Point of </a:t>
            </a:r>
            <a:r>
              <a:rPr lang="cs-CZ" altLang="cs-CZ" sz="2400" b="1" dirty="0" smtClean="0"/>
              <a:t>LANZ</a:t>
            </a:r>
          </a:p>
          <a:p>
            <a:pPr eaLnBrk="1" hangingPunct="1">
              <a:spcBef>
                <a:spcPct val="0"/>
              </a:spcBef>
              <a:buClrTx/>
              <a:buFontTx/>
              <a:buNone/>
            </a:pPr>
            <a:r>
              <a:rPr lang="cs-CZ" altLang="cs-CZ" sz="2400" b="1" dirty="0" smtClean="0"/>
              <a:t>(</a:t>
            </a:r>
            <a:r>
              <a:rPr lang="cs-CZ" altLang="cs-CZ" sz="2400" b="1" dirty="0" err="1" smtClean="0"/>
              <a:t>appendix</a:t>
            </a:r>
            <a:r>
              <a:rPr lang="cs-CZ" altLang="cs-CZ" sz="2400" b="1" dirty="0" smtClean="0"/>
              <a:t> </a:t>
            </a:r>
          </a:p>
          <a:p>
            <a:pPr eaLnBrk="1" hangingPunct="1">
              <a:spcBef>
                <a:spcPct val="0"/>
              </a:spcBef>
              <a:buClrTx/>
              <a:buFontTx/>
              <a:buNone/>
            </a:pPr>
            <a:r>
              <a:rPr lang="cs-CZ" altLang="cs-CZ" sz="2400" b="1" dirty="0" err="1" smtClean="0"/>
              <a:t>vermiformis</a:t>
            </a:r>
            <a:r>
              <a:rPr lang="cs-CZ" altLang="cs-CZ" sz="2400" b="1" dirty="0" smtClean="0"/>
              <a:t>)</a:t>
            </a:r>
            <a:endParaRPr lang="cs-CZ" altLang="cs-CZ" sz="2400" b="1" dirty="0"/>
          </a:p>
        </p:txBody>
      </p:sp>
      <p:sp>
        <p:nvSpPr>
          <p:cNvPr id="33799" name="Text Box 7"/>
          <p:cNvSpPr txBox="1">
            <a:spLocks noChangeArrowheads="1"/>
          </p:cNvSpPr>
          <p:nvPr/>
        </p:nvSpPr>
        <p:spPr bwMode="auto">
          <a:xfrm>
            <a:off x="107950" y="188913"/>
            <a:ext cx="4379913"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rgbClr val="000000"/>
                </a:solidFill>
              </a:rPr>
              <a:t>3 physiological constrictions</a:t>
            </a:r>
          </a:p>
        </p:txBody>
      </p:sp>
      <p:grpSp>
        <p:nvGrpSpPr>
          <p:cNvPr id="33800" name="Group 15"/>
          <p:cNvGrpSpPr>
            <a:grpSpLocks/>
          </p:cNvGrpSpPr>
          <p:nvPr/>
        </p:nvGrpSpPr>
        <p:grpSpPr bwMode="auto">
          <a:xfrm>
            <a:off x="3563938" y="3429000"/>
            <a:ext cx="1584325" cy="144463"/>
            <a:chOff x="2245" y="2160"/>
            <a:chExt cx="998" cy="91"/>
          </a:xfrm>
        </p:grpSpPr>
        <p:sp>
          <p:nvSpPr>
            <p:cNvPr id="33801" name="Line 11"/>
            <p:cNvSpPr>
              <a:spLocks noChangeShapeType="1"/>
            </p:cNvSpPr>
            <p:nvPr/>
          </p:nvSpPr>
          <p:spPr bwMode="auto">
            <a:xfrm>
              <a:off x="2245" y="2205"/>
              <a:ext cx="9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2" name="Line 13"/>
            <p:cNvSpPr>
              <a:spLocks noChangeShapeType="1"/>
            </p:cNvSpPr>
            <p:nvPr/>
          </p:nvSpPr>
          <p:spPr bwMode="auto">
            <a:xfrm>
              <a:off x="2517" y="2160"/>
              <a:ext cx="0" cy="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4"/>
            <p:cNvSpPr>
              <a:spLocks noChangeShapeType="1"/>
            </p:cNvSpPr>
            <p:nvPr/>
          </p:nvSpPr>
          <p:spPr bwMode="auto">
            <a:xfrm>
              <a:off x="2971" y="2160"/>
              <a:ext cx="0" cy="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2769"/>
            <a:ext cx="3535363" cy="594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613" y="1747838"/>
            <a:ext cx="3481387" cy="458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Text Box 3"/>
          <p:cNvSpPr txBox="1">
            <a:spLocks noChangeArrowheads="1"/>
          </p:cNvSpPr>
          <p:nvPr/>
        </p:nvSpPr>
        <p:spPr bwMode="auto">
          <a:xfrm>
            <a:off x="185738" y="134938"/>
            <a:ext cx="8802687"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dirty="0"/>
              <a:t>REN, NEPHROS - facies </a:t>
            </a:r>
            <a:r>
              <a:rPr lang="cs-CZ" altLang="cs-CZ" sz="2400" b="1" dirty="0" err="1"/>
              <a:t>anterior</a:t>
            </a:r>
            <a:r>
              <a:rPr lang="cs-CZ" altLang="cs-CZ" sz="2400" b="1" dirty="0"/>
              <a:t> et </a:t>
            </a:r>
            <a:r>
              <a:rPr lang="cs-CZ" altLang="cs-CZ" sz="2400" b="1" dirty="0" err="1"/>
              <a:t>posterior</a:t>
            </a:r>
            <a:endParaRPr lang="cs-CZ" altLang="cs-CZ" sz="2400" b="1" dirty="0"/>
          </a:p>
          <a:p>
            <a:pPr eaLnBrk="1" hangingPunct="1">
              <a:spcBef>
                <a:spcPct val="0"/>
              </a:spcBef>
              <a:buClrTx/>
              <a:buFontTx/>
              <a:buNone/>
            </a:pPr>
            <a:r>
              <a:rPr lang="cs-CZ" altLang="cs-CZ" sz="2400" b="1" dirty="0"/>
              <a:t>                            - </a:t>
            </a:r>
            <a:r>
              <a:rPr lang="cs-CZ" altLang="cs-CZ" sz="2400" b="1" dirty="0" err="1"/>
              <a:t>margo</a:t>
            </a:r>
            <a:r>
              <a:rPr lang="cs-CZ" altLang="cs-CZ" sz="2400" b="1" dirty="0"/>
              <a:t> </a:t>
            </a:r>
            <a:r>
              <a:rPr lang="cs-CZ" altLang="cs-CZ" sz="2400" b="1" dirty="0" err="1"/>
              <a:t>lateralis</a:t>
            </a:r>
            <a:r>
              <a:rPr lang="cs-CZ" altLang="cs-CZ" sz="2400" b="1" dirty="0"/>
              <a:t> et </a:t>
            </a:r>
            <a:r>
              <a:rPr lang="cs-CZ" altLang="cs-CZ" sz="2400" b="1" dirty="0" err="1"/>
              <a:t>medialis</a:t>
            </a:r>
            <a:r>
              <a:rPr lang="cs-CZ" altLang="cs-CZ" sz="2400" b="1" dirty="0"/>
              <a:t> - hilum </a:t>
            </a:r>
            <a:r>
              <a:rPr lang="cs-CZ" altLang="cs-CZ" sz="2400" b="1" dirty="0" err="1"/>
              <a:t>renale</a:t>
            </a:r>
            <a:endParaRPr lang="cs-CZ" altLang="cs-CZ" sz="2400" b="1" dirty="0"/>
          </a:p>
          <a:p>
            <a:pPr eaLnBrk="1" hangingPunct="1">
              <a:spcBef>
                <a:spcPct val="0"/>
              </a:spcBef>
              <a:buClrTx/>
              <a:buFontTx/>
              <a:buNone/>
            </a:pPr>
            <a:r>
              <a:rPr lang="cs-CZ" altLang="cs-CZ" sz="2400" b="1" dirty="0"/>
              <a:t>                                                                             - sinus </a:t>
            </a:r>
            <a:r>
              <a:rPr lang="cs-CZ" altLang="cs-CZ" sz="2400" b="1" dirty="0" err="1"/>
              <a:t>renalis</a:t>
            </a:r>
            <a:endParaRPr lang="cs-CZ" altLang="cs-CZ" sz="2400" b="1" dirty="0"/>
          </a:p>
          <a:p>
            <a:pPr eaLnBrk="1" hangingPunct="1">
              <a:spcBef>
                <a:spcPct val="0"/>
              </a:spcBef>
              <a:buClrTx/>
              <a:buFontTx/>
              <a:buNone/>
            </a:pPr>
            <a:r>
              <a:rPr lang="cs-CZ" altLang="cs-CZ" sz="2400" b="1" dirty="0"/>
              <a:t>                                - </a:t>
            </a:r>
            <a:r>
              <a:rPr lang="cs-CZ" altLang="cs-CZ" sz="2400" b="1" dirty="0" err="1"/>
              <a:t>extremitas</a:t>
            </a:r>
            <a:r>
              <a:rPr lang="cs-CZ" altLang="cs-CZ" sz="2400" b="1" dirty="0"/>
              <a:t> superior et </a:t>
            </a:r>
            <a:r>
              <a:rPr lang="cs-CZ" altLang="cs-CZ" sz="2400" b="1" dirty="0" err="1"/>
              <a:t>inferior</a:t>
            </a:r>
            <a:endParaRPr lang="cs-CZ" altLang="cs-CZ" sz="2400" b="1" dirty="0"/>
          </a:p>
        </p:txBody>
      </p:sp>
      <p:sp>
        <p:nvSpPr>
          <p:cNvPr id="4101" name="Text Box 4"/>
          <p:cNvSpPr txBox="1">
            <a:spLocks noChangeArrowheads="1"/>
          </p:cNvSpPr>
          <p:nvPr/>
        </p:nvSpPr>
        <p:spPr bwMode="auto">
          <a:xfrm>
            <a:off x="107504" y="5981066"/>
            <a:ext cx="3444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1800" b="1" dirty="0"/>
              <a:t>R</a:t>
            </a:r>
          </a:p>
        </p:txBody>
      </p:sp>
      <p:sp>
        <p:nvSpPr>
          <p:cNvPr id="4102" name="Text Box 5"/>
          <p:cNvSpPr txBox="1">
            <a:spLocks noChangeArrowheads="1"/>
          </p:cNvSpPr>
          <p:nvPr/>
        </p:nvSpPr>
        <p:spPr bwMode="auto">
          <a:xfrm>
            <a:off x="8667750" y="5800219"/>
            <a:ext cx="3206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1800" b="1" dirty="0"/>
              <a:t>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image113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285750"/>
            <a:ext cx="50212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ovéPole 2"/>
          <p:cNvSpPr txBox="1">
            <a:spLocks noChangeArrowheads="1"/>
          </p:cNvSpPr>
          <p:nvPr/>
        </p:nvSpPr>
        <p:spPr bwMode="auto">
          <a:xfrm>
            <a:off x="6500813" y="4929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48" name="TextovéPole 3"/>
          <p:cNvSpPr txBox="1">
            <a:spLocks noChangeArrowheads="1"/>
          </p:cNvSpPr>
          <p:nvPr/>
        </p:nvSpPr>
        <p:spPr bwMode="auto">
          <a:xfrm>
            <a:off x="7037388" y="4286250"/>
            <a:ext cx="2106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en-US" sz="1800">
                <a:solidFill>
                  <a:schemeClr val="tx1"/>
                </a:solidFill>
                <a:latin typeface="Calibri" panose="020F0502020204030204" pitchFamily="34" charset="0"/>
              </a:rPr>
              <a:t>Plicae longitudinales</a:t>
            </a:r>
          </a:p>
        </p:txBody>
      </p:sp>
      <p:sp>
        <p:nvSpPr>
          <p:cNvPr id="31749" name="TextovéPole 4"/>
          <p:cNvSpPr txBox="1">
            <a:spLocks noChangeArrowheads="1"/>
          </p:cNvSpPr>
          <p:nvPr/>
        </p:nvSpPr>
        <p:spPr bwMode="auto">
          <a:xfrm>
            <a:off x="7572375" y="43576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50" name="TextovéPole 5"/>
          <p:cNvSpPr txBox="1">
            <a:spLocks noChangeArrowheads="1"/>
          </p:cNvSpPr>
          <p:nvPr/>
        </p:nvSpPr>
        <p:spPr bwMode="auto">
          <a:xfrm>
            <a:off x="7358063" y="23574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51" name="TextovéPole 6"/>
          <p:cNvSpPr txBox="1">
            <a:spLocks noChangeArrowheads="1"/>
          </p:cNvSpPr>
          <p:nvPr/>
        </p:nvSpPr>
        <p:spPr bwMode="auto">
          <a:xfrm>
            <a:off x="7429500" y="1285875"/>
            <a:ext cx="114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en-US" sz="1800">
                <a:solidFill>
                  <a:schemeClr val="tx1"/>
                </a:solidFill>
                <a:latin typeface="Calibri" panose="020F0502020204030204" pitchFamily="34" charset="0"/>
              </a:rPr>
              <a:t>Adventitia</a:t>
            </a:r>
          </a:p>
        </p:txBody>
      </p:sp>
      <p:pic>
        <p:nvPicPr>
          <p:cNvPr id="31752" name="Picture 2" descr="3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571500"/>
            <a:ext cx="3357562"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Výsledek obrázku pro duplicated ur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 y="841518"/>
            <a:ext cx="5248275" cy="5972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059832" y="260648"/>
            <a:ext cx="2715808" cy="461665"/>
          </a:xfrm>
          <a:prstGeom prst="rect">
            <a:avLst/>
          </a:prstGeom>
          <a:noFill/>
        </p:spPr>
        <p:txBody>
          <a:bodyPr wrap="none" rtlCol="0">
            <a:spAutoFit/>
          </a:bodyPr>
          <a:lstStyle/>
          <a:p>
            <a:r>
              <a:rPr lang="cs-CZ" sz="2400" b="1" dirty="0" err="1" smtClean="0">
                <a:solidFill>
                  <a:schemeClr val="tx1"/>
                </a:solidFill>
              </a:rPr>
              <a:t>Duplicated</a:t>
            </a:r>
            <a:r>
              <a:rPr lang="cs-CZ" sz="2400" b="1" dirty="0" smtClean="0">
                <a:solidFill>
                  <a:schemeClr val="tx1"/>
                </a:solidFill>
              </a:rPr>
              <a:t> ureter</a:t>
            </a:r>
            <a:endParaRPr lang="cs-CZ" sz="2400" b="1" dirty="0">
              <a:solidFill>
                <a:schemeClr val="tx1"/>
              </a:solidFill>
            </a:endParaRPr>
          </a:p>
        </p:txBody>
      </p:sp>
      <p:pic>
        <p:nvPicPr>
          <p:cNvPr id="125956" name="Picture 4" descr="Výsledek obrázku pro duplicated ur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2776"/>
            <a:ext cx="3684842" cy="473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44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745" y="-171400"/>
            <a:ext cx="55546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2"/>
          <p:cNvSpPr txBox="1">
            <a:spLocks noChangeArrowheads="1"/>
          </p:cNvSpPr>
          <p:nvPr/>
        </p:nvSpPr>
        <p:spPr bwMode="auto">
          <a:xfrm>
            <a:off x="153988" y="279400"/>
            <a:ext cx="4252912"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VESICA URINARIA</a:t>
            </a:r>
          </a:p>
          <a:p>
            <a:pPr eaLnBrk="1" hangingPunct="1">
              <a:spcBef>
                <a:spcPct val="0"/>
              </a:spcBef>
              <a:buClrTx/>
              <a:buFontTx/>
              <a:buNone/>
            </a:pPr>
            <a:endParaRPr lang="en-US" altLang="cs-CZ" sz="2400" b="1"/>
          </a:p>
          <a:p>
            <a:pPr eaLnBrk="1" hangingPunct="1">
              <a:spcBef>
                <a:spcPct val="0"/>
              </a:spcBef>
              <a:buFont typeface="Arial" panose="020B0604020202020204" pitchFamily="34" charset="0"/>
              <a:buChar char="-"/>
            </a:pPr>
            <a:r>
              <a:rPr lang="en-US" altLang="cs-CZ" sz="2400" b="1"/>
              <a:t>fundus vesicae</a:t>
            </a:r>
          </a:p>
          <a:p>
            <a:pPr eaLnBrk="1" hangingPunct="1">
              <a:spcBef>
                <a:spcPct val="0"/>
              </a:spcBef>
              <a:buFont typeface="Arial" panose="020B0604020202020204" pitchFamily="34" charset="0"/>
              <a:buChar char="-"/>
            </a:pPr>
            <a:r>
              <a:rPr lang="en-US" altLang="cs-CZ" sz="2400" b="1"/>
              <a:t>corpus vesicae</a:t>
            </a:r>
          </a:p>
          <a:p>
            <a:pPr eaLnBrk="1" hangingPunct="1">
              <a:spcBef>
                <a:spcPct val="0"/>
              </a:spcBef>
              <a:buFont typeface="Arial" panose="020B0604020202020204" pitchFamily="34" charset="0"/>
              <a:buChar char="-"/>
            </a:pPr>
            <a:r>
              <a:rPr lang="en-US" altLang="cs-CZ" sz="2400" b="1"/>
              <a:t>apex vesicae</a:t>
            </a:r>
          </a:p>
          <a:p>
            <a:pPr eaLnBrk="1" hangingPunct="1">
              <a:spcBef>
                <a:spcPct val="0"/>
              </a:spcBef>
              <a:buClrTx/>
              <a:buFontTx/>
              <a:buNone/>
            </a:pPr>
            <a:r>
              <a:rPr lang="en-US" altLang="cs-CZ" sz="2400" b="1"/>
              <a:t>   - lig. umbilicale medianum</a:t>
            </a:r>
          </a:p>
          <a:p>
            <a:pPr eaLnBrk="1" hangingPunct="1">
              <a:spcBef>
                <a:spcPct val="0"/>
              </a:spcBef>
              <a:buFont typeface="Arial" panose="020B0604020202020204" pitchFamily="34" charset="0"/>
              <a:buChar char="-"/>
            </a:pPr>
            <a:r>
              <a:rPr lang="en-US" altLang="cs-CZ" sz="2400" b="1"/>
              <a:t>cervix vesicae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1065991"/>
            <a:ext cx="4241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ovéPole 2"/>
          <p:cNvSpPr txBox="1">
            <a:spLocks noChangeArrowheads="1"/>
          </p:cNvSpPr>
          <p:nvPr/>
        </p:nvSpPr>
        <p:spPr bwMode="auto">
          <a:xfrm>
            <a:off x="105570" y="116632"/>
            <a:ext cx="58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cs-CZ" sz="2400" b="1" dirty="0">
                <a:solidFill>
                  <a:schemeClr val="tx1"/>
                </a:solidFill>
                <a:cs typeface="Arial" panose="020B0604020202020204" pitchFamily="34" charset="0"/>
              </a:rPr>
              <a:t>Male - </a:t>
            </a:r>
            <a:r>
              <a:rPr lang="cs-CZ" altLang="cs-CZ" sz="2400" b="1" dirty="0" err="1">
                <a:solidFill>
                  <a:schemeClr val="tx1"/>
                </a:solidFill>
                <a:cs typeface="Arial" panose="020B0604020202020204" pitchFamily="34" charset="0"/>
              </a:rPr>
              <a:t>dorsal</a:t>
            </a:r>
            <a:r>
              <a:rPr lang="cs-CZ" altLang="cs-CZ" sz="2400" b="1" dirty="0">
                <a:solidFill>
                  <a:schemeClr val="tx1"/>
                </a:solidFill>
                <a:cs typeface="Arial" panose="020B0604020202020204" pitchFamily="34" charset="0"/>
              </a:rPr>
              <a:t> </a:t>
            </a:r>
            <a:r>
              <a:rPr lang="cs-CZ" altLang="cs-CZ" sz="2400" b="1" dirty="0" err="1">
                <a:solidFill>
                  <a:schemeClr val="tx1"/>
                </a:solidFill>
                <a:cs typeface="Arial" panose="020B0604020202020204" pitchFamily="34" charset="0"/>
              </a:rPr>
              <a:t>aspect</a:t>
            </a:r>
            <a:r>
              <a:rPr lang="cs-CZ" altLang="cs-CZ" sz="2400" b="1" dirty="0">
                <a:solidFill>
                  <a:schemeClr val="tx1"/>
                </a:solidFill>
                <a:cs typeface="Arial" panose="020B0604020202020204" pitchFamily="34" charset="0"/>
              </a:rPr>
              <a:t> </a:t>
            </a:r>
            <a:r>
              <a:rPr lang="cs-CZ" altLang="cs-CZ" sz="2400" b="1" dirty="0" err="1">
                <a:solidFill>
                  <a:schemeClr val="tx1"/>
                </a:solidFill>
                <a:cs typeface="Arial" panose="020B0604020202020204" pitchFamily="34" charset="0"/>
              </a:rPr>
              <a:t>of</a:t>
            </a:r>
            <a:r>
              <a:rPr lang="cs-CZ" altLang="cs-CZ" sz="2400" b="1" dirty="0">
                <a:solidFill>
                  <a:schemeClr val="tx1"/>
                </a:solidFill>
                <a:cs typeface="Arial" panose="020B0604020202020204" pitchFamily="34" charset="0"/>
              </a:rPr>
              <a:t> </a:t>
            </a:r>
            <a:r>
              <a:rPr lang="cs-CZ" altLang="cs-CZ" sz="2400" b="1" dirty="0" err="1">
                <a:solidFill>
                  <a:schemeClr val="tx1"/>
                </a:solidFill>
                <a:cs typeface="Arial" panose="020B0604020202020204" pitchFamily="34" charset="0"/>
              </a:rPr>
              <a:t>urinary</a:t>
            </a:r>
            <a:r>
              <a:rPr lang="cs-CZ" altLang="cs-CZ" sz="2400" b="1" dirty="0">
                <a:solidFill>
                  <a:schemeClr val="tx1"/>
                </a:solidFill>
                <a:cs typeface="Arial" panose="020B0604020202020204" pitchFamily="34" charset="0"/>
              </a:rPr>
              <a:t> </a:t>
            </a:r>
            <a:r>
              <a:rPr lang="cs-CZ" altLang="cs-CZ" sz="2400" b="1" dirty="0" err="1">
                <a:solidFill>
                  <a:schemeClr val="tx1"/>
                </a:solidFill>
                <a:cs typeface="Arial" panose="020B0604020202020204" pitchFamily="34" charset="0"/>
              </a:rPr>
              <a:t>bladder</a:t>
            </a:r>
            <a:endParaRPr lang="cs-CZ" altLang="cs-CZ" sz="2400" b="1" dirty="0">
              <a:solidFill>
                <a:schemeClr val="tx1"/>
              </a:solidFill>
              <a:cs typeface="Arial" panose="020B0604020202020204" pitchFamily="34" charset="0"/>
            </a:endParaRPr>
          </a:p>
          <a:p>
            <a:pPr eaLnBrk="1" hangingPunct="1">
              <a:spcBef>
                <a:spcPct val="0"/>
              </a:spcBef>
              <a:buFontTx/>
              <a:buNone/>
            </a:pPr>
            <a:r>
              <a:rPr lang="cs-CZ" altLang="cs-CZ" sz="2400" b="1" dirty="0" err="1" smtClean="0">
                <a:solidFill>
                  <a:schemeClr val="tx1"/>
                </a:solidFill>
                <a:cs typeface="Arial" panose="020B0604020202020204" pitchFamily="34" charset="0"/>
              </a:rPr>
              <a:t>Ductus</a:t>
            </a:r>
            <a:r>
              <a:rPr lang="cs-CZ" altLang="cs-CZ" sz="2400" b="1" dirty="0" smtClean="0">
                <a:solidFill>
                  <a:schemeClr val="tx1"/>
                </a:solidFill>
                <a:cs typeface="Arial" panose="020B0604020202020204" pitchFamily="34" charset="0"/>
              </a:rPr>
              <a:t> </a:t>
            </a:r>
            <a:r>
              <a:rPr lang="cs-CZ" altLang="cs-CZ" sz="2400" b="1" dirty="0" err="1">
                <a:solidFill>
                  <a:schemeClr val="tx1"/>
                </a:solidFill>
                <a:cs typeface="Arial" panose="020B0604020202020204" pitchFamily="34" charset="0"/>
              </a:rPr>
              <a:t>deferens</a:t>
            </a:r>
            <a:endParaRPr lang="cs-CZ" altLang="cs-CZ" sz="2400" b="1" dirty="0">
              <a:solidFill>
                <a:schemeClr val="tx1"/>
              </a:solidFill>
              <a:cs typeface="Arial" panose="020B0604020202020204" pitchFamily="34" charset="0"/>
            </a:endParaRPr>
          </a:p>
        </p:txBody>
      </p:sp>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t="39583"/>
          <a:stretch>
            <a:fillRect/>
          </a:stretch>
        </p:blipFill>
        <p:spPr bwMode="auto">
          <a:xfrm>
            <a:off x="4329113" y="1844824"/>
            <a:ext cx="4814887"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7893" name="TextovéPole 4"/>
          <p:cNvSpPr txBox="1">
            <a:spLocks noChangeArrowheads="1"/>
          </p:cNvSpPr>
          <p:nvPr/>
        </p:nvSpPr>
        <p:spPr bwMode="auto">
          <a:xfrm>
            <a:off x="4386393" y="1215552"/>
            <a:ext cx="4820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cs-CZ" sz="2400" b="1" dirty="0" err="1">
                <a:solidFill>
                  <a:schemeClr val="tx1"/>
                </a:solidFill>
                <a:cs typeface="Arial" panose="020B0604020202020204" pitchFamily="34" charset="0"/>
              </a:rPr>
              <a:t>Female</a:t>
            </a:r>
            <a:r>
              <a:rPr lang="cs-CZ" altLang="cs-CZ" sz="2400" b="1" dirty="0">
                <a:solidFill>
                  <a:schemeClr val="tx1"/>
                </a:solidFill>
                <a:cs typeface="Arial" panose="020B0604020202020204" pitchFamily="34" charset="0"/>
              </a:rPr>
              <a:t> – </a:t>
            </a:r>
            <a:r>
              <a:rPr lang="cs-CZ" altLang="cs-CZ" sz="2400" b="1" dirty="0" err="1" smtClean="0">
                <a:solidFill>
                  <a:schemeClr val="tx1"/>
                </a:solidFill>
                <a:cs typeface="Arial" panose="020B0604020202020204" pitchFamily="34" charset="0"/>
              </a:rPr>
              <a:t>anterosuperior</a:t>
            </a:r>
            <a:r>
              <a:rPr lang="cs-CZ" altLang="cs-CZ" sz="2400" b="1" dirty="0" smtClean="0">
                <a:solidFill>
                  <a:schemeClr val="tx1"/>
                </a:solidFill>
                <a:cs typeface="Arial" panose="020B0604020202020204" pitchFamily="34" charset="0"/>
              </a:rPr>
              <a:t> </a:t>
            </a:r>
            <a:r>
              <a:rPr lang="cs-CZ" altLang="cs-CZ" sz="2400" b="1" dirty="0" err="1" smtClean="0">
                <a:solidFill>
                  <a:schemeClr val="tx1"/>
                </a:solidFill>
                <a:cs typeface="Arial" panose="020B0604020202020204" pitchFamily="34" charset="0"/>
              </a:rPr>
              <a:t>aspect</a:t>
            </a:r>
            <a:endParaRPr lang="cs-CZ" altLang="cs-CZ" sz="2400" b="1" dirty="0">
              <a:solidFill>
                <a:schemeClr val="tx1"/>
              </a:solidFill>
              <a:cs typeface="Arial" panose="020B0604020202020204" pitchFamily="34" charset="0"/>
            </a:endParaRPr>
          </a:p>
          <a:p>
            <a:pPr eaLnBrk="1" hangingPunct="1">
              <a:spcBef>
                <a:spcPct val="0"/>
              </a:spcBef>
              <a:buFontTx/>
              <a:buNone/>
            </a:pPr>
            <a:endParaRPr lang="cs-CZ" altLang="cs-CZ" sz="2000" b="1" dirty="0">
              <a:solidFill>
                <a:schemeClr val="tx1"/>
              </a:solidFill>
              <a:latin typeface="Calibri" panose="020F0502020204030204" pitchFamily="34" charset="0"/>
            </a:endParaRPr>
          </a:p>
        </p:txBody>
      </p:sp>
      <p:cxnSp>
        <p:nvCxnSpPr>
          <p:cNvPr id="3" name="Přímá spojnice se šipkou 2"/>
          <p:cNvCxnSpPr/>
          <p:nvPr/>
        </p:nvCxnSpPr>
        <p:spPr bwMode="auto">
          <a:xfrm flipH="1">
            <a:off x="467544" y="947629"/>
            <a:ext cx="288032" cy="2049323"/>
          </a:xfrm>
          <a:prstGeom prst="straightConnector1">
            <a:avLst/>
          </a:prstGeom>
          <a:ln>
            <a:solidFill>
              <a:srgbClr val="FF0000"/>
            </a:solidFill>
            <a:headEnd type="none" w="med" len="med"/>
            <a:tailEnd type="triangle"/>
          </a:ln>
          <a:extLst/>
        </p:spPr>
        <p:style>
          <a:lnRef idx="3">
            <a:schemeClr val="accent6"/>
          </a:lnRef>
          <a:fillRef idx="0">
            <a:schemeClr val="accent6"/>
          </a:fillRef>
          <a:effectRef idx="2">
            <a:schemeClr val="accent6"/>
          </a:effectRef>
          <a:fontRef idx="minor">
            <a:schemeClr val="tx1"/>
          </a:fontRef>
        </p:style>
      </p:cxnSp>
      <p:sp>
        <p:nvSpPr>
          <p:cNvPr id="5" name="TextovéPole 4"/>
          <p:cNvSpPr txBox="1"/>
          <p:nvPr/>
        </p:nvSpPr>
        <p:spPr>
          <a:xfrm flipH="1">
            <a:off x="5931204" y="6305367"/>
            <a:ext cx="2376264" cy="461665"/>
          </a:xfrm>
          <a:prstGeom prst="rect">
            <a:avLst/>
          </a:prstGeom>
          <a:noFill/>
        </p:spPr>
        <p:txBody>
          <a:bodyPr wrap="square" rtlCol="0">
            <a:spAutoFit/>
          </a:bodyPr>
          <a:lstStyle/>
          <a:p>
            <a:r>
              <a:rPr lang="cs-CZ" sz="2400" b="1" dirty="0" smtClean="0">
                <a:solidFill>
                  <a:schemeClr val="tx1"/>
                </a:solidFill>
              </a:rPr>
              <a:t>A. </a:t>
            </a:r>
            <a:r>
              <a:rPr lang="cs-CZ" sz="2400" b="1" dirty="0" err="1" smtClean="0">
                <a:solidFill>
                  <a:schemeClr val="tx1"/>
                </a:solidFill>
              </a:rPr>
              <a:t>uterina</a:t>
            </a:r>
            <a:endParaRPr lang="cs-CZ" sz="2400" b="1" dirty="0">
              <a:solidFill>
                <a:schemeClr val="tx1"/>
              </a:solidFill>
            </a:endParaRPr>
          </a:p>
        </p:txBody>
      </p:sp>
      <p:cxnSp>
        <p:nvCxnSpPr>
          <p:cNvPr id="9" name="Přímá spojnice se šipkou 8"/>
          <p:cNvCxnSpPr/>
          <p:nvPr/>
        </p:nvCxnSpPr>
        <p:spPr bwMode="auto">
          <a:xfrm flipV="1">
            <a:off x="6372200" y="4365104"/>
            <a:ext cx="1008112" cy="2016224"/>
          </a:xfrm>
          <a:prstGeom prst="straightConnector1">
            <a:avLst/>
          </a:prstGeom>
          <a:solidFill>
            <a:srgbClr val="00B8FF"/>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409320"/>
            <a:ext cx="3983037" cy="436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8" y="1412776"/>
            <a:ext cx="4572000" cy="451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Text Box 3"/>
          <p:cNvSpPr txBox="1">
            <a:spLocks noChangeArrowheads="1"/>
          </p:cNvSpPr>
          <p:nvPr/>
        </p:nvSpPr>
        <p:spPr bwMode="auto">
          <a:xfrm>
            <a:off x="400198" y="-61917"/>
            <a:ext cx="6883400"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Trigonum</a:t>
            </a:r>
            <a:r>
              <a:rPr lang="en-US" altLang="cs-CZ" sz="2400" b="1" dirty="0"/>
              <a:t> </a:t>
            </a:r>
            <a:r>
              <a:rPr lang="en-US" altLang="cs-CZ" sz="2400" b="1" dirty="0" err="1"/>
              <a:t>vesicae</a:t>
            </a:r>
            <a:r>
              <a:rPr lang="en-US" altLang="cs-CZ" sz="2400" b="1" dirty="0"/>
              <a:t> – ostia </a:t>
            </a:r>
            <a:r>
              <a:rPr lang="en-US" altLang="cs-CZ" sz="2400" b="1" dirty="0" err="1"/>
              <a:t>ureterum</a:t>
            </a:r>
            <a:endParaRPr lang="en-US" altLang="cs-CZ" sz="2400" b="1" dirty="0"/>
          </a:p>
          <a:p>
            <a:pPr eaLnBrk="1" hangingPunct="1">
              <a:spcBef>
                <a:spcPct val="0"/>
              </a:spcBef>
              <a:buClrTx/>
              <a:buFontTx/>
              <a:buNone/>
            </a:pPr>
            <a:r>
              <a:rPr lang="en-US" altLang="cs-CZ" sz="2400" b="1" dirty="0"/>
              <a:t> </a:t>
            </a:r>
            <a:r>
              <a:rPr lang="cs-CZ" altLang="cs-CZ" sz="2400" b="1" dirty="0"/>
              <a:t>                               </a:t>
            </a:r>
            <a:r>
              <a:rPr lang="en-US" altLang="cs-CZ" sz="2400" b="1" dirty="0"/>
              <a:t>– ostium urethrae </a:t>
            </a:r>
            <a:r>
              <a:rPr lang="en-US" altLang="cs-CZ" sz="2400" b="1" dirty="0" err="1"/>
              <a:t>internum</a:t>
            </a:r>
            <a:endParaRPr lang="en-US" altLang="cs-CZ" sz="2400" b="1" dirty="0"/>
          </a:p>
          <a:p>
            <a:pPr eaLnBrk="1" hangingPunct="1">
              <a:spcBef>
                <a:spcPct val="0"/>
              </a:spcBef>
              <a:buClrTx/>
              <a:buFontTx/>
              <a:buNone/>
            </a:pPr>
            <a:r>
              <a:rPr lang="cs-CZ" altLang="cs-CZ" sz="2400" b="1" dirty="0"/>
              <a:t>                                </a:t>
            </a:r>
            <a:r>
              <a:rPr lang="en-US" altLang="cs-CZ" sz="2400" b="1" dirty="0"/>
              <a:t>– plica </a:t>
            </a:r>
            <a:r>
              <a:rPr lang="en-US" altLang="cs-CZ" sz="2400" b="1" dirty="0" err="1"/>
              <a:t>interureterica</a:t>
            </a:r>
            <a:endParaRPr lang="en-US" altLang="cs-CZ" sz="2400" b="1" dirty="0"/>
          </a:p>
          <a:p>
            <a:pPr eaLnBrk="1" hangingPunct="1">
              <a:spcBef>
                <a:spcPct val="0"/>
              </a:spcBef>
              <a:buClrTx/>
              <a:buFontTx/>
              <a:buNone/>
            </a:pPr>
            <a:r>
              <a:rPr lang="en-US" altLang="cs-CZ" sz="2400" b="1" dirty="0"/>
              <a:t> </a:t>
            </a:r>
            <a:r>
              <a:rPr lang="cs-CZ" altLang="cs-CZ" sz="2400" b="1" dirty="0"/>
              <a:t>                               </a:t>
            </a:r>
            <a:r>
              <a:rPr lang="en-US" altLang="cs-CZ" sz="2400" b="1" dirty="0"/>
              <a:t>– fossa </a:t>
            </a:r>
            <a:r>
              <a:rPr lang="en-US" altLang="cs-CZ" sz="2400" b="1" dirty="0" err="1"/>
              <a:t>retrotrigonalis</a:t>
            </a:r>
            <a:endParaRPr lang="en-US" altLang="cs-CZ" sz="2400" b="1" dirty="0"/>
          </a:p>
          <a:p>
            <a:pPr eaLnBrk="1" hangingPunct="1">
              <a:spcBef>
                <a:spcPct val="0"/>
              </a:spcBef>
              <a:buClrTx/>
              <a:buFontTx/>
              <a:buNone/>
            </a:pPr>
            <a:r>
              <a:rPr lang="cs-CZ" altLang="cs-CZ" sz="2400" b="1" dirty="0"/>
              <a:t>                                </a:t>
            </a:r>
            <a:r>
              <a:rPr lang="en-US" altLang="cs-CZ" sz="2400" b="1" dirty="0"/>
              <a:t>– uvula </a:t>
            </a:r>
            <a:r>
              <a:rPr lang="en-US" altLang="cs-CZ" sz="2400" b="1" dirty="0" err="1"/>
              <a:t>vesicae</a:t>
            </a:r>
            <a:endParaRPr lang="en-US"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detrusor</a:t>
            </a:r>
            <a:endParaRPr lang="cs-CZ"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sphincter</a:t>
            </a:r>
            <a:r>
              <a:rPr lang="cs-CZ" altLang="cs-CZ" sz="2400" b="1" dirty="0"/>
              <a:t> </a:t>
            </a:r>
            <a:r>
              <a:rPr lang="cs-CZ" altLang="cs-CZ" sz="2400" b="1" dirty="0" err="1"/>
              <a:t>vesicae</a:t>
            </a:r>
            <a:endParaRPr lang="cs-CZ"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sphincter</a:t>
            </a:r>
            <a:r>
              <a:rPr lang="cs-CZ" altLang="cs-CZ" sz="2400" b="1" dirty="0"/>
              <a:t> </a:t>
            </a:r>
            <a:r>
              <a:rPr lang="cs-CZ" altLang="cs-CZ" sz="2400" b="1" dirty="0" err="1"/>
              <a:t>urethrae</a:t>
            </a:r>
            <a:endParaRPr lang="cs-CZ" altLang="cs-CZ" sz="2400" b="1" dirty="0"/>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52975"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95250"/>
            <a:ext cx="47625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9144000" cy="4430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ext Box 2"/>
          <p:cNvSpPr txBox="1">
            <a:spLocks noChangeArrowheads="1"/>
          </p:cNvSpPr>
          <p:nvPr/>
        </p:nvSpPr>
        <p:spPr bwMode="auto">
          <a:xfrm>
            <a:off x="250825" y="188913"/>
            <a:ext cx="3757613"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Median section through </a:t>
            </a:r>
          </a:p>
          <a:p>
            <a:pPr eaLnBrk="1" hangingPunct="1">
              <a:spcBef>
                <a:spcPct val="0"/>
              </a:spcBef>
              <a:buClrTx/>
              <a:buFontTx/>
              <a:buNone/>
            </a:pPr>
            <a:r>
              <a:rPr lang="en-US" altLang="cs-CZ" sz="2400" b="1"/>
              <a:t>the male pelvis</a:t>
            </a:r>
          </a:p>
          <a:p>
            <a:pPr eaLnBrk="1" hangingPunct="1">
              <a:spcBef>
                <a:spcPct val="0"/>
              </a:spcBef>
              <a:buClrTx/>
              <a:buFontTx/>
              <a:buNone/>
            </a:pPr>
            <a:endParaRPr lang="en-US" altLang="cs-CZ" sz="2400"/>
          </a:p>
          <a:p>
            <a:pPr eaLnBrk="1" hangingPunct="1">
              <a:spcBef>
                <a:spcPct val="0"/>
              </a:spcBef>
              <a:buClrTx/>
              <a:buFontTx/>
              <a:buNone/>
            </a:pPr>
            <a:endParaRPr lang="en-US" altLang="cs-CZ" sz="2400"/>
          </a:p>
          <a:p>
            <a:pPr eaLnBrk="1" hangingPunct="1">
              <a:spcBef>
                <a:spcPct val="0"/>
              </a:spcBef>
              <a:buClrTx/>
              <a:buFontTx/>
              <a:buNone/>
            </a:pPr>
            <a:r>
              <a:rPr lang="en-US" altLang="cs-CZ" sz="2400"/>
              <a:t>1. </a:t>
            </a:r>
            <a:r>
              <a:rPr lang="cs-CZ" altLang="cs-CZ" sz="2400"/>
              <a:t>E</a:t>
            </a:r>
            <a:r>
              <a:rPr lang="en-US" altLang="cs-CZ" sz="2400"/>
              <a:t>xcavatio rectovesicalis</a:t>
            </a:r>
          </a:p>
        </p:txBody>
      </p:sp>
      <p:sp>
        <p:nvSpPr>
          <p:cNvPr id="40964" name="Text Box 3"/>
          <p:cNvSpPr txBox="1">
            <a:spLocks noChangeArrowheads="1"/>
          </p:cNvSpPr>
          <p:nvPr/>
        </p:nvSpPr>
        <p:spPr bwMode="auto">
          <a:xfrm>
            <a:off x="4754563" y="115888"/>
            <a:ext cx="3729037" cy="228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Median section through </a:t>
            </a:r>
          </a:p>
          <a:p>
            <a:pPr eaLnBrk="1" hangingPunct="1">
              <a:spcBef>
                <a:spcPct val="0"/>
              </a:spcBef>
              <a:buClrTx/>
              <a:buFontTx/>
              <a:buNone/>
            </a:pPr>
            <a:r>
              <a:rPr lang="en-US" altLang="cs-CZ" sz="2400" b="1"/>
              <a:t>the female pelvis</a:t>
            </a:r>
          </a:p>
          <a:p>
            <a:pPr eaLnBrk="1" hangingPunct="1">
              <a:spcBef>
                <a:spcPct val="0"/>
              </a:spcBef>
              <a:buClrTx/>
              <a:buFontTx/>
              <a:buNone/>
            </a:pPr>
            <a:endParaRPr lang="en-US" altLang="cs-CZ" sz="2400" b="1"/>
          </a:p>
          <a:p>
            <a:pPr eaLnBrk="1" hangingPunct="1">
              <a:spcBef>
                <a:spcPct val="0"/>
              </a:spcBef>
              <a:buClrTx/>
              <a:buFontTx/>
              <a:buNone/>
            </a:pPr>
            <a:endParaRPr lang="en-US" altLang="cs-CZ" sz="2400" b="1"/>
          </a:p>
          <a:p>
            <a:pPr eaLnBrk="1" hangingPunct="1">
              <a:spcBef>
                <a:spcPct val="0"/>
              </a:spcBef>
              <a:buFont typeface="Times New Roman" panose="02020603050405020304" pitchFamily="18" charset="0"/>
              <a:buAutoNum type="arabicPeriod"/>
            </a:pPr>
            <a:r>
              <a:rPr lang="cs-CZ" altLang="cs-CZ" sz="2400"/>
              <a:t>E</a:t>
            </a:r>
            <a:r>
              <a:rPr lang="en-US" altLang="cs-CZ" sz="2400"/>
              <a:t>xcavatio rectouterina</a:t>
            </a:r>
          </a:p>
          <a:p>
            <a:pPr eaLnBrk="1" hangingPunct="1">
              <a:spcBef>
                <a:spcPct val="0"/>
              </a:spcBef>
              <a:buFont typeface="Times New Roman" panose="02020603050405020304" pitchFamily="18" charset="0"/>
              <a:buAutoNum type="arabicPeriod"/>
            </a:pPr>
            <a:r>
              <a:rPr lang="cs-CZ" altLang="cs-CZ" sz="2400"/>
              <a:t>E</a:t>
            </a:r>
            <a:r>
              <a:rPr lang="en-US" altLang="cs-CZ" sz="2400"/>
              <a:t>xcavatio vesicouterina</a:t>
            </a:r>
          </a:p>
        </p:txBody>
      </p:sp>
      <p:sp>
        <p:nvSpPr>
          <p:cNvPr id="40965" name="Text Box 5"/>
          <p:cNvSpPr txBox="1">
            <a:spLocks noChangeArrowheads="1"/>
          </p:cNvSpPr>
          <p:nvPr/>
        </p:nvSpPr>
        <p:spPr bwMode="auto">
          <a:xfrm>
            <a:off x="3563937" y="5949280"/>
            <a:ext cx="2016125" cy="4619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dirty="0" err="1">
                <a:solidFill>
                  <a:schemeClr val="tx1"/>
                </a:solidFill>
              </a:rPr>
              <a:t>Paracystium</a:t>
            </a:r>
            <a:endParaRPr lang="cs-CZ" altLang="cs-CZ" sz="2400" b="1"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138" y="-531440"/>
            <a:ext cx="63055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2"/>
          <p:cNvSpPr txBox="1">
            <a:spLocks noChangeArrowheads="1"/>
          </p:cNvSpPr>
          <p:nvPr/>
        </p:nvSpPr>
        <p:spPr bwMode="auto">
          <a:xfrm>
            <a:off x="4763" y="0"/>
            <a:ext cx="4030662"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URETHRA FEMININA</a:t>
            </a:r>
          </a:p>
          <a:p>
            <a:pPr eaLnBrk="1" hangingPunct="1">
              <a:spcBef>
                <a:spcPct val="0"/>
              </a:spcBef>
              <a:buClrTx/>
              <a:buFontTx/>
              <a:buNone/>
            </a:pPr>
            <a:endParaRPr lang="cs-CZ" altLang="cs-CZ" sz="2400" b="1"/>
          </a:p>
          <a:p>
            <a:pPr eaLnBrk="1" hangingPunct="1">
              <a:spcBef>
                <a:spcPct val="0"/>
              </a:spcBef>
              <a:buClrTx/>
              <a:buFontTx/>
              <a:buNone/>
            </a:pPr>
            <a:r>
              <a:rPr lang="cs-CZ" altLang="cs-CZ" sz="2400" b="1"/>
              <a:t>Ostium urethrae internum</a:t>
            </a:r>
          </a:p>
          <a:p>
            <a:pPr eaLnBrk="1" hangingPunct="1">
              <a:spcBef>
                <a:spcPct val="0"/>
              </a:spcBef>
              <a:buClrTx/>
              <a:buFontTx/>
              <a:buNone/>
            </a:pPr>
            <a:r>
              <a:rPr lang="cs-CZ" altLang="cs-CZ" sz="2400" b="1"/>
              <a:t>M. sphincter urethrae</a:t>
            </a:r>
          </a:p>
          <a:p>
            <a:pPr eaLnBrk="1" hangingPunct="1">
              <a:spcBef>
                <a:spcPct val="0"/>
              </a:spcBef>
              <a:buClrTx/>
              <a:buFontTx/>
              <a:buNone/>
            </a:pPr>
            <a:r>
              <a:rPr lang="cs-CZ" altLang="cs-CZ" sz="2400" b="1"/>
              <a:t>Ostium urethrae externum</a:t>
            </a:r>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058863"/>
            <a:ext cx="6084887" cy="5799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2"/>
          <p:cNvSpPr txBox="1">
            <a:spLocks noChangeArrowheads="1"/>
          </p:cNvSpPr>
          <p:nvPr/>
        </p:nvSpPr>
        <p:spPr bwMode="auto">
          <a:xfrm>
            <a:off x="182563" y="188913"/>
            <a:ext cx="3414712" cy="375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dirty="0"/>
              <a:t>URETHRA FEMININA</a:t>
            </a:r>
          </a:p>
          <a:p>
            <a:pPr eaLnBrk="1" hangingPunct="1">
              <a:spcBef>
                <a:spcPct val="0"/>
              </a:spcBef>
              <a:buClrTx/>
              <a:buFontTx/>
              <a:buNone/>
            </a:pPr>
            <a:endParaRPr lang="cs-CZ" altLang="cs-CZ" sz="2400" b="1" dirty="0"/>
          </a:p>
          <a:p>
            <a:pPr eaLnBrk="1" hangingPunct="1">
              <a:spcBef>
                <a:spcPct val="0"/>
              </a:spcBef>
              <a:buClrTx/>
              <a:buFontTx/>
              <a:buNone/>
            </a:pPr>
            <a:endParaRPr lang="cs-CZ" altLang="cs-CZ" sz="2400" b="1" dirty="0"/>
          </a:p>
          <a:p>
            <a:pPr eaLnBrk="1" hangingPunct="1">
              <a:spcBef>
                <a:spcPct val="0"/>
              </a:spcBef>
              <a:buClrTx/>
              <a:buFontTx/>
              <a:buNone/>
            </a:pPr>
            <a:endParaRPr lang="cs-CZ" altLang="cs-CZ" sz="2400" b="1" dirty="0"/>
          </a:p>
          <a:p>
            <a:pPr eaLnBrk="1" hangingPunct="1">
              <a:spcBef>
                <a:spcPct val="0"/>
              </a:spcBef>
              <a:buClrTx/>
              <a:buFontTx/>
              <a:buNone/>
            </a:pPr>
            <a:r>
              <a:rPr lang="cs-CZ" altLang="cs-CZ" sz="2400" b="1" dirty="0" err="1" smtClean="0"/>
              <a:t>Crista</a:t>
            </a:r>
            <a:r>
              <a:rPr lang="cs-CZ" altLang="cs-CZ" sz="2400" b="1" dirty="0" smtClean="0"/>
              <a:t> </a:t>
            </a:r>
            <a:r>
              <a:rPr lang="cs-CZ" altLang="cs-CZ" sz="2400" b="1" dirty="0" err="1" smtClean="0"/>
              <a:t>urethralis</a:t>
            </a:r>
            <a:endParaRPr lang="cs-CZ" altLang="cs-CZ" sz="2400" b="1" dirty="0" smtClean="0"/>
          </a:p>
          <a:p>
            <a:pPr eaLnBrk="1" hangingPunct="1">
              <a:spcBef>
                <a:spcPct val="0"/>
              </a:spcBef>
              <a:buClrTx/>
              <a:buFontTx/>
              <a:buNone/>
            </a:pPr>
            <a:r>
              <a:rPr lang="cs-CZ" altLang="cs-CZ" sz="2400" b="1" dirty="0" err="1" smtClean="0"/>
              <a:t>Lacunae</a:t>
            </a:r>
            <a:r>
              <a:rPr lang="cs-CZ" altLang="cs-CZ" sz="2400" b="1" dirty="0" smtClean="0"/>
              <a:t> </a:t>
            </a:r>
            <a:r>
              <a:rPr lang="cs-CZ" altLang="cs-CZ" sz="2400" b="1" dirty="0" err="1" smtClean="0"/>
              <a:t>urethrales</a:t>
            </a:r>
            <a:endParaRPr lang="cs-CZ" altLang="cs-CZ" sz="2400" b="1" dirty="0" smtClean="0"/>
          </a:p>
          <a:p>
            <a:pPr eaLnBrk="1" hangingPunct="1">
              <a:spcBef>
                <a:spcPct val="0"/>
              </a:spcBef>
              <a:buClrTx/>
              <a:buFontTx/>
              <a:buNone/>
            </a:pPr>
            <a:r>
              <a:rPr lang="cs-CZ" altLang="cs-CZ" sz="2400" b="1" dirty="0" err="1" smtClean="0"/>
              <a:t>Glandulae</a:t>
            </a:r>
            <a:r>
              <a:rPr lang="cs-CZ" altLang="cs-CZ" sz="2400" b="1" dirty="0" smtClean="0"/>
              <a:t> </a:t>
            </a:r>
            <a:r>
              <a:rPr lang="cs-CZ" altLang="cs-CZ" sz="2400" b="1" dirty="0" err="1" smtClean="0"/>
              <a:t>urethrales</a:t>
            </a:r>
            <a:endParaRPr lang="cs-CZ" altLang="cs-CZ" sz="2400" b="1" dirty="0" smtClean="0"/>
          </a:p>
          <a:p>
            <a:pPr eaLnBrk="1" hangingPunct="1">
              <a:spcBef>
                <a:spcPct val="0"/>
              </a:spcBef>
              <a:buClrTx/>
              <a:buFontTx/>
              <a:buNone/>
            </a:pPr>
            <a:r>
              <a:rPr lang="cs-CZ" altLang="cs-CZ" sz="2400" b="1" dirty="0" err="1" smtClean="0"/>
              <a:t>Ductus</a:t>
            </a:r>
            <a:r>
              <a:rPr lang="cs-CZ" altLang="cs-CZ" sz="2400" b="1" dirty="0" smtClean="0"/>
              <a:t> </a:t>
            </a:r>
            <a:r>
              <a:rPr lang="cs-CZ" altLang="cs-CZ" sz="2400" b="1" dirty="0" err="1" smtClean="0"/>
              <a:t>paraurethrales</a:t>
            </a:r>
            <a:endParaRPr lang="cs-CZ" altLang="cs-CZ" sz="2400" b="1" dirty="0" smtClean="0"/>
          </a:p>
          <a:p>
            <a:pPr eaLnBrk="1" hangingPunct="1">
              <a:spcBef>
                <a:spcPct val="0"/>
              </a:spcBef>
              <a:buClrTx/>
              <a:buFontTx/>
              <a:buNone/>
            </a:pPr>
            <a:endParaRPr lang="cs-CZ" altLang="cs-CZ" sz="2400" b="1" dirty="0"/>
          </a:p>
          <a:p>
            <a:pPr eaLnBrk="1" hangingPunct="1">
              <a:spcBef>
                <a:spcPct val="0"/>
              </a:spcBef>
              <a:buClrTx/>
              <a:buFontTx/>
              <a:buNone/>
            </a:pPr>
            <a:endParaRPr lang="cs-CZ"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20" y="620688"/>
            <a:ext cx="7881730" cy="63065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2"/>
          <p:cNvSpPr txBox="1">
            <a:spLocks noChangeArrowheads="1"/>
          </p:cNvSpPr>
          <p:nvPr/>
        </p:nvSpPr>
        <p:spPr bwMode="auto">
          <a:xfrm>
            <a:off x="971600" y="836712"/>
            <a:ext cx="6889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dirty="0">
                <a:solidFill>
                  <a:srgbClr val="FFFFFF"/>
                </a:solidFill>
              </a:rPr>
              <a:t>IVU</a:t>
            </a:r>
          </a:p>
        </p:txBody>
      </p:sp>
      <p:pic>
        <p:nvPicPr>
          <p:cNvPr id="125956" name="Picture 4" descr="Výsledek obrázku pro ur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4600982"/>
            <a:ext cx="2857500" cy="2286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059832" y="48567"/>
            <a:ext cx="3534942" cy="461665"/>
          </a:xfrm>
          <a:prstGeom prst="rect">
            <a:avLst/>
          </a:prstGeom>
          <a:noFill/>
        </p:spPr>
        <p:txBody>
          <a:bodyPr wrap="none" rtlCol="0">
            <a:spAutoFit/>
          </a:bodyPr>
          <a:lstStyle/>
          <a:p>
            <a:r>
              <a:rPr lang="cs-CZ" sz="2400" b="1" dirty="0" err="1" smtClean="0">
                <a:solidFill>
                  <a:schemeClr val="tx1"/>
                </a:solidFill>
              </a:rPr>
              <a:t>Intravenous</a:t>
            </a:r>
            <a:r>
              <a:rPr lang="cs-CZ" sz="2400" b="1" dirty="0" smtClean="0">
                <a:solidFill>
                  <a:schemeClr val="tx1"/>
                </a:solidFill>
              </a:rPr>
              <a:t> </a:t>
            </a:r>
            <a:r>
              <a:rPr lang="cs-CZ" sz="2400" b="1" dirty="0" err="1" smtClean="0">
                <a:solidFill>
                  <a:schemeClr val="tx1"/>
                </a:solidFill>
              </a:rPr>
              <a:t>urography</a:t>
            </a:r>
            <a:endParaRPr lang="cs-CZ" sz="2400" b="1"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6" y="0"/>
            <a:ext cx="4109118" cy="6237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3"/>
          <p:cNvSpPr txBox="1">
            <a:spLocks noChangeArrowheads="1"/>
          </p:cNvSpPr>
          <p:nvPr/>
        </p:nvSpPr>
        <p:spPr bwMode="auto">
          <a:xfrm>
            <a:off x="231775" y="207963"/>
            <a:ext cx="3855841"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dirty="0" err="1"/>
              <a:t>Capsula</a:t>
            </a:r>
            <a:r>
              <a:rPr lang="cs-CZ" altLang="cs-CZ" sz="2400" b="1" dirty="0"/>
              <a:t> </a:t>
            </a:r>
            <a:r>
              <a:rPr lang="cs-CZ" altLang="cs-CZ" sz="2400" b="1" dirty="0" err="1"/>
              <a:t>fibrosa</a:t>
            </a:r>
            <a:endParaRPr lang="cs-CZ" altLang="cs-CZ" sz="2400" b="1" dirty="0"/>
          </a:p>
          <a:p>
            <a:pPr eaLnBrk="1" hangingPunct="1">
              <a:spcBef>
                <a:spcPct val="0"/>
              </a:spcBef>
              <a:buClrTx/>
            </a:pPr>
            <a:r>
              <a:rPr lang="cs-CZ" altLang="cs-CZ" sz="2400" b="1" dirty="0"/>
              <a:t>Sinus </a:t>
            </a:r>
            <a:r>
              <a:rPr lang="cs-CZ" altLang="cs-CZ" sz="2400" b="1" dirty="0" err="1"/>
              <a:t>renalis</a:t>
            </a:r>
            <a:r>
              <a:rPr lang="cs-CZ" altLang="cs-CZ" sz="2400" b="1" dirty="0"/>
              <a:t> </a:t>
            </a:r>
          </a:p>
          <a:p>
            <a:pPr eaLnBrk="1" hangingPunct="1">
              <a:spcBef>
                <a:spcPct val="0"/>
              </a:spcBef>
              <a:buClrTx/>
              <a:buFontTx/>
              <a:buNone/>
            </a:pPr>
            <a:r>
              <a:rPr lang="cs-CZ" altLang="cs-CZ" sz="2400" b="1" dirty="0" err="1"/>
              <a:t>Cortex</a:t>
            </a:r>
            <a:r>
              <a:rPr lang="cs-CZ" altLang="cs-CZ" sz="2400" b="1" dirty="0"/>
              <a:t> </a:t>
            </a:r>
            <a:r>
              <a:rPr lang="cs-CZ" altLang="cs-CZ" sz="2400" b="1" dirty="0" err="1"/>
              <a:t>renalis</a:t>
            </a:r>
            <a:endParaRPr lang="cs-CZ" altLang="cs-CZ" sz="2400" b="1" dirty="0"/>
          </a:p>
          <a:p>
            <a:pPr eaLnBrk="1" hangingPunct="1">
              <a:spcBef>
                <a:spcPct val="0"/>
              </a:spcBef>
              <a:buClrTx/>
              <a:buFontTx/>
              <a:buNone/>
            </a:pPr>
            <a:r>
              <a:rPr lang="cs-CZ" altLang="cs-CZ" sz="2400" b="1" dirty="0" err="1"/>
              <a:t>Medulla</a:t>
            </a:r>
            <a:r>
              <a:rPr lang="cs-CZ" altLang="cs-CZ" sz="2400" b="1" dirty="0"/>
              <a:t> </a:t>
            </a:r>
            <a:r>
              <a:rPr lang="cs-CZ" altLang="cs-CZ" sz="2400" b="1" dirty="0" err="1"/>
              <a:t>renalis</a:t>
            </a:r>
            <a:r>
              <a:rPr lang="cs-CZ" altLang="cs-CZ" sz="2400" b="1" dirty="0"/>
              <a:t> </a:t>
            </a:r>
          </a:p>
          <a:p>
            <a:pPr eaLnBrk="1" hangingPunct="1">
              <a:spcBef>
                <a:spcPct val="0"/>
              </a:spcBef>
              <a:buClrTx/>
              <a:buFontTx/>
              <a:buNone/>
            </a:pPr>
            <a:r>
              <a:rPr lang="cs-CZ" altLang="cs-CZ" sz="2400" b="1" dirty="0"/>
              <a:t>– 6-20 </a:t>
            </a:r>
            <a:r>
              <a:rPr lang="cs-CZ" altLang="cs-CZ" sz="2400" b="1" dirty="0" err="1"/>
              <a:t>pyramides</a:t>
            </a:r>
            <a:r>
              <a:rPr lang="cs-CZ" altLang="cs-CZ" sz="2400" b="1" dirty="0"/>
              <a:t> </a:t>
            </a:r>
            <a:r>
              <a:rPr lang="cs-CZ" altLang="cs-CZ" sz="2400" b="1" dirty="0" err="1"/>
              <a:t>renales</a:t>
            </a:r>
            <a:endParaRPr lang="cs-CZ" altLang="cs-CZ" sz="2400" b="1" dirty="0"/>
          </a:p>
          <a:p>
            <a:pPr eaLnBrk="1" hangingPunct="1">
              <a:spcBef>
                <a:spcPct val="0"/>
              </a:spcBef>
              <a:buClrTx/>
              <a:buFontTx/>
              <a:buNone/>
            </a:pPr>
            <a:r>
              <a:rPr lang="cs-CZ" altLang="cs-CZ" sz="2400" b="1" dirty="0" err="1"/>
              <a:t>Columnae</a:t>
            </a:r>
            <a:r>
              <a:rPr lang="cs-CZ" altLang="cs-CZ" sz="2400" b="1" dirty="0"/>
              <a:t> </a:t>
            </a:r>
            <a:r>
              <a:rPr lang="cs-CZ" altLang="cs-CZ" sz="2400" b="1" dirty="0" err="1"/>
              <a:t>renales</a:t>
            </a:r>
            <a:endParaRPr lang="cs-CZ" altLang="cs-CZ" sz="2400" b="1" dirty="0"/>
          </a:p>
          <a:p>
            <a:pPr eaLnBrk="1" hangingPunct="1">
              <a:spcBef>
                <a:spcPct val="0"/>
              </a:spcBef>
              <a:buClrTx/>
              <a:buFontTx/>
              <a:buNone/>
            </a:pPr>
            <a:r>
              <a:rPr lang="cs-CZ" altLang="cs-CZ" sz="2400" b="1" dirty="0" err="1"/>
              <a:t>Papilla</a:t>
            </a:r>
            <a:r>
              <a:rPr lang="cs-CZ" altLang="cs-CZ" sz="2400" b="1" dirty="0"/>
              <a:t> </a:t>
            </a:r>
            <a:r>
              <a:rPr lang="cs-CZ" altLang="cs-CZ" sz="2400" b="1" dirty="0" err="1"/>
              <a:t>renalis</a:t>
            </a:r>
            <a:endParaRPr lang="cs-CZ" altLang="cs-CZ" sz="2400" b="1" dirty="0"/>
          </a:p>
          <a:p>
            <a:pPr eaLnBrk="1" hangingPunct="1">
              <a:spcBef>
                <a:spcPct val="0"/>
              </a:spcBef>
              <a:buClrTx/>
              <a:buFontTx/>
              <a:buNone/>
            </a:pPr>
            <a:r>
              <a:rPr lang="cs-CZ" altLang="cs-CZ" sz="2400" b="1" dirty="0" err="1"/>
              <a:t>Ductus</a:t>
            </a:r>
            <a:r>
              <a:rPr lang="cs-CZ" altLang="cs-CZ" sz="2400" b="1" dirty="0"/>
              <a:t> </a:t>
            </a:r>
            <a:r>
              <a:rPr lang="cs-CZ" altLang="cs-CZ" sz="2400" b="1" dirty="0" err="1"/>
              <a:t>papillares</a:t>
            </a:r>
            <a:endParaRPr lang="cs-CZ" altLang="cs-CZ" sz="2400" b="1" dirty="0"/>
          </a:p>
          <a:p>
            <a:pPr eaLnBrk="1" hangingPunct="1">
              <a:spcBef>
                <a:spcPct val="0"/>
              </a:spcBef>
              <a:buClrTx/>
              <a:buFontTx/>
              <a:buNone/>
            </a:pPr>
            <a:r>
              <a:rPr lang="cs-CZ" altLang="cs-CZ" sz="2400" b="1" dirty="0" err="1"/>
              <a:t>Foramina</a:t>
            </a:r>
            <a:r>
              <a:rPr lang="cs-CZ" altLang="cs-CZ" sz="2400" b="1" dirty="0"/>
              <a:t> </a:t>
            </a:r>
            <a:r>
              <a:rPr lang="cs-CZ" altLang="cs-CZ" sz="2400" b="1" dirty="0" err="1"/>
              <a:t>papillaria</a:t>
            </a:r>
            <a:endParaRPr lang="cs-CZ" altLang="cs-CZ" sz="2400" b="1" dirty="0"/>
          </a:p>
          <a:p>
            <a:pPr eaLnBrk="1" hangingPunct="1">
              <a:spcBef>
                <a:spcPct val="0"/>
              </a:spcBef>
              <a:buClrTx/>
              <a:buFontTx/>
              <a:buNone/>
            </a:pPr>
            <a:r>
              <a:rPr lang="cs-CZ" altLang="cs-CZ" sz="2400" b="1" dirty="0"/>
              <a:t>Area </a:t>
            </a:r>
            <a:r>
              <a:rPr lang="cs-CZ" altLang="cs-CZ" sz="2400" b="1" dirty="0" err="1"/>
              <a:t>cribrosa</a:t>
            </a:r>
            <a:endParaRPr lang="cs-CZ" altLang="cs-CZ" sz="2400" b="1" dirty="0"/>
          </a:p>
          <a:p>
            <a:pPr eaLnBrk="1" hangingPunct="1">
              <a:spcBef>
                <a:spcPct val="0"/>
              </a:spcBef>
              <a:buClrTx/>
              <a:buFontTx/>
              <a:buNone/>
            </a:pPr>
            <a:r>
              <a:rPr lang="cs-CZ" altLang="cs-CZ" sz="2400" b="1" dirty="0" err="1"/>
              <a:t>Lobus</a:t>
            </a:r>
            <a:r>
              <a:rPr lang="cs-CZ" altLang="cs-CZ" sz="2400" b="1" dirty="0"/>
              <a:t> </a:t>
            </a:r>
            <a:r>
              <a:rPr lang="cs-CZ" altLang="cs-CZ" sz="2400" b="1"/>
              <a:t>renalis</a:t>
            </a:r>
            <a:endParaRPr lang="cs-CZ" altLang="cs-CZ" sz="2400" b="1" dirty="0"/>
          </a:p>
          <a:p>
            <a:pPr eaLnBrk="1" hangingPunct="1">
              <a:spcBef>
                <a:spcPct val="0"/>
              </a:spcBef>
              <a:buClrTx/>
              <a:buFontTx/>
              <a:buNone/>
            </a:pPr>
            <a:endParaRPr lang="cs-CZ"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tfd.com/MosbyMD/thumb/retrograde-pyelograph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3" y="1089929"/>
            <a:ext cx="4747136" cy="57332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ýsledek obrázku pro retrograde u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308" y="959341"/>
            <a:ext cx="4376692" cy="5877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2555776" y="278638"/>
            <a:ext cx="373882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dirty="0" err="1">
                <a:solidFill>
                  <a:schemeClr val="tx1"/>
                </a:solidFill>
              </a:rPr>
              <a:t>Retrograde</a:t>
            </a:r>
            <a:r>
              <a:rPr lang="cs-CZ" altLang="cs-CZ" sz="2400" b="1" dirty="0">
                <a:solidFill>
                  <a:schemeClr val="tx1"/>
                </a:solidFill>
              </a:rPr>
              <a:t> </a:t>
            </a:r>
            <a:r>
              <a:rPr lang="cs-CZ" altLang="cs-CZ" sz="2400" b="1" dirty="0" err="1">
                <a:solidFill>
                  <a:schemeClr val="tx1"/>
                </a:solidFill>
              </a:rPr>
              <a:t>pyelography</a:t>
            </a:r>
            <a:endParaRPr lang="cs-CZ" altLang="cs-CZ" sz="2400" b="1" dirty="0">
              <a:solidFill>
                <a:schemeClr val="tx1"/>
              </a:solidFill>
            </a:endParaRPr>
          </a:p>
        </p:txBody>
      </p:sp>
    </p:spTree>
    <p:extLst>
      <p:ext uri="{BB962C8B-B14F-4D97-AF65-F5344CB8AC3E}">
        <p14:creationId xmlns:p14="http://schemas.microsoft.com/office/powerpoint/2010/main" val="2487466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309563"/>
            <a:ext cx="4833937"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p:cNvPicPr>
            <a:picLocks noChangeAspect="1" noChangeArrowheads="1"/>
          </p:cNvPicPr>
          <p:nvPr/>
        </p:nvPicPr>
        <p:blipFill>
          <a:blip r:embed="rId3">
            <a:extLst>
              <a:ext uri="{28A0092B-C50C-407E-A947-70E740481C1C}">
                <a14:useLocalDpi xmlns:a14="http://schemas.microsoft.com/office/drawing/2010/main" val="0"/>
              </a:ext>
            </a:extLst>
          </a:blip>
          <a:srcRect r="5530" b="3912"/>
          <a:stretch>
            <a:fillRect/>
          </a:stretch>
        </p:blipFill>
        <p:spPr bwMode="auto">
          <a:xfrm>
            <a:off x="179388" y="2060575"/>
            <a:ext cx="38512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p:cNvPicPr>
            <a:picLocks noChangeAspect="1" noChangeArrowheads="1"/>
          </p:cNvPicPr>
          <p:nvPr/>
        </p:nvPicPr>
        <p:blipFill>
          <a:blip r:embed="rId4">
            <a:extLst>
              <a:ext uri="{28A0092B-C50C-407E-A947-70E740481C1C}">
                <a14:useLocalDpi xmlns:a14="http://schemas.microsoft.com/office/drawing/2010/main" val="0"/>
              </a:ext>
            </a:extLst>
          </a:blip>
          <a:srcRect b="6406"/>
          <a:stretch>
            <a:fillRect/>
          </a:stretch>
        </p:blipFill>
        <p:spPr bwMode="auto">
          <a:xfrm>
            <a:off x="179388" y="0"/>
            <a:ext cx="3419475" cy="25606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91680" y="839909"/>
            <a:ext cx="5937668" cy="6013403"/>
          </a:xfrm>
          <a:prstGeom prst="rect">
            <a:avLst/>
          </a:prstGeom>
        </p:spPr>
      </p:pic>
      <p:sp>
        <p:nvSpPr>
          <p:cNvPr id="3" name="TextovéPole 2"/>
          <p:cNvSpPr txBox="1"/>
          <p:nvPr/>
        </p:nvSpPr>
        <p:spPr>
          <a:xfrm>
            <a:off x="3627218" y="188640"/>
            <a:ext cx="2066591" cy="461665"/>
          </a:xfrm>
          <a:prstGeom prst="rect">
            <a:avLst/>
          </a:prstGeom>
          <a:noFill/>
        </p:spPr>
        <p:txBody>
          <a:bodyPr wrap="none" rtlCol="0">
            <a:spAutoFit/>
          </a:bodyPr>
          <a:lstStyle/>
          <a:p>
            <a:r>
              <a:rPr lang="cs-CZ" sz="2400" b="1" dirty="0" err="1" smtClean="0">
                <a:solidFill>
                  <a:schemeClr val="tx1"/>
                </a:solidFill>
              </a:rPr>
              <a:t>Cystography</a:t>
            </a:r>
            <a:endParaRPr lang="cs-CZ" sz="2400" b="1" dirty="0">
              <a:solidFill>
                <a:schemeClr val="tx1"/>
              </a:solidFill>
            </a:endParaRPr>
          </a:p>
        </p:txBody>
      </p:sp>
    </p:spTree>
    <p:extLst>
      <p:ext uri="{BB962C8B-B14F-4D97-AF65-F5344CB8AC3E}">
        <p14:creationId xmlns:p14="http://schemas.microsoft.com/office/powerpoint/2010/main" val="2567817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41338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981075"/>
            <a:ext cx="37020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8" name="Text Box 3"/>
          <p:cNvSpPr txBox="1">
            <a:spLocks noChangeArrowheads="1"/>
          </p:cNvSpPr>
          <p:nvPr/>
        </p:nvSpPr>
        <p:spPr bwMode="auto">
          <a:xfrm>
            <a:off x="3175" y="115888"/>
            <a:ext cx="91725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Vesicoureteral reflux (VUR) – voiding cystourethrogram (VCU)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3979863"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636838"/>
            <a:ext cx="2538413" cy="4487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Text Box 3"/>
          <p:cNvSpPr txBox="1">
            <a:spLocks noChangeArrowheads="1"/>
          </p:cNvSpPr>
          <p:nvPr/>
        </p:nvSpPr>
        <p:spPr bwMode="auto">
          <a:xfrm>
            <a:off x="5059363" y="784225"/>
            <a:ext cx="2687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Retrocaval ureter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51375" cy="6697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563" y="2205038"/>
            <a:ext cx="2921000"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6" name="Text Box 3"/>
          <p:cNvSpPr txBox="1">
            <a:spLocks noChangeArrowheads="1"/>
          </p:cNvSpPr>
          <p:nvPr/>
        </p:nvSpPr>
        <p:spPr bwMode="auto">
          <a:xfrm>
            <a:off x="5942013" y="476250"/>
            <a:ext cx="21447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Ureter duplex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685800" y="2130425"/>
            <a:ext cx="7772400" cy="14700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smtClean="0"/>
              <a:t>MALE GENITAL ORGANS</a:t>
            </a:r>
            <a:br>
              <a:rPr lang="cs-CZ" altLang="cs-CZ" b="1" smtClean="0"/>
            </a:br>
            <a:r>
              <a:rPr lang="en-GB" altLang="cs-CZ" b="1" smtClean="0"/>
              <a:t>(ORGANA GENITALIA MASCULINA)</a:t>
            </a:r>
            <a:endParaRPr lang="cs-CZ" altLang="cs-CZ" b="1" smtClean="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0"/>
            <a:ext cx="42703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Text Box 2"/>
          <p:cNvSpPr txBox="1">
            <a:spLocks noChangeArrowheads="1"/>
          </p:cNvSpPr>
          <p:nvPr/>
        </p:nvSpPr>
        <p:spPr bwMode="auto">
          <a:xfrm>
            <a:off x="376238" y="207963"/>
            <a:ext cx="3960812" cy="415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GB" altLang="cs-CZ" sz="2400" b="1">
                <a:solidFill>
                  <a:schemeClr val="tx1"/>
                </a:solidFill>
              </a:rPr>
              <a:t>Organa genitalia interna</a:t>
            </a:r>
            <a:r>
              <a:rPr lang="cs-CZ" altLang="cs-CZ" sz="2400" b="1">
                <a:solidFill>
                  <a:schemeClr val="tx1"/>
                </a:solidFill>
              </a:rPr>
              <a:t>:</a:t>
            </a:r>
          </a:p>
          <a:p>
            <a:pPr eaLnBrk="1" hangingPunct="1">
              <a:spcBef>
                <a:spcPct val="0"/>
              </a:spcBef>
            </a:pPr>
            <a:r>
              <a:rPr lang="cs-CZ" altLang="cs-CZ" sz="2400" b="1"/>
              <a:t> Testis</a:t>
            </a:r>
          </a:p>
          <a:p>
            <a:pPr eaLnBrk="1" hangingPunct="1">
              <a:spcBef>
                <a:spcPct val="0"/>
              </a:spcBef>
            </a:pPr>
            <a:r>
              <a:rPr lang="cs-CZ" altLang="cs-CZ" sz="2400" b="1"/>
              <a:t> Epididymis</a:t>
            </a:r>
          </a:p>
          <a:p>
            <a:pPr eaLnBrk="1" hangingPunct="1">
              <a:spcBef>
                <a:spcPct val="0"/>
              </a:spcBef>
            </a:pPr>
            <a:r>
              <a:rPr lang="cs-CZ" altLang="cs-CZ" sz="2400" b="1"/>
              <a:t> Ductus deferens</a:t>
            </a:r>
          </a:p>
          <a:p>
            <a:pPr eaLnBrk="1" hangingPunct="1">
              <a:spcBef>
                <a:spcPct val="0"/>
              </a:spcBef>
            </a:pPr>
            <a:r>
              <a:rPr lang="cs-CZ" altLang="cs-CZ" sz="2400" b="1"/>
              <a:t> Urethra masculina</a:t>
            </a:r>
          </a:p>
          <a:p>
            <a:pPr eaLnBrk="1" hangingPunct="1">
              <a:spcBef>
                <a:spcPct val="0"/>
              </a:spcBef>
            </a:pPr>
            <a:r>
              <a:rPr lang="cs-CZ" altLang="cs-CZ" sz="2400" b="1"/>
              <a:t> Vesicula seminalis</a:t>
            </a:r>
          </a:p>
          <a:p>
            <a:pPr eaLnBrk="1" hangingPunct="1">
              <a:spcBef>
                <a:spcPct val="0"/>
              </a:spcBef>
            </a:pPr>
            <a:r>
              <a:rPr lang="cs-CZ" altLang="cs-CZ" sz="2400" b="1"/>
              <a:t> Prostata</a:t>
            </a:r>
          </a:p>
          <a:p>
            <a:pPr eaLnBrk="1" hangingPunct="1">
              <a:spcBef>
                <a:spcPct val="0"/>
              </a:spcBef>
            </a:pPr>
            <a:endParaRPr lang="cs-CZ" altLang="cs-CZ" sz="2400" b="1"/>
          </a:p>
          <a:p>
            <a:pPr eaLnBrk="1" hangingPunct="1">
              <a:spcBef>
                <a:spcPct val="0"/>
              </a:spcBef>
            </a:pPr>
            <a:r>
              <a:rPr lang="en-GB" altLang="cs-CZ" sz="2400" b="1">
                <a:solidFill>
                  <a:schemeClr val="tx1"/>
                </a:solidFill>
              </a:rPr>
              <a:t>Organa genitalia </a:t>
            </a:r>
            <a:r>
              <a:rPr lang="cs-CZ" altLang="cs-CZ" sz="2400" b="1">
                <a:solidFill>
                  <a:schemeClr val="tx1"/>
                </a:solidFill>
              </a:rPr>
              <a:t>ex</a:t>
            </a:r>
            <a:r>
              <a:rPr lang="en-GB" altLang="cs-CZ" sz="2400" b="1">
                <a:solidFill>
                  <a:schemeClr val="tx1"/>
                </a:solidFill>
              </a:rPr>
              <a:t>terna</a:t>
            </a:r>
            <a:r>
              <a:rPr lang="cs-CZ" altLang="cs-CZ" sz="2400" b="1"/>
              <a:t>:</a:t>
            </a:r>
          </a:p>
          <a:p>
            <a:pPr eaLnBrk="1" hangingPunct="1">
              <a:spcBef>
                <a:spcPct val="0"/>
              </a:spcBef>
            </a:pPr>
            <a:r>
              <a:rPr lang="cs-CZ" altLang="cs-CZ" sz="2400" b="1"/>
              <a:t> Penis</a:t>
            </a:r>
          </a:p>
          <a:p>
            <a:pPr eaLnBrk="1" hangingPunct="1">
              <a:spcBef>
                <a:spcPct val="0"/>
              </a:spcBef>
            </a:pPr>
            <a:r>
              <a:rPr lang="cs-CZ" altLang="cs-CZ" sz="2400" b="1"/>
              <a:t> Scrotum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1403350" y="188913"/>
            <a:ext cx="72929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Development:  Wolffian</a:t>
            </a:r>
            <a:r>
              <a:rPr lang="en-US" altLang="cs-CZ" sz="2400" b="1"/>
              <a:t> duct</a:t>
            </a:r>
            <a:r>
              <a:rPr lang="cs-CZ" altLang="cs-CZ" sz="2400" b="1"/>
              <a:t>s</a:t>
            </a:r>
          </a:p>
          <a:p>
            <a:pPr eaLnBrk="1" hangingPunct="1">
              <a:spcBef>
                <a:spcPct val="0"/>
              </a:spcBef>
            </a:pPr>
            <a:r>
              <a:rPr lang="cs-CZ" altLang="cs-CZ" sz="2400" b="1"/>
              <a:t>                          </a:t>
            </a:r>
            <a:r>
              <a:rPr lang="en-US" altLang="cs-CZ" sz="2400" b="1"/>
              <a:t>M</a:t>
            </a:r>
            <a:r>
              <a:rPr lang="en-US" altLang="cs-CZ" sz="2400" b="1">
                <a:ea typeface="Lucida Sans Unicode" panose="020B0602030504020204" pitchFamily="34" charset="0"/>
                <a:cs typeface="Arial" panose="020B0604020202020204" pitchFamily="34" charset="0"/>
              </a:rPr>
              <a:t>üller</a:t>
            </a:r>
            <a:r>
              <a:rPr lang="cs-CZ" altLang="cs-CZ" sz="2400" b="1">
                <a:ea typeface="Lucida Sans Unicode" panose="020B0602030504020204" pitchFamily="34" charset="0"/>
                <a:cs typeface="Arial" panose="020B0604020202020204" pitchFamily="34" charset="0"/>
              </a:rPr>
              <a:t>ian</a:t>
            </a:r>
            <a:r>
              <a:rPr lang="en-US" altLang="cs-CZ" sz="2400" b="1">
                <a:ea typeface="Lucida Sans Unicode" panose="020B0602030504020204" pitchFamily="34" charset="0"/>
                <a:cs typeface="Arial" panose="020B0604020202020204" pitchFamily="34" charset="0"/>
              </a:rPr>
              <a:t> duct</a:t>
            </a:r>
            <a:r>
              <a:rPr lang="cs-CZ" altLang="cs-CZ" sz="2400" b="1">
                <a:ea typeface="Lucida Sans Unicode" panose="020B0602030504020204" pitchFamily="34" charset="0"/>
                <a:cs typeface="Arial" panose="020B0604020202020204" pitchFamily="34" charset="0"/>
              </a:rPr>
              <a:t>s</a:t>
            </a: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125538"/>
            <a:ext cx="3179763"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1075"/>
            <a:ext cx="40195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0"/>
            <a:ext cx="38576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Text Box 2"/>
          <p:cNvSpPr txBox="1">
            <a:spLocks noChangeArrowheads="1"/>
          </p:cNvSpPr>
          <p:nvPr/>
        </p:nvSpPr>
        <p:spPr bwMode="auto">
          <a:xfrm>
            <a:off x="612775" y="207963"/>
            <a:ext cx="5365750" cy="375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TESTIS</a:t>
            </a:r>
          </a:p>
          <a:p>
            <a:pPr eaLnBrk="1" hangingPunct="1">
              <a:spcBef>
                <a:spcPct val="0"/>
              </a:spcBef>
              <a:buFont typeface="Arial" panose="020B0604020202020204" pitchFamily="34" charset="0"/>
              <a:buNone/>
            </a:pPr>
            <a:endParaRPr lang="en-US" altLang="cs-CZ" sz="2400" b="1"/>
          </a:p>
          <a:p>
            <a:pPr eaLnBrk="1" hangingPunct="1">
              <a:spcBef>
                <a:spcPct val="0"/>
              </a:spcBef>
              <a:buFont typeface="Arial" panose="020B0604020202020204" pitchFamily="34" charset="0"/>
              <a:buNone/>
            </a:pPr>
            <a:r>
              <a:rPr lang="en-US" altLang="cs-CZ" sz="2400" b="1"/>
              <a:t>Facies medialis</a:t>
            </a:r>
          </a:p>
          <a:p>
            <a:pPr eaLnBrk="1" hangingPunct="1">
              <a:spcBef>
                <a:spcPct val="0"/>
              </a:spcBef>
              <a:buFont typeface="Arial" panose="020B0604020202020204" pitchFamily="34" charset="0"/>
              <a:buNone/>
            </a:pPr>
            <a:r>
              <a:rPr lang="en-US" altLang="cs-CZ" sz="2400" b="1"/>
              <a:t>Facies lateralis</a:t>
            </a:r>
          </a:p>
          <a:p>
            <a:pPr eaLnBrk="1" hangingPunct="1">
              <a:spcBef>
                <a:spcPct val="0"/>
              </a:spcBef>
              <a:buFont typeface="Arial" panose="020B0604020202020204" pitchFamily="34" charset="0"/>
              <a:buNone/>
            </a:pPr>
            <a:r>
              <a:rPr lang="en-US" altLang="cs-CZ" sz="2400" b="1"/>
              <a:t>Extremitas superior</a:t>
            </a:r>
          </a:p>
          <a:p>
            <a:pPr eaLnBrk="1" hangingPunct="1">
              <a:spcBef>
                <a:spcPct val="0"/>
              </a:spcBef>
              <a:buFont typeface="Arial" panose="020B0604020202020204" pitchFamily="34" charset="0"/>
              <a:buNone/>
            </a:pPr>
            <a:r>
              <a:rPr lang="en-US" altLang="cs-CZ" sz="2400" b="1"/>
              <a:t>Extremitas inferior</a:t>
            </a:r>
          </a:p>
          <a:p>
            <a:pPr eaLnBrk="1" hangingPunct="1">
              <a:spcBef>
                <a:spcPct val="0"/>
              </a:spcBef>
              <a:buFont typeface="Arial" panose="020B0604020202020204" pitchFamily="34" charset="0"/>
              <a:buNone/>
            </a:pPr>
            <a:r>
              <a:rPr lang="en-US" altLang="cs-CZ" sz="2400" b="1"/>
              <a:t>Margo anterior</a:t>
            </a:r>
          </a:p>
          <a:p>
            <a:pPr eaLnBrk="1" hangingPunct="1">
              <a:spcBef>
                <a:spcPct val="0"/>
              </a:spcBef>
              <a:buFont typeface="Arial" panose="020B0604020202020204" pitchFamily="34" charset="0"/>
              <a:buNone/>
            </a:pPr>
            <a:r>
              <a:rPr lang="en-US" altLang="cs-CZ" sz="2400" b="1"/>
              <a:t>Margo posterior</a:t>
            </a:r>
          </a:p>
          <a:p>
            <a:pPr eaLnBrk="1" hangingPunct="1">
              <a:spcBef>
                <a:spcPct val="0"/>
              </a:spcBef>
              <a:buFont typeface="Arial" panose="020B0604020202020204" pitchFamily="34" charset="0"/>
              <a:buNone/>
            </a:pPr>
            <a:r>
              <a:rPr lang="en-US" altLang="cs-CZ" sz="2400" b="1"/>
              <a:t>Lamina visceralis tunicae vaginalis</a:t>
            </a:r>
          </a:p>
          <a:p>
            <a:pPr eaLnBrk="1" hangingPunct="1">
              <a:spcBef>
                <a:spcPct val="0"/>
              </a:spcBef>
              <a:buClrTx/>
              <a:buSzTx/>
              <a:buFontTx/>
              <a:buNone/>
            </a:pPr>
            <a:r>
              <a:rPr lang="en-US" altLang="cs-CZ" sz="2400" b="1"/>
              <a:t> (Epiorchium)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0"/>
            <a:ext cx="4427537" cy="6045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2"/>
          <p:cNvSpPr txBox="1">
            <a:spLocks noChangeArrowheads="1"/>
          </p:cNvSpPr>
          <p:nvPr/>
        </p:nvSpPr>
        <p:spPr bwMode="auto">
          <a:xfrm>
            <a:off x="298450" y="207963"/>
            <a:ext cx="494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NEPHRON</a:t>
            </a:r>
          </a:p>
          <a:p>
            <a:pPr eaLnBrk="1" hangingPunct="1">
              <a:spcBef>
                <a:spcPct val="0"/>
              </a:spcBef>
              <a:buClrTx/>
              <a:buFontTx/>
              <a:buNone/>
            </a:pPr>
            <a:endParaRPr lang="cs-CZ" altLang="cs-CZ" sz="2400" b="1"/>
          </a:p>
          <a:p>
            <a:pPr eaLnBrk="1" hangingPunct="1">
              <a:spcBef>
                <a:spcPct val="0"/>
              </a:spcBef>
              <a:buFont typeface="Arial" panose="020B0604020202020204" pitchFamily="34" charset="0"/>
              <a:buChar char="-"/>
            </a:pPr>
            <a:r>
              <a:rPr lang="cs-CZ" altLang="cs-CZ" sz="2400" b="1"/>
              <a:t> Corpusculum renale (Malpighi)</a:t>
            </a:r>
          </a:p>
          <a:p>
            <a:pPr eaLnBrk="1" hangingPunct="1">
              <a:spcBef>
                <a:spcPct val="0"/>
              </a:spcBef>
              <a:buClrTx/>
              <a:buFontTx/>
              <a:buNone/>
            </a:pPr>
            <a:r>
              <a:rPr lang="cs-CZ" altLang="cs-CZ" sz="2400" b="1"/>
              <a:t>    - Glomerulus</a:t>
            </a:r>
          </a:p>
          <a:p>
            <a:pPr eaLnBrk="1" hangingPunct="1">
              <a:spcBef>
                <a:spcPct val="0"/>
              </a:spcBef>
              <a:buClrTx/>
              <a:buFontTx/>
              <a:buNone/>
            </a:pPr>
            <a:r>
              <a:rPr lang="cs-CZ" altLang="cs-CZ" sz="2400" b="1"/>
              <a:t>    - Capsula glomeruli (Bowman)</a:t>
            </a:r>
          </a:p>
          <a:p>
            <a:pPr eaLnBrk="1" hangingPunct="1">
              <a:spcBef>
                <a:spcPct val="0"/>
              </a:spcBef>
              <a:buFont typeface="Arial" panose="020B0604020202020204" pitchFamily="34" charset="0"/>
              <a:buChar char="-"/>
            </a:pPr>
            <a:r>
              <a:rPr lang="cs-CZ" altLang="cs-CZ" sz="2400" b="1"/>
              <a:t> Tubulus proximalis</a:t>
            </a:r>
          </a:p>
          <a:p>
            <a:pPr eaLnBrk="1" hangingPunct="1">
              <a:spcBef>
                <a:spcPct val="0"/>
              </a:spcBef>
              <a:buFont typeface="Arial" panose="020B0604020202020204" pitchFamily="34" charset="0"/>
              <a:buChar char="-"/>
            </a:pPr>
            <a:r>
              <a:rPr lang="cs-CZ" altLang="cs-CZ" sz="2400" b="1"/>
              <a:t> Henle</a:t>
            </a:r>
            <a:r>
              <a:rPr lang="en-US" altLang="cs-CZ" sz="2400" b="1"/>
              <a:t>’s loop</a:t>
            </a:r>
          </a:p>
          <a:p>
            <a:pPr eaLnBrk="1" hangingPunct="1">
              <a:spcBef>
                <a:spcPct val="0"/>
              </a:spcBef>
              <a:buFont typeface="Arial" panose="020B0604020202020204" pitchFamily="34" charset="0"/>
              <a:buChar char="-"/>
            </a:pPr>
            <a:r>
              <a:rPr lang="cs-CZ" altLang="cs-CZ" sz="2400" b="1"/>
              <a:t> T</a:t>
            </a:r>
            <a:r>
              <a:rPr lang="en-US" altLang="cs-CZ" sz="2400" b="1"/>
              <a:t>ubulus distalis</a:t>
            </a:r>
          </a:p>
          <a:p>
            <a:pPr eaLnBrk="1" hangingPunct="1">
              <a:spcBef>
                <a:spcPct val="0"/>
              </a:spcBef>
            </a:pPr>
            <a:endParaRPr lang="cs-CZ" altLang="cs-CZ" sz="2400" b="1"/>
          </a:p>
          <a:p>
            <a:pPr eaLnBrk="1" hangingPunct="1">
              <a:spcBef>
                <a:spcPct val="0"/>
              </a:spcBef>
            </a:pPr>
            <a:r>
              <a:rPr lang="cs-CZ" altLang="cs-CZ" sz="2400" b="1"/>
              <a:t>T</a:t>
            </a:r>
            <a:r>
              <a:rPr lang="en-US" altLang="cs-CZ" sz="2400" b="1"/>
              <a:t>ubulus colligens</a:t>
            </a:r>
          </a:p>
          <a:p>
            <a:pPr eaLnBrk="1" hangingPunct="1">
              <a:spcBef>
                <a:spcPct val="0"/>
              </a:spcBef>
              <a:buClrTx/>
              <a:buFontTx/>
              <a:buNone/>
            </a:pPr>
            <a:r>
              <a:rPr lang="cs-CZ" altLang="cs-CZ" sz="2400" b="1"/>
              <a:t>D</a:t>
            </a:r>
            <a:r>
              <a:rPr lang="en-US" altLang="cs-CZ" sz="2400" b="1"/>
              <a:t>uctus papillaris</a:t>
            </a:r>
          </a:p>
          <a:p>
            <a:pPr eaLnBrk="1" hangingPunct="1">
              <a:spcBef>
                <a:spcPct val="0"/>
              </a:spcBef>
              <a:buClrTx/>
              <a:buFontTx/>
              <a:buNone/>
            </a:pPr>
            <a:r>
              <a:rPr lang="cs-CZ" altLang="cs-CZ" sz="2400" b="1"/>
              <a:t>Foramen papillare</a:t>
            </a:r>
          </a:p>
        </p:txBody>
      </p:sp>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7" y="2470944"/>
            <a:ext cx="1857375" cy="187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TextovéPole 1"/>
          <p:cNvSpPr txBox="1">
            <a:spLocks noChangeArrowheads="1"/>
          </p:cNvSpPr>
          <p:nvPr/>
        </p:nvSpPr>
        <p:spPr bwMode="auto">
          <a:xfrm>
            <a:off x="3763013" y="4162425"/>
            <a:ext cx="97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b="1" dirty="0">
                <a:solidFill>
                  <a:schemeClr val="tx1"/>
                </a:solidFill>
              </a:rPr>
              <a:t>200 µm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0"/>
            <a:ext cx="47720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Text Box 2"/>
          <p:cNvSpPr txBox="1">
            <a:spLocks noChangeArrowheads="1"/>
          </p:cNvSpPr>
          <p:nvPr/>
        </p:nvSpPr>
        <p:spPr bwMode="auto">
          <a:xfrm>
            <a:off x="428625" y="423863"/>
            <a:ext cx="395605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Tunica albuginea</a:t>
            </a:r>
          </a:p>
          <a:p>
            <a:pPr eaLnBrk="1" hangingPunct="1">
              <a:spcBef>
                <a:spcPct val="0"/>
              </a:spcBef>
            </a:pPr>
            <a:r>
              <a:rPr lang="en-US" altLang="cs-CZ" sz="2400" b="1"/>
              <a:t>Mediastinum testis</a:t>
            </a:r>
          </a:p>
          <a:p>
            <a:pPr eaLnBrk="1" hangingPunct="1">
              <a:spcBef>
                <a:spcPct val="0"/>
              </a:spcBef>
            </a:pPr>
            <a:r>
              <a:rPr lang="en-US" altLang="cs-CZ" sz="2400" b="1"/>
              <a:t>Septula testis</a:t>
            </a:r>
          </a:p>
          <a:p>
            <a:pPr eaLnBrk="1" hangingPunct="1">
              <a:spcBef>
                <a:spcPct val="0"/>
              </a:spcBef>
            </a:pPr>
            <a:r>
              <a:rPr lang="en-US" altLang="cs-CZ" sz="2400" b="1"/>
              <a:t>Lobuli testis</a:t>
            </a:r>
          </a:p>
          <a:p>
            <a:pPr eaLnBrk="1" hangingPunct="1">
              <a:spcBef>
                <a:spcPct val="0"/>
              </a:spcBef>
            </a:pPr>
            <a:r>
              <a:rPr lang="en-US" altLang="cs-CZ" sz="2400" b="1"/>
              <a:t>Hilum testis</a:t>
            </a:r>
          </a:p>
          <a:p>
            <a:pPr eaLnBrk="1" hangingPunct="1">
              <a:spcBef>
                <a:spcPct val="0"/>
              </a:spcBef>
            </a:pPr>
            <a:r>
              <a:rPr lang="en-US" altLang="cs-CZ" sz="2400" b="1"/>
              <a:t>Tubuli seminiferi contorti</a:t>
            </a:r>
          </a:p>
          <a:p>
            <a:pPr eaLnBrk="1" hangingPunct="1">
              <a:spcBef>
                <a:spcPct val="0"/>
              </a:spcBef>
            </a:pPr>
            <a:r>
              <a:rPr lang="cs-CZ" altLang="cs-CZ" sz="2400" b="1"/>
              <a:t>Spermatozoa</a:t>
            </a:r>
          </a:p>
          <a:p>
            <a:pPr eaLnBrk="1" hangingPunct="1">
              <a:spcBef>
                <a:spcPct val="0"/>
              </a:spcBef>
            </a:pPr>
            <a:r>
              <a:rPr lang="en-US" altLang="cs-CZ" sz="2400" b="1"/>
              <a:t>Interstitial cells </a:t>
            </a:r>
            <a:r>
              <a:rPr lang="cs-CZ" altLang="cs-CZ" sz="2400" b="1"/>
              <a:t>of Leydig</a:t>
            </a:r>
            <a:r>
              <a:rPr lang="en-US" altLang="cs-CZ" sz="2400" b="1"/>
              <a:t> </a:t>
            </a:r>
          </a:p>
          <a:p>
            <a:pPr eaLnBrk="1" hangingPunct="1">
              <a:spcBef>
                <a:spcPct val="0"/>
              </a:spcBef>
            </a:pPr>
            <a:r>
              <a:rPr lang="en-US" altLang="cs-CZ" sz="2400" b="1"/>
              <a:t>Tubuli seminiferi recti</a:t>
            </a:r>
          </a:p>
          <a:p>
            <a:pPr eaLnBrk="1" hangingPunct="1">
              <a:spcBef>
                <a:spcPct val="0"/>
              </a:spcBef>
            </a:pPr>
            <a:r>
              <a:rPr lang="en-US" altLang="cs-CZ" sz="2400" b="1"/>
              <a:t>Rete testis</a:t>
            </a:r>
          </a:p>
          <a:p>
            <a:pPr eaLnBrk="1" hangingPunct="1">
              <a:spcBef>
                <a:spcPct val="0"/>
              </a:spcBef>
            </a:pPr>
            <a:r>
              <a:rPr lang="en-US" altLang="cs-CZ" sz="2400" b="1"/>
              <a:t>Ductuli efferentes testis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720725"/>
            <a:ext cx="6257925" cy="856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7" name="Text Box 2"/>
          <p:cNvSpPr txBox="1">
            <a:spLocks noChangeArrowheads="1"/>
          </p:cNvSpPr>
          <p:nvPr/>
        </p:nvSpPr>
        <p:spPr bwMode="auto">
          <a:xfrm>
            <a:off x="0" y="427038"/>
            <a:ext cx="3433763"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 testicularis</a:t>
            </a:r>
          </a:p>
          <a:p>
            <a:pPr eaLnBrk="1" hangingPunct="1">
              <a:spcBef>
                <a:spcPct val="0"/>
              </a:spcBef>
            </a:pPr>
            <a:r>
              <a:rPr lang="cs-CZ" altLang="cs-CZ" sz="2400" b="1"/>
              <a:t>Plexus pampiniformis </a:t>
            </a:r>
          </a:p>
          <a:p>
            <a:pPr eaLnBrk="1" hangingPunct="1">
              <a:spcBef>
                <a:spcPct val="0"/>
              </a:spcBef>
            </a:pPr>
            <a:r>
              <a:rPr lang="cs-CZ" altLang="cs-CZ" sz="2400" b="1"/>
              <a:t>- vv. testiculares</a:t>
            </a:r>
          </a:p>
          <a:p>
            <a:pPr eaLnBrk="1" hangingPunct="1">
              <a:spcBef>
                <a:spcPct val="0"/>
              </a:spcBef>
            </a:pPr>
            <a:r>
              <a:rPr lang="cs-CZ" altLang="cs-CZ" sz="2400" b="1"/>
              <a:t>Nll. lumbales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1412875"/>
            <a:ext cx="4543425" cy="544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2655888"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2" name="Text Box 3"/>
          <p:cNvSpPr txBox="1">
            <a:spLocks noChangeArrowheads="1"/>
          </p:cNvSpPr>
          <p:nvPr/>
        </p:nvSpPr>
        <p:spPr bwMode="auto">
          <a:xfrm>
            <a:off x="2355850" y="0"/>
            <a:ext cx="4311093"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dirty="0"/>
              <a:t>EPIDIDYMIS</a:t>
            </a:r>
          </a:p>
          <a:p>
            <a:pPr eaLnBrk="1" hangingPunct="1">
              <a:spcBef>
                <a:spcPct val="0"/>
              </a:spcBef>
              <a:buFont typeface="Arial" panose="020B0604020202020204" pitchFamily="34" charset="0"/>
              <a:buNone/>
            </a:pPr>
            <a:endParaRPr lang="en-US" altLang="cs-CZ" sz="2400" b="1" dirty="0"/>
          </a:p>
          <a:p>
            <a:pPr eaLnBrk="1" hangingPunct="1">
              <a:spcBef>
                <a:spcPct val="0"/>
              </a:spcBef>
              <a:buFont typeface="Arial" panose="020B0604020202020204" pitchFamily="34" charset="0"/>
              <a:buNone/>
            </a:pPr>
            <a:r>
              <a:rPr lang="en-US" altLang="cs-CZ" sz="2400" b="1" dirty="0"/>
              <a:t>Caput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Corpus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Cauda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Sinus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err="1"/>
              <a:t>Lig</a:t>
            </a:r>
            <a:r>
              <a:rPr lang="en-US" altLang="cs-CZ" sz="2400" b="1" dirty="0"/>
              <a:t>. </a:t>
            </a:r>
            <a:r>
              <a:rPr lang="en-US" altLang="cs-CZ" sz="2400" b="1" dirty="0" err="1"/>
              <a:t>epididymidis</a:t>
            </a:r>
            <a:r>
              <a:rPr lang="en-US" altLang="cs-CZ" sz="2400" b="1" dirty="0"/>
              <a:t> sup. et inf.</a:t>
            </a:r>
          </a:p>
          <a:p>
            <a:pPr eaLnBrk="1" hangingPunct="1">
              <a:spcBef>
                <a:spcPct val="0"/>
              </a:spcBef>
              <a:buFont typeface="Arial" panose="020B0604020202020204" pitchFamily="34" charset="0"/>
              <a:buNone/>
            </a:pPr>
            <a:r>
              <a:rPr lang="en-US" altLang="cs-CZ" sz="2400" b="1" dirty="0" err="1"/>
              <a:t>Lig</a:t>
            </a:r>
            <a:r>
              <a:rPr lang="en-US" altLang="cs-CZ" sz="2400" b="1" dirty="0"/>
              <a:t>. </a:t>
            </a:r>
            <a:r>
              <a:rPr lang="en-US" altLang="cs-CZ" sz="2400" b="1" dirty="0" err="1"/>
              <a:t>scrotale</a:t>
            </a:r>
            <a:r>
              <a:rPr lang="en-US" altLang="cs-CZ" sz="2400" b="1" dirty="0"/>
              <a:t> </a:t>
            </a:r>
          </a:p>
          <a:p>
            <a:pPr eaLnBrk="1" hangingPunct="1">
              <a:spcBef>
                <a:spcPct val="0"/>
              </a:spcBef>
              <a:buClrTx/>
              <a:buSzTx/>
              <a:buFontTx/>
              <a:buNone/>
            </a:pPr>
            <a:r>
              <a:rPr lang="en-US" altLang="cs-CZ" sz="2400" b="1" dirty="0"/>
              <a:t>   (Gubernaculum testis)</a:t>
            </a:r>
          </a:p>
          <a:p>
            <a:pPr eaLnBrk="1" hangingPunct="1">
              <a:spcBef>
                <a:spcPct val="0"/>
              </a:spcBef>
              <a:buFont typeface="Arial" panose="020B0604020202020204" pitchFamily="34" charset="0"/>
              <a:buNone/>
            </a:pPr>
            <a:r>
              <a:rPr lang="en-US" altLang="cs-CZ" sz="2400" b="1" dirty="0" err="1"/>
              <a:t>Lobuli</a:t>
            </a:r>
            <a:r>
              <a:rPr lang="en-US" altLang="cs-CZ" sz="2400" b="1" dirty="0"/>
              <a:t>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Ductus </a:t>
            </a:r>
            <a:r>
              <a:rPr lang="en-US" altLang="cs-CZ" sz="2400" b="1" dirty="0" err="1"/>
              <a:t>epididymidis</a:t>
            </a:r>
            <a:endParaRPr lang="en-US" altLang="cs-CZ" sz="2400" b="1" dirty="0"/>
          </a:p>
          <a:p>
            <a:pPr eaLnBrk="1" hangingPunct="1">
              <a:spcBef>
                <a:spcPct val="0"/>
              </a:spcBef>
              <a:buFont typeface="Arial" panose="020B0604020202020204" pitchFamily="34" charset="0"/>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236538" y="134938"/>
            <a:ext cx="34940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DESCE</a:t>
            </a:r>
            <a:r>
              <a:rPr lang="cs-CZ" altLang="cs-CZ" sz="2400" b="1"/>
              <a:t>NSUS</a:t>
            </a:r>
            <a:r>
              <a:rPr lang="en-US" altLang="cs-CZ" sz="2400" b="1"/>
              <a:t> </a:t>
            </a:r>
            <a:r>
              <a:rPr lang="cs-CZ" altLang="cs-CZ" sz="2400" b="1"/>
              <a:t>TESTIUM</a:t>
            </a:r>
          </a:p>
        </p:txBody>
      </p:sp>
      <p:graphicFrame>
        <p:nvGraphicFramePr>
          <p:cNvPr id="59395" name="Object 2"/>
          <p:cNvGraphicFramePr>
            <a:graphicFrameLocks noChangeAspect="1"/>
          </p:cNvGraphicFramePr>
          <p:nvPr/>
        </p:nvGraphicFramePr>
        <p:xfrm>
          <a:off x="-468313" y="614363"/>
          <a:ext cx="3995738" cy="2824162"/>
        </p:xfrm>
        <a:graphic>
          <a:graphicData uri="http://schemas.openxmlformats.org/presentationml/2006/ole">
            <mc:AlternateContent xmlns:mc="http://schemas.openxmlformats.org/markup-compatibility/2006">
              <mc:Choice xmlns:v="urn:schemas-microsoft-com:vml" Requires="v">
                <p:oleObj spid="_x0000_s1040" r:id="rId4" imgW="16704762" imgH="11809524" progId="">
                  <p:embed/>
                </p:oleObj>
              </mc:Choice>
              <mc:Fallback>
                <p:oleObj r:id="rId4" imgW="16704762" imgH="11809524" progId="">
                  <p:embed/>
                  <p:pic>
                    <p:nvPicPr>
                      <p:cNvPr id="5939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14363"/>
                        <a:ext cx="3995738" cy="2824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6" name="Object 3"/>
          <p:cNvGraphicFramePr>
            <a:graphicFrameLocks noChangeAspect="1"/>
          </p:cNvGraphicFramePr>
          <p:nvPr/>
        </p:nvGraphicFramePr>
        <p:xfrm>
          <a:off x="2411413" y="596900"/>
          <a:ext cx="4032250" cy="2849563"/>
        </p:xfrm>
        <a:graphic>
          <a:graphicData uri="http://schemas.openxmlformats.org/presentationml/2006/ole">
            <mc:AlternateContent xmlns:mc="http://schemas.openxmlformats.org/markup-compatibility/2006">
              <mc:Choice xmlns:v="urn:schemas-microsoft-com:vml" Requires="v">
                <p:oleObj spid="_x0000_s1041" r:id="rId6" imgW="16704762" imgH="11809524" progId="">
                  <p:embed/>
                </p:oleObj>
              </mc:Choice>
              <mc:Fallback>
                <p:oleObj r:id="rId6" imgW="16704762" imgH="11809524" progId="">
                  <p:embed/>
                  <p:pic>
                    <p:nvPicPr>
                      <p:cNvPr id="5939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596900"/>
                        <a:ext cx="4032250" cy="2849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7" name="Object 4"/>
          <p:cNvGraphicFramePr>
            <a:graphicFrameLocks noChangeAspect="1"/>
          </p:cNvGraphicFramePr>
          <p:nvPr/>
        </p:nvGraphicFramePr>
        <p:xfrm>
          <a:off x="5719763" y="692150"/>
          <a:ext cx="3889375" cy="2749550"/>
        </p:xfrm>
        <a:graphic>
          <a:graphicData uri="http://schemas.openxmlformats.org/presentationml/2006/ole">
            <mc:AlternateContent xmlns:mc="http://schemas.openxmlformats.org/markup-compatibility/2006">
              <mc:Choice xmlns:v="urn:schemas-microsoft-com:vml" Requires="v">
                <p:oleObj spid="_x0000_s1042" r:id="rId8" imgW="16704762" imgH="11809524" progId="">
                  <p:embed/>
                </p:oleObj>
              </mc:Choice>
              <mc:Fallback>
                <p:oleObj r:id="rId8" imgW="16704762" imgH="11809524" progId="">
                  <p:embed/>
                  <p:pic>
                    <p:nvPicPr>
                      <p:cNvPr id="59397"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9763" y="692150"/>
                        <a:ext cx="3889375" cy="2749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8" name="Object 5"/>
          <p:cNvGraphicFramePr>
            <a:graphicFrameLocks noChangeAspect="1"/>
          </p:cNvGraphicFramePr>
          <p:nvPr/>
        </p:nvGraphicFramePr>
        <p:xfrm>
          <a:off x="179388" y="2997200"/>
          <a:ext cx="4356100" cy="3079750"/>
        </p:xfrm>
        <a:graphic>
          <a:graphicData uri="http://schemas.openxmlformats.org/presentationml/2006/ole">
            <mc:AlternateContent xmlns:mc="http://schemas.openxmlformats.org/markup-compatibility/2006">
              <mc:Choice xmlns:v="urn:schemas-microsoft-com:vml" Requires="v">
                <p:oleObj spid="_x0000_s1043" r:id="rId10" imgW="16704762" imgH="11809524" progId="">
                  <p:embed/>
                </p:oleObj>
              </mc:Choice>
              <mc:Fallback>
                <p:oleObj r:id="rId10" imgW="16704762" imgH="11809524" progId="">
                  <p:embed/>
                  <p:pic>
                    <p:nvPicPr>
                      <p:cNvPr id="59398"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2997200"/>
                        <a:ext cx="4356100" cy="307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9" name="Object 6"/>
          <p:cNvGraphicFramePr>
            <a:graphicFrameLocks noChangeAspect="1"/>
          </p:cNvGraphicFramePr>
          <p:nvPr/>
        </p:nvGraphicFramePr>
        <p:xfrm>
          <a:off x="4284663" y="2997200"/>
          <a:ext cx="4427537" cy="3128963"/>
        </p:xfrm>
        <a:graphic>
          <a:graphicData uri="http://schemas.openxmlformats.org/presentationml/2006/ole">
            <mc:AlternateContent xmlns:mc="http://schemas.openxmlformats.org/markup-compatibility/2006">
              <mc:Choice xmlns:v="urn:schemas-microsoft-com:vml" Requires="v">
                <p:oleObj spid="_x0000_s1044" r:id="rId12" imgW="16704762" imgH="11809524" progId="">
                  <p:embed/>
                </p:oleObj>
              </mc:Choice>
              <mc:Fallback>
                <p:oleObj r:id="rId12" imgW="16704762" imgH="11809524" progId="">
                  <p:embed/>
                  <p:pic>
                    <p:nvPicPr>
                      <p:cNvPr id="59399"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4663" y="2997200"/>
                        <a:ext cx="4427537" cy="312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9400" name="Text Box 7"/>
          <p:cNvSpPr txBox="1">
            <a:spLocks noChangeArrowheads="1"/>
          </p:cNvSpPr>
          <p:nvPr/>
        </p:nvSpPr>
        <p:spPr bwMode="auto">
          <a:xfrm>
            <a:off x="593725" y="6183313"/>
            <a:ext cx="70707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Retentio testis (cryptorchidism). Ectopia testis.</a:t>
            </a:r>
          </a:p>
        </p:txBody>
      </p:sp>
      <p:sp>
        <p:nvSpPr>
          <p:cNvPr id="59401" name="TextovéPole 1"/>
          <p:cNvSpPr txBox="1">
            <a:spLocks noChangeArrowheads="1"/>
          </p:cNvSpPr>
          <p:nvPr/>
        </p:nvSpPr>
        <p:spPr bwMode="auto">
          <a:xfrm>
            <a:off x="4284663" y="134938"/>
            <a:ext cx="4540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b="1">
                <a:solidFill>
                  <a:schemeClr val="tx1"/>
                </a:solidFill>
              </a:rPr>
              <a:t>Gubernaculum testis</a:t>
            </a:r>
            <a:r>
              <a:rPr lang="cs-CZ" altLang="cs-CZ" b="1">
                <a:solidFill>
                  <a:schemeClr val="tx1"/>
                </a:solidFill>
              </a:rPr>
              <a:t> → Lig. scrotale</a:t>
            </a:r>
          </a:p>
          <a:p>
            <a:r>
              <a:rPr lang="cs-CZ" altLang="cs-CZ" b="1">
                <a:solidFill>
                  <a:schemeClr val="tx1"/>
                </a:solidFill>
              </a:rPr>
              <a:t>Processus vaginalis → Tunica vaginalis</a:t>
            </a:r>
          </a:p>
          <a:p>
            <a:r>
              <a:rPr lang="cs-CZ" altLang="cs-CZ" b="1">
                <a:solidFill>
                  <a:schemeClr val="tx1"/>
                </a:solidFill>
              </a:rPr>
              <a:t>                                         Lig. vaginale</a:t>
            </a:r>
            <a:endParaRPr lang="cs-CZ" altLang="cs-CZ">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920"/>
            <a:ext cx="3635375" cy="3071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176" y="0"/>
            <a:ext cx="1817184" cy="57807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750" y="2739496"/>
            <a:ext cx="2954337" cy="3068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1" name="Text Box 4"/>
          <p:cNvSpPr txBox="1">
            <a:spLocks noChangeArrowheads="1"/>
          </p:cNvSpPr>
          <p:nvPr/>
        </p:nvSpPr>
        <p:spPr bwMode="auto">
          <a:xfrm>
            <a:off x="-19050" y="0"/>
            <a:ext cx="7275513" cy="304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DUCTUS DEFERENS</a:t>
            </a:r>
            <a:r>
              <a:rPr lang="cs-CZ" altLang="cs-CZ" sz="2400" b="1"/>
              <a:t> (VAS DEFERENS)</a:t>
            </a:r>
          </a:p>
          <a:p>
            <a:pPr eaLnBrk="1" hangingPunct="1">
              <a:spcBef>
                <a:spcPct val="0"/>
              </a:spcBef>
              <a:buFont typeface="Arial" panose="020B0604020202020204" pitchFamily="34" charset="0"/>
              <a:buNone/>
            </a:pPr>
            <a:r>
              <a:rPr lang="en-US" altLang="cs-CZ" sz="2400" b="1"/>
              <a:t>Pars epididymica</a:t>
            </a:r>
          </a:p>
          <a:p>
            <a:pPr eaLnBrk="1" hangingPunct="1">
              <a:spcBef>
                <a:spcPct val="0"/>
              </a:spcBef>
              <a:buFont typeface="Arial" panose="020B0604020202020204" pitchFamily="34" charset="0"/>
              <a:buNone/>
            </a:pPr>
            <a:r>
              <a:rPr lang="en-US" altLang="cs-CZ" sz="2400" b="1"/>
              <a:t>Pars funicularis</a:t>
            </a:r>
          </a:p>
          <a:p>
            <a:pPr eaLnBrk="1" hangingPunct="1">
              <a:spcBef>
                <a:spcPct val="0"/>
              </a:spcBef>
              <a:buFont typeface="Arial" panose="020B0604020202020204" pitchFamily="34" charset="0"/>
              <a:buNone/>
            </a:pPr>
            <a:r>
              <a:rPr lang="en-US" altLang="cs-CZ" sz="2400" b="1"/>
              <a:t>Pars inguinalis</a:t>
            </a:r>
          </a:p>
          <a:p>
            <a:pPr eaLnBrk="1" hangingPunct="1">
              <a:spcBef>
                <a:spcPct val="0"/>
              </a:spcBef>
              <a:buFont typeface="Arial" panose="020B0604020202020204" pitchFamily="34" charset="0"/>
              <a:buNone/>
            </a:pPr>
            <a:r>
              <a:rPr lang="en-US" altLang="cs-CZ" sz="2400" b="1"/>
              <a:t>Pars pelvina</a:t>
            </a:r>
          </a:p>
          <a:p>
            <a:pPr eaLnBrk="1" hangingPunct="1">
              <a:spcBef>
                <a:spcPct val="0"/>
              </a:spcBef>
              <a:buFont typeface="Arial" panose="020B0604020202020204" pitchFamily="34" charset="0"/>
              <a:buNone/>
            </a:pPr>
            <a:r>
              <a:rPr lang="en-US" altLang="cs-CZ" sz="2400" b="1"/>
              <a:t>Ampulla ductus deferentis - diverticula ampullae</a:t>
            </a:r>
          </a:p>
          <a:p>
            <a:pPr eaLnBrk="1" hangingPunct="1">
              <a:spcBef>
                <a:spcPct val="0"/>
              </a:spcBef>
              <a:buFont typeface="Arial" panose="020B0604020202020204" pitchFamily="34" charset="0"/>
              <a:buNone/>
            </a:pPr>
            <a:r>
              <a:rPr lang="en-US" altLang="cs-CZ" sz="2400" b="1"/>
              <a:t>Ductus ejaculatorius</a:t>
            </a:r>
            <a:r>
              <a:rPr lang="cs-CZ" altLang="cs-CZ" sz="2400" b="1"/>
              <a:t> – colliculus seminalis</a:t>
            </a:r>
            <a:endParaRPr lang="en-US" altLang="cs-CZ" sz="2400" b="1"/>
          </a:p>
          <a:p>
            <a:pPr eaLnBrk="1" hangingPunct="1">
              <a:spcBef>
                <a:spcPct val="0"/>
              </a:spcBef>
              <a:buFont typeface="Arial" panose="020B0604020202020204" pitchFamily="34" charset="0"/>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88840"/>
            <a:ext cx="4287837"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126738"/>
            <a:ext cx="4568825" cy="479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4" name="Text Box 3"/>
          <p:cNvSpPr txBox="1">
            <a:spLocks noChangeArrowheads="1"/>
          </p:cNvSpPr>
          <p:nvPr/>
        </p:nvSpPr>
        <p:spPr bwMode="auto">
          <a:xfrm>
            <a:off x="244475" y="-7938"/>
            <a:ext cx="7626103"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dirty="0"/>
              <a:t>FUNICULUS SPERMATICUS</a:t>
            </a:r>
            <a:r>
              <a:rPr lang="en-US" altLang="cs-CZ" sz="2400" b="1" dirty="0" smtClean="0"/>
              <a:t>:</a:t>
            </a:r>
            <a:r>
              <a:rPr lang="cs-CZ" altLang="cs-CZ" sz="2400" b="1" dirty="0" smtClean="0"/>
              <a:t> </a:t>
            </a:r>
            <a:r>
              <a:rPr lang="en-US" altLang="cs-CZ" sz="2400" b="1" dirty="0" smtClean="0"/>
              <a:t>A</a:t>
            </a:r>
            <a:r>
              <a:rPr lang="en-US" altLang="cs-CZ" sz="2400" b="1" dirty="0"/>
              <a:t>. </a:t>
            </a:r>
            <a:r>
              <a:rPr lang="en-US" altLang="cs-CZ" sz="2400" b="1" dirty="0" err="1"/>
              <a:t>testicularis</a:t>
            </a:r>
            <a:endParaRPr lang="en-US" altLang="cs-CZ" sz="2400" b="1" dirty="0"/>
          </a:p>
          <a:p>
            <a:pPr eaLnBrk="1" hangingPunct="1">
              <a:spcBef>
                <a:spcPct val="0"/>
              </a:spcBef>
            </a:pPr>
            <a:r>
              <a:rPr lang="en-US" altLang="cs-CZ" sz="2400" b="1" dirty="0"/>
              <a:t>                                                  Plexus </a:t>
            </a:r>
            <a:r>
              <a:rPr lang="en-US" altLang="cs-CZ" sz="2400" b="1" dirty="0" err="1"/>
              <a:t>testicularis</a:t>
            </a:r>
            <a:r>
              <a:rPr lang="cs-CZ" altLang="cs-CZ" sz="2400" b="1" dirty="0"/>
              <a:t> </a:t>
            </a:r>
            <a:endParaRPr lang="en-US" altLang="cs-CZ" sz="2400" b="1" dirty="0"/>
          </a:p>
          <a:p>
            <a:pPr eaLnBrk="1" hangingPunct="1">
              <a:spcBef>
                <a:spcPct val="0"/>
              </a:spcBef>
            </a:pPr>
            <a:r>
              <a:rPr lang="en-US" altLang="cs-CZ" sz="2400" b="1" dirty="0"/>
              <a:t>                                                  Plexus </a:t>
            </a:r>
            <a:r>
              <a:rPr lang="en-US" altLang="cs-CZ" sz="2400" b="1" dirty="0" err="1"/>
              <a:t>pampiniformis</a:t>
            </a:r>
            <a:endParaRPr lang="en-US" altLang="cs-CZ" sz="2400" b="1" dirty="0"/>
          </a:p>
          <a:p>
            <a:pPr eaLnBrk="1" hangingPunct="1">
              <a:spcBef>
                <a:spcPct val="0"/>
              </a:spcBef>
            </a:pPr>
            <a:r>
              <a:rPr lang="en-US" altLang="cs-CZ" sz="2400" b="1" dirty="0"/>
              <a:t>                                                  Ductus deferens</a:t>
            </a:r>
            <a:r>
              <a:rPr lang="cs-CZ" altLang="cs-CZ" sz="2400" b="1" dirty="0"/>
              <a:t> </a:t>
            </a:r>
            <a:endParaRPr lang="en-US" altLang="cs-CZ" sz="2400" b="1" dirty="0"/>
          </a:p>
          <a:p>
            <a:pPr eaLnBrk="1" hangingPunct="1">
              <a:spcBef>
                <a:spcPct val="0"/>
              </a:spcBef>
            </a:pPr>
            <a:r>
              <a:rPr lang="cs-CZ" altLang="cs-CZ" sz="2400" b="1" dirty="0" smtClean="0"/>
              <a:t>                                                  </a:t>
            </a:r>
            <a:r>
              <a:rPr lang="en-US" altLang="cs-CZ" sz="2400" b="1" dirty="0" smtClean="0"/>
              <a:t>A</a:t>
            </a:r>
            <a:r>
              <a:rPr lang="en-US" altLang="cs-CZ" sz="2400" b="1" dirty="0"/>
              <a:t>. ductus </a:t>
            </a:r>
            <a:r>
              <a:rPr lang="en-US" altLang="cs-CZ" sz="2400" b="1" dirty="0" err="1"/>
              <a:t>deferentis</a:t>
            </a:r>
            <a:endParaRPr lang="en-US" altLang="cs-CZ" sz="2400" b="1" dirty="0"/>
          </a:p>
          <a:p>
            <a:pPr eaLnBrk="1" hangingPunct="1">
              <a:spcBef>
                <a:spcPct val="0"/>
              </a:spcBef>
            </a:pPr>
            <a:r>
              <a:rPr lang="cs-CZ" altLang="cs-CZ" sz="2400" b="1" dirty="0" smtClean="0"/>
              <a:t>                                                  </a:t>
            </a:r>
            <a:r>
              <a:rPr lang="en-US" altLang="cs-CZ" sz="2400" b="1" dirty="0" smtClean="0"/>
              <a:t>Plexus </a:t>
            </a:r>
            <a:r>
              <a:rPr lang="en-US" altLang="cs-CZ" sz="2400" b="1" dirty="0" err="1"/>
              <a:t>deferentialis</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195513"/>
            <a:ext cx="5651500" cy="466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7" name="Text Box 2"/>
          <p:cNvSpPr txBox="1">
            <a:spLocks noChangeArrowheads="1"/>
          </p:cNvSpPr>
          <p:nvPr/>
        </p:nvSpPr>
        <p:spPr bwMode="auto">
          <a:xfrm>
            <a:off x="88900" y="207963"/>
            <a:ext cx="8913813"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COVERINGS OF THE TESTIS, EPIDIDYMIS AND SPERMATIC</a:t>
            </a:r>
          </a:p>
          <a:p>
            <a:pPr eaLnBrk="1" hangingPunct="1">
              <a:spcBef>
                <a:spcPct val="0"/>
              </a:spcBef>
            </a:pPr>
            <a:r>
              <a:rPr lang="en-US" altLang="cs-CZ" sz="2400" b="1"/>
              <a:t>CORD </a:t>
            </a:r>
          </a:p>
          <a:p>
            <a:pPr eaLnBrk="1" hangingPunct="1">
              <a:spcBef>
                <a:spcPct val="0"/>
              </a:spcBef>
            </a:pPr>
            <a:r>
              <a:rPr lang="en-US" altLang="cs-CZ" sz="2400" b="1"/>
              <a:t>Epiorchium (Lamina visceralis tunicae vaginalis)</a:t>
            </a:r>
          </a:p>
          <a:p>
            <a:pPr eaLnBrk="1" hangingPunct="1">
              <a:spcBef>
                <a:spcPct val="0"/>
              </a:spcBef>
            </a:pPr>
            <a:r>
              <a:rPr lang="en-US" altLang="cs-CZ" sz="2400" b="1"/>
              <a:t>Periorchium (Lamina parietalis tunicae vaginalis)</a:t>
            </a:r>
          </a:p>
          <a:p>
            <a:pPr eaLnBrk="1" hangingPunct="1">
              <a:spcBef>
                <a:spcPct val="0"/>
              </a:spcBef>
            </a:pPr>
            <a:r>
              <a:rPr lang="en-US" altLang="cs-CZ" sz="2400" b="1"/>
              <a:t>Cavum serosum scroti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1"/>
          <p:cNvGraphicFramePr>
            <a:graphicFrameLocks noChangeAspect="1"/>
          </p:cNvGraphicFramePr>
          <p:nvPr/>
        </p:nvGraphicFramePr>
        <p:xfrm>
          <a:off x="0" y="1906588"/>
          <a:ext cx="4545013" cy="5832475"/>
        </p:xfrm>
        <a:graphic>
          <a:graphicData uri="http://schemas.openxmlformats.org/presentationml/2006/ole">
            <mc:AlternateContent xmlns:mc="http://schemas.openxmlformats.org/markup-compatibility/2006">
              <mc:Choice xmlns:v="urn:schemas-microsoft-com:vml" Requires="v">
                <p:oleObj spid="_x0000_s2052" r:id="rId4" imgW="14133333" imgH="18142857" progId="">
                  <p:embed/>
                </p:oleObj>
              </mc:Choice>
              <mc:Fallback>
                <p:oleObj r:id="rId4" imgW="14133333" imgH="18142857" progId="">
                  <p:embed/>
                  <p:pic>
                    <p:nvPicPr>
                      <p:cNvPr id="6349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6588"/>
                        <a:ext cx="45450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1" name="Text Box 2"/>
          <p:cNvSpPr txBox="1">
            <a:spLocks noChangeArrowheads="1"/>
          </p:cNvSpPr>
          <p:nvPr/>
        </p:nvSpPr>
        <p:spPr bwMode="auto">
          <a:xfrm>
            <a:off x="242888" y="207963"/>
            <a:ext cx="8909050"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Fascia spermatica interna (Fascia transversalis)</a:t>
            </a:r>
          </a:p>
          <a:p>
            <a:pPr eaLnBrk="1" hangingPunct="1">
              <a:spcBef>
                <a:spcPct val="0"/>
              </a:spcBef>
            </a:pPr>
            <a:r>
              <a:rPr lang="en-US" altLang="cs-CZ" sz="2400" b="1"/>
              <a:t>Fascia cremasterica - M. cremaster</a:t>
            </a:r>
          </a:p>
          <a:p>
            <a:pPr eaLnBrk="1" hangingPunct="1">
              <a:spcBef>
                <a:spcPct val="0"/>
              </a:spcBef>
            </a:pPr>
            <a:r>
              <a:rPr lang="en-US" altLang="cs-CZ" sz="2400" b="1"/>
              <a:t>(M. obliquus abdominis internus, M. transversus abdominis)</a:t>
            </a:r>
          </a:p>
          <a:p>
            <a:pPr eaLnBrk="1" hangingPunct="1">
              <a:spcBef>
                <a:spcPct val="0"/>
              </a:spcBef>
            </a:pPr>
            <a:r>
              <a:rPr lang="en-US" altLang="cs-CZ" sz="2400" b="1"/>
              <a:t>Fascia spermatica externa (Fascia abdominis superficialis)</a:t>
            </a:r>
          </a:p>
          <a:p>
            <a:pPr eaLnBrk="1" hangingPunct="1">
              <a:spcBef>
                <a:spcPct val="0"/>
              </a:spcBef>
            </a:pPr>
            <a:endParaRPr lang="cs-CZ" altLang="cs-CZ" sz="2400" b="1"/>
          </a:p>
        </p:txBody>
      </p:sp>
      <p:pic>
        <p:nvPicPr>
          <p:cNvPr id="634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06588"/>
            <a:ext cx="4752975" cy="4989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476250"/>
            <a:ext cx="6227763" cy="597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9" name="Text Box 2"/>
          <p:cNvSpPr txBox="1">
            <a:spLocks noChangeArrowheads="1"/>
          </p:cNvSpPr>
          <p:nvPr/>
        </p:nvSpPr>
        <p:spPr bwMode="auto">
          <a:xfrm>
            <a:off x="211138" y="423863"/>
            <a:ext cx="3740150"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Posterior wall: </a:t>
            </a:r>
          </a:p>
          <a:p>
            <a:pPr eaLnBrk="1" hangingPunct="1">
              <a:spcBef>
                <a:spcPct val="0"/>
              </a:spcBef>
            </a:pPr>
            <a:r>
              <a:rPr lang="cs-CZ" altLang="cs-CZ" sz="2400" b="1"/>
              <a:t>Fascia transversalis:</a:t>
            </a:r>
          </a:p>
          <a:p>
            <a:pPr eaLnBrk="1" hangingPunct="1">
              <a:spcBef>
                <a:spcPct val="0"/>
              </a:spcBef>
            </a:pPr>
            <a:r>
              <a:rPr lang="cs-CZ" altLang="cs-CZ" sz="2400" b="1"/>
              <a:t>   Falx inguinalis</a:t>
            </a:r>
          </a:p>
          <a:p>
            <a:pPr eaLnBrk="1" hangingPunct="1">
              <a:spcBef>
                <a:spcPct val="0"/>
              </a:spcBef>
            </a:pPr>
            <a:r>
              <a:rPr lang="cs-CZ" altLang="cs-CZ" sz="2400" b="1"/>
              <a:t>   Trigonum inguinale</a:t>
            </a:r>
          </a:p>
          <a:p>
            <a:pPr eaLnBrk="1" hangingPunct="1">
              <a:spcBef>
                <a:spcPct val="0"/>
              </a:spcBef>
            </a:pPr>
            <a:r>
              <a:rPr lang="cs-CZ" altLang="cs-CZ" sz="2400" b="1"/>
              <a:t>   (Hesselbachi)</a:t>
            </a:r>
          </a:p>
          <a:p>
            <a:pPr eaLnBrk="1" hangingPunct="1">
              <a:spcBef>
                <a:spcPct val="0"/>
              </a:spcBef>
            </a:pPr>
            <a:r>
              <a:rPr lang="cs-CZ" altLang="cs-CZ" sz="2400" b="1"/>
              <a:t>   Lig. interfoveolare</a:t>
            </a:r>
          </a:p>
          <a:p>
            <a:pPr eaLnBrk="1" hangingPunct="1">
              <a:spcBef>
                <a:spcPct val="0"/>
              </a:spcBef>
            </a:pPr>
            <a:r>
              <a:rPr lang="cs-CZ" altLang="cs-CZ" sz="2400" b="1"/>
              <a:t>   Anulus inguinalis prof.</a:t>
            </a:r>
          </a:p>
          <a:p>
            <a:pPr eaLnBrk="1" hangingPunct="1">
              <a:spcBef>
                <a:spcPct val="0"/>
              </a:spcBef>
            </a:pPr>
            <a:endParaRPr lang="cs-CZ" altLang="cs-CZ" sz="2400" b="1"/>
          </a:p>
          <a:p>
            <a:pPr eaLnBrk="1" hangingPunct="1">
              <a:spcBef>
                <a:spcPct val="0"/>
              </a:spcBef>
            </a:pPr>
            <a:endParaRPr lang="cs-CZ" altLang="cs-CZ" sz="2400" b="1"/>
          </a:p>
          <a:p>
            <a:pPr eaLnBrk="1" hangingPunct="1">
              <a:spcBef>
                <a:spcPct val="0"/>
              </a:spcBef>
            </a:pPr>
            <a:r>
              <a:rPr lang="cs-CZ" altLang="cs-CZ" sz="2400" b="1"/>
              <a:t>Tractus iliopubicus</a:t>
            </a:r>
          </a:p>
        </p:txBody>
      </p:sp>
      <p:sp>
        <p:nvSpPr>
          <p:cNvPr id="65540" name="Line 3"/>
          <p:cNvSpPr>
            <a:spLocks noChangeShapeType="1"/>
          </p:cNvSpPr>
          <p:nvPr/>
        </p:nvSpPr>
        <p:spPr bwMode="auto">
          <a:xfrm flipV="1">
            <a:off x="3059113" y="4795838"/>
            <a:ext cx="2520950" cy="795337"/>
          </a:xfrm>
          <a:prstGeom prst="line">
            <a:avLst/>
          </a:prstGeom>
          <a:noFill/>
          <a:ln w="284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1" name="Text Box 4"/>
          <p:cNvSpPr txBox="1">
            <a:spLocks noChangeArrowheads="1"/>
          </p:cNvSpPr>
          <p:nvPr/>
        </p:nvSpPr>
        <p:spPr bwMode="auto">
          <a:xfrm>
            <a:off x="612775" y="5516563"/>
            <a:ext cx="2654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Anulus femoralis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0"/>
            <a:ext cx="4467225" cy="506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Text Box 2"/>
          <p:cNvSpPr txBox="1">
            <a:spLocks noChangeArrowheads="1"/>
          </p:cNvSpPr>
          <p:nvPr/>
        </p:nvSpPr>
        <p:spPr bwMode="auto">
          <a:xfrm>
            <a:off x="3175" y="0"/>
            <a:ext cx="33782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Inferior wall:</a:t>
            </a:r>
          </a:p>
          <a:p>
            <a:pPr eaLnBrk="1" hangingPunct="1">
              <a:spcBef>
                <a:spcPct val="0"/>
              </a:spcBef>
            </a:pPr>
            <a:r>
              <a:rPr lang="cs-CZ" altLang="cs-CZ" sz="2400" b="1"/>
              <a:t>Lig. inguinale</a:t>
            </a:r>
          </a:p>
        </p:txBody>
      </p:sp>
      <p:pic>
        <p:nvPicPr>
          <p:cNvPr id="66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572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242888"/>
            <a:ext cx="4503737" cy="7559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2"/>
          <p:cNvSpPr txBox="1">
            <a:spLocks noChangeArrowheads="1"/>
          </p:cNvSpPr>
          <p:nvPr/>
        </p:nvSpPr>
        <p:spPr bwMode="auto">
          <a:xfrm>
            <a:off x="-39688" y="279400"/>
            <a:ext cx="4523972"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lphaUcPeriod"/>
            </a:pPr>
            <a:r>
              <a:rPr lang="en-US" altLang="cs-CZ" sz="2400" b="1" dirty="0" err="1"/>
              <a:t>renalis</a:t>
            </a:r>
            <a:endParaRPr lang="en-US" altLang="cs-CZ" sz="2400" b="1" dirty="0"/>
          </a:p>
          <a:p>
            <a:pPr eaLnBrk="1" hangingPunct="1">
              <a:spcBef>
                <a:spcPct val="0"/>
              </a:spcBef>
            </a:pPr>
            <a:endParaRPr lang="en-US" altLang="cs-CZ" sz="2400" b="1" dirty="0"/>
          </a:p>
          <a:p>
            <a:pPr eaLnBrk="1" hangingPunct="1">
              <a:spcBef>
                <a:spcPct val="0"/>
              </a:spcBef>
              <a:buClrTx/>
              <a:buFontTx/>
              <a:buNone/>
            </a:pPr>
            <a:r>
              <a:rPr lang="en-US" altLang="cs-CZ" sz="2400" b="1" dirty="0"/>
              <a:t>- r. anterior – 4 </a:t>
            </a:r>
            <a:r>
              <a:rPr lang="en-US" altLang="cs-CZ" sz="2400" b="1" dirty="0" err="1"/>
              <a:t>rr</a:t>
            </a:r>
            <a:r>
              <a:rPr lang="en-US" altLang="cs-CZ" sz="2400" b="1" dirty="0"/>
              <a:t>. </a:t>
            </a:r>
            <a:r>
              <a:rPr lang="en-US" altLang="cs-CZ" sz="2400" b="1" dirty="0" err="1"/>
              <a:t>praepelvici</a:t>
            </a:r>
            <a:endParaRPr lang="en-US" altLang="cs-CZ" sz="2400" b="1" dirty="0"/>
          </a:p>
          <a:p>
            <a:pPr eaLnBrk="1" hangingPunct="1">
              <a:spcBef>
                <a:spcPct val="0"/>
              </a:spcBef>
              <a:buClrTx/>
              <a:buFontTx/>
              <a:buNone/>
            </a:pPr>
            <a:r>
              <a:rPr lang="en-US" altLang="cs-CZ" sz="2400" b="1" dirty="0"/>
              <a:t>- r. posterior – r. </a:t>
            </a:r>
            <a:r>
              <a:rPr lang="en-US" altLang="cs-CZ" sz="2400" b="1" dirty="0" err="1"/>
              <a:t>retropelvicus</a:t>
            </a:r>
            <a:endParaRPr lang="en-US" altLang="cs-CZ" sz="2400" b="1" dirty="0"/>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975" y="404813"/>
            <a:ext cx="6042025" cy="612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2"/>
          <p:cNvSpPr txBox="1">
            <a:spLocks noChangeArrowheads="1"/>
          </p:cNvSpPr>
          <p:nvPr/>
        </p:nvSpPr>
        <p:spPr bwMode="auto">
          <a:xfrm>
            <a:off x="228600" y="279400"/>
            <a:ext cx="3675063"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Anterior wall:</a:t>
            </a:r>
          </a:p>
          <a:p>
            <a:pPr eaLnBrk="1" hangingPunct="1">
              <a:spcBef>
                <a:spcPct val="0"/>
              </a:spcBef>
            </a:pPr>
            <a:r>
              <a:rPr lang="cs-CZ" altLang="cs-CZ" sz="2400" b="1"/>
              <a:t>Aponeurosis m. obliqui </a:t>
            </a:r>
          </a:p>
          <a:p>
            <a:pPr eaLnBrk="1" hangingPunct="1">
              <a:spcBef>
                <a:spcPct val="0"/>
              </a:spcBef>
            </a:pPr>
            <a:r>
              <a:rPr lang="cs-CZ" altLang="cs-CZ" sz="2400" b="1"/>
              <a:t>externi abdominis</a:t>
            </a:r>
          </a:p>
          <a:p>
            <a:pPr eaLnBrk="1" hangingPunct="1">
              <a:spcBef>
                <a:spcPct val="0"/>
              </a:spcBef>
            </a:pPr>
            <a:endParaRPr lang="cs-CZ" altLang="cs-CZ" sz="2400" b="1"/>
          </a:p>
          <a:p>
            <a:pPr eaLnBrk="1" hangingPunct="1">
              <a:spcBef>
                <a:spcPct val="0"/>
              </a:spcBef>
            </a:pPr>
            <a:r>
              <a:rPr lang="cs-CZ" altLang="cs-CZ" sz="2400" b="1"/>
              <a:t> Anulus inguinalis spf.</a:t>
            </a:r>
          </a:p>
          <a:p>
            <a:pPr eaLnBrk="1" hangingPunct="1">
              <a:spcBef>
                <a:spcPct val="0"/>
              </a:spcBef>
            </a:pPr>
            <a:r>
              <a:rPr lang="cs-CZ" altLang="cs-CZ" sz="2400" b="1"/>
              <a:t> - crus mediale</a:t>
            </a:r>
          </a:p>
          <a:p>
            <a:pPr eaLnBrk="1" hangingPunct="1">
              <a:spcBef>
                <a:spcPct val="0"/>
              </a:spcBef>
            </a:pPr>
            <a:r>
              <a:rPr lang="cs-CZ" altLang="cs-CZ" sz="2400" b="1"/>
              <a:t> - crus laterale</a:t>
            </a:r>
          </a:p>
          <a:p>
            <a:pPr eaLnBrk="1" hangingPunct="1">
              <a:spcBef>
                <a:spcPct val="0"/>
              </a:spcBef>
            </a:pPr>
            <a:r>
              <a:rPr lang="cs-CZ" altLang="cs-CZ" sz="2400" b="1"/>
              <a:t> - fibrae intercrurales</a:t>
            </a:r>
          </a:p>
          <a:p>
            <a:pPr eaLnBrk="1" hangingPunct="1">
              <a:spcBef>
                <a:spcPct val="0"/>
              </a:spcBef>
            </a:pPr>
            <a:r>
              <a:rPr lang="cs-CZ" altLang="cs-CZ" sz="2400" b="1"/>
              <a:t> - lig. inguinale reflexum</a:t>
            </a:r>
          </a:p>
          <a:p>
            <a:pPr eaLnBrk="1" hangingPunct="1">
              <a:spcBef>
                <a:spcPct val="0"/>
              </a:spcBef>
            </a:pPr>
            <a:r>
              <a:rPr lang="cs-CZ" altLang="cs-CZ" sz="2400" b="1"/>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60388"/>
            <a:ext cx="6300787" cy="578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Text Box 2"/>
          <p:cNvSpPr txBox="1">
            <a:spLocks noChangeArrowheads="1"/>
          </p:cNvSpPr>
          <p:nvPr/>
        </p:nvSpPr>
        <p:spPr bwMode="auto">
          <a:xfrm>
            <a:off x="155575" y="279400"/>
            <a:ext cx="4772025"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Superior wall:</a:t>
            </a:r>
          </a:p>
          <a:p>
            <a:pPr eaLnBrk="1" hangingPunct="1">
              <a:spcBef>
                <a:spcPct val="0"/>
              </a:spcBef>
            </a:pPr>
            <a:r>
              <a:rPr lang="cs-CZ" altLang="cs-CZ" sz="2400" b="1"/>
              <a:t>M. obliquus internus abdominis</a:t>
            </a:r>
          </a:p>
          <a:p>
            <a:pPr eaLnBrk="1" hangingPunct="1">
              <a:spcBef>
                <a:spcPct val="0"/>
              </a:spcBef>
            </a:pPr>
            <a:r>
              <a:rPr lang="cs-CZ" altLang="cs-CZ" sz="2400" b="1"/>
              <a:t>M. transversus abdominis</a:t>
            </a:r>
          </a:p>
          <a:p>
            <a:pPr eaLnBrk="1" hangingPunct="1">
              <a:spcBef>
                <a:spcPct val="0"/>
              </a:spcBef>
            </a:pPr>
            <a:endParaRPr lang="cs-CZ" altLang="cs-CZ" sz="2400" b="1"/>
          </a:p>
          <a:p>
            <a:pPr eaLnBrk="1" hangingPunct="1">
              <a:spcBef>
                <a:spcPct val="0"/>
              </a:spcBef>
            </a:pPr>
            <a:r>
              <a:rPr lang="cs-CZ" altLang="cs-CZ" sz="2400" b="1"/>
              <a:t> - M. cremaster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Text Box 3"/>
          <p:cNvSpPr txBox="1">
            <a:spLocks noChangeArrowheads="1"/>
          </p:cNvSpPr>
          <p:nvPr/>
        </p:nvSpPr>
        <p:spPr bwMode="auto">
          <a:xfrm>
            <a:off x="250825" y="3933825"/>
            <a:ext cx="3908425"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Fossa supravesicalis</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Fossa inguinalis medialis</a:t>
            </a:r>
          </a:p>
          <a:p>
            <a:pPr defTabSz="914400" eaLnBrk="1" hangingPunct="1">
              <a:spcBef>
                <a:spcPct val="0"/>
              </a:spcBef>
              <a:buClrTx/>
              <a:buSzTx/>
              <a:buFontTx/>
              <a:buNone/>
            </a:pPr>
            <a:r>
              <a:rPr lang="cs-CZ" altLang="cs-CZ" sz="2400" b="1">
                <a:solidFill>
                  <a:schemeClr val="tx1"/>
                </a:solidFill>
              </a:rPr>
              <a:t>(trig. Inguinale)</a:t>
            </a:r>
          </a:p>
          <a:p>
            <a:pPr defTabSz="914400" eaLnBrk="1" hangingPunct="1">
              <a:spcBef>
                <a:spcPct val="0"/>
              </a:spcBef>
              <a:buClrTx/>
              <a:buSzTx/>
            </a:pPr>
            <a:r>
              <a:rPr lang="cs-CZ" altLang="cs-CZ" sz="2400" b="1">
                <a:solidFill>
                  <a:schemeClr val="tx1"/>
                </a:solidFill>
              </a:rPr>
              <a:t>   </a:t>
            </a:r>
          </a:p>
          <a:p>
            <a:pPr defTabSz="914400" eaLnBrk="1" hangingPunct="1">
              <a:spcBef>
                <a:spcPct val="0"/>
              </a:spcBef>
              <a:buClrTx/>
              <a:buSzTx/>
            </a:pPr>
            <a:r>
              <a:rPr lang="cs-CZ" altLang="cs-CZ" sz="2400" b="1">
                <a:solidFill>
                  <a:schemeClr val="tx1"/>
                </a:solidFill>
              </a:rPr>
              <a:t>Fossa inguinalis lateralis</a:t>
            </a:r>
          </a:p>
          <a:p>
            <a:pPr defTabSz="914400" eaLnBrk="1" hangingPunct="1">
              <a:spcBef>
                <a:spcPct val="0"/>
              </a:spcBef>
              <a:buClrTx/>
              <a:buSzTx/>
            </a:pPr>
            <a:r>
              <a:rPr lang="cs-CZ" altLang="cs-CZ" sz="2400" b="1">
                <a:solidFill>
                  <a:schemeClr val="tx1"/>
                </a:solidFill>
              </a:rPr>
              <a:t>(anulus inguinalis prof.)</a:t>
            </a:r>
          </a:p>
          <a:p>
            <a:pPr defTabSz="914400" eaLnBrk="1" hangingPunct="1">
              <a:spcBef>
                <a:spcPct val="0"/>
              </a:spcBef>
              <a:buClrTx/>
              <a:buSzTx/>
              <a:buFontTx/>
              <a:buNone/>
            </a:pPr>
            <a:r>
              <a:rPr lang="cs-CZ" altLang="cs-CZ" sz="2400" b="1">
                <a:solidFill>
                  <a:schemeClr val="tx1"/>
                </a:solidFill>
              </a:rPr>
              <a:t>   </a:t>
            </a:r>
          </a:p>
        </p:txBody>
      </p:sp>
      <p:sp>
        <p:nvSpPr>
          <p:cNvPr id="69636" name="Text Box 4"/>
          <p:cNvSpPr txBox="1">
            <a:spLocks noChangeArrowheads="1"/>
          </p:cNvSpPr>
          <p:nvPr/>
        </p:nvSpPr>
        <p:spPr bwMode="auto">
          <a:xfrm>
            <a:off x="87313" y="134938"/>
            <a:ext cx="51244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Plica umbilicalis mediana</a:t>
            </a:r>
          </a:p>
          <a:p>
            <a:pPr defTabSz="914400" eaLnBrk="1" hangingPunct="1">
              <a:spcBef>
                <a:spcPct val="0"/>
              </a:spcBef>
              <a:buClrTx/>
              <a:buSzTx/>
              <a:buFontTx/>
              <a:buNone/>
            </a:pPr>
            <a:r>
              <a:rPr lang="cs-CZ" altLang="cs-CZ" sz="2400" b="1">
                <a:solidFill>
                  <a:schemeClr val="tx1"/>
                </a:solidFill>
              </a:rPr>
              <a:t> - lig. umbilicale medianum</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Plica umbilicalis medialis</a:t>
            </a:r>
          </a:p>
          <a:p>
            <a:pPr defTabSz="914400" eaLnBrk="1" hangingPunct="1">
              <a:spcBef>
                <a:spcPct val="0"/>
              </a:spcBef>
              <a:buClrTx/>
              <a:buSzTx/>
              <a:buFontTx/>
              <a:buNone/>
            </a:pPr>
            <a:r>
              <a:rPr lang="cs-CZ" altLang="cs-CZ" sz="2400" b="1">
                <a:solidFill>
                  <a:schemeClr val="tx1"/>
                </a:solidFill>
              </a:rPr>
              <a:t> - lig. umbilicale mediale (laterale) </a:t>
            </a:r>
          </a:p>
          <a:p>
            <a:pPr defTabSz="914400" eaLnBrk="1" hangingPunct="1">
              <a:spcBef>
                <a:spcPct val="0"/>
              </a:spcBef>
              <a:buClrTx/>
              <a:buSzTx/>
              <a:buFontTx/>
              <a:buNone/>
            </a:pPr>
            <a:r>
              <a:rPr lang="cs-CZ" altLang="cs-CZ" sz="2400" b="1">
                <a:solidFill>
                  <a:schemeClr val="tx1"/>
                </a:solidFill>
              </a:rPr>
              <a:t>   (pars occlusa a. umbilicalis)</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Plica umbilicalis lateralis</a:t>
            </a:r>
          </a:p>
          <a:p>
            <a:pPr defTabSz="914400" eaLnBrk="1" hangingPunct="1">
              <a:spcBef>
                <a:spcPct val="0"/>
              </a:spcBef>
              <a:buClrTx/>
              <a:buSzTx/>
              <a:buFontTx/>
              <a:buNone/>
            </a:pPr>
            <a:r>
              <a:rPr lang="cs-CZ" altLang="cs-CZ" sz="2400" b="1">
                <a:solidFill>
                  <a:schemeClr val="tx1"/>
                </a:solidFill>
              </a:rPr>
              <a:t> - vasa epigastrica inf.</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0"/>
            <a:ext cx="48355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0" y="11113"/>
            <a:ext cx="4897438"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Fossa supravesicalis</a:t>
            </a:r>
          </a:p>
          <a:p>
            <a:pPr defTabSz="914400" eaLnBrk="1" hangingPunct="1">
              <a:spcBef>
                <a:spcPct val="0"/>
              </a:spcBef>
              <a:buClrTx/>
              <a:buSzTx/>
              <a:buFontTx/>
              <a:buNone/>
            </a:pPr>
            <a:r>
              <a:rPr lang="cs-CZ" altLang="cs-CZ" sz="2400" b="1">
                <a:solidFill>
                  <a:schemeClr val="tx1"/>
                </a:solidFill>
              </a:rPr>
              <a:t> - hernia supravesicalis (c)</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Fossa inguinalis medialis</a:t>
            </a:r>
          </a:p>
          <a:p>
            <a:pPr defTabSz="914400" eaLnBrk="1" hangingPunct="1">
              <a:spcBef>
                <a:spcPct val="0"/>
              </a:spcBef>
              <a:buClrTx/>
              <a:buSzTx/>
            </a:pPr>
            <a:r>
              <a:rPr lang="cs-CZ" altLang="cs-CZ" sz="2400" b="1">
                <a:solidFill>
                  <a:schemeClr val="tx1"/>
                </a:solidFill>
              </a:rPr>
              <a:t>   - hernia inguinalis directa (b)</a:t>
            </a:r>
          </a:p>
          <a:p>
            <a:pPr defTabSz="914400" eaLnBrk="1" hangingPunct="1">
              <a:spcBef>
                <a:spcPct val="0"/>
              </a:spcBef>
              <a:buClrTx/>
              <a:buSzTx/>
            </a:pPr>
            <a:endParaRPr lang="cs-CZ" altLang="cs-CZ" sz="2400" b="1">
              <a:solidFill>
                <a:schemeClr val="tx1"/>
              </a:solidFill>
            </a:endParaRPr>
          </a:p>
          <a:p>
            <a:pPr defTabSz="914400" eaLnBrk="1" hangingPunct="1">
              <a:spcBef>
                <a:spcPct val="0"/>
              </a:spcBef>
              <a:buClrTx/>
              <a:buSzTx/>
            </a:pPr>
            <a:r>
              <a:rPr lang="cs-CZ" altLang="cs-CZ" sz="2400" b="1">
                <a:solidFill>
                  <a:schemeClr val="tx1"/>
                </a:solidFill>
              </a:rPr>
              <a:t>Fossa inguinalis lateralis</a:t>
            </a:r>
          </a:p>
          <a:p>
            <a:pPr defTabSz="914400" eaLnBrk="1" hangingPunct="1">
              <a:spcBef>
                <a:spcPct val="0"/>
              </a:spcBef>
              <a:buClrTx/>
              <a:buSzTx/>
              <a:buFontTx/>
              <a:buNone/>
            </a:pPr>
            <a:r>
              <a:rPr lang="cs-CZ" altLang="cs-CZ" sz="2400" b="1">
                <a:solidFill>
                  <a:schemeClr val="tx1"/>
                </a:solidFill>
              </a:rPr>
              <a:t>   - hernia inguinalis indirecta (a)</a:t>
            </a:r>
          </a:p>
        </p:txBody>
      </p:sp>
      <p:pic>
        <p:nvPicPr>
          <p:cNvPr id="71683" name="Picture 2" descr="http://upload.wikimedia.org/wikipedia/commons/4/44/Inguinal_foss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030538"/>
            <a:ext cx="766127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813050"/>
            <a:ext cx="4787900" cy="4044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Text Box 2"/>
          <p:cNvSpPr txBox="1">
            <a:spLocks noChangeArrowheads="1"/>
          </p:cNvSpPr>
          <p:nvPr/>
        </p:nvSpPr>
        <p:spPr bwMode="auto">
          <a:xfrm>
            <a:off x="236538" y="134938"/>
            <a:ext cx="3652837"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VESICULA SEMINAL</a:t>
            </a:r>
            <a:r>
              <a:rPr lang="cs-CZ" altLang="cs-CZ" sz="2400" b="1"/>
              <a:t>I</a:t>
            </a:r>
            <a:r>
              <a:rPr lang="en-US" altLang="cs-CZ" sz="2400" b="1"/>
              <a:t>S</a:t>
            </a:r>
          </a:p>
          <a:p>
            <a:pPr eaLnBrk="1" hangingPunct="1">
              <a:spcBef>
                <a:spcPct val="0"/>
              </a:spcBef>
              <a:buFont typeface="Arial" panose="020B0604020202020204" pitchFamily="34" charset="0"/>
              <a:buNone/>
            </a:pPr>
            <a:r>
              <a:rPr lang="en-US" altLang="cs-CZ" sz="2400" b="1"/>
              <a:t>Ductus excretorius</a:t>
            </a:r>
          </a:p>
          <a:p>
            <a:pPr eaLnBrk="1" hangingPunct="1">
              <a:spcBef>
                <a:spcPct val="0"/>
              </a:spcBef>
              <a:buFont typeface="Arial" panose="020B0604020202020204" pitchFamily="34" charset="0"/>
              <a:buNone/>
            </a:pPr>
            <a:r>
              <a:rPr lang="en-US" altLang="cs-CZ" sz="2400" b="1"/>
              <a:t>Ductus ejaculatorius</a:t>
            </a:r>
          </a:p>
          <a:p>
            <a:pPr eaLnBrk="1" hangingPunct="1">
              <a:spcBef>
                <a:spcPct val="0"/>
              </a:spcBef>
              <a:buFont typeface="Arial" panose="020B0604020202020204" pitchFamily="34" charset="0"/>
              <a:buNone/>
            </a:pPr>
            <a:endParaRPr lang="en-US" altLang="cs-CZ" sz="2400" b="1"/>
          </a:p>
          <a:p>
            <a:pPr eaLnBrk="1" hangingPunct="1">
              <a:spcBef>
                <a:spcPct val="0"/>
              </a:spcBef>
              <a:buClrTx/>
              <a:buSzTx/>
              <a:buFontTx/>
              <a:buNone/>
            </a:pPr>
            <a:r>
              <a:rPr lang="en-US" altLang="cs-CZ" sz="2400" b="1"/>
              <a:t>PROSTATA</a:t>
            </a:r>
          </a:p>
          <a:p>
            <a:pPr eaLnBrk="1" hangingPunct="1">
              <a:spcBef>
                <a:spcPct val="0"/>
              </a:spcBef>
              <a:buFont typeface="Arial" panose="020B0604020202020204" pitchFamily="34" charset="0"/>
              <a:buNone/>
            </a:pPr>
            <a:r>
              <a:rPr lang="en-US" altLang="cs-CZ" sz="2400" b="1"/>
              <a:t>Basis</a:t>
            </a:r>
          </a:p>
          <a:p>
            <a:pPr eaLnBrk="1" hangingPunct="1">
              <a:spcBef>
                <a:spcPct val="0"/>
              </a:spcBef>
              <a:buFont typeface="Arial" panose="020B0604020202020204" pitchFamily="34" charset="0"/>
              <a:buNone/>
            </a:pPr>
            <a:r>
              <a:rPr lang="en-US" altLang="cs-CZ" sz="2400" b="1"/>
              <a:t>Apex</a:t>
            </a:r>
          </a:p>
          <a:p>
            <a:pPr eaLnBrk="1" hangingPunct="1">
              <a:spcBef>
                <a:spcPct val="0"/>
              </a:spcBef>
              <a:buFont typeface="Arial" panose="020B0604020202020204" pitchFamily="34" charset="0"/>
              <a:buNone/>
            </a:pPr>
            <a:r>
              <a:rPr lang="en-US" altLang="cs-CZ" sz="2400" b="1"/>
              <a:t>Facies anterior</a:t>
            </a:r>
          </a:p>
          <a:p>
            <a:pPr eaLnBrk="1" hangingPunct="1">
              <a:spcBef>
                <a:spcPct val="0"/>
              </a:spcBef>
              <a:buFont typeface="Arial" panose="020B0604020202020204" pitchFamily="34" charset="0"/>
              <a:buNone/>
            </a:pPr>
            <a:r>
              <a:rPr lang="en-US" altLang="cs-CZ" sz="2400" b="1"/>
              <a:t>Facies posterior</a:t>
            </a:r>
          </a:p>
          <a:p>
            <a:pPr eaLnBrk="1" hangingPunct="1">
              <a:spcBef>
                <a:spcPct val="0"/>
              </a:spcBef>
              <a:buFont typeface="Arial" panose="020B0604020202020204" pitchFamily="34" charset="0"/>
              <a:buNone/>
            </a:pPr>
            <a:r>
              <a:rPr lang="en-US" altLang="cs-CZ" sz="2400" b="1"/>
              <a:t>Facies </a:t>
            </a:r>
            <a:r>
              <a:rPr lang="cs-CZ" altLang="cs-CZ" sz="2400" b="1"/>
              <a:t>infero</a:t>
            </a:r>
            <a:r>
              <a:rPr lang="en-US" altLang="cs-CZ" sz="2400" b="1"/>
              <a:t>laterales</a:t>
            </a:r>
          </a:p>
          <a:p>
            <a:pPr eaLnBrk="1" hangingPunct="1">
              <a:spcBef>
                <a:spcPct val="0"/>
              </a:spcBef>
              <a:buFont typeface="Arial" panose="020B0604020202020204" pitchFamily="34" charset="0"/>
              <a:buNone/>
            </a:pPr>
            <a:r>
              <a:rPr lang="en-US" altLang="cs-CZ" sz="2400" b="1"/>
              <a:t>Lobus medius</a:t>
            </a:r>
          </a:p>
          <a:p>
            <a:pPr eaLnBrk="1" hangingPunct="1">
              <a:spcBef>
                <a:spcPct val="0"/>
              </a:spcBef>
              <a:buFont typeface="Arial" panose="020B0604020202020204" pitchFamily="34" charset="0"/>
              <a:buNone/>
            </a:pPr>
            <a:r>
              <a:rPr lang="en-US" altLang="cs-CZ" sz="2400" b="1"/>
              <a:t>Lobus dexter et sinister</a:t>
            </a:r>
          </a:p>
          <a:p>
            <a:pPr eaLnBrk="1" hangingPunct="1">
              <a:spcBef>
                <a:spcPct val="0"/>
              </a:spcBef>
              <a:buFont typeface="Arial" panose="020B0604020202020204" pitchFamily="34" charset="0"/>
              <a:buNone/>
            </a:pPr>
            <a:r>
              <a:rPr lang="en-US" altLang="cs-CZ" sz="2400" b="1"/>
              <a:t>Isthmus </a:t>
            </a:r>
          </a:p>
        </p:txBody>
      </p:sp>
      <p:pic>
        <p:nvPicPr>
          <p:cNvPr id="727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3588" y="0"/>
            <a:ext cx="3300412"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Výsledek obrázku pro vesicul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84784"/>
            <a:ext cx="6253116" cy="5002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431879" y="620688"/>
            <a:ext cx="3791423" cy="461665"/>
          </a:xfrm>
          <a:prstGeom prst="rect">
            <a:avLst/>
          </a:prstGeom>
          <a:noFill/>
        </p:spPr>
        <p:txBody>
          <a:bodyPr wrap="none" rtlCol="0">
            <a:spAutoFit/>
          </a:bodyPr>
          <a:lstStyle/>
          <a:p>
            <a:r>
              <a:rPr lang="en-GB" sz="2400" b="1" dirty="0">
                <a:solidFill>
                  <a:schemeClr val="tx1"/>
                </a:solidFill>
                <a:latin typeface="Arial" panose="020B0604020202020204" pitchFamily="34" charset="0"/>
                <a:cs typeface="Arial" panose="020B0604020202020204" pitchFamily="34" charset="0"/>
              </a:rPr>
              <a:t>Seminal </a:t>
            </a:r>
            <a:r>
              <a:rPr lang="en-GB" sz="2400" b="1" dirty="0" err="1">
                <a:solidFill>
                  <a:schemeClr val="tx1"/>
                </a:solidFill>
                <a:latin typeface="Arial" panose="020B0604020202020204" pitchFamily="34" charset="0"/>
                <a:cs typeface="Arial" panose="020B0604020202020204" pitchFamily="34" charset="0"/>
              </a:rPr>
              <a:t>vesiculography</a:t>
            </a:r>
            <a:r>
              <a:rPr lang="en-GB" sz="2400" b="1" dirty="0">
                <a:solidFill>
                  <a:schemeClr val="tx1"/>
                </a:solidFill>
                <a:latin typeface="Arial" panose="020B0604020202020204" pitchFamily="34" charset="0"/>
                <a:cs typeface="Arial" panose="020B0604020202020204" pitchFamily="34" charset="0"/>
              </a:rPr>
              <a:t> </a:t>
            </a:r>
            <a:endParaRPr lang="cs-CZ"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737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0"/>
            <a:ext cx="56721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1" name="Text Box 2"/>
          <p:cNvSpPr txBox="1">
            <a:spLocks noChangeArrowheads="1"/>
          </p:cNvSpPr>
          <p:nvPr/>
        </p:nvSpPr>
        <p:spPr bwMode="auto">
          <a:xfrm>
            <a:off x="315913" y="476250"/>
            <a:ext cx="3429000" cy="194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  </a:t>
            </a:r>
            <a:r>
              <a:rPr lang="en-US" altLang="cs-CZ" sz="2400" b="1"/>
              <a:t>Crista urethralis</a:t>
            </a:r>
          </a:p>
          <a:p>
            <a:pPr eaLnBrk="1" hangingPunct="1">
              <a:spcBef>
                <a:spcPct val="0"/>
              </a:spcBef>
            </a:pPr>
            <a:r>
              <a:rPr lang="en-US" altLang="cs-CZ" sz="2400" b="1"/>
              <a:t>  Colliculus seminalis</a:t>
            </a:r>
          </a:p>
          <a:p>
            <a:pPr eaLnBrk="1" hangingPunct="1">
              <a:spcBef>
                <a:spcPct val="0"/>
              </a:spcBef>
            </a:pPr>
            <a:r>
              <a:rPr lang="en-US" altLang="cs-CZ" sz="2400" b="1"/>
              <a:t>  Utriculus prostaticus</a:t>
            </a:r>
          </a:p>
          <a:p>
            <a:pPr eaLnBrk="1" hangingPunct="1">
              <a:spcBef>
                <a:spcPct val="0"/>
              </a:spcBef>
            </a:pPr>
            <a:r>
              <a:rPr lang="cs-CZ" altLang="cs-CZ" sz="2400" b="1"/>
              <a:t>  Ductus ejaculatorii</a:t>
            </a:r>
          </a:p>
          <a:p>
            <a:pPr eaLnBrk="1" hangingPunct="1">
              <a:spcBef>
                <a:spcPct val="0"/>
              </a:spcBef>
            </a:pPr>
            <a:r>
              <a:rPr lang="en-US" altLang="cs-CZ" sz="2400" b="1"/>
              <a:t>  Sinus prostatici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14288"/>
            <a:ext cx="5556250"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79" name="TextovéPole 1"/>
          <p:cNvSpPr txBox="1">
            <a:spLocks noChangeArrowheads="1"/>
          </p:cNvSpPr>
          <p:nvPr/>
        </p:nvSpPr>
        <p:spPr bwMode="auto">
          <a:xfrm>
            <a:off x="107950" y="115888"/>
            <a:ext cx="43386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400" b="1">
                <a:solidFill>
                  <a:schemeClr val="tx1"/>
                </a:solidFill>
              </a:rPr>
              <a:t>Capsula propria</a:t>
            </a:r>
            <a:endParaRPr lang="cs-CZ" altLang="cs-CZ" sz="2400" b="1">
              <a:solidFill>
                <a:schemeClr val="tx1"/>
              </a:solidFill>
            </a:endParaRPr>
          </a:p>
          <a:p>
            <a:r>
              <a:rPr lang="cs-CZ" altLang="cs-CZ" sz="2400" b="1">
                <a:solidFill>
                  <a:schemeClr val="tx1"/>
                </a:solidFill>
              </a:rPr>
              <a:t>Plexus venosus prostaticus </a:t>
            </a:r>
          </a:p>
          <a:p>
            <a:r>
              <a:rPr lang="cs-CZ" altLang="cs-CZ" sz="2400" b="1">
                <a:solidFill>
                  <a:schemeClr val="tx1"/>
                </a:solidFill>
              </a:rPr>
              <a:t>Fascia periprostatica</a:t>
            </a:r>
          </a:p>
          <a:p>
            <a:r>
              <a:rPr lang="cs-CZ" altLang="cs-CZ" sz="2400" b="1">
                <a:solidFill>
                  <a:schemeClr val="tx1"/>
                </a:solidFill>
              </a:rPr>
              <a:t>Lig. puboprostaticum</a:t>
            </a:r>
          </a:p>
          <a:p>
            <a:r>
              <a:rPr lang="cs-CZ" altLang="cs-CZ" sz="2400" b="1">
                <a:solidFill>
                  <a:schemeClr val="tx1"/>
                </a:solidFill>
              </a:rPr>
              <a:t>Lig. sacrogenitale</a:t>
            </a:r>
          </a:p>
          <a:p>
            <a:r>
              <a:rPr lang="cs-CZ" altLang="cs-CZ" sz="2400" b="1">
                <a:solidFill>
                  <a:schemeClr val="tx1"/>
                </a:solidFill>
              </a:rPr>
              <a:t>S</a:t>
            </a:r>
            <a:r>
              <a:rPr lang="en-GB" altLang="cs-CZ" sz="2400" b="1">
                <a:solidFill>
                  <a:schemeClr val="tx1"/>
                </a:solidFill>
              </a:rPr>
              <a:t>eptum rectovesical</a:t>
            </a:r>
            <a:r>
              <a:rPr lang="cs-CZ" altLang="cs-CZ" sz="2400" b="1">
                <a:solidFill>
                  <a:schemeClr val="tx1"/>
                </a:solidFill>
              </a:rPr>
              <a:t>e</a:t>
            </a:r>
          </a:p>
          <a:p>
            <a:r>
              <a:rPr lang="en-GB" altLang="cs-CZ" sz="2400" b="1">
                <a:solidFill>
                  <a:schemeClr val="tx1"/>
                </a:solidFill>
              </a:rPr>
              <a:t> (Denonvillier</a:t>
            </a:r>
            <a:r>
              <a:rPr lang="cs-CZ" altLang="cs-CZ" sz="2400" b="1">
                <a:solidFill>
                  <a:schemeClr val="tx1"/>
                </a:solidFill>
              </a:rPr>
              <a:t>sʼ</a:t>
            </a:r>
            <a:r>
              <a:rPr lang="en-GB" altLang="cs-CZ" sz="2400" b="1">
                <a:solidFill>
                  <a:schemeClr val="tx1"/>
                </a:solidFill>
              </a:rPr>
              <a:t> fascia</a:t>
            </a:r>
            <a:r>
              <a:rPr lang="en-GB" altLang="cs-CZ" sz="2400">
                <a:solidFill>
                  <a:schemeClr val="tx1"/>
                </a:solidFill>
              </a:rPr>
              <a:t>)</a:t>
            </a:r>
            <a:endParaRPr lang="cs-CZ" altLang="cs-CZ" sz="2400" b="1">
              <a:solidFill>
                <a:schemeClr val="tx1"/>
              </a:solidFill>
            </a:endParaRPr>
          </a:p>
          <a:p>
            <a:endParaRPr lang="en-US" altLang="cs-CZ" sz="2400" b="1">
              <a:solidFill>
                <a:schemeClr val="tx1"/>
              </a:solidFill>
            </a:endParaRPr>
          </a:p>
          <a:p>
            <a:endParaRPr lang="cs-CZ" altLang="cs-CZ"/>
          </a:p>
        </p:txBody>
      </p:sp>
      <p:pic>
        <p:nvPicPr>
          <p:cNvPr id="75780" name="Picture 5" descr="http://upload.wikimedia.org/wikipedia/commons/e/e0/Digital_rectal_exam_nci-vol-7136-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1988"/>
            <a:ext cx="3671888"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http://www.sternurology.com/images/prostate-cancer-illust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3141663"/>
            <a:ext cx="25717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3" descr="http://lh6.ggpht.com/_cEPdz7M9ILE/TM0nZCFA0UI/AAAAAAAAAfY/CMFUYhdywRU/s800/prostate%20-%20zonal%20anat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64198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7" descr="http://wildiris4.securesites.net/cms_prod/files/course/404/bp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690938"/>
            <a:ext cx="51816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794000"/>
            <a:ext cx="6588125" cy="406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2"/>
          <p:cNvSpPr txBox="1">
            <a:spLocks noChangeArrowheads="1"/>
          </p:cNvSpPr>
          <p:nvPr/>
        </p:nvSpPr>
        <p:spPr bwMode="auto">
          <a:xfrm>
            <a:off x="284163" y="350838"/>
            <a:ext cx="5980112"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Segmenta renalia – s. superius </a:t>
            </a:r>
          </a:p>
          <a:p>
            <a:pPr eaLnBrk="1" hangingPunct="1">
              <a:spcBef>
                <a:spcPct val="0"/>
              </a:spcBef>
              <a:buClrTx/>
              <a:buFontTx/>
              <a:buNone/>
            </a:pPr>
            <a:r>
              <a:rPr lang="en-US" altLang="cs-CZ" sz="2400" b="1"/>
              <a:t>                               -  s. anterius superius</a:t>
            </a:r>
          </a:p>
          <a:p>
            <a:pPr eaLnBrk="1" hangingPunct="1">
              <a:spcBef>
                <a:spcPct val="0"/>
              </a:spcBef>
              <a:buClrTx/>
              <a:buFontTx/>
              <a:buNone/>
            </a:pPr>
            <a:r>
              <a:rPr lang="en-US" altLang="cs-CZ" sz="2400" b="1"/>
              <a:t>                               -  s. anterius inferius</a:t>
            </a:r>
          </a:p>
          <a:p>
            <a:pPr eaLnBrk="1" hangingPunct="1">
              <a:spcBef>
                <a:spcPct val="0"/>
              </a:spcBef>
              <a:buClrTx/>
              <a:buFontTx/>
              <a:buNone/>
            </a:pPr>
            <a:r>
              <a:rPr lang="en-US" altLang="cs-CZ" sz="2400" b="1"/>
              <a:t>                               -  s. inferius</a:t>
            </a:r>
          </a:p>
          <a:p>
            <a:pPr eaLnBrk="1" hangingPunct="1">
              <a:spcBef>
                <a:spcPct val="0"/>
              </a:spcBef>
              <a:buClrTx/>
              <a:buFontTx/>
              <a:buNone/>
            </a:pPr>
            <a:r>
              <a:rPr lang="en-US" altLang="cs-CZ" sz="2400" b="1"/>
              <a:t>                               -  s. posterius</a:t>
            </a:r>
          </a:p>
          <a:p>
            <a:pPr eaLnBrk="1" hangingPunct="1">
              <a:spcBef>
                <a:spcPct val="0"/>
              </a:spcBef>
              <a:buClrTx/>
              <a:buFontTx/>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0"/>
            <a:ext cx="2641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7" name="Text Box 2"/>
          <p:cNvSpPr txBox="1">
            <a:spLocks noChangeArrowheads="1"/>
          </p:cNvSpPr>
          <p:nvPr/>
        </p:nvSpPr>
        <p:spPr bwMode="auto">
          <a:xfrm>
            <a:off x="406400" y="279400"/>
            <a:ext cx="6602413" cy="594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GLANDULAE BULBOURETHRALES</a:t>
            </a:r>
          </a:p>
          <a:p>
            <a:pPr eaLnBrk="1" hangingPunct="1">
              <a:spcBef>
                <a:spcPct val="0"/>
              </a:spcBef>
            </a:pPr>
            <a:r>
              <a:rPr lang="cs-CZ" altLang="cs-CZ" sz="2400" b="1"/>
              <a:t>  Ductus gl. bulbourethralis</a:t>
            </a:r>
          </a:p>
          <a:p>
            <a:pPr eaLnBrk="1" hangingPunct="1">
              <a:spcBef>
                <a:spcPct val="0"/>
              </a:spcBef>
            </a:pPr>
            <a:endParaRPr lang="cs-CZ" altLang="cs-CZ" sz="2400" b="1"/>
          </a:p>
          <a:p>
            <a:pPr eaLnBrk="1" hangingPunct="1">
              <a:spcBef>
                <a:spcPct val="0"/>
              </a:spcBef>
            </a:pPr>
            <a:r>
              <a:rPr lang="en-US" altLang="cs-CZ" sz="2400" b="1"/>
              <a:t>URETHRA MASCULINA</a:t>
            </a:r>
          </a:p>
          <a:p>
            <a:pPr eaLnBrk="1" hangingPunct="1">
              <a:spcBef>
                <a:spcPct val="0"/>
              </a:spcBef>
              <a:buFont typeface="Arial" panose="020B0604020202020204" pitchFamily="34" charset="0"/>
              <a:buNone/>
            </a:pPr>
            <a:r>
              <a:rPr lang="en-US" altLang="cs-CZ" sz="2400" b="1"/>
              <a:t> Ostium urethrae internum</a:t>
            </a:r>
          </a:p>
          <a:p>
            <a:pPr eaLnBrk="1" hangingPunct="1">
              <a:spcBef>
                <a:spcPct val="0"/>
              </a:spcBef>
              <a:buFont typeface="Arial" panose="020B0604020202020204" pitchFamily="34" charset="0"/>
              <a:buNone/>
            </a:pPr>
            <a:r>
              <a:rPr lang="en-US" altLang="cs-CZ" sz="2400" b="1"/>
              <a:t> Ostium urethrae externum</a:t>
            </a:r>
          </a:p>
          <a:p>
            <a:pPr eaLnBrk="1" hangingPunct="1">
              <a:spcBef>
                <a:spcPct val="0"/>
              </a:spcBef>
              <a:buFont typeface="Arial" panose="020B0604020202020204" pitchFamily="34" charset="0"/>
              <a:buNone/>
            </a:pPr>
            <a:r>
              <a:rPr lang="en-US" altLang="cs-CZ" sz="2400" b="1"/>
              <a:t> Pars intramuralis – M. sphincter vesicae</a:t>
            </a:r>
          </a:p>
          <a:p>
            <a:pPr eaLnBrk="1" hangingPunct="1">
              <a:spcBef>
                <a:spcPct val="0"/>
              </a:spcBef>
              <a:buFont typeface="Arial" panose="020B0604020202020204" pitchFamily="34" charset="0"/>
              <a:buNone/>
            </a:pPr>
            <a:r>
              <a:rPr lang="en-US" altLang="cs-CZ" sz="2400" b="1"/>
              <a:t> Pars prostatica</a:t>
            </a:r>
          </a:p>
          <a:p>
            <a:pPr eaLnBrk="1" hangingPunct="1">
              <a:spcBef>
                <a:spcPct val="0"/>
              </a:spcBef>
              <a:buFont typeface="Arial" panose="020B0604020202020204" pitchFamily="34" charset="0"/>
              <a:buNone/>
            </a:pPr>
            <a:r>
              <a:rPr lang="en-US" altLang="cs-CZ" sz="2400" b="1"/>
              <a:t> Pars membranacea – M. sphincter urethrae</a:t>
            </a:r>
          </a:p>
          <a:p>
            <a:pPr eaLnBrk="1" hangingPunct="1">
              <a:spcBef>
                <a:spcPct val="0"/>
              </a:spcBef>
              <a:buFont typeface="Arial" panose="020B0604020202020204" pitchFamily="34" charset="0"/>
              <a:buNone/>
            </a:pPr>
            <a:r>
              <a:rPr lang="en-US" altLang="cs-CZ" sz="2400" b="1"/>
              <a:t> Pars spongiosa – Ampulla urethrae</a:t>
            </a:r>
          </a:p>
          <a:p>
            <a:pPr eaLnBrk="1" hangingPunct="1">
              <a:spcBef>
                <a:spcPct val="0"/>
              </a:spcBef>
              <a:buFont typeface="Arial" panose="020B0604020202020204" pitchFamily="34" charset="0"/>
              <a:buNone/>
            </a:pPr>
            <a:r>
              <a:rPr lang="en-US" altLang="cs-CZ" sz="2400" b="1"/>
              <a:t> Corpus spongiosum penis</a:t>
            </a:r>
          </a:p>
          <a:p>
            <a:pPr eaLnBrk="1" hangingPunct="1">
              <a:spcBef>
                <a:spcPct val="0"/>
              </a:spcBef>
              <a:buFont typeface="Arial" panose="020B0604020202020204" pitchFamily="34" charset="0"/>
              <a:buNone/>
            </a:pPr>
            <a:r>
              <a:rPr lang="en-US" altLang="cs-CZ" sz="2400" b="1"/>
              <a:t> Fossa navicularis</a:t>
            </a:r>
          </a:p>
          <a:p>
            <a:pPr eaLnBrk="1" hangingPunct="1">
              <a:spcBef>
                <a:spcPct val="0"/>
              </a:spcBef>
              <a:buClrTx/>
              <a:buSzTx/>
              <a:buFontTx/>
              <a:buNone/>
            </a:pPr>
            <a:r>
              <a:rPr lang="en-US" altLang="cs-CZ" sz="2400" b="1"/>
              <a:t> Valvula fossae navicularis</a:t>
            </a:r>
          </a:p>
          <a:p>
            <a:pPr eaLnBrk="1" hangingPunct="1">
              <a:spcBef>
                <a:spcPct val="0"/>
              </a:spcBef>
              <a:buFont typeface="Arial" panose="020B0604020202020204" pitchFamily="34" charset="0"/>
              <a:buNone/>
            </a:pPr>
            <a:r>
              <a:rPr lang="en-US" altLang="cs-CZ" sz="2400" b="1"/>
              <a:t> Glandulae urethrales</a:t>
            </a:r>
          </a:p>
          <a:p>
            <a:pPr eaLnBrk="1" hangingPunct="1">
              <a:spcBef>
                <a:spcPct val="0"/>
              </a:spcBef>
              <a:buFont typeface="Arial" panose="020B0604020202020204" pitchFamily="34" charset="0"/>
              <a:buNone/>
            </a:pPr>
            <a:r>
              <a:rPr lang="en-US" altLang="cs-CZ" sz="2400" b="1"/>
              <a:t> Lacunae urethrales</a:t>
            </a:r>
          </a:p>
          <a:p>
            <a:pPr eaLnBrk="1" hangingPunct="1">
              <a:spcBef>
                <a:spcPct val="0"/>
              </a:spcBef>
              <a:buFont typeface="Arial" panose="020B0604020202020204" pitchFamily="34" charset="0"/>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0"/>
            <a:ext cx="55562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1" name="Text Box 2"/>
          <p:cNvSpPr txBox="1">
            <a:spLocks noChangeArrowheads="1"/>
          </p:cNvSpPr>
          <p:nvPr/>
        </p:nvSpPr>
        <p:spPr bwMode="auto">
          <a:xfrm>
            <a:off x="69850" y="207963"/>
            <a:ext cx="3843338"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Curvatura subpubica</a:t>
            </a:r>
          </a:p>
          <a:p>
            <a:pPr eaLnBrk="1" hangingPunct="1">
              <a:spcBef>
                <a:spcPct val="0"/>
              </a:spcBef>
            </a:pPr>
            <a:r>
              <a:rPr lang="en-US" altLang="cs-CZ" sz="2400" b="1"/>
              <a:t>Curvatura praepubica</a:t>
            </a:r>
          </a:p>
          <a:p>
            <a:pPr eaLnBrk="1" hangingPunct="1">
              <a:spcBef>
                <a:spcPct val="0"/>
              </a:spcBef>
            </a:pPr>
            <a:r>
              <a:rPr lang="en-US" altLang="cs-CZ" sz="2400" b="1"/>
              <a:t>Urethra mobilis (anterior)</a:t>
            </a:r>
          </a:p>
          <a:p>
            <a:pPr eaLnBrk="1" hangingPunct="1">
              <a:spcBef>
                <a:spcPct val="0"/>
              </a:spcBef>
            </a:pPr>
            <a:r>
              <a:rPr lang="en-US" altLang="cs-CZ" sz="2400" b="1"/>
              <a:t>Urethra fixa (posterior)</a:t>
            </a:r>
          </a:p>
          <a:p>
            <a:pPr eaLnBrk="1" hangingPunct="1">
              <a:spcBef>
                <a:spcPct val="0"/>
              </a:spcBef>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1524000"/>
            <a:ext cx="5321300" cy="533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2"/>
          <p:cNvSpPr txBox="1">
            <a:spLocks noChangeArrowheads="1"/>
          </p:cNvSpPr>
          <p:nvPr/>
        </p:nvSpPr>
        <p:spPr bwMode="auto">
          <a:xfrm>
            <a:off x="234950" y="63500"/>
            <a:ext cx="4662488"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EXTERNAL GENITAL ORGANS</a:t>
            </a:r>
          </a:p>
          <a:p>
            <a:pPr eaLnBrk="1" hangingPunct="1">
              <a:spcBef>
                <a:spcPct val="0"/>
              </a:spcBef>
            </a:pPr>
            <a:endParaRPr lang="en-US" altLang="cs-CZ" sz="2400" b="1"/>
          </a:p>
          <a:p>
            <a:pPr eaLnBrk="1" hangingPunct="1">
              <a:spcBef>
                <a:spcPct val="0"/>
              </a:spcBef>
            </a:pPr>
            <a:r>
              <a:rPr lang="en-US" altLang="cs-CZ" sz="2400" b="1"/>
              <a:t>PENIS: Radix</a:t>
            </a:r>
          </a:p>
          <a:p>
            <a:pPr eaLnBrk="1" hangingPunct="1">
              <a:spcBef>
                <a:spcPct val="0"/>
              </a:spcBef>
            </a:pPr>
            <a:r>
              <a:rPr lang="en-US" altLang="cs-CZ" sz="2400" b="1"/>
              <a:t>             Corpus</a:t>
            </a:r>
          </a:p>
          <a:p>
            <a:pPr eaLnBrk="1" hangingPunct="1">
              <a:spcBef>
                <a:spcPct val="0"/>
              </a:spcBef>
            </a:pPr>
            <a:r>
              <a:rPr lang="en-US" altLang="cs-CZ" sz="2400" b="1"/>
              <a:t>             Glans</a:t>
            </a:r>
          </a:p>
          <a:p>
            <a:pPr eaLnBrk="1" hangingPunct="1">
              <a:spcBef>
                <a:spcPct val="0"/>
              </a:spcBef>
            </a:pPr>
            <a:r>
              <a:rPr lang="en-US" altLang="cs-CZ" sz="2400" b="1"/>
              <a:t>             Praeputium</a:t>
            </a:r>
          </a:p>
          <a:p>
            <a:pPr eaLnBrk="1" hangingPunct="1">
              <a:spcBef>
                <a:spcPct val="0"/>
              </a:spcBef>
            </a:pPr>
            <a:endParaRPr lang="en-US" altLang="cs-CZ" sz="2400" b="1"/>
          </a:p>
          <a:p>
            <a:pPr eaLnBrk="1" hangingPunct="1">
              <a:spcBef>
                <a:spcPct val="0"/>
              </a:spcBef>
            </a:pPr>
            <a:r>
              <a:rPr lang="en-US" altLang="cs-CZ" sz="2400" b="1"/>
              <a:t>SCROTUM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506788"/>
            <a:ext cx="6300788" cy="3351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899" name="Text Box 2"/>
          <p:cNvSpPr txBox="1">
            <a:spLocks noChangeArrowheads="1"/>
          </p:cNvSpPr>
          <p:nvPr/>
        </p:nvSpPr>
        <p:spPr bwMode="auto">
          <a:xfrm>
            <a:off x="330200" y="134938"/>
            <a:ext cx="7242175" cy="338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PENIS</a:t>
            </a:r>
          </a:p>
          <a:p>
            <a:pPr eaLnBrk="1" hangingPunct="1">
              <a:spcBef>
                <a:spcPct val="0"/>
              </a:spcBef>
              <a:buFont typeface="Arial" panose="020B0604020202020204" pitchFamily="34" charset="0"/>
              <a:buNone/>
            </a:pPr>
            <a:r>
              <a:rPr lang="cs-CZ" altLang="cs-CZ" sz="2400" b="1"/>
              <a:t>Glans penis                      Glandulae praeputiales</a:t>
            </a:r>
          </a:p>
          <a:p>
            <a:pPr eaLnBrk="1" hangingPunct="1">
              <a:spcBef>
                <a:spcPct val="0"/>
              </a:spcBef>
              <a:buFont typeface="Arial" panose="020B0604020202020204" pitchFamily="34" charset="0"/>
              <a:buNone/>
            </a:pPr>
            <a:r>
              <a:rPr lang="cs-CZ" altLang="cs-CZ" sz="2400" b="1"/>
              <a:t>Collum glandis                 Smegma praeputii</a:t>
            </a:r>
          </a:p>
          <a:p>
            <a:pPr eaLnBrk="1" hangingPunct="1">
              <a:spcBef>
                <a:spcPct val="0"/>
              </a:spcBef>
              <a:buFont typeface="Arial" panose="020B0604020202020204" pitchFamily="34" charset="0"/>
              <a:buNone/>
            </a:pPr>
            <a:r>
              <a:rPr lang="cs-CZ" altLang="cs-CZ" sz="2400" b="1"/>
              <a:t>Corona glandis                 Frenulum praeputii</a:t>
            </a:r>
          </a:p>
          <a:p>
            <a:pPr eaLnBrk="1" hangingPunct="1">
              <a:spcBef>
                <a:spcPct val="0"/>
              </a:spcBef>
              <a:buFont typeface="Arial" panose="020B0604020202020204" pitchFamily="34" charset="0"/>
              <a:buNone/>
            </a:pPr>
            <a:r>
              <a:rPr lang="cs-CZ" altLang="cs-CZ" sz="2400" b="1"/>
              <a:t>Dorsum penis                   Corpus cavernosum</a:t>
            </a:r>
          </a:p>
          <a:p>
            <a:pPr eaLnBrk="1" hangingPunct="1">
              <a:spcBef>
                <a:spcPct val="0"/>
              </a:spcBef>
              <a:buFont typeface="Arial" panose="020B0604020202020204" pitchFamily="34" charset="0"/>
              <a:buNone/>
            </a:pPr>
            <a:r>
              <a:rPr lang="cs-CZ" altLang="cs-CZ" sz="2400" b="1"/>
              <a:t>Facies urethralis               Corpus spongiosum</a:t>
            </a:r>
          </a:p>
          <a:p>
            <a:pPr eaLnBrk="1" hangingPunct="1">
              <a:spcBef>
                <a:spcPct val="0"/>
              </a:spcBef>
              <a:buFont typeface="Arial" panose="020B0604020202020204" pitchFamily="34" charset="0"/>
              <a:buNone/>
            </a:pPr>
            <a:r>
              <a:rPr lang="cs-CZ" altLang="cs-CZ" sz="2400" b="1"/>
              <a:t>Raphe penis                      Tunica albuginea</a:t>
            </a:r>
          </a:p>
          <a:p>
            <a:pPr eaLnBrk="1" hangingPunct="1">
              <a:spcBef>
                <a:spcPct val="0"/>
              </a:spcBef>
              <a:buFont typeface="Arial" panose="020B0604020202020204" pitchFamily="34" charset="0"/>
              <a:buNone/>
            </a:pPr>
            <a:r>
              <a:rPr lang="en-US" altLang="cs-CZ" sz="2400" b="1"/>
              <a:t>P</a:t>
            </a:r>
            <a:r>
              <a:rPr lang="cs-CZ" altLang="cs-CZ" sz="2400" b="1"/>
              <a:t>raeputium                        Trabeculae</a:t>
            </a:r>
          </a:p>
          <a:p>
            <a:pPr eaLnBrk="1" hangingPunct="1">
              <a:spcBef>
                <a:spcPct val="0"/>
              </a:spcBef>
              <a:buFont typeface="Arial" panose="020B0604020202020204" pitchFamily="34" charset="0"/>
              <a:buNone/>
            </a:pPr>
            <a:r>
              <a:rPr lang="cs-CZ" altLang="cs-CZ" sz="2400" b="1"/>
              <a:t>Ostium praeputii</a:t>
            </a:r>
            <a:r>
              <a:rPr lang="en-US" altLang="cs-CZ" sz="2400" b="1"/>
              <a:t>               Cavernae</a:t>
            </a:r>
          </a:p>
        </p:txBody>
      </p:sp>
      <p:sp>
        <p:nvSpPr>
          <p:cNvPr id="80900" name="TextovéPole 1"/>
          <p:cNvSpPr txBox="1">
            <a:spLocks noChangeArrowheads="1"/>
          </p:cNvSpPr>
          <p:nvPr/>
        </p:nvSpPr>
        <p:spPr bwMode="auto">
          <a:xfrm>
            <a:off x="4629150" y="6092825"/>
            <a:ext cx="4540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A. penis prof. → aa. helicinae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0"/>
            <a:ext cx="3676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3" name="Text Box 2"/>
          <p:cNvSpPr txBox="1">
            <a:spLocks noChangeArrowheads="1"/>
          </p:cNvSpPr>
          <p:nvPr/>
        </p:nvSpPr>
        <p:spPr bwMode="auto">
          <a:xfrm>
            <a:off x="231775" y="134938"/>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1924" name="Text Box 3"/>
          <p:cNvSpPr txBox="1">
            <a:spLocks noChangeArrowheads="1"/>
          </p:cNvSpPr>
          <p:nvPr/>
        </p:nvSpPr>
        <p:spPr bwMode="auto">
          <a:xfrm>
            <a:off x="230188" y="279400"/>
            <a:ext cx="4352925"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Corpus cavernosum</a:t>
            </a:r>
          </a:p>
          <a:p>
            <a:pPr eaLnBrk="1" hangingPunct="1">
              <a:spcBef>
                <a:spcPct val="0"/>
              </a:spcBef>
            </a:pPr>
            <a:r>
              <a:rPr lang="cs-CZ" altLang="cs-CZ" sz="2400" b="1"/>
              <a:t> - crura penis - crista phalica</a:t>
            </a:r>
          </a:p>
          <a:p>
            <a:pPr eaLnBrk="1" hangingPunct="1">
              <a:spcBef>
                <a:spcPct val="0"/>
              </a:spcBef>
            </a:pPr>
            <a:r>
              <a:rPr lang="cs-CZ" altLang="cs-CZ" sz="2400" b="1"/>
              <a:t>A. profunda penis</a:t>
            </a:r>
          </a:p>
          <a:p>
            <a:pPr eaLnBrk="1" hangingPunct="1">
              <a:spcBef>
                <a:spcPct val="0"/>
              </a:spcBef>
            </a:pPr>
            <a:r>
              <a:rPr lang="cs-CZ" altLang="cs-CZ" sz="2400" b="1"/>
              <a:t> </a:t>
            </a:r>
          </a:p>
          <a:p>
            <a:pPr eaLnBrk="1" hangingPunct="1">
              <a:spcBef>
                <a:spcPct val="0"/>
              </a:spcBef>
            </a:pPr>
            <a:endParaRPr lang="cs-CZ" altLang="cs-CZ" sz="2400" b="1"/>
          </a:p>
          <a:p>
            <a:pPr eaLnBrk="1" hangingPunct="1">
              <a:spcBef>
                <a:spcPct val="0"/>
              </a:spcBef>
            </a:pPr>
            <a:r>
              <a:rPr lang="cs-CZ" altLang="cs-CZ" sz="2400" b="1"/>
              <a:t>Corpus </a:t>
            </a:r>
            <a:r>
              <a:rPr lang="en-US" altLang="cs-CZ" sz="2400" b="1"/>
              <a:t>spongiosum</a:t>
            </a:r>
          </a:p>
          <a:p>
            <a:pPr eaLnBrk="1" hangingPunct="1">
              <a:spcBef>
                <a:spcPct val="0"/>
              </a:spcBef>
            </a:pPr>
            <a:r>
              <a:rPr lang="cs-CZ" altLang="cs-CZ" sz="2400" b="1"/>
              <a:t> - bulbus penis</a:t>
            </a:r>
          </a:p>
          <a:p>
            <a:pPr eaLnBrk="1" hangingPunct="1">
              <a:spcBef>
                <a:spcPct val="0"/>
              </a:spcBef>
            </a:pPr>
            <a:r>
              <a:rPr lang="cs-CZ" altLang="cs-CZ" sz="2400" b="1"/>
              <a:t> - glans penis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088" y="1268413"/>
            <a:ext cx="3744912" cy="558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6975"/>
            <a:ext cx="5867400" cy="3121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8" name="Text Box 3"/>
          <p:cNvSpPr txBox="1">
            <a:spLocks noChangeArrowheads="1"/>
          </p:cNvSpPr>
          <p:nvPr/>
        </p:nvSpPr>
        <p:spPr bwMode="auto">
          <a:xfrm>
            <a:off x="23813" y="134938"/>
            <a:ext cx="7737475"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COVERINGS OF PENIS:</a:t>
            </a:r>
          </a:p>
          <a:p>
            <a:pPr eaLnBrk="1" hangingPunct="1">
              <a:spcBef>
                <a:spcPct val="0"/>
              </a:spcBef>
            </a:pPr>
            <a:r>
              <a:rPr lang="cs-CZ" altLang="cs-CZ" sz="2400" b="1"/>
              <a:t>Fascia penis profunda</a:t>
            </a:r>
          </a:p>
          <a:p>
            <a:pPr eaLnBrk="1" hangingPunct="1">
              <a:spcBef>
                <a:spcPct val="0"/>
              </a:spcBef>
            </a:pPr>
            <a:r>
              <a:rPr lang="cs-CZ" altLang="cs-CZ" sz="2400" b="1"/>
              <a:t>(Aa., Nn. dorsales penis, V. dorsalis penis profunda)</a:t>
            </a:r>
          </a:p>
          <a:p>
            <a:pPr eaLnBrk="1" hangingPunct="1">
              <a:spcBef>
                <a:spcPct val="0"/>
              </a:spcBef>
            </a:pPr>
            <a:r>
              <a:rPr lang="cs-CZ" altLang="cs-CZ" sz="2400" b="1"/>
              <a:t>Fascia penis superficialis</a:t>
            </a:r>
          </a:p>
          <a:p>
            <a:pPr eaLnBrk="1" hangingPunct="1">
              <a:spcBef>
                <a:spcPct val="0"/>
              </a:spcBef>
            </a:pPr>
            <a:r>
              <a:rPr lang="cs-CZ" altLang="cs-CZ" sz="2400" b="1"/>
              <a:t>(Vv. dorsales penis spf.)</a:t>
            </a:r>
          </a:p>
          <a:p>
            <a:pPr eaLnBrk="1" hangingPunct="1">
              <a:spcBef>
                <a:spcPct val="0"/>
              </a:spcBef>
            </a:pPr>
            <a:endParaRPr lang="cs-CZ" altLang="cs-CZ" sz="2400" b="1"/>
          </a:p>
          <a:p>
            <a:pPr eaLnBrk="1" hangingPunct="1">
              <a:spcBef>
                <a:spcPct val="0"/>
              </a:spcBef>
            </a:pPr>
            <a:r>
              <a:rPr lang="cs-CZ" altLang="cs-CZ" sz="2400" b="1"/>
              <a:t>Lig. fundiforme penis</a:t>
            </a:r>
          </a:p>
          <a:p>
            <a:pPr eaLnBrk="1" hangingPunct="1">
              <a:spcBef>
                <a:spcPct val="0"/>
              </a:spcBef>
            </a:pPr>
            <a:r>
              <a:rPr lang="cs-CZ" altLang="cs-CZ" sz="2400" b="1"/>
              <a:t>Lig suspensorium penis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16632"/>
            <a:ext cx="5459412" cy="5732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Text Box 2"/>
          <p:cNvSpPr txBox="1">
            <a:spLocks noChangeArrowheads="1"/>
          </p:cNvSpPr>
          <p:nvPr/>
        </p:nvSpPr>
        <p:spPr bwMode="auto">
          <a:xfrm>
            <a:off x="280988" y="198819"/>
            <a:ext cx="3098838"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SCROTUM</a:t>
            </a:r>
          </a:p>
          <a:p>
            <a:pPr eaLnBrk="1" hangingPunct="1">
              <a:spcBef>
                <a:spcPct val="0"/>
              </a:spcBef>
              <a:buFont typeface="Arial" panose="020B0604020202020204" pitchFamily="34" charset="0"/>
              <a:buNone/>
            </a:pPr>
            <a:r>
              <a:rPr lang="cs-CZ" altLang="cs-CZ" sz="2400" b="1"/>
              <a:t>Raphe scroti</a:t>
            </a:r>
          </a:p>
          <a:p>
            <a:pPr eaLnBrk="1" hangingPunct="1">
              <a:spcBef>
                <a:spcPct val="0"/>
              </a:spcBef>
              <a:buFont typeface="Arial" panose="020B0604020202020204" pitchFamily="34" charset="0"/>
              <a:buNone/>
            </a:pPr>
            <a:r>
              <a:rPr lang="cs-CZ" altLang="cs-CZ" sz="2400" b="1"/>
              <a:t>Pubes</a:t>
            </a:r>
          </a:p>
          <a:p>
            <a:pPr eaLnBrk="1" hangingPunct="1">
              <a:spcBef>
                <a:spcPct val="0"/>
              </a:spcBef>
              <a:buFont typeface="Arial" panose="020B0604020202020204" pitchFamily="34" charset="0"/>
              <a:buNone/>
            </a:pPr>
            <a:r>
              <a:rPr lang="cs-CZ" altLang="cs-CZ" sz="2400" b="1"/>
              <a:t>Tunica dartos scroti</a:t>
            </a:r>
          </a:p>
          <a:p>
            <a:pPr eaLnBrk="1" hangingPunct="1">
              <a:spcBef>
                <a:spcPct val="0"/>
              </a:spcBef>
              <a:buFont typeface="Arial" panose="020B0604020202020204" pitchFamily="34" charset="0"/>
              <a:buNone/>
            </a:pPr>
            <a:r>
              <a:rPr lang="cs-CZ" altLang="cs-CZ" sz="2400" b="1"/>
              <a:t>Septum scroti</a:t>
            </a:r>
          </a:p>
          <a:p>
            <a:pPr eaLnBrk="1" hangingPunct="1">
              <a:spcBef>
                <a:spcPct val="0"/>
              </a:spcBef>
              <a:buFont typeface="Arial" panose="020B0604020202020204" pitchFamily="34" charset="0"/>
              <a:buNone/>
            </a:pPr>
            <a:r>
              <a:rPr lang="cs-CZ" altLang="cs-CZ" sz="2400" b="1"/>
              <a:t>Cavitas scroti</a:t>
            </a:r>
          </a:p>
          <a:p>
            <a:pPr eaLnBrk="1" hangingPunct="1">
              <a:spcBef>
                <a:spcPct val="0"/>
              </a:spcBef>
              <a:buFont typeface="Arial" panose="020B0604020202020204" pitchFamily="34" charset="0"/>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0" y="38100"/>
            <a:ext cx="8978900" cy="740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ANATOMICAL BASIS OF ERECTION</a:t>
            </a:r>
          </a:p>
          <a:p>
            <a:pPr eaLnBrk="1" hangingPunct="1">
              <a:spcBef>
                <a:spcPct val="0"/>
              </a:spcBef>
            </a:pPr>
            <a:endParaRPr lang="cs-CZ" altLang="cs-CZ" sz="2400" b="1"/>
          </a:p>
          <a:p>
            <a:pPr eaLnBrk="1" hangingPunct="1">
              <a:spcBef>
                <a:spcPct val="0"/>
              </a:spcBef>
            </a:pPr>
            <a:r>
              <a:rPr lang="cs-CZ" altLang="cs-CZ" sz="2400" b="1"/>
              <a:t>Parasympathetic stimulation</a:t>
            </a:r>
          </a:p>
          <a:p>
            <a:pPr eaLnBrk="1" hangingPunct="1">
              <a:spcBef>
                <a:spcPct val="0"/>
              </a:spcBef>
            </a:pPr>
            <a:r>
              <a:rPr lang="cs-CZ" altLang="cs-CZ" sz="2400" b="1"/>
              <a:t> – relaxation of smooth muscle in cavernae and </a:t>
            </a:r>
          </a:p>
          <a:p>
            <a:pPr eaLnBrk="1" hangingPunct="1">
              <a:spcBef>
                <a:spcPct val="0"/>
              </a:spcBef>
            </a:pPr>
            <a:r>
              <a:rPr lang="cs-CZ" altLang="cs-CZ" sz="2400" b="1"/>
              <a:t>    aa. helicinae, compression of venous plexuses by</a:t>
            </a:r>
          </a:p>
          <a:p>
            <a:pPr eaLnBrk="1" hangingPunct="1">
              <a:spcBef>
                <a:spcPct val="0"/>
              </a:spcBef>
            </a:pPr>
            <a:r>
              <a:rPr lang="cs-CZ" altLang="cs-CZ" sz="2400" b="1"/>
              <a:t>    bulbospongious and ischiocavernous muscles </a:t>
            </a:r>
            <a:r>
              <a:rPr lang="cs-CZ" altLang="cs-CZ" sz="2400" b="1">
                <a:ea typeface="Lucida Sans Unicode" panose="020B0602030504020204" pitchFamily="34" charset="0"/>
                <a:cs typeface="Arial" panose="020B0604020202020204" pitchFamily="34" charset="0"/>
              </a:rPr>
              <a:t>→ erection</a:t>
            </a:r>
          </a:p>
          <a:p>
            <a:pPr eaLnBrk="1" hangingPunct="1">
              <a:spcBef>
                <a:spcPct val="0"/>
              </a:spcBef>
            </a:pPr>
            <a:endParaRPr lang="cs-CZ" altLang="cs-CZ" sz="2400" b="1">
              <a:ea typeface="Lucida Sans Unicode" panose="020B0602030504020204" pitchFamily="34" charset="0"/>
              <a:cs typeface="Arial" panose="020B0604020202020204" pitchFamily="34" charset="0"/>
            </a:endParaRPr>
          </a:p>
          <a:p>
            <a:pPr eaLnBrk="1" hangingPunct="1">
              <a:spcBef>
                <a:spcPct val="0"/>
              </a:spcBef>
            </a:pPr>
            <a:r>
              <a:rPr lang="cs-CZ" altLang="cs-CZ" sz="2400" b="1">
                <a:ea typeface="Lucida Sans Unicode" panose="020B0602030504020204" pitchFamily="34" charset="0"/>
                <a:cs typeface="Arial" panose="020B0604020202020204" pitchFamily="34" charset="0"/>
              </a:rPr>
              <a:t>Sympathetic stimulation </a:t>
            </a:r>
          </a:p>
          <a:p>
            <a:pPr eaLnBrk="1" hangingPunct="1">
              <a:spcBef>
                <a:spcPct val="0"/>
              </a:spcBef>
            </a:pPr>
            <a:r>
              <a:rPr lang="cs-CZ" altLang="cs-CZ" sz="2400" b="1">
                <a:ea typeface="Lucida Sans Unicode" panose="020B0602030504020204" pitchFamily="34" charset="0"/>
                <a:cs typeface="Arial" panose="020B0604020202020204" pitchFamily="34" charset="0"/>
              </a:rPr>
              <a:t>- contraction of smooth muscle of aa. helicinae, relaxation of</a:t>
            </a:r>
          </a:p>
          <a:p>
            <a:pPr eaLnBrk="1" hangingPunct="1">
              <a:spcBef>
                <a:spcPct val="0"/>
              </a:spcBef>
            </a:pPr>
            <a:r>
              <a:rPr lang="cs-CZ" altLang="cs-CZ" sz="2400" b="1">
                <a:ea typeface="Lucida Sans Unicode" panose="020B0602030504020204" pitchFamily="34" charset="0"/>
                <a:cs typeface="Arial" panose="020B0604020202020204" pitchFamily="34" charset="0"/>
              </a:rPr>
              <a:t>  </a:t>
            </a:r>
            <a:r>
              <a:rPr lang="cs-CZ" altLang="cs-CZ" sz="2400" b="1"/>
              <a:t> bulbospongious and ischiocavernous muscles, drainage </a:t>
            </a:r>
          </a:p>
          <a:p>
            <a:pPr eaLnBrk="1" hangingPunct="1">
              <a:spcBef>
                <a:spcPct val="0"/>
              </a:spcBef>
            </a:pPr>
            <a:r>
              <a:rPr lang="cs-CZ" altLang="cs-CZ" sz="2400" b="1"/>
              <a:t>   of blood into v. dorsalis penis prof. → </a:t>
            </a:r>
            <a:r>
              <a:rPr lang="en-US" altLang="cs-CZ" sz="2400" b="1"/>
              <a:t>detumescence</a:t>
            </a:r>
          </a:p>
          <a:p>
            <a:pPr eaLnBrk="1" hangingPunct="1">
              <a:spcBef>
                <a:spcPct val="0"/>
              </a:spcBef>
            </a:pPr>
            <a:endParaRPr lang="en-US" altLang="cs-CZ" sz="2400" b="1"/>
          </a:p>
          <a:p>
            <a:pPr eaLnBrk="1" hangingPunct="1">
              <a:spcBef>
                <a:spcPct val="0"/>
              </a:spcBef>
            </a:pPr>
            <a:r>
              <a:rPr lang="en-US" altLang="cs-CZ" sz="2400" b="1"/>
              <a:t>EJACULATION OF THE SEMEN</a:t>
            </a:r>
          </a:p>
          <a:p>
            <a:pPr eaLnBrk="1" hangingPunct="1">
              <a:spcBef>
                <a:spcPct val="0"/>
              </a:spcBef>
            </a:pPr>
            <a:endParaRPr lang="en-US" altLang="cs-CZ" sz="2400" b="1"/>
          </a:p>
          <a:p>
            <a:pPr eaLnBrk="1" hangingPunct="1">
              <a:spcBef>
                <a:spcPct val="0"/>
              </a:spcBef>
            </a:pPr>
            <a:r>
              <a:rPr lang="en-US" altLang="cs-CZ" sz="2400" b="1"/>
              <a:t>1. Emission of sperms and genital glands secretion </a:t>
            </a:r>
          </a:p>
          <a:p>
            <a:pPr eaLnBrk="1" hangingPunct="1">
              <a:spcBef>
                <a:spcPct val="0"/>
              </a:spcBef>
            </a:pPr>
            <a:r>
              <a:rPr lang="en-US" altLang="cs-CZ" sz="2400" b="1"/>
              <a:t>    - sympathetic stimulation</a:t>
            </a:r>
          </a:p>
          <a:p>
            <a:pPr eaLnBrk="1" hangingPunct="1">
              <a:spcBef>
                <a:spcPct val="0"/>
              </a:spcBef>
            </a:pPr>
            <a:r>
              <a:rPr lang="en-US" altLang="cs-CZ" sz="2400" b="1"/>
              <a:t>2. Expulsion of the semen from the spongy urethra </a:t>
            </a:r>
          </a:p>
          <a:p>
            <a:pPr eaLnBrk="1" hangingPunct="1">
              <a:spcBef>
                <a:spcPct val="0"/>
              </a:spcBef>
            </a:pPr>
            <a:r>
              <a:rPr lang="en-US" altLang="cs-CZ" sz="2400" b="1"/>
              <a:t>    (ejaculation) – parasympathetic stimulation   </a:t>
            </a:r>
          </a:p>
          <a:p>
            <a:pPr eaLnBrk="1" hangingPunct="1">
              <a:spcBef>
                <a:spcPct val="0"/>
              </a:spcBef>
            </a:pPr>
            <a:endParaRPr lang="cs-CZ" altLang="cs-CZ" sz="2400" b="1"/>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1"/>
          <p:cNvGraphicFramePr>
            <a:graphicFrameLocks noChangeAspect="1"/>
          </p:cNvGraphicFramePr>
          <p:nvPr/>
        </p:nvGraphicFramePr>
        <p:xfrm>
          <a:off x="2555875" y="23813"/>
          <a:ext cx="6337300" cy="6834187"/>
        </p:xfrm>
        <a:graphic>
          <a:graphicData uri="http://schemas.openxmlformats.org/presentationml/2006/ole">
            <mc:AlternateContent xmlns:mc="http://schemas.openxmlformats.org/markup-compatibility/2006">
              <mc:Choice xmlns:v="urn:schemas-microsoft-com:vml" Requires="v">
                <p:oleObj spid="_x0000_s124958" r:id="rId4" imgW="6336805" imgH="6833630" progId="">
                  <p:embed/>
                </p:oleObj>
              </mc:Choice>
              <mc:Fallback>
                <p:oleObj r:id="rId4" imgW="6336805" imgH="68336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3813"/>
                        <a:ext cx="6337300" cy="683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39" name="Text Box 2"/>
          <p:cNvSpPr txBox="1">
            <a:spLocks noChangeArrowheads="1"/>
          </p:cNvSpPr>
          <p:nvPr/>
        </p:nvSpPr>
        <p:spPr bwMode="auto">
          <a:xfrm>
            <a:off x="231775" y="207963"/>
            <a:ext cx="41290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Drainage of the male pelvis</a:t>
            </a:r>
          </a:p>
        </p:txBody>
      </p:sp>
    </p:spTree>
    <p:extLst>
      <p:ext uri="{BB962C8B-B14F-4D97-AF65-F5344CB8AC3E}">
        <p14:creationId xmlns:p14="http://schemas.microsoft.com/office/powerpoint/2010/main" val="3463537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title"/>
          </p:nvPr>
        </p:nvSpPr>
        <p:spPr>
          <a:xfrm>
            <a:off x="468313" y="2276475"/>
            <a:ext cx="8228012" cy="1433513"/>
          </a:xfrm>
        </p:spPr>
        <p:txBody>
          <a:bodyPr/>
          <a:lstStyle/>
          <a:p>
            <a:pPr eaLnBrk="1" hangingPunct="1"/>
            <a:r>
              <a:rPr lang="cs-CZ" altLang="cs-CZ" b="1" smtClean="0"/>
              <a:t>PELVIC FLOOR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0" y="-531440"/>
            <a:ext cx="9450388" cy="6659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p:cNvSpPr txBox="1"/>
          <p:nvPr/>
        </p:nvSpPr>
        <p:spPr>
          <a:xfrm>
            <a:off x="2483768" y="5157192"/>
            <a:ext cx="5211683" cy="369332"/>
          </a:xfrm>
          <a:prstGeom prst="rect">
            <a:avLst/>
          </a:prstGeom>
          <a:noFill/>
        </p:spPr>
        <p:txBody>
          <a:bodyPr wrap="none" rtlCol="0">
            <a:spAutoFit/>
          </a:bodyPr>
          <a:lstStyle/>
          <a:p>
            <a:r>
              <a:rPr lang="cs-CZ" altLang="cs-CZ" b="1" dirty="0">
                <a:solidFill>
                  <a:schemeClr val="tx1"/>
                </a:solidFill>
              </a:rPr>
              <a:t>- </a:t>
            </a:r>
            <a:r>
              <a:rPr lang="cs-CZ" altLang="cs-CZ" b="1" dirty="0" err="1">
                <a:solidFill>
                  <a:schemeClr val="tx1"/>
                </a:solidFill>
              </a:rPr>
              <a:t>aa</a:t>
            </a:r>
            <a:r>
              <a:rPr lang="cs-CZ" altLang="cs-CZ" b="1" dirty="0">
                <a:solidFill>
                  <a:schemeClr val="tx1"/>
                </a:solidFill>
              </a:rPr>
              <a:t>. </a:t>
            </a:r>
            <a:r>
              <a:rPr lang="cs-CZ" altLang="cs-CZ" b="1" dirty="0" err="1">
                <a:solidFill>
                  <a:schemeClr val="tx1"/>
                </a:solidFill>
              </a:rPr>
              <a:t>lobares</a:t>
            </a:r>
            <a:r>
              <a:rPr lang="cs-CZ" altLang="cs-CZ" b="1" dirty="0">
                <a:solidFill>
                  <a:schemeClr val="tx1"/>
                </a:solidFill>
              </a:rPr>
              <a:t> – </a:t>
            </a:r>
            <a:r>
              <a:rPr lang="cs-CZ" altLang="cs-CZ" b="1" dirty="0" err="1">
                <a:solidFill>
                  <a:schemeClr val="tx1"/>
                </a:solidFill>
              </a:rPr>
              <a:t>aa</a:t>
            </a:r>
            <a:r>
              <a:rPr lang="cs-CZ" altLang="cs-CZ" b="1" dirty="0">
                <a:solidFill>
                  <a:schemeClr val="tx1"/>
                </a:solidFill>
              </a:rPr>
              <a:t>. </a:t>
            </a:r>
            <a:r>
              <a:rPr lang="cs-CZ" altLang="cs-CZ" b="1" dirty="0" err="1">
                <a:solidFill>
                  <a:schemeClr val="tx1"/>
                </a:solidFill>
              </a:rPr>
              <a:t>i</a:t>
            </a:r>
            <a:r>
              <a:rPr lang="cs-CZ" altLang="cs-CZ" b="1" dirty="0" err="1" smtClean="0">
                <a:solidFill>
                  <a:schemeClr val="tx1"/>
                </a:solidFill>
              </a:rPr>
              <a:t>nterlobares</a:t>
            </a:r>
            <a:r>
              <a:rPr lang="cs-CZ" altLang="cs-CZ" b="1" dirty="0" smtClean="0">
                <a:solidFill>
                  <a:schemeClr val="tx1"/>
                </a:solidFill>
              </a:rPr>
              <a:t> </a:t>
            </a:r>
            <a:r>
              <a:rPr lang="cs-CZ" altLang="cs-CZ" b="1" dirty="0">
                <a:solidFill>
                  <a:schemeClr val="tx1"/>
                </a:solidFill>
              </a:rPr>
              <a:t>–</a:t>
            </a:r>
            <a:r>
              <a:rPr lang="cs-CZ" altLang="cs-CZ" b="1" dirty="0" smtClean="0">
                <a:solidFill>
                  <a:schemeClr val="tx1"/>
                </a:solidFill>
              </a:rPr>
              <a:t> </a:t>
            </a:r>
            <a:r>
              <a:rPr lang="cs-CZ" altLang="cs-CZ" b="1" dirty="0" err="1" smtClean="0">
                <a:solidFill>
                  <a:schemeClr val="tx1"/>
                </a:solidFill>
              </a:rPr>
              <a:t>aa</a:t>
            </a:r>
            <a:r>
              <a:rPr lang="cs-CZ" altLang="cs-CZ" b="1" dirty="0" smtClean="0">
                <a:solidFill>
                  <a:schemeClr val="tx1"/>
                </a:solidFill>
              </a:rPr>
              <a:t>. </a:t>
            </a:r>
            <a:r>
              <a:rPr lang="cs-CZ" altLang="cs-CZ" b="1" dirty="0" err="1" smtClean="0">
                <a:solidFill>
                  <a:schemeClr val="tx1"/>
                </a:solidFill>
              </a:rPr>
              <a:t>arcuatae</a:t>
            </a:r>
            <a:endParaRPr lang="cs-CZ"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487488"/>
            <a:ext cx="6300787" cy="5370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5" name="Text Box 2"/>
          <p:cNvSpPr txBox="1">
            <a:spLocks noChangeArrowheads="1"/>
          </p:cNvSpPr>
          <p:nvPr/>
        </p:nvSpPr>
        <p:spPr bwMode="auto">
          <a:xfrm>
            <a:off x="301625" y="207963"/>
            <a:ext cx="7292975" cy="264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DIAPHRAGMA PELVIS </a:t>
            </a:r>
          </a:p>
          <a:p>
            <a:pPr eaLnBrk="1" hangingPunct="1">
              <a:spcBef>
                <a:spcPct val="0"/>
              </a:spcBef>
              <a:buFont typeface="Arial" panose="020B0604020202020204" pitchFamily="34" charset="0"/>
              <a:buNone/>
            </a:pPr>
            <a:r>
              <a:rPr lang="cs-CZ" altLang="cs-CZ" sz="2400" b="1"/>
              <a:t>M. levator ani – pars iliaca (M. iliococcygeus)</a:t>
            </a:r>
          </a:p>
          <a:p>
            <a:pPr eaLnBrk="1" hangingPunct="1">
              <a:spcBef>
                <a:spcPct val="0"/>
              </a:spcBef>
              <a:buClrTx/>
              <a:buSzTx/>
              <a:buFontTx/>
              <a:buNone/>
            </a:pPr>
            <a:r>
              <a:rPr lang="cs-CZ" altLang="cs-CZ" sz="2400" b="1"/>
              <a:t>                         -  pars pubica (M. pubococcygeus)</a:t>
            </a:r>
          </a:p>
          <a:p>
            <a:pPr eaLnBrk="1" hangingPunct="1">
              <a:spcBef>
                <a:spcPct val="0"/>
              </a:spcBef>
              <a:buClrTx/>
              <a:buSzTx/>
              <a:buFontTx/>
              <a:buNone/>
            </a:pPr>
            <a:r>
              <a:rPr lang="cs-CZ" altLang="cs-CZ" sz="2400" b="1"/>
              <a:t>                         (-  M. puborectalis)</a:t>
            </a:r>
          </a:p>
          <a:p>
            <a:pPr eaLnBrk="1" hangingPunct="1">
              <a:spcBef>
                <a:spcPct val="0"/>
              </a:spcBef>
              <a:buFont typeface="Arial" panose="020B0604020202020204" pitchFamily="34" charset="0"/>
              <a:buNone/>
            </a:pPr>
            <a:r>
              <a:rPr lang="cs-CZ" altLang="cs-CZ" sz="2400" b="1"/>
              <a:t>M. coccygeus</a:t>
            </a:r>
          </a:p>
          <a:p>
            <a:pPr eaLnBrk="1" hangingPunct="1">
              <a:spcBef>
                <a:spcPct val="0"/>
              </a:spcBef>
              <a:buFont typeface="Arial" panose="020B0604020202020204" pitchFamily="34" charset="0"/>
              <a:buNone/>
            </a:pPr>
            <a:endParaRPr lang="cs-CZ" altLang="cs-CZ" sz="2400" b="1"/>
          </a:p>
          <a:p>
            <a:pPr eaLnBrk="1" hangingPunct="1">
              <a:spcBef>
                <a:spcPct val="0"/>
              </a:spcBef>
              <a:buClrTx/>
              <a:buSzTx/>
              <a:buFontTx/>
              <a:buNone/>
            </a:pPr>
            <a:r>
              <a:rPr lang="cs-CZ" altLang="cs-CZ" sz="2400" b="1"/>
              <a:t>Hiatus urogenitalis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351" y="0"/>
            <a:ext cx="55213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p:cNvSpPr txBox="1"/>
          <p:nvPr/>
        </p:nvSpPr>
        <p:spPr>
          <a:xfrm flipH="1">
            <a:off x="323528" y="476672"/>
            <a:ext cx="3168352" cy="830997"/>
          </a:xfrm>
          <a:prstGeom prst="rect">
            <a:avLst/>
          </a:prstGeom>
          <a:noFill/>
        </p:spPr>
        <p:txBody>
          <a:bodyPr wrap="square" rtlCol="0">
            <a:spAutoFit/>
          </a:bodyPr>
          <a:lstStyle/>
          <a:p>
            <a:r>
              <a:rPr lang="cs-CZ" sz="2400" b="1" dirty="0" err="1" smtClean="0">
                <a:solidFill>
                  <a:schemeClr val="tx1"/>
                </a:solidFill>
              </a:rPr>
              <a:t>Arcus</a:t>
            </a:r>
            <a:r>
              <a:rPr lang="cs-CZ" sz="2400" b="1" dirty="0" smtClean="0">
                <a:solidFill>
                  <a:schemeClr val="tx1"/>
                </a:solidFill>
              </a:rPr>
              <a:t> </a:t>
            </a:r>
            <a:r>
              <a:rPr lang="cs-CZ" sz="2400" b="1" dirty="0" err="1" smtClean="0">
                <a:solidFill>
                  <a:schemeClr val="tx1"/>
                </a:solidFill>
              </a:rPr>
              <a:t>tendineus</a:t>
            </a:r>
            <a:r>
              <a:rPr lang="cs-CZ" sz="2400" b="1" dirty="0" smtClean="0">
                <a:solidFill>
                  <a:schemeClr val="tx1"/>
                </a:solidFill>
              </a:rPr>
              <a:t> m. </a:t>
            </a:r>
            <a:r>
              <a:rPr lang="cs-CZ" sz="2400" b="1" dirty="0" err="1" smtClean="0">
                <a:solidFill>
                  <a:schemeClr val="tx1"/>
                </a:solidFill>
              </a:rPr>
              <a:t>levatoris</a:t>
            </a:r>
            <a:r>
              <a:rPr lang="cs-CZ" sz="2400" b="1" dirty="0" smtClean="0">
                <a:solidFill>
                  <a:schemeClr val="tx1"/>
                </a:solidFill>
              </a:rPr>
              <a:t> ani</a:t>
            </a:r>
            <a:endParaRPr lang="cs-CZ" sz="2400" b="1"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0"/>
            <a:ext cx="55530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3" name="Text Box 2"/>
          <p:cNvSpPr txBox="1">
            <a:spLocks noChangeArrowheads="1"/>
          </p:cNvSpPr>
          <p:nvPr/>
        </p:nvSpPr>
        <p:spPr bwMode="auto">
          <a:xfrm>
            <a:off x="88900" y="63500"/>
            <a:ext cx="4044950"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Fascia obturatoria</a:t>
            </a:r>
          </a:p>
          <a:p>
            <a:pPr eaLnBrk="1" hangingPunct="1">
              <a:spcBef>
                <a:spcPct val="0"/>
              </a:spcBef>
            </a:pPr>
            <a:r>
              <a:rPr lang="cs-CZ" altLang="cs-CZ" sz="2400" b="1"/>
              <a:t>Canalis pudendalis </a:t>
            </a:r>
          </a:p>
          <a:p>
            <a:pPr eaLnBrk="1" hangingPunct="1">
              <a:spcBef>
                <a:spcPct val="0"/>
              </a:spcBef>
            </a:pPr>
            <a:r>
              <a:rPr lang="cs-CZ" altLang="cs-CZ" sz="2400" b="1"/>
              <a:t>       (Alcock)</a:t>
            </a:r>
          </a:p>
          <a:p>
            <a:pPr eaLnBrk="1" hangingPunct="1">
              <a:spcBef>
                <a:spcPct val="0"/>
              </a:spcBef>
            </a:pPr>
            <a:r>
              <a:rPr lang="cs-CZ" altLang="cs-CZ" sz="2400" b="1"/>
              <a:t>Fascia sup. diaphragmatis</a:t>
            </a:r>
          </a:p>
          <a:p>
            <a:pPr eaLnBrk="1" hangingPunct="1">
              <a:spcBef>
                <a:spcPct val="0"/>
              </a:spcBef>
            </a:pPr>
            <a:r>
              <a:rPr lang="cs-CZ" altLang="cs-CZ" sz="2400" b="1"/>
              <a:t>  pelvis</a:t>
            </a:r>
          </a:p>
          <a:p>
            <a:pPr eaLnBrk="1" hangingPunct="1">
              <a:spcBef>
                <a:spcPct val="0"/>
              </a:spcBef>
            </a:pPr>
            <a:r>
              <a:rPr lang="cs-CZ" altLang="cs-CZ" sz="2400" b="1"/>
              <a:t>Fascia inf. diaphragmatis </a:t>
            </a:r>
          </a:p>
          <a:p>
            <a:pPr eaLnBrk="1" hangingPunct="1">
              <a:spcBef>
                <a:spcPct val="0"/>
              </a:spcBef>
            </a:pPr>
            <a:r>
              <a:rPr lang="cs-CZ" altLang="cs-CZ" sz="2400" b="1"/>
              <a:t>  pelvis</a:t>
            </a:r>
          </a:p>
          <a:p>
            <a:pPr eaLnBrk="1" hangingPunct="1">
              <a:spcBef>
                <a:spcPct val="0"/>
              </a:spcBef>
            </a:pPr>
            <a:r>
              <a:rPr lang="cs-CZ" altLang="cs-CZ" sz="2400" b="1"/>
              <a:t>Fossa ischioanalis/</a:t>
            </a:r>
          </a:p>
          <a:p>
            <a:pPr eaLnBrk="1" hangingPunct="1">
              <a:spcBef>
                <a:spcPct val="0"/>
              </a:spcBef>
            </a:pPr>
            <a:r>
              <a:rPr lang="cs-CZ" altLang="cs-CZ" sz="2400" b="1"/>
              <a:t>- rectalis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11125"/>
            <a:ext cx="8353425" cy="674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Text Box 5"/>
          <p:cNvSpPr txBox="1">
            <a:spLocks noChangeArrowheads="1"/>
          </p:cNvSpPr>
          <p:nvPr/>
        </p:nvSpPr>
        <p:spPr bwMode="auto">
          <a:xfrm>
            <a:off x="158750" y="134938"/>
            <a:ext cx="179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PERINEUM</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0"/>
            <a:ext cx="5148263"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1" name="TextovéPole 1"/>
          <p:cNvSpPr txBox="1">
            <a:spLocks noChangeArrowheads="1"/>
          </p:cNvSpPr>
          <p:nvPr/>
        </p:nvSpPr>
        <p:spPr bwMode="auto">
          <a:xfrm>
            <a:off x="0" y="115888"/>
            <a:ext cx="46418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Fossa ischioanalis/-rectalis</a:t>
            </a:r>
          </a:p>
          <a:p>
            <a:endParaRPr lang="cs-CZ" altLang="cs-CZ" sz="2400" b="1">
              <a:solidFill>
                <a:schemeClr val="tx1"/>
              </a:solidFill>
            </a:endParaRPr>
          </a:p>
          <a:p>
            <a:r>
              <a:rPr lang="cs-CZ" altLang="cs-CZ" sz="2400" b="1">
                <a:solidFill>
                  <a:schemeClr val="tx1"/>
                </a:solidFill>
              </a:rPr>
              <a:t>M. sphincter ani externus</a:t>
            </a:r>
          </a:p>
          <a:p>
            <a:r>
              <a:rPr lang="cs-CZ" altLang="cs-CZ" sz="2400" b="1">
                <a:solidFill>
                  <a:schemeClr val="tx1"/>
                </a:solidFill>
              </a:rPr>
              <a:t>Lig. anococcygeum</a:t>
            </a:r>
          </a:p>
          <a:p>
            <a:endParaRPr lang="cs-CZ" altLang="cs-CZ" sz="2400" b="1">
              <a:solidFill>
                <a:schemeClr val="tx1"/>
              </a:solidFill>
            </a:endParaRPr>
          </a:p>
          <a:p>
            <a:endParaRPr lang="cs-CZ" altLang="cs-CZ" sz="2400" b="1">
              <a:solidFill>
                <a:schemeClr val="tx1"/>
              </a:solidFill>
            </a:endParaRPr>
          </a:p>
          <a:p>
            <a:r>
              <a:rPr lang="cs-CZ" altLang="cs-CZ" sz="2400" b="1">
                <a:solidFill>
                  <a:schemeClr val="tx1"/>
                </a:solidFill>
              </a:rPr>
              <a:t>N. pudendus – nn. rectales inf.</a:t>
            </a:r>
          </a:p>
          <a:p>
            <a:r>
              <a:rPr lang="cs-CZ" altLang="cs-CZ" sz="2400" b="1">
                <a:solidFill>
                  <a:schemeClr val="tx1"/>
                </a:solidFill>
              </a:rPr>
              <a:t>A. pudenda int. – aa. rect. inf.</a:t>
            </a:r>
          </a:p>
          <a:p>
            <a:r>
              <a:rPr lang="cs-CZ" altLang="cs-CZ" sz="2400" b="1">
                <a:solidFill>
                  <a:schemeClr val="tx1"/>
                </a:solidFill>
              </a:rPr>
              <a:t>V. pudenda int. – vv. rect. inf.</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6140450"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225925"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6" name="Text Box 7"/>
          <p:cNvSpPr txBox="1">
            <a:spLocks noChangeArrowheads="1"/>
          </p:cNvSpPr>
          <p:nvPr/>
        </p:nvSpPr>
        <p:spPr bwMode="auto">
          <a:xfrm>
            <a:off x="73025" y="333375"/>
            <a:ext cx="432276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Fascia perinei </a:t>
            </a:r>
            <a:r>
              <a:rPr lang="en-US" altLang="cs-CZ" sz="2400" b="1">
                <a:solidFill>
                  <a:schemeClr val="tx1"/>
                </a:solidFill>
              </a:rPr>
              <a:t>(</a:t>
            </a:r>
            <a:r>
              <a:rPr lang="cs-CZ" altLang="cs-CZ" sz="2400" b="1">
                <a:solidFill>
                  <a:schemeClr val="tx1"/>
                </a:solidFill>
              </a:rPr>
              <a:t>superficialis</a:t>
            </a:r>
            <a:r>
              <a:rPr lang="en-US" altLang="cs-CZ" sz="2400" b="1">
                <a:solidFill>
                  <a:schemeClr val="tx1"/>
                </a:solidFill>
              </a:rPr>
              <a:t>)</a:t>
            </a: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cs-CZ" altLang="cs-CZ" sz="2400" b="1">
              <a:solidFill>
                <a:schemeClr val="tx1"/>
              </a:solidFill>
            </a:endParaRPr>
          </a:p>
        </p:txBody>
      </p:sp>
      <p:sp>
        <p:nvSpPr>
          <p:cNvPr id="95237" name="TextovéPole 2"/>
          <p:cNvSpPr txBox="1">
            <a:spLocks noChangeArrowheads="1"/>
          </p:cNvSpPr>
          <p:nvPr/>
        </p:nvSpPr>
        <p:spPr bwMode="auto">
          <a:xfrm>
            <a:off x="4519613" y="5013325"/>
            <a:ext cx="437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Spatium </a:t>
            </a:r>
            <a:r>
              <a:rPr lang="en-US" altLang="cs-CZ" sz="2400" b="1">
                <a:solidFill>
                  <a:schemeClr val="tx1"/>
                </a:solidFill>
              </a:rPr>
              <a:t>superficiale </a:t>
            </a:r>
            <a:r>
              <a:rPr lang="cs-CZ" altLang="cs-CZ" sz="2400" b="1">
                <a:solidFill>
                  <a:schemeClr val="tx1"/>
                </a:solidFill>
              </a:rPr>
              <a:t>perinei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85750"/>
            <a:ext cx="6588125" cy="657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59" name="Text Box 2"/>
          <p:cNvSpPr txBox="1">
            <a:spLocks noChangeArrowheads="1"/>
          </p:cNvSpPr>
          <p:nvPr/>
        </p:nvSpPr>
        <p:spPr bwMode="auto">
          <a:xfrm>
            <a:off x="179388" y="188913"/>
            <a:ext cx="3252787"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ischiocavernosus</a:t>
            </a:r>
          </a:p>
          <a:p>
            <a:pPr eaLnBrk="1" hangingPunct="1">
              <a:spcBef>
                <a:spcPct val="0"/>
              </a:spcBef>
            </a:pPr>
            <a:r>
              <a:rPr lang="cs-CZ" altLang="cs-CZ" sz="2400" b="1"/>
              <a:t>M. bulbospongiosus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990600"/>
            <a:ext cx="6156325" cy="583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3" name="Text Box 2"/>
          <p:cNvSpPr txBox="1">
            <a:spLocks noChangeArrowheads="1"/>
          </p:cNvSpPr>
          <p:nvPr/>
        </p:nvSpPr>
        <p:spPr bwMode="auto">
          <a:xfrm>
            <a:off x="-3175" y="0"/>
            <a:ext cx="7529513" cy="230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Membrana perinei</a:t>
            </a:r>
          </a:p>
          <a:p>
            <a:pPr eaLnBrk="1" hangingPunct="1">
              <a:spcBef>
                <a:spcPct val="0"/>
              </a:spcBef>
            </a:pPr>
            <a:r>
              <a:rPr lang="cs-CZ" altLang="cs-CZ" sz="2400" b="1"/>
              <a:t>S</a:t>
            </a:r>
            <a:r>
              <a:rPr lang="en-US" altLang="cs-CZ" sz="2400" b="1"/>
              <a:t>accus </a:t>
            </a:r>
            <a:r>
              <a:rPr lang="cs-CZ" altLang="cs-CZ" sz="2400" b="1"/>
              <a:t>prof</a:t>
            </a:r>
            <a:r>
              <a:rPr lang="en-US" altLang="cs-CZ" sz="2400" b="1"/>
              <a:t>undus </a:t>
            </a:r>
            <a:r>
              <a:rPr lang="cs-CZ" altLang="cs-CZ" sz="2400" b="1"/>
              <a:t>perinei</a:t>
            </a:r>
            <a:r>
              <a:rPr lang="en-US" altLang="cs-CZ" sz="2400" b="1"/>
              <a:t>/diaphragma urogenitale</a:t>
            </a:r>
            <a:endParaRPr lang="cs-CZ" altLang="cs-CZ" sz="2400" b="1"/>
          </a:p>
          <a:p>
            <a:pPr eaLnBrk="1" hangingPunct="1">
              <a:spcBef>
                <a:spcPct val="0"/>
              </a:spcBef>
            </a:pPr>
            <a:r>
              <a:rPr lang="cs-CZ" altLang="cs-CZ" sz="2400" b="1"/>
              <a:t>Recessus pubicus</a:t>
            </a:r>
          </a:p>
          <a:p>
            <a:pPr eaLnBrk="1" hangingPunct="1">
              <a:spcBef>
                <a:spcPct val="0"/>
              </a:spcBef>
            </a:pPr>
            <a:r>
              <a:rPr lang="cs-CZ" altLang="cs-CZ" sz="2400" b="1"/>
              <a:t>fossae ischioanalis/</a:t>
            </a:r>
          </a:p>
          <a:p>
            <a:pPr eaLnBrk="1" hangingPunct="1">
              <a:spcBef>
                <a:spcPct val="0"/>
              </a:spcBef>
            </a:pPr>
            <a:r>
              <a:rPr lang="cs-CZ" altLang="cs-CZ" sz="2400" b="1"/>
              <a:t>- rectalis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76250"/>
            <a:ext cx="7524750" cy="6783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7" name="Text Box 2"/>
          <p:cNvSpPr txBox="1">
            <a:spLocks noChangeArrowheads="1"/>
          </p:cNvSpPr>
          <p:nvPr/>
        </p:nvSpPr>
        <p:spPr bwMode="auto">
          <a:xfrm>
            <a:off x="-3175" y="0"/>
            <a:ext cx="8420100"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transversus perinei spf.</a:t>
            </a:r>
          </a:p>
          <a:p>
            <a:pPr eaLnBrk="1" hangingPunct="1">
              <a:spcBef>
                <a:spcPct val="0"/>
              </a:spcBef>
            </a:pPr>
            <a:r>
              <a:rPr lang="cs-CZ" altLang="cs-CZ" sz="2400" b="1"/>
              <a:t>Membrana perinei/Fascia inf. diaphragmatis urogenitalis</a:t>
            </a:r>
          </a:p>
          <a:p>
            <a:pPr eaLnBrk="1" hangingPunct="1">
              <a:spcBef>
                <a:spcPct val="0"/>
              </a:spcBef>
            </a:pPr>
            <a:r>
              <a:rPr lang="cs-CZ" altLang="cs-CZ" sz="2400" b="1"/>
              <a:t>V. dorsalis penis prof.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036638"/>
            <a:ext cx="5940425" cy="5821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1" name="Text Box 2"/>
          <p:cNvSpPr txBox="1">
            <a:spLocks noChangeArrowheads="1"/>
          </p:cNvSpPr>
          <p:nvPr/>
        </p:nvSpPr>
        <p:spPr bwMode="auto">
          <a:xfrm>
            <a:off x="141288" y="134938"/>
            <a:ext cx="8097386"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dirty="0"/>
              <a:t>SACCUS PROF. </a:t>
            </a:r>
            <a:r>
              <a:rPr lang="cs-CZ" altLang="cs-CZ" sz="2400" b="1" dirty="0" smtClean="0"/>
              <a:t>PERINEI</a:t>
            </a:r>
          </a:p>
          <a:p>
            <a:pPr eaLnBrk="1" hangingPunct="1">
              <a:spcBef>
                <a:spcPct val="0"/>
              </a:spcBef>
            </a:pPr>
            <a:r>
              <a:rPr lang="cs-CZ" altLang="cs-CZ" sz="2400" b="1" dirty="0" smtClean="0"/>
              <a:t>M</a:t>
            </a:r>
            <a:r>
              <a:rPr lang="cs-CZ" altLang="cs-CZ" sz="2400" b="1" dirty="0"/>
              <a:t>. </a:t>
            </a:r>
            <a:r>
              <a:rPr lang="cs-CZ" altLang="cs-CZ" sz="2400" b="1" dirty="0" err="1"/>
              <a:t>transversus</a:t>
            </a:r>
            <a:r>
              <a:rPr lang="cs-CZ" altLang="cs-CZ" sz="2400" b="1" dirty="0"/>
              <a:t> perinei </a:t>
            </a:r>
            <a:r>
              <a:rPr lang="cs-CZ" altLang="cs-CZ" sz="2400" b="1" dirty="0" err="1"/>
              <a:t>profundus</a:t>
            </a:r>
            <a:r>
              <a:rPr lang="cs-CZ" altLang="cs-CZ" sz="2400" b="1" dirty="0"/>
              <a:t> – Centrum </a:t>
            </a:r>
            <a:r>
              <a:rPr lang="cs-CZ" altLang="cs-CZ" sz="2400" b="1" dirty="0" err="1"/>
              <a:t>perineale</a:t>
            </a:r>
            <a:endParaRPr lang="cs-CZ" altLang="cs-CZ" sz="2400" b="1" dirty="0"/>
          </a:p>
          <a:p>
            <a:pPr eaLnBrk="1" hangingPunct="1">
              <a:spcBef>
                <a:spcPct val="0"/>
              </a:spcBef>
              <a:buFont typeface="Arial" panose="020B0604020202020204" pitchFamily="34" charset="0"/>
              <a:buNone/>
            </a:pPr>
            <a:r>
              <a:rPr lang="cs-CZ" altLang="cs-CZ" sz="2400" b="1" dirty="0"/>
              <a:t>M. </a:t>
            </a:r>
            <a:r>
              <a:rPr lang="cs-CZ" altLang="cs-CZ" sz="2400" b="1" dirty="0" err="1"/>
              <a:t>sphincter</a:t>
            </a:r>
            <a:r>
              <a:rPr lang="cs-CZ" altLang="cs-CZ" sz="2400" b="1" dirty="0"/>
              <a:t> </a:t>
            </a:r>
            <a:r>
              <a:rPr lang="cs-CZ" altLang="cs-CZ" sz="2400" b="1" dirty="0" err="1"/>
              <a:t>urethrae</a:t>
            </a:r>
            <a:endParaRPr lang="cs-CZ" altLang="cs-CZ" sz="2400" b="1" dirty="0"/>
          </a:p>
          <a:p>
            <a:pPr eaLnBrk="1" hangingPunct="1">
              <a:spcBef>
                <a:spcPct val="0"/>
              </a:spcBef>
              <a:buFont typeface="Arial" panose="020B0604020202020204" pitchFamily="34" charset="0"/>
              <a:buNone/>
            </a:pPr>
            <a:r>
              <a:rPr lang="cs-CZ" altLang="cs-CZ" sz="2400" b="1" dirty="0"/>
              <a:t>Lig. </a:t>
            </a:r>
            <a:r>
              <a:rPr lang="cs-CZ" altLang="cs-CZ" sz="2400" b="1" dirty="0" err="1"/>
              <a:t>transversum</a:t>
            </a:r>
            <a:r>
              <a:rPr lang="cs-CZ" altLang="cs-CZ" sz="2400" b="1" dirty="0"/>
              <a:t> perinei </a:t>
            </a:r>
          </a:p>
          <a:p>
            <a:pPr eaLnBrk="1" hangingPunct="1">
              <a:spcBef>
                <a:spcPct val="0"/>
              </a:spcBef>
              <a:buFont typeface="Arial" panose="020B0604020202020204" pitchFamily="34" charset="0"/>
              <a:buNone/>
            </a:pPr>
            <a:endParaRPr lang="cs-CZ" altLang="cs-CZ" sz="2400" b="1" dirty="0"/>
          </a:p>
          <a:p>
            <a:pPr eaLnBrk="1" hangingPunct="1">
              <a:spcBef>
                <a:spcPct val="0"/>
              </a:spcBef>
              <a:buClrTx/>
              <a:buSzTx/>
              <a:buFontTx/>
              <a:buNone/>
            </a:pPr>
            <a:r>
              <a:rPr lang="cs-CZ" altLang="cs-CZ" sz="2400" b="1" dirty="0" err="1"/>
              <a:t>Glandulae</a:t>
            </a:r>
            <a:r>
              <a:rPr lang="cs-CZ" altLang="cs-CZ" sz="2400" b="1" dirty="0"/>
              <a:t> </a:t>
            </a:r>
            <a:r>
              <a:rPr lang="cs-CZ" altLang="cs-CZ" sz="2400" b="1" dirty="0" err="1"/>
              <a:t>bulbourethrales</a:t>
            </a:r>
            <a:endParaRPr lang="cs-CZ"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1"/>
            <a:ext cx="4427537" cy="6045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2"/>
          <p:cNvSpPr txBox="1">
            <a:spLocks noChangeArrowheads="1"/>
          </p:cNvSpPr>
          <p:nvPr/>
        </p:nvSpPr>
        <p:spPr bwMode="auto">
          <a:xfrm>
            <a:off x="0" y="29760"/>
            <a:ext cx="5967413" cy="631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A</a:t>
            </a:r>
            <a:r>
              <a:rPr lang="cs-CZ" altLang="cs-CZ" sz="2400" b="1" dirty="0"/>
              <a:t>a</a:t>
            </a:r>
            <a:r>
              <a:rPr lang="en-US" altLang="cs-CZ" sz="2400" b="1" dirty="0"/>
              <a:t>. </a:t>
            </a:r>
            <a:r>
              <a:rPr lang="cs-CZ" altLang="cs-CZ" sz="2400" b="1" dirty="0"/>
              <a:t>inter</a:t>
            </a:r>
            <a:r>
              <a:rPr lang="en-US" altLang="cs-CZ" sz="2400" b="1" dirty="0" err="1"/>
              <a:t>lobares</a:t>
            </a:r>
            <a:r>
              <a:rPr lang="cs-CZ" altLang="cs-CZ" sz="2400" b="1" dirty="0"/>
              <a:t>:</a:t>
            </a:r>
          </a:p>
          <a:p>
            <a:pPr eaLnBrk="1" hangingPunct="1">
              <a:spcBef>
                <a:spcPct val="0"/>
              </a:spcBef>
              <a:buClrTx/>
              <a:buFontTx/>
              <a:buNone/>
            </a:pPr>
            <a:r>
              <a:rPr lang="cs-CZ" altLang="cs-CZ" sz="2400" b="1" dirty="0"/>
              <a:t> 1. A. </a:t>
            </a:r>
            <a:r>
              <a:rPr lang="en-US" altLang="cs-CZ" sz="2400" b="1" dirty="0" err="1"/>
              <a:t>arcuata</a:t>
            </a:r>
            <a:endParaRPr lang="en-US" altLang="cs-CZ" sz="2400" b="1" dirty="0"/>
          </a:p>
          <a:p>
            <a:pPr eaLnBrk="1" hangingPunct="1">
              <a:spcBef>
                <a:spcPct val="0"/>
              </a:spcBef>
              <a:buClrTx/>
              <a:buFontTx/>
              <a:buNone/>
            </a:pPr>
            <a:r>
              <a:rPr lang="cs-CZ" altLang="cs-CZ" sz="2400" b="1" dirty="0"/>
              <a:t> 2.</a:t>
            </a:r>
            <a:r>
              <a:rPr lang="en-US" altLang="cs-CZ" sz="2400" b="1" dirty="0"/>
              <a:t> </a:t>
            </a:r>
            <a:r>
              <a:rPr lang="cs-CZ" altLang="cs-CZ" sz="2400" b="1" dirty="0"/>
              <a:t>A</a:t>
            </a:r>
            <a:r>
              <a:rPr lang="en-US" altLang="cs-CZ" sz="2400" b="1" dirty="0"/>
              <a:t>. </a:t>
            </a:r>
            <a:r>
              <a:rPr lang="en-US" altLang="cs-CZ" sz="2400" b="1" dirty="0" err="1"/>
              <a:t>interlob</a:t>
            </a:r>
            <a:r>
              <a:rPr lang="cs-CZ" altLang="cs-CZ" sz="2400" b="1" dirty="0" err="1"/>
              <a:t>ula</a:t>
            </a:r>
            <a:r>
              <a:rPr lang="en-US" altLang="cs-CZ" sz="2400" b="1" dirty="0"/>
              <a:t>r</a:t>
            </a:r>
            <a:r>
              <a:rPr lang="cs-CZ" altLang="cs-CZ" sz="2400" b="1" dirty="0"/>
              <a:t>i</a:t>
            </a:r>
            <a:r>
              <a:rPr lang="en-US" altLang="cs-CZ" sz="2400" b="1" dirty="0"/>
              <a:t>s  </a:t>
            </a:r>
          </a:p>
          <a:p>
            <a:pPr eaLnBrk="1" hangingPunct="1">
              <a:spcBef>
                <a:spcPct val="0"/>
              </a:spcBef>
              <a:buClrTx/>
              <a:buFontTx/>
              <a:buNone/>
            </a:pPr>
            <a:r>
              <a:rPr lang="cs-CZ" altLang="cs-CZ" sz="2400" b="1" dirty="0"/>
              <a:t> 3. </a:t>
            </a:r>
            <a:r>
              <a:rPr lang="cs-CZ" altLang="cs-CZ" sz="2400" b="1" dirty="0" err="1"/>
              <a:t>Vas</a:t>
            </a:r>
            <a:r>
              <a:rPr lang="cs-CZ" altLang="cs-CZ" sz="2400" b="1" dirty="0"/>
              <a:t> </a:t>
            </a:r>
            <a:r>
              <a:rPr lang="cs-CZ" altLang="cs-CZ" sz="2400" b="1" dirty="0" err="1"/>
              <a:t>afferens</a:t>
            </a:r>
            <a:endParaRPr lang="cs-CZ" altLang="cs-CZ" sz="2400" b="1" dirty="0"/>
          </a:p>
          <a:p>
            <a:pPr eaLnBrk="1" hangingPunct="1">
              <a:spcBef>
                <a:spcPct val="0"/>
              </a:spcBef>
              <a:buClrTx/>
              <a:buFontTx/>
              <a:buNone/>
            </a:pPr>
            <a:r>
              <a:rPr lang="cs-CZ" altLang="cs-CZ" sz="2400" b="1" dirty="0"/>
              <a:t> 4. </a:t>
            </a:r>
            <a:r>
              <a:rPr lang="cs-CZ" altLang="cs-CZ" sz="2400" b="1" dirty="0" err="1"/>
              <a:t>Vas</a:t>
            </a:r>
            <a:r>
              <a:rPr lang="cs-CZ" altLang="cs-CZ" sz="2400" b="1" dirty="0"/>
              <a:t> </a:t>
            </a:r>
            <a:r>
              <a:rPr lang="cs-CZ" altLang="cs-CZ" sz="2400" b="1" dirty="0" err="1"/>
              <a:t>efferens</a:t>
            </a:r>
            <a:endParaRPr lang="cs-CZ" altLang="cs-CZ" sz="2400" b="1" dirty="0"/>
          </a:p>
          <a:p>
            <a:pPr eaLnBrk="1" hangingPunct="1">
              <a:spcBef>
                <a:spcPct val="0"/>
              </a:spcBef>
              <a:buClrTx/>
              <a:buFontTx/>
              <a:buNone/>
            </a:pPr>
            <a:r>
              <a:rPr lang="cs-CZ" altLang="cs-CZ" sz="2400" b="1" dirty="0"/>
              <a:t> 5. </a:t>
            </a:r>
            <a:r>
              <a:rPr lang="cs-CZ" altLang="cs-CZ" sz="2400" b="1" dirty="0" err="1"/>
              <a:t>Peritubular</a:t>
            </a:r>
            <a:r>
              <a:rPr lang="cs-CZ" altLang="cs-CZ" sz="2400" b="1" dirty="0"/>
              <a:t> </a:t>
            </a:r>
            <a:r>
              <a:rPr lang="cs-CZ" altLang="cs-CZ" sz="2400" b="1" dirty="0" err="1"/>
              <a:t>capillary</a:t>
            </a:r>
            <a:r>
              <a:rPr lang="cs-CZ" altLang="cs-CZ" sz="2400" b="1" dirty="0"/>
              <a:t> plexus</a:t>
            </a:r>
          </a:p>
          <a:p>
            <a:pPr eaLnBrk="1" hangingPunct="1">
              <a:spcBef>
                <a:spcPct val="0"/>
              </a:spcBef>
              <a:buClrTx/>
              <a:buFontTx/>
              <a:buNone/>
            </a:pPr>
            <a:r>
              <a:rPr lang="cs-CZ" altLang="cs-CZ" sz="2400" b="1" dirty="0"/>
              <a:t> 6. Arteriola </a:t>
            </a:r>
            <a:r>
              <a:rPr lang="cs-CZ" altLang="cs-CZ" sz="2400" b="1" dirty="0" err="1"/>
              <a:t>recta</a:t>
            </a:r>
            <a:endParaRPr lang="cs-CZ" altLang="cs-CZ" sz="2400" b="1" dirty="0"/>
          </a:p>
          <a:p>
            <a:pPr eaLnBrk="1" hangingPunct="1">
              <a:spcBef>
                <a:spcPct val="0"/>
              </a:spcBef>
              <a:buClrTx/>
              <a:buFontTx/>
              <a:buNone/>
            </a:pPr>
            <a:r>
              <a:rPr lang="cs-CZ" altLang="cs-CZ" sz="2400" b="1" dirty="0"/>
              <a:t> 7. </a:t>
            </a:r>
            <a:r>
              <a:rPr lang="cs-CZ" altLang="cs-CZ" sz="2400" b="1" dirty="0" err="1"/>
              <a:t>Capillary</a:t>
            </a:r>
            <a:r>
              <a:rPr lang="cs-CZ" altLang="cs-CZ" sz="2400" b="1" dirty="0"/>
              <a:t> plexus in </a:t>
            </a:r>
            <a:r>
              <a:rPr lang="cs-CZ" altLang="cs-CZ" sz="2400" b="1" dirty="0" err="1"/>
              <a:t>the</a:t>
            </a:r>
            <a:r>
              <a:rPr lang="cs-CZ" altLang="cs-CZ" sz="2400" b="1" dirty="0"/>
              <a:t> </a:t>
            </a:r>
            <a:r>
              <a:rPr lang="cs-CZ" altLang="cs-CZ" sz="2400" b="1" dirty="0" err="1"/>
              <a:t>medulla</a:t>
            </a:r>
            <a:endParaRPr lang="cs-CZ" altLang="cs-CZ" sz="2400" b="1" dirty="0"/>
          </a:p>
          <a:p>
            <a:pPr eaLnBrk="1" hangingPunct="1">
              <a:spcBef>
                <a:spcPct val="0"/>
              </a:spcBef>
              <a:buClrTx/>
              <a:buFontTx/>
              <a:buNone/>
            </a:pPr>
            <a:r>
              <a:rPr lang="cs-CZ" altLang="cs-CZ" sz="2400" b="1" dirty="0"/>
              <a:t> 8. </a:t>
            </a:r>
            <a:r>
              <a:rPr lang="cs-CZ" altLang="cs-CZ" sz="2400" b="1" dirty="0" err="1"/>
              <a:t>Capillary</a:t>
            </a:r>
            <a:r>
              <a:rPr lang="cs-CZ" altLang="cs-CZ" sz="2400" b="1" dirty="0"/>
              <a:t> plexus </a:t>
            </a:r>
            <a:r>
              <a:rPr lang="cs-CZ" altLang="cs-CZ" sz="2400" b="1" dirty="0" err="1"/>
              <a:t>around</a:t>
            </a:r>
            <a:r>
              <a:rPr lang="cs-CZ" altLang="cs-CZ" sz="2400" b="1" dirty="0"/>
              <a:t> </a:t>
            </a:r>
          </a:p>
          <a:p>
            <a:pPr eaLnBrk="1" hangingPunct="1">
              <a:spcBef>
                <a:spcPct val="0"/>
              </a:spcBef>
              <a:buClrTx/>
              <a:buFontTx/>
              <a:buNone/>
            </a:pPr>
            <a:r>
              <a:rPr lang="cs-CZ" altLang="cs-CZ" sz="2400" b="1" dirty="0"/>
              <a:t>     </a:t>
            </a:r>
            <a:r>
              <a:rPr lang="cs-CZ" altLang="cs-CZ" sz="2400" b="1" dirty="0" err="1"/>
              <a:t>papillary</a:t>
            </a:r>
            <a:r>
              <a:rPr lang="cs-CZ" altLang="cs-CZ" sz="2400" b="1" dirty="0"/>
              <a:t> </a:t>
            </a:r>
            <a:r>
              <a:rPr lang="cs-CZ" altLang="cs-CZ" sz="2400" b="1" dirty="0" err="1"/>
              <a:t>duct</a:t>
            </a:r>
            <a:endParaRPr lang="cs-CZ" altLang="cs-CZ" sz="2400" b="1" dirty="0"/>
          </a:p>
          <a:p>
            <a:pPr eaLnBrk="1" hangingPunct="1">
              <a:spcBef>
                <a:spcPct val="0"/>
              </a:spcBef>
              <a:buClrTx/>
              <a:buFontTx/>
              <a:buNone/>
            </a:pPr>
            <a:r>
              <a:rPr lang="cs-CZ" altLang="cs-CZ" sz="2400" b="1" dirty="0"/>
              <a:t> 9. </a:t>
            </a:r>
            <a:r>
              <a:rPr lang="cs-CZ" altLang="cs-CZ" sz="2400" b="1" dirty="0" err="1"/>
              <a:t>Venulae</a:t>
            </a:r>
            <a:r>
              <a:rPr lang="cs-CZ" altLang="cs-CZ" sz="2400" b="1" dirty="0"/>
              <a:t> </a:t>
            </a:r>
            <a:r>
              <a:rPr lang="cs-CZ" altLang="cs-CZ" sz="2400" b="1" dirty="0" err="1"/>
              <a:t>stellatae</a:t>
            </a:r>
            <a:endParaRPr lang="cs-CZ" altLang="cs-CZ" sz="2400" b="1" dirty="0"/>
          </a:p>
          <a:p>
            <a:pPr eaLnBrk="1" hangingPunct="1">
              <a:spcBef>
                <a:spcPct val="0"/>
              </a:spcBef>
              <a:buClrTx/>
              <a:buFontTx/>
              <a:buNone/>
            </a:pPr>
            <a:r>
              <a:rPr lang="cs-CZ" altLang="cs-CZ" sz="2400" b="1" dirty="0"/>
              <a:t>10.V. </a:t>
            </a:r>
            <a:r>
              <a:rPr lang="cs-CZ" altLang="cs-CZ" sz="2400" b="1" dirty="0" err="1"/>
              <a:t>interlobularis</a:t>
            </a:r>
            <a:endParaRPr lang="cs-CZ" altLang="cs-CZ" sz="2400" b="1" dirty="0"/>
          </a:p>
          <a:p>
            <a:pPr eaLnBrk="1" hangingPunct="1">
              <a:spcBef>
                <a:spcPct val="0"/>
              </a:spcBef>
              <a:buClrTx/>
              <a:buFontTx/>
              <a:buNone/>
            </a:pPr>
            <a:r>
              <a:rPr lang="cs-CZ" altLang="cs-CZ" sz="2400" b="1" dirty="0"/>
              <a:t>11.V. </a:t>
            </a:r>
            <a:r>
              <a:rPr lang="cs-CZ" altLang="cs-CZ" sz="2400" b="1" dirty="0" err="1"/>
              <a:t>arcuata</a:t>
            </a:r>
            <a:endParaRPr lang="cs-CZ" altLang="cs-CZ" sz="2400" b="1" dirty="0"/>
          </a:p>
          <a:p>
            <a:pPr eaLnBrk="1" hangingPunct="1">
              <a:spcBef>
                <a:spcPct val="0"/>
              </a:spcBef>
              <a:buClrTx/>
              <a:buFontTx/>
              <a:buNone/>
            </a:pPr>
            <a:r>
              <a:rPr lang="cs-CZ" altLang="cs-CZ" sz="2400" b="1" dirty="0"/>
              <a:t>12.Vein </a:t>
            </a:r>
            <a:r>
              <a:rPr lang="cs-CZ" altLang="cs-CZ" sz="2400" b="1" dirty="0" err="1"/>
              <a:t>from</a:t>
            </a:r>
            <a:r>
              <a:rPr lang="cs-CZ" altLang="cs-CZ" sz="2400" b="1" dirty="0"/>
              <a:t> </a:t>
            </a:r>
            <a:r>
              <a:rPr lang="cs-CZ" altLang="cs-CZ" sz="2400" b="1" dirty="0" err="1"/>
              <a:t>the</a:t>
            </a:r>
            <a:r>
              <a:rPr lang="cs-CZ" altLang="cs-CZ" sz="2400" b="1" dirty="0"/>
              <a:t> </a:t>
            </a:r>
            <a:r>
              <a:rPr lang="cs-CZ" altLang="cs-CZ" sz="2400" b="1" dirty="0" err="1"/>
              <a:t>peritubular</a:t>
            </a:r>
            <a:r>
              <a:rPr lang="cs-CZ" altLang="cs-CZ" sz="2400" b="1" dirty="0"/>
              <a:t> plexus</a:t>
            </a:r>
          </a:p>
          <a:p>
            <a:pPr eaLnBrk="1" hangingPunct="1">
              <a:spcBef>
                <a:spcPct val="0"/>
              </a:spcBef>
              <a:buClrTx/>
              <a:buFontTx/>
              <a:buNone/>
            </a:pPr>
            <a:r>
              <a:rPr lang="cs-CZ" altLang="cs-CZ" sz="2400" b="1" dirty="0"/>
              <a:t>13.Venulae </a:t>
            </a:r>
            <a:r>
              <a:rPr lang="cs-CZ" altLang="cs-CZ" sz="2400" b="1" dirty="0" err="1"/>
              <a:t>rectae</a:t>
            </a:r>
            <a:r>
              <a:rPr lang="cs-CZ" altLang="cs-CZ" sz="2400" b="1" dirty="0"/>
              <a:t> </a:t>
            </a:r>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930400"/>
            <a:ext cx="6948487" cy="492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5" name="Text Box 3"/>
          <p:cNvSpPr txBox="1">
            <a:spLocks noChangeArrowheads="1"/>
          </p:cNvSpPr>
          <p:nvPr/>
        </p:nvSpPr>
        <p:spPr bwMode="auto">
          <a:xfrm>
            <a:off x="0" y="0"/>
            <a:ext cx="5343525"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FEMALE </a:t>
            </a:r>
            <a:r>
              <a:rPr lang="en-US" altLang="cs-CZ" sz="2400" b="1"/>
              <a:t>SACCUS PROF. PERINEI</a:t>
            </a:r>
            <a:endParaRPr lang="cs-CZ" altLang="cs-CZ" sz="2400" b="1"/>
          </a:p>
          <a:p>
            <a:pPr eaLnBrk="1" hangingPunct="1">
              <a:spcBef>
                <a:spcPct val="0"/>
              </a:spcBef>
              <a:buFont typeface="Arial" panose="020B0604020202020204" pitchFamily="34" charset="0"/>
              <a:buNone/>
            </a:pPr>
            <a:r>
              <a:rPr lang="en-US" altLang="cs-CZ" sz="2400" b="1"/>
              <a:t>(</a:t>
            </a:r>
            <a:r>
              <a:rPr lang="cs-CZ" altLang="cs-CZ" sz="2400" b="1"/>
              <a:t>M. transversus perinei profundus</a:t>
            </a:r>
            <a:r>
              <a:rPr lang="en-US" altLang="cs-CZ" sz="2400" b="1"/>
              <a:t>)</a:t>
            </a:r>
            <a:r>
              <a:rPr lang="cs-CZ" altLang="cs-CZ" sz="2400" b="1"/>
              <a:t> </a:t>
            </a:r>
            <a:endParaRPr lang="en-US" altLang="cs-CZ" sz="2400" b="1"/>
          </a:p>
          <a:p>
            <a:pPr eaLnBrk="1" hangingPunct="1">
              <a:spcBef>
                <a:spcPct val="0"/>
              </a:spcBef>
              <a:buFont typeface="Arial" panose="020B0604020202020204" pitchFamily="34" charset="0"/>
              <a:buNone/>
            </a:pPr>
            <a:r>
              <a:rPr lang="cs-CZ" altLang="cs-CZ" sz="2400" b="1"/>
              <a:t>Lig. transversum perinei</a:t>
            </a:r>
          </a:p>
          <a:p>
            <a:pPr eaLnBrk="1" hangingPunct="1">
              <a:spcBef>
                <a:spcPct val="0"/>
              </a:spcBef>
              <a:buFont typeface="Arial" panose="020B0604020202020204" pitchFamily="34" charset="0"/>
              <a:buNone/>
            </a:pPr>
            <a:r>
              <a:rPr lang="cs-CZ" altLang="cs-CZ" sz="2400" b="1"/>
              <a:t>M. sphincter urethrae</a:t>
            </a:r>
            <a:r>
              <a:rPr lang="en-US" altLang="cs-CZ" sz="2400" b="1"/>
              <a:t> externus</a:t>
            </a:r>
            <a:endParaRPr lang="cs-CZ" altLang="cs-CZ" sz="2400" b="1"/>
          </a:p>
          <a:p>
            <a:pPr eaLnBrk="1" hangingPunct="1">
              <a:spcBef>
                <a:spcPct val="0"/>
              </a:spcBef>
              <a:buFont typeface="Arial" panose="020B0604020202020204" pitchFamily="34" charset="0"/>
              <a:buNone/>
            </a:pPr>
            <a:r>
              <a:rPr lang="en-US" altLang="cs-CZ" sz="2400" b="1"/>
              <a:t>(</a:t>
            </a:r>
            <a:r>
              <a:rPr lang="cs-CZ" altLang="cs-CZ" sz="2400" b="1"/>
              <a:t>M. sphincter urethrovaginalis</a:t>
            </a:r>
            <a:r>
              <a:rPr lang="en-US" altLang="cs-CZ" sz="2400" b="1"/>
              <a:t>)</a:t>
            </a:r>
            <a:endParaRPr lang="cs-CZ" altLang="cs-CZ" sz="2400" b="1"/>
          </a:p>
          <a:p>
            <a:pPr eaLnBrk="1" hangingPunct="1">
              <a:spcBef>
                <a:spcPct val="0"/>
              </a:spcBef>
              <a:buFont typeface="Arial" panose="020B0604020202020204" pitchFamily="34" charset="0"/>
              <a:buNone/>
            </a:pPr>
            <a:r>
              <a:rPr lang="cs-CZ" altLang="cs-CZ" sz="2400" b="1"/>
              <a:t>M. compressor urethrae</a:t>
            </a:r>
          </a:p>
          <a:p>
            <a:pPr eaLnBrk="1" hangingPunct="1">
              <a:spcBef>
                <a:spcPct val="0"/>
              </a:spcBef>
            </a:pPr>
            <a:r>
              <a:rPr lang="cs-CZ" altLang="cs-CZ" sz="2400" b="1"/>
              <a:t>M. transversus perinei superficialis</a:t>
            </a:r>
            <a:endParaRPr lang="en-US" altLang="cs-CZ" sz="2400" b="1"/>
          </a:p>
          <a:p>
            <a:pPr eaLnBrk="1" hangingPunct="1">
              <a:spcBef>
                <a:spcPct val="0"/>
              </a:spcBef>
            </a:pPr>
            <a:r>
              <a:rPr lang="en-US" altLang="cs-CZ" sz="2400" b="1"/>
              <a:t>C</a:t>
            </a:r>
            <a:r>
              <a:rPr lang="cs-CZ" altLang="cs-CZ" sz="2400" b="1"/>
              <a:t>entrum perineale</a:t>
            </a:r>
          </a:p>
          <a:p>
            <a:pPr eaLnBrk="1" hangingPunct="1">
              <a:spcBef>
                <a:spcPct val="0"/>
              </a:spcBef>
              <a:buFont typeface="Arial" panose="020B0604020202020204" pitchFamily="34" charset="0"/>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265363"/>
            <a:ext cx="4787900" cy="4592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79" name="Text Box 3"/>
          <p:cNvSpPr txBox="1">
            <a:spLocks noChangeArrowheads="1"/>
          </p:cNvSpPr>
          <p:nvPr/>
        </p:nvSpPr>
        <p:spPr bwMode="auto">
          <a:xfrm>
            <a:off x="2489200" y="260350"/>
            <a:ext cx="6348413"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ischiocavernosus</a:t>
            </a:r>
          </a:p>
          <a:p>
            <a:pPr eaLnBrk="1" hangingPunct="1">
              <a:spcBef>
                <a:spcPct val="0"/>
              </a:spcBef>
            </a:pPr>
            <a:r>
              <a:rPr lang="cs-CZ" altLang="cs-CZ" sz="2400" b="1"/>
              <a:t>M. bulbospongiosus (M. constrictor cunni)</a:t>
            </a:r>
          </a:p>
          <a:p>
            <a:pPr eaLnBrk="1" hangingPunct="1">
              <a:spcBef>
                <a:spcPct val="0"/>
              </a:spcBef>
            </a:pPr>
            <a:r>
              <a:rPr lang="cs-CZ" altLang="cs-CZ" sz="2400" b="1"/>
              <a:t>M. sphincter ani externus</a:t>
            </a:r>
          </a:p>
          <a:p>
            <a:pPr eaLnBrk="1" hangingPunct="1">
              <a:spcBef>
                <a:spcPct val="0"/>
              </a:spcBef>
            </a:pPr>
            <a:r>
              <a:rPr lang="cs-CZ" altLang="cs-CZ" sz="2400" b="1"/>
              <a:t>Lig. anococcygeum</a:t>
            </a:r>
          </a:p>
        </p:txBody>
      </p:sp>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41575"/>
            <a:ext cx="4427538" cy="441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001838"/>
            <a:ext cx="5148262" cy="485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3825875" cy="5084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4" name="Text Box 4"/>
          <p:cNvSpPr txBox="1">
            <a:spLocks noChangeArrowheads="1"/>
          </p:cNvSpPr>
          <p:nvPr/>
        </p:nvSpPr>
        <p:spPr bwMode="auto">
          <a:xfrm>
            <a:off x="-4763" y="0"/>
            <a:ext cx="8867776"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Arial" panose="020B0604020202020204" pitchFamily="34" charset="0"/>
              <a:buNone/>
            </a:pPr>
            <a:r>
              <a:rPr lang="en-US" altLang="cs-CZ" sz="2400" b="1"/>
              <a:t>A</a:t>
            </a:r>
            <a:r>
              <a:rPr lang="cs-CZ" altLang="cs-CZ" sz="2400" b="1"/>
              <a:t>. et v. pudenda interna, n. pudendus – canalis pudendalis -</a:t>
            </a:r>
          </a:p>
          <a:p>
            <a:pPr eaLnBrk="1" hangingPunct="1">
              <a:spcBef>
                <a:spcPct val="0"/>
              </a:spcBef>
              <a:buClrTx/>
              <a:buSzTx/>
              <a:buFontTx/>
              <a:buNone/>
            </a:pPr>
            <a:r>
              <a:rPr lang="cs-CZ" altLang="cs-CZ" sz="2400" b="1"/>
              <a:t>aa., vv. et nn. rectales inf.</a:t>
            </a:r>
          </a:p>
          <a:p>
            <a:pPr eaLnBrk="1" hangingPunct="1">
              <a:spcBef>
                <a:spcPct val="0"/>
              </a:spcBef>
              <a:buClrTx/>
              <a:buSzTx/>
              <a:buFontTx/>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170238"/>
            <a:ext cx="4932362" cy="3687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27" name="Text Box 3"/>
          <p:cNvSpPr txBox="1">
            <a:spLocks noChangeArrowheads="1"/>
          </p:cNvSpPr>
          <p:nvPr/>
        </p:nvSpPr>
        <p:spPr bwMode="auto">
          <a:xfrm>
            <a:off x="250825" y="1889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03428" name="Text Box 4"/>
          <p:cNvSpPr txBox="1">
            <a:spLocks noChangeArrowheads="1"/>
          </p:cNvSpPr>
          <p:nvPr/>
        </p:nvSpPr>
        <p:spPr bwMode="auto">
          <a:xfrm>
            <a:off x="-3175" y="134938"/>
            <a:ext cx="6256338"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lphaUcPeriod"/>
            </a:pPr>
            <a:r>
              <a:rPr lang="cs-CZ" altLang="cs-CZ" sz="2400" b="1"/>
              <a:t>dorsalis penis (clitoridis)</a:t>
            </a:r>
          </a:p>
          <a:p>
            <a:pPr eaLnBrk="1" hangingPunct="1">
              <a:spcBef>
                <a:spcPct val="0"/>
              </a:spcBef>
              <a:buClrTx/>
              <a:buSzTx/>
              <a:buFontTx/>
              <a:buNone/>
            </a:pPr>
            <a:r>
              <a:rPr lang="cs-CZ" altLang="cs-CZ" sz="2400" b="1"/>
              <a:t>N. dorsalis penis (clitoridis)</a:t>
            </a:r>
          </a:p>
          <a:p>
            <a:pPr eaLnBrk="1" hangingPunct="1">
              <a:spcBef>
                <a:spcPct val="0"/>
              </a:spcBef>
              <a:buClrTx/>
              <a:buSzTx/>
              <a:buFontTx/>
              <a:buNone/>
            </a:pPr>
            <a:r>
              <a:rPr lang="cs-CZ" altLang="cs-CZ" sz="2400" b="1"/>
              <a:t>V. dorsalis penis (clitoridis) profunda</a:t>
            </a:r>
          </a:p>
          <a:p>
            <a:pPr eaLnBrk="1" hangingPunct="1">
              <a:spcBef>
                <a:spcPct val="0"/>
              </a:spcBef>
              <a:buClrTx/>
              <a:buSzTx/>
              <a:buFontTx/>
              <a:buNone/>
            </a:pPr>
            <a:r>
              <a:rPr lang="cs-CZ" altLang="cs-CZ" sz="2400" b="1"/>
              <a:t>A.,v. et n. perinealis</a:t>
            </a:r>
          </a:p>
          <a:p>
            <a:pPr eaLnBrk="1" hangingPunct="1">
              <a:spcBef>
                <a:spcPct val="0"/>
              </a:spcBef>
              <a:buClrTx/>
              <a:buSzTx/>
              <a:buFontTx/>
              <a:buNone/>
            </a:pPr>
            <a:r>
              <a:rPr lang="cs-CZ" altLang="cs-CZ" sz="2400" b="1"/>
              <a:t>Gl. bulbourethralis</a:t>
            </a:r>
          </a:p>
        </p:txBody>
      </p:sp>
      <p:pic>
        <p:nvPicPr>
          <p:cNvPr id="1034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1825"/>
            <a:ext cx="4191000" cy="368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0"/>
            <a:ext cx="55530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1" name="Text Box 3"/>
          <p:cNvSpPr txBox="1">
            <a:spLocks noChangeArrowheads="1"/>
          </p:cNvSpPr>
          <p:nvPr/>
        </p:nvSpPr>
        <p:spPr bwMode="auto">
          <a:xfrm>
            <a:off x="88900" y="63500"/>
            <a:ext cx="2678113"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Fascia</a:t>
            </a:r>
            <a:r>
              <a:rPr lang="en-US" altLang="cs-CZ" sz="2400" b="1"/>
              <a:t> </a:t>
            </a:r>
            <a:r>
              <a:rPr lang="cs-CZ" altLang="cs-CZ" sz="2400" b="1"/>
              <a:t>sup.</a:t>
            </a:r>
          </a:p>
          <a:p>
            <a:pPr eaLnBrk="1" hangingPunct="1">
              <a:spcBef>
                <a:spcPct val="0"/>
              </a:spcBef>
            </a:pPr>
            <a:r>
              <a:rPr lang="cs-CZ" altLang="cs-CZ" sz="2400" b="1"/>
              <a:t> diaphragmatis</a:t>
            </a:r>
          </a:p>
          <a:p>
            <a:pPr eaLnBrk="1" hangingPunct="1">
              <a:spcBef>
                <a:spcPct val="0"/>
              </a:spcBef>
            </a:pPr>
            <a:r>
              <a:rPr lang="cs-CZ" altLang="cs-CZ" sz="2400" b="1"/>
              <a:t>  pelvis </a:t>
            </a:r>
            <a:endParaRPr lang="en-US" altLang="cs-CZ" sz="2400" b="1"/>
          </a:p>
          <a:p>
            <a:pPr eaLnBrk="1" hangingPunct="1">
              <a:spcBef>
                <a:spcPct val="0"/>
              </a:spcBef>
            </a:pPr>
            <a:r>
              <a:rPr lang="en-US" altLang="cs-CZ" sz="2400" b="1"/>
              <a:t>Arcus tendineus </a:t>
            </a:r>
          </a:p>
          <a:p>
            <a:pPr eaLnBrk="1" hangingPunct="1">
              <a:spcBef>
                <a:spcPct val="0"/>
              </a:spcBef>
            </a:pPr>
            <a:r>
              <a:rPr lang="en-US" altLang="cs-CZ" sz="2400" b="1"/>
              <a:t>  fasciae pelvis</a:t>
            </a:r>
          </a:p>
          <a:p>
            <a:pPr eaLnBrk="1" hangingPunct="1">
              <a:spcBef>
                <a:spcPct val="0"/>
              </a:spcBef>
            </a:pPr>
            <a:endParaRPr lang="en-US" altLang="cs-CZ" sz="2400" b="1"/>
          </a:p>
          <a:p>
            <a:pPr eaLnBrk="1" hangingPunct="1">
              <a:spcBef>
                <a:spcPct val="0"/>
              </a:spcBef>
            </a:pPr>
            <a:r>
              <a:rPr lang="cs-CZ" altLang="cs-CZ" sz="2400" b="1"/>
              <a:t>Fascia</a:t>
            </a:r>
            <a:r>
              <a:rPr lang="en-US" altLang="cs-CZ" sz="2400" b="1"/>
              <a:t> </a:t>
            </a:r>
            <a:r>
              <a:rPr lang="cs-CZ" altLang="cs-CZ" sz="2400" b="1"/>
              <a:t>inf.</a:t>
            </a:r>
          </a:p>
          <a:p>
            <a:pPr eaLnBrk="1" hangingPunct="1">
              <a:spcBef>
                <a:spcPct val="0"/>
              </a:spcBef>
            </a:pPr>
            <a:r>
              <a:rPr lang="cs-CZ" altLang="cs-CZ" sz="2400" b="1"/>
              <a:t> diaphragmatis </a:t>
            </a:r>
          </a:p>
          <a:p>
            <a:pPr eaLnBrk="1" hangingPunct="1">
              <a:spcBef>
                <a:spcPct val="0"/>
              </a:spcBef>
            </a:pPr>
            <a:r>
              <a:rPr lang="cs-CZ" altLang="cs-CZ" sz="2400" b="1"/>
              <a:t>  pelvis </a:t>
            </a:r>
            <a:endParaRPr lang="en-US" altLang="cs-CZ" sz="2400" b="1"/>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33338" y="423863"/>
            <a:ext cx="7424737" cy="374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a:t>Illustrations were copied from:</a:t>
            </a:r>
          </a:p>
          <a:p>
            <a:pPr eaLnBrk="1" hangingPunct="1">
              <a:spcBef>
                <a:spcPct val="0"/>
              </a:spcBef>
              <a:buClrTx/>
              <a:buFontTx/>
              <a:buNone/>
            </a:pPr>
            <a:r>
              <a:rPr lang="cs-CZ" altLang="cs-CZ" sz="2400" b="1"/>
              <a:t>Atlas der Anatomie des Menschen/Sobotta.</a:t>
            </a:r>
          </a:p>
          <a:p>
            <a:pPr eaLnBrk="1" hangingPunct="1">
              <a:spcBef>
                <a:spcPct val="0"/>
              </a:spcBef>
              <a:buClrTx/>
              <a:buFontTx/>
              <a:buNone/>
            </a:pPr>
            <a:r>
              <a:rPr lang="cs-CZ" altLang="cs-CZ" sz="2400" b="1"/>
              <a:t>Putz,R., und Pabst,R. 20. Auflage. M</a:t>
            </a:r>
            <a:r>
              <a:rPr lang="en-US" altLang="cs-CZ" sz="2400" b="1"/>
              <a:t>ü</a:t>
            </a:r>
            <a:r>
              <a:rPr lang="cs-CZ" altLang="cs-CZ" sz="2400" b="1"/>
              <a:t>nchen: </a:t>
            </a:r>
          </a:p>
          <a:p>
            <a:pPr eaLnBrk="1" hangingPunct="1">
              <a:spcBef>
                <a:spcPct val="0"/>
              </a:spcBef>
              <a:buClrTx/>
              <a:buFontTx/>
              <a:buNone/>
            </a:pPr>
            <a:r>
              <a:rPr lang="cs-CZ" altLang="cs-CZ" sz="2400" b="1"/>
              <a:t>Urban </a:t>
            </a:r>
            <a:r>
              <a:rPr lang="en-US" altLang="cs-CZ" sz="2400" b="1"/>
              <a:t>&amp;</a:t>
            </a:r>
            <a:r>
              <a:rPr lang="cs-CZ" altLang="cs-CZ" sz="2400" b="1"/>
              <a:t> Schwarzenberg, 1993)</a:t>
            </a:r>
          </a:p>
          <a:p>
            <a:pPr eaLnBrk="1" hangingPunct="1">
              <a:spcBef>
                <a:spcPct val="0"/>
              </a:spcBef>
              <a:buClrTx/>
              <a:buFontTx/>
              <a:buNone/>
            </a:pPr>
            <a:endParaRPr lang="cs-CZ" altLang="cs-CZ" sz="2400" b="1"/>
          </a:p>
          <a:p>
            <a:pPr eaLnBrk="1" hangingPunct="1">
              <a:spcBef>
                <a:spcPct val="0"/>
              </a:spcBef>
            </a:pPr>
            <a:r>
              <a:rPr lang="cs-CZ" altLang="cs-CZ" sz="2400" b="1">
                <a:solidFill>
                  <a:schemeClr val="tx1"/>
                </a:solidFill>
              </a:rPr>
              <a:t>Netter: Interactive Atlas of Human Anatomy. </a:t>
            </a:r>
          </a:p>
          <a:p>
            <a:pPr eaLnBrk="1" hangingPunct="1">
              <a:spcBef>
                <a:spcPct val="0"/>
              </a:spcBef>
            </a:pPr>
            <a:r>
              <a:rPr lang="cs-CZ" altLang="cs-CZ" sz="2400" b="1">
                <a:solidFill>
                  <a:schemeClr val="tx1"/>
                </a:solidFill>
              </a:rPr>
              <a:t>Windows Version 2.0</a:t>
            </a:r>
          </a:p>
          <a:p>
            <a:pPr eaLnBrk="1" hangingPunct="1">
              <a:spcBef>
                <a:spcPct val="0"/>
              </a:spcBef>
              <a:buClrTx/>
              <a:buFontTx/>
              <a:buNone/>
            </a:pPr>
            <a:endParaRPr lang="cs-CZ" altLang="cs-CZ" sz="2400" b="1"/>
          </a:p>
          <a:p>
            <a:pPr eaLnBrk="1" hangingPunct="1">
              <a:spcBef>
                <a:spcPct val="0"/>
              </a:spcBef>
              <a:buClrTx/>
              <a:buFontTx/>
              <a:buNone/>
            </a:pPr>
            <a:r>
              <a:rPr lang="en-US" altLang="cs-CZ" sz="2400" b="1"/>
              <a:t>Čihák R: Anatomie 2 (Splanchnologia). Avicenum, </a:t>
            </a:r>
          </a:p>
          <a:p>
            <a:pPr eaLnBrk="1" hangingPunct="1">
              <a:spcBef>
                <a:spcPct val="0"/>
              </a:spcBef>
              <a:buClrTx/>
              <a:buFontTx/>
              <a:buNone/>
            </a:pPr>
            <a:r>
              <a:rPr lang="en-US" altLang="cs-CZ" sz="2400" b="1"/>
              <a:t>zdravotnické nakladatelství,</a:t>
            </a:r>
            <a:r>
              <a:rPr lang="cs-CZ" altLang="cs-CZ" sz="2400" b="1"/>
              <a:t> </a:t>
            </a:r>
            <a:r>
              <a:rPr lang="en-US" altLang="cs-CZ" sz="2400" b="1"/>
              <a:t>Praha, 1988.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ýchozí návrh">
  <a:themeElements>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Výchozí návrh">
      <a:majorFont>
        <a:latin typeface="Arial"/>
        <a:ea typeface="SimSun"/>
        <a:cs typeface=""/>
      </a:majorFont>
      <a:minorFont>
        <a:latin typeface="Arial"/>
        <a:ea typeface="SimSun"/>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4906</TotalTime>
  <Words>1992</Words>
  <Application>Microsoft Office PowerPoint</Application>
  <PresentationFormat>Předvádění na obrazovce (4:3)</PresentationFormat>
  <Paragraphs>607</Paragraphs>
  <Slides>95</Slides>
  <Notes>86</Notes>
  <HiddenSlides>16</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95</vt:i4>
      </vt:variant>
    </vt:vector>
  </HeadingPairs>
  <TitlesOfParts>
    <vt:vector size="102" baseType="lpstr">
      <vt:lpstr>SimSun</vt:lpstr>
      <vt:lpstr>Arial</vt:lpstr>
      <vt:lpstr>Calibri</vt:lpstr>
      <vt:lpstr>Lucida Sans Unicode</vt:lpstr>
      <vt:lpstr>Times New Roman</vt:lpstr>
      <vt:lpstr>Výchozí návrh</vt:lpstr>
      <vt:lpstr>Fotografie</vt:lpstr>
      <vt:lpstr>URINARY SYSTEM</vt:lpstr>
      <vt:lpstr>FUNCTIONS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MALE GENITAL ORGANS (ORGANA GENITALIA MASCULINA)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PELVIC FLOOR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URINARY SYSTEM</dc:title>
  <dc:creator>Masarykova universita v Brně</dc:creator>
  <cp:lastModifiedBy>Ivana Hradilová Svíženská</cp:lastModifiedBy>
  <cp:revision>174</cp:revision>
  <cp:lastPrinted>1601-01-01T00:00:00Z</cp:lastPrinted>
  <dcterms:created xsi:type="dcterms:W3CDTF">2006-03-23T12:04:51Z</dcterms:created>
  <dcterms:modified xsi:type="dcterms:W3CDTF">2018-02-19T08:19:10Z</dcterms:modified>
</cp:coreProperties>
</file>