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</p:sldIdLst>
  <p:sldSz cx="12192000" cy="6858000"/>
  <p:notesSz cx="6858000" cy="9144000"/>
  <p:custDataLst>
    <p:tags r:id="rId6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CCE9-BA0D-4BE0-80C9-4BD93E9C4A74}" type="datetimeFigureOut">
              <a:rPr lang="cs-CZ" smtClean="0"/>
              <a:t>21.02.2017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4893-88B3-489E-A2C9-E58D27A81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470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CCE9-BA0D-4BE0-80C9-4BD93E9C4A74}" type="datetimeFigureOut">
              <a:rPr lang="cs-CZ" smtClean="0"/>
              <a:t>21.02.2017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4893-88B3-489E-A2C9-E58D27A81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3602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CCE9-BA0D-4BE0-80C9-4BD93E9C4A74}" type="datetimeFigureOut">
              <a:rPr lang="cs-CZ" smtClean="0"/>
              <a:t>21.02.2017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4893-88B3-489E-A2C9-E58D27A81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0722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CCE9-BA0D-4BE0-80C9-4BD93E9C4A74}" type="datetimeFigureOut">
              <a:rPr lang="cs-CZ" smtClean="0"/>
              <a:t>21.02.2017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4893-88B3-489E-A2C9-E58D27A81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180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CCE9-BA0D-4BE0-80C9-4BD93E9C4A74}" type="datetimeFigureOut">
              <a:rPr lang="cs-CZ" smtClean="0"/>
              <a:t>21.02.2017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4893-88B3-489E-A2C9-E58D27A81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3791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CCE9-BA0D-4BE0-80C9-4BD93E9C4A74}" type="datetimeFigureOut">
              <a:rPr lang="cs-CZ" smtClean="0"/>
              <a:t>21.02.2017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4893-88B3-489E-A2C9-E58D27A81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733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CCE9-BA0D-4BE0-80C9-4BD93E9C4A74}" type="datetimeFigureOut">
              <a:rPr lang="cs-CZ" smtClean="0"/>
              <a:t>21.02.2017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4893-88B3-489E-A2C9-E58D27A81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377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CCE9-BA0D-4BE0-80C9-4BD93E9C4A74}" type="datetimeFigureOut">
              <a:rPr lang="cs-CZ" smtClean="0"/>
              <a:t>21.02.2017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4893-88B3-489E-A2C9-E58D27A81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18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CCE9-BA0D-4BE0-80C9-4BD93E9C4A74}" type="datetimeFigureOut">
              <a:rPr lang="cs-CZ" smtClean="0"/>
              <a:t>21.02.2017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4893-88B3-489E-A2C9-E58D27A81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333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CCE9-BA0D-4BE0-80C9-4BD93E9C4A74}" type="datetimeFigureOut">
              <a:rPr lang="cs-CZ" smtClean="0"/>
              <a:t>21.02.2017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4893-88B3-489E-A2C9-E58D27A81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3516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CCE9-BA0D-4BE0-80C9-4BD93E9C4A74}" type="datetimeFigureOut">
              <a:rPr lang="cs-CZ" smtClean="0"/>
              <a:t>21.02.2017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4893-88B3-489E-A2C9-E58D27A81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8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7CCE9-BA0D-4BE0-80C9-4BD93E9C4A74}" type="datetimeFigureOut">
              <a:rPr lang="cs-CZ" smtClean="0"/>
              <a:t>21.02.2017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4893-88B3-489E-A2C9-E58D27A81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31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0188"/>
            <a:ext cx="9144000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80196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3026" y="-187325"/>
            <a:ext cx="9866313" cy="7145338"/>
          </a:xfrm>
        </p:spPr>
      </p:pic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3719514" y="476250"/>
            <a:ext cx="45624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i="1">
                <a:solidFill>
                  <a:srgbClr val="000000"/>
                </a:solidFill>
              </a:rPr>
              <a:t>Chemical name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i="1">
                <a:solidFill>
                  <a:srgbClr val="000000"/>
                </a:solidFill>
              </a:rPr>
              <a:t>accordance with IUPAC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i="1">
                <a:solidFill>
                  <a:srgbClr val="000000"/>
                </a:solidFill>
              </a:rPr>
              <a:t>nomenclature rules</a:t>
            </a:r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 flipH="1">
            <a:off x="3503613" y="1341438"/>
            <a:ext cx="360362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4800600" y="2349501"/>
            <a:ext cx="156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i="1">
                <a:solidFill>
                  <a:srgbClr val="000000"/>
                </a:solidFill>
              </a:rPr>
              <a:t>CAS number</a:t>
            </a:r>
          </a:p>
        </p:txBody>
      </p:sp>
      <p:sp>
        <p:nvSpPr>
          <p:cNvPr id="85000" name="Line 8"/>
          <p:cNvSpPr>
            <a:spLocks noChangeShapeType="1"/>
          </p:cNvSpPr>
          <p:nvPr/>
        </p:nvSpPr>
        <p:spPr bwMode="auto">
          <a:xfrm flipV="1">
            <a:off x="4800600" y="2276476"/>
            <a:ext cx="215900" cy="28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3" name="Rectangle 9"/>
          <p:cNvSpPr>
            <a:spLocks noChangeArrowheads="1"/>
          </p:cNvSpPr>
          <p:nvPr/>
        </p:nvSpPr>
        <p:spPr bwMode="auto">
          <a:xfrm>
            <a:off x="2135188" y="3429000"/>
            <a:ext cx="1223962" cy="287338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2927350" y="6276976"/>
            <a:ext cx="3024188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 i="1">
                <a:solidFill>
                  <a:srgbClr val="000000"/>
                </a:solidFill>
              </a:rPr>
              <a:t>International chemical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 i="1">
                <a:solidFill>
                  <a:srgbClr val="000000"/>
                </a:solidFill>
              </a:rPr>
              <a:t>reference substance (ICRS)</a:t>
            </a:r>
          </a:p>
        </p:txBody>
      </p:sp>
      <p:sp>
        <p:nvSpPr>
          <p:cNvPr id="85003" name="Line 11"/>
          <p:cNvSpPr>
            <a:spLocks noChangeShapeType="1"/>
          </p:cNvSpPr>
          <p:nvPr/>
        </p:nvSpPr>
        <p:spPr bwMode="auto">
          <a:xfrm flipH="1" flipV="1">
            <a:off x="5016501" y="6165851"/>
            <a:ext cx="358775" cy="35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8688389" y="620713"/>
            <a:ext cx="244792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i="1">
                <a:solidFill>
                  <a:srgbClr val="000000"/>
                </a:solidFill>
              </a:rPr>
              <a:t>Cross-reference to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i="1">
                <a:solidFill>
                  <a:srgbClr val="000000"/>
                </a:solidFill>
              </a:rPr>
              <a:t>a general method</a:t>
            </a:r>
          </a:p>
        </p:txBody>
      </p:sp>
      <p:sp>
        <p:nvSpPr>
          <p:cNvPr id="85005" name="Line 13"/>
          <p:cNvSpPr>
            <a:spLocks noChangeShapeType="1"/>
          </p:cNvSpPr>
          <p:nvPr/>
        </p:nvSpPr>
        <p:spPr bwMode="auto">
          <a:xfrm flipH="1">
            <a:off x="8112125" y="1052513"/>
            <a:ext cx="64770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2766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/>
      <p:bldP spid="84998" grpId="0" animBg="1"/>
      <p:bldP spid="84999" grpId="0"/>
      <p:bldP spid="85000" grpId="0" animBg="1"/>
      <p:bldP spid="85002" grpId="0" animBg="1"/>
      <p:bldP spid="85003" grpId="0" animBg="1"/>
      <p:bldP spid="85004" grpId="0" animBg="1"/>
      <p:bldP spid="8500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103188"/>
            <a:ext cx="9612313" cy="696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1040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46038"/>
            <a:ext cx="9324975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4440238" y="1989139"/>
            <a:ext cx="2449512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 i="1">
                <a:solidFill>
                  <a:srgbClr val="000000"/>
                </a:solidFill>
              </a:rPr>
              <a:t>Cross-reference to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 i="1">
                <a:solidFill>
                  <a:srgbClr val="000000"/>
                </a:solidFill>
              </a:rPr>
              <a:t>the general monograph</a:t>
            </a:r>
          </a:p>
        </p:txBody>
      </p:sp>
    </p:spTree>
    <p:extLst>
      <p:ext uri="{BB962C8B-B14F-4D97-AF65-F5344CB8AC3E}">
        <p14:creationId xmlns:p14="http://schemas.microsoft.com/office/powerpoint/2010/main" val="18222689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725b8a1a-bb4a-46bf-a847-94c6840a321e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27</Words>
  <Application>Microsoft Office PowerPoint</Application>
  <PresentationFormat>Širokoúhlá obrazovka</PresentationFormat>
  <Paragraphs>10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Leoš Landa</dc:creator>
  <cp:lastModifiedBy>ucitel</cp:lastModifiedBy>
  <cp:revision>3</cp:revision>
  <dcterms:created xsi:type="dcterms:W3CDTF">2017-02-20T13:19:31Z</dcterms:created>
  <dcterms:modified xsi:type="dcterms:W3CDTF">2017-02-21T12:37:42Z</dcterms:modified>
</cp:coreProperties>
</file>