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6" r:id="rId7"/>
    <p:sldId id="265" r:id="rId8"/>
    <p:sldId id="267" r:id="rId9"/>
    <p:sldId id="268" r:id="rId10"/>
    <p:sldId id="270" r:id="rId11"/>
    <p:sldId id="283" r:id="rId12"/>
    <p:sldId id="284" r:id="rId13"/>
    <p:sldId id="286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71" r:id="rId22"/>
    <p:sldId id="272" r:id="rId23"/>
    <p:sldId id="273" r:id="rId24"/>
    <p:sldId id="274" r:id="rId25"/>
    <p:sldId id="297" r:id="rId26"/>
    <p:sldId id="298" r:id="rId27"/>
    <p:sldId id="299" r:id="rId28"/>
    <p:sldId id="288" r:id="rId29"/>
    <p:sldId id="289" r:id="rId30"/>
    <p:sldId id="290" r:id="rId31"/>
    <p:sldId id="291" r:id="rId32"/>
    <p:sldId id="292" r:id="rId33"/>
    <p:sldId id="282" r:id="rId34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628800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196752"/>
            <a:ext cx="6534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720840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997839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854110"/>
            <a:ext cx="612068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899592" y="1916832"/>
            <a:ext cx="66967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988840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859340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2060848"/>
            <a:ext cx="6390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Referenční </a:t>
            </a:r>
            <a:r>
              <a:rPr lang="cs-CZ" sz="2000" b="1" dirty="0" smtClean="0"/>
              <a:t>rozmezí:</a:t>
            </a:r>
            <a:r>
              <a:rPr lang="cs-CZ" sz="2000" dirty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>
                <a:solidFill>
                  <a:srgbClr val="C00000"/>
                </a:solidFill>
              </a:rPr>
              <a:t>0,22 </a:t>
            </a:r>
            <a:r>
              <a:rPr lang="cs-CZ" sz="2000" b="1" dirty="0">
                <a:solidFill>
                  <a:srgbClr val="C00000"/>
                </a:solidFill>
              </a:rPr>
              <a:t>- 1,00 µkat/l </a:t>
            </a:r>
            <a:r>
              <a:rPr lang="cs-CZ" sz="2000" dirty="0"/>
              <a:t>(platí pro metodu </a:t>
            </a:r>
            <a:r>
              <a:rPr lang="cs-CZ" sz="2000" dirty="0" err="1"/>
              <a:t>Roche</a:t>
            </a:r>
            <a:r>
              <a:rPr lang="cs-CZ" sz="2000" dirty="0"/>
              <a:t>)</a:t>
            </a:r>
          </a:p>
          <a:p>
            <a:r>
              <a:rPr lang="cs-CZ" sz="2000" dirty="0"/>
              <a:t>		</a:t>
            </a:r>
            <a:r>
              <a:rPr lang="cs-CZ" sz="2000" dirty="0" smtClean="0"/>
              <a:t>      do </a:t>
            </a:r>
            <a:r>
              <a:rPr lang="cs-CZ" sz="2000" dirty="0"/>
              <a:t>3,3 µkat/l (turbidimetrie)</a:t>
            </a:r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detekce a vyloučení akutní pankreatitidy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chronická pankreatitida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764704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70080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844824"/>
            <a:ext cx="8208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IMUNOCHEMICKY  - CK-MB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dirty="0"/>
              <a:t>(hmotnostní koncentrace) </a:t>
            </a:r>
          </a:p>
          <a:p>
            <a:r>
              <a:rPr lang="cs-CZ" sz="2000" dirty="0" smtClean="0"/>
              <a:t>je </a:t>
            </a:r>
            <a:r>
              <a:rPr lang="cs-CZ" sz="2000" dirty="0" err="1" smtClean="0"/>
              <a:t>kardiospecifická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/>
              <a:t>vyšší analytická citlivost </a:t>
            </a:r>
            <a:r>
              <a:rPr lang="cs-CZ" sz="2000" dirty="0" smtClean="0"/>
              <a:t>stanovení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IMUNOINHIBIČNĚ  - aktivita CK-MB (</a:t>
            </a:r>
            <a:r>
              <a:rPr lang="cs-CZ" sz="2000" dirty="0" smtClean="0">
                <a:solidFill>
                  <a:srgbClr val="C00000"/>
                </a:solidFill>
              </a:rPr>
              <a:t>neprovádí </a:t>
            </a:r>
            <a:r>
              <a:rPr lang="cs-CZ" sz="2000" dirty="0">
                <a:solidFill>
                  <a:srgbClr val="C00000"/>
                </a:solidFill>
              </a:rPr>
              <a:t>se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založeno na inhibici M-podjednotek protilátkou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1245</Words>
  <Application>Microsoft Office PowerPoint</Application>
  <PresentationFormat>Předvádění na obrazovce (4:3)</PresentationFormat>
  <Paragraphs>393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Analytické stanovení enzymů</vt:lpstr>
      <vt:lpstr>Množství enzymu v biologickém materiálu lze vyjádřit dvojím způsobem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Interpretace biochemických nálezů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Benovska Miroslava</cp:lastModifiedBy>
  <cp:revision>92</cp:revision>
  <cp:lastPrinted>2017-11-01T08:35:57Z</cp:lastPrinted>
  <dcterms:created xsi:type="dcterms:W3CDTF">2015-10-04T08:13:41Z</dcterms:created>
  <dcterms:modified xsi:type="dcterms:W3CDTF">2018-10-17T06:21:37Z</dcterms:modified>
</cp:coreProperties>
</file>