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5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9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37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51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8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12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5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0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96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29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23D06-83A9-439D-81C6-7ED91D8232A9}" type="datetimeFigureOut">
              <a:rPr lang="cs-CZ" smtClean="0"/>
              <a:t>19.02.2019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att.bartosov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Psychohygiena - úvod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Ph.D.</a:t>
            </a:r>
          </a:p>
        </p:txBody>
      </p:sp>
    </p:spTree>
    <p:extLst>
      <p:ext uri="{BB962C8B-B14F-4D97-AF65-F5344CB8AC3E}">
        <p14:creationId xmlns:p14="http://schemas.microsoft.com/office/powerpoint/2010/main" val="16401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zdraví?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68752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zdraví dle WHO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smtClean="0"/>
              <a:t>Zdraví </a:t>
            </a:r>
            <a:r>
              <a:rPr lang="cs-CZ" dirty="0" smtClean="0"/>
              <a:t>není jen absence nemoci či poruchy,</a:t>
            </a:r>
          </a:p>
          <a:p>
            <a:pPr marL="0" indent="0" algn="just">
              <a:buNone/>
            </a:pPr>
            <a:r>
              <a:rPr lang="cs-CZ" dirty="0" smtClean="0"/>
              <a:t>ale je to komplexní stav tělesné, duševní i sociální pohody.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semestru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4000" dirty="0" smtClean="0"/>
              <a:t>19.2 </a:t>
            </a:r>
            <a:r>
              <a:rPr lang="cs-CZ" sz="4000" dirty="0"/>
              <a:t>Vymezení a předmět psychohygieny. Podmínky ukončení, představení předmětu. </a:t>
            </a:r>
            <a:r>
              <a:rPr lang="cs-CZ" sz="4000" b="1" dirty="0" smtClean="0"/>
              <a:t>PhDr</a:t>
            </a:r>
            <a:r>
              <a:rPr lang="cs-CZ" sz="4000" b="1" dirty="0"/>
              <a:t>. Kateřina Bartošová</a:t>
            </a:r>
            <a:r>
              <a:rPr lang="cs-CZ" sz="4000" dirty="0"/>
              <a:t>, </a:t>
            </a:r>
            <a:r>
              <a:rPr lang="cs-CZ" sz="4000" b="1" dirty="0"/>
              <a:t>Ph.D</a:t>
            </a:r>
            <a:r>
              <a:rPr lang="cs-CZ" sz="4000" dirty="0"/>
              <a:t>. </a:t>
            </a:r>
            <a:endParaRPr lang="cs-CZ" sz="4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4000" dirty="0" smtClean="0"/>
              <a:t>2</a:t>
            </a:r>
            <a:r>
              <a:rPr lang="cs-CZ" sz="4000" dirty="0"/>
              <a:t>) 26.2 Fenomén stresu. Vývoj teorie stresu v medicíně a v psychologii. Koncepce stresu a jeho teorie. Teorie </a:t>
            </a:r>
            <a:r>
              <a:rPr lang="cs-CZ" sz="4000" dirty="0" err="1"/>
              <a:t>Selyeho</a:t>
            </a:r>
            <a:r>
              <a:rPr lang="cs-CZ" sz="4000" dirty="0"/>
              <a:t> a </a:t>
            </a:r>
            <a:r>
              <a:rPr lang="cs-CZ" sz="4000" dirty="0" err="1"/>
              <a:t>Lazaruse</a:t>
            </a:r>
            <a:r>
              <a:rPr lang="cs-CZ" sz="4000" dirty="0"/>
              <a:t>. </a:t>
            </a:r>
            <a:r>
              <a:rPr lang="cs-CZ" sz="4000" dirty="0" err="1"/>
              <a:t>Eustres</a:t>
            </a:r>
            <a:r>
              <a:rPr lang="cs-CZ" sz="4000" dirty="0"/>
              <a:t> a </a:t>
            </a:r>
            <a:r>
              <a:rPr lang="cs-CZ" sz="4000" dirty="0" err="1"/>
              <a:t>distres</a:t>
            </a:r>
            <a:r>
              <a:rPr lang="cs-CZ" sz="4000" b="1" dirty="0"/>
              <a:t>.  PhDr. Andrea Mikotová, Ph.D.</a:t>
            </a:r>
            <a:endParaRPr lang="cs-CZ" sz="4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4000" dirty="0"/>
              <a:t>3) 5.3 Náročné životní situace a jejich zvládání, </a:t>
            </a:r>
            <a:r>
              <a:rPr lang="cs-CZ" sz="4000" dirty="0" err="1"/>
              <a:t>Coping</a:t>
            </a:r>
            <a:r>
              <a:rPr lang="cs-CZ" sz="4000" dirty="0"/>
              <a:t>-proces. Zvládání časového stresu. </a:t>
            </a:r>
            <a:r>
              <a:rPr lang="cs-CZ" sz="4000" dirty="0" err="1"/>
              <a:t>Prokrastinace</a:t>
            </a:r>
            <a:r>
              <a:rPr lang="cs-CZ" sz="4000" dirty="0"/>
              <a:t>, </a:t>
            </a:r>
            <a:r>
              <a:rPr lang="cs-CZ" sz="4000" dirty="0" err="1"/>
              <a:t>time</a:t>
            </a:r>
            <a:r>
              <a:rPr lang="cs-CZ" sz="4000" dirty="0"/>
              <a:t> management.  </a:t>
            </a:r>
            <a:r>
              <a:rPr lang="cs-CZ" sz="4000" b="1" dirty="0"/>
              <a:t>PhDr. Andrea Mikotová, Ph.D.</a:t>
            </a:r>
            <a:r>
              <a:rPr lang="cs-CZ" sz="4000" dirty="0"/>
              <a:t>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4000" dirty="0"/>
              <a:t>4) 12.3 </a:t>
            </a:r>
            <a:r>
              <a:rPr lang="cs-CZ" sz="4000" dirty="0"/>
              <a:t>Problematika tzv. vyhoření (</a:t>
            </a:r>
            <a:r>
              <a:rPr lang="cs-CZ" sz="4000" dirty="0" err="1"/>
              <a:t>burnout</a:t>
            </a:r>
            <a:r>
              <a:rPr lang="cs-CZ" sz="4000" dirty="0"/>
              <a:t> syndrom) a jeho průběh – praktická cvičení – </a:t>
            </a:r>
            <a:r>
              <a:rPr lang="cs-CZ" sz="4000" b="1" dirty="0"/>
              <a:t>PhDr. David Vaněk, Ph.D.  </a:t>
            </a:r>
            <a:endParaRPr lang="cs-CZ" sz="4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4000" dirty="0" smtClean="0"/>
              <a:t>5</a:t>
            </a:r>
            <a:r>
              <a:rPr lang="cs-CZ" sz="4000" dirty="0"/>
              <a:t>) 19.3  Děti a stres. Stres v procesu učení. Hodnotový systém jako cesta k duševnímu zdraví.  – </a:t>
            </a:r>
            <a:r>
              <a:rPr lang="cs-CZ" sz="4000" b="1" dirty="0"/>
              <a:t>Mgr. Kristina Tóthová</a:t>
            </a:r>
            <a:endParaRPr lang="cs-CZ" sz="4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4000" dirty="0"/>
              <a:t>6) 26.3 Pozitivní psychologie a teorie optimismu. Psychosociální souvislosti osobní pohody. Kvalita života. </a:t>
            </a:r>
            <a:r>
              <a:rPr lang="cs-CZ" sz="4000" b="1" dirty="0"/>
              <a:t>– Mgr. Kristina Tóthová</a:t>
            </a:r>
            <a:r>
              <a:rPr lang="cs-CZ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0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800" dirty="0"/>
              <a:t>7) 2.4 Rozvoj osobnosti, osobnostní růst. Sebepoznání - "jáství" pocit vlastní osobnosti - autodiagnostika osobnosti  - </a:t>
            </a:r>
            <a:r>
              <a:rPr lang="cs-CZ" sz="3800" b="1" dirty="0"/>
              <a:t>PhDr. David Vaněk, Ph.D.</a:t>
            </a:r>
            <a:r>
              <a:rPr lang="cs-CZ" sz="38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800" dirty="0"/>
              <a:t>8) 9.4 </a:t>
            </a:r>
            <a:r>
              <a:rPr lang="cs-CZ" sz="3600" dirty="0"/>
              <a:t>Imaginace a relaxace. Relaxační techniky a antistresové programy, jejich principy, klasifikace a teoretická východiska. </a:t>
            </a:r>
            <a:r>
              <a:rPr lang="cs-CZ" sz="3600" b="1" dirty="0"/>
              <a:t>PhDr. David Vaněk, </a:t>
            </a:r>
            <a:r>
              <a:rPr lang="cs-CZ" sz="3600" b="1" dirty="0" smtClean="0"/>
              <a:t>Ph.D.</a:t>
            </a:r>
            <a:endParaRPr lang="cs-CZ" sz="3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800" dirty="0" smtClean="0"/>
              <a:t>9</a:t>
            </a:r>
            <a:r>
              <a:rPr lang="cs-CZ" sz="3800" dirty="0"/>
              <a:t>) 16.4 </a:t>
            </a:r>
            <a:r>
              <a:rPr lang="cs-CZ" sz="3800" dirty="0" err="1"/>
              <a:t>Mindfulness</a:t>
            </a:r>
            <a:r>
              <a:rPr lang="cs-CZ" sz="3800" dirty="0"/>
              <a:t> (všímavost). Historie a současnost. Program redukce stresu založený na </a:t>
            </a:r>
            <a:r>
              <a:rPr lang="cs-CZ" sz="3800" dirty="0" err="1"/>
              <a:t>mindfulness</a:t>
            </a:r>
            <a:r>
              <a:rPr lang="cs-CZ" sz="3800" dirty="0"/>
              <a:t>, </a:t>
            </a:r>
            <a:r>
              <a:rPr lang="cs-CZ" sz="3800" dirty="0" err="1"/>
              <a:t>mindfulness</a:t>
            </a:r>
            <a:r>
              <a:rPr lang="cs-CZ" sz="3800" dirty="0"/>
              <a:t> v psychoterapii. </a:t>
            </a:r>
            <a:r>
              <a:rPr lang="cs-CZ" sz="3800" dirty="0" err="1"/>
              <a:t>Mindfulness</a:t>
            </a:r>
            <a:r>
              <a:rPr lang="cs-CZ" sz="3800" dirty="0"/>
              <a:t> v pomáhajících profesích - </a:t>
            </a:r>
            <a:r>
              <a:rPr lang="cs-CZ" sz="3800" b="1" dirty="0"/>
              <a:t>Mgr. Jan Machala</a:t>
            </a:r>
            <a:endParaRPr lang="cs-CZ" sz="3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800" dirty="0"/>
              <a:t>10) 23.4  Tělově-orientovaná psychoterapie. Základní koncepty a praktické implikace pro psychoterapii i psychohygienu. - </a:t>
            </a:r>
            <a:r>
              <a:rPr lang="cs-CZ" sz="3800" b="1" dirty="0"/>
              <a:t>Mgr. Jan Machala</a:t>
            </a:r>
            <a:endParaRPr lang="cs-CZ" sz="3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800" dirty="0"/>
              <a:t>11) 30.4 Vztah mysli a těla, příspěvek psychosomatiky pro udržení duševního zdraví. Fenomén nezdolnosti. Zdroje lidského zdraví </a:t>
            </a:r>
            <a:r>
              <a:rPr lang="cs-CZ" sz="3800" b="1" dirty="0"/>
              <a:t>Mgr. Kristina Tóthová</a:t>
            </a:r>
            <a:endParaRPr lang="cs-CZ" sz="3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800" dirty="0"/>
              <a:t>12) 7.5 Neurotické poruchy. Vymezení, vývoj pojmu. Představení jednotlivých diagnostických kategorií, principy léčby a prevence </a:t>
            </a:r>
            <a:r>
              <a:rPr lang="cs-CZ" sz="3800" b="1" dirty="0"/>
              <a:t>PhDr. Kateřina Bartošová, Ph.D</a:t>
            </a:r>
            <a:r>
              <a:rPr lang="cs-CZ" sz="3800" b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800" b="1" dirty="0" smtClean="0"/>
              <a:t>13) 15.5 zápočtový týden – test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 otázek </a:t>
            </a:r>
          </a:p>
          <a:p>
            <a:r>
              <a:rPr lang="cs-CZ" dirty="0"/>
              <a:t>a</a:t>
            </a:r>
            <a:r>
              <a:rPr lang="cs-CZ" dirty="0" smtClean="0"/>
              <a:t>, b, c, d. </a:t>
            </a:r>
          </a:p>
          <a:p>
            <a:r>
              <a:rPr lang="cs-CZ" dirty="0" smtClean="0"/>
              <a:t>Jedna nebo všechny odpovědi správně</a:t>
            </a:r>
          </a:p>
          <a:p>
            <a:r>
              <a:rPr lang="cs-CZ" dirty="0" smtClean="0"/>
              <a:t>Úspěšné projití 70%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7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Autor: Křivohlavý</a:t>
            </a:r>
            <a:r>
              <a:rPr lang="cs-CZ" sz="2400" dirty="0"/>
              <a:t>, Jaro</a:t>
            </a:r>
          </a:p>
          <a:p>
            <a:pPr marL="0" indent="0">
              <a:buNone/>
            </a:pPr>
            <a:r>
              <a:rPr lang="cs-CZ" sz="2400" dirty="0" smtClean="0"/>
              <a:t>Nakladatel: Portál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ISBN: 978-80-7367-568-4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Rok vydání: 2009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https</a:t>
            </a:r>
            <a:r>
              <a:rPr lang="cs-CZ" sz="2400" dirty="0"/>
              <a:t>://www.youtube.com/watch?v=vrUpHrV0PyY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67784"/>
            <a:ext cx="3096344" cy="440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855009"/>
            <a:ext cx="31946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0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PhDr. Kateřina Bartošová, </a:t>
            </a:r>
            <a:r>
              <a:rPr lang="cs-CZ" dirty="0" err="1" smtClean="0"/>
              <a:t>Ph.D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k</a:t>
            </a:r>
            <a:r>
              <a:rPr lang="cs-CZ" dirty="0" smtClean="0">
                <a:hlinkClick r:id="rId2"/>
              </a:rPr>
              <a:t>att.bartosova@gmail.com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739 644 891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6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323</Words>
  <Application>Microsoft Office PowerPoint</Application>
  <PresentationFormat>Předvádění na obrazovce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Psychohygiena - úvod</vt:lpstr>
      <vt:lpstr>Co je to zdraví? </vt:lpstr>
      <vt:lpstr>Definice zdraví dle WHO</vt:lpstr>
      <vt:lpstr>Program semestru </vt:lpstr>
      <vt:lpstr>Prezentace aplikace PowerPoint</vt:lpstr>
      <vt:lpstr>test</vt:lpstr>
      <vt:lpstr>Literatura </vt:lpstr>
      <vt:lpstr>Prezentace aplikace PowerPoint</vt:lpstr>
      <vt:lpstr>Kontakt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Psychohygiena - úvod</dc:title>
  <dc:creator>uzivatel</dc:creator>
  <cp:lastModifiedBy>Bartosova</cp:lastModifiedBy>
  <cp:revision>8</cp:revision>
  <dcterms:created xsi:type="dcterms:W3CDTF">2016-02-24T09:06:50Z</dcterms:created>
  <dcterms:modified xsi:type="dcterms:W3CDTF">2019-02-19T17:34:38Z</dcterms:modified>
</cp:coreProperties>
</file>