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custDataLst>
    <p:tags r:id="rId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47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60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2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8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9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3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7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8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33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51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CCE9-BA0D-4BE0-80C9-4BD93E9C4A74}" type="datetimeFigureOut">
              <a:rPr lang="cs-CZ" smtClean="0"/>
              <a:t>23.05.2019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4893-88B3-489E-A2C9-E58D27A81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0188"/>
            <a:ext cx="9144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019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6" y="-187325"/>
            <a:ext cx="9866313" cy="7145338"/>
          </a:xfrm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719514" y="476250"/>
            <a:ext cx="456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Chemical name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accordance with IUPAC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nomenclature rules</a:t>
            </a: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H="1">
            <a:off x="3503613" y="1341438"/>
            <a:ext cx="360362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4800600" y="2349501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CAS number</a:t>
            </a: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 flipV="1">
            <a:off x="4800600" y="2276476"/>
            <a:ext cx="21590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2135188" y="3429000"/>
            <a:ext cx="1223962" cy="28733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927350" y="6276976"/>
            <a:ext cx="30241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International chemical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reference substance (ICRS)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 flipH="1" flipV="1">
            <a:off x="5016501" y="6165851"/>
            <a:ext cx="358775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8688389" y="620713"/>
            <a:ext cx="24479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Cross-reference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i="1">
                <a:solidFill>
                  <a:srgbClr val="000000"/>
                </a:solidFill>
              </a:rPr>
              <a:t>a general method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8112125" y="1052513"/>
            <a:ext cx="6477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66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 animBg="1"/>
      <p:bldP spid="84999" grpId="0"/>
      <p:bldP spid="85000" grpId="0" animBg="1"/>
      <p:bldP spid="85002" grpId="0" animBg="1"/>
      <p:bldP spid="85003" grpId="0" animBg="1"/>
      <p:bldP spid="85004" grpId="0" animBg="1"/>
      <p:bldP spid="850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03188"/>
            <a:ext cx="9612313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0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46038"/>
            <a:ext cx="9324975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440238" y="1989139"/>
            <a:ext cx="24495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Cross-reference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 i="1">
                <a:solidFill>
                  <a:srgbClr val="000000"/>
                </a:solidFill>
              </a:rPr>
              <a:t>the general monograph</a:t>
            </a:r>
          </a:p>
        </p:txBody>
      </p:sp>
    </p:spTree>
    <p:extLst>
      <p:ext uri="{BB962C8B-B14F-4D97-AF65-F5344CB8AC3E}">
        <p14:creationId xmlns:p14="http://schemas.microsoft.com/office/powerpoint/2010/main" val="1822268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25b8a1a-bb4a-46bf-a847-94c6840a321e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Leoš Landa</dc:creator>
  <cp:lastModifiedBy>Leoš Landa</cp:lastModifiedBy>
  <cp:revision>4</cp:revision>
  <dcterms:created xsi:type="dcterms:W3CDTF">2017-02-20T13:19:31Z</dcterms:created>
  <dcterms:modified xsi:type="dcterms:W3CDTF">2019-05-23T10:46:01Z</dcterms:modified>
</cp:coreProperties>
</file>