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3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9FF1-3244-4D92-A82A-F857755DE15A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C638-16D8-4EC2-BA51-86BF71DF8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97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9FF1-3244-4D92-A82A-F857755DE15A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C638-16D8-4EC2-BA51-86BF71DF8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07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9FF1-3244-4D92-A82A-F857755DE15A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C638-16D8-4EC2-BA51-86BF71DF8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86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9FF1-3244-4D92-A82A-F857755DE15A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C638-16D8-4EC2-BA51-86BF71DF8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00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9FF1-3244-4D92-A82A-F857755DE15A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C638-16D8-4EC2-BA51-86BF71DF8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52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9FF1-3244-4D92-A82A-F857755DE15A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C638-16D8-4EC2-BA51-86BF71DF8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88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9FF1-3244-4D92-A82A-F857755DE15A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C638-16D8-4EC2-BA51-86BF71DF8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049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9FF1-3244-4D92-A82A-F857755DE15A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C638-16D8-4EC2-BA51-86BF71DF8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11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9FF1-3244-4D92-A82A-F857755DE15A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C638-16D8-4EC2-BA51-86BF71DF8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31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9FF1-3244-4D92-A82A-F857755DE15A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C638-16D8-4EC2-BA51-86BF71DF8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59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9FF1-3244-4D92-A82A-F857755DE15A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C638-16D8-4EC2-BA51-86BF71DF8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50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A9FF1-3244-4D92-A82A-F857755DE15A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3C638-16D8-4EC2-BA51-86BF71DF8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41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01737"/>
          </a:xfrm>
        </p:spPr>
        <p:txBody>
          <a:bodyPr>
            <a:normAutofit/>
          </a:bodyPr>
          <a:lstStyle/>
          <a:p>
            <a:r>
              <a:rPr lang="en-US" b="1" dirty="0" smtClean="0"/>
              <a:t>Estimation of visual acuity</a:t>
            </a:r>
            <a:endParaRPr lang="en-US" b="1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426510" y="5829559"/>
            <a:ext cx="5876681" cy="598488"/>
          </a:xfrm>
        </p:spPr>
        <p:txBody>
          <a:bodyPr/>
          <a:lstStyle/>
          <a:p>
            <a:pPr>
              <a:defRPr/>
            </a:pPr>
            <a:r>
              <a:rPr lang="en-US" sz="1600" dirty="0" smtClean="0"/>
              <a:t>Dep. of Physiology, Fac. of Medicine, MU, 2016 © Zuzana Nováková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8349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3224" y="580769"/>
            <a:ext cx="8225551" cy="618867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051222" y="111211"/>
            <a:ext cx="1938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Snellen´s</a:t>
            </a:r>
            <a:r>
              <a:rPr lang="cs-CZ" dirty="0" smtClean="0"/>
              <a:t> optotype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197260" y="135925"/>
            <a:ext cx="168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Landolt´s</a:t>
            </a:r>
            <a:r>
              <a:rPr lang="cs-CZ" dirty="0" smtClean="0"/>
              <a:t> </a:t>
            </a:r>
            <a:r>
              <a:rPr lang="cs-CZ" dirty="0" err="1" smtClean="0"/>
              <a:t>circles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871255" y="111210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Pfl</a:t>
            </a:r>
            <a:r>
              <a:rPr lang="cs-CZ" dirty="0" err="1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ü</a:t>
            </a:r>
            <a:r>
              <a:rPr lang="cs-CZ" dirty="0" err="1" smtClean="0"/>
              <a:t>ger´s</a:t>
            </a:r>
            <a:r>
              <a:rPr lang="cs-CZ" dirty="0" smtClean="0"/>
              <a:t> </a:t>
            </a:r>
            <a:r>
              <a:rPr lang="cs-CZ" dirty="0" err="1" smtClean="0"/>
              <a:t>hooks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834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936317" y="469557"/>
            <a:ext cx="6640641" cy="3061236"/>
            <a:chOff x="3507" y="6610"/>
            <a:chExt cx="4893" cy="1332"/>
          </a:xfrm>
        </p:grpSpPr>
        <p:pic>
          <p:nvPicPr>
            <p:cNvPr id="1027" name="Picture 3" descr="Schnell optotyp E 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7" y="6610"/>
              <a:ext cx="4893" cy="1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6810" y="6727"/>
              <a:ext cx="555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n-US" altLang="cs-CZ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5´</a:t>
              </a:r>
              <a:endParaRPr kumimoji="0" lang="en-US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5528" y="6879"/>
              <a:ext cx="555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n-US" altLang="cs-CZ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1´</a:t>
              </a:r>
              <a:endParaRPr kumimoji="0" lang="en-US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" name="TextovéPole 4"/>
          <p:cNvSpPr txBox="1"/>
          <p:nvPr/>
        </p:nvSpPr>
        <p:spPr>
          <a:xfrm>
            <a:off x="313038" y="4550032"/>
            <a:ext cx="1156592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Physiological base: 1 minute  - is the limit of two-point discrimination in a normal eye</a:t>
            </a:r>
          </a:p>
          <a:p>
            <a:endParaRPr lang="en-US" dirty="0" smtClean="0"/>
          </a:p>
          <a:p>
            <a:r>
              <a:rPr lang="en-US" dirty="0" err="1" smtClean="0"/>
              <a:t>Visus</a:t>
            </a:r>
            <a:r>
              <a:rPr lang="en-US" dirty="0" smtClean="0"/>
              <a:t> is the ratio of the distance from which the tested person could read letters of a given size, i.e. here 5 m, </a:t>
            </a:r>
          </a:p>
          <a:p>
            <a:r>
              <a:rPr lang="en-US" dirty="0" smtClean="0"/>
              <a:t>to the distance from which a normal eye can read them which is the number found at the corresponding line of the table.</a:t>
            </a:r>
          </a:p>
          <a:p>
            <a:r>
              <a:rPr lang="en-US" dirty="0" smtClean="0"/>
              <a:t>The fraction is not evaluated, i.e. one writes: </a:t>
            </a:r>
          </a:p>
          <a:p>
            <a:r>
              <a:rPr lang="en-US" dirty="0" smtClean="0"/>
              <a:t>V = 5/5 (normal eye)</a:t>
            </a:r>
          </a:p>
          <a:p>
            <a:r>
              <a:rPr lang="en-US" dirty="0" smtClean="0"/>
              <a:t>V = 5/10 (reduced acuity)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6338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121</Words>
  <Application>Microsoft Office PowerPoint</Application>
  <PresentationFormat>Vlastní</PresentationFormat>
  <Paragraphs>14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Office</vt:lpstr>
      <vt:lpstr>Estimation of visual acuity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Vyšetření zrakové ostrosti</dc:title>
  <dc:creator>Zuzana Nováková</dc:creator>
  <cp:lastModifiedBy>Nováková</cp:lastModifiedBy>
  <cp:revision>17</cp:revision>
  <dcterms:created xsi:type="dcterms:W3CDTF">2016-04-27T09:15:45Z</dcterms:created>
  <dcterms:modified xsi:type="dcterms:W3CDTF">2016-05-17T12:57:32Z</dcterms:modified>
</cp:coreProperties>
</file>