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7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0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86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0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8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4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11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31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5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50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9FF1-3244-4D92-A82A-F857755DE15A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3C638-16D8-4EC2-BA51-86BF71DF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4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1737"/>
          </a:xfrm>
        </p:spPr>
        <p:txBody>
          <a:bodyPr>
            <a:normAutofit/>
          </a:bodyPr>
          <a:lstStyle/>
          <a:p>
            <a:r>
              <a:rPr lang="en-US" b="1" dirty="0" smtClean="0"/>
              <a:t>Estimation of visual acuity</a:t>
            </a:r>
            <a:endParaRPr lang="en-US" b="1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426510" y="5829559"/>
            <a:ext cx="5876681" cy="598488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Dep. of Physiology, Fac. of Medicine, MU, 2016 © Zuzana Nováková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34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224" y="580769"/>
            <a:ext cx="8225551" cy="618867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051222" y="111211"/>
            <a:ext cx="193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Snellen´s</a:t>
            </a:r>
            <a:r>
              <a:rPr lang="cs-CZ" dirty="0" smtClean="0"/>
              <a:t> optotype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97260" y="135925"/>
            <a:ext cx="168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Landolt´s</a:t>
            </a:r>
            <a:r>
              <a:rPr lang="cs-CZ" dirty="0" smtClean="0"/>
              <a:t> </a:t>
            </a:r>
            <a:r>
              <a:rPr lang="cs-CZ" dirty="0" err="1" smtClean="0"/>
              <a:t>circles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71255" y="11121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Pfl</a:t>
            </a:r>
            <a:r>
              <a:rPr lang="cs-CZ" dirty="0" err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ü</a:t>
            </a:r>
            <a:r>
              <a:rPr lang="cs-CZ" dirty="0" err="1" smtClean="0"/>
              <a:t>ger´s</a:t>
            </a:r>
            <a:r>
              <a:rPr lang="cs-CZ" dirty="0" smtClean="0"/>
              <a:t> </a:t>
            </a:r>
            <a:r>
              <a:rPr lang="cs-CZ" dirty="0" err="1" smtClean="0"/>
              <a:t>hooks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83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36317" y="469557"/>
            <a:ext cx="6640641" cy="3061236"/>
            <a:chOff x="3507" y="6610"/>
            <a:chExt cx="4893" cy="1332"/>
          </a:xfrm>
        </p:grpSpPr>
        <p:pic>
          <p:nvPicPr>
            <p:cNvPr id="1027" name="Picture 3" descr="Schnell optotyp 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" y="6610"/>
              <a:ext cx="4893" cy="1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6810" y="6727"/>
              <a:ext cx="555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cs-CZ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5´</a:t>
              </a:r>
              <a:endParaRPr kumimoji="0" lang="en-US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5528" y="6879"/>
              <a:ext cx="555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cs-CZ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1´</a:t>
              </a:r>
              <a:endParaRPr kumimoji="0" lang="en-US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313038" y="4550032"/>
            <a:ext cx="115659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Physiological base: 1 minute  - is the limit of two-point discrimination in a normal eye</a:t>
            </a:r>
          </a:p>
          <a:p>
            <a:endParaRPr lang="en-US" dirty="0" smtClean="0"/>
          </a:p>
          <a:p>
            <a:r>
              <a:rPr lang="en-US" dirty="0" err="1" smtClean="0"/>
              <a:t>Visus</a:t>
            </a:r>
            <a:r>
              <a:rPr lang="en-US" dirty="0" smtClean="0"/>
              <a:t> is the ratio of the distance from which the tested person could read letters of a given size, i.e. here 5 m, </a:t>
            </a:r>
          </a:p>
          <a:p>
            <a:r>
              <a:rPr lang="en-US" dirty="0" smtClean="0"/>
              <a:t>to the distance from which a normal eye can read them which is the number found at the corresponding line of the table.</a:t>
            </a:r>
          </a:p>
          <a:p>
            <a:r>
              <a:rPr lang="en-US" dirty="0" smtClean="0"/>
              <a:t>The fraction is not evaluated, i.e. one writes: </a:t>
            </a:r>
          </a:p>
          <a:p>
            <a:r>
              <a:rPr lang="en-US" dirty="0" smtClean="0"/>
              <a:t>V = 5/5 (normal eye)</a:t>
            </a:r>
          </a:p>
          <a:p>
            <a:r>
              <a:rPr lang="en-US" dirty="0" smtClean="0"/>
              <a:t>V = 5/10 (reduced acuity)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33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121</Words>
  <Application>Microsoft Office PowerPoint</Application>
  <PresentationFormat>Vlastní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Estimation of visual acuity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zrakové ostrosti</dc:title>
  <dc:creator>Zuzana Nováková</dc:creator>
  <cp:lastModifiedBy>Nováková</cp:lastModifiedBy>
  <cp:revision>17</cp:revision>
  <dcterms:created xsi:type="dcterms:W3CDTF">2016-04-27T09:15:45Z</dcterms:created>
  <dcterms:modified xsi:type="dcterms:W3CDTF">2016-05-17T12:57:32Z</dcterms:modified>
</cp:coreProperties>
</file>