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custDataLst>
    <p:tags r:id="rId19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8" d="100"/>
          <a:sy n="38" d="100"/>
        </p:scale>
        <p:origin x="234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mailto:koscik@med.muni.cz" TargetMode="Externa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hyperlink" Target="mailto:koscik@med.muni.cz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92628DE-E765-4985-917E-4052BBD67C77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DE9B0930-493E-4A26-A19A-9BFCCC819F4E}">
      <dgm:prSet/>
      <dgm:spPr/>
      <dgm:t>
        <a:bodyPr/>
        <a:lstStyle/>
        <a:p>
          <a:pPr rtl="0"/>
          <a:r>
            <a:rPr lang="cs-CZ" smtClean="0"/>
            <a:t>Kontakt</a:t>
          </a:r>
          <a:endParaRPr lang="cs-CZ"/>
        </a:p>
      </dgm:t>
    </dgm:pt>
    <dgm:pt modelId="{216F6757-FAAF-4760-998F-2AE788047C18}" type="parTrans" cxnId="{0DCD9976-B564-4650-80E4-D66520C73A08}">
      <dgm:prSet/>
      <dgm:spPr/>
      <dgm:t>
        <a:bodyPr/>
        <a:lstStyle/>
        <a:p>
          <a:endParaRPr lang="cs-CZ"/>
        </a:p>
      </dgm:t>
    </dgm:pt>
    <dgm:pt modelId="{1F4BE635-4E57-4484-87BF-FCEDBA9DB08C}" type="sibTrans" cxnId="{0DCD9976-B564-4650-80E4-D66520C73A08}">
      <dgm:prSet/>
      <dgm:spPr/>
      <dgm:t>
        <a:bodyPr/>
        <a:lstStyle/>
        <a:p>
          <a:endParaRPr lang="cs-CZ"/>
        </a:p>
      </dgm:t>
    </dgm:pt>
    <dgm:pt modelId="{A0F91894-E503-4E48-824E-FCAB960DC60C}">
      <dgm:prSet/>
      <dgm:spPr/>
      <dgm:t>
        <a:bodyPr/>
        <a:lstStyle/>
        <a:p>
          <a:pPr rtl="0"/>
          <a:r>
            <a:rPr lang="cs-CZ" smtClean="0">
              <a:hlinkClick xmlns:r="http://schemas.openxmlformats.org/officeDocument/2006/relationships" r:id="rId1"/>
            </a:rPr>
            <a:t>koscik@med.muni.cz</a:t>
          </a:r>
          <a:r>
            <a:rPr lang="cs-CZ" smtClean="0"/>
            <a:t>  (nonstop)</a:t>
          </a:r>
          <a:endParaRPr lang="cs-CZ"/>
        </a:p>
      </dgm:t>
    </dgm:pt>
    <dgm:pt modelId="{A4A7FD5A-CC5A-4258-A3E0-B4A2C05CFE52}" type="parTrans" cxnId="{7FEFCAE6-9FF4-4112-85EE-BCA84CF4D3C3}">
      <dgm:prSet/>
      <dgm:spPr/>
      <dgm:t>
        <a:bodyPr/>
        <a:lstStyle/>
        <a:p>
          <a:endParaRPr lang="cs-CZ"/>
        </a:p>
      </dgm:t>
    </dgm:pt>
    <dgm:pt modelId="{CDEBC97A-0BB5-455D-925B-435928856302}" type="sibTrans" cxnId="{7FEFCAE6-9FF4-4112-85EE-BCA84CF4D3C3}">
      <dgm:prSet/>
      <dgm:spPr/>
      <dgm:t>
        <a:bodyPr/>
        <a:lstStyle/>
        <a:p>
          <a:endParaRPr lang="cs-CZ"/>
        </a:p>
      </dgm:t>
    </dgm:pt>
    <dgm:pt modelId="{89AACA86-5A4C-471C-BB1B-E81DFFFAEBEB}">
      <dgm:prSet/>
      <dgm:spPr/>
      <dgm:t>
        <a:bodyPr/>
        <a:lstStyle/>
        <a:p>
          <a:pPr rtl="0"/>
          <a:r>
            <a:rPr lang="cs-CZ" smtClean="0"/>
            <a:t>Kancelář:</a:t>
          </a:r>
          <a:endParaRPr lang="cs-CZ"/>
        </a:p>
      </dgm:t>
    </dgm:pt>
    <dgm:pt modelId="{D2A9776F-093D-41BD-A6C4-7522B244AB2D}" type="parTrans" cxnId="{FB7CBC69-9162-4B09-9939-4B3F220EF3A1}">
      <dgm:prSet/>
      <dgm:spPr/>
      <dgm:t>
        <a:bodyPr/>
        <a:lstStyle/>
        <a:p>
          <a:endParaRPr lang="cs-CZ"/>
        </a:p>
      </dgm:t>
    </dgm:pt>
    <dgm:pt modelId="{CCA78066-A4FD-4678-BB48-A6EDC63CD2CF}" type="sibTrans" cxnId="{FB7CBC69-9162-4B09-9939-4B3F220EF3A1}">
      <dgm:prSet/>
      <dgm:spPr/>
      <dgm:t>
        <a:bodyPr/>
        <a:lstStyle/>
        <a:p>
          <a:endParaRPr lang="cs-CZ"/>
        </a:p>
      </dgm:t>
    </dgm:pt>
    <dgm:pt modelId="{C2B4D43C-3310-4ECA-943F-C97AAD67D257}">
      <dgm:prSet/>
      <dgm:spPr/>
      <dgm:t>
        <a:bodyPr/>
        <a:lstStyle/>
        <a:p>
          <a:pPr rtl="0"/>
          <a:r>
            <a:rPr lang="cs-CZ" smtClean="0"/>
            <a:t>UKB – A17 – 314</a:t>
          </a:r>
          <a:endParaRPr lang="cs-CZ"/>
        </a:p>
      </dgm:t>
    </dgm:pt>
    <dgm:pt modelId="{D9E009E8-FFA5-42D9-A5E9-C6B04E1A249A}" type="parTrans" cxnId="{D0B04DE1-9256-48A9-A0B3-3FFE416104ED}">
      <dgm:prSet/>
      <dgm:spPr/>
      <dgm:t>
        <a:bodyPr/>
        <a:lstStyle/>
        <a:p>
          <a:endParaRPr lang="cs-CZ"/>
        </a:p>
      </dgm:t>
    </dgm:pt>
    <dgm:pt modelId="{B28A95A5-E8B8-4E3C-94E8-72A829B34A13}" type="sibTrans" cxnId="{D0B04DE1-9256-48A9-A0B3-3FFE416104ED}">
      <dgm:prSet/>
      <dgm:spPr/>
      <dgm:t>
        <a:bodyPr/>
        <a:lstStyle/>
        <a:p>
          <a:endParaRPr lang="cs-CZ"/>
        </a:p>
      </dgm:t>
    </dgm:pt>
    <dgm:pt modelId="{293FEB33-0172-4AF1-B11D-7CFEB0799F3F}">
      <dgm:prSet/>
      <dgm:spPr/>
      <dgm:t>
        <a:bodyPr/>
        <a:lstStyle/>
        <a:p>
          <a:pPr rtl="0"/>
          <a:r>
            <a:rPr lang="cs-CZ" smtClean="0"/>
            <a:t>Konzultační hodiny - pondělí 9:00-9:45 – vždy po přednášce</a:t>
          </a:r>
          <a:endParaRPr lang="cs-CZ"/>
        </a:p>
      </dgm:t>
    </dgm:pt>
    <dgm:pt modelId="{7E88BE2A-E693-4042-A157-C6B16201549D}" type="parTrans" cxnId="{44FE405C-3FA4-4621-B7E2-1929C6622357}">
      <dgm:prSet/>
      <dgm:spPr/>
      <dgm:t>
        <a:bodyPr/>
        <a:lstStyle/>
        <a:p>
          <a:endParaRPr lang="cs-CZ"/>
        </a:p>
      </dgm:t>
    </dgm:pt>
    <dgm:pt modelId="{B3B5479F-D7E7-43BF-940F-DA44EDE651A5}" type="sibTrans" cxnId="{44FE405C-3FA4-4621-B7E2-1929C6622357}">
      <dgm:prSet/>
      <dgm:spPr/>
      <dgm:t>
        <a:bodyPr/>
        <a:lstStyle/>
        <a:p>
          <a:endParaRPr lang="cs-CZ"/>
        </a:p>
      </dgm:t>
    </dgm:pt>
    <dgm:pt modelId="{0037F8B0-7483-41E7-8B97-3699DA445616}" type="pres">
      <dgm:prSet presAssocID="{892628DE-E765-4985-917E-4052BBD67C7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A3068505-CCEE-4A9A-BABE-6AA4F9E17278}" type="pres">
      <dgm:prSet presAssocID="{DE9B0930-493E-4A26-A19A-9BFCCC819F4E}" presName="composite" presStyleCnt="0"/>
      <dgm:spPr/>
    </dgm:pt>
    <dgm:pt modelId="{FAB67984-8950-4ED4-BE2C-E135D0431B8B}" type="pres">
      <dgm:prSet presAssocID="{DE9B0930-493E-4A26-A19A-9BFCCC819F4E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6DA1BFD-29DC-4FC9-A152-393091E1A5CF}" type="pres">
      <dgm:prSet presAssocID="{DE9B0930-493E-4A26-A19A-9BFCCC819F4E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33AF96D-453C-4351-A6D6-C8B9F1DBDF6F}" type="pres">
      <dgm:prSet presAssocID="{1F4BE635-4E57-4484-87BF-FCEDBA9DB08C}" presName="space" presStyleCnt="0"/>
      <dgm:spPr/>
    </dgm:pt>
    <dgm:pt modelId="{4FE4E567-123D-46E1-9D07-B9B991B67670}" type="pres">
      <dgm:prSet presAssocID="{89AACA86-5A4C-471C-BB1B-E81DFFFAEBEB}" presName="composite" presStyleCnt="0"/>
      <dgm:spPr/>
    </dgm:pt>
    <dgm:pt modelId="{E1297864-F603-4188-99E6-99186546F526}" type="pres">
      <dgm:prSet presAssocID="{89AACA86-5A4C-471C-BB1B-E81DFFFAEBEB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5FCC7C2-7E89-4218-B39D-327AF9A5110F}" type="pres">
      <dgm:prSet presAssocID="{89AACA86-5A4C-471C-BB1B-E81DFFFAEBEB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44FE405C-3FA4-4621-B7E2-1929C6622357}" srcId="{89AACA86-5A4C-471C-BB1B-E81DFFFAEBEB}" destId="{293FEB33-0172-4AF1-B11D-7CFEB0799F3F}" srcOrd="1" destOrd="0" parTransId="{7E88BE2A-E693-4042-A157-C6B16201549D}" sibTransId="{B3B5479F-D7E7-43BF-940F-DA44EDE651A5}"/>
    <dgm:cxn modelId="{FB7CBC69-9162-4B09-9939-4B3F220EF3A1}" srcId="{892628DE-E765-4985-917E-4052BBD67C77}" destId="{89AACA86-5A4C-471C-BB1B-E81DFFFAEBEB}" srcOrd="1" destOrd="0" parTransId="{D2A9776F-093D-41BD-A6C4-7522B244AB2D}" sibTransId="{CCA78066-A4FD-4678-BB48-A6EDC63CD2CF}"/>
    <dgm:cxn modelId="{0DCD9976-B564-4650-80E4-D66520C73A08}" srcId="{892628DE-E765-4985-917E-4052BBD67C77}" destId="{DE9B0930-493E-4A26-A19A-9BFCCC819F4E}" srcOrd="0" destOrd="0" parTransId="{216F6757-FAAF-4760-998F-2AE788047C18}" sibTransId="{1F4BE635-4E57-4484-87BF-FCEDBA9DB08C}"/>
    <dgm:cxn modelId="{A7811CE8-59FC-45B3-B4F0-BBF11D5A76F9}" type="presOf" srcId="{89AACA86-5A4C-471C-BB1B-E81DFFFAEBEB}" destId="{E1297864-F603-4188-99E6-99186546F526}" srcOrd="0" destOrd="0" presId="urn:microsoft.com/office/officeart/2005/8/layout/hList1"/>
    <dgm:cxn modelId="{D57F1E46-3F4F-4149-8CA4-A632C2068DD3}" type="presOf" srcId="{A0F91894-E503-4E48-824E-FCAB960DC60C}" destId="{96DA1BFD-29DC-4FC9-A152-393091E1A5CF}" srcOrd="0" destOrd="0" presId="urn:microsoft.com/office/officeart/2005/8/layout/hList1"/>
    <dgm:cxn modelId="{D0B04DE1-9256-48A9-A0B3-3FFE416104ED}" srcId="{89AACA86-5A4C-471C-BB1B-E81DFFFAEBEB}" destId="{C2B4D43C-3310-4ECA-943F-C97AAD67D257}" srcOrd="0" destOrd="0" parTransId="{D9E009E8-FFA5-42D9-A5E9-C6B04E1A249A}" sibTransId="{B28A95A5-E8B8-4E3C-94E8-72A829B34A13}"/>
    <dgm:cxn modelId="{7CDA5E65-AB47-4770-98BB-9663CDAFD4C8}" type="presOf" srcId="{DE9B0930-493E-4A26-A19A-9BFCCC819F4E}" destId="{FAB67984-8950-4ED4-BE2C-E135D0431B8B}" srcOrd="0" destOrd="0" presId="urn:microsoft.com/office/officeart/2005/8/layout/hList1"/>
    <dgm:cxn modelId="{7FEFCAE6-9FF4-4112-85EE-BCA84CF4D3C3}" srcId="{DE9B0930-493E-4A26-A19A-9BFCCC819F4E}" destId="{A0F91894-E503-4E48-824E-FCAB960DC60C}" srcOrd="0" destOrd="0" parTransId="{A4A7FD5A-CC5A-4258-A3E0-B4A2C05CFE52}" sibTransId="{CDEBC97A-0BB5-455D-925B-435928856302}"/>
    <dgm:cxn modelId="{42AF4C67-EE6A-4854-8C3C-9BED187CD19F}" type="presOf" srcId="{C2B4D43C-3310-4ECA-943F-C97AAD67D257}" destId="{35FCC7C2-7E89-4218-B39D-327AF9A5110F}" srcOrd="0" destOrd="0" presId="urn:microsoft.com/office/officeart/2005/8/layout/hList1"/>
    <dgm:cxn modelId="{63522527-8FFF-4CDA-B59A-B555ECD52C42}" type="presOf" srcId="{293FEB33-0172-4AF1-B11D-7CFEB0799F3F}" destId="{35FCC7C2-7E89-4218-B39D-327AF9A5110F}" srcOrd="0" destOrd="1" presId="urn:microsoft.com/office/officeart/2005/8/layout/hList1"/>
    <dgm:cxn modelId="{04635DC7-ED6C-4ED9-91E0-CADB43997631}" type="presOf" srcId="{892628DE-E765-4985-917E-4052BBD67C77}" destId="{0037F8B0-7483-41E7-8B97-3699DA445616}" srcOrd="0" destOrd="0" presId="urn:microsoft.com/office/officeart/2005/8/layout/hList1"/>
    <dgm:cxn modelId="{FACA9BED-924C-4B24-9369-047474D5EC14}" type="presParOf" srcId="{0037F8B0-7483-41E7-8B97-3699DA445616}" destId="{A3068505-CCEE-4A9A-BABE-6AA4F9E17278}" srcOrd="0" destOrd="0" presId="urn:microsoft.com/office/officeart/2005/8/layout/hList1"/>
    <dgm:cxn modelId="{70DC4053-F2C1-4340-BA27-00A6094C922A}" type="presParOf" srcId="{A3068505-CCEE-4A9A-BABE-6AA4F9E17278}" destId="{FAB67984-8950-4ED4-BE2C-E135D0431B8B}" srcOrd="0" destOrd="0" presId="urn:microsoft.com/office/officeart/2005/8/layout/hList1"/>
    <dgm:cxn modelId="{D9D2AB27-6871-4326-BCA8-4476A75C9317}" type="presParOf" srcId="{A3068505-CCEE-4A9A-BABE-6AA4F9E17278}" destId="{96DA1BFD-29DC-4FC9-A152-393091E1A5CF}" srcOrd="1" destOrd="0" presId="urn:microsoft.com/office/officeart/2005/8/layout/hList1"/>
    <dgm:cxn modelId="{CC2FF481-4189-47AF-B094-9828FA1071C5}" type="presParOf" srcId="{0037F8B0-7483-41E7-8B97-3699DA445616}" destId="{633AF96D-453C-4351-A6D6-C8B9F1DBDF6F}" srcOrd="1" destOrd="0" presId="urn:microsoft.com/office/officeart/2005/8/layout/hList1"/>
    <dgm:cxn modelId="{943FE727-E7B6-418A-A70B-17DA01987136}" type="presParOf" srcId="{0037F8B0-7483-41E7-8B97-3699DA445616}" destId="{4FE4E567-123D-46E1-9D07-B9B991B67670}" srcOrd="2" destOrd="0" presId="urn:microsoft.com/office/officeart/2005/8/layout/hList1"/>
    <dgm:cxn modelId="{CC229C3E-AC95-4ED8-AF32-358ABD2A6380}" type="presParOf" srcId="{4FE4E567-123D-46E1-9D07-B9B991B67670}" destId="{E1297864-F603-4188-99E6-99186546F526}" srcOrd="0" destOrd="0" presId="urn:microsoft.com/office/officeart/2005/8/layout/hList1"/>
    <dgm:cxn modelId="{A163173F-70DB-450C-98C8-2F511831736F}" type="presParOf" srcId="{4FE4E567-123D-46E1-9D07-B9B991B67670}" destId="{35FCC7C2-7E89-4218-B39D-327AF9A5110F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346F9D1-7932-4419-A9C5-BDEBB08163B6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/>
      <dgm:spPr/>
      <dgm:t>
        <a:bodyPr/>
        <a:lstStyle/>
        <a:p>
          <a:endParaRPr lang="cs-CZ"/>
        </a:p>
      </dgm:t>
    </dgm:pt>
    <dgm:pt modelId="{FB719769-8B21-47D2-AD30-89C267EEFD12}">
      <dgm:prSet/>
      <dgm:spPr/>
      <dgm:t>
        <a:bodyPr/>
        <a:lstStyle/>
        <a:p>
          <a:pPr rtl="0"/>
          <a:r>
            <a:rPr lang="cs-CZ" dirty="0" smtClean="0"/>
            <a:t>Podmínky pro poskytování zdravotních služeb a zdravotní péče</a:t>
          </a:r>
          <a:endParaRPr lang="cs-CZ" dirty="0"/>
        </a:p>
      </dgm:t>
    </dgm:pt>
    <dgm:pt modelId="{CB6F452B-81A5-44AF-85CE-8AD163D66C65}" type="parTrans" cxnId="{D4CD55A8-5172-4977-9A7B-C60C3AB2476D}">
      <dgm:prSet/>
      <dgm:spPr/>
      <dgm:t>
        <a:bodyPr/>
        <a:lstStyle/>
        <a:p>
          <a:endParaRPr lang="cs-CZ"/>
        </a:p>
      </dgm:t>
    </dgm:pt>
    <dgm:pt modelId="{F3D4F256-152D-48CB-9272-049DD9F9DAAE}" type="sibTrans" cxnId="{D4CD55A8-5172-4977-9A7B-C60C3AB2476D}">
      <dgm:prSet/>
      <dgm:spPr/>
      <dgm:t>
        <a:bodyPr/>
        <a:lstStyle/>
        <a:p>
          <a:endParaRPr lang="cs-CZ"/>
        </a:p>
      </dgm:t>
    </dgm:pt>
    <dgm:pt modelId="{1621E547-4821-444E-A793-69D83A2071FC}">
      <dgm:prSet/>
      <dgm:spPr/>
      <dgm:t>
        <a:bodyPr/>
        <a:lstStyle/>
        <a:p>
          <a:pPr rtl="0"/>
          <a:r>
            <a:rPr lang="cs-CZ" smtClean="0"/>
            <a:t>Povinnosti a práva poskytovatele ZS; </a:t>
          </a:r>
          <a:endParaRPr lang="cs-CZ"/>
        </a:p>
      </dgm:t>
    </dgm:pt>
    <dgm:pt modelId="{D6BF2205-AB58-45F9-A9D7-5AD203A62D24}" type="parTrans" cxnId="{5EA8D0CB-9ABA-4638-8126-75AE4AAB896D}">
      <dgm:prSet/>
      <dgm:spPr/>
      <dgm:t>
        <a:bodyPr/>
        <a:lstStyle/>
        <a:p>
          <a:endParaRPr lang="cs-CZ"/>
        </a:p>
      </dgm:t>
    </dgm:pt>
    <dgm:pt modelId="{70D8A348-53EC-409B-B531-04FA15E4814A}" type="sibTrans" cxnId="{5EA8D0CB-9ABA-4638-8126-75AE4AAB896D}">
      <dgm:prSet/>
      <dgm:spPr/>
      <dgm:t>
        <a:bodyPr/>
        <a:lstStyle/>
        <a:p>
          <a:endParaRPr lang="cs-CZ"/>
        </a:p>
      </dgm:t>
    </dgm:pt>
    <dgm:pt modelId="{52EFA46D-3127-40A4-9F93-7675010C7581}">
      <dgm:prSet/>
      <dgm:spPr/>
      <dgm:t>
        <a:bodyPr/>
        <a:lstStyle/>
        <a:p>
          <a:pPr rtl="0"/>
          <a:r>
            <a:rPr lang="cs-CZ" smtClean="0"/>
            <a:t>Podmínky pro výkon zdravotnických povolání</a:t>
          </a:r>
          <a:endParaRPr lang="cs-CZ"/>
        </a:p>
      </dgm:t>
    </dgm:pt>
    <dgm:pt modelId="{E5F9EB44-BC1D-4550-B349-86EBA88508EF}" type="parTrans" cxnId="{B39C43FF-8CC6-4B56-85E7-9B56D6B81BAA}">
      <dgm:prSet/>
      <dgm:spPr/>
      <dgm:t>
        <a:bodyPr/>
        <a:lstStyle/>
        <a:p>
          <a:endParaRPr lang="cs-CZ"/>
        </a:p>
      </dgm:t>
    </dgm:pt>
    <dgm:pt modelId="{80E27161-F8AD-4C19-96E0-CA8C60566239}" type="sibTrans" cxnId="{B39C43FF-8CC6-4B56-85E7-9B56D6B81BAA}">
      <dgm:prSet/>
      <dgm:spPr/>
      <dgm:t>
        <a:bodyPr/>
        <a:lstStyle/>
        <a:p>
          <a:endParaRPr lang="cs-CZ"/>
        </a:p>
      </dgm:t>
    </dgm:pt>
    <dgm:pt modelId="{F18024D0-A2A2-4565-A802-F3CD37E4DCCC}">
      <dgm:prSet/>
      <dgm:spPr/>
      <dgm:t>
        <a:bodyPr/>
        <a:lstStyle/>
        <a:p>
          <a:pPr rtl="0"/>
          <a:r>
            <a:rPr lang="cs-CZ" smtClean="0"/>
            <a:t>Podmínky pro provozování podnikatelské činnosti obecně</a:t>
          </a:r>
          <a:endParaRPr lang="cs-CZ"/>
        </a:p>
      </dgm:t>
    </dgm:pt>
    <dgm:pt modelId="{992CF32F-6C09-46C4-879D-E9A4BF569FFB}" type="parTrans" cxnId="{F4BB801B-1380-4C38-9EEE-C07BD2ED673F}">
      <dgm:prSet/>
      <dgm:spPr/>
      <dgm:t>
        <a:bodyPr/>
        <a:lstStyle/>
        <a:p>
          <a:endParaRPr lang="cs-CZ"/>
        </a:p>
      </dgm:t>
    </dgm:pt>
    <dgm:pt modelId="{81D4E244-F4EF-49CE-BB51-6C3DEDA9958F}" type="sibTrans" cxnId="{F4BB801B-1380-4C38-9EEE-C07BD2ED673F}">
      <dgm:prSet/>
      <dgm:spPr/>
      <dgm:t>
        <a:bodyPr/>
        <a:lstStyle/>
        <a:p>
          <a:endParaRPr lang="cs-CZ"/>
        </a:p>
      </dgm:t>
    </dgm:pt>
    <dgm:pt modelId="{936DFEB9-25C3-4233-B86C-E316C928F01C}">
      <dgm:prSet/>
      <dgm:spPr/>
      <dgm:t>
        <a:bodyPr/>
        <a:lstStyle/>
        <a:p>
          <a:pPr rtl="0"/>
          <a:r>
            <a:rPr lang="cs-CZ" smtClean="0"/>
            <a:t>Jak vycestovat se svým diplomem do zahraničí</a:t>
          </a:r>
          <a:endParaRPr lang="cs-CZ"/>
        </a:p>
      </dgm:t>
    </dgm:pt>
    <dgm:pt modelId="{F146746E-8F94-4946-B386-644CC64FF9C5}" type="parTrans" cxnId="{1906FD59-2954-4B49-A2FE-DAC8350538F0}">
      <dgm:prSet/>
      <dgm:spPr/>
      <dgm:t>
        <a:bodyPr/>
        <a:lstStyle/>
        <a:p>
          <a:endParaRPr lang="cs-CZ"/>
        </a:p>
      </dgm:t>
    </dgm:pt>
    <dgm:pt modelId="{D1C3626A-57D8-4A9B-A95D-5097CFD87B1D}" type="sibTrans" cxnId="{1906FD59-2954-4B49-A2FE-DAC8350538F0}">
      <dgm:prSet/>
      <dgm:spPr/>
      <dgm:t>
        <a:bodyPr/>
        <a:lstStyle/>
        <a:p>
          <a:endParaRPr lang="cs-CZ"/>
        </a:p>
      </dgm:t>
    </dgm:pt>
    <dgm:pt modelId="{92361D2E-A288-47AC-8641-B9A8E2BCE736}" type="pres">
      <dgm:prSet presAssocID="{E346F9D1-7932-4419-A9C5-BDEBB08163B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AA2418B4-AB36-47F7-A9D8-31BCA08EBE48}" type="pres">
      <dgm:prSet presAssocID="{FB719769-8B21-47D2-AD30-89C267EEFD12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5B31C40-B2D4-4D33-ABCE-8CB378A82210}" type="pres">
      <dgm:prSet presAssocID="{F3D4F256-152D-48CB-9272-049DD9F9DAAE}" presName="spacer" presStyleCnt="0"/>
      <dgm:spPr/>
    </dgm:pt>
    <dgm:pt modelId="{8B54D404-3E6F-4760-9F0E-3CB3B2C72F8C}" type="pres">
      <dgm:prSet presAssocID="{1621E547-4821-444E-A793-69D83A2071FC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0E65913-453E-4A7F-BD7E-4D7E4C53FD8B}" type="pres">
      <dgm:prSet presAssocID="{70D8A348-53EC-409B-B531-04FA15E4814A}" presName="spacer" presStyleCnt="0"/>
      <dgm:spPr/>
    </dgm:pt>
    <dgm:pt modelId="{0338ADD8-FF58-40AB-83D6-BBF1798D36D5}" type="pres">
      <dgm:prSet presAssocID="{52EFA46D-3127-40A4-9F93-7675010C7581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1A032CF-9BAA-4422-8CCE-392099058FE9}" type="pres">
      <dgm:prSet presAssocID="{80E27161-F8AD-4C19-96E0-CA8C60566239}" presName="spacer" presStyleCnt="0"/>
      <dgm:spPr/>
    </dgm:pt>
    <dgm:pt modelId="{D48AF5AE-B980-4D22-B482-122D5D823ADE}" type="pres">
      <dgm:prSet presAssocID="{F18024D0-A2A2-4565-A802-F3CD37E4DCCC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197AFFE-2C02-4595-BB66-F41951EB2FEF}" type="pres">
      <dgm:prSet presAssocID="{81D4E244-F4EF-49CE-BB51-6C3DEDA9958F}" presName="spacer" presStyleCnt="0"/>
      <dgm:spPr/>
    </dgm:pt>
    <dgm:pt modelId="{2C3D4C52-41CA-4FB4-805C-1918E553443C}" type="pres">
      <dgm:prSet presAssocID="{936DFEB9-25C3-4233-B86C-E316C928F01C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F4DB3CC-E23A-4A6D-B7DB-37F813F5F276}" type="presOf" srcId="{FB719769-8B21-47D2-AD30-89C267EEFD12}" destId="{AA2418B4-AB36-47F7-A9D8-31BCA08EBE48}" srcOrd="0" destOrd="0" presId="urn:microsoft.com/office/officeart/2005/8/layout/vList2"/>
    <dgm:cxn modelId="{D4CD55A8-5172-4977-9A7B-C60C3AB2476D}" srcId="{E346F9D1-7932-4419-A9C5-BDEBB08163B6}" destId="{FB719769-8B21-47D2-AD30-89C267EEFD12}" srcOrd="0" destOrd="0" parTransId="{CB6F452B-81A5-44AF-85CE-8AD163D66C65}" sibTransId="{F3D4F256-152D-48CB-9272-049DD9F9DAAE}"/>
    <dgm:cxn modelId="{B39C43FF-8CC6-4B56-85E7-9B56D6B81BAA}" srcId="{E346F9D1-7932-4419-A9C5-BDEBB08163B6}" destId="{52EFA46D-3127-40A4-9F93-7675010C7581}" srcOrd="2" destOrd="0" parTransId="{E5F9EB44-BC1D-4550-B349-86EBA88508EF}" sibTransId="{80E27161-F8AD-4C19-96E0-CA8C60566239}"/>
    <dgm:cxn modelId="{8EF8EE9F-36A8-456E-B0A9-9195C5A3B915}" type="presOf" srcId="{E346F9D1-7932-4419-A9C5-BDEBB08163B6}" destId="{92361D2E-A288-47AC-8641-B9A8E2BCE736}" srcOrd="0" destOrd="0" presId="urn:microsoft.com/office/officeart/2005/8/layout/vList2"/>
    <dgm:cxn modelId="{C1D0FBD0-311C-41B6-9F21-3D44754BB468}" type="presOf" srcId="{52EFA46D-3127-40A4-9F93-7675010C7581}" destId="{0338ADD8-FF58-40AB-83D6-BBF1798D36D5}" srcOrd="0" destOrd="0" presId="urn:microsoft.com/office/officeart/2005/8/layout/vList2"/>
    <dgm:cxn modelId="{F4BB801B-1380-4C38-9EEE-C07BD2ED673F}" srcId="{E346F9D1-7932-4419-A9C5-BDEBB08163B6}" destId="{F18024D0-A2A2-4565-A802-F3CD37E4DCCC}" srcOrd="3" destOrd="0" parTransId="{992CF32F-6C09-46C4-879D-E9A4BF569FFB}" sibTransId="{81D4E244-F4EF-49CE-BB51-6C3DEDA9958F}"/>
    <dgm:cxn modelId="{5708BEB7-B417-448C-AB7F-3A680C94BFA0}" type="presOf" srcId="{1621E547-4821-444E-A793-69D83A2071FC}" destId="{8B54D404-3E6F-4760-9F0E-3CB3B2C72F8C}" srcOrd="0" destOrd="0" presId="urn:microsoft.com/office/officeart/2005/8/layout/vList2"/>
    <dgm:cxn modelId="{F3CD0EC2-0561-497B-9C78-26C7D44E2F04}" type="presOf" srcId="{936DFEB9-25C3-4233-B86C-E316C928F01C}" destId="{2C3D4C52-41CA-4FB4-805C-1918E553443C}" srcOrd="0" destOrd="0" presId="urn:microsoft.com/office/officeart/2005/8/layout/vList2"/>
    <dgm:cxn modelId="{24FB6723-B945-4C20-A4F1-462C4CCA3603}" type="presOf" srcId="{F18024D0-A2A2-4565-A802-F3CD37E4DCCC}" destId="{D48AF5AE-B980-4D22-B482-122D5D823ADE}" srcOrd="0" destOrd="0" presId="urn:microsoft.com/office/officeart/2005/8/layout/vList2"/>
    <dgm:cxn modelId="{5EA8D0CB-9ABA-4638-8126-75AE4AAB896D}" srcId="{E346F9D1-7932-4419-A9C5-BDEBB08163B6}" destId="{1621E547-4821-444E-A793-69D83A2071FC}" srcOrd="1" destOrd="0" parTransId="{D6BF2205-AB58-45F9-A9D7-5AD203A62D24}" sibTransId="{70D8A348-53EC-409B-B531-04FA15E4814A}"/>
    <dgm:cxn modelId="{1906FD59-2954-4B49-A2FE-DAC8350538F0}" srcId="{E346F9D1-7932-4419-A9C5-BDEBB08163B6}" destId="{936DFEB9-25C3-4233-B86C-E316C928F01C}" srcOrd="4" destOrd="0" parTransId="{F146746E-8F94-4946-B386-644CC64FF9C5}" sibTransId="{D1C3626A-57D8-4A9B-A95D-5097CFD87B1D}"/>
    <dgm:cxn modelId="{27E45FEF-ACDF-416D-B113-6680149BF397}" type="presParOf" srcId="{92361D2E-A288-47AC-8641-B9A8E2BCE736}" destId="{AA2418B4-AB36-47F7-A9D8-31BCA08EBE48}" srcOrd="0" destOrd="0" presId="urn:microsoft.com/office/officeart/2005/8/layout/vList2"/>
    <dgm:cxn modelId="{DD6AD578-5A3F-48CA-A377-2DA92B4DC0C0}" type="presParOf" srcId="{92361D2E-A288-47AC-8641-B9A8E2BCE736}" destId="{35B31C40-B2D4-4D33-ABCE-8CB378A82210}" srcOrd="1" destOrd="0" presId="urn:microsoft.com/office/officeart/2005/8/layout/vList2"/>
    <dgm:cxn modelId="{80407C3F-CEA0-442A-ACFA-69F252D1CE2B}" type="presParOf" srcId="{92361D2E-A288-47AC-8641-B9A8E2BCE736}" destId="{8B54D404-3E6F-4760-9F0E-3CB3B2C72F8C}" srcOrd="2" destOrd="0" presId="urn:microsoft.com/office/officeart/2005/8/layout/vList2"/>
    <dgm:cxn modelId="{E320E631-A474-465C-8B9C-B1E1DBA4ADC2}" type="presParOf" srcId="{92361D2E-A288-47AC-8641-B9A8E2BCE736}" destId="{E0E65913-453E-4A7F-BD7E-4D7E4C53FD8B}" srcOrd="3" destOrd="0" presId="urn:microsoft.com/office/officeart/2005/8/layout/vList2"/>
    <dgm:cxn modelId="{A6195863-D444-453E-851B-E3F1E3E40A09}" type="presParOf" srcId="{92361D2E-A288-47AC-8641-B9A8E2BCE736}" destId="{0338ADD8-FF58-40AB-83D6-BBF1798D36D5}" srcOrd="4" destOrd="0" presId="urn:microsoft.com/office/officeart/2005/8/layout/vList2"/>
    <dgm:cxn modelId="{4896087D-CFA6-4C50-9F39-2DC61A37F572}" type="presParOf" srcId="{92361D2E-A288-47AC-8641-B9A8E2BCE736}" destId="{81A032CF-9BAA-4422-8CCE-392099058FE9}" srcOrd="5" destOrd="0" presId="urn:microsoft.com/office/officeart/2005/8/layout/vList2"/>
    <dgm:cxn modelId="{3E0F3EE7-4C21-40A3-8CBE-D37E8A9DE5AB}" type="presParOf" srcId="{92361D2E-A288-47AC-8641-B9A8E2BCE736}" destId="{D48AF5AE-B980-4D22-B482-122D5D823ADE}" srcOrd="6" destOrd="0" presId="urn:microsoft.com/office/officeart/2005/8/layout/vList2"/>
    <dgm:cxn modelId="{0CCABD88-0DE7-4CDF-A654-B1C4E0A72924}" type="presParOf" srcId="{92361D2E-A288-47AC-8641-B9A8E2BCE736}" destId="{E197AFFE-2C02-4595-BB66-F41951EB2FEF}" srcOrd="7" destOrd="0" presId="urn:microsoft.com/office/officeart/2005/8/layout/vList2"/>
    <dgm:cxn modelId="{2AC1E66D-C519-43E2-89F8-2AE8465B8D53}" type="presParOf" srcId="{92361D2E-A288-47AC-8641-B9A8E2BCE736}" destId="{2C3D4C52-41CA-4FB4-805C-1918E553443C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3B090AA-7887-49D9-83DF-EE64F2EC661A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/>
      <dgm:spPr/>
      <dgm:t>
        <a:bodyPr/>
        <a:lstStyle/>
        <a:p>
          <a:endParaRPr lang="cs-CZ"/>
        </a:p>
      </dgm:t>
    </dgm:pt>
    <dgm:pt modelId="{0D66053B-32F8-4BFD-A9B7-C4E3216A225B}">
      <dgm:prSet/>
      <dgm:spPr/>
      <dgm:t>
        <a:bodyPr/>
        <a:lstStyle/>
        <a:p>
          <a:pPr rtl="0"/>
          <a:r>
            <a:rPr lang="cs-CZ" smtClean="0"/>
            <a:t>Co má mít platná smlouva</a:t>
          </a:r>
          <a:endParaRPr lang="cs-CZ"/>
        </a:p>
      </dgm:t>
    </dgm:pt>
    <dgm:pt modelId="{1A6AC43F-F466-4513-BB33-D415542E2083}" type="parTrans" cxnId="{B6F1B481-E0D5-4F25-BADE-C469112D62E8}">
      <dgm:prSet/>
      <dgm:spPr/>
      <dgm:t>
        <a:bodyPr/>
        <a:lstStyle/>
        <a:p>
          <a:endParaRPr lang="cs-CZ"/>
        </a:p>
      </dgm:t>
    </dgm:pt>
    <dgm:pt modelId="{343CE4D0-C6CB-4367-B9A8-606DDC31AAD4}" type="sibTrans" cxnId="{B6F1B481-E0D5-4F25-BADE-C469112D62E8}">
      <dgm:prSet/>
      <dgm:spPr/>
      <dgm:t>
        <a:bodyPr/>
        <a:lstStyle/>
        <a:p>
          <a:endParaRPr lang="cs-CZ"/>
        </a:p>
      </dgm:t>
    </dgm:pt>
    <dgm:pt modelId="{A0518AB1-2408-42FD-B5E5-21ABEFD3E5DA}">
      <dgm:prSet/>
      <dgm:spPr/>
      <dgm:t>
        <a:bodyPr/>
        <a:lstStyle/>
        <a:p>
          <a:pPr rtl="0"/>
          <a:r>
            <a:rPr lang="cs-CZ" smtClean="0"/>
            <a:t>Jak ji uzavřít</a:t>
          </a:r>
          <a:endParaRPr lang="cs-CZ"/>
        </a:p>
      </dgm:t>
    </dgm:pt>
    <dgm:pt modelId="{8321BAA8-9905-4ECA-B31C-84A58BFBE3C3}" type="parTrans" cxnId="{FFC23CA4-9D0D-45F5-B992-75548B7FE90A}">
      <dgm:prSet/>
      <dgm:spPr/>
      <dgm:t>
        <a:bodyPr/>
        <a:lstStyle/>
        <a:p>
          <a:endParaRPr lang="cs-CZ"/>
        </a:p>
      </dgm:t>
    </dgm:pt>
    <dgm:pt modelId="{86742647-71B5-49F7-9248-DD9FED00E1BF}" type="sibTrans" cxnId="{FFC23CA4-9D0D-45F5-B992-75548B7FE90A}">
      <dgm:prSet/>
      <dgm:spPr/>
      <dgm:t>
        <a:bodyPr/>
        <a:lstStyle/>
        <a:p>
          <a:endParaRPr lang="cs-CZ"/>
        </a:p>
      </dgm:t>
    </dgm:pt>
    <dgm:pt modelId="{90EA3A53-3C64-45DF-8A8C-C864626B3A56}">
      <dgm:prSet/>
      <dgm:spPr/>
      <dgm:t>
        <a:bodyPr/>
        <a:lstStyle/>
        <a:p>
          <a:pPr rtl="0"/>
          <a:r>
            <a:rPr lang="cs-CZ" smtClean="0"/>
            <a:t>Jak z ní odstoupit</a:t>
          </a:r>
          <a:endParaRPr lang="cs-CZ"/>
        </a:p>
      </dgm:t>
    </dgm:pt>
    <dgm:pt modelId="{DC625476-4493-4FFF-AA17-BB779199FEDE}" type="parTrans" cxnId="{D24EBDEE-7B4A-4431-AFF6-D63BFB8D8C51}">
      <dgm:prSet/>
      <dgm:spPr/>
      <dgm:t>
        <a:bodyPr/>
        <a:lstStyle/>
        <a:p>
          <a:endParaRPr lang="cs-CZ"/>
        </a:p>
      </dgm:t>
    </dgm:pt>
    <dgm:pt modelId="{807D1CC9-DA40-4C52-9320-D706060F37B0}" type="sibTrans" cxnId="{D24EBDEE-7B4A-4431-AFF6-D63BFB8D8C51}">
      <dgm:prSet/>
      <dgm:spPr/>
      <dgm:t>
        <a:bodyPr/>
        <a:lstStyle/>
        <a:p>
          <a:endParaRPr lang="cs-CZ"/>
        </a:p>
      </dgm:t>
    </dgm:pt>
    <dgm:pt modelId="{BBE87BE4-E2F5-4988-A731-2DDA3282D964}">
      <dgm:prSet/>
      <dgm:spPr/>
      <dgm:t>
        <a:bodyPr/>
        <a:lstStyle/>
        <a:p>
          <a:pPr rtl="0"/>
          <a:r>
            <a:rPr lang="cs-CZ" smtClean="0"/>
            <a:t>Jak ji vypovědět</a:t>
          </a:r>
          <a:endParaRPr lang="cs-CZ"/>
        </a:p>
      </dgm:t>
    </dgm:pt>
    <dgm:pt modelId="{22DC4B05-FE92-4AB9-B63A-9CD8C65A121D}" type="parTrans" cxnId="{ED10A857-14FF-4A87-AF4B-0AE024F95218}">
      <dgm:prSet/>
      <dgm:spPr/>
      <dgm:t>
        <a:bodyPr/>
        <a:lstStyle/>
        <a:p>
          <a:endParaRPr lang="cs-CZ"/>
        </a:p>
      </dgm:t>
    </dgm:pt>
    <dgm:pt modelId="{C5B57B20-920A-447F-88FF-170EEEDB4264}" type="sibTrans" cxnId="{ED10A857-14FF-4A87-AF4B-0AE024F95218}">
      <dgm:prSet/>
      <dgm:spPr/>
      <dgm:t>
        <a:bodyPr/>
        <a:lstStyle/>
        <a:p>
          <a:endParaRPr lang="cs-CZ"/>
        </a:p>
      </dgm:t>
    </dgm:pt>
    <dgm:pt modelId="{0765D19C-273F-41F0-ACDE-A1DD9FB1DAB1}">
      <dgm:prSet/>
      <dgm:spPr/>
      <dgm:t>
        <a:bodyPr/>
        <a:lstStyle/>
        <a:p>
          <a:pPr rtl="0"/>
          <a:r>
            <a:rPr lang="cs-CZ" smtClean="0"/>
            <a:t>Právní úpravu vlastnictví </a:t>
          </a:r>
          <a:endParaRPr lang="cs-CZ"/>
        </a:p>
      </dgm:t>
    </dgm:pt>
    <dgm:pt modelId="{743E37C2-8505-4CB3-8192-DF4FA325571B}" type="parTrans" cxnId="{D755EE74-AF53-4C80-A6A8-E513BE9D3283}">
      <dgm:prSet/>
      <dgm:spPr/>
      <dgm:t>
        <a:bodyPr/>
        <a:lstStyle/>
        <a:p>
          <a:endParaRPr lang="cs-CZ"/>
        </a:p>
      </dgm:t>
    </dgm:pt>
    <dgm:pt modelId="{C4ADCAC6-2ADA-43E5-A7A8-1702C650A1E7}" type="sibTrans" cxnId="{D755EE74-AF53-4C80-A6A8-E513BE9D3283}">
      <dgm:prSet/>
      <dgm:spPr/>
      <dgm:t>
        <a:bodyPr/>
        <a:lstStyle/>
        <a:p>
          <a:endParaRPr lang="cs-CZ"/>
        </a:p>
      </dgm:t>
    </dgm:pt>
    <dgm:pt modelId="{C5F88862-653B-44E0-B701-AB5B6F833428}">
      <dgm:prSet/>
      <dgm:spPr/>
      <dgm:t>
        <a:bodyPr/>
        <a:lstStyle/>
        <a:p>
          <a:pPr rtl="0"/>
          <a:r>
            <a:rPr lang="cs-CZ" smtClean="0"/>
            <a:t>Jakou máte odpovědnost za škodu</a:t>
          </a:r>
          <a:endParaRPr lang="cs-CZ"/>
        </a:p>
      </dgm:t>
    </dgm:pt>
    <dgm:pt modelId="{116F20F7-D1DE-4508-932B-5A663043B6E4}" type="parTrans" cxnId="{2E1302EC-F7A7-4ADA-9F73-C3D108D43E3A}">
      <dgm:prSet/>
      <dgm:spPr/>
      <dgm:t>
        <a:bodyPr/>
        <a:lstStyle/>
        <a:p>
          <a:endParaRPr lang="cs-CZ"/>
        </a:p>
      </dgm:t>
    </dgm:pt>
    <dgm:pt modelId="{D57E9EF6-6599-40FD-A33A-3FEB6B87F30B}" type="sibTrans" cxnId="{2E1302EC-F7A7-4ADA-9F73-C3D108D43E3A}">
      <dgm:prSet/>
      <dgm:spPr/>
      <dgm:t>
        <a:bodyPr/>
        <a:lstStyle/>
        <a:p>
          <a:endParaRPr lang="cs-CZ"/>
        </a:p>
      </dgm:t>
    </dgm:pt>
    <dgm:pt modelId="{4CED01B5-0812-4E9D-A9F3-3D7B8470F0EA}" type="pres">
      <dgm:prSet presAssocID="{33B090AA-7887-49D9-83DF-EE64F2EC661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2A82D80-0BE2-49BB-B96F-D53D7604B128}" type="pres">
      <dgm:prSet presAssocID="{0D66053B-32F8-4BFD-A9B7-C4E3216A225B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6F80343-48AA-4848-9DFC-B060EFF49D0A}" type="pres">
      <dgm:prSet presAssocID="{0D66053B-32F8-4BFD-A9B7-C4E3216A225B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E3DFB55-702B-48F1-BA14-F541388FC68C}" type="pres">
      <dgm:prSet presAssocID="{0765D19C-273F-41F0-ACDE-A1DD9FB1DAB1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7A0E498-0C83-419B-9E53-84DE7791A17A}" type="pres">
      <dgm:prSet presAssocID="{C4ADCAC6-2ADA-43E5-A7A8-1702C650A1E7}" presName="spacer" presStyleCnt="0"/>
      <dgm:spPr/>
    </dgm:pt>
    <dgm:pt modelId="{BB10198E-A8F2-4E1E-8196-A421F700E7C5}" type="pres">
      <dgm:prSet presAssocID="{C5F88862-653B-44E0-B701-AB5B6F833428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ED61FA78-5C94-4886-B4E1-D36B0D514CAE}" type="presOf" srcId="{0765D19C-273F-41F0-ACDE-A1DD9FB1DAB1}" destId="{9E3DFB55-702B-48F1-BA14-F541388FC68C}" srcOrd="0" destOrd="0" presId="urn:microsoft.com/office/officeart/2005/8/layout/vList2"/>
    <dgm:cxn modelId="{8D53AEBA-FBC4-4A3E-B3F0-9BC15DBBF353}" type="presOf" srcId="{33B090AA-7887-49D9-83DF-EE64F2EC661A}" destId="{4CED01B5-0812-4E9D-A9F3-3D7B8470F0EA}" srcOrd="0" destOrd="0" presId="urn:microsoft.com/office/officeart/2005/8/layout/vList2"/>
    <dgm:cxn modelId="{F83E1B0D-DE08-41ED-A728-C086F9F52408}" type="presOf" srcId="{0D66053B-32F8-4BFD-A9B7-C4E3216A225B}" destId="{42A82D80-0BE2-49BB-B96F-D53D7604B128}" srcOrd="0" destOrd="0" presId="urn:microsoft.com/office/officeart/2005/8/layout/vList2"/>
    <dgm:cxn modelId="{ED10A857-14FF-4A87-AF4B-0AE024F95218}" srcId="{0D66053B-32F8-4BFD-A9B7-C4E3216A225B}" destId="{BBE87BE4-E2F5-4988-A731-2DDA3282D964}" srcOrd="2" destOrd="0" parTransId="{22DC4B05-FE92-4AB9-B63A-9CD8C65A121D}" sibTransId="{C5B57B20-920A-447F-88FF-170EEEDB4264}"/>
    <dgm:cxn modelId="{7580F2E8-0546-4C6D-8F9B-E32FE88EFCB2}" type="presOf" srcId="{90EA3A53-3C64-45DF-8A8C-C864626B3A56}" destId="{C6F80343-48AA-4848-9DFC-B060EFF49D0A}" srcOrd="0" destOrd="1" presId="urn:microsoft.com/office/officeart/2005/8/layout/vList2"/>
    <dgm:cxn modelId="{FFC23CA4-9D0D-45F5-B992-75548B7FE90A}" srcId="{0D66053B-32F8-4BFD-A9B7-C4E3216A225B}" destId="{A0518AB1-2408-42FD-B5E5-21ABEFD3E5DA}" srcOrd="0" destOrd="0" parTransId="{8321BAA8-9905-4ECA-B31C-84A58BFBE3C3}" sibTransId="{86742647-71B5-49F7-9248-DD9FED00E1BF}"/>
    <dgm:cxn modelId="{2D71B55E-4E02-43A5-BF87-1D27E24253CD}" type="presOf" srcId="{C5F88862-653B-44E0-B701-AB5B6F833428}" destId="{BB10198E-A8F2-4E1E-8196-A421F700E7C5}" srcOrd="0" destOrd="0" presId="urn:microsoft.com/office/officeart/2005/8/layout/vList2"/>
    <dgm:cxn modelId="{B29A50C5-7951-45A5-909B-6DA6C493A0C4}" type="presOf" srcId="{BBE87BE4-E2F5-4988-A731-2DDA3282D964}" destId="{C6F80343-48AA-4848-9DFC-B060EFF49D0A}" srcOrd="0" destOrd="2" presId="urn:microsoft.com/office/officeart/2005/8/layout/vList2"/>
    <dgm:cxn modelId="{D755EE74-AF53-4C80-A6A8-E513BE9D3283}" srcId="{33B090AA-7887-49D9-83DF-EE64F2EC661A}" destId="{0765D19C-273F-41F0-ACDE-A1DD9FB1DAB1}" srcOrd="1" destOrd="0" parTransId="{743E37C2-8505-4CB3-8192-DF4FA325571B}" sibTransId="{C4ADCAC6-2ADA-43E5-A7A8-1702C650A1E7}"/>
    <dgm:cxn modelId="{B6F1B481-E0D5-4F25-BADE-C469112D62E8}" srcId="{33B090AA-7887-49D9-83DF-EE64F2EC661A}" destId="{0D66053B-32F8-4BFD-A9B7-C4E3216A225B}" srcOrd="0" destOrd="0" parTransId="{1A6AC43F-F466-4513-BB33-D415542E2083}" sibTransId="{343CE4D0-C6CB-4367-B9A8-606DDC31AAD4}"/>
    <dgm:cxn modelId="{75E93BF1-99A6-4B34-BC5B-5757CE13D7EA}" type="presOf" srcId="{A0518AB1-2408-42FD-B5E5-21ABEFD3E5DA}" destId="{C6F80343-48AA-4848-9DFC-B060EFF49D0A}" srcOrd="0" destOrd="0" presId="urn:microsoft.com/office/officeart/2005/8/layout/vList2"/>
    <dgm:cxn modelId="{D24EBDEE-7B4A-4431-AFF6-D63BFB8D8C51}" srcId="{0D66053B-32F8-4BFD-A9B7-C4E3216A225B}" destId="{90EA3A53-3C64-45DF-8A8C-C864626B3A56}" srcOrd="1" destOrd="0" parTransId="{DC625476-4493-4FFF-AA17-BB779199FEDE}" sibTransId="{807D1CC9-DA40-4C52-9320-D706060F37B0}"/>
    <dgm:cxn modelId="{2E1302EC-F7A7-4ADA-9F73-C3D108D43E3A}" srcId="{33B090AA-7887-49D9-83DF-EE64F2EC661A}" destId="{C5F88862-653B-44E0-B701-AB5B6F833428}" srcOrd="2" destOrd="0" parTransId="{116F20F7-D1DE-4508-932B-5A663043B6E4}" sibTransId="{D57E9EF6-6599-40FD-A33A-3FEB6B87F30B}"/>
    <dgm:cxn modelId="{E2AE6A1F-AE41-456C-A9CF-E2EEC47606BA}" type="presParOf" srcId="{4CED01B5-0812-4E9D-A9F3-3D7B8470F0EA}" destId="{42A82D80-0BE2-49BB-B96F-D53D7604B128}" srcOrd="0" destOrd="0" presId="urn:microsoft.com/office/officeart/2005/8/layout/vList2"/>
    <dgm:cxn modelId="{1654D40B-F48F-4CFA-9604-D8D195D6FD43}" type="presParOf" srcId="{4CED01B5-0812-4E9D-A9F3-3D7B8470F0EA}" destId="{C6F80343-48AA-4848-9DFC-B060EFF49D0A}" srcOrd="1" destOrd="0" presId="urn:microsoft.com/office/officeart/2005/8/layout/vList2"/>
    <dgm:cxn modelId="{7847BF26-2D28-4FBA-8FC5-C75A5E3F55C1}" type="presParOf" srcId="{4CED01B5-0812-4E9D-A9F3-3D7B8470F0EA}" destId="{9E3DFB55-702B-48F1-BA14-F541388FC68C}" srcOrd="2" destOrd="0" presId="urn:microsoft.com/office/officeart/2005/8/layout/vList2"/>
    <dgm:cxn modelId="{49B87C69-99C7-4C96-BF71-B3D2929806E9}" type="presParOf" srcId="{4CED01B5-0812-4E9D-A9F3-3D7B8470F0EA}" destId="{47A0E498-0C83-419B-9E53-84DE7791A17A}" srcOrd="3" destOrd="0" presId="urn:microsoft.com/office/officeart/2005/8/layout/vList2"/>
    <dgm:cxn modelId="{421F034C-902D-48C5-A2A2-9D7B101DD3CB}" type="presParOf" srcId="{4CED01B5-0812-4E9D-A9F3-3D7B8470F0EA}" destId="{BB10198E-A8F2-4E1E-8196-A421F700E7C5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7134261-255D-4103-80EA-919366E4D062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/>
      <dgm:spPr/>
      <dgm:t>
        <a:bodyPr/>
        <a:lstStyle/>
        <a:p>
          <a:endParaRPr lang="cs-CZ"/>
        </a:p>
      </dgm:t>
    </dgm:pt>
    <dgm:pt modelId="{8BA6B13A-5012-409A-9E2F-817AD3137945}">
      <dgm:prSet/>
      <dgm:spPr/>
      <dgm:t>
        <a:bodyPr/>
        <a:lstStyle/>
        <a:p>
          <a:pPr rtl="0"/>
          <a:r>
            <a:rPr lang="cs-CZ" smtClean="0"/>
            <a:t>Prameny zdravotnického práva, </a:t>
          </a:r>
          <a:endParaRPr lang="cs-CZ"/>
        </a:p>
      </dgm:t>
    </dgm:pt>
    <dgm:pt modelId="{B4852F4F-741C-4B51-8A1C-714EF257010C}" type="parTrans" cxnId="{8A0E2AF1-295C-4AE3-A5EF-545017F6A61C}">
      <dgm:prSet/>
      <dgm:spPr/>
      <dgm:t>
        <a:bodyPr/>
        <a:lstStyle/>
        <a:p>
          <a:endParaRPr lang="cs-CZ"/>
        </a:p>
      </dgm:t>
    </dgm:pt>
    <dgm:pt modelId="{6E66A2C7-CCC1-441E-924C-BCB25E31F978}" type="sibTrans" cxnId="{8A0E2AF1-295C-4AE3-A5EF-545017F6A61C}">
      <dgm:prSet/>
      <dgm:spPr/>
      <dgm:t>
        <a:bodyPr/>
        <a:lstStyle/>
        <a:p>
          <a:endParaRPr lang="cs-CZ"/>
        </a:p>
      </dgm:t>
    </dgm:pt>
    <dgm:pt modelId="{8A562D17-943E-4D5C-AFF0-26758A141729}">
      <dgm:prSet/>
      <dgm:spPr/>
      <dgm:t>
        <a:bodyPr/>
        <a:lstStyle/>
        <a:p>
          <a:pPr rtl="0"/>
          <a:r>
            <a:rPr lang="cs-CZ" smtClean="0"/>
            <a:t>Státní správa a samospráva ve zdravotnictví</a:t>
          </a:r>
          <a:endParaRPr lang="cs-CZ"/>
        </a:p>
      </dgm:t>
    </dgm:pt>
    <dgm:pt modelId="{D2264143-0115-4A19-9F9A-D5AB6ACFD8CC}" type="parTrans" cxnId="{1AA6A8B8-ECAA-4D9D-A0C3-18D4471EBA0D}">
      <dgm:prSet/>
      <dgm:spPr/>
      <dgm:t>
        <a:bodyPr/>
        <a:lstStyle/>
        <a:p>
          <a:endParaRPr lang="cs-CZ"/>
        </a:p>
      </dgm:t>
    </dgm:pt>
    <dgm:pt modelId="{F794D311-D25D-48A5-B9E1-3A7226A1DAC3}" type="sibTrans" cxnId="{1AA6A8B8-ECAA-4D9D-A0C3-18D4471EBA0D}">
      <dgm:prSet/>
      <dgm:spPr/>
      <dgm:t>
        <a:bodyPr/>
        <a:lstStyle/>
        <a:p>
          <a:endParaRPr lang="cs-CZ"/>
        </a:p>
      </dgm:t>
    </dgm:pt>
    <dgm:pt modelId="{E7E75F39-6B75-4C64-8583-3CA541BD125C}" type="pres">
      <dgm:prSet presAssocID="{07134261-255D-4103-80EA-919366E4D06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FB9A6E10-1C4E-48BD-9264-7EB70E8DFB9A}" type="pres">
      <dgm:prSet presAssocID="{8BA6B13A-5012-409A-9E2F-817AD3137945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94A60F9-6A9D-4B7C-BE5B-548710346E7E}" type="pres">
      <dgm:prSet presAssocID="{6E66A2C7-CCC1-441E-924C-BCB25E31F978}" presName="spacer" presStyleCnt="0"/>
      <dgm:spPr/>
    </dgm:pt>
    <dgm:pt modelId="{2A9C3FC8-F022-456F-924A-585773CEAE6E}" type="pres">
      <dgm:prSet presAssocID="{8A562D17-943E-4D5C-AFF0-26758A141729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A0E2AF1-295C-4AE3-A5EF-545017F6A61C}" srcId="{07134261-255D-4103-80EA-919366E4D062}" destId="{8BA6B13A-5012-409A-9E2F-817AD3137945}" srcOrd="0" destOrd="0" parTransId="{B4852F4F-741C-4B51-8A1C-714EF257010C}" sibTransId="{6E66A2C7-CCC1-441E-924C-BCB25E31F978}"/>
    <dgm:cxn modelId="{1AA6A8B8-ECAA-4D9D-A0C3-18D4471EBA0D}" srcId="{07134261-255D-4103-80EA-919366E4D062}" destId="{8A562D17-943E-4D5C-AFF0-26758A141729}" srcOrd="1" destOrd="0" parTransId="{D2264143-0115-4A19-9F9A-D5AB6ACFD8CC}" sibTransId="{F794D311-D25D-48A5-B9E1-3A7226A1DAC3}"/>
    <dgm:cxn modelId="{0BBC6BFC-5D06-4214-BBD2-74D9A390247D}" type="presOf" srcId="{8BA6B13A-5012-409A-9E2F-817AD3137945}" destId="{FB9A6E10-1C4E-48BD-9264-7EB70E8DFB9A}" srcOrd="0" destOrd="0" presId="urn:microsoft.com/office/officeart/2005/8/layout/vList2"/>
    <dgm:cxn modelId="{A77BAB99-1D03-4D50-BD58-6C3E2BB6734E}" type="presOf" srcId="{8A562D17-943E-4D5C-AFF0-26758A141729}" destId="{2A9C3FC8-F022-456F-924A-585773CEAE6E}" srcOrd="0" destOrd="0" presId="urn:microsoft.com/office/officeart/2005/8/layout/vList2"/>
    <dgm:cxn modelId="{B6FC60C4-8BCD-4E02-BBAA-D2A381BC1327}" type="presOf" srcId="{07134261-255D-4103-80EA-919366E4D062}" destId="{E7E75F39-6B75-4C64-8583-3CA541BD125C}" srcOrd="0" destOrd="0" presId="urn:microsoft.com/office/officeart/2005/8/layout/vList2"/>
    <dgm:cxn modelId="{6F9D2C6A-F80F-434C-9565-A119B69F624F}" type="presParOf" srcId="{E7E75F39-6B75-4C64-8583-3CA541BD125C}" destId="{FB9A6E10-1C4E-48BD-9264-7EB70E8DFB9A}" srcOrd="0" destOrd="0" presId="urn:microsoft.com/office/officeart/2005/8/layout/vList2"/>
    <dgm:cxn modelId="{098127EE-59D0-4876-A7F6-EACB84EDB167}" type="presParOf" srcId="{E7E75F39-6B75-4C64-8583-3CA541BD125C}" destId="{D94A60F9-6A9D-4B7C-BE5B-548710346E7E}" srcOrd="1" destOrd="0" presId="urn:microsoft.com/office/officeart/2005/8/layout/vList2"/>
    <dgm:cxn modelId="{684CE16F-653F-4B1F-8B0C-582D9DEA9791}" type="presParOf" srcId="{E7E75F39-6B75-4C64-8583-3CA541BD125C}" destId="{2A9C3FC8-F022-456F-924A-585773CEAE6E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B5B92B4-3A1A-4D9A-948A-B64C01C3C9CB}" type="doc">
      <dgm:prSet loTypeId="urn:microsoft.com/office/officeart/2005/8/layout/matrix3" loCatId="matrix" qsTypeId="urn:microsoft.com/office/officeart/2005/8/quickstyle/simple1" qsCatId="simple" csTypeId="urn:microsoft.com/office/officeart/2005/8/colors/accent0_1" csCatId="mainScheme"/>
      <dgm:spPr/>
      <dgm:t>
        <a:bodyPr/>
        <a:lstStyle/>
        <a:p>
          <a:endParaRPr lang="cs-CZ"/>
        </a:p>
      </dgm:t>
    </dgm:pt>
    <dgm:pt modelId="{01DA38E5-C493-4E93-B107-9196D33585BD}">
      <dgm:prSet/>
      <dgm:spPr/>
      <dgm:t>
        <a:bodyPr/>
        <a:lstStyle/>
        <a:p>
          <a:pPr rtl="0"/>
          <a:r>
            <a:rPr lang="cs-CZ" smtClean="0"/>
            <a:t>Roviny odpovědnosti</a:t>
          </a:r>
          <a:endParaRPr lang="cs-CZ"/>
        </a:p>
      </dgm:t>
    </dgm:pt>
    <dgm:pt modelId="{6A38C1DF-9676-416E-859B-639008A2AC6F}" type="parTrans" cxnId="{38DE044B-1A4D-4C05-B485-5D9B065198E8}">
      <dgm:prSet/>
      <dgm:spPr/>
      <dgm:t>
        <a:bodyPr/>
        <a:lstStyle/>
        <a:p>
          <a:endParaRPr lang="cs-CZ"/>
        </a:p>
      </dgm:t>
    </dgm:pt>
    <dgm:pt modelId="{E816D92E-3887-4E6F-8865-1AA686BB7962}" type="sibTrans" cxnId="{38DE044B-1A4D-4C05-B485-5D9B065198E8}">
      <dgm:prSet/>
      <dgm:spPr/>
      <dgm:t>
        <a:bodyPr/>
        <a:lstStyle/>
        <a:p>
          <a:endParaRPr lang="cs-CZ"/>
        </a:p>
      </dgm:t>
    </dgm:pt>
    <dgm:pt modelId="{691D7E9A-A014-45A8-B052-C5623B85EF61}">
      <dgm:prSet/>
      <dgm:spPr/>
      <dgm:t>
        <a:bodyPr/>
        <a:lstStyle/>
        <a:p>
          <a:pPr rtl="0"/>
          <a:r>
            <a:rPr lang="cs-CZ" smtClean="0"/>
            <a:t>Typy odpovědnosti</a:t>
          </a:r>
          <a:endParaRPr lang="cs-CZ"/>
        </a:p>
      </dgm:t>
    </dgm:pt>
    <dgm:pt modelId="{79041801-0980-4EA6-82A0-E1A76A5AD4DD}" type="parTrans" cxnId="{6760952E-D56A-48B2-971B-7229EF88A6F6}">
      <dgm:prSet/>
      <dgm:spPr/>
      <dgm:t>
        <a:bodyPr/>
        <a:lstStyle/>
        <a:p>
          <a:endParaRPr lang="cs-CZ"/>
        </a:p>
      </dgm:t>
    </dgm:pt>
    <dgm:pt modelId="{0384430C-4724-43DB-B1B0-F6FC379FB8FC}" type="sibTrans" cxnId="{6760952E-D56A-48B2-971B-7229EF88A6F6}">
      <dgm:prSet/>
      <dgm:spPr/>
      <dgm:t>
        <a:bodyPr/>
        <a:lstStyle/>
        <a:p>
          <a:endParaRPr lang="cs-CZ"/>
        </a:p>
      </dgm:t>
    </dgm:pt>
    <dgm:pt modelId="{49F4E800-DAB5-401A-81EE-7DB8A4CCAB65}">
      <dgm:prSet/>
      <dgm:spPr/>
      <dgm:t>
        <a:bodyPr/>
        <a:lstStyle/>
        <a:p>
          <a:pPr rtl="0"/>
          <a:r>
            <a:rPr lang="cs-CZ" smtClean="0"/>
            <a:t>Zavinění</a:t>
          </a:r>
          <a:endParaRPr lang="cs-CZ"/>
        </a:p>
      </dgm:t>
    </dgm:pt>
    <dgm:pt modelId="{C9E61349-7E77-4FA2-9EE4-30C2B12258FE}" type="parTrans" cxnId="{D0D627E0-48EF-4017-9C3B-923808FE8CEE}">
      <dgm:prSet/>
      <dgm:spPr/>
      <dgm:t>
        <a:bodyPr/>
        <a:lstStyle/>
        <a:p>
          <a:endParaRPr lang="cs-CZ"/>
        </a:p>
      </dgm:t>
    </dgm:pt>
    <dgm:pt modelId="{1AD997CF-E900-4FFE-8DBD-34E20CB1D6CF}" type="sibTrans" cxnId="{D0D627E0-48EF-4017-9C3B-923808FE8CEE}">
      <dgm:prSet/>
      <dgm:spPr/>
      <dgm:t>
        <a:bodyPr/>
        <a:lstStyle/>
        <a:p>
          <a:endParaRPr lang="cs-CZ"/>
        </a:p>
      </dgm:t>
    </dgm:pt>
    <dgm:pt modelId="{5FD68279-778A-47A1-91C7-3947AC162AF3}">
      <dgm:prSet/>
      <dgm:spPr/>
      <dgm:t>
        <a:bodyPr/>
        <a:lstStyle/>
        <a:p>
          <a:pPr rtl="0"/>
          <a:r>
            <a:rPr lang="cs-CZ" smtClean="0"/>
            <a:t>Nedbalost</a:t>
          </a:r>
          <a:endParaRPr lang="cs-CZ"/>
        </a:p>
      </dgm:t>
    </dgm:pt>
    <dgm:pt modelId="{0351D8BC-640F-4621-9417-EB4F9B88A359}" type="parTrans" cxnId="{088A746F-62B9-403D-B14C-554E7A943C30}">
      <dgm:prSet/>
      <dgm:spPr/>
      <dgm:t>
        <a:bodyPr/>
        <a:lstStyle/>
        <a:p>
          <a:endParaRPr lang="cs-CZ"/>
        </a:p>
      </dgm:t>
    </dgm:pt>
    <dgm:pt modelId="{E666F159-EDCC-4223-8CD3-E8BD0DF8E35D}" type="sibTrans" cxnId="{088A746F-62B9-403D-B14C-554E7A943C30}">
      <dgm:prSet/>
      <dgm:spPr/>
      <dgm:t>
        <a:bodyPr/>
        <a:lstStyle/>
        <a:p>
          <a:endParaRPr lang="cs-CZ"/>
        </a:p>
      </dgm:t>
    </dgm:pt>
    <dgm:pt modelId="{0962147D-E648-4F2A-878F-AD20691101E6}" type="pres">
      <dgm:prSet presAssocID="{FB5B92B4-3A1A-4D9A-948A-B64C01C3C9CB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D9FD3163-C5FB-4100-B6AB-806840CD14AC}" type="pres">
      <dgm:prSet presAssocID="{FB5B92B4-3A1A-4D9A-948A-B64C01C3C9CB}" presName="diamond" presStyleLbl="bgShp" presStyleIdx="0" presStyleCnt="1"/>
      <dgm:spPr/>
    </dgm:pt>
    <dgm:pt modelId="{8A1BAC18-3B72-4C7B-86A1-B4DACC763BD3}" type="pres">
      <dgm:prSet presAssocID="{FB5B92B4-3A1A-4D9A-948A-B64C01C3C9CB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D37F645-F40E-45A6-97E7-A27D11763A13}" type="pres">
      <dgm:prSet presAssocID="{FB5B92B4-3A1A-4D9A-948A-B64C01C3C9CB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016277D-846E-469D-8949-B6F8C0A7FA7F}" type="pres">
      <dgm:prSet presAssocID="{FB5B92B4-3A1A-4D9A-948A-B64C01C3C9CB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9FF1CA5-ADFF-4ACD-9236-9D212151D28E}" type="pres">
      <dgm:prSet presAssocID="{FB5B92B4-3A1A-4D9A-948A-B64C01C3C9CB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D6C57C4-54E2-437E-AD72-8A4C2277C791}" type="presOf" srcId="{FB5B92B4-3A1A-4D9A-948A-B64C01C3C9CB}" destId="{0962147D-E648-4F2A-878F-AD20691101E6}" srcOrd="0" destOrd="0" presId="urn:microsoft.com/office/officeart/2005/8/layout/matrix3"/>
    <dgm:cxn modelId="{088A746F-62B9-403D-B14C-554E7A943C30}" srcId="{FB5B92B4-3A1A-4D9A-948A-B64C01C3C9CB}" destId="{5FD68279-778A-47A1-91C7-3947AC162AF3}" srcOrd="3" destOrd="0" parTransId="{0351D8BC-640F-4621-9417-EB4F9B88A359}" sibTransId="{E666F159-EDCC-4223-8CD3-E8BD0DF8E35D}"/>
    <dgm:cxn modelId="{23A0CD68-AF68-4011-B1D9-5286AF932366}" type="presOf" srcId="{49F4E800-DAB5-401A-81EE-7DB8A4CCAB65}" destId="{0016277D-846E-469D-8949-B6F8C0A7FA7F}" srcOrd="0" destOrd="0" presId="urn:microsoft.com/office/officeart/2005/8/layout/matrix3"/>
    <dgm:cxn modelId="{6760952E-D56A-48B2-971B-7229EF88A6F6}" srcId="{FB5B92B4-3A1A-4D9A-948A-B64C01C3C9CB}" destId="{691D7E9A-A014-45A8-B052-C5623B85EF61}" srcOrd="1" destOrd="0" parTransId="{79041801-0980-4EA6-82A0-E1A76A5AD4DD}" sibTransId="{0384430C-4724-43DB-B1B0-F6FC379FB8FC}"/>
    <dgm:cxn modelId="{50698F6D-98FD-4A38-94F6-3F5BAEA6A4DF}" type="presOf" srcId="{01DA38E5-C493-4E93-B107-9196D33585BD}" destId="{8A1BAC18-3B72-4C7B-86A1-B4DACC763BD3}" srcOrd="0" destOrd="0" presId="urn:microsoft.com/office/officeart/2005/8/layout/matrix3"/>
    <dgm:cxn modelId="{AA30A0C5-73B4-4F16-986B-94500DA5063F}" type="presOf" srcId="{691D7E9A-A014-45A8-B052-C5623B85EF61}" destId="{DD37F645-F40E-45A6-97E7-A27D11763A13}" srcOrd="0" destOrd="0" presId="urn:microsoft.com/office/officeart/2005/8/layout/matrix3"/>
    <dgm:cxn modelId="{4F9D12CE-21AB-4F80-948B-DAA365A5C3F3}" type="presOf" srcId="{5FD68279-778A-47A1-91C7-3947AC162AF3}" destId="{B9FF1CA5-ADFF-4ACD-9236-9D212151D28E}" srcOrd="0" destOrd="0" presId="urn:microsoft.com/office/officeart/2005/8/layout/matrix3"/>
    <dgm:cxn modelId="{38DE044B-1A4D-4C05-B485-5D9B065198E8}" srcId="{FB5B92B4-3A1A-4D9A-948A-B64C01C3C9CB}" destId="{01DA38E5-C493-4E93-B107-9196D33585BD}" srcOrd="0" destOrd="0" parTransId="{6A38C1DF-9676-416E-859B-639008A2AC6F}" sibTransId="{E816D92E-3887-4E6F-8865-1AA686BB7962}"/>
    <dgm:cxn modelId="{D0D627E0-48EF-4017-9C3B-923808FE8CEE}" srcId="{FB5B92B4-3A1A-4D9A-948A-B64C01C3C9CB}" destId="{49F4E800-DAB5-401A-81EE-7DB8A4CCAB65}" srcOrd="2" destOrd="0" parTransId="{C9E61349-7E77-4FA2-9EE4-30C2B12258FE}" sibTransId="{1AD997CF-E900-4FFE-8DBD-34E20CB1D6CF}"/>
    <dgm:cxn modelId="{5FD3E064-DA6E-4F7D-8300-E998C575853D}" type="presParOf" srcId="{0962147D-E648-4F2A-878F-AD20691101E6}" destId="{D9FD3163-C5FB-4100-B6AB-806840CD14AC}" srcOrd="0" destOrd="0" presId="urn:microsoft.com/office/officeart/2005/8/layout/matrix3"/>
    <dgm:cxn modelId="{79D2465C-CD4A-4291-B537-88268D96BFD4}" type="presParOf" srcId="{0962147D-E648-4F2A-878F-AD20691101E6}" destId="{8A1BAC18-3B72-4C7B-86A1-B4DACC763BD3}" srcOrd="1" destOrd="0" presId="urn:microsoft.com/office/officeart/2005/8/layout/matrix3"/>
    <dgm:cxn modelId="{E354E5ED-5199-43BA-B1BF-7352CD2A2ABC}" type="presParOf" srcId="{0962147D-E648-4F2A-878F-AD20691101E6}" destId="{DD37F645-F40E-45A6-97E7-A27D11763A13}" srcOrd="2" destOrd="0" presId="urn:microsoft.com/office/officeart/2005/8/layout/matrix3"/>
    <dgm:cxn modelId="{B4DE6F09-AB6F-4611-9140-9D97792AF428}" type="presParOf" srcId="{0962147D-E648-4F2A-878F-AD20691101E6}" destId="{0016277D-846E-469D-8949-B6F8C0A7FA7F}" srcOrd="3" destOrd="0" presId="urn:microsoft.com/office/officeart/2005/8/layout/matrix3"/>
    <dgm:cxn modelId="{20EB6E9F-19A7-4CF1-9870-F4143FCF08CE}" type="presParOf" srcId="{0962147D-E648-4F2A-878F-AD20691101E6}" destId="{B9FF1CA5-ADFF-4ACD-9236-9D212151D28E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40D7959-85D2-46AE-BAB0-A7872D579075}" type="doc">
      <dgm:prSet loTypeId="urn:microsoft.com/office/officeart/2005/8/layout/vList2" loCatId="list" qsTypeId="urn:microsoft.com/office/officeart/2005/8/quickstyle/simple1" qsCatId="simple" csTypeId="urn:microsoft.com/office/officeart/2005/8/colors/accent0_2" csCatId="mainScheme"/>
      <dgm:spPr/>
      <dgm:t>
        <a:bodyPr/>
        <a:lstStyle/>
        <a:p>
          <a:endParaRPr lang="cs-CZ"/>
        </a:p>
      </dgm:t>
    </dgm:pt>
    <dgm:pt modelId="{A70099A0-47C1-4A7E-A180-0D660F34B744}">
      <dgm:prSet/>
      <dgm:spPr/>
      <dgm:t>
        <a:bodyPr/>
        <a:lstStyle/>
        <a:p>
          <a:pPr rtl="0"/>
          <a:r>
            <a:rPr lang="cs-CZ" smtClean="0"/>
            <a:t>Personální řízení, management zaměstnanců, zdanění práce, mzdová agenda, Odpovědnost vedení organizace, </a:t>
          </a:r>
          <a:endParaRPr lang="cs-CZ"/>
        </a:p>
      </dgm:t>
    </dgm:pt>
    <dgm:pt modelId="{505F24CE-64C0-4A69-B722-29C0BA20A774}" type="parTrans" cxnId="{256F92E7-3B64-420B-B457-FE480801C256}">
      <dgm:prSet/>
      <dgm:spPr/>
      <dgm:t>
        <a:bodyPr/>
        <a:lstStyle/>
        <a:p>
          <a:endParaRPr lang="cs-CZ"/>
        </a:p>
      </dgm:t>
    </dgm:pt>
    <dgm:pt modelId="{5480D451-EFDF-4D01-AE3D-9D96DFDF1589}" type="sibTrans" cxnId="{256F92E7-3B64-420B-B457-FE480801C256}">
      <dgm:prSet/>
      <dgm:spPr/>
      <dgm:t>
        <a:bodyPr/>
        <a:lstStyle/>
        <a:p>
          <a:endParaRPr lang="cs-CZ"/>
        </a:p>
      </dgm:t>
    </dgm:pt>
    <dgm:pt modelId="{7C65061B-24F9-4B9D-89E4-128C8FD559CB}">
      <dgm:prSet/>
      <dgm:spPr/>
      <dgm:t>
        <a:bodyPr/>
        <a:lstStyle/>
        <a:p>
          <a:pPr rtl="0"/>
          <a:r>
            <a:rPr lang="cs-CZ" smtClean="0"/>
            <a:t>Pracovněprávní předpisy, práva zaměstnance, </a:t>
          </a:r>
          <a:endParaRPr lang="cs-CZ"/>
        </a:p>
      </dgm:t>
    </dgm:pt>
    <dgm:pt modelId="{71EF2EBC-6B49-4459-A1AA-C00CD53C72E6}" type="parTrans" cxnId="{14A81DE8-33C8-4368-A8BF-63C3195E9606}">
      <dgm:prSet/>
      <dgm:spPr/>
      <dgm:t>
        <a:bodyPr/>
        <a:lstStyle/>
        <a:p>
          <a:endParaRPr lang="cs-CZ"/>
        </a:p>
      </dgm:t>
    </dgm:pt>
    <dgm:pt modelId="{268C8375-D6AA-47E8-A267-98873C6264C0}" type="sibTrans" cxnId="{14A81DE8-33C8-4368-A8BF-63C3195E9606}">
      <dgm:prSet/>
      <dgm:spPr/>
      <dgm:t>
        <a:bodyPr/>
        <a:lstStyle/>
        <a:p>
          <a:endParaRPr lang="cs-CZ"/>
        </a:p>
      </dgm:t>
    </dgm:pt>
    <dgm:pt modelId="{2715B90E-3A33-458C-9B27-E548D3A3AC52}">
      <dgm:prSet/>
      <dgm:spPr/>
      <dgm:t>
        <a:bodyPr/>
        <a:lstStyle/>
        <a:p>
          <a:pPr rtl="0"/>
          <a:r>
            <a:rPr lang="cs-CZ" dirty="0" smtClean="0"/>
            <a:t>Specifika personálních problémů ve zdravotnickém provozu, BOZP</a:t>
          </a:r>
          <a:endParaRPr lang="cs-CZ" dirty="0"/>
        </a:p>
      </dgm:t>
    </dgm:pt>
    <dgm:pt modelId="{356701E5-E27E-48E4-AE95-4132EFB48C1D}" type="parTrans" cxnId="{53DAE41E-67BB-437D-8762-689A77A2F1CD}">
      <dgm:prSet/>
      <dgm:spPr/>
      <dgm:t>
        <a:bodyPr/>
        <a:lstStyle/>
        <a:p>
          <a:endParaRPr lang="cs-CZ"/>
        </a:p>
      </dgm:t>
    </dgm:pt>
    <dgm:pt modelId="{6DC9C7E0-010D-42FE-89F4-1A852AFAA151}" type="sibTrans" cxnId="{53DAE41E-67BB-437D-8762-689A77A2F1CD}">
      <dgm:prSet/>
      <dgm:spPr/>
      <dgm:t>
        <a:bodyPr/>
        <a:lstStyle/>
        <a:p>
          <a:endParaRPr lang="cs-CZ"/>
        </a:p>
      </dgm:t>
    </dgm:pt>
    <dgm:pt modelId="{96AFC19C-5C72-4535-9CF9-709ADC47482C}" type="pres">
      <dgm:prSet presAssocID="{C40D7959-85D2-46AE-BAB0-A7872D57907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5743FB78-DCA9-4BA1-A675-78FE0FC744D2}" type="pres">
      <dgm:prSet presAssocID="{A70099A0-47C1-4A7E-A180-0D660F34B744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4E8E418-2575-49ED-A839-3A113A2A75F1}" type="pres">
      <dgm:prSet presAssocID="{5480D451-EFDF-4D01-AE3D-9D96DFDF1589}" presName="spacer" presStyleCnt="0"/>
      <dgm:spPr/>
    </dgm:pt>
    <dgm:pt modelId="{CFB044F3-CA6B-49C9-BB2D-2B9BB61B4DC3}" type="pres">
      <dgm:prSet presAssocID="{7C65061B-24F9-4B9D-89E4-128C8FD559CB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E767652-B141-4954-89FB-41066DB4E40B}" type="pres">
      <dgm:prSet presAssocID="{268C8375-D6AA-47E8-A267-98873C6264C0}" presName="spacer" presStyleCnt="0"/>
      <dgm:spPr/>
    </dgm:pt>
    <dgm:pt modelId="{64D0354D-9DEE-41DD-A8DD-FADF3A2D956D}" type="pres">
      <dgm:prSet presAssocID="{2715B90E-3A33-458C-9B27-E548D3A3AC52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56F92E7-3B64-420B-B457-FE480801C256}" srcId="{C40D7959-85D2-46AE-BAB0-A7872D579075}" destId="{A70099A0-47C1-4A7E-A180-0D660F34B744}" srcOrd="0" destOrd="0" parTransId="{505F24CE-64C0-4A69-B722-29C0BA20A774}" sibTransId="{5480D451-EFDF-4D01-AE3D-9D96DFDF1589}"/>
    <dgm:cxn modelId="{34BA7D9D-0CDF-47FF-B4E9-DF9F87875C2D}" type="presOf" srcId="{2715B90E-3A33-458C-9B27-E548D3A3AC52}" destId="{64D0354D-9DEE-41DD-A8DD-FADF3A2D956D}" srcOrd="0" destOrd="0" presId="urn:microsoft.com/office/officeart/2005/8/layout/vList2"/>
    <dgm:cxn modelId="{AB2BF8AD-8EC2-4711-8ED9-29DB0D6A8168}" type="presOf" srcId="{A70099A0-47C1-4A7E-A180-0D660F34B744}" destId="{5743FB78-DCA9-4BA1-A675-78FE0FC744D2}" srcOrd="0" destOrd="0" presId="urn:microsoft.com/office/officeart/2005/8/layout/vList2"/>
    <dgm:cxn modelId="{7E9E5602-9E83-4E04-B522-28D9AFF4FBA4}" type="presOf" srcId="{7C65061B-24F9-4B9D-89E4-128C8FD559CB}" destId="{CFB044F3-CA6B-49C9-BB2D-2B9BB61B4DC3}" srcOrd="0" destOrd="0" presId="urn:microsoft.com/office/officeart/2005/8/layout/vList2"/>
    <dgm:cxn modelId="{14A81DE8-33C8-4368-A8BF-63C3195E9606}" srcId="{C40D7959-85D2-46AE-BAB0-A7872D579075}" destId="{7C65061B-24F9-4B9D-89E4-128C8FD559CB}" srcOrd="1" destOrd="0" parTransId="{71EF2EBC-6B49-4459-A1AA-C00CD53C72E6}" sibTransId="{268C8375-D6AA-47E8-A267-98873C6264C0}"/>
    <dgm:cxn modelId="{53DAE41E-67BB-437D-8762-689A77A2F1CD}" srcId="{C40D7959-85D2-46AE-BAB0-A7872D579075}" destId="{2715B90E-3A33-458C-9B27-E548D3A3AC52}" srcOrd="2" destOrd="0" parTransId="{356701E5-E27E-48E4-AE95-4132EFB48C1D}" sibTransId="{6DC9C7E0-010D-42FE-89F4-1A852AFAA151}"/>
    <dgm:cxn modelId="{3507BECE-4E72-4B0A-9BCB-7A7C9591535D}" type="presOf" srcId="{C40D7959-85D2-46AE-BAB0-A7872D579075}" destId="{96AFC19C-5C72-4535-9CF9-709ADC47482C}" srcOrd="0" destOrd="0" presId="urn:microsoft.com/office/officeart/2005/8/layout/vList2"/>
    <dgm:cxn modelId="{050BA6BD-2BF8-4936-8AF0-DC3F2B2282B9}" type="presParOf" srcId="{96AFC19C-5C72-4535-9CF9-709ADC47482C}" destId="{5743FB78-DCA9-4BA1-A675-78FE0FC744D2}" srcOrd="0" destOrd="0" presId="urn:microsoft.com/office/officeart/2005/8/layout/vList2"/>
    <dgm:cxn modelId="{3FE18E5F-1FF1-4D58-8D52-B72B552EEC3F}" type="presParOf" srcId="{96AFC19C-5C72-4535-9CF9-709ADC47482C}" destId="{B4E8E418-2575-49ED-A839-3A113A2A75F1}" srcOrd="1" destOrd="0" presId="urn:microsoft.com/office/officeart/2005/8/layout/vList2"/>
    <dgm:cxn modelId="{86625FC9-3226-4CE4-8B35-814B9677D93C}" type="presParOf" srcId="{96AFC19C-5C72-4535-9CF9-709ADC47482C}" destId="{CFB044F3-CA6B-49C9-BB2D-2B9BB61B4DC3}" srcOrd="2" destOrd="0" presId="urn:microsoft.com/office/officeart/2005/8/layout/vList2"/>
    <dgm:cxn modelId="{CB28ACEE-5B2F-451E-8CCF-D06141F1E1E2}" type="presParOf" srcId="{96AFC19C-5C72-4535-9CF9-709ADC47482C}" destId="{9E767652-B141-4954-89FB-41066DB4E40B}" srcOrd="3" destOrd="0" presId="urn:microsoft.com/office/officeart/2005/8/layout/vList2"/>
    <dgm:cxn modelId="{EDB038F2-922A-4C46-8516-852A0DFBC22F}" type="presParOf" srcId="{96AFC19C-5C72-4535-9CF9-709ADC47482C}" destId="{64D0354D-9DEE-41DD-A8DD-FADF3A2D956D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FAD809B-AF4E-4BBD-A507-0474D19259EE}" type="doc">
      <dgm:prSet loTypeId="urn:microsoft.com/office/officeart/2005/8/layout/vList5" loCatId="list" qsTypeId="urn:microsoft.com/office/officeart/2005/8/quickstyle/simple1" qsCatId="simple" csTypeId="urn:microsoft.com/office/officeart/2005/8/colors/accent0_2" csCatId="mainScheme"/>
      <dgm:spPr/>
      <dgm:t>
        <a:bodyPr/>
        <a:lstStyle/>
        <a:p>
          <a:endParaRPr lang="cs-CZ"/>
        </a:p>
      </dgm:t>
    </dgm:pt>
    <dgm:pt modelId="{0B13F133-9873-4361-BC05-278C4CBB1EB4}">
      <dgm:prSet/>
      <dgm:spPr/>
      <dgm:t>
        <a:bodyPr/>
        <a:lstStyle/>
        <a:p>
          <a:pPr rtl="0"/>
          <a:r>
            <a:rPr lang="cs-CZ" smtClean="0"/>
            <a:t>Práva pacienta, </a:t>
          </a:r>
          <a:endParaRPr lang="cs-CZ"/>
        </a:p>
      </dgm:t>
    </dgm:pt>
    <dgm:pt modelId="{AD9F04AC-EDB5-4900-9E93-EF8E9C5313CD}" type="parTrans" cxnId="{3E380FEF-AC0F-4E60-9BE1-72087FC0CA98}">
      <dgm:prSet/>
      <dgm:spPr/>
      <dgm:t>
        <a:bodyPr/>
        <a:lstStyle/>
        <a:p>
          <a:endParaRPr lang="cs-CZ"/>
        </a:p>
      </dgm:t>
    </dgm:pt>
    <dgm:pt modelId="{60100548-8745-41C0-8E51-203A93ACF61E}" type="sibTrans" cxnId="{3E380FEF-AC0F-4E60-9BE1-72087FC0CA98}">
      <dgm:prSet/>
      <dgm:spPr/>
      <dgm:t>
        <a:bodyPr/>
        <a:lstStyle/>
        <a:p>
          <a:endParaRPr lang="cs-CZ"/>
        </a:p>
      </dgm:t>
    </dgm:pt>
    <dgm:pt modelId="{BBD025AD-378A-45CD-84D6-689E34A537DC}">
      <dgm:prSet/>
      <dgm:spPr/>
      <dgm:t>
        <a:bodyPr/>
        <a:lstStyle/>
        <a:p>
          <a:pPr rtl="0"/>
          <a:r>
            <a:rPr lang="cs-CZ" smtClean="0"/>
            <a:t>Právní specifika dětských pacientů</a:t>
          </a:r>
          <a:endParaRPr lang="cs-CZ"/>
        </a:p>
      </dgm:t>
    </dgm:pt>
    <dgm:pt modelId="{FF77A1C2-549B-4ACB-AE79-39E1D5CAC96A}" type="parTrans" cxnId="{EB7871CE-4752-4EF4-A870-DF6AEA725B1F}">
      <dgm:prSet/>
      <dgm:spPr/>
      <dgm:t>
        <a:bodyPr/>
        <a:lstStyle/>
        <a:p>
          <a:endParaRPr lang="cs-CZ"/>
        </a:p>
      </dgm:t>
    </dgm:pt>
    <dgm:pt modelId="{06D4CBA3-E10B-4B28-A694-A95D19F6D7A2}" type="sibTrans" cxnId="{EB7871CE-4752-4EF4-A870-DF6AEA725B1F}">
      <dgm:prSet/>
      <dgm:spPr/>
      <dgm:t>
        <a:bodyPr/>
        <a:lstStyle/>
        <a:p>
          <a:endParaRPr lang="cs-CZ"/>
        </a:p>
      </dgm:t>
    </dgm:pt>
    <dgm:pt modelId="{3EBD86DF-0433-477D-AB9D-19DC4E9A9B8E}" type="pres">
      <dgm:prSet presAssocID="{8FAD809B-AF4E-4BBD-A507-0474D19259E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36E22F48-447B-4CDA-8CB7-CD380A9E6B8A}" type="pres">
      <dgm:prSet presAssocID="{0B13F133-9873-4361-BC05-278C4CBB1EB4}" presName="linNode" presStyleCnt="0"/>
      <dgm:spPr/>
    </dgm:pt>
    <dgm:pt modelId="{708B29A4-98AA-41A3-A01F-0D0523D54D16}" type="pres">
      <dgm:prSet presAssocID="{0B13F133-9873-4361-BC05-278C4CBB1EB4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DF1A49B-6FD3-4D96-A75A-A06DDC42C3D7}" type="pres">
      <dgm:prSet presAssocID="{60100548-8745-41C0-8E51-203A93ACF61E}" presName="sp" presStyleCnt="0"/>
      <dgm:spPr/>
    </dgm:pt>
    <dgm:pt modelId="{6C3BA06B-A3A5-41AA-A92F-183A2EA9C855}" type="pres">
      <dgm:prSet presAssocID="{BBD025AD-378A-45CD-84D6-689E34A537DC}" presName="linNode" presStyleCnt="0"/>
      <dgm:spPr/>
    </dgm:pt>
    <dgm:pt modelId="{C14805BB-3CF0-441D-81F3-C3BBD2038DEA}" type="pres">
      <dgm:prSet presAssocID="{BBD025AD-378A-45CD-84D6-689E34A537DC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D0F2FF5-BB54-4695-8078-FA2BC7C1578D}" type="presOf" srcId="{8FAD809B-AF4E-4BBD-A507-0474D19259EE}" destId="{3EBD86DF-0433-477D-AB9D-19DC4E9A9B8E}" srcOrd="0" destOrd="0" presId="urn:microsoft.com/office/officeart/2005/8/layout/vList5"/>
    <dgm:cxn modelId="{56B59C71-B036-4BA9-B8DB-241A19F9D725}" type="presOf" srcId="{0B13F133-9873-4361-BC05-278C4CBB1EB4}" destId="{708B29A4-98AA-41A3-A01F-0D0523D54D16}" srcOrd="0" destOrd="0" presId="urn:microsoft.com/office/officeart/2005/8/layout/vList5"/>
    <dgm:cxn modelId="{774AFBED-540D-4AB8-BA3C-890E34C66974}" type="presOf" srcId="{BBD025AD-378A-45CD-84D6-689E34A537DC}" destId="{C14805BB-3CF0-441D-81F3-C3BBD2038DEA}" srcOrd="0" destOrd="0" presId="urn:microsoft.com/office/officeart/2005/8/layout/vList5"/>
    <dgm:cxn modelId="{3E380FEF-AC0F-4E60-9BE1-72087FC0CA98}" srcId="{8FAD809B-AF4E-4BBD-A507-0474D19259EE}" destId="{0B13F133-9873-4361-BC05-278C4CBB1EB4}" srcOrd="0" destOrd="0" parTransId="{AD9F04AC-EDB5-4900-9E93-EF8E9C5313CD}" sibTransId="{60100548-8745-41C0-8E51-203A93ACF61E}"/>
    <dgm:cxn modelId="{EB7871CE-4752-4EF4-A870-DF6AEA725B1F}" srcId="{8FAD809B-AF4E-4BBD-A507-0474D19259EE}" destId="{BBD025AD-378A-45CD-84D6-689E34A537DC}" srcOrd="1" destOrd="0" parTransId="{FF77A1C2-549B-4ACB-AE79-39E1D5CAC96A}" sibTransId="{06D4CBA3-E10B-4B28-A694-A95D19F6D7A2}"/>
    <dgm:cxn modelId="{2D531B63-E07B-4B2D-B239-A109FD204441}" type="presParOf" srcId="{3EBD86DF-0433-477D-AB9D-19DC4E9A9B8E}" destId="{36E22F48-447B-4CDA-8CB7-CD380A9E6B8A}" srcOrd="0" destOrd="0" presId="urn:microsoft.com/office/officeart/2005/8/layout/vList5"/>
    <dgm:cxn modelId="{084344A0-677B-48C6-B46C-B2DF34BE5474}" type="presParOf" srcId="{36E22F48-447B-4CDA-8CB7-CD380A9E6B8A}" destId="{708B29A4-98AA-41A3-A01F-0D0523D54D16}" srcOrd="0" destOrd="0" presId="urn:microsoft.com/office/officeart/2005/8/layout/vList5"/>
    <dgm:cxn modelId="{62963697-2F7E-4B8D-979C-BC2E47973AA1}" type="presParOf" srcId="{3EBD86DF-0433-477D-AB9D-19DC4E9A9B8E}" destId="{DDF1A49B-6FD3-4D96-A75A-A06DDC42C3D7}" srcOrd="1" destOrd="0" presId="urn:microsoft.com/office/officeart/2005/8/layout/vList5"/>
    <dgm:cxn modelId="{802F5D1C-EA00-4759-9CFA-1F1E18C3BFD4}" type="presParOf" srcId="{3EBD86DF-0433-477D-AB9D-19DC4E9A9B8E}" destId="{6C3BA06B-A3A5-41AA-A92F-183A2EA9C855}" srcOrd="2" destOrd="0" presId="urn:microsoft.com/office/officeart/2005/8/layout/vList5"/>
    <dgm:cxn modelId="{56A9E556-A850-4578-AE3B-8381CCF0DA13}" type="presParOf" srcId="{6C3BA06B-A3A5-41AA-A92F-183A2EA9C855}" destId="{C14805BB-3CF0-441D-81F3-C3BBD2038DEA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18963D2-9294-4A07-B69D-E8B4BF544E7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A9DB577D-699D-4A58-911D-FF80B92D7B19}">
      <dgm:prSet/>
      <dgm:spPr/>
      <dgm:t>
        <a:bodyPr/>
        <a:lstStyle/>
        <a:p>
          <a:pPr rtl="0"/>
          <a:r>
            <a:rPr lang="cs-CZ" smtClean="0"/>
            <a:t>Úvod do veřejného práva</a:t>
          </a:r>
          <a:endParaRPr lang="cs-CZ"/>
        </a:p>
      </dgm:t>
    </dgm:pt>
    <dgm:pt modelId="{64711235-2A1B-4DBA-995A-6049019F5EE9}" type="parTrans" cxnId="{49A10BA8-5300-4D35-9B74-EE4F5044C141}">
      <dgm:prSet/>
      <dgm:spPr/>
      <dgm:t>
        <a:bodyPr/>
        <a:lstStyle/>
        <a:p>
          <a:endParaRPr lang="cs-CZ"/>
        </a:p>
      </dgm:t>
    </dgm:pt>
    <dgm:pt modelId="{AAB572B7-1607-4042-8585-98FBB5F41956}" type="sibTrans" cxnId="{49A10BA8-5300-4D35-9B74-EE4F5044C141}">
      <dgm:prSet/>
      <dgm:spPr/>
      <dgm:t>
        <a:bodyPr/>
        <a:lstStyle/>
        <a:p>
          <a:endParaRPr lang="cs-CZ"/>
        </a:p>
      </dgm:t>
    </dgm:pt>
    <dgm:pt modelId="{010FA3CD-4247-4D2C-B56F-8F4AE3CF1017}">
      <dgm:prSet/>
      <dgm:spPr/>
      <dgm:t>
        <a:bodyPr/>
        <a:lstStyle/>
        <a:p>
          <a:pPr rtl="0"/>
          <a:r>
            <a:rPr lang="cs-CZ" smtClean="0"/>
            <a:t>principy správního práva</a:t>
          </a:r>
          <a:endParaRPr lang="cs-CZ"/>
        </a:p>
      </dgm:t>
    </dgm:pt>
    <dgm:pt modelId="{7BAFB28D-BF85-4703-8293-F653B9A9BA5F}" type="parTrans" cxnId="{DF619088-5EC9-4182-818F-08454F53DA1F}">
      <dgm:prSet/>
      <dgm:spPr/>
      <dgm:t>
        <a:bodyPr/>
        <a:lstStyle/>
        <a:p>
          <a:endParaRPr lang="cs-CZ"/>
        </a:p>
      </dgm:t>
    </dgm:pt>
    <dgm:pt modelId="{2B81898F-6FD9-4931-A236-0611AB454C94}" type="sibTrans" cxnId="{DF619088-5EC9-4182-818F-08454F53DA1F}">
      <dgm:prSet/>
      <dgm:spPr/>
      <dgm:t>
        <a:bodyPr/>
        <a:lstStyle/>
        <a:p>
          <a:endParaRPr lang="cs-CZ"/>
        </a:p>
      </dgm:t>
    </dgm:pt>
    <dgm:pt modelId="{040E1B5D-BDFD-4E2E-AEBC-A4E4453A92DF}">
      <dgm:prSet/>
      <dgm:spPr/>
      <dgm:t>
        <a:bodyPr/>
        <a:lstStyle/>
        <a:p>
          <a:pPr rtl="0"/>
          <a:r>
            <a:rPr lang="cs-CZ" smtClean="0"/>
            <a:t>principy trestního práva</a:t>
          </a:r>
          <a:endParaRPr lang="cs-CZ"/>
        </a:p>
      </dgm:t>
    </dgm:pt>
    <dgm:pt modelId="{7A3B36F6-F558-413E-BBCA-314325E2B3B1}" type="parTrans" cxnId="{BD4CC2AE-1F26-41E8-ABC0-1C3B69691F4D}">
      <dgm:prSet/>
      <dgm:spPr/>
      <dgm:t>
        <a:bodyPr/>
        <a:lstStyle/>
        <a:p>
          <a:endParaRPr lang="cs-CZ"/>
        </a:p>
      </dgm:t>
    </dgm:pt>
    <dgm:pt modelId="{2A04392B-7CEA-4A76-8C54-B8A53A7F118E}" type="sibTrans" cxnId="{BD4CC2AE-1F26-41E8-ABC0-1C3B69691F4D}">
      <dgm:prSet/>
      <dgm:spPr/>
      <dgm:t>
        <a:bodyPr/>
        <a:lstStyle/>
        <a:p>
          <a:endParaRPr lang="cs-CZ"/>
        </a:p>
      </dgm:t>
    </dgm:pt>
    <dgm:pt modelId="{8CD331E6-8F20-4DFF-BFCF-78E98CDBBBE8}" type="pres">
      <dgm:prSet presAssocID="{718963D2-9294-4A07-B69D-E8B4BF544E7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0F9CF632-0AE9-4464-A05E-A4FC32B99B79}" type="pres">
      <dgm:prSet presAssocID="{A9DB577D-699D-4A58-911D-FF80B92D7B19}" presName="hierRoot1" presStyleCnt="0">
        <dgm:presLayoutVars>
          <dgm:hierBranch val="init"/>
        </dgm:presLayoutVars>
      </dgm:prSet>
      <dgm:spPr/>
    </dgm:pt>
    <dgm:pt modelId="{80B7A988-2517-436F-8CA1-343432891637}" type="pres">
      <dgm:prSet presAssocID="{A9DB577D-699D-4A58-911D-FF80B92D7B19}" presName="rootComposite1" presStyleCnt="0"/>
      <dgm:spPr/>
    </dgm:pt>
    <dgm:pt modelId="{1FF3E311-1261-42DB-9E13-A3D9385FBCFB}" type="pres">
      <dgm:prSet presAssocID="{A9DB577D-699D-4A58-911D-FF80B92D7B19}" presName="rootText1" presStyleLbl="node0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914373E-E93E-4207-911B-67A51052D223}" type="pres">
      <dgm:prSet presAssocID="{A9DB577D-699D-4A58-911D-FF80B92D7B19}" presName="rootConnector1" presStyleLbl="node1" presStyleIdx="0" presStyleCnt="0"/>
      <dgm:spPr/>
      <dgm:t>
        <a:bodyPr/>
        <a:lstStyle/>
        <a:p>
          <a:endParaRPr lang="cs-CZ"/>
        </a:p>
      </dgm:t>
    </dgm:pt>
    <dgm:pt modelId="{C9502AA2-51F3-412E-BBE8-153B55EC6FA6}" type="pres">
      <dgm:prSet presAssocID="{A9DB577D-699D-4A58-911D-FF80B92D7B19}" presName="hierChild2" presStyleCnt="0"/>
      <dgm:spPr/>
    </dgm:pt>
    <dgm:pt modelId="{01CBC234-A518-4485-80F7-06C1A9A799CC}" type="pres">
      <dgm:prSet presAssocID="{A9DB577D-699D-4A58-911D-FF80B92D7B19}" presName="hierChild3" presStyleCnt="0"/>
      <dgm:spPr/>
    </dgm:pt>
    <dgm:pt modelId="{9C0EF1A8-DCED-44A6-A0C3-76F37FA22EE7}" type="pres">
      <dgm:prSet presAssocID="{010FA3CD-4247-4D2C-B56F-8F4AE3CF1017}" presName="hierRoot1" presStyleCnt="0">
        <dgm:presLayoutVars>
          <dgm:hierBranch val="init"/>
        </dgm:presLayoutVars>
      </dgm:prSet>
      <dgm:spPr/>
    </dgm:pt>
    <dgm:pt modelId="{6C3112AD-6927-4699-870D-77FB417C209F}" type="pres">
      <dgm:prSet presAssocID="{010FA3CD-4247-4D2C-B56F-8F4AE3CF1017}" presName="rootComposite1" presStyleCnt="0"/>
      <dgm:spPr/>
    </dgm:pt>
    <dgm:pt modelId="{8ED5E7D9-D64B-4883-9773-79B520D4250B}" type="pres">
      <dgm:prSet presAssocID="{010FA3CD-4247-4D2C-B56F-8F4AE3CF1017}" presName="rootText1" presStyleLbl="node0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1775A44-93F3-439D-BC02-BAC88EA33452}" type="pres">
      <dgm:prSet presAssocID="{010FA3CD-4247-4D2C-B56F-8F4AE3CF1017}" presName="rootConnector1" presStyleLbl="node1" presStyleIdx="0" presStyleCnt="0"/>
      <dgm:spPr/>
      <dgm:t>
        <a:bodyPr/>
        <a:lstStyle/>
        <a:p>
          <a:endParaRPr lang="cs-CZ"/>
        </a:p>
      </dgm:t>
    </dgm:pt>
    <dgm:pt modelId="{5E0A25AE-4608-42BA-9979-470AD45696E2}" type="pres">
      <dgm:prSet presAssocID="{010FA3CD-4247-4D2C-B56F-8F4AE3CF1017}" presName="hierChild2" presStyleCnt="0"/>
      <dgm:spPr/>
    </dgm:pt>
    <dgm:pt modelId="{F79F0D19-C29F-4FA9-8A05-6EC047A96673}" type="pres">
      <dgm:prSet presAssocID="{010FA3CD-4247-4D2C-B56F-8F4AE3CF1017}" presName="hierChild3" presStyleCnt="0"/>
      <dgm:spPr/>
    </dgm:pt>
    <dgm:pt modelId="{2D232CE9-C022-45DA-84B3-C74388E8DF92}" type="pres">
      <dgm:prSet presAssocID="{040E1B5D-BDFD-4E2E-AEBC-A4E4453A92DF}" presName="hierRoot1" presStyleCnt="0">
        <dgm:presLayoutVars>
          <dgm:hierBranch val="init"/>
        </dgm:presLayoutVars>
      </dgm:prSet>
      <dgm:spPr/>
    </dgm:pt>
    <dgm:pt modelId="{C24BD46D-6712-46FF-BEB9-A72569C17D90}" type="pres">
      <dgm:prSet presAssocID="{040E1B5D-BDFD-4E2E-AEBC-A4E4453A92DF}" presName="rootComposite1" presStyleCnt="0"/>
      <dgm:spPr/>
    </dgm:pt>
    <dgm:pt modelId="{4BB96B2F-B362-4A5B-B2F3-A9485ABF9433}" type="pres">
      <dgm:prSet presAssocID="{040E1B5D-BDFD-4E2E-AEBC-A4E4453A92DF}" presName="rootText1" presStyleLbl="node0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D62DD7C-7985-4053-971C-8CA285F3B896}" type="pres">
      <dgm:prSet presAssocID="{040E1B5D-BDFD-4E2E-AEBC-A4E4453A92DF}" presName="rootConnector1" presStyleLbl="node1" presStyleIdx="0" presStyleCnt="0"/>
      <dgm:spPr/>
      <dgm:t>
        <a:bodyPr/>
        <a:lstStyle/>
        <a:p>
          <a:endParaRPr lang="cs-CZ"/>
        </a:p>
      </dgm:t>
    </dgm:pt>
    <dgm:pt modelId="{C3ECEEAE-CC9D-4E87-805E-7593EDDC73AE}" type="pres">
      <dgm:prSet presAssocID="{040E1B5D-BDFD-4E2E-AEBC-A4E4453A92DF}" presName="hierChild2" presStyleCnt="0"/>
      <dgm:spPr/>
    </dgm:pt>
    <dgm:pt modelId="{482F1CFE-2957-499D-9E86-CE5CC10E131E}" type="pres">
      <dgm:prSet presAssocID="{040E1B5D-BDFD-4E2E-AEBC-A4E4453A92DF}" presName="hierChild3" presStyleCnt="0"/>
      <dgm:spPr/>
    </dgm:pt>
  </dgm:ptLst>
  <dgm:cxnLst>
    <dgm:cxn modelId="{DF619088-5EC9-4182-818F-08454F53DA1F}" srcId="{718963D2-9294-4A07-B69D-E8B4BF544E77}" destId="{010FA3CD-4247-4D2C-B56F-8F4AE3CF1017}" srcOrd="1" destOrd="0" parTransId="{7BAFB28D-BF85-4703-8293-F653B9A9BA5F}" sibTransId="{2B81898F-6FD9-4931-A236-0611AB454C94}"/>
    <dgm:cxn modelId="{D6D7F7BD-A71E-458A-96EA-284B7CAE0DE8}" type="presOf" srcId="{010FA3CD-4247-4D2C-B56F-8F4AE3CF1017}" destId="{8ED5E7D9-D64B-4883-9773-79B520D4250B}" srcOrd="0" destOrd="0" presId="urn:microsoft.com/office/officeart/2005/8/layout/orgChart1"/>
    <dgm:cxn modelId="{F2B44578-3F14-4E80-8103-DDD7062ED5B2}" type="presOf" srcId="{040E1B5D-BDFD-4E2E-AEBC-A4E4453A92DF}" destId="{2D62DD7C-7985-4053-971C-8CA285F3B896}" srcOrd="1" destOrd="0" presId="urn:microsoft.com/office/officeart/2005/8/layout/orgChart1"/>
    <dgm:cxn modelId="{1F71116A-48F5-43CF-894B-AB45F5C7D8C2}" type="presOf" srcId="{A9DB577D-699D-4A58-911D-FF80B92D7B19}" destId="{B914373E-E93E-4207-911B-67A51052D223}" srcOrd="1" destOrd="0" presId="urn:microsoft.com/office/officeart/2005/8/layout/orgChart1"/>
    <dgm:cxn modelId="{39D7C510-D38D-4B23-937E-6FB35471E8E3}" type="presOf" srcId="{040E1B5D-BDFD-4E2E-AEBC-A4E4453A92DF}" destId="{4BB96B2F-B362-4A5B-B2F3-A9485ABF9433}" srcOrd="0" destOrd="0" presId="urn:microsoft.com/office/officeart/2005/8/layout/orgChart1"/>
    <dgm:cxn modelId="{3459C6B7-FB91-48BD-87C9-6C79B9DF99AF}" type="presOf" srcId="{010FA3CD-4247-4D2C-B56F-8F4AE3CF1017}" destId="{01775A44-93F3-439D-BC02-BAC88EA33452}" srcOrd="1" destOrd="0" presId="urn:microsoft.com/office/officeart/2005/8/layout/orgChart1"/>
    <dgm:cxn modelId="{49A10BA8-5300-4D35-9B74-EE4F5044C141}" srcId="{718963D2-9294-4A07-B69D-E8B4BF544E77}" destId="{A9DB577D-699D-4A58-911D-FF80B92D7B19}" srcOrd="0" destOrd="0" parTransId="{64711235-2A1B-4DBA-995A-6049019F5EE9}" sibTransId="{AAB572B7-1607-4042-8585-98FBB5F41956}"/>
    <dgm:cxn modelId="{5926FCC5-74F7-4EA1-9521-BC94A039E38A}" type="presOf" srcId="{A9DB577D-699D-4A58-911D-FF80B92D7B19}" destId="{1FF3E311-1261-42DB-9E13-A3D9385FBCFB}" srcOrd="0" destOrd="0" presId="urn:microsoft.com/office/officeart/2005/8/layout/orgChart1"/>
    <dgm:cxn modelId="{BAFF7636-AD4C-4A31-938A-BE6E5A786355}" type="presOf" srcId="{718963D2-9294-4A07-B69D-E8B4BF544E77}" destId="{8CD331E6-8F20-4DFF-BFCF-78E98CDBBBE8}" srcOrd="0" destOrd="0" presId="urn:microsoft.com/office/officeart/2005/8/layout/orgChart1"/>
    <dgm:cxn modelId="{BD4CC2AE-1F26-41E8-ABC0-1C3B69691F4D}" srcId="{718963D2-9294-4A07-B69D-E8B4BF544E77}" destId="{040E1B5D-BDFD-4E2E-AEBC-A4E4453A92DF}" srcOrd="2" destOrd="0" parTransId="{7A3B36F6-F558-413E-BBCA-314325E2B3B1}" sibTransId="{2A04392B-7CEA-4A76-8C54-B8A53A7F118E}"/>
    <dgm:cxn modelId="{6ABFCEF5-FBB0-4DA9-97CD-A96380D996C4}" type="presParOf" srcId="{8CD331E6-8F20-4DFF-BFCF-78E98CDBBBE8}" destId="{0F9CF632-0AE9-4464-A05E-A4FC32B99B79}" srcOrd="0" destOrd="0" presId="urn:microsoft.com/office/officeart/2005/8/layout/orgChart1"/>
    <dgm:cxn modelId="{64506F77-C517-4901-8D5F-A8CCE09FEC89}" type="presParOf" srcId="{0F9CF632-0AE9-4464-A05E-A4FC32B99B79}" destId="{80B7A988-2517-436F-8CA1-343432891637}" srcOrd="0" destOrd="0" presId="urn:microsoft.com/office/officeart/2005/8/layout/orgChart1"/>
    <dgm:cxn modelId="{12989490-E3C5-45E9-8255-987336E65C1B}" type="presParOf" srcId="{80B7A988-2517-436F-8CA1-343432891637}" destId="{1FF3E311-1261-42DB-9E13-A3D9385FBCFB}" srcOrd="0" destOrd="0" presId="urn:microsoft.com/office/officeart/2005/8/layout/orgChart1"/>
    <dgm:cxn modelId="{A271AACE-1A57-4F82-965E-EED812985D18}" type="presParOf" srcId="{80B7A988-2517-436F-8CA1-343432891637}" destId="{B914373E-E93E-4207-911B-67A51052D223}" srcOrd="1" destOrd="0" presId="urn:microsoft.com/office/officeart/2005/8/layout/orgChart1"/>
    <dgm:cxn modelId="{0DAC19BF-8B6A-4EE7-A525-A3E39FFBC42B}" type="presParOf" srcId="{0F9CF632-0AE9-4464-A05E-A4FC32B99B79}" destId="{C9502AA2-51F3-412E-BBE8-153B55EC6FA6}" srcOrd="1" destOrd="0" presId="urn:microsoft.com/office/officeart/2005/8/layout/orgChart1"/>
    <dgm:cxn modelId="{A5266925-A367-418F-89A5-560AFB08AA5B}" type="presParOf" srcId="{0F9CF632-0AE9-4464-A05E-A4FC32B99B79}" destId="{01CBC234-A518-4485-80F7-06C1A9A799CC}" srcOrd="2" destOrd="0" presId="urn:microsoft.com/office/officeart/2005/8/layout/orgChart1"/>
    <dgm:cxn modelId="{4E91E1DE-8526-4661-8B81-0C05B6F6E8EA}" type="presParOf" srcId="{8CD331E6-8F20-4DFF-BFCF-78E98CDBBBE8}" destId="{9C0EF1A8-DCED-44A6-A0C3-76F37FA22EE7}" srcOrd="1" destOrd="0" presId="urn:microsoft.com/office/officeart/2005/8/layout/orgChart1"/>
    <dgm:cxn modelId="{9EBC1318-7DB0-4667-BB59-C5A13373A51C}" type="presParOf" srcId="{9C0EF1A8-DCED-44A6-A0C3-76F37FA22EE7}" destId="{6C3112AD-6927-4699-870D-77FB417C209F}" srcOrd="0" destOrd="0" presId="urn:microsoft.com/office/officeart/2005/8/layout/orgChart1"/>
    <dgm:cxn modelId="{F0A8B3FE-30F9-45CA-85D8-A7C997B4316D}" type="presParOf" srcId="{6C3112AD-6927-4699-870D-77FB417C209F}" destId="{8ED5E7D9-D64B-4883-9773-79B520D4250B}" srcOrd="0" destOrd="0" presId="urn:microsoft.com/office/officeart/2005/8/layout/orgChart1"/>
    <dgm:cxn modelId="{553087D3-12BD-47C9-9568-9271804DA130}" type="presParOf" srcId="{6C3112AD-6927-4699-870D-77FB417C209F}" destId="{01775A44-93F3-439D-BC02-BAC88EA33452}" srcOrd="1" destOrd="0" presId="urn:microsoft.com/office/officeart/2005/8/layout/orgChart1"/>
    <dgm:cxn modelId="{0C170CB1-C11F-48E0-B61C-6E88B6952240}" type="presParOf" srcId="{9C0EF1A8-DCED-44A6-A0C3-76F37FA22EE7}" destId="{5E0A25AE-4608-42BA-9979-470AD45696E2}" srcOrd="1" destOrd="0" presId="urn:microsoft.com/office/officeart/2005/8/layout/orgChart1"/>
    <dgm:cxn modelId="{C6C0BBE3-9F45-4E60-B0A1-28BCFE55DAAA}" type="presParOf" srcId="{9C0EF1A8-DCED-44A6-A0C3-76F37FA22EE7}" destId="{F79F0D19-C29F-4FA9-8A05-6EC047A96673}" srcOrd="2" destOrd="0" presId="urn:microsoft.com/office/officeart/2005/8/layout/orgChart1"/>
    <dgm:cxn modelId="{2E41AADC-718E-414D-BCD8-97657A8B71B0}" type="presParOf" srcId="{8CD331E6-8F20-4DFF-BFCF-78E98CDBBBE8}" destId="{2D232CE9-C022-45DA-84B3-C74388E8DF92}" srcOrd="2" destOrd="0" presId="urn:microsoft.com/office/officeart/2005/8/layout/orgChart1"/>
    <dgm:cxn modelId="{0CE3CD18-1614-49CC-AA00-203073CAED11}" type="presParOf" srcId="{2D232CE9-C022-45DA-84B3-C74388E8DF92}" destId="{C24BD46D-6712-46FF-BEB9-A72569C17D90}" srcOrd="0" destOrd="0" presId="urn:microsoft.com/office/officeart/2005/8/layout/orgChart1"/>
    <dgm:cxn modelId="{3D869D51-B484-4253-ACBC-F21CA3D596D5}" type="presParOf" srcId="{C24BD46D-6712-46FF-BEB9-A72569C17D90}" destId="{4BB96B2F-B362-4A5B-B2F3-A9485ABF9433}" srcOrd="0" destOrd="0" presId="urn:microsoft.com/office/officeart/2005/8/layout/orgChart1"/>
    <dgm:cxn modelId="{7E252C5A-85B0-406D-B817-6C82FE18090C}" type="presParOf" srcId="{C24BD46D-6712-46FF-BEB9-A72569C17D90}" destId="{2D62DD7C-7985-4053-971C-8CA285F3B896}" srcOrd="1" destOrd="0" presId="urn:microsoft.com/office/officeart/2005/8/layout/orgChart1"/>
    <dgm:cxn modelId="{FB978F9A-5478-4607-99B9-2B8D601691C9}" type="presParOf" srcId="{2D232CE9-C022-45DA-84B3-C74388E8DF92}" destId="{C3ECEEAE-CC9D-4E87-805E-7593EDDC73AE}" srcOrd="1" destOrd="0" presId="urn:microsoft.com/office/officeart/2005/8/layout/orgChart1"/>
    <dgm:cxn modelId="{AFF1124E-6105-41CF-A23C-36BB8493127D}" type="presParOf" srcId="{2D232CE9-C022-45DA-84B3-C74388E8DF92}" destId="{482F1CFE-2957-499D-9E86-CE5CC10E131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253F039-7F5E-4702-A13D-2A5346DAF3B2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/>
      <dgm:spPr/>
      <dgm:t>
        <a:bodyPr/>
        <a:lstStyle/>
        <a:p>
          <a:endParaRPr lang="cs-CZ"/>
        </a:p>
      </dgm:t>
    </dgm:pt>
    <dgm:pt modelId="{F8AF0E91-7096-458B-8C4E-F541B7A35A9B}">
      <dgm:prSet/>
      <dgm:spPr/>
      <dgm:t>
        <a:bodyPr/>
        <a:lstStyle/>
        <a:p>
          <a:pPr rtl="0"/>
          <a:r>
            <a:rPr lang="cs-CZ" smtClean="0"/>
            <a:t>Daňový systém ČR, </a:t>
          </a:r>
          <a:endParaRPr lang="cs-CZ"/>
        </a:p>
      </dgm:t>
    </dgm:pt>
    <dgm:pt modelId="{F6121AD3-15B1-4D1B-9903-E4B87A2AD21F}" type="parTrans" cxnId="{3EFFFB7F-3001-4E66-94E4-8A74DB2D547F}">
      <dgm:prSet/>
      <dgm:spPr/>
      <dgm:t>
        <a:bodyPr/>
        <a:lstStyle/>
        <a:p>
          <a:endParaRPr lang="cs-CZ"/>
        </a:p>
      </dgm:t>
    </dgm:pt>
    <dgm:pt modelId="{5FA1EE4C-9C0D-46C3-9F9D-1487F75D933C}" type="sibTrans" cxnId="{3EFFFB7F-3001-4E66-94E4-8A74DB2D547F}">
      <dgm:prSet/>
      <dgm:spPr/>
      <dgm:t>
        <a:bodyPr/>
        <a:lstStyle/>
        <a:p>
          <a:endParaRPr lang="cs-CZ"/>
        </a:p>
      </dgm:t>
    </dgm:pt>
    <dgm:pt modelId="{1C05840C-3F07-4B53-9B46-51075EDF07C5}">
      <dgm:prSet/>
      <dgm:spPr/>
      <dgm:t>
        <a:bodyPr/>
        <a:lstStyle/>
        <a:p>
          <a:pPr rtl="0"/>
          <a:r>
            <a:rPr lang="cs-CZ" smtClean="0"/>
            <a:t>Sociální zabezpečení v ČR</a:t>
          </a:r>
          <a:endParaRPr lang="cs-CZ"/>
        </a:p>
      </dgm:t>
    </dgm:pt>
    <dgm:pt modelId="{C0A48DA5-7AB1-4FEB-8572-88419A07223B}" type="parTrans" cxnId="{52D0A4A4-7CE3-4F5D-9663-37FD29A22B16}">
      <dgm:prSet/>
      <dgm:spPr/>
      <dgm:t>
        <a:bodyPr/>
        <a:lstStyle/>
        <a:p>
          <a:endParaRPr lang="cs-CZ"/>
        </a:p>
      </dgm:t>
    </dgm:pt>
    <dgm:pt modelId="{565C8A9E-59D9-45BB-8BA3-BF343FE5192B}" type="sibTrans" cxnId="{52D0A4A4-7CE3-4F5D-9663-37FD29A22B16}">
      <dgm:prSet/>
      <dgm:spPr/>
      <dgm:t>
        <a:bodyPr/>
        <a:lstStyle/>
        <a:p>
          <a:endParaRPr lang="cs-CZ"/>
        </a:p>
      </dgm:t>
    </dgm:pt>
    <dgm:pt modelId="{4F47CDEA-FC80-498A-AD4B-BEA989E86F9E}" type="pres">
      <dgm:prSet presAssocID="{4253F039-7F5E-4702-A13D-2A5346DAF3B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43B9D70F-C06F-48C5-BA85-AF53BB4AD21E}" type="pres">
      <dgm:prSet presAssocID="{F8AF0E91-7096-458B-8C4E-F541B7A35A9B}" presName="hierRoot1" presStyleCnt="0">
        <dgm:presLayoutVars>
          <dgm:hierBranch val="init"/>
        </dgm:presLayoutVars>
      </dgm:prSet>
      <dgm:spPr/>
    </dgm:pt>
    <dgm:pt modelId="{CA5DDB5F-6103-498D-8FDC-C33179695C40}" type="pres">
      <dgm:prSet presAssocID="{F8AF0E91-7096-458B-8C4E-F541B7A35A9B}" presName="rootComposite1" presStyleCnt="0"/>
      <dgm:spPr/>
    </dgm:pt>
    <dgm:pt modelId="{AE56F7C4-F8A3-4F3D-BF01-64B64C9CBA2A}" type="pres">
      <dgm:prSet presAssocID="{F8AF0E91-7096-458B-8C4E-F541B7A35A9B}" presName="rootText1" presStyleLbl="node0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E9F1D67-DF8B-4425-B4D9-10CFA12BCBA3}" type="pres">
      <dgm:prSet presAssocID="{F8AF0E91-7096-458B-8C4E-F541B7A35A9B}" presName="rootConnector1" presStyleLbl="node1" presStyleIdx="0" presStyleCnt="0"/>
      <dgm:spPr/>
      <dgm:t>
        <a:bodyPr/>
        <a:lstStyle/>
        <a:p>
          <a:endParaRPr lang="cs-CZ"/>
        </a:p>
      </dgm:t>
    </dgm:pt>
    <dgm:pt modelId="{702E0C31-26E0-41ED-8C44-2DDEEE405377}" type="pres">
      <dgm:prSet presAssocID="{F8AF0E91-7096-458B-8C4E-F541B7A35A9B}" presName="hierChild2" presStyleCnt="0"/>
      <dgm:spPr/>
    </dgm:pt>
    <dgm:pt modelId="{3973B045-C54D-4E72-B009-8A5E83F40F30}" type="pres">
      <dgm:prSet presAssocID="{F8AF0E91-7096-458B-8C4E-F541B7A35A9B}" presName="hierChild3" presStyleCnt="0"/>
      <dgm:spPr/>
    </dgm:pt>
    <dgm:pt modelId="{FD4E7898-6D9A-42EF-9B83-E024306031A2}" type="pres">
      <dgm:prSet presAssocID="{1C05840C-3F07-4B53-9B46-51075EDF07C5}" presName="hierRoot1" presStyleCnt="0">
        <dgm:presLayoutVars>
          <dgm:hierBranch val="init"/>
        </dgm:presLayoutVars>
      </dgm:prSet>
      <dgm:spPr/>
    </dgm:pt>
    <dgm:pt modelId="{CA8A006F-6114-4796-848C-8D1C530F0983}" type="pres">
      <dgm:prSet presAssocID="{1C05840C-3F07-4B53-9B46-51075EDF07C5}" presName="rootComposite1" presStyleCnt="0"/>
      <dgm:spPr/>
    </dgm:pt>
    <dgm:pt modelId="{E229A9D6-F760-42CE-AE39-196BC13E0539}" type="pres">
      <dgm:prSet presAssocID="{1C05840C-3F07-4B53-9B46-51075EDF07C5}" presName="rootText1" presStyleLbl="node0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1397624-9B40-4D32-B6AD-356560D4CF69}" type="pres">
      <dgm:prSet presAssocID="{1C05840C-3F07-4B53-9B46-51075EDF07C5}" presName="rootConnector1" presStyleLbl="node1" presStyleIdx="0" presStyleCnt="0"/>
      <dgm:spPr/>
      <dgm:t>
        <a:bodyPr/>
        <a:lstStyle/>
        <a:p>
          <a:endParaRPr lang="cs-CZ"/>
        </a:p>
      </dgm:t>
    </dgm:pt>
    <dgm:pt modelId="{10560C26-4196-4F1B-8EDE-AF1DBE5D17F6}" type="pres">
      <dgm:prSet presAssocID="{1C05840C-3F07-4B53-9B46-51075EDF07C5}" presName="hierChild2" presStyleCnt="0"/>
      <dgm:spPr/>
    </dgm:pt>
    <dgm:pt modelId="{46F703B6-2581-49B2-8F46-49B0F9B0FF5B}" type="pres">
      <dgm:prSet presAssocID="{1C05840C-3F07-4B53-9B46-51075EDF07C5}" presName="hierChild3" presStyleCnt="0"/>
      <dgm:spPr/>
    </dgm:pt>
  </dgm:ptLst>
  <dgm:cxnLst>
    <dgm:cxn modelId="{981D6822-3368-4C28-9634-1B2DF72EE2FD}" type="presOf" srcId="{1C05840C-3F07-4B53-9B46-51075EDF07C5}" destId="{01397624-9B40-4D32-B6AD-356560D4CF69}" srcOrd="1" destOrd="0" presId="urn:microsoft.com/office/officeart/2005/8/layout/orgChart1"/>
    <dgm:cxn modelId="{8999CA4C-4B11-4DFD-B243-5790717FD2A5}" type="presOf" srcId="{F8AF0E91-7096-458B-8C4E-F541B7A35A9B}" destId="{1E9F1D67-DF8B-4425-B4D9-10CFA12BCBA3}" srcOrd="1" destOrd="0" presId="urn:microsoft.com/office/officeart/2005/8/layout/orgChart1"/>
    <dgm:cxn modelId="{52D0A4A4-7CE3-4F5D-9663-37FD29A22B16}" srcId="{4253F039-7F5E-4702-A13D-2A5346DAF3B2}" destId="{1C05840C-3F07-4B53-9B46-51075EDF07C5}" srcOrd="1" destOrd="0" parTransId="{C0A48DA5-7AB1-4FEB-8572-88419A07223B}" sibTransId="{565C8A9E-59D9-45BB-8BA3-BF343FE5192B}"/>
    <dgm:cxn modelId="{9E08DD9F-A35C-431C-AD58-1AF9947F249B}" type="presOf" srcId="{4253F039-7F5E-4702-A13D-2A5346DAF3B2}" destId="{4F47CDEA-FC80-498A-AD4B-BEA989E86F9E}" srcOrd="0" destOrd="0" presId="urn:microsoft.com/office/officeart/2005/8/layout/orgChart1"/>
    <dgm:cxn modelId="{0698DE0B-43CB-4AA7-96BE-031ECEE72DE6}" type="presOf" srcId="{F8AF0E91-7096-458B-8C4E-F541B7A35A9B}" destId="{AE56F7C4-F8A3-4F3D-BF01-64B64C9CBA2A}" srcOrd="0" destOrd="0" presId="urn:microsoft.com/office/officeart/2005/8/layout/orgChart1"/>
    <dgm:cxn modelId="{3EFFFB7F-3001-4E66-94E4-8A74DB2D547F}" srcId="{4253F039-7F5E-4702-A13D-2A5346DAF3B2}" destId="{F8AF0E91-7096-458B-8C4E-F541B7A35A9B}" srcOrd="0" destOrd="0" parTransId="{F6121AD3-15B1-4D1B-9903-E4B87A2AD21F}" sibTransId="{5FA1EE4C-9C0D-46C3-9F9D-1487F75D933C}"/>
    <dgm:cxn modelId="{8D166C94-55AD-4507-A82D-BD4A076AC146}" type="presOf" srcId="{1C05840C-3F07-4B53-9B46-51075EDF07C5}" destId="{E229A9D6-F760-42CE-AE39-196BC13E0539}" srcOrd="0" destOrd="0" presId="urn:microsoft.com/office/officeart/2005/8/layout/orgChart1"/>
    <dgm:cxn modelId="{F1C82355-F33C-486A-B338-794EBDDFE27A}" type="presParOf" srcId="{4F47CDEA-FC80-498A-AD4B-BEA989E86F9E}" destId="{43B9D70F-C06F-48C5-BA85-AF53BB4AD21E}" srcOrd="0" destOrd="0" presId="urn:microsoft.com/office/officeart/2005/8/layout/orgChart1"/>
    <dgm:cxn modelId="{825EFC5E-06C6-4BB0-9CB9-C4A4789041AE}" type="presParOf" srcId="{43B9D70F-C06F-48C5-BA85-AF53BB4AD21E}" destId="{CA5DDB5F-6103-498D-8FDC-C33179695C40}" srcOrd="0" destOrd="0" presId="urn:microsoft.com/office/officeart/2005/8/layout/orgChart1"/>
    <dgm:cxn modelId="{C64F7F98-E0FE-499F-A668-51481EC118DF}" type="presParOf" srcId="{CA5DDB5F-6103-498D-8FDC-C33179695C40}" destId="{AE56F7C4-F8A3-4F3D-BF01-64B64C9CBA2A}" srcOrd="0" destOrd="0" presId="urn:microsoft.com/office/officeart/2005/8/layout/orgChart1"/>
    <dgm:cxn modelId="{9D29BE1E-BC15-4392-8E9D-49E76A07929B}" type="presParOf" srcId="{CA5DDB5F-6103-498D-8FDC-C33179695C40}" destId="{1E9F1D67-DF8B-4425-B4D9-10CFA12BCBA3}" srcOrd="1" destOrd="0" presId="urn:microsoft.com/office/officeart/2005/8/layout/orgChart1"/>
    <dgm:cxn modelId="{681B77B7-C74D-40C2-B901-B58940821011}" type="presParOf" srcId="{43B9D70F-C06F-48C5-BA85-AF53BB4AD21E}" destId="{702E0C31-26E0-41ED-8C44-2DDEEE405377}" srcOrd="1" destOrd="0" presId="urn:microsoft.com/office/officeart/2005/8/layout/orgChart1"/>
    <dgm:cxn modelId="{3F5E209D-B8A5-49A8-B034-04F677DFF80C}" type="presParOf" srcId="{43B9D70F-C06F-48C5-BA85-AF53BB4AD21E}" destId="{3973B045-C54D-4E72-B009-8A5E83F40F30}" srcOrd="2" destOrd="0" presId="urn:microsoft.com/office/officeart/2005/8/layout/orgChart1"/>
    <dgm:cxn modelId="{85238F44-5486-48E9-AC44-4AFC87F01557}" type="presParOf" srcId="{4F47CDEA-FC80-498A-AD4B-BEA989E86F9E}" destId="{FD4E7898-6D9A-42EF-9B83-E024306031A2}" srcOrd="1" destOrd="0" presId="urn:microsoft.com/office/officeart/2005/8/layout/orgChart1"/>
    <dgm:cxn modelId="{6F829E05-90F8-40CC-B21B-8C5898277916}" type="presParOf" srcId="{FD4E7898-6D9A-42EF-9B83-E024306031A2}" destId="{CA8A006F-6114-4796-848C-8D1C530F0983}" srcOrd="0" destOrd="0" presId="urn:microsoft.com/office/officeart/2005/8/layout/orgChart1"/>
    <dgm:cxn modelId="{3E74944F-7018-42D8-8DD5-2EA605F371F9}" type="presParOf" srcId="{CA8A006F-6114-4796-848C-8D1C530F0983}" destId="{E229A9D6-F760-42CE-AE39-196BC13E0539}" srcOrd="0" destOrd="0" presId="urn:microsoft.com/office/officeart/2005/8/layout/orgChart1"/>
    <dgm:cxn modelId="{970FDAE3-BB79-40F2-98B7-DA1338C07BD7}" type="presParOf" srcId="{CA8A006F-6114-4796-848C-8D1C530F0983}" destId="{01397624-9B40-4D32-B6AD-356560D4CF69}" srcOrd="1" destOrd="0" presId="urn:microsoft.com/office/officeart/2005/8/layout/orgChart1"/>
    <dgm:cxn modelId="{3AAAB9BE-4B29-4ABF-BAE1-7A10C46169EB}" type="presParOf" srcId="{FD4E7898-6D9A-42EF-9B83-E024306031A2}" destId="{10560C26-4196-4F1B-8EDE-AF1DBE5D17F6}" srcOrd="1" destOrd="0" presId="urn:microsoft.com/office/officeart/2005/8/layout/orgChart1"/>
    <dgm:cxn modelId="{DE889564-8CDE-4457-A73E-6AB5D57D9EB9}" type="presParOf" srcId="{FD4E7898-6D9A-42EF-9B83-E024306031A2}" destId="{46F703B6-2581-49B2-8F46-49B0F9B0FF5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B67984-8950-4ED4-BE2C-E135D0431B8B}">
      <dsp:nvSpPr>
        <dsp:cNvPr id="0" name=""/>
        <dsp:cNvSpPr/>
      </dsp:nvSpPr>
      <dsp:spPr>
        <a:xfrm>
          <a:off x="49" y="183915"/>
          <a:ext cx="4700141" cy="1036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146304" rIns="256032" bIns="146304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600" kern="1200" smtClean="0"/>
            <a:t>Kontakt</a:t>
          </a:r>
          <a:endParaRPr lang="cs-CZ" sz="3600" kern="1200"/>
        </a:p>
      </dsp:txBody>
      <dsp:txXfrm>
        <a:off x="49" y="183915"/>
        <a:ext cx="4700141" cy="1036800"/>
      </dsp:txXfrm>
    </dsp:sp>
    <dsp:sp modelId="{96DA1BFD-29DC-4FC9-A152-393091E1A5CF}">
      <dsp:nvSpPr>
        <dsp:cNvPr id="0" name=""/>
        <dsp:cNvSpPr/>
      </dsp:nvSpPr>
      <dsp:spPr>
        <a:xfrm>
          <a:off x="49" y="1220715"/>
          <a:ext cx="4700141" cy="261873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92024" rIns="256032" bIns="288036" numCol="1" spcCol="1270" anchor="t" anchorCtr="0">
          <a:noAutofit/>
        </a:bodyPr>
        <a:lstStyle/>
        <a:p>
          <a:pPr marL="285750" lvl="1" indent="-285750" algn="l" defTabSz="1600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600" kern="1200" smtClean="0">
              <a:hlinkClick xmlns:r="http://schemas.openxmlformats.org/officeDocument/2006/relationships" r:id="rId1"/>
            </a:rPr>
            <a:t>koscik@med.muni.cz</a:t>
          </a:r>
          <a:r>
            <a:rPr lang="cs-CZ" sz="3600" kern="1200" smtClean="0"/>
            <a:t>  (nonstop)</a:t>
          </a:r>
          <a:endParaRPr lang="cs-CZ" sz="3600" kern="1200"/>
        </a:p>
      </dsp:txBody>
      <dsp:txXfrm>
        <a:off x="49" y="1220715"/>
        <a:ext cx="4700141" cy="2618730"/>
      </dsp:txXfrm>
    </dsp:sp>
    <dsp:sp modelId="{E1297864-F603-4188-99E6-99186546F526}">
      <dsp:nvSpPr>
        <dsp:cNvPr id="0" name=""/>
        <dsp:cNvSpPr/>
      </dsp:nvSpPr>
      <dsp:spPr>
        <a:xfrm>
          <a:off x="5358209" y="183915"/>
          <a:ext cx="4700141" cy="1036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146304" rIns="256032" bIns="146304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600" kern="1200" smtClean="0"/>
            <a:t>Kancelář:</a:t>
          </a:r>
          <a:endParaRPr lang="cs-CZ" sz="3600" kern="1200"/>
        </a:p>
      </dsp:txBody>
      <dsp:txXfrm>
        <a:off x="5358209" y="183915"/>
        <a:ext cx="4700141" cy="1036800"/>
      </dsp:txXfrm>
    </dsp:sp>
    <dsp:sp modelId="{35FCC7C2-7E89-4218-B39D-327AF9A5110F}">
      <dsp:nvSpPr>
        <dsp:cNvPr id="0" name=""/>
        <dsp:cNvSpPr/>
      </dsp:nvSpPr>
      <dsp:spPr>
        <a:xfrm>
          <a:off x="5358209" y="1220715"/>
          <a:ext cx="4700141" cy="261873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92024" rIns="256032" bIns="288036" numCol="1" spcCol="1270" anchor="t" anchorCtr="0">
          <a:noAutofit/>
        </a:bodyPr>
        <a:lstStyle/>
        <a:p>
          <a:pPr marL="285750" lvl="1" indent="-285750" algn="l" defTabSz="1600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600" kern="1200" smtClean="0"/>
            <a:t>UKB – A17 – 314</a:t>
          </a:r>
          <a:endParaRPr lang="cs-CZ" sz="3600" kern="1200"/>
        </a:p>
        <a:p>
          <a:pPr marL="285750" lvl="1" indent="-285750" algn="l" defTabSz="1600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600" kern="1200" smtClean="0"/>
            <a:t>Konzultační hodiny - pondělí 9:00-9:45 – vždy po přednášce</a:t>
          </a:r>
          <a:endParaRPr lang="cs-CZ" sz="3600" kern="1200"/>
        </a:p>
      </dsp:txBody>
      <dsp:txXfrm>
        <a:off x="5358209" y="1220715"/>
        <a:ext cx="4700141" cy="261873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2418B4-AB36-47F7-A9D8-31BCA08EBE48}">
      <dsp:nvSpPr>
        <dsp:cNvPr id="0" name=""/>
        <dsp:cNvSpPr/>
      </dsp:nvSpPr>
      <dsp:spPr>
        <a:xfrm>
          <a:off x="0" y="40005"/>
          <a:ext cx="10058399" cy="71954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 smtClean="0"/>
            <a:t>Podmínky pro poskytování zdravotních služeb a zdravotní péče</a:t>
          </a:r>
          <a:endParaRPr lang="cs-CZ" sz="3000" kern="1200" dirty="0"/>
        </a:p>
      </dsp:txBody>
      <dsp:txXfrm>
        <a:off x="35125" y="75130"/>
        <a:ext cx="9988149" cy="649299"/>
      </dsp:txXfrm>
    </dsp:sp>
    <dsp:sp modelId="{8B54D404-3E6F-4760-9F0E-3CB3B2C72F8C}">
      <dsp:nvSpPr>
        <dsp:cNvPr id="0" name=""/>
        <dsp:cNvSpPr/>
      </dsp:nvSpPr>
      <dsp:spPr>
        <a:xfrm>
          <a:off x="0" y="845955"/>
          <a:ext cx="10058399" cy="71954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smtClean="0"/>
            <a:t>Povinnosti a práva poskytovatele ZS; </a:t>
          </a:r>
          <a:endParaRPr lang="cs-CZ" sz="3000" kern="1200"/>
        </a:p>
      </dsp:txBody>
      <dsp:txXfrm>
        <a:off x="35125" y="881080"/>
        <a:ext cx="9988149" cy="649299"/>
      </dsp:txXfrm>
    </dsp:sp>
    <dsp:sp modelId="{0338ADD8-FF58-40AB-83D6-BBF1798D36D5}">
      <dsp:nvSpPr>
        <dsp:cNvPr id="0" name=""/>
        <dsp:cNvSpPr/>
      </dsp:nvSpPr>
      <dsp:spPr>
        <a:xfrm>
          <a:off x="0" y="1651904"/>
          <a:ext cx="10058399" cy="71954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smtClean="0"/>
            <a:t>Podmínky pro výkon zdravotnických povolání</a:t>
          </a:r>
          <a:endParaRPr lang="cs-CZ" sz="3000" kern="1200"/>
        </a:p>
      </dsp:txBody>
      <dsp:txXfrm>
        <a:off x="35125" y="1687029"/>
        <a:ext cx="9988149" cy="649299"/>
      </dsp:txXfrm>
    </dsp:sp>
    <dsp:sp modelId="{D48AF5AE-B980-4D22-B482-122D5D823ADE}">
      <dsp:nvSpPr>
        <dsp:cNvPr id="0" name=""/>
        <dsp:cNvSpPr/>
      </dsp:nvSpPr>
      <dsp:spPr>
        <a:xfrm>
          <a:off x="0" y="2457855"/>
          <a:ext cx="10058399" cy="71954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smtClean="0"/>
            <a:t>Podmínky pro provozování podnikatelské činnosti obecně</a:t>
          </a:r>
          <a:endParaRPr lang="cs-CZ" sz="3000" kern="1200"/>
        </a:p>
      </dsp:txBody>
      <dsp:txXfrm>
        <a:off x="35125" y="2492980"/>
        <a:ext cx="9988149" cy="649299"/>
      </dsp:txXfrm>
    </dsp:sp>
    <dsp:sp modelId="{2C3D4C52-41CA-4FB4-805C-1918E553443C}">
      <dsp:nvSpPr>
        <dsp:cNvPr id="0" name=""/>
        <dsp:cNvSpPr/>
      </dsp:nvSpPr>
      <dsp:spPr>
        <a:xfrm>
          <a:off x="0" y="3263805"/>
          <a:ext cx="10058399" cy="71954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smtClean="0"/>
            <a:t>Jak vycestovat se svým diplomem do zahraničí</a:t>
          </a:r>
          <a:endParaRPr lang="cs-CZ" sz="3000" kern="1200"/>
        </a:p>
      </dsp:txBody>
      <dsp:txXfrm>
        <a:off x="35125" y="3298930"/>
        <a:ext cx="9988149" cy="64929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A82D80-0BE2-49BB-B96F-D53D7604B128}">
      <dsp:nvSpPr>
        <dsp:cNvPr id="0" name=""/>
        <dsp:cNvSpPr/>
      </dsp:nvSpPr>
      <dsp:spPr>
        <a:xfrm>
          <a:off x="0" y="35685"/>
          <a:ext cx="10058399" cy="81549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kern="1200" smtClean="0"/>
            <a:t>Co má mít platná smlouva</a:t>
          </a:r>
          <a:endParaRPr lang="cs-CZ" sz="3400" kern="1200"/>
        </a:p>
      </dsp:txBody>
      <dsp:txXfrm>
        <a:off x="39809" y="75494"/>
        <a:ext cx="9978781" cy="735872"/>
      </dsp:txXfrm>
    </dsp:sp>
    <dsp:sp modelId="{C6F80343-48AA-4848-9DFC-B060EFF49D0A}">
      <dsp:nvSpPr>
        <dsp:cNvPr id="0" name=""/>
        <dsp:cNvSpPr/>
      </dsp:nvSpPr>
      <dsp:spPr>
        <a:xfrm>
          <a:off x="0" y="851175"/>
          <a:ext cx="10058399" cy="1407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354" tIns="43180" rIns="241808" bIns="43180" numCol="1" spcCol="1270" anchor="t" anchorCtr="0">
          <a:noAutofit/>
        </a:bodyPr>
        <a:lstStyle/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700" kern="1200" smtClean="0"/>
            <a:t>Jak ji uzavřít</a:t>
          </a:r>
          <a:endParaRPr lang="cs-CZ" sz="2700" kern="1200"/>
        </a:p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700" kern="1200" smtClean="0"/>
            <a:t>Jak z ní odstoupit</a:t>
          </a:r>
          <a:endParaRPr lang="cs-CZ" sz="2700" kern="1200"/>
        </a:p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700" kern="1200" smtClean="0"/>
            <a:t>Jak ji vypovědět</a:t>
          </a:r>
          <a:endParaRPr lang="cs-CZ" sz="2700" kern="1200"/>
        </a:p>
      </dsp:txBody>
      <dsp:txXfrm>
        <a:off x="0" y="851175"/>
        <a:ext cx="10058399" cy="1407600"/>
      </dsp:txXfrm>
    </dsp:sp>
    <dsp:sp modelId="{9E3DFB55-702B-48F1-BA14-F541388FC68C}">
      <dsp:nvSpPr>
        <dsp:cNvPr id="0" name=""/>
        <dsp:cNvSpPr/>
      </dsp:nvSpPr>
      <dsp:spPr>
        <a:xfrm>
          <a:off x="0" y="2258775"/>
          <a:ext cx="10058399" cy="815490"/>
        </a:xfrm>
        <a:prstGeom prst="roundRect">
          <a:avLst/>
        </a:prstGeom>
        <a:solidFill>
          <a:schemeClr val="accent3">
            <a:hueOff val="599003"/>
            <a:satOff val="-3627"/>
            <a:lumOff val="431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kern="1200" smtClean="0"/>
            <a:t>Právní úpravu vlastnictví </a:t>
          </a:r>
          <a:endParaRPr lang="cs-CZ" sz="3400" kern="1200"/>
        </a:p>
      </dsp:txBody>
      <dsp:txXfrm>
        <a:off x="39809" y="2298584"/>
        <a:ext cx="9978781" cy="735872"/>
      </dsp:txXfrm>
    </dsp:sp>
    <dsp:sp modelId="{BB10198E-A8F2-4E1E-8196-A421F700E7C5}">
      <dsp:nvSpPr>
        <dsp:cNvPr id="0" name=""/>
        <dsp:cNvSpPr/>
      </dsp:nvSpPr>
      <dsp:spPr>
        <a:xfrm>
          <a:off x="0" y="3172185"/>
          <a:ext cx="10058399" cy="815490"/>
        </a:xfrm>
        <a:prstGeom prst="roundRect">
          <a:avLst/>
        </a:prstGeom>
        <a:solidFill>
          <a:schemeClr val="accent3">
            <a:hueOff val="1198005"/>
            <a:satOff val="-7255"/>
            <a:lumOff val="862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kern="1200" smtClean="0"/>
            <a:t>Jakou máte odpovědnost za škodu</a:t>
          </a:r>
          <a:endParaRPr lang="cs-CZ" sz="3400" kern="1200"/>
        </a:p>
      </dsp:txBody>
      <dsp:txXfrm>
        <a:off x="39809" y="3211994"/>
        <a:ext cx="9978781" cy="73587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9A6E10-1C4E-48BD-9264-7EB70E8DFB9A}">
      <dsp:nvSpPr>
        <dsp:cNvPr id="0" name=""/>
        <dsp:cNvSpPr/>
      </dsp:nvSpPr>
      <dsp:spPr>
        <a:xfrm>
          <a:off x="0" y="35752"/>
          <a:ext cx="10058399" cy="190680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l" defTabSz="2133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800" kern="1200" smtClean="0"/>
            <a:t>Prameny zdravotnického práva, </a:t>
          </a:r>
          <a:endParaRPr lang="cs-CZ" sz="4800" kern="1200"/>
        </a:p>
      </dsp:txBody>
      <dsp:txXfrm>
        <a:off x="93083" y="128835"/>
        <a:ext cx="9872233" cy="1720641"/>
      </dsp:txXfrm>
    </dsp:sp>
    <dsp:sp modelId="{2A9C3FC8-F022-456F-924A-585773CEAE6E}">
      <dsp:nvSpPr>
        <dsp:cNvPr id="0" name=""/>
        <dsp:cNvSpPr/>
      </dsp:nvSpPr>
      <dsp:spPr>
        <a:xfrm>
          <a:off x="0" y="2080800"/>
          <a:ext cx="10058399" cy="190680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l" defTabSz="2133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800" kern="1200" smtClean="0"/>
            <a:t>Státní správa a samospráva ve zdravotnictví</a:t>
          </a:r>
          <a:endParaRPr lang="cs-CZ" sz="4800" kern="1200"/>
        </a:p>
      </dsp:txBody>
      <dsp:txXfrm>
        <a:off x="93083" y="2173883"/>
        <a:ext cx="9872233" cy="172064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FD3163-C5FB-4100-B6AB-806840CD14AC}">
      <dsp:nvSpPr>
        <dsp:cNvPr id="0" name=""/>
        <dsp:cNvSpPr/>
      </dsp:nvSpPr>
      <dsp:spPr>
        <a:xfrm>
          <a:off x="3017519" y="0"/>
          <a:ext cx="4023360" cy="4023360"/>
        </a:xfrm>
        <a:prstGeom prst="diamond">
          <a:avLst/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1BAC18-3B72-4C7B-86A1-B4DACC763BD3}">
      <dsp:nvSpPr>
        <dsp:cNvPr id="0" name=""/>
        <dsp:cNvSpPr/>
      </dsp:nvSpPr>
      <dsp:spPr>
        <a:xfrm>
          <a:off x="3399739" y="382219"/>
          <a:ext cx="1569110" cy="156911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smtClean="0"/>
            <a:t>Roviny odpovědnosti</a:t>
          </a:r>
          <a:endParaRPr lang="cs-CZ" sz="1800" kern="1200"/>
        </a:p>
      </dsp:txBody>
      <dsp:txXfrm>
        <a:off x="3476337" y="458817"/>
        <a:ext cx="1415914" cy="1415914"/>
      </dsp:txXfrm>
    </dsp:sp>
    <dsp:sp modelId="{DD37F645-F40E-45A6-97E7-A27D11763A13}">
      <dsp:nvSpPr>
        <dsp:cNvPr id="0" name=""/>
        <dsp:cNvSpPr/>
      </dsp:nvSpPr>
      <dsp:spPr>
        <a:xfrm>
          <a:off x="5089550" y="382219"/>
          <a:ext cx="1569110" cy="156911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smtClean="0"/>
            <a:t>Typy odpovědnosti</a:t>
          </a:r>
          <a:endParaRPr lang="cs-CZ" sz="1800" kern="1200"/>
        </a:p>
      </dsp:txBody>
      <dsp:txXfrm>
        <a:off x="5166148" y="458817"/>
        <a:ext cx="1415914" cy="1415914"/>
      </dsp:txXfrm>
    </dsp:sp>
    <dsp:sp modelId="{0016277D-846E-469D-8949-B6F8C0A7FA7F}">
      <dsp:nvSpPr>
        <dsp:cNvPr id="0" name=""/>
        <dsp:cNvSpPr/>
      </dsp:nvSpPr>
      <dsp:spPr>
        <a:xfrm>
          <a:off x="3399739" y="2072030"/>
          <a:ext cx="1569110" cy="156911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smtClean="0"/>
            <a:t>Zavinění</a:t>
          </a:r>
          <a:endParaRPr lang="cs-CZ" sz="1800" kern="1200"/>
        </a:p>
      </dsp:txBody>
      <dsp:txXfrm>
        <a:off x="3476337" y="2148628"/>
        <a:ext cx="1415914" cy="1415914"/>
      </dsp:txXfrm>
    </dsp:sp>
    <dsp:sp modelId="{B9FF1CA5-ADFF-4ACD-9236-9D212151D28E}">
      <dsp:nvSpPr>
        <dsp:cNvPr id="0" name=""/>
        <dsp:cNvSpPr/>
      </dsp:nvSpPr>
      <dsp:spPr>
        <a:xfrm>
          <a:off x="5089550" y="2072030"/>
          <a:ext cx="1569110" cy="156911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smtClean="0"/>
            <a:t>Nedbalost</a:t>
          </a:r>
          <a:endParaRPr lang="cs-CZ" sz="1800" kern="1200"/>
        </a:p>
      </dsp:txBody>
      <dsp:txXfrm>
        <a:off x="5166148" y="2148628"/>
        <a:ext cx="1415914" cy="141591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43FB78-DCA9-4BA1-A675-78FE0FC744D2}">
      <dsp:nvSpPr>
        <dsp:cNvPr id="0" name=""/>
        <dsp:cNvSpPr/>
      </dsp:nvSpPr>
      <dsp:spPr>
        <a:xfrm>
          <a:off x="0" y="10080"/>
          <a:ext cx="10058399" cy="12729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smtClean="0"/>
            <a:t>Personální řízení, management zaměstnanců, zdanění práce, mzdová agenda, Odpovědnost vedení organizace, </a:t>
          </a:r>
          <a:endParaRPr lang="cs-CZ" sz="3200" kern="1200"/>
        </a:p>
      </dsp:txBody>
      <dsp:txXfrm>
        <a:off x="62141" y="72221"/>
        <a:ext cx="9934117" cy="1148678"/>
      </dsp:txXfrm>
    </dsp:sp>
    <dsp:sp modelId="{CFB044F3-CA6B-49C9-BB2D-2B9BB61B4DC3}">
      <dsp:nvSpPr>
        <dsp:cNvPr id="0" name=""/>
        <dsp:cNvSpPr/>
      </dsp:nvSpPr>
      <dsp:spPr>
        <a:xfrm>
          <a:off x="0" y="1375200"/>
          <a:ext cx="10058399" cy="12729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smtClean="0"/>
            <a:t>Pracovněprávní předpisy, práva zaměstnance, </a:t>
          </a:r>
          <a:endParaRPr lang="cs-CZ" sz="3200" kern="1200"/>
        </a:p>
      </dsp:txBody>
      <dsp:txXfrm>
        <a:off x="62141" y="1437341"/>
        <a:ext cx="9934117" cy="1148678"/>
      </dsp:txXfrm>
    </dsp:sp>
    <dsp:sp modelId="{64D0354D-9DEE-41DD-A8DD-FADF3A2D956D}">
      <dsp:nvSpPr>
        <dsp:cNvPr id="0" name=""/>
        <dsp:cNvSpPr/>
      </dsp:nvSpPr>
      <dsp:spPr>
        <a:xfrm>
          <a:off x="0" y="2740320"/>
          <a:ext cx="10058399" cy="12729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 smtClean="0"/>
            <a:t>Specifika personálních problémů ve zdravotnickém provozu, BOZP</a:t>
          </a:r>
          <a:endParaRPr lang="cs-CZ" sz="3200" kern="1200" dirty="0"/>
        </a:p>
      </dsp:txBody>
      <dsp:txXfrm>
        <a:off x="62141" y="2802461"/>
        <a:ext cx="9934117" cy="114867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8B29A4-98AA-41A3-A01F-0D0523D54D16}">
      <dsp:nvSpPr>
        <dsp:cNvPr id="0" name=""/>
        <dsp:cNvSpPr/>
      </dsp:nvSpPr>
      <dsp:spPr>
        <a:xfrm>
          <a:off x="3218687" y="49"/>
          <a:ext cx="3621024" cy="196256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lvl="0" algn="ctr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800" kern="1200" smtClean="0"/>
            <a:t>Práva pacienta, </a:t>
          </a:r>
          <a:endParaRPr lang="cs-CZ" sz="3800" kern="1200"/>
        </a:p>
      </dsp:txBody>
      <dsp:txXfrm>
        <a:off x="3314492" y="95854"/>
        <a:ext cx="3429414" cy="1770956"/>
      </dsp:txXfrm>
    </dsp:sp>
    <dsp:sp modelId="{C14805BB-3CF0-441D-81F3-C3BBD2038DEA}">
      <dsp:nvSpPr>
        <dsp:cNvPr id="0" name=""/>
        <dsp:cNvSpPr/>
      </dsp:nvSpPr>
      <dsp:spPr>
        <a:xfrm>
          <a:off x="3218687" y="2060744"/>
          <a:ext cx="3621024" cy="196256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lvl="0" algn="ctr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800" kern="1200" smtClean="0"/>
            <a:t>Právní specifika dětských pacientů</a:t>
          </a:r>
          <a:endParaRPr lang="cs-CZ" sz="3800" kern="1200"/>
        </a:p>
      </dsp:txBody>
      <dsp:txXfrm>
        <a:off x="3314492" y="2156549"/>
        <a:ext cx="3429414" cy="177095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F3E311-1261-42DB-9E13-A3D9385FBCFB}">
      <dsp:nvSpPr>
        <dsp:cNvPr id="0" name=""/>
        <dsp:cNvSpPr/>
      </dsp:nvSpPr>
      <dsp:spPr>
        <a:xfrm>
          <a:off x="675" y="1276515"/>
          <a:ext cx="2940657" cy="14703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kern="1200" smtClean="0"/>
            <a:t>Úvod do veřejného práva</a:t>
          </a:r>
          <a:endParaRPr lang="cs-CZ" sz="3400" kern="1200"/>
        </a:p>
      </dsp:txBody>
      <dsp:txXfrm>
        <a:off x="675" y="1276515"/>
        <a:ext cx="2940657" cy="1470328"/>
      </dsp:txXfrm>
    </dsp:sp>
    <dsp:sp modelId="{8ED5E7D9-D64B-4883-9773-79B520D4250B}">
      <dsp:nvSpPr>
        <dsp:cNvPr id="0" name=""/>
        <dsp:cNvSpPr/>
      </dsp:nvSpPr>
      <dsp:spPr>
        <a:xfrm>
          <a:off x="3558871" y="1276515"/>
          <a:ext cx="2940657" cy="14703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kern="1200" smtClean="0"/>
            <a:t>principy správního práva</a:t>
          </a:r>
          <a:endParaRPr lang="cs-CZ" sz="3400" kern="1200"/>
        </a:p>
      </dsp:txBody>
      <dsp:txXfrm>
        <a:off x="3558871" y="1276515"/>
        <a:ext cx="2940657" cy="1470328"/>
      </dsp:txXfrm>
    </dsp:sp>
    <dsp:sp modelId="{4BB96B2F-B362-4A5B-B2F3-A9485ABF9433}">
      <dsp:nvSpPr>
        <dsp:cNvPr id="0" name=""/>
        <dsp:cNvSpPr/>
      </dsp:nvSpPr>
      <dsp:spPr>
        <a:xfrm>
          <a:off x="7117066" y="1276515"/>
          <a:ext cx="2940657" cy="14703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kern="1200" smtClean="0"/>
            <a:t>principy trestního práva</a:t>
          </a:r>
          <a:endParaRPr lang="cs-CZ" sz="3400" kern="1200"/>
        </a:p>
      </dsp:txBody>
      <dsp:txXfrm>
        <a:off x="7117066" y="1276515"/>
        <a:ext cx="2940657" cy="147032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56F7C4-F8A3-4F3D-BF01-64B64C9CBA2A}">
      <dsp:nvSpPr>
        <dsp:cNvPr id="0" name=""/>
        <dsp:cNvSpPr/>
      </dsp:nvSpPr>
      <dsp:spPr>
        <a:xfrm>
          <a:off x="2424" y="874400"/>
          <a:ext cx="4549117" cy="227455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2311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200" kern="1200" smtClean="0"/>
            <a:t>Daňový systém ČR, </a:t>
          </a:r>
          <a:endParaRPr lang="cs-CZ" sz="5200" kern="1200"/>
        </a:p>
      </dsp:txBody>
      <dsp:txXfrm>
        <a:off x="2424" y="874400"/>
        <a:ext cx="4549117" cy="2274558"/>
      </dsp:txXfrm>
    </dsp:sp>
    <dsp:sp modelId="{E229A9D6-F760-42CE-AE39-196BC13E0539}">
      <dsp:nvSpPr>
        <dsp:cNvPr id="0" name=""/>
        <dsp:cNvSpPr/>
      </dsp:nvSpPr>
      <dsp:spPr>
        <a:xfrm>
          <a:off x="5506857" y="874400"/>
          <a:ext cx="4549117" cy="227455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2311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200" kern="1200" smtClean="0"/>
            <a:t>Sociální zabezpečení v ČR</a:t>
          </a:r>
          <a:endParaRPr lang="cs-CZ" sz="5200" kern="1200"/>
        </a:p>
      </dsp:txBody>
      <dsp:txXfrm>
        <a:off x="5506857" y="874400"/>
        <a:ext cx="4549117" cy="22745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891EA-9526-4A56-A47C-7E1759A72735}" type="datetimeFigureOut">
              <a:rPr lang="cs-CZ" smtClean="0"/>
              <a:t>19.02.2018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BF894-98D4-46E0-AB47-055B83D4273A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351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891EA-9526-4A56-A47C-7E1759A72735}" type="datetimeFigureOut">
              <a:rPr lang="cs-CZ" smtClean="0"/>
              <a:t>19.02.2018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BF894-98D4-46E0-AB47-055B83D427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1207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891EA-9526-4A56-A47C-7E1759A72735}" type="datetimeFigureOut">
              <a:rPr lang="cs-CZ" smtClean="0"/>
              <a:t>19.02.2018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BF894-98D4-46E0-AB47-055B83D427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6767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891EA-9526-4A56-A47C-7E1759A72735}" type="datetimeFigureOut">
              <a:rPr lang="cs-CZ" smtClean="0"/>
              <a:t>19.02.2018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BF894-98D4-46E0-AB47-055B83D427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5850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891EA-9526-4A56-A47C-7E1759A72735}" type="datetimeFigureOut">
              <a:rPr lang="cs-CZ" smtClean="0"/>
              <a:t>19.02.2018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BF894-98D4-46E0-AB47-055B83D4273A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9186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891EA-9526-4A56-A47C-7E1759A72735}" type="datetimeFigureOut">
              <a:rPr lang="cs-CZ" smtClean="0"/>
              <a:t>19.02.2018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BF894-98D4-46E0-AB47-055B83D427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8492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891EA-9526-4A56-A47C-7E1759A72735}" type="datetimeFigureOut">
              <a:rPr lang="cs-CZ" smtClean="0"/>
              <a:t>19.02.2018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BF894-98D4-46E0-AB47-055B83D427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3739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891EA-9526-4A56-A47C-7E1759A72735}" type="datetimeFigureOut">
              <a:rPr lang="cs-CZ" smtClean="0"/>
              <a:t>19.02.2018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BF894-98D4-46E0-AB47-055B83D427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170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891EA-9526-4A56-A47C-7E1759A72735}" type="datetimeFigureOut">
              <a:rPr lang="cs-CZ" smtClean="0"/>
              <a:t>19.02.2018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BF894-98D4-46E0-AB47-055B83D427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4845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28891EA-9526-4A56-A47C-7E1759A72735}" type="datetimeFigureOut">
              <a:rPr lang="cs-CZ" smtClean="0"/>
              <a:t>19.02.2018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F7BF894-98D4-46E0-AB47-055B83D427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1345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891EA-9526-4A56-A47C-7E1759A72735}" type="datetimeFigureOut">
              <a:rPr lang="cs-CZ" smtClean="0"/>
              <a:t>19.02.2018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BF894-98D4-46E0-AB47-055B83D427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524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28891EA-9526-4A56-A47C-7E1759A72735}" type="datetimeFigureOut">
              <a:rPr lang="cs-CZ" smtClean="0"/>
              <a:t>19.02.2018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F7BF894-98D4-46E0-AB47-055B83D4273A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9468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BLEP061p Řízení ekonom. a </a:t>
            </a:r>
            <a:r>
              <a:rPr lang="cs-CZ" b="1" dirty="0" smtClean="0"/>
              <a:t>právo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4400" dirty="0" smtClean="0"/>
              <a:t>Vítejte</a:t>
            </a:r>
            <a:endParaRPr lang="cs-CZ" sz="4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375683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jednat s pacienty 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1329422"/>
              </p:ext>
            </p:extLst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80200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jednat s úřady (a s policií)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5749388"/>
              </p:ext>
            </p:extLst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758134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Jaké musíte platit daně a odvody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9324427"/>
              </p:ext>
            </p:extLst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384222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ufinancovat laboratoř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Financování zdravotnictví v ČR a v EU, </a:t>
            </a:r>
            <a:endParaRPr lang="cs-CZ" dirty="0" smtClean="0"/>
          </a:p>
          <a:p>
            <a:pPr lvl="0"/>
            <a:r>
              <a:rPr lang="cs-CZ" dirty="0" smtClean="0"/>
              <a:t>finanční </a:t>
            </a:r>
            <a:r>
              <a:rPr lang="cs-CZ" dirty="0"/>
              <a:t>struktura podnikatelského a veřejnoprávního poskytovatele zdravotních služeb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39496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Související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Léky v ČR – distribuce, právní úprava, ekonomické otázky</a:t>
            </a:r>
          </a:p>
          <a:p>
            <a:pPr lvl="0"/>
            <a:r>
              <a:rPr lang="cs-CZ" dirty="0"/>
              <a:t>Specifické zdravotní služby, ekonomické a právní otázky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37765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 závěr 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Aplikace nabytých znalostí do provozu zdravotnické laboratoře, (opakovací přednáška)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21335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Ukončení předmětů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Zkouška</a:t>
            </a:r>
          </a:p>
          <a:p>
            <a:r>
              <a:rPr lang="cs-CZ" dirty="0" smtClean="0"/>
              <a:t>Písemná </a:t>
            </a:r>
          </a:p>
          <a:p>
            <a:pPr lvl="1"/>
            <a:r>
              <a:rPr lang="cs-CZ" dirty="0" smtClean="0"/>
              <a:t>6 testových otázek – pouze jedna správná (každá 1b)</a:t>
            </a:r>
          </a:p>
          <a:p>
            <a:pPr lvl="1"/>
            <a:r>
              <a:rPr lang="cs-CZ" dirty="0" smtClean="0"/>
              <a:t>3 otevřené otázky – rozepsat se na cca půl strany (každá 3b)</a:t>
            </a:r>
          </a:p>
          <a:p>
            <a:pPr lvl="1"/>
            <a:r>
              <a:rPr lang="cs-CZ" dirty="0" smtClean="0"/>
              <a:t>Celkově 6+9=15 </a:t>
            </a:r>
          </a:p>
          <a:p>
            <a:pPr lvl="1"/>
            <a:r>
              <a:rPr lang="cs-CZ" dirty="0" smtClean="0"/>
              <a:t>Potřebujete </a:t>
            </a:r>
          </a:p>
          <a:p>
            <a:pPr lvl="1"/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25861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 smtClean="0"/>
              <a:t>15-14 bodů 	A</a:t>
            </a:r>
          </a:p>
          <a:p>
            <a:pPr lvl="1"/>
            <a:r>
              <a:rPr lang="cs-CZ" dirty="0" smtClean="0"/>
              <a:t>13 bodů 		B</a:t>
            </a:r>
          </a:p>
          <a:p>
            <a:pPr lvl="1"/>
            <a:r>
              <a:rPr lang="cs-CZ" dirty="0" smtClean="0"/>
              <a:t>12 bodů 		C</a:t>
            </a:r>
          </a:p>
          <a:p>
            <a:pPr lvl="1"/>
            <a:r>
              <a:rPr lang="cs-CZ" dirty="0" smtClean="0"/>
              <a:t>11 bodů 		D</a:t>
            </a:r>
          </a:p>
          <a:p>
            <a:pPr lvl="1"/>
            <a:r>
              <a:rPr lang="cs-CZ" dirty="0" smtClean="0"/>
              <a:t>10-9 bodů 	E</a:t>
            </a:r>
          </a:p>
          <a:p>
            <a:pPr lvl="1"/>
            <a:endParaRPr lang="cs-CZ" dirty="0"/>
          </a:p>
          <a:p>
            <a:pPr lvl="1"/>
            <a:r>
              <a:rPr lang="cs-CZ" dirty="0" smtClean="0"/>
              <a:t>Cokoliv méně je F </a:t>
            </a:r>
            <a:r>
              <a:rPr lang="cs-CZ" dirty="0" smtClean="0">
                <a:sym typeface="Wingdings" panose="05000000000000000000" pitchFamily="2" charset="2"/>
              </a:rPr>
              <a:t></a:t>
            </a:r>
          </a:p>
          <a:p>
            <a:pPr lvl="1"/>
            <a:endParaRPr lang="cs-CZ" dirty="0">
              <a:sym typeface="Wingdings" panose="05000000000000000000" pitchFamily="2" charset="2"/>
            </a:endParaRPr>
          </a:p>
          <a:p>
            <a:pPr lvl="1"/>
            <a:r>
              <a:rPr lang="cs-CZ" dirty="0" smtClean="0">
                <a:sym typeface="Wingdings" panose="05000000000000000000" pitchFamily="2" charset="2"/>
              </a:rPr>
              <a:t>Pozn. Nebude to tak zlé</a:t>
            </a:r>
            <a:endParaRPr lang="cs-CZ" dirty="0" smtClean="0"/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8362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Přednášející – Michal Koščík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9650277"/>
              </p:ext>
            </p:extLst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83581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Program přednášek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dirty="0"/>
              <a:t>	</a:t>
            </a:r>
            <a:r>
              <a:rPr lang="cs-CZ" dirty="0" err="1"/>
              <a:t>I.Úvodní</a:t>
            </a:r>
            <a:r>
              <a:rPr lang="cs-CZ" dirty="0"/>
              <a:t> přednáška, základní pojmy, podmínky zkoušky, Zdroje, orientace v systému, Prameny zdravotnického práva, státní správa a samospráva ve zdravotnictví	</a:t>
            </a:r>
          </a:p>
          <a:p>
            <a:r>
              <a:rPr lang="cs-CZ" dirty="0"/>
              <a:t>	</a:t>
            </a:r>
            <a:r>
              <a:rPr lang="cs-CZ" dirty="0" err="1"/>
              <a:t>II.Úvod</a:t>
            </a:r>
            <a:r>
              <a:rPr lang="cs-CZ" dirty="0"/>
              <a:t> do soukromého práva	</a:t>
            </a:r>
          </a:p>
          <a:p>
            <a:r>
              <a:rPr lang="cs-CZ" dirty="0"/>
              <a:t>	</a:t>
            </a:r>
            <a:r>
              <a:rPr lang="cs-CZ" dirty="0" err="1"/>
              <a:t>III.Úvod</a:t>
            </a:r>
            <a:r>
              <a:rPr lang="cs-CZ" dirty="0"/>
              <a:t> do veřejného, správního a trestního práva v ČR	</a:t>
            </a:r>
          </a:p>
          <a:p>
            <a:r>
              <a:rPr lang="cs-CZ" dirty="0"/>
              <a:t>	</a:t>
            </a:r>
            <a:r>
              <a:rPr lang="cs-CZ" dirty="0" err="1"/>
              <a:t>IV.Podmínky</a:t>
            </a:r>
            <a:r>
              <a:rPr lang="cs-CZ" dirty="0"/>
              <a:t> pro provozování zdravotní péče v české republice, povinnosti a práva, poskytovatele ZS; Podmínky pro provozování podnikatelské činnosti obecně	</a:t>
            </a:r>
          </a:p>
          <a:p>
            <a:r>
              <a:rPr lang="cs-CZ" dirty="0"/>
              <a:t>	</a:t>
            </a:r>
            <a:r>
              <a:rPr lang="cs-CZ" dirty="0" err="1"/>
              <a:t>V.Práva</a:t>
            </a:r>
            <a:r>
              <a:rPr lang="cs-CZ" dirty="0"/>
              <a:t> pacienta, Právní specifika dětských pacientů	</a:t>
            </a:r>
          </a:p>
          <a:p>
            <a:r>
              <a:rPr lang="cs-CZ" dirty="0"/>
              <a:t>	</a:t>
            </a:r>
            <a:r>
              <a:rPr lang="cs-CZ" dirty="0" err="1"/>
              <a:t>VI.Odpovědnost</a:t>
            </a:r>
            <a:r>
              <a:rPr lang="cs-CZ" dirty="0"/>
              <a:t> ve zdravotnictví	</a:t>
            </a:r>
          </a:p>
          <a:p>
            <a:r>
              <a:rPr lang="cs-CZ" dirty="0"/>
              <a:t>	</a:t>
            </a:r>
            <a:r>
              <a:rPr lang="cs-CZ" dirty="0" err="1"/>
              <a:t>VII.Personální</a:t>
            </a:r>
            <a:r>
              <a:rPr lang="cs-CZ" dirty="0"/>
              <a:t> řízení, management zaměstnanců, zdanění práce, mzdová agenda, Odpovědnost vedení organizace, 	</a:t>
            </a:r>
          </a:p>
          <a:p>
            <a:r>
              <a:rPr lang="cs-CZ" dirty="0"/>
              <a:t>	</a:t>
            </a:r>
            <a:r>
              <a:rPr lang="cs-CZ" dirty="0" err="1"/>
              <a:t>VIII.Pracovněprávní</a:t>
            </a:r>
            <a:r>
              <a:rPr lang="cs-CZ" dirty="0"/>
              <a:t> předpisy, práva zaměstnance, 	</a:t>
            </a:r>
          </a:p>
          <a:p>
            <a:r>
              <a:rPr lang="cs-CZ" dirty="0"/>
              <a:t>	</a:t>
            </a:r>
            <a:r>
              <a:rPr lang="cs-CZ" dirty="0" err="1"/>
              <a:t>IX.Specifika</a:t>
            </a:r>
            <a:r>
              <a:rPr lang="cs-CZ" dirty="0"/>
              <a:t> personálních problémů ve zdravotnickém provozu, BOZP	</a:t>
            </a:r>
          </a:p>
          <a:p>
            <a:r>
              <a:rPr lang="cs-CZ" dirty="0"/>
              <a:t>	</a:t>
            </a:r>
            <a:r>
              <a:rPr lang="cs-CZ" dirty="0" err="1" smtClean="0"/>
              <a:t>X.Daňový</a:t>
            </a:r>
            <a:r>
              <a:rPr lang="cs-CZ" dirty="0" smtClean="0"/>
              <a:t> </a:t>
            </a:r>
            <a:r>
              <a:rPr lang="cs-CZ" dirty="0"/>
              <a:t>systém ČR, sociální zabezpečení v ČR	</a:t>
            </a:r>
          </a:p>
          <a:p>
            <a:r>
              <a:rPr lang="cs-CZ" dirty="0"/>
              <a:t>	</a:t>
            </a:r>
            <a:r>
              <a:rPr lang="cs-CZ" dirty="0" err="1"/>
              <a:t>XI.Financování</a:t>
            </a:r>
            <a:r>
              <a:rPr lang="cs-CZ" dirty="0"/>
              <a:t> zdravotnictví v ČR a v EU, finanční struktura podnikatelského a veřejnoprávního poskytovatele zdravotních služeb	</a:t>
            </a:r>
          </a:p>
          <a:p>
            <a:r>
              <a:rPr lang="cs-CZ" dirty="0"/>
              <a:t>	</a:t>
            </a:r>
            <a:r>
              <a:rPr lang="cs-CZ" dirty="0" err="1"/>
              <a:t>XII.Léky</a:t>
            </a:r>
            <a:r>
              <a:rPr lang="cs-CZ" dirty="0"/>
              <a:t> v ČR – distribuce, právní úprava, ekonomické otázky; Specifické zdravotní služby, ekonomické a právní otázky	</a:t>
            </a:r>
          </a:p>
          <a:p>
            <a:r>
              <a:rPr lang="cs-CZ" dirty="0"/>
              <a:t>	</a:t>
            </a:r>
            <a:r>
              <a:rPr lang="cs-CZ" dirty="0" err="1"/>
              <a:t>XIII.Aplikace</a:t>
            </a:r>
            <a:r>
              <a:rPr lang="cs-CZ" dirty="0"/>
              <a:t> nabytých znalostí do provozu zdravotnické laboratoře, (opakovací přednáška)	</a:t>
            </a:r>
          </a:p>
          <a:p>
            <a:r>
              <a:rPr lang="cs-CZ" dirty="0"/>
              <a:t>	</a:t>
            </a:r>
            <a:r>
              <a:rPr lang="cs-CZ" dirty="0" smtClean="0"/>
              <a:t>Kolokvium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6220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se v kurzu naučíte?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6536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se stát zdravotnickým pracovníkem a jak podnikat (třeba) ve zdravotnictví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3901657"/>
              </p:ext>
            </p:extLst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120937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Základy smluvního a občanského práva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2339353"/>
              </p:ext>
            </p:extLst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774178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se zorientovat ve zdravotnické legislativě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1969586"/>
              </p:ext>
            </p:extLst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077071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 co nesete ve zdravotnictví odpovědnost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8902225"/>
              </p:ext>
            </p:extLst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217961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Základy personalistiky a managementu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6543701"/>
              </p:ext>
            </p:extLst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3841444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6e4997c8-c3ff-45eb-a976-35517a610ffd.mdb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61</TotalTime>
  <Words>279</Words>
  <Application>Microsoft Office PowerPoint</Application>
  <PresentationFormat>Širokoúhlá obrazovka</PresentationFormat>
  <Paragraphs>84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Calibri</vt:lpstr>
      <vt:lpstr>Calibri Light</vt:lpstr>
      <vt:lpstr>Wingdings</vt:lpstr>
      <vt:lpstr>Retrospektiva</vt:lpstr>
      <vt:lpstr>BLEP061p Řízení ekonom. a právo</vt:lpstr>
      <vt:lpstr>Přednášející – Michal Koščík</vt:lpstr>
      <vt:lpstr>Program přednášek</vt:lpstr>
      <vt:lpstr>Co se v kurzu naučíte?</vt:lpstr>
      <vt:lpstr>Jak se stát zdravotnickým pracovníkem a jak podnikat (třeba) ve zdravotnictví</vt:lpstr>
      <vt:lpstr>Základy smluvního a občanského práva</vt:lpstr>
      <vt:lpstr>Jak se zorientovat ve zdravotnické legislativě</vt:lpstr>
      <vt:lpstr>Za co nesete ve zdravotnictví odpovědnost</vt:lpstr>
      <vt:lpstr>Základy personalistiky a managementu</vt:lpstr>
      <vt:lpstr>Jak jednat s pacienty </vt:lpstr>
      <vt:lpstr>Jak jednat s úřady (a s policií)</vt:lpstr>
      <vt:lpstr>Jaké musíte platit daně a odvody</vt:lpstr>
      <vt:lpstr>Jak ufinancovat laboratoř</vt:lpstr>
      <vt:lpstr>Související otázky</vt:lpstr>
      <vt:lpstr>Na závěr !</vt:lpstr>
      <vt:lpstr>Ukončení předmětů</vt:lpstr>
      <vt:lpstr>Hodnocení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BLEP061p Řízení ekonom. a právo</dc:title>
  <dc:creator>Michal Koščík</dc:creator>
  <cp:lastModifiedBy>ucitel</cp:lastModifiedBy>
  <cp:revision>8</cp:revision>
  <dcterms:created xsi:type="dcterms:W3CDTF">2015-02-15T19:38:24Z</dcterms:created>
  <dcterms:modified xsi:type="dcterms:W3CDTF">2018-02-19T07:38:22Z</dcterms:modified>
</cp:coreProperties>
</file>