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19" r:id="rId59"/>
    <p:sldId id="320" r:id="rId60"/>
  </p:sldIdLst>
  <p:sldSz cx="12192000" cy="6858000"/>
  <p:notesSz cx="6858000" cy="9144000"/>
  <p:custDataLst>
    <p:tags r:id="rId61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4" y="8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BC1642-806D-432A-87B3-6B9E25A165AD}" type="doc">
      <dgm:prSet loTypeId="urn:microsoft.com/office/officeart/2005/8/layout/h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7028F1D4-E701-454C-9AAC-A420FD882D3F}">
      <dgm:prSet/>
      <dgm:spPr/>
      <dgm:t>
        <a:bodyPr/>
        <a:lstStyle/>
        <a:p>
          <a:pPr rtl="0"/>
          <a:r>
            <a:rPr lang="cs-CZ"/>
            <a:t>Zdravotnický pracovník</a:t>
          </a:r>
        </a:p>
      </dgm:t>
    </dgm:pt>
    <dgm:pt modelId="{C39DD2EE-55CC-454B-9009-4FC18DE2AB13}" type="parTrans" cxnId="{D67CD6AD-264B-473E-9638-57C331610FC3}">
      <dgm:prSet/>
      <dgm:spPr/>
      <dgm:t>
        <a:bodyPr/>
        <a:lstStyle/>
        <a:p>
          <a:endParaRPr lang="cs-CZ"/>
        </a:p>
      </dgm:t>
    </dgm:pt>
    <dgm:pt modelId="{DE916340-E672-46B7-9FFE-4A8341D5CA26}" type="sibTrans" cxnId="{D67CD6AD-264B-473E-9638-57C331610FC3}">
      <dgm:prSet/>
      <dgm:spPr/>
      <dgm:t>
        <a:bodyPr/>
        <a:lstStyle/>
        <a:p>
          <a:endParaRPr lang="cs-CZ"/>
        </a:p>
      </dgm:t>
    </dgm:pt>
    <dgm:pt modelId="{45493CD2-D378-4298-8604-EE1268D9C02C}">
      <dgm:prSet/>
      <dgm:spPr/>
      <dgm:t>
        <a:bodyPr/>
        <a:lstStyle/>
        <a:p>
          <a:pPr rtl="0"/>
          <a:r>
            <a:rPr lang="cs-CZ" dirty="0"/>
            <a:t>Dle zákona o zdravotních službách Lékaři i „</a:t>
          </a:r>
          <a:r>
            <a:rPr lang="cs-CZ" dirty="0" err="1"/>
            <a:t>nelékaři</a:t>
          </a:r>
          <a:r>
            <a:rPr lang="cs-CZ" dirty="0"/>
            <a:t>“</a:t>
          </a:r>
        </a:p>
      </dgm:t>
    </dgm:pt>
    <dgm:pt modelId="{CC8CDDB9-4CC1-4C2E-84B4-94753E5F69FC}" type="parTrans" cxnId="{B480166B-889E-47FD-91D0-868B3E5166BB}">
      <dgm:prSet/>
      <dgm:spPr/>
      <dgm:t>
        <a:bodyPr/>
        <a:lstStyle/>
        <a:p>
          <a:endParaRPr lang="cs-CZ"/>
        </a:p>
      </dgm:t>
    </dgm:pt>
    <dgm:pt modelId="{CF293B63-5F36-4A43-B9C9-ABBEDEB162CA}" type="sibTrans" cxnId="{B480166B-889E-47FD-91D0-868B3E5166BB}">
      <dgm:prSet/>
      <dgm:spPr/>
      <dgm:t>
        <a:bodyPr/>
        <a:lstStyle/>
        <a:p>
          <a:endParaRPr lang="cs-CZ"/>
        </a:p>
      </dgm:t>
    </dgm:pt>
    <dgm:pt modelId="{2F75BC37-F2A2-4E21-95E8-447B8C618A71}">
      <dgm:prSet/>
      <dgm:spPr/>
      <dgm:t>
        <a:bodyPr/>
        <a:lstStyle/>
        <a:p>
          <a:pPr rtl="0"/>
          <a:r>
            <a:rPr lang="cs-CZ"/>
            <a:t>Jiný odborný pracovník</a:t>
          </a:r>
        </a:p>
      </dgm:t>
    </dgm:pt>
    <dgm:pt modelId="{48D0C81D-4676-4F89-BA8F-50FED407DBAB}" type="parTrans" cxnId="{45469572-AFDA-417E-972D-D733910D207C}">
      <dgm:prSet/>
      <dgm:spPr/>
      <dgm:t>
        <a:bodyPr/>
        <a:lstStyle/>
        <a:p>
          <a:endParaRPr lang="cs-CZ"/>
        </a:p>
      </dgm:t>
    </dgm:pt>
    <dgm:pt modelId="{F3EE4D9E-25D2-4000-BA51-AAEF0AC6B6AF}" type="sibTrans" cxnId="{45469572-AFDA-417E-972D-D733910D207C}">
      <dgm:prSet/>
      <dgm:spPr/>
      <dgm:t>
        <a:bodyPr/>
        <a:lstStyle/>
        <a:p>
          <a:endParaRPr lang="cs-CZ"/>
        </a:p>
      </dgm:t>
    </dgm:pt>
    <dgm:pt modelId="{2BE52C92-850A-40E0-AAA6-86D3D623C1FB}">
      <dgm:prSet/>
      <dgm:spPr/>
      <dgm:t>
        <a:bodyPr/>
        <a:lstStyle/>
        <a:p>
          <a:pPr rtl="0"/>
          <a:r>
            <a:rPr lang="cs-CZ"/>
            <a:t>pod odborným dohledem nebo přímým vedením zdravotnického pracovníka způsobilého k poskytování zdravotní péče vykonává činnosti, které přímo souvisejí s poskytováním zdravotní péče</a:t>
          </a:r>
        </a:p>
      </dgm:t>
    </dgm:pt>
    <dgm:pt modelId="{1EE7DFE2-2F28-425E-AC3A-B1B28B5D51DB}" type="parTrans" cxnId="{FBB588D3-6899-4B9B-9478-593001D38368}">
      <dgm:prSet/>
      <dgm:spPr/>
      <dgm:t>
        <a:bodyPr/>
        <a:lstStyle/>
        <a:p>
          <a:endParaRPr lang="cs-CZ"/>
        </a:p>
      </dgm:t>
    </dgm:pt>
    <dgm:pt modelId="{988F6078-AEFC-4628-89F4-F0E086F97654}" type="sibTrans" cxnId="{FBB588D3-6899-4B9B-9478-593001D38368}">
      <dgm:prSet/>
      <dgm:spPr/>
      <dgm:t>
        <a:bodyPr/>
        <a:lstStyle/>
        <a:p>
          <a:endParaRPr lang="cs-CZ"/>
        </a:p>
      </dgm:t>
    </dgm:pt>
    <dgm:pt modelId="{31427FD1-2E97-4AC0-A266-24E23F30D9B5}">
      <dgm:prSet/>
      <dgm:spPr/>
      <dgm:t>
        <a:bodyPr/>
        <a:lstStyle/>
        <a:p>
          <a:pPr rtl="0"/>
          <a:r>
            <a:rPr lang="cs-CZ"/>
            <a:t>Psycholog, logoped, sociální pracovník, pracovní terapeut</a:t>
          </a:r>
        </a:p>
      </dgm:t>
    </dgm:pt>
    <dgm:pt modelId="{6E9CF66A-06CD-4E44-8B14-FAEBD68DA0B7}" type="parTrans" cxnId="{46F046BA-C4BB-4AF3-8E6D-E61301231ACC}">
      <dgm:prSet/>
      <dgm:spPr/>
      <dgm:t>
        <a:bodyPr/>
        <a:lstStyle/>
        <a:p>
          <a:endParaRPr lang="cs-CZ"/>
        </a:p>
      </dgm:t>
    </dgm:pt>
    <dgm:pt modelId="{DB893A5A-B06C-4D14-B8E4-CA7C3D4EA477}" type="sibTrans" cxnId="{46F046BA-C4BB-4AF3-8E6D-E61301231ACC}">
      <dgm:prSet/>
      <dgm:spPr/>
      <dgm:t>
        <a:bodyPr/>
        <a:lstStyle/>
        <a:p>
          <a:endParaRPr lang="cs-CZ"/>
        </a:p>
      </dgm:t>
    </dgm:pt>
    <dgm:pt modelId="{41123A37-2409-4E1A-ACE7-7C8A215C0679}">
      <dgm:prSet/>
      <dgm:spPr/>
      <dgm:t>
        <a:bodyPr/>
        <a:lstStyle/>
        <a:p>
          <a:pPr rtl="0"/>
          <a:endParaRPr lang="cs-CZ" dirty="0"/>
        </a:p>
      </dgm:t>
    </dgm:pt>
    <dgm:pt modelId="{346D5B9D-9271-4C69-8DE2-3A5FD466E602}" type="parTrans" cxnId="{BB739865-A103-411C-A613-80B108970472}">
      <dgm:prSet/>
      <dgm:spPr/>
      <dgm:t>
        <a:bodyPr/>
        <a:lstStyle/>
        <a:p>
          <a:endParaRPr lang="cs-CZ"/>
        </a:p>
      </dgm:t>
    </dgm:pt>
    <dgm:pt modelId="{320140C1-EE43-4364-9F99-A92347F55A7B}" type="sibTrans" cxnId="{BB739865-A103-411C-A613-80B108970472}">
      <dgm:prSet/>
      <dgm:spPr/>
      <dgm:t>
        <a:bodyPr/>
        <a:lstStyle/>
        <a:p>
          <a:endParaRPr lang="cs-CZ"/>
        </a:p>
      </dgm:t>
    </dgm:pt>
    <dgm:pt modelId="{4024AB4D-2276-4AAF-A44A-B8D118F938F0}">
      <dgm:prSet/>
      <dgm:spPr/>
      <dgm:t>
        <a:bodyPr/>
        <a:lstStyle/>
        <a:p>
          <a:pPr rtl="0"/>
          <a:r>
            <a:rPr lang="cs-CZ" dirty="0"/>
            <a:t>Některé předpisy používají zdrav </a:t>
          </a:r>
          <a:r>
            <a:rPr lang="cs-CZ" dirty="0" err="1"/>
            <a:t>prac</a:t>
          </a:r>
          <a:r>
            <a:rPr lang="cs-CZ" dirty="0"/>
            <a:t>. v užším smyslu (</a:t>
          </a:r>
          <a:r>
            <a:rPr lang="cs-CZ" dirty="0" err="1"/>
            <a:t>nelékaři</a:t>
          </a:r>
          <a:r>
            <a:rPr lang="cs-CZ" dirty="0"/>
            <a:t>)</a:t>
          </a:r>
        </a:p>
      </dgm:t>
    </dgm:pt>
    <dgm:pt modelId="{0F6B5063-559A-4B63-8DA5-B6BA01EF2699}" type="parTrans" cxnId="{D6203A4B-1FE4-4411-BA98-107B60DB0C47}">
      <dgm:prSet/>
      <dgm:spPr/>
      <dgm:t>
        <a:bodyPr/>
        <a:lstStyle/>
        <a:p>
          <a:endParaRPr lang="cs-CZ"/>
        </a:p>
      </dgm:t>
    </dgm:pt>
    <dgm:pt modelId="{C06EED52-9508-416F-AB97-D8F07B565F1C}" type="sibTrans" cxnId="{D6203A4B-1FE4-4411-BA98-107B60DB0C47}">
      <dgm:prSet/>
      <dgm:spPr/>
      <dgm:t>
        <a:bodyPr/>
        <a:lstStyle/>
        <a:p>
          <a:endParaRPr lang="cs-CZ"/>
        </a:p>
      </dgm:t>
    </dgm:pt>
    <dgm:pt modelId="{9E7BBF76-C7F8-46C6-AA71-32A5435BD457}" type="pres">
      <dgm:prSet presAssocID="{48BC1642-806D-432A-87B3-6B9E25A165A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EB1F72F-170A-4DDC-B4B1-C75E455EF2D0}" type="pres">
      <dgm:prSet presAssocID="{7028F1D4-E701-454C-9AAC-A420FD882D3F}" presName="composite" presStyleCnt="0"/>
      <dgm:spPr/>
    </dgm:pt>
    <dgm:pt modelId="{DDCDB499-8546-4FBA-B3F4-0DAC49334361}" type="pres">
      <dgm:prSet presAssocID="{7028F1D4-E701-454C-9AAC-A420FD882D3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5FF6E2-CB76-4CFA-BD17-836136F061A1}" type="pres">
      <dgm:prSet presAssocID="{7028F1D4-E701-454C-9AAC-A420FD882D3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3223DB-1220-4150-A8A8-C216F8E07CE7}" type="pres">
      <dgm:prSet presAssocID="{DE916340-E672-46B7-9FFE-4A8341D5CA26}" presName="space" presStyleCnt="0"/>
      <dgm:spPr/>
    </dgm:pt>
    <dgm:pt modelId="{A822063B-29CF-41A7-8708-BB16F2B66270}" type="pres">
      <dgm:prSet presAssocID="{2F75BC37-F2A2-4E21-95E8-447B8C618A71}" presName="composite" presStyleCnt="0"/>
      <dgm:spPr/>
    </dgm:pt>
    <dgm:pt modelId="{4AFBEFC8-147C-4EA0-89A5-3E7A4C88E446}" type="pres">
      <dgm:prSet presAssocID="{2F75BC37-F2A2-4E21-95E8-447B8C618A7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CDE481-09AA-46CB-880E-F08621424554}" type="pres">
      <dgm:prSet presAssocID="{2F75BC37-F2A2-4E21-95E8-447B8C618A7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6E4E2-22FF-4175-959B-E5319EB6F37E}" type="presOf" srcId="{2F75BC37-F2A2-4E21-95E8-447B8C618A71}" destId="{4AFBEFC8-147C-4EA0-89A5-3E7A4C88E446}" srcOrd="0" destOrd="0" presId="urn:microsoft.com/office/officeart/2005/8/layout/hList1"/>
    <dgm:cxn modelId="{87E084FA-9CDD-478C-8837-0C455289D466}" type="presOf" srcId="{4024AB4D-2276-4AAF-A44A-B8D118F938F0}" destId="{9C5FF6E2-CB76-4CFA-BD17-836136F061A1}" srcOrd="0" destOrd="1" presId="urn:microsoft.com/office/officeart/2005/8/layout/hList1"/>
    <dgm:cxn modelId="{45469572-AFDA-417E-972D-D733910D207C}" srcId="{48BC1642-806D-432A-87B3-6B9E25A165AD}" destId="{2F75BC37-F2A2-4E21-95E8-447B8C618A71}" srcOrd="1" destOrd="0" parTransId="{48D0C81D-4676-4F89-BA8F-50FED407DBAB}" sibTransId="{F3EE4D9E-25D2-4000-BA51-AAEF0AC6B6AF}"/>
    <dgm:cxn modelId="{ADC177AE-46C4-429A-98BD-351B2C53A357}" type="presOf" srcId="{2BE52C92-850A-40E0-AAA6-86D3D623C1FB}" destId="{C3CDE481-09AA-46CB-880E-F08621424554}" srcOrd="0" destOrd="0" presId="urn:microsoft.com/office/officeart/2005/8/layout/hList1"/>
    <dgm:cxn modelId="{F677C969-35D2-409B-801D-6C2EF5B8AAF5}" type="presOf" srcId="{48BC1642-806D-432A-87B3-6B9E25A165AD}" destId="{9E7BBF76-C7F8-46C6-AA71-32A5435BD457}" srcOrd="0" destOrd="0" presId="urn:microsoft.com/office/officeart/2005/8/layout/hList1"/>
    <dgm:cxn modelId="{55B18E0E-BBFA-40B2-AEF2-34459923AB98}" type="presOf" srcId="{41123A37-2409-4E1A-ACE7-7C8A215C0679}" destId="{9C5FF6E2-CB76-4CFA-BD17-836136F061A1}" srcOrd="0" destOrd="2" presId="urn:microsoft.com/office/officeart/2005/8/layout/hList1"/>
    <dgm:cxn modelId="{B480166B-889E-47FD-91D0-868B3E5166BB}" srcId="{7028F1D4-E701-454C-9AAC-A420FD882D3F}" destId="{45493CD2-D378-4298-8604-EE1268D9C02C}" srcOrd="0" destOrd="0" parTransId="{CC8CDDB9-4CC1-4C2E-84B4-94753E5F69FC}" sibTransId="{CF293B63-5F36-4A43-B9C9-ABBEDEB162CA}"/>
    <dgm:cxn modelId="{BB739865-A103-411C-A613-80B108970472}" srcId="{7028F1D4-E701-454C-9AAC-A420FD882D3F}" destId="{41123A37-2409-4E1A-ACE7-7C8A215C0679}" srcOrd="2" destOrd="0" parTransId="{346D5B9D-9271-4C69-8DE2-3A5FD466E602}" sibTransId="{320140C1-EE43-4364-9F99-A92347F55A7B}"/>
    <dgm:cxn modelId="{46F046BA-C4BB-4AF3-8E6D-E61301231ACC}" srcId="{2F75BC37-F2A2-4E21-95E8-447B8C618A71}" destId="{31427FD1-2E97-4AC0-A266-24E23F30D9B5}" srcOrd="1" destOrd="0" parTransId="{6E9CF66A-06CD-4E44-8B14-FAEBD68DA0B7}" sibTransId="{DB893A5A-B06C-4D14-B8E4-CA7C3D4EA477}"/>
    <dgm:cxn modelId="{D67CD6AD-264B-473E-9638-57C331610FC3}" srcId="{48BC1642-806D-432A-87B3-6B9E25A165AD}" destId="{7028F1D4-E701-454C-9AAC-A420FD882D3F}" srcOrd="0" destOrd="0" parTransId="{C39DD2EE-55CC-454B-9009-4FC18DE2AB13}" sibTransId="{DE916340-E672-46B7-9FFE-4A8341D5CA26}"/>
    <dgm:cxn modelId="{FFFFD90C-0F24-4407-8811-A2E9E6B35091}" type="presOf" srcId="{7028F1D4-E701-454C-9AAC-A420FD882D3F}" destId="{DDCDB499-8546-4FBA-B3F4-0DAC49334361}" srcOrd="0" destOrd="0" presId="urn:microsoft.com/office/officeart/2005/8/layout/hList1"/>
    <dgm:cxn modelId="{D0B0EBE9-30D3-400C-9FD8-28CFBA60AE9F}" type="presOf" srcId="{31427FD1-2E97-4AC0-A266-24E23F30D9B5}" destId="{C3CDE481-09AA-46CB-880E-F08621424554}" srcOrd="0" destOrd="1" presId="urn:microsoft.com/office/officeart/2005/8/layout/hList1"/>
    <dgm:cxn modelId="{D6203A4B-1FE4-4411-BA98-107B60DB0C47}" srcId="{7028F1D4-E701-454C-9AAC-A420FD882D3F}" destId="{4024AB4D-2276-4AAF-A44A-B8D118F938F0}" srcOrd="1" destOrd="0" parTransId="{0F6B5063-559A-4B63-8DA5-B6BA01EF2699}" sibTransId="{C06EED52-9508-416F-AB97-D8F07B565F1C}"/>
    <dgm:cxn modelId="{9E0E9633-789C-4A36-B2EE-C9C853307BD4}" type="presOf" srcId="{45493CD2-D378-4298-8604-EE1268D9C02C}" destId="{9C5FF6E2-CB76-4CFA-BD17-836136F061A1}" srcOrd="0" destOrd="0" presId="urn:microsoft.com/office/officeart/2005/8/layout/hList1"/>
    <dgm:cxn modelId="{FBB588D3-6899-4B9B-9478-593001D38368}" srcId="{2F75BC37-F2A2-4E21-95E8-447B8C618A71}" destId="{2BE52C92-850A-40E0-AAA6-86D3D623C1FB}" srcOrd="0" destOrd="0" parTransId="{1EE7DFE2-2F28-425E-AC3A-B1B28B5D51DB}" sibTransId="{988F6078-AEFC-4628-89F4-F0E086F97654}"/>
    <dgm:cxn modelId="{FA5C4802-04ED-43E8-9E24-77785491E689}" type="presParOf" srcId="{9E7BBF76-C7F8-46C6-AA71-32A5435BD457}" destId="{3EB1F72F-170A-4DDC-B4B1-C75E455EF2D0}" srcOrd="0" destOrd="0" presId="urn:microsoft.com/office/officeart/2005/8/layout/hList1"/>
    <dgm:cxn modelId="{4385A41B-82DD-4FFB-94F5-A0152F29E068}" type="presParOf" srcId="{3EB1F72F-170A-4DDC-B4B1-C75E455EF2D0}" destId="{DDCDB499-8546-4FBA-B3F4-0DAC49334361}" srcOrd="0" destOrd="0" presId="urn:microsoft.com/office/officeart/2005/8/layout/hList1"/>
    <dgm:cxn modelId="{2BD82BC2-7F3D-49F0-9E5D-DF7CB23FE76E}" type="presParOf" srcId="{3EB1F72F-170A-4DDC-B4B1-C75E455EF2D0}" destId="{9C5FF6E2-CB76-4CFA-BD17-836136F061A1}" srcOrd="1" destOrd="0" presId="urn:microsoft.com/office/officeart/2005/8/layout/hList1"/>
    <dgm:cxn modelId="{9A53F738-0C9A-4A90-BC06-0C996FD9E8D2}" type="presParOf" srcId="{9E7BBF76-C7F8-46C6-AA71-32A5435BD457}" destId="{C43223DB-1220-4150-A8A8-C216F8E07CE7}" srcOrd="1" destOrd="0" presId="urn:microsoft.com/office/officeart/2005/8/layout/hList1"/>
    <dgm:cxn modelId="{9ACF1364-E599-4571-8543-76D6872FA5DA}" type="presParOf" srcId="{9E7BBF76-C7F8-46C6-AA71-32A5435BD457}" destId="{A822063B-29CF-41A7-8708-BB16F2B66270}" srcOrd="2" destOrd="0" presId="urn:microsoft.com/office/officeart/2005/8/layout/hList1"/>
    <dgm:cxn modelId="{DA410978-CA9C-4BB2-8973-BADE736E9B48}" type="presParOf" srcId="{A822063B-29CF-41A7-8708-BB16F2B66270}" destId="{4AFBEFC8-147C-4EA0-89A5-3E7A4C88E446}" srcOrd="0" destOrd="0" presId="urn:microsoft.com/office/officeart/2005/8/layout/hList1"/>
    <dgm:cxn modelId="{C6F162F3-AC7C-44AB-A4F4-75FAF073CCDA}" type="presParOf" srcId="{A822063B-29CF-41A7-8708-BB16F2B66270}" destId="{C3CDE481-09AA-46CB-880E-F0862142455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FD67F39-9A23-4C96-8629-0932E9843EED}" type="doc">
      <dgm:prSet loTypeId="urn:microsoft.com/office/officeart/2005/8/layout/orgChart1" loCatId="hierarchy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cs-CZ"/>
        </a:p>
      </dgm:t>
    </dgm:pt>
    <dgm:pt modelId="{3B5CA58B-2E49-4224-874C-4269926CFD47}">
      <dgm:prSet/>
      <dgm:spPr/>
      <dgm:t>
        <a:bodyPr/>
        <a:lstStyle/>
        <a:p>
          <a:pPr rtl="0"/>
          <a:r>
            <a:rPr lang="cs-CZ"/>
            <a:t>Revers</a:t>
          </a:r>
        </a:p>
      </dgm:t>
    </dgm:pt>
    <dgm:pt modelId="{ED70F2B2-D268-4A90-ADC9-7070AAA18E74}" type="parTrans" cxnId="{A349A7B0-95FB-422A-B233-F55EE404DA6D}">
      <dgm:prSet/>
      <dgm:spPr/>
      <dgm:t>
        <a:bodyPr/>
        <a:lstStyle/>
        <a:p>
          <a:endParaRPr lang="cs-CZ"/>
        </a:p>
      </dgm:t>
    </dgm:pt>
    <dgm:pt modelId="{AABC87E7-620A-4992-A995-1B5EB2AF737C}" type="sibTrans" cxnId="{A349A7B0-95FB-422A-B233-F55EE404DA6D}">
      <dgm:prSet/>
      <dgm:spPr/>
      <dgm:t>
        <a:bodyPr/>
        <a:lstStyle/>
        <a:p>
          <a:endParaRPr lang="cs-CZ"/>
        </a:p>
      </dgm:t>
    </dgm:pt>
    <dgm:pt modelId="{AF58109E-67D1-4F6E-A07C-618926275323}">
      <dgm:prSet/>
      <dgm:spPr/>
      <dgm:t>
        <a:bodyPr/>
        <a:lstStyle/>
        <a:p>
          <a:pPr rtl="0"/>
          <a:r>
            <a:rPr lang="cs-CZ"/>
            <a:t>Odvolání souhlasu</a:t>
          </a:r>
        </a:p>
      </dgm:t>
    </dgm:pt>
    <dgm:pt modelId="{27C2C738-159C-46DE-8A94-1BB9914CF40B}" type="parTrans" cxnId="{EE5A3EE2-C747-49AA-96ED-5CDCC7D0D85F}">
      <dgm:prSet/>
      <dgm:spPr/>
      <dgm:t>
        <a:bodyPr/>
        <a:lstStyle/>
        <a:p>
          <a:endParaRPr lang="cs-CZ"/>
        </a:p>
      </dgm:t>
    </dgm:pt>
    <dgm:pt modelId="{C06B06BD-862A-45E0-9590-B2646D4B2BD2}" type="sibTrans" cxnId="{EE5A3EE2-C747-49AA-96ED-5CDCC7D0D85F}">
      <dgm:prSet/>
      <dgm:spPr/>
      <dgm:t>
        <a:bodyPr/>
        <a:lstStyle/>
        <a:p>
          <a:endParaRPr lang="cs-CZ"/>
        </a:p>
      </dgm:t>
    </dgm:pt>
    <dgm:pt modelId="{62186B2F-E267-4066-85CC-32B8EE47B76E}">
      <dgm:prSet/>
      <dgm:spPr/>
      <dgm:t>
        <a:bodyPr/>
        <a:lstStyle/>
        <a:p>
          <a:pPr rtl="0"/>
          <a:r>
            <a:rPr lang="cs-CZ"/>
            <a:t>Dříve vyslovené přání</a:t>
          </a:r>
        </a:p>
      </dgm:t>
    </dgm:pt>
    <dgm:pt modelId="{7B03E21A-384F-44B2-9ADC-7CDC252A0524}" type="parTrans" cxnId="{C03ED65F-4952-4DCC-9F75-CE8EDBE310FE}">
      <dgm:prSet/>
      <dgm:spPr/>
      <dgm:t>
        <a:bodyPr/>
        <a:lstStyle/>
        <a:p>
          <a:endParaRPr lang="cs-CZ"/>
        </a:p>
      </dgm:t>
    </dgm:pt>
    <dgm:pt modelId="{07DB3BCE-A582-4325-8F4D-54496970EE78}" type="sibTrans" cxnId="{C03ED65F-4952-4DCC-9F75-CE8EDBE310FE}">
      <dgm:prSet/>
      <dgm:spPr/>
      <dgm:t>
        <a:bodyPr/>
        <a:lstStyle/>
        <a:p>
          <a:endParaRPr lang="cs-CZ"/>
        </a:p>
      </dgm:t>
    </dgm:pt>
    <dgm:pt modelId="{01406863-D4FF-4FF2-A6EF-4EC13954BDC2}" type="pres">
      <dgm:prSet presAssocID="{7FD67F39-9A23-4C96-8629-0932E9843EE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E8650D6-C796-4199-BC3C-801B334A9C9C}" type="pres">
      <dgm:prSet presAssocID="{3B5CA58B-2E49-4224-874C-4269926CFD47}" presName="hierRoot1" presStyleCnt="0">
        <dgm:presLayoutVars>
          <dgm:hierBranch val="init"/>
        </dgm:presLayoutVars>
      </dgm:prSet>
      <dgm:spPr/>
    </dgm:pt>
    <dgm:pt modelId="{E3658B92-8EE8-40AC-A0D8-7C7EB05D74F9}" type="pres">
      <dgm:prSet presAssocID="{3B5CA58B-2E49-4224-874C-4269926CFD47}" presName="rootComposite1" presStyleCnt="0"/>
      <dgm:spPr/>
    </dgm:pt>
    <dgm:pt modelId="{7A4BD248-094B-4B9B-8DDA-A870497DAFD7}" type="pres">
      <dgm:prSet presAssocID="{3B5CA58B-2E49-4224-874C-4269926CFD47}" presName="rootText1" presStyleLbl="node0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D47BB3-5530-4E3B-B067-0F150F3C748A}" type="pres">
      <dgm:prSet presAssocID="{3B5CA58B-2E49-4224-874C-4269926CFD47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09C54E0-795B-408C-899C-8C83E89C4594}" type="pres">
      <dgm:prSet presAssocID="{3B5CA58B-2E49-4224-874C-4269926CFD47}" presName="hierChild2" presStyleCnt="0"/>
      <dgm:spPr/>
    </dgm:pt>
    <dgm:pt modelId="{D63B1287-5FBD-42F6-9B75-88D4C5CF3CE4}" type="pres">
      <dgm:prSet presAssocID="{3B5CA58B-2E49-4224-874C-4269926CFD47}" presName="hierChild3" presStyleCnt="0"/>
      <dgm:spPr/>
    </dgm:pt>
    <dgm:pt modelId="{3FB672A0-09CB-4F95-8C58-99F668F40E1F}" type="pres">
      <dgm:prSet presAssocID="{AF58109E-67D1-4F6E-A07C-618926275323}" presName="hierRoot1" presStyleCnt="0">
        <dgm:presLayoutVars>
          <dgm:hierBranch val="init"/>
        </dgm:presLayoutVars>
      </dgm:prSet>
      <dgm:spPr/>
    </dgm:pt>
    <dgm:pt modelId="{0CE560D1-4834-4FAB-BB9F-180DD556A0F2}" type="pres">
      <dgm:prSet presAssocID="{AF58109E-67D1-4F6E-A07C-618926275323}" presName="rootComposite1" presStyleCnt="0"/>
      <dgm:spPr/>
    </dgm:pt>
    <dgm:pt modelId="{62D2B66B-D2A4-46D0-B7DC-BF62BBDAB401}" type="pres">
      <dgm:prSet presAssocID="{AF58109E-67D1-4F6E-A07C-618926275323}" presName="rootText1" presStyleLbl="node0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014229-1F61-444F-BE2C-4DEB5180ECE5}" type="pres">
      <dgm:prSet presAssocID="{AF58109E-67D1-4F6E-A07C-618926275323}" presName="rootConnector1" presStyleLbl="node1" presStyleIdx="0" presStyleCnt="0"/>
      <dgm:spPr/>
      <dgm:t>
        <a:bodyPr/>
        <a:lstStyle/>
        <a:p>
          <a:endParaRPr lang="cs-CZ"/>
        </a:p>
      </dgm:t>
    </dgm:pt>
    <dgm:pt modelId="{35A00AF9-DC0B-4D00-BC17-0716EF1D1A90}" type="pres">
      <dgm:prSet presAssocID="{AF58109E-67D1-4F6E-A07C-618926275323}" presName="hierChild2" presStyleCnt="0"/>
      <dgm:spPr/>
    </dgm:pt>
    <dgm:pt modelId="{3339080E-1C5D-4CF4-A917-22AA1837F6C6}" type="pres">
      <dgm:prSet presAssocID="{AF58109E-67D1-4F6E-A07C-618926275323}" presName="hierChild3" presStyleCnt="0"/>
      <dgm:spPr/>
    </dgm:pt>
    <dgm:pt modelId="{12485E00-2AF8-4C4F-A0FF-5CCB5EC73B30}" type="pres">
      <dgm:prSet presAssocID="{62186B2F-E267-4066-85CC-32B8EE47B76E}" presName="hierRoot1" presStyleCnt="0">
        <dgm:presLayoutVars>
          <dgm:hierBranch val="init"/>
        </dgm:presLayoutVars>
      </dgm:prSet>
      <dgm:spPr/>
    </dgm:pt>
    <dgm:pt modelId="{93CD89CB-DD51-4AEE-8C64-5E4230CC7723}" type="pres">
      <dgm:prSet presAssocID="{62186B2F-E267-4066-85CC-32B8EE47B76E}" presName="rootComposite1" presStyleCnt="0"/>
      <dgm:spPr/>
    </dgm:pt>
    <dgm:pt modelId="{317E7824-454A-4EB4-BA49-3DDA6659DA4C}" type="pres">
      <dgm:prSet presAssocID="{62186B2F-E267-4066-85CC-32B8EE47B76E}" presName="rootText1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9DAFAD3-1435-4E78-84B6-6014AC37E481}" type="pres">
      <dgm:prSet presAssocID="{62186B2F-E267-4066-85CC-32B8EE47B76E}" presName="rootConnector1" presStyleLbl="node1" presStyleIdx="0" presStyleCnt="0"/>
      <dgm:spPr/>
      <dgm:t>
        <a:bodyPr/>
        <a:lstStyle/>
        <a:p>
          <a:endParaRPr lang="cs-CZ"/>
        </a:p>
      </dgm:t>
    </dgm:pt>
    <dgm:pt modelId="{8B8E8076-2620-4E13-B7F0-5376EBD10FB6}" type="pres">
      <dgm:prSet presAssocID="{62186B2F-E267-4066-85CC-32B8EE47B76E}" presName="hierChild2" presStyleCnt="0"/>
      <dgm:spPr/>
    </dgm:pt>
    <dgm:pt modelId="{1D8290B4-D191-4FFA-A405-6BC9B4201CCE}" type="pres">
      <dgm:prSet presAssocID="{62186B2F-E267-4066-85CC-32B8EE47B76E}" presName="hierChild3" presStyleCnt="0"/>
      <dgm:spPr/>
    </dgm:pt>
  </dgm:ptLst>
  <dgm:cxnLst>
    <dgm:cxn modelId="{688C5AC3-8965-43BF-B298-EC9DCABE4374}" type="presOf" srcId="{3B5CA58B-2E49-4224-874C-4269926CFD47}" destId="{7A4BD248-094B-4B9B-8DDA-A870497DAFD7}" srcOrd="0" destOrd="0" presId="urn:microsoft.com/office/officeart/2005/8/layout/orgChart1"/>
    <dgm:cxn modelId="{FD8A1108-E9EE-4457-BF35-0031FCD9FAA4}" type="presOf" srcId="{3B5CA58B-2E49-4224-874C-4269926CFD47}" destId="{60D47BB3-5530-4E3B-B067-0F150F3C748A}" srcOrd="1" destOrd="0" presId="urn:microsoft.com/office/officeart/2005/8/layout/orgChart1"/>
    <dgm:cxn modelId="{1D2F23FB-166E-4050-9D07-926D97138AB7}" type="presOf" srcId="{62186B2F-E267-4066-85CC-32B8EE47B76E}" destId="{F9DAFAD3-1435-4E78-84B6-6014AC37E481}" srcOrd="1" destOrd="0" presId="urn:microsoft.com/office/officeart/2005/8/layout/orgChart1"/>
    <dgm:cxn modelId="{114647B4-304D-4E35-B512-2E9C13F0F8DF}" type="presOf" srcId="{AF58109E-67D1-4F6E-A07C-618926275323}" destId="{6D014229-1F61-444F-BE2C-4DEB5180ECE5}" srcOrd="1" destOrd="0" presId="urn:microsoft.com/office/officeart/2005/8/layout/orgChart1"/>
    <dgm:cxn modelId="{C03ED65F-4952-4DCC-9F75-CE8EDBE310FE}" srcId="{7FD67F39-9A23-4C96-8629-0932E9843EED}" destId="{62186B2F-E267-4066-85CC-32B8EE47B76E}" srcOrd="2" destOrd="0" parTransId="{7B03E21A-384F-44B2-9ADC-7CDC252A0524}" sibTransId="{07DB3BCE-A582-4325-8F4D-54496970EE78}"/>
    <dgm:cxn modelId="{F7F1AF83-8D37-46CC-846C-12A64AE14F4C}" type="presOf" srcId="{AF58109E-67D1-4F6E-A07C-618926275323}" destId="{62D2B66B-D2A4-46D0-B7DC-BF62BBDAB401}" srcOrd="0" destOrd="0" presId="urn:microsoft.com/office/officeart/2005/8/layout/orgChart1"/>
    <dgm:cxn modelId="{EE5A3EE2-C747-49AA-96ED-5CDCC7D0D85F}" srcId="{7FD67F39-9A23-4C96-8629-0932E9843EED}" destId="{AF58109E-67D1-4F6E-A07C-618926275323}" srcOrd="1" destOrd="0" parTransId="{27C2C738-159C-46DE-8A94-1BB9914CF40B}" sibTransId="{C06B06BD-862A-45E0-9590-B2646D4B2BD2}"/>
    <dgm:cxn modelId="{C6BB8762-FE09-45D5-8D7A-FDFC4401DE2F}" type="presOf" srcId="{7FD67F39-9A23-4C96-8629-0932E9843EED}" destId="{01406863-D4FF-4FF2-A6EF-4EC13954BDC2}" srcOrd="0" destOrd="0" presId="urn:microsoft.com/office/officeart/2005/8/layout/orgChart1"/>
    <dgm:cxn modelId="{A349A7B0-95FB-422A-B233-F55EE404DA6D}" srcId="{7FD67F39-9A23-4C96-8629-0932E9843EED}" destId="{3B5CA58B-2E49-4224-874C-4269926CFD47}" srcOrd="0" destOrd="0" parTransId="{ED70F2B2-D268-4A90-ADC9-7070AAA18E74}" sibTransId="{AABC87E7-620A-4992-A995-1B5EB2AF737C}"/>
    <dgm:cxn modelId="{FA9E7050-B0AE-4A0F-8A40-F07186738D11}" type="presOf" srcId="{62186B2F-E267-4066-85CC-32B8EE47B76E}" destId="{317E7824-454A-4EB4-BA49-3DDA6659DA4C}" srcOrd="0" destOrd="0" presId="urn:microsoft.com/office/officeart/2005/8/layout/orgChart1"/>
    <dgm:cxn modelId="{C9002453-D25F-4890-8D34-83657CF22E13}" type="presParOf" srcId="{01406863-D4FF-4FF2-A6EF-4EC13954BDC2}" destId="{3E8650D6-C796-4199-BC3C-801B334A9C9C}" srcOrd="0" destOrd="0" presId="urn:microsoft.com/office/officeart/2005/8/layout/orgChart1"/>
    <dgm:cxn modelId="{3FCE9B41-5C09-44DD-89A0-4879D08FB995}" type="presParOf" srcId="{3E8650D6-C796-4199-BC3C-801B334A9C9C}" destId="{E3658B92-8EE8-40AC-A0D8-7C7EB05D74F9}" srcOrd="0" destOrd="0" presId="urn:microsoft.com/office/officeart/2005/8/layout/orgChart1"/>
    <dgm:cxn modelId="{19D01315-B3F3-4E23-9706-F3AFD399DBC9}" type="presParOf" srcId="{E3658B92-8EE8-40AC-A0D8-7C7EB05D74F9}" destId="{7A4BD248-094B-4B9B-8DDA-A870497DAFD7}" srcOrd="0" destOrd="0" presId="urn:microsoft.com/office/officeart/2005/8/layout/orgChart1"/>
    <dgm:cxn modelId="{1DFD65C5-4393-4218-A9D2-39A7EE00A42E}" type="presParOf" srcId="{E3658B92-8EE8-40AC-A0D8-7C7EB05D74F9}" destId="{60D47BB3-5530-4E3B-B067-0F150F3C748A}" srcOrd="1" destOrd="0" presId="urn:microsoft.com/office/officeart/2005/8/layout/orgChart1"/>
    <dgm:cxn modelId="{35011FFD-EDEE-45D8-9184-F656644D789F}" type="presParOf" srcId="{3E8650D6-C796-4199-BC3C-801B334A9C9C}" destId="{309C54E0-795B-408C-899C-8C83E89C4594}" srcOrd="1" destOrd="0" presId="urn:microsoft.com/office/officeart/2005/8/layout/orgChart1"/>
    <dgm:cxn modelId="{63097D9A-13AF-4B11-872F-DF0F24D1473D}" type="presParOf" srcId="{3E8650D6-C796-4199-BC3C-801B334A9C9C}" destId="{D63B1287-5FBD-42F6-9B75-88D4C5CF3CE4}" srcOrd="2" destOrd="0" presId="urn:microsoft.com/office/officeart/2005/8/layout/orgChart1"/>
    <dgm:cxn modelId="{95485F90-E26D-4444-8D46-1829926A52D0}" type="presParOf" srcId="{01406863-D4FF-4FF2-A6EF-4EC13954BDC2}" destId="{3FB672A0-09CB-4F95-8C58-99F668F40E1F}" srcOrd="1" destOrd="0" presId="urn:microsoft.com/office/officeart/2005/8/layout/orgChart1"/>
    <dgm:cxn modelId="{73AA0EFF-41F2-4416-BECF-A4706F5294FF}" type="presParOf" srcId="{3FB672A0-09CB-4F95-8C58-99F668F40E1F}" destId="{0CE560D1-4834-4FAB-BB9F-180DD556A0F2}" srcOrd="0" destOrd="0" presId="urn:microsoft.com/office/officeart/2005/8/layout/orgChart1"/>
    <dgm:cxn modelId="{2786F241-1476-452B-B5E7-B1E4069785B0}" type="presParOf" srcId="{0CE560D1-4834-4FAB-BB9F-180DD556A0F2}" destId="{62D2B66B-D2A4-46D0-B7DC-BF62BBDAB401}" srcOrd="0" destOrd="0" presId="urn:microsoft.com/office/officeart/2005/8/layout/orgChart1"/>
    <dgm:cxn modelId="{633A7E3C-C79E-4818-8F70-8576F00407FF}" type="presParOf" srcId="{0CE560D1-4834-4FAB-BB9F-180DD556A0F2}" destId="{6D014229-1F61-444F-BE2C-4DEB5180ECE5}" srcOrd="1" destOrd="0" presId="urn:microsoft.com/office/officeart/2005/8/layout/orgChart1"/>
    <dgm:cxn modelId="{127CD93A-AB9F-4317-9A2D-87CD406FC939}" type="presParOf" srcId="{3FB672A0-09CB-4F95-8C58-99F668F40E1F}" destId="{35A00AF9-DC0B-4D00-BC17-0716EF1D1A90}" srcOrd="1" destOrd="0" presId="urn:microsoft.com/office/officeart/2005/8/layout/orgChart1"/>
    <dgm:cxn modelId="{C5065310-8D02-4588-ADD5-581BAB26E675}" type="presParOf" srcId="{3FB672A0-09CB-4F95-8C58-99F668F40E1F}" destId="{3339080E-1C5D-4CF4-A917-22AA1837F6C6}" srcOrd="2" destOrd="0" presId="urn:microsoft.com/office/officeart/2005/8/layout/orgChart1"/>
    <dgm:cxn modelId="{454ED7C0-9381-487C-B826-836BFC8F93F8}" type="presParOf" srcId="{01406863-D4FF-4FF2-A6EF-4EC13954BDC2}" destId="{12485E00-2AF8-4C4F-A0FF-5CCB5EC73B30}" srcOrd="2" destOrd="0" presId="urn:microsoft.com/office/officeart/2005/8/layout/orgChart1"/>
    <dgm:cxn modelId="{C66F7C47-9597-4943-97AC-3DD71EFBB646}" type="presParOf" srcId="{12485E00-2AF8-4C4F-A0FF-5CCB5EC73B30}" destId="{93CD89CB-DD51-4AEE-8C64-5E4230CC7723}" srcOrd="0" destOrd="0" presId="urn:microsoft.com/office/officeart/2005/8/layout/orgChart1"/>
    <dgm:cxn modelId="{1F073DA4-02C9-457A-B48B-86BE94308EAC}" type="presParOf" srcId="{93CD89CB-DD51-4AEE-8C64-5E4230CC7723}" destId="{317E7824-454A-4EB4-BA49-3DDA6659DA4C}" srcOrd="0" destOrd="0" presId="urn:microsoft.com/office/officeart/2005/8/layout/orgChart1"/>
    <dgm:cxn modelId="{341E7C6A-0AE0-42AF-A0B6-C0F184D64315}" type="presParOf" srcId="{93CD89CB-DD51-4AEE-8C64-5E4230CC7723}" destId="{F9DAFAD3-1435-4E78-84B6-6014AC37E481}" srcOrd="1" destOrd="0" presId="urn:microsoft.com/office/officeart/2005/8/layout/orgChart1"/>
    <dgm:cxn modelId="{D6D280C6-FEB0-44F1-AC12-4EE79E2221EA}" type="presParOf" srcId="{12485E00-2AF8-4C4F-A0FF-5CCB5EC73B30}" destId="{8B8E8076-2620-4E13-B7F0-5376EBD10FB6}" srcOrd="1" destOrd="0" presId="urn:microsoft.com/office/officeart/2005/8/layout/orgChart1"/>
    <dgm:cxn modelId="{B4DECF20-AD81-4A32-A60C-AA288D8CC5E7}" type="presParOf" srcId="{12485E00-2AF8-4C4F-A0FF-5CCB5EC73B30}" destId="{1D8290B4-D191-4FFA-A405-6BC9B4201CC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8E63C0-5895-4276-8F04-FE31DC7FB4C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18EBE2F-3C1E-49CF-8205-6EEEC55A3357}">
      <dgm:prSet/>
      <dgm:spPr/>
      <dgm:t>
        <a:bodyPr/>
        <a:lstStyle/>
        <a:p>
          <a:pPr rtl="0"/>
          <a:r>
            <a:rPr lang="cs-CZ"/>
            <a:t>Hospitalizace</a:t>
          </a:r>
        </a:p>
      </dgm:t>
    </dgm:pt>
    <dgm:pt modelId="{4360F327-304F-49EB-B843-9D108BDFE39F}" type="parTrans" cxnId="{F63EA5ED-5476-44B7-B4A2-8213BA312EA2}">
      <dgm:prSet/>
      <dgm:spPr/>
      <dgm:t>
        <a:bodyPr/>
        <a:lstStyle/>
        <a:p>
          <a:endParaRPr lang="cs-CZ"/>
        </a:p>
      </dgm:t>
    </dgm:pt>
    <dgm:pt modelId="{0B5F5014-B870-47AB-B38A-D5BF06553E5C}" type="sibTrans" cxnId="{F63EA5ED-5476-44B7-B4A2-8213BA312EA2}">
      <dgm:prSet/>
      <dgm:spPr/>
      <dgm:t>
        <a:bodyPr/>
        <a:lstStyle/>
        <a:p>
          <a:endParaRPr lang="cs-CZ"/>
        </a:p>
      </dgm:t>
    </dgm:pt>
    <dgm:pt modelId="{85868AEA-3E1D-48B5-84E8-07FC5432F218}">
      <dgm:prSet/>
      <dgm:spPr/>
      <dgm:t>
        <a:bodyPr/>
        <a:lstStyle/>
        <a:p>
          <a:pPr rtl="0"/>
          <a:r>
            <a:rPr lang="cs-CZ"/>
            <a:t>jeho zdravotní stav vyžaduje poskytnutí neodkladné péče a zároveň neumožňuje, aby vyslovil souhlas. </a:t>
          </a:r>
        </a:p>
      </dgm:t>
    </dgm:pt>
    <dgm:pt modelId="{D08486D4-31C5-4F59-AF8D-09444DCD3A74}" type="parTrans" cxnId="{52A1830A-113D-485B-B01A-B235EE9F8EF9}">
      <dgm:prSet/>
      <dgm:spPr/>
      <dgm:t>
        <a:bodyPr/>
        <a:lstStyle/>
        <a:p>
          <a:endParaRPr lang="cs-CZ"/>
        </a:p>
      </dgm:t>
    </dgm:pt>
    <dgm:pt modelId="{7EF246A9-D161-4E31-88A1-A1A441581CF8}" type="sibTrans" cxnId="{52A1830A-113D-485B-B01A-B235EE9F8EF9}">
      <dgm:prSet/>
      <dgm:spPr/>
      <dgm:t>
        <a:bodyPr/>
        <a:lstStyle/>
        <a:p>
          <a:endParaRPr lang="cs-CZ"/>
        </a:p>
      </dgm:t>
    </dgm:pt>
    <dgm:pt modelId="{38BAA9AC-51C7-4E13-80B3-5E4FC0DF5159}">
      <dgm:prSet/>
      <dgm:spPr/>
      <dgm:t>
        <a:bodyPr/>
        <a:lstStyle/>
        <a:p>
          <a:pPr rtl="0"/>
          <a:r>
            <a:rPr lang="cs-CZ"/>
            <a:t>neodkladnou péči</a:t>
          </a:r>
        </a:p>
      </dgm:t>
    </dgm:pt>
    <dgm:pt modelId="{C3CDE5CA-30C7-4990-AEA2-25ECC2756C56}" type="parTrans" cxnId="{0AA011FE-2E8F-46FA-95AD-A05C401E09CF}">
      <dgm:prSet/>
      <dgm:spPr/>
      <dgm:t>
        <a:bodyPr/>
        <a:lstStyle/>
        <a:p>
          <a:endParaRPr lang="cs-CZ"/>
        </a:p>
      </dgm:t>
    </dgm:pt>
    <dgm:pt modelId="{3A720574-D4A3-4E5B-AAF1-A18DFC616D27}" type="sibTrans" cxnId="{0AA011FE-2E8F-46FA-95AD-A05C401E09CF}">
      <dgm:prSet/>
      <dgm:spPr/>
      <dgm:t>
        <a:bodyPr/>
        <a:lstStyle/>
        <a:p>
          <a:endParaRPr lang="cs-CZ"/>
        </a:p>
      </dgm:t>
    </dgm:pt>
    <dgm:pt modelId="{27AFC78A-C077-4A4B-A178-187CD669135A}">
      <dgm:prSet/>
      <dgm:spPr/>
      <dgm:t>
        <a:bodyPr/>
        <a:lstStyle/>
        <a:p>
          <a:pPr rtl="0"/>
          <a:r>
            <a:rPr lang="cs-CZ" dirty="0"/>
            <a:t>jde-li o zdravotní služby nezbytné k záchraně života nebo zamezení vážného poškození zdraví. </a:t>
          </a:r>
        </a:p>
      </dgm:t>
    </dgm:pt>
    <dgm:pt modelId="{C48652D0-CE52-4C21-96EE-4A12F336FECC}" type="parTrans" cxnId="{DD210E4D-1574-4181-9BC4-39567A409B8C}">
      <dgm:prSet/>
      <dgm:spPr/>
      <dgm:t>
        <a:bodyPr/>
        <a:lstStyle/>
        <a:p>
          <a:endParaRPr lang="cs-CZ"/>
        </a:p>
      </dgm:t>
    </dgm:pt>
    <dgm:pt modelId="{0D173D81-9E17-4227-8D75-9F0E59FC09D3}" type="sibTrans" cxnId="{DD210E4D-1574-4181-9BC4-39567A409B8C}">
      <dgm:prSet/>
      <dgm:spPr/>
      <dgm:t>
        <a:bodyPr/>
        <a:lstStyle/>
        <a:p>
          <a:endParaRPr lang="cs-CZ"/>
        </a:p>
      </dgm:t>
    </dgm:pt>
    <dgm:pt modelId="{D7BBB79A-9423-476C-B67C-8021D08A9D91}" type="pres">
      <dgm:prSet presAssocID="{328E63C0-5895-4276-8F04-FE31DC7FB4C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1502691-6150-46C3-9264-9477E07DED1C}" type="pres">
      <dgm:prSet presAssocID="{A18EBE2F-3C1E-49CF-8205-6EEEC55A335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21404C-B39E-4D6E-A197-D02554847FB6}" type="pres">
      <dgm:prSet presAssocID="{A18EBE2F-3C1E-49CF-8205-6EEEC55A335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F93F47C-6734-4C83-B029-C257612EC192}" type="pres">
      <dgm:prSet presAssocID="{38BAA9AC-51C7-4E13-80B3-5E4FC0DF515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E34A01-99BC-4909-84EA-E50FAD1E9A0B}" type="pres">
      <dgm:prSet presAssocID="{38BAA9AC-51C7-4E13-80B3-5E4FC0DF515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2201F53-0447-45C2-9F18-9FCFD2562E39}" type="presOf" srcId="{A18EBE2F-3C1E-49CF-8205-6EEEC55A3357}" destId="{C1502691-6150-46C3-9264-9477E07DED1C}" srcOrd="0" destOrd="0" presId="urn:microsoft.com/office/officeart/2005/8/layout/vList2"/>
    <dgm:cxn modelId="{8F047CD5-197B-434D-A3F0-82769A112880}" type="presOf" srcId="{38BAA9AC-51C7-4E13-80B3-5E4FC0DF5159}" destId="{AF93F47C-6734-4C83-B029-C257612EC192}" srcOrd="0" destOrd="0" presId="urn:microsoft.com/office/officeart/2005/8/layout/vList2"/>
    <dgm:cxn modelId="{52A1830A-113D-485B-B01A-B235EE9F8EF9}" srcId="{A18EBE2F-3C1E-49CF-8205-6EEEC55A3357}" destId="{85868AEA-3E1D-48B5-84E8-07FC5432F218}" srcOrd="0" destOrd="0" parTransId="{D08486D4-31C5-4F59-AF8D-09444DCD3A74}" sibTransId="{7EF246A9-D161-4E31-88A1-A1A441581CF8}"/>
    <dgm:cxn modelId="{DD210E4D-1574-4181-9BC4-39567A409B8C}" srcId="{38BAA9AC-51C7-4E13-80B3-5E4FC0DF5159}" destId="{27AFC78A-C077-4A4B-A178-187CD669135A}" srcOrd="0" destOrd="0" parTransId="{C48652D0-CE52-4C21-96EE-4A12F336FECC}" sibTransId="{0D173D81-9E17-4227-8D75-9F0E59FC09D3}"/>
    <dgm:cxn modelId="{A4B71263-D301-4C2D-9E0F-702C1F628852}" type="presOf" srcId="{85868AEA-3E1D-48B5-84E8-07FC5432F218}" destId="{E221404C-B39E-4D6E-A197-D02554847FB6}" srcOrd="0" destOrd="0" presId="urn:microsoft.com/office/officeart/2005/8/layout/vList2"/>
    <dgm:cxn modelId="{EEFB0B3A-F23B-42D9-9CDD-CD6E50D7253F}" type="presOf" srcId="{328E63C0-5895-4276-8F04-FE31DC7FB4CA}" destId="{D7BBB79A-9423-476C-B67C-8021D08A9D91}" srcOrd="0" destOrd="0" presId="urn:microsoft.com/office/officeart/2005/8/layout/vList2"/>
    <dgm:cxn modelId="{0AA011FE-2E8F-46FA-95AD-A05C401E09CF}" srcId="{328E63C0-5895-4276-8F04-FE31DC7FB4CA}" destId="{38BAA9AC-51C7-4E13-80B3-5E4FC0DF5159}" srcOrd="1" destOrd="0" parTransId="{C3CDE5CA-30C7-4990-AEA2-25ECC2756C56}" sibTransId="{3A720574-D4A3-4E5B-AAF1-A18DFC616D27}"/>
    <dgm:cxn modelId="{F63EA5ED-5476-44B7-B4A2-8213BA312EA2}" srcId="{328E63C0-5895-4276-8F04-FE31DC7FB4CA}" destId="{A18EBE2F-3C1E-49CF-8205-6EEEC55A3357}" srcOrd="0" destOrd="0" parTransId="{4360F327-304F-49EB-B843-9D108BDFE39F}" sibTransId="{0B5F5014-B870-47AB-B38A-D5BF06553E5C}"/>
    <dgm:cxn modelId="{9ADC21C2-3C9D-4B15-96E7-7CCC6B152816}" type="presOf" srcId="{27AFC78A-C077-4A4B-A178-187CD669135A}" destId="{8FE34A01-99BC-4909-84EA-E50FAD1E9A0B}" srcOrd="0" destOrd="0" presId="urn:microsoft.com/office/officeart/2005/8/layout/vList2"/>
    <dgm:cxn modelId="{7B23F58E-2834-46EB-9791-40D8500C082A}" type="presParOf" srcId="{D7BBB79A-9423-476C-B67C-8021D08A9D91}" destId="{C1502691-6150-46C3-9264-9477E07DED1C}" srcOrd="0" destOrd="0" presId="urn:microsoft.com/office/officeart/2005/8/layout/vList2"/>
    <dgm:cxn modelId="{9969C9DE-9BA0-4E82-A8C3-81EB9201756A}" type="presParOf" srcId="{D7BBB79A-9423-476C-B67C-8021D08A9D91}" destId="{E221404C-B39E-4D6E-A197-D02554847FB6}" srcOrd="1" destOrd="0" presId="urn:microsoft.com/office/officeart/2005/8/layout/vList2"/>
    <dgm:cxn modelId="{76477771-751F-4D91-B40F-25468A98861F}" type="presParOf" srcId="{D7BBB79A-9423-476C-B67C-8021D08A9D91}" destId="{AF93F47C-6734-4C83-B029-C257612EC192}" srcOrd="2" destOrd="0" presId="urn:microsoft.com/office/officeart/2005/8/layout/vList2"/>
    <dgm:cxn modelId="{4976B4C8-D12B-4413-B1A8-3994360DC345}" type="presParOf" srcId="{D7BBB79A-9423-476C-B67C-8021D08A9D91}" destId="{8FE34A01-99BC-4909-84EA-E50FAD1E9A0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D1C3738-7F37-4316-BB8B-B7C784E6F59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cs-CZ"/>
        </a:p>
      </dgm:t>
    </dgm:pt>
    <dgm:pt modelId="{5553DB7A-F36B-46C2-B750-95A2FBC956C7}">
      <dgm:prSet/>
      <dgm:spPr/>
      <dgm:t>
        <a:bodyPr/>
        <a:lstStyle/>
        <a:p>
          <a:pPr rtl="0"/>
          <a:r>
            <a:rPr lang="cs-CZ"/>
            <a:t>Rodičovství</a:t>
          </a:r>
        </a:p>
      </dgm:t>
    </dgm:pt>
    <dgm:pt modelId="{26BAB664-1C46-45E5-BBB6-10015B5F0AEE}" type="parTrans" cxnId="{BFC33320-1B31-40DD-A385-225E3E334286}">
      <dgm:prSet/>
      <dgm:spPr/>
      <dgm:t>
        <a:bodyPr/>
        <a:lstStyle/>
        <a:p>
          <a:endParaRPr lang="cs-CZ"/>
        </a:p>
      </dgm:t>
    </dgm:pt>
    <dgm:pt modelId="{C08150AB-EBAB-411B-B47D-D823B3EA57CA}" type="sibTrans" cxnId="{BFC33320-1B31-40DD-A385-225E3E334286}">
      <dgm:prSet/>
      <dgm:spPr/>
      <dgm:t>
        <a:bodyPr/>
        <a:lstStyle/>
        <a:p>
          <a:endParaRPr lang="cs-CZ"/>
        </a:p>
      </dgm:t>
    </dgm:pt>
    <dgm:pt modelId="{C73FE862-B099-43E6-A5BA-AE485BA8BAB4}">
      <dgm:prSet/>
      <dgm:spPr/>
      <dgm:t>
        <a:bodyPr/>
        <a:lstStyle/>
        <a:p>
          <a:pPr rtl="0"/>
          <a:r>
            <a:rPr lang="cs-CZ"/>
            <a:t>Osvojení</a:t>
          </a:r>
        </a:p>
      </dgm:t>
    </dgm:pt>
    <dgm:pt modelId="{2C815EDD-828A-482A-BE30-D5E260025F96}" type="parTrans" cxnId="{07736F75-BB6D-400E-B12D-232538B332C6}">
      <dgm:prSet/>
      <dgm:spPr/>
      <dgm:t>
        <a:bodyPr/>
        <a:lstStyle/>
        <a:p>
          <a:endParaRPr lang="cs-CZ"/>
        </a:p>
      </dgm:t>
    </dgm:pt>
    <dgm:pt modelId="{6357D0A8-9216-440C-8A87-EEC791D00115}" type="sibTrans" cxnId="{07736F75-BB6D-400E-B12D-232538B332C6}">
      <dgm:prSet/>
      <dgm:spPr/>
      <dgm:t>
        <a:bodyPr/>
        <a:lstStyle/>
        <a:p>
          <a:endParaRPr lang="cs-CZ"/>
        </a:p>
      </dgm:t>
    </dgm:pt>
    <dgm:pt modelId="{91EC44A8-B38A-435D-94D6-781594E3A4A9}">
      <dgm:prSet/>
      <dgm:spPr/>
      <dgm:t>
        <a:bodyPr/>
        <a:lstStyle/>
        <a:p>
          <a:pPr rtl="0"/>
          <a:r>
            <a:rPr lang="cs-CZ"/>
            <a:t>Poručenství</a:t>
          </a:r>
        </a:p>
      </dgm:t>
    </dgm:pt>
    <dgm:pt modelId="{3F032DFB-C1C6-4663-8323-62BA4E82236E}" type="parTrans" cxnId="{8E7152FB-13EF-4C47-B898-E8A90A9B1EED}">
      <dgm:prSet/>
      <dgm:spPr/>
      <dgm:t>
        <a:bodyPr/>
        <a:lstStyle/>
        <a:p>
          <a:endParaRPr lang="cs-CZ"/>
        </a:p>
      </dgm:t>
    </dgm:pt>
    <dgm:pt modelId="{7013A7A8-6F6D-4C67-973E-797348823CF6}" type="sibTrans" cxnId="{8E7152FB-13EF-4C47-B898-E8A90A9B1EED}">
      <dgm:prSet/>
      <dgm:spPr/>
      <dgm:t>
        <a:bodyPr/>
        <a:lstStyle/>
        <a:p>
          <a:endParaRPr lang="cs-CZ"/>
        </a:p>
      </dgm:t>
    </dgm:pt>
    <dgm:pt modelId="{5734C6EA-F669-446E-BE44-2CA5DCA1E7BE}">
      <dgm:prSet/>
      <dgm:spPr/>
      <dgm:t>
        <a:bodyPr/>
        <a:lstStyle/>
        <a:p>
          <a:pPr rtl="0"/>
          <a:r>
            <a:rPr lang="cs-CZ"/>
            <a:t>Opatrovnictví</a:t>
          </a:r>
        </a:p>
      </dgm:t>
    </dgm:pt>
    <dgm:pt modelId="{8C7F95A8-F36C-431E-B060-1BBEA872D7A8}" type="parTrans" cxnId="{D1C405FC-C7E3-480E-BDA6-92BEFCBDADEA}">
      <dgm:prSet/>
      <dgm:spPr/>
      <dgm:t>
        <a:bodyPr/>
        <a:lstStyle/>
        <a:p>
          <a:endParaRPr lang="cs-CZ"/>
        </a:p>
      </dgm:t>
    </dgm:pt>
    <dgm:pt modelId="{9FBAF3D9-04FD-4018-A456-17AF18BAA3E1}" type="sibTrans" cxnId="{D1C405FC-C7E3-480E-BDA6-92BEFCBDADEA}">
      <dgm:prSet/>
      <dgm:spPr/>
      <dgm:t>
        <a:bodyPr/>
        <a:lstStyle/>
        <a:p>
          <a:endParaRPr lang="cs-CZ"/>
        </a:p>
      </dgm:t>
    </dgm:pt>
    <dgm:pt modelId="{19D65D3D-47C8-4F82-AB01-06FBCB83A9DB}">
      <dgm:prSet/>
      <dgm:spPr/>
      <dgm:t>
        <a:bodyPr/>
        <a:lstStyle/>
        <a:p>
          <a:pPr rtl="0"/>
          <a:r>
            <a:rPr lang="cs-CZ"/>
            <a:t>Pěstounství</a:t>
          </a:r>
        </a:p>
      </dgm:t>
    </dgm:pt>
    <dgm:pt modelId="{57423F17-192F-4B44-9637-3796A8646142}" type="parTrans" cxnId="{9672B1F0-781F-499B-AF6F-82A9F1B4D258}">
      <dgm:prSet/>
      <dgm:spPr/>
      <dgm:t>
        <a:bodyPr/>
        <a:lstStyle/>
        <a:p>
          <a:endParaRPr lang="cs-CZ"/>
        </a:p>
      </dgm:t>
    </dgm:pt>
    <dgm:pt modelId="{3E60C580-DBF4-4ABA-AEF3-171EC130B696}" type="sibTrans" cxnId="{9672B1F0-781F-499B-AF6F-82A9F1B4D258}">
      <dgm:prSet/>
      <dgm:spPr/>
      <dgm:t>
        <a:bodyPr/>
        <a:lstStyle/>
        <a:p>
          <a:endParaRPr lang="cs-CZ"/>
        </a:p>
      </dgm:t>
    </dgm:pt>
    <dgm:pt modelId="{44F14F6C-F527-4BD2-9672-8B7A24E85671}" type="pres">
      <dgm:prSet presAssocID="{1D1C3738-7F37-4316-BB8B-B7C784E6F5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32587F5-0FA4-41D6-84C5-506035C391C3}" type="pres">
      <dgm:prSet presAssocID="{5553DB7A-F36B-46C2-B750-95A2FBC956C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6827C4-CD77-4BB3-B9F4-5122499CB89D}" type="pres">
      <dgm:prSet presAssocID="{C08150AB-EBAB-411B-B47D-D823B3EA57CA}" presName="sibTrans" presStyleCnt="0"/>
      <dgm:spPr/>
    </dgm:pt>
    <dgm:pt modelId="{3E870FD2-83B6-4D57-B405-34B3CAA94AC6}" type="pres">
      <dgm:prSet presAssocID="{C73FE862-B099-43E6-A5BA-AE485BA8BAB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394E71-C448-44BA-89A6-1928AB8D62C6}" type="pres">
      <dgm:prSet presAssocID="{6357D0A8-9216-440C-8A87-EEC791D00115}" presName="sibTrans" presStyleCnt="0"/>
      <dgm:spPr/>
    </dgm:pt>
    <dgm:pt modelId="{03D9C9B1-4218-4E91-839F-8618C954E4C8}" type="pres">
      <dgm:prSet presAssocID="{91EC44A8-B38A-435D-94D6-781594E3A4A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0309FBA-8AB1-4029-90E2-4CFE3AE9C64B}" type="pres">
      <dgm:prSet presAssocID="{7013A7A8-6F6D-4C67-973E-797348823CF6}" presName="sibTrans" presStyleCnt="0"/>
      <dgm:spPr/>
    </dgm:pt>
    <dgm:pt modelId="{60F0AE20-9335-4979-B79C-C96C06ED202C}" type="pres">
      <dgm:prSet presAssocID="{5734C6EA-F669-446E-BE44-2CA5DCA1E7B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6D72685-1170-4CEF-995C-073CEFFB3AB6}" type="pres">
      <dgm:prSet presAssocID="{9FBAF3D9-04FD-4018-A456-17AF18BAA3E1}" presName="sibTrans" presStyleCnt="0"/>
      <dgm:spPr/>
    </dgm:pt>
    <dgm:pt modelId="{153A4353-E23A-4D1B-A378-F0E008290553}" type="pres">
      <dgm:prSet presAssocID="{19D65D3D-47C8-4F82-AB01-06FBCB83A9D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4A3605-4DAF-48C3-802B-D67D90E8F03E}" type="presOf" srcId="{5734C6EA-F669-446E-BE44-2CA5DCA1E7BE}" destId="{60F0AE20-9335-4979-B79C-C96C06ED202C}" srcOrd="0" destOrd="0" presId="urn:microsoft.com/office/officeart/2005/8/layout/default"/>
    <dgm:cxn modelId="{9672B1F0-781F-499B-AF6F-82A9F1B4D258}" srcId="{1D1C3738-7F37-4316-BB8B-B7C784E6F596}" destId="{19D65D3D-47C8-4F82-AB01-06FBCB83A9DB}" srcOrd="4" destOrd="0" parTransId="{57423F17-192F-4B44-9637-3796A8646142}" sibTransId="{3E60C580-DBF4-4ABA-AEF3-171EC130B696}"/>
    <dgm:cxn modelId="{8E7152FB-13EF-4C47-B898-E8A90A9B1EED}" srcId="{1D1C3738-7F37-4316-BB8B-B7C784E6F596}" destId="{91EC44A8-B38A-435D-94D6-781594E3A4A9}" srcOrd="2" destOrd="0" parTransId="{3F032DFB-C1C6-4663-8323-62BA4E82236E}" sibTransId="{7013A7A8-6F6D-4C67-973E-797348823CF6}"/>
    <dgm:cxn modelId="{53F089B2-0DF2-4148-9DF1-752BA2E44FA1}" type="presOf" srcId="{C73FE862-B099-43E6-A5BA-AE485BA8BAB4}" destId="{3E870FD2-83B6-4D57-B405-34B3CAA94AC6}" srcOrd="0" destOrd="0" presId="urn:microsoft.com/office/officeart/2005/8/layout/default"/>
    <dgm:cxn modelId="{080A5CC7-EDC6-49C8-A5F4-790A7C01B019}" type="presOf" srcId="{19D65D3D-47C8-4F82-AB01-06FBCB83A9DB}" destId="{153A4353-E23A-4D1B-A378-F0E008290553}" srcOrd="0" destOrd="0" presId="urn:microsoft.com/office/officeart/2005/8/layout/default"/>
    <dgm:cxn modelId="{E87D7981-15EE-448F-A6D0-08D40A707902}" type="presOf" srcId="{5553DB7A-F36B-46C2-B750-95A2FBC956C7}" destId="{832587F5-0FA4-41D6-84C5-506035C391C3}" srcOrd="0" destOrd="0" presId="urn:microsoft.com/office/officeart/2005/8/layout/default"/>
    <dgm:cxn modelId="{6F05AAA9-B7C2-4B87-875D-348EEEFE0E1B}" type="presOf" srcId="{1D1C3738-7F37-4316-BB8B-B7C784E6F596}" destId="{44F14F6C-F527-4BD2-9672-8B7A24E85671}" srcOrd="0" destOrd="0" presId="urn:microsoft.com/office/officeart/2005/8/layout/default"/>
    <dgm:cxn modelId="{07736F75-BB6D-400E-B12D-232538B332C6}" srcId="{1D1C3738-7F37-4316-BB8B-B7C784E6F596}" destId="{C73FE862-B099-43E6-A5BA-AE485BA8BAB4}" srcOrd="1" destOrd="0" parTransId="{2C815EDD-828A-482A-BE30-D5E260025F96}" sibTransId="{6357D0A8-9216-440C-8A87-EEC791D00115}"/>
    <dgm:cxn modelId="{BFC33320-1B31-40DD-A385-225E3E334286}" srcId="{1D1C3738-7F37-4316-BB8B-B7C784E6F596}" destId="{5553DB7A-F36B-46C2-B750-95A2FBC956C7}" srcOrd="0" destOrd="0" parTransId="{26BAB664-1C46-45E5-BBB6-10015B5F0AEE}" sibTransId="{C08150AB-EBAB-411B-B47D-D823B3EA57CA}"/>
    <dgm:cxn modelId="{D1C405FC-C7E3-480E-BDA6-92BEFCBDADEA}" srcId="{1D1C3738-7F37-4316-BB8B-B7C784E6F596}" destId="{5734C6EA-F669-446E-BE44-2CA5DCA1E7BE}" srcOrd="3" destOrd="0" parTransId="{8C7F95A8-F36C-431E-B060-1BBEA872D7A8}" sibTransId="{9FBAF3D9-04FD-4018-A456-17AF18BAA3E1}"/>
    <dgm:cxn modelId="{B8F19D04-C49B-4EE7-A61D-F977E8BCC5D4}" type="presOf" srcId="{91EC44A8-B38A-435D-94D6-781594E3A4A9}" destId="{03D9C9B1-4218-4E91-839F-8618C954E4C8}" srcOrd="0" destOrd="0" presId="urn:microsoft.com/office/officeart/2005/8/layout/default"/>
    <dgm:cxn modelId="{82F50D44-B81E-4A46-B5FC-5F149F52C101}" type="presParOf" srcId="{44F14F6C-F527-4BD2-9672-8B7A24E85671}" destId="{832587F5-0FA4-41D6-84C5-506035C391C3}" srcOrd="0" destOrd="0" presId="urn:microsoft.com/office/officeart/2005/8/layout/default"/>
    <dgm:cxn modelId="{29B6EAB4-EEC6-4B0B-A462-71E5EEB95405}" type="presParOf" srcId="{44F14F6C-F527-4BD2-9672-8B7A24E85671}" destId="{AA6827C4-CD77-4BB3-B9F4-5122499CB89D}" srcOrd="1" destOrd="0" presId="urn:microsoft.com/office/officeart/2005/8/layout/default"/>
    <dgm:cxn modelId="{F30FD863-8AB9-4E7E-9CF9-5D78E8DDD2D5}" type="presParOf" srcId="{44F14F6C-F527-4BD2-9672-8B7A24E85671}" destId="{3E870FD2-83B6-4D57-B405-34B3CAA94AC6}" srcOrd="2" destOrd="0" presId="urn:microsoft.com/office/officeart/2005/8/layout/default"/>
    <dgm:cxn modelId="{F9C0E6F8-B3B5-456D-B9AB-10032A11A5AD}" type="presParOf" srcId="{44F14F6C-F527-4BD2-9672-8B7A24E85671}" destId="{0A394E71-C448-44BA-89A6-1928AB8D62C6}" srcOrd="3" destOrd="0" presId="urn:microsoft.com/office/officeart/2005/8/layout/default"/>
    <dgm:cxn modelId="{A253BA6A-B32D-43E3-B722-FAF592B87457}" type="presParOf" srcId="{44F14F6C-F527-4BD2-9672-8B7A24E85671}" destId="{03D9C9B1-4218-4E91-839F-8618C954E4C8}" srcOrd="4" destOrd="0" presId="urn:microsoft.com/office/officeart/2005/8/layout/default"/>
    <dgm:cxn modelId="{3FD81729-DD0C-47AE-A451-2F888C13D918}" type="presParOf" srcId="{44F14F6C-F527-4BD2-9672-8B7A24E85671}" destId="{D0309FBA-8AB1-4029-90E2-4CFE3AE9C64B}" srcOrd="5" destOrd="0" presId="urn:microsoft.com/office/officeart/2005/8/layout/default"/>
    <dgm:cxn modelId="{584DDE88-21BB-42E5-B867-86BB8D726C9B}" type="presParOf" srcId="{44F14F6C-F527-4BD2-9672-8B7A24E85671}" destId="{60F0AE20-9335-4979-B79C-C96C06ED202C}" srcOrd="6" destOrd="0" presId="urn:microsoft.com/office/officeart/2005/8/layout/default"/>
    <dgm:cxn modelId="{1BB24E13-2BF8-4E18-8FEC-D7F911977D06}" type="presParOf" srcId="{44F14F6C-F527-4BD2-9672-8B7A24E85671}" destId="{26D72685-1170-4CEF-995C-073CEFFB3AB6}" srcOrd="7" destOrd="0" presId="urn:microsoft.com/office/officeart/2005/8/layout/default"/>
    <dgm:cxn modelId="{F69F1DD0-A273-47DD-A088-A64410381AB1}" type="presParOf" srcId="{44F14F6C-F527-4BD2-9672-8B7A24E85671}" destId="{153A4353-E23A-4D1B-A378-F0E00829055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F6AB559-8D7A-46FD-9E29-2624864130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83607781-7EAB-417F-AABA-F5F3B77EDB3A}">
      <dgm:prSet/>
      <dgm:spPr/>
      <dgm:t>
        <a:bodyPr/>
        <a:lstStyle/>
        <a:p>
          <a:pPr rtl="0"/>
          <a:r>
            <a:rPr lang="cs-CZ"/>
            <a:t>Matkou dítěte je žena, která je porodila.</a:t>
          </a:r>
        </a:p>
      </dgm:t>
    </dgm:pt>
    <dgm:pt modelId="{9657D40A-2742-41E8-8700-A95B8C51EFCC}" type="parTrans" cxnId="{73AE52C5-432F-4FAF-ABA1-79BC8D92527D}">
      <dgm:prSet/>
      <dgm:spPr/>
      <dgm:t>
        <a:bodyPr/>
        <a:lstStyle/>
        <a:p>
          <a:endParaRPr lang="cs-CZ"/>
        </a:p>
      </dgm:t>
    </dgm:pt>
    <dgm:pt modelId="{B60DDD18-C199-42FB-BB36-ADD0AC37E818}" type="sibTrans" cxnId="{73AE52C5-432F-4FAF-ABA1-79BC8D92527D}">
      <dgm:prSet/>
      <dgm:spPr/>
      <dgm:t>
        <a:bodyPr/>
        <a:lstStyle/>
        <a:p>
          <a:endParaRPr lang="cs-CZ"/>
        </a:p>
      </dgm:t>
    </dgm:pt>
    <dgm:pt modelId="{B6F67997-3211-45C6-838A-D70146415BAC}">
      <dgm:prSet/>
      <dgm:spPr/>
      <dgm:t>
        <a:bodyPr/>
        <a:lstStyle/>
        <a:p>
          <a:pPr rtl="0"/>
          <a:r>
            <a:rPr lang="cs-CZ"/>
            <a:t>Otcem je:</a:t>
          </a:r>
        </a:p>
      </dgm:t>
    </dgm:pt>
    <dgm:pt modelId="{46D788A6-4470-4614-AE30-C03951EAF696}" type="parTrans" cxnId="{BD80DBE0-DA82-4A30-8701-502BF4AF985A}">
      <dgm:prSet/>
      <dgm:spPr/>
      <dgm:t>
        <a:bodyPr/>
        <a:lstStyle/>
        <a:p>
          <a:endParaRPr lang="cs-CZ"/>
        </a:p>
      </dgm:t>
    </dgm:pt>
    <dgm:pt modelId="{A5DE8B91-B23C-47FD-85BD-D346B21CE980}" type="sibTrans" cxnId="{BD80DBE0-DA82-4A30-8701-502BF4AF985A}">
      <dgm:prSet/>
      <dgm:spPr/>
      <dgm:t>
        <a:bodyPr/>
        <a:lstStyle/>
        <a:p>
          <a:endParaRPr lang="cs-CZ"/>
        </a:p>
      </dgm:t>
    </dgm:pt>
    <dgm:pt modelId="{48E11265-C2D6-45A7-B24C-8F2205EE81F0}">
      <dgm:prSet/>
      <dgm:spPr/>
      <dgm:t>
        <a:bodyPr/>
        <a:lstStyle/>
        <a:p>
          <a:pPr rtl="0"/>
          <a:r>
            <a:rPr lang="cs-CZ"/>
            <a:t>manžel matky</a:t>
          </a:r>
        </a:p>
      </dgm:t>
    </dgm:pt>
    <dgm:pt modelId="{DF5BA679-BEFD-475F-9D88-5322B6F24F36}" type="parTrans" cxnId="{61E0302F-4812-4061-B5F4-350CF086C30C}">
      <dgm:prSet/>
      <dgm:spPr/>
      <dgm:t>
        <a:bodyPr/>
        <a:lstStyle/>
        <a:p>
          <a:endParaRPr lang="cs-CZ"/>
        </a:p>
      </dgm:t>
    </dgm:pt>
    <dgm:pt modelId="{6888E682-2403-4D99-B5E7-BAFA96775C62}" type="sibTrans" cxnId="{61E0302F-4812-4061-B5F4-350CF086C30C}">
      <dgm:prSet/>
      <dgm:spPr/>
      <dgm:t>
        <a:bodyPr/>
        <a:lstStyle/>
        <a:p>
          <a:endParaRPr lang="cs-CZ"/>
        </a:p>
      </dgm:t>
    </dgm:pt>
    <dgm:pt modelId="{C80F80F3-249F-4492-99F9-B4202E7A2AD1}">
      <dgm:prSet/>
      <dgm:spPr/>
      <dgm:t>
        <a:bodyPr/>
        <a:lstStyle/>
        <a:p>
          <a:pPr rtl="0"/>
          <a:r>
            <a:rPr lang="cs-CZ"/>
            <a:t>u neprovdané souhlasné prohlášení</a:t>
          </a:r>
        </a:p>
      </dgm:t>
    </dgm:pt>
    <dgm:pt modelId="{8250B35B-91DE-4F10-ADEB-7062223A4E25}" type="parTrans" cxnId="{4D61112E-B260-4CC9-9F38-37564AC579B6}">
      <dgm:prSet/>
      <dgm:spPr/>
      <dgm:t>
        <a:bodyPr/>
        <a:lstStyle/>
        <a:p>
          <a:endParaRPr lang="cs-CZ"/>
        </a:p>
      </dgm:t>
    </dgm:pt>
    <dgm:pt modelId="{BE9DD618-D920-4A9C-8679-E55F70464D11}" type="sibTrans" cxnId="{4D61112E-B260-4CC9-9F38-37564AC579B6}">
      <dgm:prSet/>
      <dgm:spPr/>
      <dgm:t>
        <a:bodyPr/>
        <a:lstStyle/>
        <a:p>
          <a:endParaRPr lang="cs-CZ"/>
        </a:p>
      </dgm:t>
    </dgm:pt>
    <dgm:pt modelId="{FAAEBE64-A965-45A6-8DDD-7AC14E0379FF}">
      <dgm:prSet/>
      <dgm:spPr/>
      <dgm:t>
        <a:bodyPr/>
        <a:lstStyle/>
        <a:p>
          <a:pPr rtl="0"/>
          <a:r>
            <a:rPr lang="cs-CZ"/>
            <a:t>Určí soud</a:t>
          </a:r>
        </a:p>
      </dgm:t>
    </dgm:pt>
    <dgm:pt modelId="{9780E79B-400D-4D45-A6BA-2E7C45E0BFD5}" type="parTrans" cxnId="{F1FC2CCC-3653-4199-AF1D-FAB1C5D9C196}">
      <dgm:prSet/>
      <dgm:spPr/>
      <dgm:t>
        <a:bodyPr/>
        <a:lstStyle/>
        <a:p>
          <a:endParaRPr lang="cs-CZ"/>
        </a:p>
      </dgm:t>
    </dgm:pt>
    <dgm:pt modelId="{27E64166-86C9-4B93-A442-2B638D1F7030}" type="sibTrans" cxnId="{F1FC2CCC-3653-4199-AF1D-FAB1C5D9C196}">
      <dgm:prSet/>
      <dgm:spPr/>
      <dgm:t>
        <a:bodyPr/>
        <a:lstStyle/>
        <a:p>
          <a:endParaRPr lang="cs-CZ"/>
        </a:p>
      </dgm:t>
    </dgm:pt>
    <dgm:pt modelId="{34A53E98-C633-43CC-A13A-4180C926BE09}">
      <dgm:prSet/>
      <dgm:spPr/>
      <dgm:t>
        <a:bodyPr/>
        <a:lstStyle/>
        <a:p>
          <a:pPr rtl="0"/>
          <a:r>
            <a:rPr lang="cs-CZ"/>
            <a:t>Popřít otcovství lze do šesti let věku (subjektivní lhůta 6 měsíců)</a:t>
          </a:r>
        </a:p>
      </dgm:t>
    </dgm:pt>
    <dgm:pt modelId="{889FD617-C19C-4C22-8BDF-79B708BFE765}" type="parTrans" cxnId="{24EF01C3-1C09-4157-AA0F-9CE3BC7549A4}">
      <dgm:prSet/>
      <dgm:spPr/>
      <dgm:t>
        <a:bodyPr/>
        <a:lstStyle/>
        <a:p>
          <a:endParaRPr lang="cs-CZ"/>
        </a:p>
      </dgm:t>
    </dgm:pt>
    <dgm:pt modelId="{749F3DFF-794B-4340-9DC3-39A4AD5FE40D}" type="sibTrans" cxnId="{24EF01C3-1C09-4157-AA0F-9CE3BC7549A4}">
      <dgm:prSet/>
      <dgm:spPr/>
      <dgm:t>
        <a:bodyPr/>
        <a:lstStyle/>
        <a:p>
          <a:endParaRPr lang="cs-CZ"/>
        </a:p>
      </dgm:t>
    </dgm:pt>
    <dgm:pt modelId="{F2C976E3-66EF-46D5-8759-F9081C051ADD}" type="pres">
      <dgm:prSet presAssocID="{6F6AB559-8D7A-46FD-9E29-2624864130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5AA3BC0-3FBB-46A2-B3B4-00EC011F2DE5}" type="pres">
      <dgm:prSet presAssocID="{83607781-7EAB-417F-AABA-F5F3B77EDB3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EBCD3B-1AA0-47EB-874C-449420C7B86F}" type="pres">
      <dgm:prSet presAssocID="{B60DDD18-C199-42FB-BB36-ADD0AC37E818}" presName="spacer" presStyleCnt="0"/>
      <dgm:spPr/>
    </dgm:pt>
    <dgm:pt modelId="{53E596A7-D573-429E-ABDC-B7974F032E56}" type="pres">
      <dgm:prSet presAssocID="{B6F67997-3211-45C6-838A-D70146415BA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EC48D2-7CDB-4C3C-A5E7-43BD06F7E5C2}" type="pres">
      <dgm:prSet presAssocID="{B6F67997-3211-45C6-838A-D70146415BA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B4E93A-2E44-41A0-9E3D-8A38769CFA5D}" type="pres">
      <dgm:prSet presAssocID="{34A53E98-C633-43CC-A13A-4180C926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EF01C3-1C09-4157-AA0F-9CE3BC7549A4}" srcId="{6F6AB559-8D7A-46FD-9E29-2624864130CD}" destId="{34A53E98-C633-43CC-A13A-4180C926BE09}" srcOrd="2" destOrd="0" parTransId="{889FD617-C19C-4C22-8BDF-79B708BFE765}" sibTransId="{749F3DFF-794B-4340-9DC3-39A4AD5FE40D}"/>
    <dgm:cxn modelId="{46012951-D346-4054-B55D-349BF83485BF}" type="presOf" srcId="{48E11265-C2D6-45A7-B24C-8F2205EE81F0}" destId="{53EC48D2-7CDB-4C3C-A5E7-43BD06F7E5C2}" srcOrd="0" destOrd="0" presId="urn:microsoft.com/office/officeart/2005/8/layout/vList2"/>
    <dgm:cxn modelId="{9BD125B6-5B5F-4808-B9D7-33526B775E45}" type="presOf" srcId="{6F6AB559-8D7A-46FD-9E29-2624864130CD}" destId="{F2C976E3-66EF-46D5-8759-F9081C051ADD}" srcOrd="0" destOrd="0" presId="urn:microsoft.com/office/officeart/2005/8/layout/vList2"/>
    <dgm:cxn modelId="{F4409977-385F-453E-A978-30D9C438912A}" type="presOf" srcId="{B6F67997-3211-45C6-838A-D70146415BAC}" destId="{53E596A7-D573-429E-ABDC-B7974F032E56}" srcOrd="0" destOrd="0" presId="urn:microsoft.com/office/officeart/2005/8/layout/vList2"/>
    <dgm:cxn modelId="{F1FC2CCC-3653-4199-AF1D-FAB1C5D9C196}" srcId="{B6F67997-3211-45C6-838A-D70146415BAC}" destId="{FAAEBE64-A965-45A6-8DDD-7AC14E0379FF}" srcOrd="2" destOrd="0" parTransId="{9780E79B-400D-4D45-A6BA-2E7C45E0BFD5}" sibTransId="{27E64166-86C9-4B93-A442-2B638D1F7030}"/>
    <dgm:cxn modelId="{EFB6587F-3CDF-4995-826A-AAC68A341904}" type="presOf" srcId="{C80F80F3-249F-4492-99F9-B4202E7A2AD1}" destId="{53EC48D2-7CDB-4C3C-A5E7-43BD06F7E5C2}" srcOrd="0" destOrd="1" presId="urn:microsoft.com/office/officeart/2005/8/layout/vList2"/>
    <dgm:cxn modelId="{E23108BD-E3F0-4484-A919-F609E57B5C44}" type="presOf" srcId="{83607781-7EAB-417F-AABA-F5F3B77EDB3A}" destId="{35AA3BC0-3FBB-46A2-B3B4-00EC011F2DE5}" srcOrd="0" destOrd="0" presId="urn:microsoft.com/office/officeart/2005/8/layout/vList2"/>
    <dgm:cxn modelId="{73AE52C5-432F-4FAF-ABA1-79BC8D92527D}" srcId="{6F6AB559-8D7A-46FD-9E29-2624864130CD}" destId="{83607781-7EAB-417F-AABA-F5F3B77EDB3A}" srcOrd="0" destOrd="0" parTransId="{9657D40A-2742-41E8-8700-A95B8C51EFCC}" sibTransId="{B60DDD18-C199-42FB-BB36-ADD0AC37E818}"/>
    <dgm:cxn modelId="{04A3C004-26DC-4E01-AFB1-ACEB09CCD40C}" type="presOf" srcId="{34A53E98-C633-43CC-A13A-4180C926BE09}" destId="{9DB4E93A-2E44-41A0-9E3D-8A38769CFA5D}" srcOrd="0" destOrd="0" presId="urn:microsoft.com/office/officeart/2005/8/layout/vList2"/>
    <dgm:cxn modelId="{61E0302F-4812-4061-B5F4-350CF086C30C}" srcId="{B6F67997-3211-45C6-838A-D70146415BAC}" destId="{48E11265-C2D6-45A7-B24C-8F2205EE81F0}" srcOrd="0" destOrd="0" parTransId="{DF5BA679-BEFD-475F-9D88-5322B6F24F36}" sibTransId="{6888E682-2403-4D99-B5E7-BAFA96775C62}"/>
    <dgm:cxn modelId="{BD80DBE0-DA82-4A30-8701-502BF4AF985A}" srcId="{6F6AB559-8D7A-46FD-9E29-2624864130CD}" destId="{B6F67997-3211-45C6-838A-D70146415BAC}" srcOrd="1" destOrd="0" parTransId="{46D788A6-4470-4614-AE30-C03951EAF696}" sibTransId="{A5DE8B91-B23C-47FD-85BD-D346B21CE980}"/>
    <dgm:cxn modelId="{03825897-A0A2-41B3-B49C-F65A00DAD4E9}" type="presOf" srcId="{FAAEBE64-A965-45A6-8DDD-7AC14E0379FF}" destId="{53EC48D2-7CDB-4C3C-A5E7-43BD06F7E5C2}" srcOrd="0" destOrd="2" presId="urn:microsoft.com/office/officeart/2005/8/layout/vList2"/>
    <dgm:cxn modelId="{4D61112E-B260-4CC9-9F38-37564AC579B6}" srcId="{B6F67997-3211-45C6-838A-D70146415BAC}" destId="{C80F80F3-249F-4492-99F9-B4202E7A2AD1}" srcOrd="1" destOrd="0" parTransId="{8250B35B-91DE-4F10-ADEB-7062223A4E25}" sibTransId="{BE9DD618-D920-4A9C-8679-E55F70464D11}"/>
    <dgm:cxn modelId="{66855E0B-CF6C-4F10-8E27-C3289D958763}" type="presParOf" srcId="{F2C976E3-66EF-46D5-8759-F9081C051ADD}" destId="{35AA3BC0-3FBB-46A2-B3B4-00EC011F2DE5}" srcOrd="0" destOrd="0" presId="urn:microsoft.com/office/officeart/2005/8/layout/vList2"/>
    <dgm:cxn modelId="{4069FEF1-75FF-4F1C-841F-A3500AFA16D1}" type="presParOf" srcId="{F2C976E3-66EF-46D5-8759-F9081C051ADD}" destId="{CAEBCD3B-1AA0-47EB-874C-449420C7B86F}" srcOrd="1" destOrd="0" presId="urn:microsoft.com/office/officeart/2005/8/layout/vList2"/>
    <dgm:cxn modelId="{D09AB9B8-BAB0-403B-B891-F5EE68CDD195}" type="presParOf" srcId="{F2C976E3-66EF-46D5-8759-F9081C051ADD}" destId="{53E596A7-D573-429E-ABDC-B7974F032E56}" srcOrd="2" destOrd="0" presId="urn:microsoft.com/office/officeart/2005/8/layout/vList2"/>
    <dgm:cxn modelId="{7D9FB716-DFF5-4DF1-AD94-0FF9C43E1E5E}" type="presParOf" srcId="{F2C976E3-66EF-46D5-8759-F9081C051ADD}" destId="{53EC48D2-7CDB-4C3C-A5E7-43BD06F7E5C2}" srcOrd="3" destOrd="0" presId="urn:microsoft.com/office/officeart/2005/8/layout/vList2"/>
    <dgm:cxn modelId="{04B1097A-271E-4B3D-A58E-A235BBCF83F1}" type="presParOf" srcId="{F2C976E3-66EF-46D5-8759-F9081C051ADD}" destId="{9DB4E93A-2E44-41A0-9E3D-8A38769CFA5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D48DA19-D398-4FAC-84AD-D8328747C88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7EFDAFB7-6B13-4DEB-A4C2-E68DD59041B4}">
      <dgm:prSet/>
      <dgm:spPr/>
      <dgm:t>
        <a:bodyPr/>
        <a:lstStyle/>
        <a:p>
          <a:pPr rtl="0"/>
          <a:r>
            <a:rPr lang="cs-CZ"/>
            <a:t>Prohlídka těla </a:t>
          </a:r>
        </a:p>
      </dgm:t>
    </dgm:pt>
    <dgm:pt modelId="{A3C4F3FD-D681-4071-8277-F3B9100BDF3B}" type="parTrans" cxnId="{6A545C07-9A87-4815-904A-9336412FF0E5}">
      <dgm:prSet/>
      <dgm:spPr/>
      <dgm:t>
        <a:bodyPr/>
        <a:lstStyle/>
        <a:p>
          <a:endParaRPr lang="cs-CZ"/>
        </a:p>
      </dgm:t>
    </dgm:pt>
    <dgm:pt modelId="{D6E0FCB8-ED6A-4447-A595-D83812B1F8D6}" type="sibTrans" cxnId="{6A545C07-9A87-4815-904A-9336412FF0E5}">
      <dgm:prSet/>
      <dgm:spPr/>
      <dgm:t>
        <a:bodyPr/>
        <a:lstStyle/>
        <a:p>
          <a:endParaRPr lang="cs-CZ"/>
        </a:p>
      </dgm:t>
    </dgm:pt>
    <dgm:pt modelId="{21B51A68-0EF6-4A62-A5B2-2C77B3AE8F6A}">
      <dgm:prSet/>
      <dgm:spPr/>
      <dgm:t>
        <a:bodyPr/>
        <a:lstStyle/>
        <a:p>
          <a:pPr rtl="0"/>
          <a:r>
            <a:rPr lang="cs-CZ"/>
            <a:t>třeba provést vždy; jejím účelem je zjistit smrt osoby, pravděpodobné datum a čas úmrtí, pravděpodobnou příčinu smrti a dále určit, zda bude provedena pitva. </a:t>
          </a:r>
        </a:p>
      </dgm:t>
    </dgm:pt>
    <dgm:pt modelId="{20C3BE5D-0841-4F36-965B-C8194FD72557}" type="parTrans" cxnId="{E4725608-83FC-4323-9D41-137FC117A62F}">
      <dgm:prSet/>
      <dgm:spPr/>
      <dgm:t>
        <a:bodyPr/>
        <a:lstStyle/>
        <a:p>
          <a:endParaRPr lang="cs-CZ"/>
        </a:p>
      </dgm:t>
    </dgm:pt>
    <dgm:pt modelId="{E7BEAE7E-DDAF-4174-9A9C-026B51A0E1C6}" type="sibTrans" cxnId="{E4725608-83FC-4323-9D41-137FC117A62F}">
      <dgm:prSet/>
      <dgm:spPr/>
      <dgm:t>
        <a:bodyPr/>
        <a:lstStyle/>
        <a:p>
          <a:endParaRPr lang="cs-CZ"/>
        </a:p>
      </dgm:t>
    </dgm:pt>
    <dgm:pt modelId="{98516283-D5B4-4281-8996-CCDA6E06F497}">
      <dgm:prSet/>
      <dgm:spPr/>
      <dgm:t>
        <a:bodyPr/>
        <a:lstStyle/>
        <a:p>
          <a:pPr rtl="0"/>
          <a:r>
            <a:rPr lang="cs-CZ"/>
            <a:t>Pitva</a:t>
          </a:r>
        </a:p>
      </dgm:t>
    </dgm:pt>
    <dgm:pt modelId="{A320BD2C-5A1C-49D5-AC74-4F50C424F300}" type="parTrans" cxnId="{CE615129-33D9-4453-86E4-A228DD836517}">
      <dgm:prSet/>
      <dgm:spPr/>
      <dgm:t>
        <a:bodyPr/>
        <a:lstStyle/>
        <a:p>
          <a:endParaRPr lang="cs-CZ"/>
        </a:p>
      </dgm:t>
    </dgm:pt>
    <dgm:pt modelId="{7186D556-5829-424C-9656-A3ECE4DD7D59}" type="sibTrans" cxnId="{CE615129-33D9-4453-86E4-A228DD836517}">
      <dgm:prSet/>
      <dgm:spPr/>
      <dgm:t>
        <a:bodyPr/>
        <a:lstStyle/>
        <a:p>
          <a:endParaRPr lang="cs-CZ"/>
        </a:p>
      </dgm:t>
    </dgm:pt>
    <dgm:pt modelId="{CD773BA3-DC64-429F-AF9D-DD53CF7C1342}">
      <dgm:prSet/>
      <dgm:spPr/>
      <dgm:t>
        <a:bodyPr/>
        <a:lstStyle/>
        <a:p>
          <a:pPr rtl="0"/>
          <a:r>
            <a:rPr lang="cs-CZ" b="1" dirty="0"/>
            <a:t>patologicko-anatomické, </a:t>
          </a:r>
          <a:r>
            <a:rPr lang="cs-CZ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</dgm:t>
    </dgm:pt>
    <dgm:pt modelId="{59954FBF-DD05-46CA-A5B7-81A1E7667B59}" type="parTrans" cxnId="{0EDBEAAC-0B4D-41D5-82AB-D35BBB18DC00}">
      <dgm:prSet/>
      <dgm:spPr/>
      <dgm:t>
        <a:bodyPr/>
        <a:lstStyle/>
        <a:p>
          <a:endParaRPr lang="cs-CZ"/>
        </a:p>
      </dgm:t>
    </dgm:pt>
    <dgm:pt modelId="{A694B945-8F9A-40B6-875E-5B5DA5A91FD4}" type="sibTrans" cxnId="{0EDBEAAC-0B4D-41D5-82AB-D35BBB18DC00}">
      <dgm:prSet/>
      <dgm:spPr/>
      <dgm:t>
        <a:bodyPr/>
        <a:lstStyle/>
        <a:p>
          <a:endParaRPr lang="cs-CZ"/>
        </a:p>
      </dgm:t>
    </dgm:pt>
    <dgm:pt modelId="{983A5220-0748-4A84-96D9-C6D6FD942CC5}">
      <dgm:prSet/>
      <dgm:spPr/>
      <dgm:t>
        <a:bodyPr/>
        <a:lstStyle/>
        <a:p>
          <a:pPr rtl="0"/>
          <a:r>
            <a:rPr lang="cs-CZ" b="1" dirty="0"/>
            <a:t>zdravotní</a:t>
          </a:r>
          <a:r>
            <a:rPr lang="cs-CZ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</dgm:t>
    </dgm:pt>
    <dgm:pt modelId="{E8B4E6CD-38C9-41B4-9A60-E09A1CF428DA}" type="parTrans" cxnId="{31BAC11B-C8D8-42F6-94B8-835C50B15870}">
      <dgm:prSet/>
      <dgm:spPr/>
      <dgm:t>
        <a:bodyPr/>
        <a:lstStyle/>
        <a:p>
          <a:endParaRPr lang="cs-CZ"/>
        </a:p>
      </dgm:t>
    </dgm:pt>
    <dgm:pt modelId="{E4D3BF3E-719A-42FC-8166-DC9C94E2A4AC}" type="sibTrans" cxnId="{31BAC11B-C8D8-42F6-94B8-835C50B15870}">
      <dgm:prSet/>
      <dgm:spPr/>
      <dgm:t>
        <a:bodyPr/>
        <a:lstStyle/>
        <a:p>
          <a:endParaRPr lang="cs-CZ"/>
        </a:p>
      </dgm:t>
    </dgm:pt>
    <dgm:pt modelId="{0BE732DE-06BF-4D89-8328-827E2ABBAB3E}">
      <dgm:prSet/>
      <dgm:spPr/>
      <dgm:t>
        <a:bodyPr/>
        <a:lstStyle/>
        <a:p>
          <a:pPr rtl="0"/>
          <a:r>
            <a:rPr lang="cs-CZ" b="1" dirty="0"/>
            <a:t>soudní</a:t>
          </a:r>
          <a:r>
            <a:rPr lang="cs-CZ" dirty="0"/>
            <a:t>, které se provádějí při podezření, že úmrtí bylo způsobeno trestným činem</a:t>
          </a:r>
        </a:p>
      </dgm:t>
    </dgm:pt>
    <dgm:pt modelId="{8CE6D83C-935C-4F35-8011-C40598EC69CD}" type="parTrans" cxnId="{D2E2554D-CF6A-4BFE-8284-DC0A6CC1D08B}">
      <dgm:prSet/>
      <dgm:spPr/>
      <dgm:t>
        <a:bodyPr/>
        <a:lstStyle/>
        <a:p>
          <a:endParaRPr lang="cs-CZ"/>
        </a:p>
      </dgm:t>
    </dgm:pt>
    <dgm:pt modelId="{3EE1CC2D-0ED6-4D00-95E4-76F53EF5EB5C}" type="sibTrans" cxnId="{D2E2554D-CF6A-4BFE-8284-DC0A6CC1D08B}">
      <dgm:prSet/>
      <dgm:spPr/>
      <dgm:t>
        <a:bodyPr/>
        <a:lstStyle/>
        <a:p>
          <a:endParaRPr lang="cs-CZ"/>
        </a:p>
      </dgm:t>
    </dgm:pt>
    <dgm:pt modelId="{B01E161C-021A-40E9-A70B-0464F5982EB5}">
      <dgm:prSet/>
      <dgm:spPr/>
      <dgm:t>
        <a:bodyPr/>
        <a:lstStyle/>
        <a:p>
          <a:pPr rtl="0"/>
          <a:r>
            <a:rPr lang="cs-CZ" b="1" dirty="0"/>
            <a:t>anatomické</a:t>
          </a:r>
          <a:r>
            <a:rPr lang="cs-CZ" dirty="0"/>
            <a:t>, které se provádějí k výukovým účelům nebo pro účely vědy a výzkumu v oblasti zdravotnictví.</a:t>
          </a:r>
        </a:p>
      </dgm:t>
    </dgm:pt>
    <dgm:pt modelId="{AAE7BE76-7987-4782-8312-139B4605C1EB}" type="parTrans" cxnId="{B66A5941-0CEE-4EBE-9047-FB075B62C275}">
      <dgm:prSet/>
      <dgm:spPr/>
      <dgm:t>
        <a:bodyPr/>
        <a:lstStyle/>
        <a:p>
          <a:endParaRPr lang="cs-CZ"/>
        </a:p>
      </dgm:t>
    </dgm:pt>
    <dgm:pt modelId="{5B6EAAB8-F77C-4533-9E4B-C63792F00951}" type="sibTrans" cxnId="{B66A5941-0CEE-4EBE-9047-FB075B62C275}">
      <dgm:prSet/>
      <dgm:spPr/>
      <dgm:t>
        <a:bodyPr/>
        <a:lstStyle/>
        <a:p>
          <a:endParaRPr lang="cs-CZ"/>
        </a:p>
      </dgm:t>
    </dgm:pt>
    <dgm:pt modelId="{33596613-797F-42B6-A1FF-775F59691ACF}" type="pres">
      <dgm:prSet presAssocID="{CD48DA19-D398-4FAC-84AD-D8328747C88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EA41486-322C-46B5-8462-113755006BE0}" type="pres">
      <dgm:prSet presAssocID="{7EFDAFB7-6B13-4DEB-A4C2-E68DD59041B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6DC1426-FF71-40F9-939B-1CBDB8F41D05}" type="pres">
      <dgm:prSet presAssocID="{7EFDAFB7-6B13-4DEB-A4C2-E68DD59041B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DACA6-442A-4B70-B4D5-EBC769FA3C19}" type="pres">
      <dgm:prSet presAssocID="{98516283-D5B4-4281-8996-CCDA6E06F49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83FB2AD-B174-4C7B-B4A8-33BCA15C35A9}" type="pres">
      <dgm:prSet presAssocID="{98516283-D5B4-4281-8996-CCDA6E06F49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E35F682-85A3-4CB8-83DF-E68FF2432C5B}" type="presOf" srcId="{B01E161C-021A-40E9-A70B-0464F5982EB5}" destId="{083FB2AD-B174-4C7B-B4A8-33BCA15C35A9}" srcOrd="0" destOrd="3" presId="urn:microsoft.com/office/officeart/2005/8/layout/vList2"/>
    <dgm:cxn modelId="{2FBB4925-658F-4381-9E14-F3CA054026AA}" type="presOf" srcId="{7EFDAFB7-6B13-4DEB-A4C2-E68DD59041B4}" destId="{6EA41486-322C-46B5-8462-113755006BE0}" srcOrd="0" destOrd="0" presId="urn:microsoft.com/office/officeart/2005/8/layout/vList2"/>
    <dgm:cxn modelId="{CC29456A-C0C5-4D6E-9C26-CAF97753C3A6}" type="presOf" srcId="{CD48DA19-D398-4FAC-84AD-D8328747C883}" destId="{33596613-797F-42B6-A1FF-775F59691ACF}" srcOrd="0" destOrd="0" presId="urn:microsoft.com/office/officeart/2005/8/layout/vList2"/>
    <dgm:cxn modelId="{1ABA74B2-14A1-432D-87E5-03B4233B74CB}" type="presOf" srcId="{98516283-D5B4-4281-8996-CCDA6E06F497}" destId="{4CCDACA6-442A-4B70-B4D5-EBC769FA3C19}" srcOrd="0" destOrd="0" presId="urn:microsoft.com/office/officeart/2005/8/layout/vList2"/>
    <dgm:cxn modelId="{B66A5941-0CEE-4EBE-9047-FB075B62C275}" srcId="{98516283-D5B4-4281-8996-CCDA6E06F497}" destId="{B01E161C-021A-40E9-A70B-0464F5982EB5}" srcOrd="3" destOrd="0" parTransId="{AAE7BE76-7987-4782-8312-139B4605C1EB}" sibTransId="{5B6EAAB8-F77C-4533-9E4B-C63792F00951}"/>
    <dgm:cxn modelId="{E4725608-83FC-4323-9D41-137FC117A62F}" srcId="{7EFDAFB7-6B13-4DEB-A4C2-E68DD59041B4}" destId="{21B51A68-0EF6-4A62-A5B2-2C77B3AE8F6A}" srcOrd="0" destOrd="0" parTransId="{20C3BE5D-0841-4F36-965B-C8194FD72557}" sibTransId="{E7BEAE7E-DDAF-4174-9A9C-026B51A0E1C6}"/>
    <dgm:cxn modelId="{AE7517D7-A6C0-42F1-ADF4-139B29AFCEE6}" type="presOf" srcId="{21B51A68-0EF6-4A62-A5B2-2C77B3AE8F6A}" destId="{16DC1426-FF71-40F9-939B-1CBDB8F41D05}" srcOrd="0" destOrd="0" presId="urn:microsoft.com/office/officeart/2005/8/layout/vList2"/>
    <dgm:cxn modelId="{F5939A17-7589-4CC7-88A1-7F804837612C}" type="presOf" srcId="{CD773BA3-DC64-429F-AF9D-DD53CF7C1342}" destId="{083FB2AD-B174-4C7B-B4A8-33BCA15C35A9}" srcOrd="0" destOrd="0" presId="urn:microsoft.com/office/officeart/2005/8/layout/vList2"/>
    <dgm:cxn modelId="{56C4BE05-BFEA-4197-A687-122946143998}" type="presOf" srcId="{983A5220-0748-4A84-96D9-C6D6FD942CC5}" destId="{083FB2AD-B174-4C7B-B4A8-33BCA15C35A9}" srcOrd="0" destOrd="1" presId="urn:microsoft.com/office/officeart/2005/8/layout/vList2"/>
    <dgm:cxn modelId="{3E2D19B3-0739-4639-B2F4-1AED3E44C306}" type="presOf" srcId="{0BE732DE-06BF-4D89-8328-827E2ABBAB3E}" destId="{083FB2AD-B174-4C7B-B4A8-33BCA15C35A9}" srcOrd="0" destOrd="2" presId="urn:microsoft.com/office/officeart/2005/8/layout/vList2"/>
    <dgm:cxn modelId="{D2E2554D-CF6A-4BFE-8284-DC0A6CC1D08B}" srcId="{98516283-D5B4-4281-8996-CCDA6E06F497}" destId="{0BE732DE-06BF-4D89-8328-827E2ABBAB3E}" srcOrd="2" destOrd="0" parTransId="{8CE6D83C-935C-4F35-8011-C40598EC69CD}" sibTransId="{3EE1CC2D-0ED6-4D00-95E4-76F53EF5EB5C}"/>
    <dgm:cxn modelId="{31BAC11B-C8D8-42F6-94B8-835C50B15870}" srcId="{98516283-D5B4-4281-8996-CCDA6E06F497}" destId="{983A5220-0748-4A84-96D9-C6D6FD942CC5}" srcOrd="1" destOrd="0" parTransId="{E8B4E6CD-38C9-41B4-9A60-E09A1CF428DA}" sibTransId="{E4D3BF3E-719A-42FC-8166-DC9C94E2A4AC}"/>
    <dgm:cxn modelId="{0EDBEAAC-0B4D-41D5-82AB-D35BBB18DC00}" srcId="{98516283-D5B4-4281-8996-CCDA6E06F497}" destId="{CD773BA3-DC64-429F-AF9D-DD53CF7C1342}" srcOrd="0" destOrd="0" parTransId="{59954FBF-DD05-46CA-A5B7-81A1E7667B59}" sibTransId="{A694B945-8F9A-40B6-875E-5B5DA5A91FD4}"/>
    <dgm:cxn modelId="{CE615129-33D9-4453-86E4-A228DD836517}" srcId="{CD48DA19-D398-4FAC-84AD-D8328747C883}" destId="{98516283-D5B4-4281-8996-CCDA6E06F497}" srcOrd="1" destOrd="0" parTransId="{A320BD2C-5A1C-49D5-AC74-4F50C424F300}" sibTransId="{7186D556-5829-424C-9656-A3ECE4DD7D59}"/>
    <dgm:cxn modelId="{6A545C07-9A87-4815-904A-9336412FF0E5}" srcId="{CD48DA19-D398-4FAC-84AD-D8328747C883}" destId="{7EFDAFB7-6B13-4DEB-A4C2-E68DD59041B4}" srcOrd="0" destOrd="0" parTransId="{A3C4F3FD-D681-4071-8277-F3B9100BDF3B}" sibTransId="{D6E0FCB8-ED6A-4447-A595-D83812B1F8D6}"/>
    <dgm:cxn modelId="{D5711503-EDA5-4C17-A470-77F6D7E154EC}" type="presParOf" srcId="{33596613-797F-42B6-A1FF-775F59691ACF}" destId="{6EA41486-322C-46B5-8462-113755006BE0}" srcOrd="0" destOrd="0" presId="urn:microsoft.com/office/officeart/2005/8/layout/vList2"/>
    <dgm:cxn modelId="{7EA8A3C9-5B4D-48F0-BFD9-DC5A7E0C979A}" type="presParOf" srcId="{33596613-797F-42B6-A1FF-775F59691ACF}" destId="{16DC1426-FF71-40F9-939B-1CBDB8F41D05}" srcOrd="1" destOrd="0" presId="urn:microsoft.com/office/officeart/2005/8/layout/vList2"/>
    <dgm:cxn modelId="{8863AF75-2707-4E45-9D8C-5BD300BEB6D1}" type="presParOf" srcId="{33596613-797F-42B6-A1FF-775F59691ACF}" destId="{4CCDACA6-442A-4B70-B4D5-EBC769FA3C19}" srcOrd="2" destOrd="0" presId="urn:microsoft.com/office/officeart/2005/8/layout/vList2"/>
    <dgm:cxn modelId="{710B0DCD-D525-4706-B046-C401A0E424BE}" type="presParOf" srcId="{33596613-797F-42B6-A1FF-775F59691ACF}" destId="{083FB2AD-B174-4C7B-B4A8-33BCA15C35A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B851B27-4BC7-4D90-9E72-D10D251AB4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C0BE93-F4F2-4A04-8793-DDE209CDE733}">
      <dgm:prSet custT="1"/>
      <dgm:spPr/>
      <dgm:t>
        <a:bodyPr/>
        <a:lstStyle/>
        <a:p>
          <a:pPr rtl="0"/>
          <a:r>
            <a:rPr lang="cs-CZ" sz="1600" dirty="0"/>
            <a:t> vyplní příslušné List o prohlídce zemřelého</a:t>
          </a:r>
        </a:p>
      </dgm:t>
    </dgm:pt>
    <dgm:pt modelId="{8D613362-F293-4C6F-86C3-25046D1D2704}" type="parTrans" cxnId="{0F29C085-2C6A-4BD0-9E70-166E121E74C7}">
      <dgm:prSet/>
      <dgm:spPr/>
      <dgm:t>
        <a:bodyPr/>
        <a:lstStyle/>
        <a:p>
          <a:endParaRPr lang="cs-CZ" sz="2800"/>
        </a:p>
      </dgm:t>
    </dgm:pt>
    <dgm:pt modelId="{34496644-9DB5-40E2-9BF0-58939F5AB7D4}" type="sibTrans" cxnId="{0F29C085-2C6A-4BD0-9E70-166E121E74C7}">
      <dgm:prSet/>
      <dgm:spPr/>
      <dgm:t>
        <a:bodyPr/>
        <a:lstStyle/>
        <a:p>
          <a:endParaRPr lang="cs-CZ" sz="2800"/>
        </a:p>
      </dgm:t>
    </dgm:pt>
    <dgm:pt modelId="{A228467E-F058-449B-9E2E-83F15A5E6513}">
      <dgm:prSet custT="1"/>
      <dgm:spPr/>
      <dgm:t>
        <a:bodyPr/>
        <a:lstStyle/>
        <a:p>
          <a:pPr rtl="0"/>
          <a:r>
            <a:rPr lang="cs-CZ" sz="1600" dirty="0"/>
            <a:t>určí, zda bude provedena patologicko-anatomická nebo zdravotní pitva podle tohoto zákona,</a:t>
          </a:r>
        </a:p>
      </dgm:t>
    </dgm:pt>
    <dgm:pt modelId="{D2E299E5-6598-4A90-8F62-A26F5472773A}" type="parTrans" cxnId="{C1187448-774A-4393-A03E-6D54633B539B}">
      <dgm:prSet/>
      <dgm:spPr/>
      <dgm:t>
        <a:bodyPr/>
        <a:lstStyle/>
        <a:p>
          <a:endParaRPr lang="cs-CZ" sz="2800"/>
        </a:p>
      </dgm:t>
    </dgm:pt>
    <dgm:pt modelId="{D58EAA99-5B48-446E-9D30-BB0A3A5CA71C}" type="sibTrans" cxnId="{C1187448-774A-4393-A03E-6D54633B539B}">
      <dgm:prSet/>
      <dgm:spPr/>
      <dgm:t>
        <a:bodyPr/>
        <a:lstStyle/>
        <a:p>
          <a:endParaRPr lang="cs-CZ" sz="2800"/>
        </a:p>
      </dgm:t>
    </dgm:pt>
    <dgm:pt modelId="{6C4BD0EA-31D4-4BBF-AF6A-88AC670B7B76}">
      <dgm:prSet custT="1"/>
      <dgm:spPr/>
      <dgm:t>
        <a:bodyPr/>
        <a:lstStyle/>
        <a:p>
          <a:pPr rtl="0"/>
          <a:r>
            <a:rPr lang="cs-CZ" sz="1600" dirty="0"/>
            <a:t> informuje osobu blízkou zemřelému, </a:t>
          </a:r>
        </a:p>
      </dgm:t>
    </dgm:pt>
    <dgm:pt modelId="{8D2146F8-F0D7-4417-8CC2-61CA176D1B19}" type="parTrans" cxnId="{8EE68C90-0A1C-4EE6-B208-9C4D31004B59}">
      <dgm:prSet/>
      <dgm:spPr/>
      <dgm:t>
        <a:bodyPr/>
        <a:lstStyle/>
        <a:p>
          <a:endParaRPr lang="cs-CZ" sz="2800"/>
        </a:p>
      </dgm:t>
    </dgm:pt>
    <dgm:pt modelId="{24DF29F8-64F2-49D1-ABCA-91794A4ABAE2}" type="sibTrans" cxnId="{8EE68C90-0A1C-4EE6-B208-9C4D31004B59}">
      <dgm:prSet/>
      <dgm:spPr/>
      <dgm:t>
        <a:bodyPr/>
        <a:lstStyle/>
        <a:p>
          <a:endParaRPr lang="cs-CZ" sz="2800"/>
        </a:p>
      </dgm:t>
    </dgm:pt>
    <dgm:pt modelId="{87559554-700A-4EA7-8FC1-6035AC3C870A}">
      <dgm:prSet custT="1"/>
      <dgm:spPr/>
      <dgm:t>
        <a:bodyPr/>
        <a:lstStyle/>
        <a:p>
          <a:pPr rtl="0"/>
          <a:r>
            <a:rPr lang="cs-CZ" sz="1600" dirty="0"/>
            <a:t>vyznačí v případech, v nichž je tímto zákonem stanovena povinnost provést pitvu, </a:t>
          </a:r>
        </a:p>
      </dgm:t>
    </dgm:pt>
    <dgm:pt modelId="{D840D07D-437D-4689-A69A-61FEBC9084E9}" type="parTrans" cxnId="{8869BC97-A3D7-4882-9CFD-84381BA6C072}">
      <dgm:prSet/>
      <dgm:spPr/>
      <dgm:t>
        <a:bodyPr/>
        <a:lstStyle/>
        <a:p>
          <a:endParaRPr lang="cs-CZ" sz="2800"/>
        </a:p>
      </dgm:t>
    </dgm:pt>
    <dgm:pt modelId="{3E5627DD-D1CE-4FF7-91BE-A5A5C81FD4A3}" type="sibTrans" cxnId="{8869BC97-A3D7-4882-9CFD-84381BA6C072}">
      <dgm:prSet/>
      <dgm:spPr/>
      <dgm:t>
        <a:bodyPr/>
        <a:lstStyle/>
        <a:p>
          <a:endParaRPr lang="cs-CZ" sz="2800"/>
        </a:p>
      </dgm:t>
    </dgm:pt>
    <dgm:pt modelId="{C3CBC76C-1608-4500-A8E1-05305705A55A}">
      <dgm:prSet custT="1"/>
      <dgm:spPr/>
      <dgm:t>
        <a:bodyPr/>
        <a:lstStyle/>
        <a:p>
          <a:pPr rtl="0"/>
          <a:r>
            <a:rPr lang="cs-CZ" sz="1600" dirty="0"/>
            <a:t>v případech, kdy určil provedení pitvy, zajistí převoz těla zemřelého k pitvě,</a:t>
          </a:r>
        </a:p>
      </dgm:t>
    </dgm:pt>
    <dgm:pt modelId="{7F69A8FF-CAC1-4C0B-8A9A-13DB1E25CDC4}" type="parTrans" cxnId="{D71CF000-87DA-4065-B3B2-FF945F529964}">
      <dgm:prSet/>
      <dgm:spPr/>
      <dgm:t>
        <a:bodyPr/>
        <a:lstStyle/>
        <a:p>
          <a:endParaRPr lang="cs-CZ" sz="2800"/>
        </a:p>
      </dgm:t>
    </dgm:pt>
    <dgm:pt modelId="{B4EF1AEE-363F-457A-A3F0-20892BEC5F30}" type="sibTrans" cxnId="{D71CF000-87DA-4065-B3B2-FF945F529964}">
      <dgm:prSet/>
      <dgm:spPr/>
      <dgm:t>
        <a:bodyPr/>
        <a:lstStyle/>
        <a:p>
          <a:endParaRPr lang="cs-CZ" sz="2800"/>
        </a:p>
      </dgm:t>
    </dgm:pt>
    <dgm:pt modelId="{029E2328-9B5B-4D30-A1D0-C4D6176A2EF7}">
      <dgm:prSet custT="1"/>
      <dgm:spPr/>
      <dgm:t>
        <a:bodyPr/>
        <a:lstStyle/>
        <a:p>
          <a:pPr rtl="0"/>
          <a:r>
            <a:rPr lang="cs-CZ" sz="1600" dirty="0"/>
            <a:t>v případech, kdy neurčil provedení pitvy, předá zprávu o úmrtí registrujícímu poskytovateli v oboru všeobecné praktické lékařství</a:t>
          </a:r>
        </a:p>
      </dgm:t>
    </dgm:pt>
    <dgm:pt modelId="{0B5E0BB8-1821-421E-A083-68025BB94CAC}" type="parTrans" cxnId="{E3759FF1-872B-45C4-A73A-6D1118C17CD2}">
      <dgm:prSet/>
      <dgm:spPr/>
      <dgm:t>
        <a:bodyPr/>
        <a:lstStyle/>
        <a:p>
          <a:endParaRPr lang="cs-CZ" sz="2800"/>
        </a:p>
      </dgm:t>
    </dgm:pt>
    <dgm:pt modelId="{0BCC0DD9-5533-42AF-865B-641CDE1171E4}" type="sibTrans" cxnId="{E3759FF1-872B-45C4-A73A-6D1118C17CD2}">
      <dgm:prSet/>
      <dgm:spPr/>
      <dgm:t>
        <a:bodyPr/>
        <a:lstStyle/>
        <a:p>
          <a:endParaRPr lang="cs-CZ" sz="2800"/>
        </a:p>
      </dgm:t>
    </dgm:pt>
    <dgm:pt modelId="{591206D2-0D69-41AD-9995-D1209308449A}">
      <dgm:prSet custT="1"/>
      <dgm:spPr/>
      <dgm:t>
        <a:bodyPr/>
        <a:lstStyle/>
        <a:p>
          <a:pPr rtl="0"/>
          <a:r>
            <a:rPr lang="cs-CZ" sz="1600" dirty="0"/>
            <a:t>neprodleně informuje Policii České republiky, jde- </a:t>
          </a:r>
          <a:r>
            <a:rPr lang="cs-CZ" sz="1600" dirty="0" err="1"/>
            <a:t>-li</a:t>
          </a:r>
          <a:r>
            <a:rPr lang="cs-CZ" sz="1600" dirty="0"/>
            <a:t> o 1. podezření, že úmrtí bylo způsobeno trestným činem nebo sebevraždou, 2. zemřelého neznámé totožnosti,</a:t>
          </a:r>
        </a:p>
      </dgm:t>
    </dgm:pt>
    <dgm:pt modelId="{186D4450-DEB2-42A6-911E-14E150142E5D}" type="parTrans" cxnId="{74FEE5D7-DE19-4086-A40C-61D7CEFB1798}">
      <dgm:prSet/>
      <dgm:spPr/>
      <dgm:t>
        <a:bodyPr/>
        <a:lstStyle/>
        <a:p>
          <a:endParaRPr lang="cs-CZ" sz="2800"/>
        </a:p>
      </dgm:t>
    </dgm:pt>
    <dgm:pt modelId="{3830FD6F-7B5F-475B-84A9-DBA07A1BB48A}" type="sibTrans" cxnId="{74FEE5D7-DE19-4086-A40C-61D7CEFB1798}">
      <dgm:prSet/>
      <dgm:spPr/>
      <dgm:t>
        <a:bodyPr/>
        <a:lstStyle/>
        <a:p>
          <a:endParaRPr lang="cs-CZ" sz="2800"/>
        </a:p>
      </dgm:t>
    </dgm:pt>
    <dgm:pt modelId="{E2C32475-97FA-402F-B4B2-6096DD147F24}">
      <dgm:prSet custT="1"/>
      <dgm:spPr/>
      <dgm:t>
        <a:bodyPr/>
        <a:lstStyle/>
        <a:p>
          <a:pPr rtl="0"/>
          <a:r>
            <a:rPr lang="cs-CZ" sz="1600" dirty="0"/>
            <a:t>za nejasných </a:t>
          </a:r>
          <a:r>
            <a:rPr lang="cs-CZ" sz="1600" dirty="0" err="1"/>
            <a:t>okolnostíjen</a:t>
          </a:r>
          <a:r>
            <a:rPr lang="cs-CZ" sz="1600" dirty="0"/>
            <a:t> nezbytné úkony tak, aby nedošlo ke zničení nebo poškození možných důkazů nasvědčujících tomu, že byl spáchán trestný čin, </a:t>
          </a:r>
        </a:p>
      </dgm:t>
    </dgm:pt>
    <dgm:pt modelId="{E34DABE4-39AE-43F1-8F81-CE2DB20217FB}" type="parTrans" cxnId="{FC3B3CFD-E64F-4011-AD45-AC761A8804B6}">
      <dgm:prSet/>
      <dgm:spPr/>
      <dgm:t>
        <a:bodyPr/>
        <a:lstStyle/>
        <a:p>
          <a:endParaRPr lang="cs-CZ" sz="2800"/>
        </a:p>
      </dgm:t>
    </dgm:pt>
    <dgm:pt modelId="{C8F0D10D-1B0C-4C06-AF18-E5F45661EB64}" type="sibTrans" cxnId="{FC3B3CFD-E64F-4011-AD45-AC761A8804B6}">
      <dgm:prSet/>
      <dgm:spPr/>
      <dgm:t>
        <a:bodyPr/>
        <a:lstStyle/>
        <a:p>
          <a:endParaRPr lang="cs-CZ" sz="2800"/>
        </a:p>
      </dgm:t>
    </dgm:pt>
    <dgm:pt modelId="{D227D5E0-4103-4BD8-9DD5-2B7244456D66}">
      <dgm:prSet custT="1"/>
      <dgm:spPr/>
      <dgm:t>
        <a:bodyPr/>
        <a:lstStyle/>
        <a:p>
          <a:pPr rtl="0"/>
          <a:r>
            <a:rPr lang="cs-CZ" sz="1600" dirty="0"/>
            <a:t>informuje Policii České republiky, jestliže mu není známa osoba blízká zemřelému</a:t>
          </a:r>
        </a:p>
      </dgm:t>
    </dgm:pt>
    <dgm:pt modelId="{870D8305-D8D7-48E4-A993-F88CCFAC6D1D}" type="parTrans" cxnId="{3C30E6D0-D68B-4D0A-8F10-5E93C8ECE3B3}">
      <dgm:prSet/>
      <dgm:spPr/>
      <dgm:t>
        <a:bodyPr/>
        <a:lstStyle/>
        <a:p>
          <a:endParaRPr lang="cs-CZ" sz="2800"/>
        </a:p>
      </dgm:t>
    </dgm:pt>
    <dgm:pt modelId="{1C0E2FFE-EB07-4482-AB42-98CC1F4F32E9}" type="sibTrans" cxnId="{3C30E6D0-D68B-4D0A-8F10-5E93C8ECE3B3}">
      <dgm:prSet/>
      <dgm:spPr/>
      <dgm:t>
        <a:bodyPr/>
        <a:lstStyle/>
        <a:p>
          <a:endParaRPr lang="cs-CZ" sz="2800"/>
        </a:p>
      </dgm:t>
    </dgm:pt>
    <dgm:pt modelId="{478547AB-621A-4404-81BF-3F795B8DAF37}" type="pres">
      <dgm:prSet presAssocID="{5B851B27-4BC7-4D90-9E72-D10D251AB4B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0DD67E-9A77-4583-A94A-312007392D50}" type="pres">
      <dgm:prSet presAssocID="{49C0BE93-F4F2-4A04-8793-DDE209CDE733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757DF-322B-4D8D-A2D3-0D070083702E}" type="pres">
      <dgm:prSet presAssocID="{34496644-9DB5-40E2-9BF0-58939F5AB7D4}" presName="spacer" presStyleCnt="0"/>
      <dgm:spPr/>
    </dgm:pt>
    <dgm:pt modelId="{431D4C96-8E8B-450D-82AD-D02CEE2F0F49}" type="pres">
      <dgm:prSet presAssocID="{A228467E-F058-449B-9E2E-83F15A5E6513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5F9CE-6854-47D2-A4CF-EB8F2EF9261A}" type="pres">
      <dgm:prSet presAssocID="{D58EAA99-5B48-446E-9D30-BB0A3A5CA71C}" presName="spacer" presStyleCnt="0"/>
      <dgm:spPr/>
    </dgm:pt>
    <dgm:pt modelId="{13D4D404-E603-49B6-857E-0F26EF842E13}" type="pres">
      <dgm:prSet presAssocID="{6C4BD0EA-31D4-4BBF-AF6A-88AC670B7B7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59B5C5-5957-4F63-BC8A-9D01901D1DEB}" type="pres">
      <dgm:prSet presAssocID="{24DF29F8-64F2-49D1-ABCA-91794A4ABAE2}" presName="spacer" presStyleCnt="0"/>
      <dgm:spPr/>
    </dgm:pt>
    <dgm:pt modelId="{02FDD9AA-DC71-413F-9EA7-B1A618C95D11}" type="pres">
      <dgm:prSet presAssocID="{87559554-700A-4EA7-8FC1-6035AC3C870A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7B0CE6E-C938-485D-BFDF-D3218A0B9123}" type="pres">
      <dgm:prSet presAssocID="{3E5627DD-D1CE-4FF7-91BE-A5A5C81FD4A3}" presName="spacer" presStyleCnt="0"/>
      <dgm:spPr/>
    </dgm:pt>
    <dgm:pt modelId="{295F1193-D888-420F-9C1A-A24036AE6C72}" type="pres">
      <dgm:prSet presAssocID="{C3CBC76C-1608-4500-A8E1-05305705A55A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18E3BE0-C02F-4607-B0E1-9CCA171E8C06}" type="pres">
      <dgm:prSet presAssocID="{B4EF1AEE-363F-457A-A3F0-20892BEC5F30}" presName="spacer" presStyleCnt="0"/>
      <dgm:spPr/>
    </dgm:pt>
    <dgm:pt modelId="{FDAFD717-925B-4D4D-99B7-39238EF60029}" type="pres">
      <dgm:prSet presAssocID="{029E2328-9B5B-4D30-A1D0-C4D6176A2EF7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86127-37C7-4A42-9E50-0E669FEED8BF}" type="pres">
      <dgm:prSet presAssocID="{0BCC0DD9-5533-42AF-865B-641CDE1171E4}" presName="spacer" presStyleCnt="0"/>
      <dgm:spPr/>
    </dgm:pt>
    <dgm:pt modelId="{083ACC50-2B2B-4A68-84AD-E183885C80A2}" type="pres">
      <dgm:prSet presAssocID="{591206D2-0D69-41AD-9995-D1209308449A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C0E0A3-5DB6-47D7-B88D-E5116EE71512}" type="pres">
      <dgm:prSet presAssocID="{3830FD6F-7B5F-475B-84A9-DBA07A1BB48A}" presName="spacer" presStyleCnt="0"/>
      <dgm:spPr/>
    </dgm:pt>
    <dgm:pt modelId="{ECF77730-9E3E-4498-B4C1-B6FBBABA65A9}" type="pres">
      <dgm:prSet presAssocID="{E2C32475-97FA-402F-B4B2-6096DD147F2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68C62-9FAB-45D5-BB95-E776EDEFDE1B}" type="pres">
      <dgm:prSet presAssocID="{C8F0D10D-1B0C-4C06-AF18-E5F45661EB64}" presName="spacer" presStyleCnt="0"/>
      <dgm:spPr/>
    </dgm:pt>
    <dgm:pt modelId="{C6814C6D-D668-4651-9FA6-BF8AE43A26BE}" type="pres">
      <dgm:prSet presAssocID="{D227D5E0-4103-4BD8-9DD5-2B7244456D66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F29C085-2C6A-4BD0-9E70-166E121E74C7}" srcId="{5B851B27-4BC7-4D90-9E72-D10D251AB4BE}" destId="{49C0BE93-F4F2-4A04-8793-DDE209CDE733}" srcOrd="0" destOrd="0" parTransId="{8D613362-F293-4C6F-86C3-25046D1D2704}" sibTransId="{34496644-9DB5-40E2-9BF0-58939F5AB7D4}"/>
    <dgm:cxn modelId="{6700C56C-7988-460F-A0C9-820A1190E31E}" type="presOf" srcId="{49C0BE93-F4F2-4A04-8793-DDE209CDE733}" destId="{210DD67E-9A77-4583-A94A-312007392D50}" srcOrd="0" destOrd="0" presId="urn:microsoft.com/office/officeart/2005/8/layout/vList2"/>
    <dgm:cxn modelId="{8869BC97-A3D7-4882-9CFD-84381BA6C072}" srcId="{5B851B27-4BC7-4D90-9E72-D10D251AB4BE}" destId="{87559554-700A-4EA7-8FC1-6035AC3C870A}" srcOrd="3" destOrd="0" parTransId="{D840D07D-437D-4689-A69A-61FEBC9084E9}" sibTransId="{3E5627DD-D1CE-4FF7-91BE-A5A5C81FD4A3}"/>
    <dgm:cxn modelId="{50FD8F8B-98B7-4774-BB57-3369DDC94630}" type="presOf" srcId="{5B851B27-4BC7-4D90-9E72-D10D251AB4BE}" destId="{478547AB-621A-4404-81BF-3F795B8DAF37}" srcOrd="0" destOrd="0" presId="urn:microsoft.com/office/officeart/2005/8/layout/vList2"/>
    <dgm:cxn modelId="{625E4C3A-5A84-4776-BAC6-8AC10AFED38A}" type="presOf" srcId="{591206D2-0D69-41AD-9995-D1209308449A}" destId="{083ACC50-2B2B-4A68-84AD-E183885C80A2}" srcOrd="0" destOrd="0" presId="urn:microsoft.com/office/officeart/2005/8/layout/vList2"/>
    <dgm:cxn modelId="{ECF97872-618A-42D6-A5F5-F0206D954823}" type="presOf" srcId="{A228467E-F058-449B-9E2E-83F15A5E6513}" destId="{431D4C96-8E8B-450D-82AD-D02CEE2F0F49}" srcOrd="0" destOrd="0" presId="urn:microsoft.com/office/officeart/2005/8/layout/vList2"/>
    <dgm:cxn modelId="{1B8364A5-5C23-4CF0-B180-45DBF230D8FF}" type="presOf" srcId="{E2C32475-97FA-402F-B4B2-6096DD147F24}" destId="{ECF77730-9E3E-4498-B4C1-B6FBBABA65A9}" srcOrd="0" destOrd="0" presId="urn:microsoft.com/office/officeart/2005/8/layout/vList2"/>
    <dgm:cxn modelId="{67DE6B51-7BBD-47BA-9CA2-69080AFCE1B8}" type="presOf" srcId="{029E2328-9B5B-4D30-A1D0-C4D6176A2EF7}" destId="{FDAFD717-925B-4D4D-99B7-39238EF60029}" srcOrd="0" destOrd="0" presId="urn:microsoft.com/office/officeart/2005/8/layout/vList2"/>
    <dgm:cxn modelId="{74FEE5D7-DE19-4086-A40C-61D7CEFB1798}" srcId="{5B851B27-4BC7-4D90-9E72-D10D251AB4BE}" destId="{591206D2-0D69-41AD-9995-D1209308449A}" srcOrd="6" destOrd="0" parTransId="{186D4450-DEB2-42A6-911E-14E150142E5D}" sibTransId="{3830FD6F-7B5F-475B-84A9-DBA07A1BB48A}"/>
    <dgm:cxn modelId="{D71CF000-87DA-4065-B3B2-FF945F529964}" srcId="{5B851B27-4BC7-4D90-9E72-D10D251AB4BE}" destId="{C3CBC76C-1608-4500-A8E1-05305705A55A}" srcOrd="4" destOrd="0" parTransId="{7F69A8FF-CAC1-4C0B-8A9A-13DB1E25CDC4}" sibTransId="{B4EF1AEE-363F-457A-A3F0-20892BEC5F30}"/>
    <dgm:cxn modelId="{3C30E6D0-D68B-4D0A-8F10-5E93C8ECE3B3}" srcId="{5B851B27-4BC7-4D90-9E72-D10D251AB4BE}" destId="{D227D5E0-4103-4BD8-9DD5-2B7244456D66}" srcOrd="8" destOrd="0" parTransId="{870D8305-D8D7-48E4-A993-F88CCFAC6D1D}" sibTransId="{1C0E2FFE-EB07-4482-AB42-98CC1F4F32E9}"/>
    <dgm:cxn modelId="{F022C863-CF99-42F0-9BA6-FD95F7400DE8}" type="presOf" srcId="{D227D5E0-4103-4BD8-9DD5-2B7244456D66}" destId="{C6814C6D-D668-4651-9FA6-BF8AE43A26BE}" srcOrd="0" destOrd="0" presId="urn:microsoft.com/office/officeart/2005/8/layout/vList2"/>
    <dgm:cxn modelId="{C1187448-774A-4393-A03E-6D54633B539B}" srcId="{5B851B27-4BC7-4D90-9E72-D10D251AB4BE}" destId="{A228467E-F058-449B-9E2E-83F15A5E6513}" srcOrd="1" destOrd="0" parTransId="{D2E299E5-6598-4A90-8F62-A26F5472773A}" sibTransId="{D58EAA99-5B48-446E-9D30-BB0A3A5CA71C}"/>
    <dgm:cxn modelId="{78D924EB-D580-4256-8D8B-CA1C7F77360E}" type="presOf" srcId="{C3CBC76C-1608-4500-A8E1-05305705A55A}" destId="{295F1193-D888-420F-9C1A-A24036AE6C72}" srcOrd="0" destOrd="0" presId="urn:microsoft.com/office/officeart/2005/8/layout/vList2"/>
    <dgm:cxn modelId="{FC3B3CFD-E64F-4011-AD45-AC761A8804B6}" srcId="{5B851B27-4BC7-4D90-9E72-D10D251AB4BE}" destId="{E2C32475-97FA-402F-B4B2-6096DD147F24}" srcOrd="7" destOrd="0" parTransId="{E34DABE4-39AE-43F1-8F81-CE2DB20217FB}" sibTransId="{C8F0D10D-1B0C-4C06-AF18-E5F45661EB64}"/>
    <dgm:cxn modelId="{CBD42FD6-E924-4FB9-B3E5-685D66D26B25}" type="presOf" srcId="{6C4BD0EA-31D4-4BBF-AF6A-88AC670B7B76}" destId="{13D4D404-E603-49B6-857E-0F26EF842E13}" srcOrd="0" destOrd="0" presId="urn:microsoft.com/office/officeart/2005/8/layout/vList2"/>
    <dgm:cxn modelId="{8EE68C90-0A1C-4EE6-B208-9C4D31004B59}" srcId="{5B851B27-4BC7-4D90-9E72-D10D251AB4BE}" destId="{6C4BD0EA-31D4-4BBF-AF6A-88AC670B7B76}" srcOrd="2" destOrd="0" parTransId="{8D2146F8-F0D7-4417-8CC2-61CA176D1B19}" sibTransId="{24DF29F8-64F2-49D1-ABCA-91794A4ABAE2}"/>
    <dgm:cxn modelId="{E3759FF1-872B-45C4-A73A-6D1118C17CD2}" srcId="{5B851B27-4BC7-4D90-9E72-D10D251AB4BE}" destId="{029E2328-9B5B-4D30-A1D0-C4D6176A2EF7}" srcOrd="5" destOrd="0" parTransId="{0B5E0BB8-1821-421E-A083-68025BB94CAC}" sibTransId="{0BCC0DD9-5533-42AF-865B-641CDE1171E4}"/>
    <dgm:cxn modelId="{1638BAEB-1DCC-44CE-A5EA-0B71DDA3681A}" type="presOf" srcId="{87559554-700A-4EA7-8FC1-6035AC3C870A}" destId="{02FDD9AA-DC71-413F-9EA7-B1A618C95D11}" srcOrd="0" destOrd="0" presId="urn:microsoft.com/office/officeart/2005/8/layout/vList2"/>
    <dgm:cxn modelId="{11A1A33B-436C-4C7D-856B-377648DC6D5D}" type="presParOf" srcId="{478547AB-621A-4404-81BF-3F795B8DAF37}" destId="{210DD67E-9A77-4583-A94A-312007392D50}" srcOrd="0" destOrd="0" presId="urn:microsoft.com/office/officeart/2005/8/layout/vList2"/>
    <dgm:cxn modelId="{B95722BC-8D24-46D8-B115-AF426ACFDA8D}" type="presParOf" srcId="{478547AB-621A-4404-81BF-3F795B8DAF37}" destId="{418757DF-322B-4D8D-A2D3-0D070083702E}" srcOrd="1" destOrd="0" presId="urn:microsoft.com/office/officeart/2005/8/layout/vList2"/>
    <dgm:cxn modelId="{4FC75886-9E59-4E9D-BC0E-872951224209}" type="presParOf" srcId="{478547AB-621A-4404-81BF-3F795B8DAF37}" destId="{431D4C96-8E8B-450D-82AD-D02CEE2F0F49}" srcOrd="2" destOrd="0" presId="urn:microsoft.com/office/officeart/2005/8/layout/vList2"/>
    <dgm:cxn modelId="{4BA5B217-F256-4C4D-8CDE-1BE32684DE60}" type="presParOf" srcId="{478547AB-621A-4404-81BF-3F795B8DAF37}" destId="{51D5F9CE-6854-47D2-A4CF-EB8F2EF9261A}" srcOrd="3" destOrd="0" presId="urn:microsoft.com/office/officeart/2005/8/layout/vList2"/>
    <dgm:cxn modelId="{91A43E76-5D74-429B-9298-1A04D8B3F753}" type="presParOf" srcId="{478547AB-621A-4404-81BF-3F795B8DAF37}" destId="{13D4D404-E603-49B6-857E-0F26EF842E13}" srcOrd="4" destOrd="0" presId="urn:microsoft.com/office/officeart/2005/8/layout/vList2"/>
    <dgm:cxn modelId="{9A3AB604-DAB3-4B06-BCAD-221CD0469BBE}" type="presParOf" srcId="{478547AB-621A-4404-81BF-3F795B8DAF37}" destId="{1F59B5C5-5957-4F63-BC8A-9D01901D1DEB}" srcOrd="5" destOrd="0" presId="urn:microsoft.com/office/officeart/2005/8/layout/vList2"/>
    <dgm:cxn modelId="{C5DB6D97-F3CB-46F2-B375-F5A2D8C3035E}" type="presParOf" srcId="{478547AB-621A-4404-81BF-3F795B8DAF37}" destId="{02FDD9AA-DC71-413F-9EA7-B1A618C95D11}" srcOrd="6" destOrd="0" presId="urn:microsoft.com/office/officeart/2005/8/layout/vList2"/>
    <dgm:cxn modelId="{5AAABEB5-82DA-4FFE-86CD-77B31A6E9A35}" type="presParOf" srcId="{478547AB-621A-4404-81BF-3F795B8DAF37}" destId="{37B0CE6E-C938-485D-BFDF-D3218A0B9123}" srcOrd="7" destOrd="0" presId="urn:microsoft.com/office/officeart/2005/8/layout/vList2"/>
    <dgm:cxn modelId="{8C09C59A-2F89-4273-BAA8-4794371C6535}" type="presParOf" srcId="{478547AB-621A-4404-81BF-3F795B8DAF37}" destId="{295F1193-D888-420F-9C1A-A24036AE6C72}" srcOrd="8" destOrd="0" presId="urn:microsoft.com/office/officeart/2005/8/layout/vList2"/>
    <dgm:cxn modelId="{119408D2-973F-40C4-9B89-D41251FADE6F}" type="presParOf" srcId="{478547AB-621A-4404-81BF-3F795B8DAF37}" destId="{B18E3BE0-C02F-4607-B0E1-9CCA171E8C06}" srcOrd="9" destOrd="0" presId="urn:microsoft.com/office/officeart/2005/8/layout/vList2"/>
    <dgm:cxn modelId="{B9A7B7A6-0B2F-47B4-B72C-7C2090002FAD}" type="presParOf" srcId="{478547AB-621A-4404-81BF-3F795B8DAF37}" destId="{FDAFD717-925B-4D4D-99B7-39238EF60029}" srcOrd="10" destOrd="0" presId="urn:microsoft.com/office/officeart/2005/8/layout/vList2"/>
    <dgm:cxn modelId="{DCF6D7A4-D5A0-42FA-BBEB-855DCE8AA672}" type="presParOf" srcId="{478547AB-621A-4404-81BF-3F795B8DAF37}" destId="{6F886127-37C7-4A42-9E50-0E669FEED8BF}" srcOrd="11" destOrd="0" presId="urn:microsoft.com/office/officeart/2005/8/layout/vList2"/>
    <dgm:cxn modelId="{898C9129-CBA4-470F-B4F4-D989811BC41A}" type="presParOf" srcId="{478547AB-621A-4404-81BF-3F795B8DAF37}" destId="{083ACC50-2B2B-4A68-84AD-E183885C80A2}" srcOrd="12" destOrd="0" presId="urn:microsoft.com/office/officeart/2005/8/layout/vList2"/>
    <dgm:cxn modelId="{C0A1964F-2A17-4636-9AC4-042992B14A13}" type="presParOf" srcId="{478547AB-621A-4404-81BF-3F795B8DAF37}" destId="{F5C0E0A3-5DB6-47D7-B88D-E5116EE71512}" srcOrd="13" destOrd="0" presId="urn:microsoft.com/office/officeart/2005/8/layout/vList2"/>
    <dgm:cxn modelId="{856EA301-3874-4AF7-B15B-2E4F3CB59A59}" type="presParOf" srcId="{478547AB-621A-4404-81BF-3F795B8DAF37}" destId="{ECF77730-9E3E-4498-B4C1-B6FBBABA65A9}" srcOrd="14" destOrd="0" presId="urn:microsoft.com/office/officeart/2005/8/layout/vList2"/>
    <dgm:cxn modelId="{9C82003B-8957-4119-A3B9-9F8E8082CC83}" type="presParOf" srcId="{478547AB-621A-4404-81BF-3F795B8DAF37}" destId="{EFC68C62-9FAB-45D5-BB95-E776EDEFDE1B}" srcOrd="15" destOrd="0" presId="urn:microsoft.com/office/officeart/2005/8/layout/vList2"/>
    <dgm:cxn modelId="{FE62575C-3D69-44CD-95AD-180DD19AE6CA}" type="presParOf" srcId="{478547AB-621A-4404-81BF-3F795B8DAF37}" destId="{C6814C6D-D668-4651-9FA6-BF8AE43A26B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EFB4BBA-E5AA-4B4F-AD2F-CB5812B1821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E15A669-F395-45A1-B580-A21D3B8DBFF7}">
      <dgm:prSet/>
      <dgm:spPr/>
      <dgm:t>
        <a:bodyPr/>
        <a:lstStyle/>
        <a:p>
          <a:pPr rtl="0"/>
          <a:r>
            <a:rPr lang="cs-CZ" dirty="0"/>
            <a:t>Jako občan</a:t>
          </a:r>
        </a:p>
      </dgm:t>
    </dgm:pt>
    <dgm:pt modelId="{A76213DD-5D88-4743-8A37-D8DF0A1CFE85}" type="parTrans" cxnId="{A439ABEE-D810-4843-964A-2A37D5B85892}">
      <dgm:prSet/>
      <dgm:spPr/>
      <dgm:t>
        <a:bodyPr/>
        <a:lstStyle/>
        <a:p>
          <a:endParaRPr lang="cs-CZ"/>
        </a:p>
      </dgm:t>
    </dgm:pt>
    <dgm:pt modelId="{D1ACA5E5-0E34-4F22-B987-8F0BC4904BDD}" type="sibTrans" cxnId="{A439ABEE-D810-4843-964A-2A37D5B85892}">
      <dgm:prSet/>
      <dgm:spPr/>
      <dgm:t>
        <a:bodyPr/>
        <a:lstStyle/>
        <a:p>
          <a:endParaRPr lang="cs-CZ"/>
        </a:p>
      </dgm:t>
    </dgm:pt>
    <dgm:pt modelId="{773E74CE-1FD0-4D6B-8F0A-AC6472EBE292}">
      <dgm:prSet/>
      <dgm:spPr/>
      <dgm:t>
        <a:bodyPr/>
        <a:lstStyle/>
        <a:p>
          <a:pPr rtl="0"/>
          <a:r>
            <a:rPr lang="cs-CZ"/>
            <a:t>na ochranu zdraví. </a:t>
          </a:r>
        </a:p>
      </dgm:t>
    </dgm:pt>
    <dgm:pt modelId="{D4C829F9-F4A4-48B0-A0D1-E1902BA53EEF}" type="parTrans" cxnId="{C0F994D1-342F-4C2B-BBC1-07598A963C6B}">
      <dgm:prSet/>
      <dgm:spPr/>
      <dgm:t>
        <a:bodyPr/>
        <a:lstStyle/>
        <a:p>
          <a:endParaRPr lang="cs-CZ"/>
        </a:p>
      </dgm:t>
    </dgm:pt>
    <dgm:pt modelId="{1E054738-3C34-4492-9C71-AB8952AAA29B}" type="sibTrans" cxnId="{C0F994D1-342F-4C2B-BBC1-07598A963C6B}">
      <dgm:prSet/>
      <dgm:spPr/>
      <dgm:t>
        <a:bodyPr/>
        <a:lstStyle/>
        <a:p>
          <a:endParaRPr lang="cs-CZ"/>
        </a:p>
      </dgm:t>
    </dgm:pt>
    <dgm:pt modelId="{2AAAAFC1-9FA2-4CC8-B010-40171EA58F33}">
      <dgm:prSet/>
      <dgm:spPr/>
      <dgm:t>
        <a:bodyPr/>
        <a:lstStyle/>
        <a:p>
          <a:pPr rtl="0"/>
          <a:r>
            <a:rPr lang="cs-CZ"/>
            <a:t>na bezplatnou zdravotní péči </a:t>
          </a:r>
        </a:p>
      </dgm:t>
    </dgm:pt>
    <dgm:pt modelId="{CD75F5DE-0433-4A61-A0D1-55F9DEBFDC21}" type="parTrans" cxnId="{A94D8D12-A644-48DF-AA64-12BE1E9D7147}">
      <dgm:prSet/>
      <dgm:spPr/>
      <dgm:t>
        <a:bodyPr/>
        <a:lstStyle/>
        <a:p>
          <a:endParaRPr lang="cs-CZ"/>
        </a:p>
      </dgm:t>
    </dgm:pt>
    <dgm:pt modelId="{32CBB711-300F-45E4-A97E-4B94D07C66D1}" type="sibTrans" cxnId="{A94D8D12-A644-48DF-AA64-12BE1E9D7147}">
      <dgm:prSet/>
      <dgm:spPr/>
      <dgm:t>
        <a:bodyPr/>
        <a:lstStyle/>
        <a:p>
          <a:endParaRPr lang="cs-CZ"/>
        </a:p>
      </dgm:t>
    </dgm:pt>
    <dgm:pt modelId="{2E9C357C-84DC-474E-B65F-371CECD5BBE2}">
      <dgm:prSet/>
      <dgm:spPr/>
      <dgm:t>
        <a:bodyPr/>
        <a:lstStyle/>
        <a:p>
          <a:pPr rtl="0"/>
          <a:r>
            <a:rPr lang="cs-CZ" dirty="0"/>
            <a:t>na zdravotní pomůcky za podmínek, které stanoví zákon.</a:t>
          </a:r>
        </a:p>
      </dgm:t>
    </dgm:pt>
    <dgm:pt modelId="{1819CAA7-6945-4EB4-AE4A-2A9D6065183C}" type="parTrans" cxnId="{6C4E398D-D018-4577-93A6-D9BDD9A50282}">
      <dgm:prSet/>
      <dgm:spPr/>
      <dgm:t>
        <a:bodyPr/>
        <a:lstStyle/>
        <a:p>
          <a:endParaRPr lang="cs-CZ"/>
        </a:p>
      </dgm:t>
    </dgm:pt>
    <dgm:pt modelId="{938EEA2D-484B-497D-AC9F-81B30EF15513}" type="sibTrans" cxnId="{6C4E398D-D018-4577-93A6-D9BDD9A50282}">
      <dgm:prSet/>
      <dgm:spPr/>
      <dgm:t>
        <a:bodyPr/>
        <a:lstStyle/>
        <a:p>
          <a:endParaRPr lang="cs-CZ"/>
        </a:p>
      </dgm:t>
    </dgm:pt>
    <dgm:pt modelId="{D20D63EE-5478-4B09-9A51-7AE35CCFA5D0}">
      <dgm:prSet/>
      <dgm:spPr/>
      <dgm:t>
        <a:bodyPr/>
        <a:lstStyle/>
        <a:p>
          <a:pPr rtl="0"/>
          <a:r>
            <a:rPr lang="cs-CZ" dirty="0"/>
            <a:t>Jako pojištěnec</a:t>
          </a:r>
        </a:p>
      </dgm:t>
    </dgm:pt>
    <dgm:pt modelId="{30535744-7E4F-4318-B5CA-8842107D63EA}" type="parTrans" cxnId="{7FCA24E7-AF53-4C59-BA64-2E71D3667041}">
      <dgm:prSet/>
      <dgm:spPr/>
      <dgm:t>
        <a:bodyPr/>
        <a:lstStyle/>
        <a:p>
          <a:endParaRPr lang="cs-CZ"/>
        </a:p>
      </dgm:t>
    </dgm:pt>
    <dgm:pt modelId="{E834E4B0-84AF-4348-AD81-AA6787289F61}" type="sibTrans" cxnId="{7FCA24E7-AF53-4C59-BA64-2E71D3667041}">
      <dgm:prSet/>
      <dgm:spPr/>
      <dgm:t>
        <a:bodyPr/>
        <a:lstStyle/>
        <a:p>
          <a:endParaRPr lang="cs-CZ"/>
        </a:p>
      </dgm:t>
    </dgm:pt>
    <dgm:pt modelId="{0269DBB4-3E8B-49A1-90AE-42AAF122BCBD}">
      <dgm:prSet/>
      <dgm:spPr/>
      <dgm:t>
        <a:bodyPr/>
        <a:lstStyle/>
        <a:p>
          <a:pPr rtl="0"/>
          <a:r>
            <a:rPr lang="cs-CZ"/>
            <a:t>Výběr zdravotní pojišťovny</a:t>
          </a:r>
        </a:p>
      </dgm:t>
    </dgm:pt>
    <dgm:pt modelId="{5FA6DF48-A7CB-4119-9815-E834940FA08D}" type="parTrans" cxnId="{0667F2BE-DDAE-432F-81CF-EBA1169AFAE5}">
      <dgm:prSet/>
      <dgm:spPr/>
      <dgm:t>
        <a:bodyPr/>
        <a:lstStyle/>
        <a:p>
          <a:endParaRPr lang="cs-CZ"/>
        </a:p>
      </dgm:t>
    </dgm:pt>
    <dgm:pt modelId="{8DACF25D-1EFF-4957-805F-4A5473D97F80}" type="sibTrans" cxnId="{0667F2BE-DDAE-432F-81CF-EBA1169AFAE5}">
      <dgm:prSet/>
      <dgm:spPr/>
      <dgm:t>
        <a:bodyPr/>
        <a:lstStyle/>
        <a:p>
          <a:endParaRPr lang="cs-CZ"/>
        </a:p>
      </dgm:t>
    </dgm:pt>
    <dgm:pt modelId="{63BD814D-6F9D-4E19-A6CB-1879AC104AB7}">
      <dgm:prSet/>
      <dgm:spPr/>
      <dgm:t>
        <a:bodyPr/>
        <a:lstStyle/>
        <a:p>
          <a:pPr rtl="0"/>
          <a:r>
            <a:rPr lang="cs-CZ" dirty="0"/>
            <a:t>Časovou a místní dostupnost hrazených služeb</a:t>
          </a:r>
        </a:p>
      </dgm:t>
    </dgm:pt>
    <dgm:pt modelId="{809226A1-E5C5-4BBD-9F97-164B8B2453FC}" type="parTrans" cxnId="{3A8ECF1E-FD4A-499C-A72A-6720F5CC56BE}">
      <dgm:prSet/>
      <dgm:spPr/>
      <dgm:t>
        <a:bodyPr/>
        <a:lstStyle/>
        <a:p>
          <a:endParaRPr lang="cs-CZ"/>
        </a:p>
      </dgm:t>
    </dgm:pt>
    <dgm:pt modelId="{85D6BA6C-B826-4375-82B7-7F1D90D8196B}" type="sibTrans" cxnId="{3A8ECF1E-FD4A-499C-A72A-6720F5CC56BE}">
      <dgm:prSet/>
      <dgm:spPr/>
      <dgm:t>
        <a:bodyPr/>
        <a:lstStyle/>
        <a:p>
          <a:endParaRPr lang="cs-CZ"/>
        </a:p>
      </dgm:t>
    </dgm:pt>
    <dgm:pt modelId="{69E9847F-7071-476A-A2AC-F5205954FB23}">
      <dgm:prSet/>
      <dgm:spPr/>
      <dgm:t>
        <a:bodyPr/>
        <a:lstStyle/>
        <a:p>
          <a:pPr rtl="0"/>
          <a:r>
            <a:rPr lang="cs-CZ" dirty="0"/>
            <a:t>Na léčivé přípravky a potraviny pro zvláštní lékařské účely</a:t>
          </a:r>
        </a:p>
      </dgm:t>
    </dgm:pt>
    <dgm:pt modelId="{DD1A3E7F-02BE-431A-B7FC-F236FE914394}" type="parTrans" cxnId="{830B9C1F-65DA-489D-BA6B-E9D1CC235296}">
      <dgm:prSet/>
      <dgm:spPr/>
      <dgm:t>
        <a:bodyPr/>
        <a:lstStyle/>
        <a:p>
          <a:endParaRPr lang="cs-CZ"/>
        </a:p>
      </dgm:t>
    </dgm:pt>
    <dgm:pt modelId="{CB137ACB-D228-415E-A6BF-36D1E2C9F68A}" type="sibTrans" cxnId="{830B9C1F-65DA-489D-BA6B-E9D1CC235296}">
      <dgm:prSet/>
      <dgm:spPr/>
      <dgm:t>
        <a:bodyPr/>
        <a:lstStyle/>
        <a:p>
          <a:endParaRPr lang="cs-CZ"/>
        </a:p>
      </dgm:t>
    </dgm:pt>
    <dgm:pt modelId="{196F79CF-ED38-40A1-9476-918CA2F14C47}">
      <dgm:prSet/>
      <dgm:spPr/>
      <dgm:t>
        <a:bodyPr/>
        <a:lstStyle/>
        <a:p>
          <a:pPr rtl="0"/>
          <a:r>
            <a:rPr lang="cs-CZ" dirty="0"/>
            <a:t>Jako pacienta</a:t>
          </a:r>
        </a:p>
      </dgm:t>
    </dgm:pt>
    <dgm:pt modelId="{017DF17A-439A-4EAD-A4AF-543AFFCEA567}" type="parTrans" cxnId="{345A555C-044F-4CB4-9BA6-C736AA2A55C3}">
      <dgm:prSet/>
      <dgm:spPr/>
      <dgm:t>
        <a:bodyPr/>
        <a:lstStyle/>
        <a:p>
          <a:endParaRPr lang="cs-CZ"/>
        </a:p>
      </dgm:t>
    </dgm:pt>
    <dgm:pt modelId="{CCA60FA7-A30C-4530-8CCC-5DD33D42C527}" type="sibTrans" cxnId="{345A555C-044F-4CB4-9BA6-C736AA2A55C3}">
      <dgm:prSet/>
      <dgm:spPr/>
      <dgm:t>
        <a:bodyPr/>
        <a:lstStyle/>
        <a:p>
          <a:endParaRPr lang="cs-CZ"/>
        </a:p>
      </dgm:t>
    </dgm:pt>
    <dgm:pt modelId="{C40E428E-3EC3-479A-A577-765AF3074BCF}">
      <dgm:prSet/>
      <dgm:spPr/>
      <dgm:t>
        <a:bodyPr/>
        <a:lstStyle/>
        <a:p>
          <a:pPr rtl="0"/>
          <a:endParaRPr lang="cs-CZ" dirty="0"/>
        </a:p>
      </dgm:t>
    </dgm:pt>
    <dgm:pt modelId="{E793AD07-D351-4C90-A6C3-94507F72814E}" type="parTrans" cxnId="{5D1ADBA3-07D1-4416-B2F2-7DA76965BCA7}">
      <dgm:prSet/>
      <dgm:spPr/>
      <dgm:t>
        <a:bodyPr/>
        <a:lstStyle/>
        <a:p>
          <a:endParaRPr lang="cs-CZ"/>
        </a:p>
      </dgm:t>
    </dgm:pt>
    <dgm:pt modelId="{B11ED3DA-3143-4B8B-A179-D6B4ED94E910}" type="sibTrans" cxnId="{5D1ADBA3-07D1-4416-B2F2-7DA76965BCA7}">
      <dgm:prSet/>
      <dgm:spPr/>
      <dgm:t>
        <a:bodyPr/>
        <a:lstStyle/>
        <a:p>
          <a:endParaRPr lang="cs-CZ"/>
        </a:p>
      </dgm:t>
    </dgm:pt>
    <dgm:pt modelId="{1A85F6C4-A6F9-4214-A843-82B36B274FF3}">
      <dgm:prSet/>
      <dgm:spPr/>
      <dgm:t>
        <a:bodyPr/>
        <a:lstStyle/>
        <a:p>
          <a:pPr rtl="0"/>
          <a:r>
            <a:rPr lang="cs-CZ" b="0" i="0" dirty="0"/>
            <a:t>„Pacientem se rozumí fyzická osoba, které jsou poskytovány zdravotní služby“</a:t>
          </a:r>
          <a:endParaRPr lang="cs-CZ" dirty="0"/>
        </a:p>
      </dgm:t>
    </dgm:pt>
    <dgm:pt modelId="{C6D3BC7E-5A7C-44B1-B780-8751306F31B7}" type="parTrans" cxnId="{3AFB96DB-2E49-4B7B-9B00-ECD33D162A28}">
      <dgm:prSet/>
      <dgm:spPr/>
      <dgm:t>
        <a:bodyPr/>
        <a:lstStyle/>
        <a:p>
          <a:endParaRPr lang="cs-CZ"/>
        </a:p>
      </dgm:t>
    </dgm:pt>
    <dgm:pt modelId="{E8D07A17-99EA-4EAE-86E5-67F5016E258F}" type="sibTrans" cxnId="{3AFB96DB-2E49-4B7B-9B00-ECD33D162A28}">
      <dgm:prSet/>
      <dgm:spPr/>
      <dgm:t>
        <a:bodyPr/>
        <a:lstStyle/>
        <a:p>
          <a:endParaRPr lang="cs-CZ"/>
        </a:p>
      </dgm:t>
    </dgm:pt>
    <dgm:pt modelId="{C91FCBA3-C46C-4C82-BCC1-A5B123AB929C}">
      <dgm:prSet/>
      <dgm:spPr/>
      <dgm:t>
        <a:bodyPr/>
        <a:lstStyle/>
        <a:p>
          <a:pPr rtl="0"/>
          <a:r>
            <a:rPr lang="cs-CZ" dirty="0"/>
            <a:t>Jeho právům odpovídají povinnosti poskytovatele, zdravotnického pracovníka</a:t>
          </a:r>
        </a:p>
      </dgm:t>
    </dgm:pt>
    <dgm:pt modelId="{26C53418-5ED2-46D1-9D4B-CC192AE6AD3F}" type="parTrans" cxnId="{8213271C-6255-4192-8888-3D227EF267AC}">
      <dgm:prSet/>
      <dgm:spPr/>
      <dgm:t>
        <a:bodyPr/>
        <a:lstStyle/>
        <a:p>
          <a:endParaRPr lang="cs-CZ"/>
        </a:p>
      </dgm:t>
    </dgm:pt>
    <dgm:pt modelId="{E07979D5-3238-4812-A884-9A7F40EEAD65}" type="sibTrans" cxnId="{8213271C-6255-4192-8888-3D227EF267AC}">
      <dgm:prSet/>
      <dgm:spPr/>
      <dgm:t>
        <a:bodyPr/>
        <a:lstStyle/>
        <a:p>
          <a:endParaRPr lang="cs-CZ"/>
        </a:p>
      </dgm:t>
    </dgm:pt>
    <dgm:pt modelId="{C802DFA9-4D58-4D16-8075-8A68D4482538}" type="pres">
      <dgm:prSet presAssocID="{5EFB4BBA-E5AA-4B4F-AD2F-CB5812B1821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E5ED607-8E1F-4DF4-84A9-FFDCB01A490C}" type="pres">
      <dgm:prSet presAssocID="{9E15A669-F395-45A1-B580-A21D3B8DBFF7}" presName="composite" presStyleCnt="0"/>
      <dgm:spPr/>
    </dgm:pt>
    <dgm:pt modelId="{2CEE1B06-C067-4F72-AE45-50FA28C5E596}" type="pres">
      <dgm:prSet presAssocID="{9E15A669-F395-45A1-B580-A21D3B8DBFF7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7ECB263-46D6-423B-9259-F73CAC9EC49D}" type="pres">
      <dgm:prSet presAssocID="{9E15A669-F395-45A1-B580-A21D3B8DBFF7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791569-6AAF-48B9-8147-51CA830E639F}" type="pres">
      <dgm:prSet presAssocID="{D1ACA5E5-0E34-4F22-B987-8F0BC4904BDD}" presName="space" presStyleCnt="0"/>
      <dgm:spPr/>
    </dgm:pt>
    <dgm:pt modelId="{4DE54A03-E871-41B9-9912-4826527194F7}" type="pres">
      <dgm:prSet presAssocID="{D20D63EE-5478-4B09-9A51-7AE35CCFA5D0}" presName="composite" presStyleCnt="0"/>
      <dgm:spPr/>
    </dgm:pt>
    <dgm:pt modelId="{E34ECBC4-710E-4137-96F3-CEF8A381E585}" type="pres">
      <dgm:prSet presAssocID="{D20D63EE-5478-4B09-9A51-7AE35CCFA5D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20147FA-DAB9-4037-990B-2E88EA5F29AC}" type="pres">
      <dgm:prSet presAssocID="{D20D63EE-5478-4B09-9A51-7AE35CCFA5D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052309D-95A6-4A80-A495-ACE9D1619B9C}" type="pres">
      <dgm:prSet presAssocID="{E834E4B0-84AF-4348-AD81-AA6787289F61}" presName="space" presStyleCnt="0"/>
      <dgm:spPr/>
    </dgm:pt>
    <dgm:pt modelId="{E51BFB17-7798-4F13-8087-2453952CFD91}" type="pres">
      <dgm:prSet presAssocID="{196F79CF-ED38-40A1-9476-918CA2F14C47}" presName="composite" presStyleCnt="0"/>
      <dgm:spPr/>
    </dgm:pt>
    <dgm:pt modelId="{A07AD56A-BD37-4116-A79B-8851F0C4A5D1}" type="pres">
      <dgm:prSet presAssocID="{196F79CF-ED38-40A1-9476-918CA2F14C4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D0B6A6-D4BB-4473-A795-36922C279ADB}" type="pres">
      <dgm:prSet presAssocID="{196F79CF-ED38-40A1-9476-918CA2F14C4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A51E50-1968-4DFA-9944-54F1B32D67BF}" type="presOf" srcId="{773E74CE-1FD0-4D6B-8F0A-AC6472EBE292}" destId="{57ECB263-46D6-423B-9259-F73CAC9EC49D}" srcOrd="0" destOrd="0" presId="urn:microsoft.com/office/officeart/2005/8/layout/hList1"/>
    <dgm:cxn modelId="{1CDD9B53-7071-4C66-B0F5-0FEBC81BC671}" type="presOf" srcId="{196F79CF-ED38-40A1-9476-918CA2F14C47}" destId="{A07AD56A-BD37-4116-A79B-8851F0C4A5D1}" srcOrd="0" destOrd="0" presId="urn:microsoft.com/office/officeart/2005/8/layout/hList1"/>
    <dgm:cxn modelId="{830B9C1F-65DA-489D-BA6B-E9D1CC235296}" srcId="{D20D63EE-5478-4B09-9A51-7AE35CCFA5D0}" destId="{69E9847F-7071-476A-A2AC-F5205954FB23}" srcOrd="2" destOrd="0" parTransId="{DD1A3E7F-02BE-431A-B7FC-F236FE914394}" sibTransId="{CB137ACB-D228-415E-A6BF-36D1E2C9F68A}"/>
    <dgm:cxn modelId="{0B06AEF9-4E8D-4A0C-9495-AF2C388C6B5A}" type="presOf" srcId="{9E15A669-F395-45A1-B580-A21D3B8DBFF7}" destId="{2CEE1B06-C067-4F72-AE45-50FA28C5E596}" srcOrd="0" destOrd="0" presId="urn:microsoft.com/office/officeart/2005/8/layout/hList1"/>
    <dgm:cxn modelId="{A439ABEE-D810-4843-964A-2A37D5B85892}" srcId="{5EFB4BBA-E5AA-4B4F-AD2F-CB5812B18213}" destId="{9E15A669-F395-45A1-B580-A21D3B8DBFF7}" srcOrd="0" destOrd="0" parTransId="{A76213DD-5D88-4743-8A37-D8DF0A1CFE85}" sibTransId="{D1ACA5E5-0E34-4F22-B987-8F0BC4904BDD}"/>
    <dgm:cxn modelId="{20B5E507-A267-4F4A-906C-3709DE7677F5}" type="presOf" srcId="{C40E428E-3EC3-479A-A577-765AF3074BCF}" destId="{ADD0B6A6-D4BB-4473-A795-36922C279ADB}" srcOrd="0" destOrd="2" presId="urn:microsoft.com/office/officeart/2005/8/layout/hList1"/>
    <dgm:cxn modelId="{8213271C-6255-4192-8888-3D227EF267AC}" srcId="{196F79CF-ED38-40A1-9476-918CA2F14C47}" destId="{C91FCBA3-C46C-4C82-BCC1-A5B123AB929C}" srcOrd="1" destOrd="0" parTransId="{26C53418-5ED2-46D1-9D4B-CC192AE6AD3F}" sibTransId="{E07979D5-3238-4812-A884-9A7F40EEAD65}"/>
    <dgm:cxn modelId="{C0F994D1-342F-4C2B-BBC1-07598A963C6B}" srcId="{9E15A669-F395-45A1-B580-A21D3B8DBFF7}" destId="{773E74CE-1FD0-4D6B-8F0A-AC6472EBE292}" srcOrd="0" destOrd="0" parTransId="{D4C829F9-F4A4-48B0-A0D1-E1902BA53EEF}" sibTransId="{1E054738-3C34-4492-9C71-AB8952AAA29B}"/>
    <dgm:cxn modelId="{03343570-E55F-44F1-B446-2B381F7DC8D9}" type="presOf" srcId="{0269DBB4-3E8B-49A1-90AE-42AAF122BCBD}" destId="{020147FA-DAB9-4037-990B-2E88EA5F29AC}" srcOrd="0" destOrd="0" presId="urn:microsoft.com/office/officeart/2005/8/layout/hList1"/>
    <dgm:cxn modelId="{3A8ECF1E-FD4A-499C-A72A-6720F5CC56BE}" srcId="{D20D63EE-5478-4B09-9A51-7AE35CCFA5D0}" destId="{63BD814D-6F9D-4E19-A6CB-1879AC104AB7}" srcOrd="1" destOrd="0" parTransId="{809226A1-E5C5-4BBD-9F97-164B8B2453FC}" sibTransId="{85D6BA6C-B826-4375-82B7-7F1D90D8196B}"/>
    <dgm:cxn modelId="{AD10E01B-8541-40FC-B45F-A662F6F432BD}" type="presOf" srcId="{2AAAAFC1-9FA2-4CC8-B010-40171EA58F33}" destId="{57ECB263-46D6-423B-9259-F73CAC9EC49D}" srcOrd="0" destOrd="1" presId="urn:microsoft.com/office/officeart/2005/8/layout/hList1"/>
    <dgm:cxn modelId="{A94D8D12-A644-48DF-AA64-12BE1E9D7147}" srcId="{9E15A669-F395-45A1-B580-A21D3B8DBFF7}" destId="{2AAAAFC1-9FA2-4CC8-B010-40171EA58F33}" srcOrd="1" destOrd="0" parTransId="{CD75F5DE-0433-4A61-A0D1-55F9DEBFDC21}" sibTransId="{32CBB711-300F-45E4-A97E-4B94D07C66D1}"/>
    <dgm:cxn modelId="{0667F2BE-DDAE-432F-81CF-EBA1169AFAE5}" srcId="{D20D63EE-5478-4B09-9A51-7AE35CCFA5D0}" destId="{0269DBB4-3E8B-49A1-90AE-42AAF122BCBD}" srcOrd="0" destOrd="0" parTransId="{5FA6DF48-A7CB-4119-9815-E834940FA08D}" sibTransId="{8DACF25D-1EFF-4957-805F-4A5473D97F80}"/>
    <dgm:cxn modelId="{3AFB96DB-2E49-4B7B-9B00-ECD33D162A28}" srcId="{196F79CF-ED38-40A1-9476-918CA2F14C47}" destId="{1A85F6C4-A6F9-4214-A843-82B36B274FF3}" srcOrd="0" destOrd="0" parTransId="{C6D3BC7E-5A7C-44B1-B780-8751306F31B7}" sibTransId="{E8D07A17-99EA-4EAE-86E5-67F5016E258F}"/>
    <dgm:cxn modelId="{5D1ADBA3-07D1-4416-B2F2-7DA76965BCA7}" srcId="{196F79CF-ED38-40A1-9476-918CA2F14C47}" destId="{C40E428E-3EC3-479A-A577-765AF3074BCF}" srcOrd="2" destOrd="0" parTransId="{E793AD07-D351-4C90-A6C3-94507F72814E}" sibTransId="{B11ED3DA-3143-4B8B-A179-D6B4ED94E910}"/>
    <dgm:cxn modelId="{16C574D2-C345-4D02-8404-0118F023BF54}" type="presOf" srcId="{63BD814D-6F9D-4E19-A6CB-1879AC104AB7}" destId="{020147FA-DAB9-4037-990B-2E88EA5F29AC}" srcOrd="0" destOrd="1" presId="urn:microsoft.com/office/officeart/2005/8/layout/hList1"/>
    <dgm:cxn modelId="{171C54E4-4D5D-492F-9DCC-D94295B5146F}" type="presOf" srcId="{5EFB4BBA-E5AA-4B4F-AD2F-CB5812B18213}" destId="{C802DFA9-4D58-4D16-8075-8A68D4482538}" srcOrd="0" destOrd="0" presId="urn:microsoft.com/office/officeart/2005/8/layout/hList1"/>
    <dgm:cxn modelId="{F26A109E-F84C-42D0-9C29-69128E4CCE2D}" type="presOf" srcId="{D20D63EE-5478-4B09-9A51-7AE35CCFA5D0}" destId="{E34ECBC4-710E-4137-96F3-CEF8A381E585}" srcOrd="0" destOrd="0" presId="urn:microsoft.com/office/officeart/2005/8/layout/hList1"/>
    <dgm:cxn modelId="{6C4E398D-D018-4577-93A6-D9BDD9A50282}" srcId="{9E15A669-F395-45A1-B580-A21D3B8DBFF7}" destId="{2E9C357C-84DC-474E-B65F-371CECD5BBE2}" srcOrd="2" destOrd="0" parTransId="{1819CAA7-6945-4EB4-AE4A-2A9D6065183C}" sibTransId="{938EEA2D-484B-497D-AC9F-81B30EF15513}"/>
    <dgm:cxn modelId="{8387D646-9A1D-49AC-AEEE-DB681C5D47F6}" type="presOf" srcId="{2E9C357C-84DC-474E-B65F-371CECD5BBE2}" destId="{57ECB263-46D6-423B-9259-F73CAC9EC49D}" srcOrd="0" destOrd="2" presId="urn:microsoft.com/office/officeart/2005/8/layout/hList1"/>
    <dgm:cxn modelId="{715E36C8-6AEA-42DA-84BC-5A960BD2BBF6}" type="presOf" srcId="{69E9847F-7071-476A-A2AC-F5205954FB23}" destId="{020147FA-DAB9-4037-990B-2E88EA5F29AC}" srcOrd="0" destOrd="2" presId="urn:microsoft.com/office/officeart/2005/8/layout/hList1"/>
    <dgm:cxn modelId="{7FCA24E7-AF53-4C59-BA64-2E71D3667041}" srcId="{5EFB4BBA-E5AA-4B4F-AD2F-CB5812B18213}" destId="{D20D63EE-5478-4B09-9A51-7AE35CCFA5D0}" srcOrd="1" destOrd="0" parTransId="{30535744-7E4F-4318-B5CA-8842107D63EA}" sibTransId="{E834E4B0-84AF-4348-AD81-AA6787289F61}"/>
    <dgm:cxn modelId="{345A555C-044F-4CB4-9BA6-C736AA2A55C3}" srcId="{5EFB4BBA-E5AA-4B4F-AD2F-CB5812B18213}" destId="{196F79CF-ED38-40A1-9476-918CA2F14C47}" srcOrd="2" destOrd="0" parTransId="{017DF17A-439A-4EAD-A4AF-543AFFCEA567}" sibTransId="{CCA60FA7-A30C-4530-8CCC-5DD33D42C527}"/>
    <dgm:cxn modelId="{7D59FECA-A6FD-4483-BF32-036B75718B1D}" type="presOf" srcId="{C91FCBA3-C46C-4C82-BCC1-A5B123AB929C}" destId="{ADD0B6A6-D4BB-4473-A795-36922C279ADB}" srcOrd="0" destOrd="1" presId="urn:microsoft.com/office/officeart/2005/8/layout/hList1"/>
    <dgm:cxn modelId="{6D581AB8-F06F-4CFD-A820-EF80BBD84171}" type="presOf" srcId="{1A85F6C4-A6F9-4214-A843-82B36B274FF3}" destId="{ADD0B6A6-D4BB-4473-A795-36922C279ADB}" srcOrd="0" destOrd="0" presId="urn:microsoft.com/office/officeart/2005/8/layout/hList1"/>
    <dgm:cxn modelId="{0E50DE06-1A0A-41C3-A649-EA0B68806170}" type="presParOf" srcId="{C802DFA9-4D58-4D16-8075-8A68D4482538}" destId="{7E5ED607-8E1F-4DF4-84A9-FFDCB01A490C}" srcOrd="0" destOrd="0" presId="urn:microsoft.com/office/officeart/2005/8/layout/hList1"/>
    <dgm:cxn modelId="{AA4EE8EE-1D42-49F8-8BFC-B64654CAFD21}" type="presParOf" srcId="{7E5ED607-8E1F-4DF4-84A9-FFDCB01A490C}" destId="{2CEE1B06-C067-4F72-AE45-50FA28C5E596}" srcOrd="0" destOrd="0" presId="urn:microsoft.com/office/officeart/2005/8/layout/hList1"/>
    <dgm:cxn modelId="{0613D562-4CA3-4B1B-BB09-805CED27ED4B}" type="presParOf" srcId="{7E5ED607-8E1F-4DF4-84A9-FFDCB01A490C}" destId="{57ECB263-46D6-423B-9259-F73CAC9EC49D}" srcOrd="1" destOrd="0" presId="urn:microsoft.com/office/officeart/2005/8/layout/hList1"/>
    <dgm:cxn modelId="{35C8B2AF-EE77-48B2-A1FD-6BAF4AE8A200}" type="presParOf" srcId="{C802DFA9-4D58-4D16-8075-8A68D4482538}" destId="{2B791569-6AAF-48B9-8147-51CA830E639F}" srcOrd="1" destOrd="0" presId="urn:microsoft.com/office/officeart/2005/8/layout/hList1"/>
    <dgm:cxn modelId="{E76D9AAC-0F2D-423D-A13B-8A2D39FE15B0}" type="presParOf" srcId="{C802DFA9-4D58-4D16-8075-8A68D4482538}" destId="{4DE54A03-E871-41B9-9912-4826527194F7}" srcOrd="2" destOrd="0" presId="urn:microsoft.com/office/officeart/2005/8/layout/hList1"/>
    <dgm:cxn modelId="{D8555C4F-3660-4B88-8926-501B30E76B1E}" type="presParOf" srcId="{4DE54A03-E871-41B9-9912-4826527194F7}" destId="{E34ECBC4-710E-4137-96F3-CEF8A381E585}" srcOrd="0" destOrd="0" presId="urn:microsoft.com/office/officeart/2005/8/layout/hList1"/>
    <dgm:cxn modelId="{B4667E94-542E-4237-817A-CE021433E6F0}" type="presParOf" srcId="{4DE54A03-E871-41B9-9912-4826527194F7}" destId="{020147FA-DAB9-4037-990B-2E88EA5F29AC}" srcOrd="1" destOrd="0" presId="urn:microsoft.com/office/officeart/2005/8/layout/hList1"/>
    <dgm:cxn modelId="{254110B9-5F5F-4ADE-9BAE-046FBC09C341}" type="presParOf" srcId="{C802DFA9-4D58-4D16-8075-8A68D4482538}" destId="{1052309D-95A6-4A80-A495-ACE9D1619B9C}" srcOrd="3" destOrd="0" presId="urn:microsoft.com/office/officeart/2005/8/layout/hList1"/>
    <dgm:cxn modelId="{827A6F17-3241-4747-80F2-F86DF45E7C1B}" type="presParOf" srcId="{C802DFA9-4D58-4D16-8075-8A68D4482538}" destId="{E51BFB17-7798-4F13-8087-2453952CFD91}" srcOrd="4" destOrd="0" presId="urn:microsoft.com/office/officeart/2005/8/layout/hList1"/>
    <dgm:cxn modelId="{FE22F0E1-00C4-4659-8A4A-E8732C351443}" type="presParOf" srcId="{E51BFB17-7798-4F13-8087-2453952CFD91}" destId="{A07AD56A-BD37-4116-A79B-8851F0C4A5D1}" srcOrd="0" destOrd="0" presId="urn:microsoft.com/office/officeart/2005/8/layout/hList1"/>
    <dgm:cxn modelId="{F3F3425D-E3F8-4858-8FD5-693FF2233165}" type="presParOf" srcId="{E51BFB17-7798-4F13-8087-2453952CFD91}" destId="{ADD0B6A6-D4BB-4473-A795-36922C279AD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0C9152-9B19-47C5-A9FA-B53DFED4897D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/>
      <dgm:spPr/>
      <dgm:t>
        <a:bodyPr/>
        <a:lstStyle/>
        <a:p>
          <a:endParaRPr lang="cs-CZ"/>
        </a:p>
      </dgm:t>
    </dgm:pt>
    <dgm:pt modelId="{6361B259-5DE9-4C8B-9D32-BE54F1B8A5FD}">
      <dgm:prSet/>
      <dgm:spPr/>
      <dgm:t>
        <a:bodyPr/>
        <a:lstStyle/>
        <a:p>
          <a:pPr rtl="0"/>
          <a:r>
            <a:rPr lang="cs-CZ"/>
            <a:t>Právo na poskytování zdravotních služeb na náležité odborné úrovni</a:t>
          </a:r>
        </a:p>
      </dgm:t>
    </dgm:pt>
    <dgm:pt modelId="{42EF6239-C817-4D00-9D1B-C71C202E535B}" type="parTrans" cxnId="{CC89542E-3A0F-4C41-9417-D6918B2EF373}">
      <dgm:prSet/>
      <dgm:spPr/>
      <dgm:t>
        <a:bodyPr/>
        <a:lstStyle/>
        <a:p>
          <a:endParaRPr lang="cs-CZ"/>
        </a:p>
      </dgm:t>
    </dgm:pt>
    <dgm:pt modelId="{91B940AC-1AB1-4BE1-B1CD-713FEDE20C2A}" type="sibTrans" cxnId="{CC89542E-3A0F-4C41-9417-D6918B2EF373}">
      <dgm:prSet/>
      <dgm:spPr/>
      <dgm:t>
        <a:bodyPr/>
        <a:lstStyle/>
        <a:p>
          <a:endParaRPr lang="cs-CZ"/>
        </a:p>
      </dgm:t>
    </dgm:pt>
    <dgm:pt modelId="{A96AAB0B-BD65-4489-8CA3-5859343341A0}">
      <dgm:prSet/>
      <dgm:spPr/>
      <dgm:t>
        <a:bodyPr/>
        <a:lstStyle/>
        <a:p>
          <a:pPr rtl="0"/>
          <a:r>
            <a:rPr lang="cs-CZ"/>
            <a:t>podle pravidel vědy a uznávaných medicínských postupů, </a:t>
          </a:r>
        </a:p>
      </dgm:t>
    </dgm:pt>
    <dgm:pt modelId="{B0738BFF-658F-4F89-BD60-8E5173276FAA}" type="parTrans" cxnId="{51219A6A-F9F1-44C2-9FAA-D399A12DA94E}">
      <dgm:prSet/>
      <dgm:spPr/>
      <dgm:t>
        <a:bodyPr/>
        <a:lstStyle/>
        <a:p>
          <a:endParaRPr lang="cs-CZ"/>
        </a:p>
      </dgm:t>
    </dgm:pt>
    <dgm:pt modelId="{9356ED16-E8DC-4EF0-A693-236F9C6DED0A}" type="sibTrans" cxnId="{51219A6A-F9F1-44C2-9FAA-D399A12DA94E}">
      <dgm:prSet/>
      <dgm:spPr/>
      <dgm:t>
        <a:bodyPr/>
        <a:lstStyle/>
        <a:p>
          <a:endParaRPr lang="cs-CZ"/>
        </a:p>
      </dgm:t>
    </dgm:pt>
    <dgm:pt modelId="{175A3AC4-3C46-4DC6-A9A2-5BC50DE1ABDA}">
      <dgm:prSet/>
      <dgm:spPr/>
      <dgm:t>
        <a:bodyPr/>
        <a:lstStyle/>
        <a:p>
          <a:pPr rtl="0"/>
          <a:r>
            <a:rPr lang="cs-CZ"/>
            <a:t>při respektování individuality pacienta, </a:t>
          </a:r>
        </a:p>
      </dgm:t>
    </dgm:pt>
    <dgm:pt modelId="{59177F2B-FBC1-4643-8B83-47EA6695125D}" type="parTrans" cxnId="{4C5386F0-D9F6-418B-B0C5-2ED63FF4B141}">
      <dgm:prSet/>
      <dgm:spPr/>
      <dgm:t>
        <a:bodyPr/>
        <a:lstStyle/>
        <a:p>
          <a:endParaRPr lang="cs-CZ"/>
        </a:p>
      </dgm:t>
    </dgm:pt>
    <dgm:pt modelId="{8CFC7151-F371-4AFB-BE36-A28F50BFBD3F}" type="sibTrans" cxnId="{4C5386F0-D9F6-418B-B0C5-2ED63FF4B141}">
      <dgm:prSet/>
      <dgm:spPr/>
      <dgm:t>
        <a:bodyPr/>
        <a:lstStyle/>
        <a:p>
          <a:endParaRPr lang="cs-CZ"/>
        </a:p>
      </dgm:t>
    </dgm:pt>
    <dgm:pt modelId="{938FDF9E-5D70-43AA-BDBF-7E0428A52823}">
      <dgm:prSet/>
      <dgm:spPr/>
      <dgm:t>
        <a:bodyPr/>
        <a:lstStyle/>
        <a:p>
          <a:pPr rtl="0"/>
          <a:r>
            <a:rPr lang="cs-CZ"/>
            <a:t>s ohledem na konkrétní podmínky a objektivní možnosti.</a:t>
          </a:r>
        </a:p>
      </dgm:t>
    </dgm:pt>
    <dgm:pt modelId="{529DFC5F-D581-4179-82A1-A45793FA3BB0}" type="parTrans" cxnId="{E873751C-5D44-4B87-8BEA-5B667681C7B6}">
      <dgm:prSet/>
      <dgm:spPr/>
      <dgm:t>
        <a:bodyPr/>
        <a:lstStyle/>
        <a:p>
          <a:endParaRPr lang="cs-CZ"/>
        </a:p>
      </dgm:t>
    </dgm:pt>
    <dgm:pt modelId="{D6A14CDF-0C26-4B87-87A6-3393129FAEA3}" type="sibTrans" cxnId="{E873751C-5D44-4B87-8BEA-5B667681C7B6}">
      <dgm:prSet/>
      <dgm:spPr/>
      <dgm:t>
        <a:bodyPr/>
        <a:lstStyle/>
        <a:p>
          <a:endParaRPr lang="cs-CZ"/>
        </a:p>
      </dgm:t>
    </dgm:pt>
    <dgm:pt modelId="{9E29BF29-EE97-4F50-B934-CB4B7AABA342}">
      <dgm:prSet/>
      <dgm:spPr/>
      <dgm:t>
        <a:bodyPr/>
        <a:lstStyle/>
        <a:p>
          <a:pPr rtl="0"/>
          <a:r>
            <a:rPr lang="cs-CZ"/>
            <a:t>na úctu, důstojné zacházení, na ohleduplnost v souladu s charakterem poskytovaných zdravotních služeb,</a:t>
          </a:r>
        </a:p>
      </dgm:t>
    </dgm:pt>
    <dgm:pt modelId="{EE13F2AF-0D63-4FA5-9659-4826AB35BE5C}" type="parTrans" cxnId="{AC23BE76-C170-41E8-8422-2A42880B40C9}">
      <dgm:prSet/>
      <dgm:spPr/>
      <dgm:t>
        <a:bodyPr/>
        <a:lstStyle/>
        <a:p>
          <a:endParaRPr lang="cs-CZ"/>
        </a:p>
      </dgm:t>
    </dgm:pt>
    <dgm:pt modelId="{8A33CDE2-87FD-4F20-B3DD-46DDC71EE01A}" type="sibTrans" cxnId="{AC23BE76-C170-41E8-8422-2A42880B40C9}">
      <dgm:prSet/>
      <dgm:spPr/>
      <dgm:t>
        <a:bodyPr/>
        <a:lstStyle/>
        <a:p>
          <a:endParaRPr lang="cs-CZ"/>
        </a:p>
      </dgm:t>
    </dgm:pt>
    <dgm:pt modelId="{AC44D2CF-C205-4A0E-B1DE-D5B5D0D3528E}">
      <dgm:prSet/>
      <dgm:spPr/>
      <dgm:t>
        <a:bodyPr/>
        <a:lstStyle/>
        <a:p>
          <a:pPr rtl="0"/>
          <a:r>
            <a:rPr lang="cs-CZ"/>
            <a:t>respektování soukromí při poskytování zdravotních služeb</a:t>
          </a:r>
        </a:p>
      </dgm:t>
    </dgm:pt>
    <dgm:pt modelId="{89A1952B-12FD-4CB2-A335-39338A39B8BC}" type="parTrans" cxnId="{F1526428-1823-4470-8F3D-D048A5980871}">
      <dgm:prSet/>
      <dgm:spPr/>
      <dgm:t>
        <a:bodyPr/>
        <a:lstStyle/>
        <a:p>
          <a:endParaRPr lang="cs-CZ"/>
        </a:p>
      </dgm:t>
    </dgm:pt>
    <dgm:pt modelId="{48345A0B-B322-4DDC-A521-830A3D5882C6}" type="sibTrans" cxnId="{F1526428-1823-4470-8F3D-D048A5980871}">
      <dgm:prSet/>
      <dgm:spPr/>
      <dgm:t>
        <a:bodyPr/>
        <a:lstStyle/>
        <a:p>
          <a:endParaRPr lang="cs-CZ"/>
        </a:p>
      </dgm:t>
    </dgm:pt>
    <dgm:pt modelId="{C5EF1321-BB6D-4CE5-A5A0-80222A73D624}">
      <dgm:prSet/>
      <dgm:spPr/>
      <dgm:t>
        <a:bodyPr/>
        <a:lstStyle/>
        <a:p>
          <a:pPr rtl="0"/>
          <a:r>
            <a:rPr lang="cs-CZ"/>
            <a:t>v souladu s charakterem poskytovaných zdravotních služeb,</a:t>
          </a:r>
        </a:p>
      </dgm:t>
    </dgm:pt>
    <dgm:pt modelId="{69711DA1-D30A-4C91-9E87-F0FDF3EC1D50}" type="parTrans" cxnId="{083432A1-AD2F-48F6-9251-6FB4E952ED9B}">
      <dgm:prSet/>
      <dgm:spPr/>
      <dgm:t>
        <a:bodyPr/>
        <a:lstStyle/>
        <a:p>
          <a:endParaRPr lang="cs-CZ"/>
        </a:p>
      </dgm:t>
    </dgm:pt>
    <dgm:pt modelId="{C2F29FFF-3735-4A69-9F56-DEBD3B656E2D}" type="sibTrans" cxnId="{083432A1-AD2F-48F6-9251-6FB4E952ED9B}">
      <dgm:prSet/>
      <dgm:spPr/>
      <dgm:t>
        <a:bodyPr/>
        <a:lstStyle/>
        <a:p>
          <a:endParaRPr lang="cs-CZ"/>
        </a:p>
      </dgm:t>
    </dgm:pt>
    <dgm:pt modelId="{D73BCCDD-3759-4CDD-AEF5-FF1C3321FAA1}">
      <dgm:prSet/>
      <dgm:spPr/>
      <dgm:t>
        <a:bodyPr/>
        <a:lstStyle/>
        <a:p>
          <a:pPr rtl="0"/>
          <a:r>
            <a:rPr lang="cs-CZ"/>
            <a:t>Související pravidla k osobám blízkým, zdravotnické dokumentaci apod</a:t>
          </a:r>
        </a:p>
      </dgm:t>
    </dgm:pt>
    <dgm:pt modelId="{37460778-2B1F-41E8-972B-F5DD2E1986BE}" type="parTrans" cxnId="{BEFCA981-E0C3-482A-80D3-F78BD6D97667}">
      <dgm:prSet/>
      <dgm:spPr/>
      <dgm:t>
        <a:bodyPr/>
        <a:lstStyle/>
        <a:p>
          <a:endParaRPr lang="cs-CZ"/>
        </a:p>
      </dgm:t>
    </dgm:pt>
    <dgm:pt modelId="{FE71A7DD-435C-420A-9355-BDEFDF761A08}" type="sibTrans" cxnId="{BEFCA981-E0C3-482A-80D3-F78BD6D97667}">
      <dgm:prSet/>
      <dgm:spPr/>
      <dgm:t>
        <a:bodyPr/>
        <a:lstStyle/>
        <a:p>
          <a:endParaRPr lang="cs-CZ"/>
        </a:p>
      </dgm:t>
    </dgm:pt>
    <dgm:pt modelId="{60EEEADD-6EC0-44ED-AB4B-DE87D20574C3}" type="pres">
      <dgm:prSet presAssocID="{A90C9152-9B19-47C5-A9FA-B53DFED489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10D989-54F8-45DD-B5AA-7FF0F75850D4}" type="pres">
      <dgm:prSet presAssocID="{6361B259-5DE9-4C8B-9D32-BE54F1B8A5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DED07F-73BF-4F3B-A235-0B77487621F7}" type="pres">
      <dgm:prSet presAssocID="{6361B259-5DE9-4C8B-9D32-BE54F1B8A5FD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BA87E7-8A07-4B82-B07E-E7B6D0A272D2}" type="pres">
      <dgm:prSet presAssocID="{9E29BF29-EE97-4F50-B934-CB4B7AABA34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15242B-A1DD-4278-BEF2-EDBDC8368C9D}" type="pres">
      <dgm:prSet presAssocID="{8A33CDE2-87FD-4F20-B3DD-46DDC71EE01A}" presName="spacer" presStyleCnt="0"/>
      <dgm:spPr/>
    </dgm:pt>
    <dgm:pt modelId="{B45C8CB1-625A-4472-9AD1-A7294F839BA0}" type="pres">
      <dgm:prSet presAssocID="{AC44D2CF-C205-4A0E-B1DE-D5B5D0D352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CBD2F7-3C09-46C5-AD2C-EB1DE2A9EAE3}" type="pres">
      <dgm:prSet presAssocID="{AC44D2CF-C205-4A0E-B1DE-D5B5D0D3528E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1526428-1823-4470-8F3D-D048A5980871}" srcId="{A90C9152-9B19-47C5-A9FA-B53DFED4897D}" destId="{AC44D2CF-C205-4A0E-B1DE-D5B5D0D3528E}" srcOrd="2" destOrd="0" parTransId="{89A1952B-12FD-4CB2-A335-39338A39B8BC}" sibTransId="{48345A0B-B322-4DDC-A521-830A3D5882C6}"/>
    <dgm:cxn modelId="{5FBF9B5F-63C3-4F9D-B153-DFDCEE816CA0}" type="presOf" srcId="{9E29BF29-EE97-4F50-B934-CB4B7AABA342}" destId="{F7BA87E7-8A07-4B82-B07E-E7B6D0A272D2}" srcOrd="0" destOrd="0" presId="urn:microsoft.com/office/officeart/2005/8/layout/vList2"/>
    <dgm:cxn modelId="{AC23BE76-C170-41E8-8422-2A42880B40C9}" srcId="{A90C9152-9B19-47C5-A9FA-B53DFED4897D}" destId="{9E29BF29-EE97-4F50-B934-CB4B7AABA342}" srcOrd="1" destOrd="0" parTransId="{EE13F2AF-0D63-4FA5-9659-4826AB35BE5C}" sibTransId="{8A33CDE2-87FD-4F20-B3DD-46DDC71EE01A}"/>
    <dgm:cxn modelId="{BEFCA981-E0C3-482A-80D3-F78BD6D97667}" srcId="{AC44D2CF-C205-4A0E-B1DE-D5B5D0D3528E}" destId="{D73BCCDD-3759-4CDD-AEF5-FF1C3321FAA1}" srcOrd="1" destOrd="0" parTransId="{37460778-2B1F-41E8-972B-F5DD2E1986BE}" sibTransId="{FE71A7DD-435C-420A-9355-BDEFDF761A08}"/>
    <dgm:cxn modelId="{5ECF8244-6900-4A60-B27E-1B21DF1913D0}" type="presOf" srcId="{D73BCCDD-3759-4CDD-AEF5-FF1C3321FAA1}" destId="{68CBD2F7-3C09-46C5-AD2C-EB1DE2A9EAE3}" srcOrd="0" destOrd="1" presId="urn:microsoft.com/office/officeart/2005/8/layout/vList2"/>
    <dgm:cxn modelId="{51219A6A-F9F1-44C2-9FAA-D399A12DA94E}" srcId="{6361B259-5DE9-4C8B-9D32-BE54F1B8A5FD}" destId="{A96AAB0B-BD65-4489-8CA3-5859343341A0}" srcOrd="0" destOrd="0" parTransId="{B0738BFF-658F-4F89-BD60-8E5173276FAA}" sibTransId="{9356ED16-E8DC-4EF0-A693-236F9C6DED0A}"/>
    <dgm:cxn modelId="{FADF828F-402C-44FA-B7C4-B0D5C0661172}" type="presOf" srcId="{C5EF1321-BB6D-4CE5-A5A0-80222A73D624}" destId="{68CBD2F7-3C09-46C5-AD2C-EB1DE2A9EAE3}" srcOrd="0" destOrd="0" presId="urn:microsoft.com/office/officeart/2005/8/layout/vList2"/>
    <dgm:cxn modelId="{B2FCA24A-A76B-4742-A244-B816113EC409}" type="presOf" srcId="{AC44D2CF-C205-4A0E-B1DE-D5B5D0D3528E}" destId="{B45C8CB1-625A-4472-9AD1-A7294F839BA0}" srcOrd="0" destOrd="0" presId="urn:microsoft.com/office/officeart/2005/8/layout/vList2"/>
    <dgm:cxn modelId="{73A56DC8-D98A-41A1-8B84-BB5A64B09973}" type="presOf" srcId="{175A3AC4-3C46-4DC6-A9A2-5BC50DE1ABDA}" destId="{76DED07F-73BF-4F3B-A235-0B77487621F7}" srcOrd="0" destOrd="1" presId="urn:microsoft.com/office/officeart/2005/8/layout/vList2"/>
    <dgm:cxn modelId="{1487E919-5292-45E5-8E9C-1EEF42DF373B}" type="presOf" srcId="{6361B259-5DE9-4C8B-9D32-BE54F1B8A5FD}" destId="{4010D989-54F8-45DD-B5AA-7FF0F75850D4}" srcOrd="0" destOrd="0" presId="urn:microsoft.com/office/officeart/2005/8/layout/vList2"/>
    <dgm:cxn modelId="{CE78F892-6D9F-4FFB-9F5E-FA5752B95D77}" type="presOf" srcId="{938FDF9E-5D70-43AA-BDBF-7E0428A52823}" destId="{76DED07F-73BF-4F3B-A235-0B77487621F7}" srcOrd="0" destOrd="2" presId="urn:microsoft.com/office/officeart/2005/8/layout/vList2"/>
    <dgm:cxn modelId="{E873751C-5D44-4B87-8BEA-5B667681C7B6}" srcId="{6361B259-5DE9-4C8B-9D32-BE54F1B8A5FD}" destId="{938FDF9E-5D70-43AA-BDBF-7E0428A52823}" srcOrd="2" destOrd="0" parTransId="{529DFC5F-D581-4179-82A1-A45793FA3BB0}" sibTransId="{D6A14CDF-0C26-4B87-87A6-3393129FAEA3}"/>
    <dgm:cxn modelId="{083432A1-AD2F-48F6-9251-6FB4E952ED9B}" srcId="{AC44D2CF-C205-4A0E-B1DE-D5B5D0D3528E}" destId="{C5EF1321-BB6D-4CE5-A5A0-80222A73D624}" srcOrd="0" destOrd="0" parTransId="{69711DA1-D30A-4C91-9E87-F0FDF3EC1D50}" sibTransId="{C2F29FFF-3735-4A69-9F56-DEBD3B656E2D}"/>
    <dgm:cxn modelId="{0B1642A7-658E-4BA5-B47B-98C5B8107CC8}" type="presOf" srcId="{A90C9152-9B19-47C5-A9FA-B53DFED4897D}" destId="{60EEEADD-6EC0-44ED-AB4B-DE87D20574C3}" srcOrd="0" destOrd="0" presId="urn:microsoft.com/office/officeart/2005/8/layout/vList2"/>
    <dgm:cxn modelId="{39C24AA7-908F-414E-8E2C-2C052B996311}" type="presOf" srcId="{A96AAB0B-BD65-4489-8CA3-5859343341A0}" destId="{76DED07F-73BF-4F3B-A235-0B77487621F7}" srcOrd="0" destOrd="0" presId="urn:microsoft.com/office/officeart/2005/8/layout/vList2"/>
    <dgm:cxn modelId="{4C5386F0-D9F6-418B-B0C5-2ED63FF4B141}" srcId="{6361B259-5DE9-4C8B-9D32-BE54F1B8A5FD}" destId="{175A3AC4-3C46-4DC6-A9A2-5BC50DE1ABDA}" srcOrd="1" destOrd="0" parTransId="{59177F2B-FBC1-4643-8B83-47EA6695125D}" sibTransId="{8CFC7151-F371-4AFB-BE36-A28F50BFBD3F}"/>
    <dgm:cxn modelId="{CC89542E-3A0F-4C41-9417-D6918B2EF373}" srcId="{A90C9152-9B19-47C5-A9FA-B53DFED4897D}" destId="{6361B259-5DE9-4C8B-9D32-BE54F1B8A5FD}" srcOrd="0" destOrd="0" parTransId="{42EF6239-C817-4D00-9D1B-C71C202E535B}" sibTransId="{91B940AC-1AB1-4BE1-B1CD-713FEDE20C2A}"/>
    <dgm:cxn modelId="{505B15EE-436C-4086-9E04-39E8D3A31A46}" type="presParOf" srcId="{60EEEADD-6EC0-44ED-AB4B-DE87D20574C3}" destId="{4010D989-54F8-45DD-B5AA-7FF0F75850D4}" srcOrd="0" destOrd="0" presId="urn:microsoft.com/office/officeart/2005/8/layout/vList2"/>
    <dgm:cxn modelId="{DCE19CAF-BCB5-4D29-AC97-A007B8983916}" type="presParOf" srcId="{60EEEADD-6EC0-44ED-AB4B-DE87D20574C3}" destId="{76DED07F-73BF-4F3B-A235-0B77487621F7}" srcOrd="1" destOrd="0" presId="urn:microsoft.com/office/officeart/2005/8/layout/vList2"/>
    <dgm:cxn modelId="{03452736-ECB3-4988-A9C9-55FA4D1FBAA6}" type="presParOf" srcId="{60EEEADD-6EC0-44ED-AB4B-DE87D20574C3}" destId="{F7BA87E7-8A07-4B82-B07E-E7B6D0A272D2}" srcOrd="2" destOrd="0" presId="urn:microsoft.com/office/officeart/2005/8/layout/vList2"/>
    <dgm:cxn modelId="{1A294BF8-3884-4911-BE20-7D39E7A14F0E}" type="presParOf" srcId="{60EEEADD-6EC0-44ED-AB4B-DE87D20574C3}" destId="{0A15242B-A1DD-4278-BEF2-EDBDC8368C9D}" srcOrd="3" destOrd="0" presId="urn:microsoft.com/office/officeart/2005/8/layout/vList2"/>
    <dgm:cxn modelId="{4C01F3C8-E6BB-443E-AD4E-4CD424A1F9C7}" type="presParOf" srcId="{60EEEADD-6EC0-44ED-AB4B-DE87D20574C3}" destId="{B45C8CB1-625A-4472-9AD1-A7294F839BA0}" srcOrd="4" destOrd="0" presId="urn:microsoft.com/office/officeart/2005/8/layout/vList2"/>
    <dgm:cxn modelId="{14C291BE-D1D2-4553-BE06-40141F9EBCF1}" type="presParOf" srcId="{60EEEADD-6EC0-44ED-AB4B-DE87D20574C3}" destId="{68CBD2F7-3C09-46C5-AD2C-EB1DE2A9EAE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25393C-4D7D-4770-B488-13D68EBFA61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0E9B1DB4-42F9-4254-A946-DCEA750610EA}">
      <dgm:prSet/>
      <dgm:spPr/>
      <dgm:t>
        <a:bodyPr/>
        <a:lstStyle/>
        <a:p>
          <a:pPr rtl="0"/>
          <a:r>
            <a:rPr lang="cs-CZ" dirty="0"/>
            <a:t>zvolit si poskytovatele oprávněného k poskytnutí zdravotních služeb,</a:t>
          </a:r>
        </a:p>
      </dgm:t>
    </dgm:pt>
    <dgm:pt modelId="{EAC99C43-E005-4652-AE5F-3514590D1AE4}" type="parTrans" cxnId="{194DD388-F5CA-49C9-B546-6A05E3A630D0}">
      <dgm:prSet/>
      <dgm:spPr/>
      <dgm:t>
        <a:bodyPr/>
        <a:lstStyle/>
        <a:p>
          <a:endParaRPr lang="cs-CZ"/>
        </a:p>
      </dgm:t>
    </dgm:pt>
    <dgm:pt modelId="{0A3D90AC-2E1C-4317-B752-0D12F3211B4E}" type="sibTrans" cxnId="{194DD388-F5CA-49C9-B546-6A05E3A630D0}">
      <dgm:prSet/>
      <dgm:spPr/>
      <dgm:t>
        <a:bodyPr/>
        <a:lstStyle/>
        <a:p>
          <a:endParaRPr lang="cs-CZ"/>
        </a:p>
      </dgm:t>
    </dgm:pt>
    <dgm:pt modelId="{575FAEB7-408B-44B9-9B7F-C983F207BF09}">
      <dgm:prSet/>
      <dgm:spPr/>
      <dgm:t>
        <a:bodyPr/>
        <a:lstStyle/>
        <a:p>
          <a:pPr rtl="0"/>
          <a:r>
            <a:rPr lang="cs-CZ"/>
            <a:t>vyžádat si konzultační služby od jiného poskytovatele, popřípadě zdravotnického pracovníka, než který mu poskytuje zdravotní služby;</a:t>
          </a:r>
        </a:p>
      </dgm:t>
    </dgm:pt>
    <dgm:pt modelId="{829D556C-0CA1-41DF-99B8-CFBF406A6DDF}" type="parTrans" cxnId="{A34969B9-76AB-4E97-8251-EBC4D76150E2}">
      <dgm:prSet/>
      <dgm:spPr/>
      <dgm:t>
        <a:bodyPr/>
        <a:lstStyle/>
        <a:p>
          <a:endParaRPr lang="cs-CZ"/>
        </a:p>
      </dgm:t>
    </dgm:pt>
    <dgm:pt modelId="{B6D9A698-EB9C-4C6A-A56F-861CEB3D83F6}" type="sibTrans" cxnId="{A34969B9-76AB-4E97-8251-EBC4D76150E2}">
      <dgm:prSet/>
      <dgm:spPr/>
      <dgm:t>
        <a:bodyPr/>
        <a:lstStyle/>
        <a:p>
          <a:endParaRPr lang="cs-CZ"/>
        </a:p>
      </dgm:t>
    </dgm:pt>
    <dgm:pt modelId="{11073C6B-7BEA-4A7B-8D45-9E6E0B8542E9}">
      <dgm:prSet/>
      <dgm:spPr/>
      <dgm:t>
        <a:bodyPr/>
        <a:lstStyle/>
        <a:p>
          <a:pPr rtl="0"/>
          <a:r>
            <a:rPr lang="cs-CZ"/>
            <a:t>být seznámen s vnitřním řádem zdravotnického zařízení lůžkové nebo jednodenní péče</a:t>
          </a:r>
        </a:p>
      </dgm:t>
    </dgm:pt>
    <dgm:pt modelId="{0ED63B6F-6BE6-4DCD-BEA7-E8EC9F60F150}" type="parTrans" cxnId="{DA6AEA43-C83F-4811-B88A-DF97E46419F7}">
      <dgm:prSet/>
      <dgm:spPr/>
      <dgm:t>
        <a:bodyPr/>
        <a:lstStyle/>
        <a:p>
          <a:endParaRPr lang="cs-CZ"/>
        </a:p>
      </dgm:t>
    </dgm:pt>
    <dgm:pt modelId="{82CDAB5F-BE70-4CC5-A0A6-FD8F47F65D1F}" type="sibTrans" cxnId="{DA6AEA43-C83F-4811-B88A-DF97E46419F7}">
      <dgm:prSet/>
      <dgm:spPr/>
      <dgm:t>
        <a:bodyPr/>
        <a:lstStyle/>
        <a:p>
          <a:endParaRPr lang="cs-CZ"/>
        </a:p>
      </dgm:t>
    </dgm:pt>
    <dgm:pt modelId="{F7848E3E-15FD-4B48-961E-AEF32D877EE4}" type="pres">
      <dgm:prSet presAssocID="{A725393C-4D7D-4770-B488-13D68EBFA61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84B0D80-4C6C-422E-9225-BA82B623769E}" type="pres">
      <dgm:prSet presAssocID="{0E9B1DB4-42F9-4254-A946-DCEA750610E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082246-20D6-4C34-A550-E0F67B6A0F44}" type="pres">
      <dgm:prSet presAssocID="{0A3D90AC-2E1C-4317-B752-0D12F3211B4E}" presName="spacer" presStyleCnt="0"/>
      <dgm:spPr/>
    </dgm:pt>
    <dgm:pt modelId="{E50F2D24-0820-42AC-A546-CD539F4106C5}" type="pres">
      <dgm:prSet presAssocID="{575FAEB7-408B-44B9-9B7F-C983F207BF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869879-482C-41C0-83AB-93E96593854D}" type="pres">
      <dgm:prSet presAssocID="{B6D9A698-EB9C-4C6A-A56F-861CEB3D83F6}" presName="spacer" presStyleCnt="0"/>
      <dgm:spPr/>
    </dgm:pt>
    <dgm:pt modelId="{444CDB97-855D-4A8E-A4F6-61BB44B56A9D}" type="pres">
      <dgm:prSet presAssocID="{11073C6B-7BEA-4A7B-8D45-9E6E0B8542E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87D6B2-F26C-45E8-9521-AE600F316F74}" type="presOf" srcId="{0E9B1DB4-42F9-4254-A946-DCEA750610EA}" destId="{984B0D80-4C6C-422E-9225-BA82B623769E}" srcOrd="0" destOrd="0" presId="urn:microsoft.com/office/officeart/2005/8/layout/vList2"/>
    <dgm:cxn modelId="{0C23FD2D-0C11-42BB-8110-17F687D9FCA8}" type="presOf" srcId="{11073C6B-7BEA-4A7B-8D45-9E6E0B8542E9}" destId="{444CDB97-855D-4A8E-A4F6-61BB44B56A9D}" srcOrd="0" destOrd="0" presId="urn:microsoft.com/office/officeart/2005/8/layout/vList2"/>
    <dgm:cxn modelId="{E80F3E43-6A63-441C-8BF5-8F999FAF4D6C}" type="presOf" srcId="{575FAEB7-408B-44B9-9B7F-C983F207BF09}" destId="{E50F2D24-0820-42AC-A546-CD539F4106C5}" srcOrd="0" destOrd="0" presId="urn:microsoft.com/office/officeart/2005/8/layout/vList2"/>
    <dgm:cxn modelId="{A34969B9-76AB-4E97-8251-EBC4D76150E2}" srcId="{A725393C-4D7D-4770-B488-13D68EBFA618}" destId="{575FAEB7-408B-44B9-9B7F-C983F207BF09}" srcOrd="1" destOrd="0" parTransId="{829D556C-0CA1-41DF-99B8-CFBF406A6DDF}" sibTransId="{B6D9A698-EB9C-4C6A-A56F-861CEB3D83F6}"/>
    <dgm:cxn modelId="{DA6AEA43-C83F-4811-B88A-DF97E46419F7}" srcId="{A725393C-4D7D-4770-B488-13D68EBFA618}" destId="{11073C6B-7BEA-4A7B-8D45-9E6E0B8542E9}" srcOrd="2" destOrd="0" parTransId="{0ED63B6F-6BE6-4DCD-BEA7-E8EC9F60F150}" sibTransId="{82CDAB5F-BE70-4CC5-A0A6-FD8F47F65D1F}"/>
    <dgm:cxn modelId="{57D649E7-713C-4233-8989-B2F041992174}" type="presOf" srcId="{A725393C-4D7D-4770-B488-13D68EBFA618}" destId="{F7848E3E-15FD-4B48-961E-AEF32D877EE4}" srcOrd="0" destOrd="0" presId="urn:microsoft.com/office/officeart/2005/8/layout/vList2"/>
    <dgm:cxn modelId="{194DD388-F5CA-49C9-B546-6A05E3A630D0}" srcId="{A725393C-4D7D-4770-B488-13D68EBFA618}" destId="{0E9B1DB4-42F9-4254-A946-DCEA750610EA}" srcOrd="0" destOrd="0" parTransId="{EAC99C43-E005-4652-AE5F-3514590D1AE4}" sibTransId="{0A3D90AC-2E1C-4317-B752-0D12F3211B4E}"/>
    <dgm:cxn modelId="{837099ED-1EC5-4D98-B5E0-E51E83CAFB08}" type="presParOf" srcId="{F7848E3E-15FD-4B48-961E-AEF32D877EE4}" destId="{984B0D80-4C6C-422E-9225-BA82B623769E}" srcOrd="0" destOrd="0" presId="urn:microsoft.com/office/officeart/2005/8/layout/vList2"/>
    <dgm:cxn modelId="{17CD6C5C-A5A4-4D0B-B3AE-C3A64D17C44D}" type="presParOf" srcId="{F7848E3E-15FD-4B48-961E-AEF32D877EE4}" destId="{4C082246-20D6-4C34-A550-E0F67B6A0F44}" srcOrd="1" destOrd="0" presId="urn:microsoft.com/office/officeart/2005/8/layout/vList2"/>
    <dgm:cxn modelId="{814BA174-142E-4C86-85D0-D29A76D0A6F7}" type="presParOf" srcId="{F7848E3E-15FD-4B48-961E-AEF32D877EE4}" destId="{E50F2D24-0820-42AC-A546-CD539F4106C5}" srcOrd="2" destOrd="0" presId="urn:microsoft.com/office/officeart/2005/8/layout/vList2"/>
    <dgm:cxn modelId="{05E77ED7-8BC0-4659-85BD-5407AAC28E2A}" type="presParOf" srcId="{F7848E3E-15FD-4B48-961E-AEF32D877EE4}" destId="{70869879-482C-41C0-83AB-93E96593854D}" srcOrd="3" destOrd="0" presId="urn:microsoft.com/office/officeart/2005/8/layout/vList2"/>
    <dgm:cxn modelId="{6ECA5D0D-E682-4587-823D-9C3A7D9EE3D8}" type="presParOf" srcId="{F7848E3E-15FD-4B48-961E-AEF32D877EE4}" destId="{444CDB97-855D-4A8E-A4F6-61BB44B56A9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FD7923-B511-4CEC-8669-590486B96F5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C5490AD0-731E-4659-92A6-38D2A7B7A62D}">
      <dgm:prSet/>
      <dgm:spPr/>
      <dgm:t>
        <a:bodyPr/>
        <a:lstStyle/>
        <a:p>
          <a:pPr rtl="0"/>
          <a:r>
            <a:rPr lang="cs-CZ" dirty="0"/>
            <a:t>být předem informován o ceně poskytovaných zdravotních služeb nehrazených z veřejného zdravotního pojištění,</a:t>
          </a:r>
        </a:p>
      </dgm:t>
    </dgm:pt>
    <dgm:pt modelId="{8F0C7FA6-9272-48B4-9FAF-7523CC624708}" type="parTrans" cxnId="{954121AC-0A0B-4846-817D-7D404ED3FE3F}">
      <dgm:prSet/>
      <dgm:spPr/>
      <dgm:t>
        <a:bodyPr/>
        <a:lstStyle/>
        <a:p>
          <a:endParaRPr lang="cs-CZ"/>
        </a:p>
      </dgm:t>
    </dgm:pt>
    <dgm:pt modelId="{AC8E0CED-AFE9-4259-A729-61F77B5BCA78}" type="sibTrans" cxnId="{954121AC-0A0B-4846-817D-7D404ED3FE3F}">
      <dgm:prSet/>
      <dgm:spPr/>
      <dgm:t>
        <a:bodyPr/>
        <a:lstStyle/>
        <a:p>
          <a:endParaRPr lang="cs-CZ"/>
        </a:p>
      </dgm:t>
    </dgm:pt>
    <dgm:pt modelId="{0769F7F5-2862-4BA1-9697-C73BB7EF8509}">
      <dgm:prSet/>
      <dgm:spPr/>
      <dgm:t>
        <a:bodyPr/>
        <a:lstStyle/>
        <a:p>
          <a:pPr rtl="0"/>
          <a:r>
            <a:rPr lang="cs-CZ" dirty="0"/>
            <a:t>znát jména, a příjmení zdravotnických pracovníků přímo zúčastněných na poskytování zdravotních služeb </a:t>
          </a:r>
        </a:p>
      </dgm:t>
    </dgm:pt>
    <dgm:pt modelId="{57F7B2B1-CA56-4AE5-89D1-357F3F5030F2}" type="parTrans" cxnId="{86C548F7-1540-4FC0-B60C-99A578027021}">
      <dgm:prSet/>
      <dgm:spPr/>
      <dgm:t>
        <a:bodyPr/>
        <a:lstStyle/>
        <a:p>
          <a:endParaRPr lang="cs-CZ"/>
        </a:p>
      </dgm:t>
    </dgm:pt>
    <dgm:pt modelId="{CB930B1D-CBB7-4C0B-90A7-54F2E7B4D115}" type="sibTrans" cxnId="{86C548F7-1540-4FC0-B60C-99A578027021}">
      <dgm:prSet/>
      <dgm:spPr/>
      <dgm:t>
        <a:bodyPr/>
        <a:lstStyle/>
        <a:p>
          <a:endParaRPr lang="cs-CZ"/>
        </a:p>
      </dgm:t>
    </dgm:pt>
    <dgm:pt modelId="{26F8F50D-2B5D-439D-9F51-8ECE34FF2660}">
      <dgm:prSet/>
      <dgm:spPr/>
      <dgm:t>
        <a:bodyPr/>
        <a:lstStyle/>
        <a:p>
          <a:pPr rtl="0"/>
          <a:r>
            <a:rPr lang="cs-CZ" dirty="0"/>
            <a:t>odmítnout přítomnost osob, které nejsou na poskytování zdravotních služeb přímo zúčastněny, </a:t>
          </a:r>
        </a:p>
      </dgm:t>
    </dgm:pt>
    <dgm:pt modelId="{534AB65A-8082-40DD-BAF4-AC920080602D}" type="parTrans" cxnId="{8EE29106-59F6-49F9-A95C-084DFE9CC7B2}">
      <dgm:prSet/>
      <dgm:spPr/>
      <dgm:t>
        <a:bodyPr/>
        <a:lstStyle/>
        <a:p>
          <a:endParaRPr lang="cs-CZ"/>
        </a:p>
      </dgm:t>
    </dgm:pt>
    <dgm:pt modelId="{FBAFEDA3-8864-446C-888A-29575ED2DD2E}" type="sibTrans" cxnId="{8EE29106-59F6-49F9-A95C-084DFE9CC7B2}">
      <dgm:prSet/>
      <dgm:spPr/>
      <dgm:t>
        <a:bodyPr/>
        <a:lstStyle/>
        <a:p>
          <a:endParaRPr lang="cs-CZ"/>
        </a:p>
      </dgm:t>
    </dgm:pt>
    <dgm:pt modelId="{191F1ABF-7BFC-4C6B-9CCB-D232BDF0730A}">
      <dgm:prSet/>
      <dgm:spPr/>
      <dgm:t>
        <a:bodyPr/>
        <a:lstStyle/>
        <a:p>
          <a:pPr rtl="0"/>
          <a:r>
            <a:rPr lang="cs-CZ" dirty="0"/>
            <a:t>Včetně osob připravujících se na výkon povolání zdravotnického pracovníka,</a:t>
          </a:r>
        </a:p>
      </dgm:t>
    </dgm:pt>
    <dgm:pt modelId="{05C5DF81-620B-45F0-A052-83675A9D3EEC}" type="parTrans" cxnId="{B1C888E4-8D17-403A-9882-6DCFD34A3D75}">
      <dgm:prSet/>
      <dgm:spPr/>
      <dgm:t>
        <a:bodyPr/>
        <a:lstStyle/>
        <a:p>
          <a:endParaRPr lang="cs-CZ"/>
        </a:p>
      </dgm:t>
    </dgm:pt>
    <dgm:pt modelId="{E403C4F8-AD6A-475B-BAE2-9B731908BAD9}" type="sibTrans" cxnId="{B1C888E4-8D17-403A-9882-6DCFD34A3D75}">
      <dgm:prSet/>
      <dgm:spPr/>
      <dgm:t>
        <a:bodyPr/>
        <a:lstStyle/>
        <a:p>
          <a:endParaRPr lang="cs-CZ"/>
        </a:p>
      </dgm:t>
    </dgm:pt>
    <dgm:pt modelId="{5A555D06-E3D7-45E1-ADDE-5CA4241E2D82}" type="pres">
      <dgm:prSet presAssocID="{BDFD7923-B511-4CEC-8669-590486B96F5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7AEFE8D-7E0A-44F6-A5AE-63E55FB949D5}" type="pres">
      <dgm:prSet presAssocID="{C5490AD0-731E-4659-92A6-38D2A7B7A62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9B1928-A8EA-4B07-86F8-3C80F5DC429E}" type="pres">
      <dgm:prSet presAssocID="{AC8E0CED-AFE9-4259-A729-61F77B5BCA78}" presName="spacer" presStyleCnt="0"/>
      <dgm:spPr/>
    </dgm:pt>
    <dgm:pt modelId="{827FA593-F5FD-40BA-A0DB-593D38BC60E9}" type="pres">
      <dgm:prSet presAssocID="{0769F7F5-2862-4BA1-9697-C73BB7EF850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1B93FC-AC35-44C0-8218-C6F56DFEFA50}" type="pres">
      <dgm:prSet presAssocID="{CB930B1D-CBB7-4C0B-90A7-54F2E7B4D115}" presName="spacer" presStyleCnt="0"/>
      <dgm:spPr/>
    </dgm:pt>
    <dgm:pt modelId="{F8F5CCDF-DDF8-4DCA-AD8F-3B7410AF4B19}" type="pres">
      <dgm:prSet presAssocID="{26F8F50D-2B5D-439D-9F51-8ECE34FF266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976236-DCAE-4AF9-9706-69803F955371}" type="pres">
      <dgm:prSet presAssocID="{26F8F50D-2B5D-439D-9F51-8ECE34FF266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B55E1FF-ADB7-49D4-A4A1-BECFAB4B157F}" type="presOf" srcId="{0769F7F5-2862-4BA1-9697-C73BB7EF8509}" destId="{827FA593-F5FD-40BA-A0DB-593D38BC60E9}" srcOrd="0" destOrd="0" presId="urn:microsoft.com/office/officeart/2005/8/layout/vList2"/>
    <dgm:cxn modelId="{954121AC-0A0B-4846-817D-7D404ED3FE3F}" srcId="{BDFD7923-B511-4CEC-8669-590486B96F58}" destId="{C5490AD0-731E-4659-92A6-38D2A7B7A62D}" srcOrd="0" destOrd="0" parTransId="{8F0C7FA6-9272-48B4-9FAF-7523CC624708}" sibTransId="{AC8E0CED-AFE9-4259-A729-61F77B5BCA78}"/>
    <dgm:cxn modelId="{704E0802-5CBA-4EC1-844B-C232BC231F0F}" type="presOf" srcId="{26F8F50D-2B5D-439D-9F51-8ECE34FF2660}" destId="{F8F5CCDF-DDF8-4DCA-AD8F-3B7410AF4B19}" srcOrd="0" destOrd="0" presId="urn:microsoft.com/office/officeart/2005/8/layout/vList2"/>
    <dgm:cxn modelId="{86C548F7-1540-4FC0-B60C-99A578027021}" srcId="{BDFD7923-B511-4CEC-8669-590486B96F58}" destId="{0769F7F5-2862-4BA1-9697-C73BB7EF8509}" srcOrd="1" destOrd="0" parTransId="{57F7B2B1-CA56-4AE5-89D1-357F3F5030F2}" sibTransId="{CB930B1D-CBB7-4C0B-90A7-54F2E7B4D115}"/>
    <dgm:cxn modelId="{537F1089-F2AB-4821-8FC0-C6AA7576A2A9}" type="presOf" srcId="{191F1ABF-7BFC-4C6B-9CCB-D232BDF0730A}" destId="{05976236-DCAE-4AF9-9706-69803F955371}" srcOrd="0" destOrd="0" presId="urn:microsoft.com/office/officeart/2005/8/layout/vList2"/>
    <dgm:cxn modelId="{DA2CE280-109C-48CA-AFCA-852D4D479D9F}" type="presOf" srcId="{C5490AD0-731E-4659-92A6-38D2A7B7A62D}" destId="{C7AEFE8D-7E0A-44F6-A5AE-63E55FB949D5}" srcOrd="0" destOrd="0" presId="urn:microsoft.com/office/officeart/2005/8/layout/vList2"/>
    <dgm:cxn modelId="{88C80996-FCE9-4EE7-BD5A-5535A91EB676}" type="presOf" srcId="{BDFD7923-B511-4CEC-8669-590486B96F58}" destId="{5A555D06-E3D7-45E1-ADDE-5CA4241E2D82}" srcOrd="0" destOrd="0" presId="urn:microsoft.com/office/officeart/2005/8/layout/vList2"/>
    <dgm:cxn modelId="{B1C888E4-8D17-403A-9882-6DCFD34A3D75}" srcId="{26F8F50D-2B5D-439D-9F51-8ECE34FF2660}" destId="{191F1ABF-7BFC-4C6B-9CCB-D232BDF0730A}" srcOrd="0" destOrd="0" parTransId="{05C5DF81-620B-45F0-A052-83675A9D3EEC}" sibTransId="{E403C4F8-AD6A-475B-BAE2-9B731908BAD9}"/>
    <dgm:cxn modelId="{8EE29106-59F6-49F9-A95C-084DFE9CC7B2}" srcId="{BDFD7923-B511-4CEC-8669-590486B96F58}" destId="{26F8F50D-2B5D-439D-9F51-8ECE34FF2660}" srcOrd="2" destOrd="0" parTransId="{534AB65A-8082-40DD-BAF4-AC920080602D}" sibTransId="{FBAFEDA3-8864-446C-888A-29575ED2DD2E}"/>
    <dgm:cxn modelId="{7C2D037A-33FA-4358-91AF-0721E1B7D59D}" type="presParOf" srcId="{5A555D06-E3D7-45E1-ADDE-5CA4241E2D82}" destId="{C7AEFE8D-7E0A-44F6-A5AE-63E55FB949D5}" srcOrd="0" destOrd="0" presId="urn:microsoft.com/office/officeart/2005/8/layout/vList2"/>
    <dgm:cxn modelId="{15D93CF1-F6FB-4DE2-9716-BD573034B5AA}" type="presParOf" srcId="{5A555D06-E3D7-45E1-ADDE-5CA4241E2D82}" destId="{729B1928-A8EA-4B07-86F8-3C80F5DC429E}" srcOrd="1" destOrd="0" presId="urn:microsoft.com/office/officeart/2005/8/layout/vList2"/>
    <dgm:cxn modelId="{4367BBCA-70B4-4BEC-9A4D-66E026129099}" type="presParOf" srcId="{5A555D06-E3D7-45E1-ADDE-5CA4241E2D82}" destId="{827FA593-F5FD-40BA-A0DB-593D38BC60E9}" srcOrd="2" destOrd="0" presId="urn:microsoft.com/office/officeart/2005/8/layout/vList2"/>
    <dgm:cxn modelId="{4E252026-C76D-4CB0-AD95-3E4ADE026D57}" type="presParOf" srcId="{5A555D06-E3D7-45E1-ADDE-5CA4241E2D82}" destId="{E21B93FC-AC35-44C0-8218-C6F56DFEFA50}" srcOrd="3" destOrd="0" presId="urn:microsoft.com/office/officeart/2005/8/layout/vList2"/>
    <dgm:cxn modelId="{1998E1DD-A516-4431-A0A1-3FE80964D352}" type="presParOf" srcId="{5A555D06-E3D7-45E1-ADDE-5CA4241E2D82}" destId="{F8F5CCDF-DDF8-4DCA-AD8F-3B7410AF4B19}" srcOrd="4" destOrd="0" presId="urn:microsoft.com/office/officeart/2005/8/layout/vList2"/>
    <dgm:cxn modelId="{F927B9C3-1C84-4E92-8354-FFB1E8ED2AEE}" type="presParOf" srcId="{5A555D06-E3D7-45E1-ADDE-5CA4241E2D82}" destId="{05976236-DCAE-4AF9-9706-69803F955371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6AE7DEA-3334-403B-9AA2-F9942EAFCBA3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/>
      <dgm:spPr/>
      <dgm:t>
        <a:bodyPr/>
        <a:lstStyle/>
        <a:p>
          <a:endParaRPr lang="cs-CZ"/>
        </a:p>
      </dgm:t>
    </dgm:pt>
    <dgm:pt modelId="{2D9A8B63-6FD9-4072-B1F4-ED7D10F8D2EB}">
      <dgm:prSet/>
      <dgm:spPr/>
      <dgm:t>
        <a:bodyPr/>
        <a:lstStyle/>
        <a:p>
          <a:pPr rtl="0"/>
          <a:r>
            <a:rPr lang="cs-CZ"/>
            <a:t>přijímat návštěvy ve zdravotnickém zařízení lůžkové nebo jednodenní péče, </a:t>
          </a:r>
        </a:p>
      </dgm:t>
    </dgm:pt>
    <dgm:pt modelId="{EA4EE152-1F71-44DB-8126-EF49F2B76846}" type="parTrans" cxnId="{2FD1AF44-758A-4AB2-A6DE-AFF3B78D872A}">
      <dgm:prSet/>
      <dgm:spPr/>
      <dgm:t>
        <a:bodyPr/>
        <a:lstStyle/>
        <a:p>
          <a:endParaRPr lang="cs-CZ"/>
        </a:p>
      </dgm:t>
    </dgm:pt>
    <dgm:pt modelId="{D429D742-3DCF-40BA-A9CC-4D0DA1C1E9B8}" type="sibTrans" cxnId="{2FD1AF44-758A-4AB2-A6DE-AFF3B78D872A}">
      <dgm:prSet/>
      <dgm:spPr/>
      <dgm:t>
        <a:bodyPr/>
        <a:lstStyle/>
        <a:p>
          <a:endParaRPr lang="cs-CZ"/>
        </a:p>
      </dgm:t>
    </dgm:pt>
    <dgm:pt modelId="{A51BC0BF-EFCD-4218-B0DA-5D69C2CDBC8D}">
      <dgm:prSet/>
      <dgm:spPr/>
      <dgm:t>
        <a:bodyPr/>
        <a:lstStyle/>
        <a:p>
          <a:pPr rtl="0"/>
          <a:r>
            <a:rPr lang="cs-CZ"/>
            <a:t>a to s ohledem na svůj zdravotní stav a </a:t>
          </a:r>
        </a:p>
      </dgm:t>
    </dgm:pt>
    <dgm:pt modelId="{0190D049-4AE8-4EA6-9E0D-8399A7607747}" type="parTrans" cxnId="{E9D60025-8B77-4662-905F-D79772EB577B}">
      <dgm:prSet/>
      <dgm:spPr/>
      <dgm:t>
        <a:bodyPr/>
        <a:lstStyle/>
        <a:p>
          <a:endParaRPr lang="cs-CZ"/>
        </a:p>
      </dgm:t>
    </dgm:pt>
    <dgm:pt modelId="{86807E72-39AE-4A36-B389-CD7380C9A6C6}" type="sibTrans" cxnId="{E9D60025-8B77-4662-905F-D79772EB577B}">
      <dgm:prSet/>
      <dgm:spPr/>
      <dgm:t>
        <a:bodyPr/>
        <a:lstStyle/>
        <a:p>
          <a:endParaRPr lang="cs-CZ"/>
        </a:p>
      </dgm:t>
    </dgm:pt>
    <dgm:pt modelId="{BF6371F2-220E-4496-9346-394BA100CADE}">
      <dgm:prSet/>
      <dgm:spPr/>
      <dgm:t>
        <a:bodyPr/>
        <a:lstStyle/>
        <a:p>
          <a:pPr rtl="0"/>
          <a:r>
            <a:rPr lang="cs-CZ"/>
            <a:t>v souladu s vnitřním řádem a </a:t>
          </a:r>
        </a:p>
      </dgm:t>
    </dgm:pt>
    <dgm:pt modelId="{4B31E656-B506-4C05-8010-B0FB9405194C}" type="parTrans" cxnId="{CDF7EDE9-294D-4B33-A3B6-8CB75659B954}">
      <dgm:prSet/>
      <dgm:spPr/>
      <dgm:t>
        <a:bodyPr/>
        <a:lstStyle/>
        <a:p>
          <a:endParaRPr lang="cs-CZ"/>
        </a:p>
      </dgm:t>
    </dgm:pt>
    <dgm:pt modelId="{BD8D4F19-033E-4EEC-8664-5B12F16D24C4}" type="sibTrans" cxnId="{CDF7EDE9-294D-4B33-A3B6-8CB75659B954}">
      <dgm:prSet/>
      <dgm:spPr/>
      <dgm:t>
        <a:bodyPr/>
        <a:lstStyle/>
        <a:p>
          <a:endParaRPr lang="cs-CZ"/>
        </a:p>
      </dgm:t>
    </dgm:pt>
    <dgm:pt modelId="{C3EF28D2-92C9-4A01-9AC0-C577BB8A7175}">
      <dgm:prSet/>
      <dgm:spPr/>
      <dgm:t>
        <a:bodyPr/>
        <a:lstStyle/>
        <a:p>
          <a:pPr rtl="0"/>
          <a:r>
            <a:rPr lang="cs-CZ" dirty="0"/>
            <a:t>způsobem, který neporušuje práva ostatních pacientů, pokud tento zákon nebo jiný právní předpis nestanoví jinak,</a:t>
          </a:r>
        </a:p>
      </dgm:t>
    </dgm:pt>
    <dgm:pt modelId="{79414935-9A10-4A3B-8101-B3996EF97310}" type="parTrans" cxnId="{0F21C36A-7F1B-4327-99CE-51DFF39BDFCD}">
      <dgm:prSet/>
      <dgm:spPr/>
      <dgm:t>
        <a:bodyPr/>
        <a:lstStyle/>
        <a:p>
          <a:endParaRPr lang="cs-CZ"/>
        </a:p>
      </dgm:t>
    </dgm:pt>
    <dgm:pt modelId="{84E7E1B7-C0DE-4503-9E1A-78535A4A376B}" type="sibTrans" cxnId="{0F21C36A-7F1B-4327-99CE-51DFF39BDFCD}">
      <dgm:prSet/>
      <dgm:spPr/>
      <dgm:t>
        <a:bodyPr/>
        <a:lstStyle/>
        <a:p>
          <a:endParaRPr lang="cs-CZ"/>
        </a:p>
      </dgm:t>
    </dgm:pt>
    <dgm:pt modelId="{F855CA94-3F09-4167-97D4-38F943F055CD}">
      <dgm:prSet/>
      <dgm:spPr/>
      <dgm:t>
        <a:bodyPr/>
        <a:lstStyle/>
        <a:p>
          <a:pPr rtl="0"/>
          <a:r>
            <a:rPr lang="cs-CZ"/>
            <a:t>přijímat duchovní péči a duchovní podporu od duchovních církví a náboženských společností  </a:t>
          </a:r>
        </a:p>
      </dgm:t>
    </dgm:pt>
    <dgm:pt modelId="{A7DDE01A-14BF-4E3B-87D1-C4FEECA75281}" type="parTrans" cxnId="{B4ACC2C7-7FF5-413F-AB52-4EEC92992296}">
      <dgm:prSet/>
      <dgm:spPr/>
      <dgm:t>
        <a:bodyPr/>
        <a:lstStyle/>
        <a:p>
          <a:endParaRPr lang="cs-CZ"/>
        </a:p>
      </dgm:t>
    </dgm:pt>
    <dgm:pt modelId="{E470AE2C-42F6-4495-AF77-E0B0A61BA8B1}" type="sibTrans" cxnId="{B4ACC2C7-7FF5-413F-AB52-4EEC92992296}">
      <dgm:prSet/>
      <dgm:spPr/>
      <dgm:t>
        <a:bodyPr/>
        <a:lstStyle/>
        <a:p>
          <a:endParaRPr lang="cs-CZ"/>
        </a:p>
      </dgm:t>
    </dgm:pt>
    <dgm:pt modelId="{A9AB0CB3-E957-4C18-A292-711A69B8B1D6}">
      <dgm:prSet/>
      <dgm:spPr/>
      <dgm:t>
        <a:bodyPr/>
        <a:lstStyle/>
        <a:p>
          <a:pPr rtl="0"/>
          <a:r>
            <a:rPr lang="cs-CZ"/>
            <a:t>na poskytování zdravotních služeb v co nejméně omezujícím prostředí při zajištění kvality a bezpečí poskytovaných zdravotních služeb.</a:t>
          </a:r>
        </a:p>
      </dgm:t>
    </dgm:pt>
    <dgm:pt modelId="{2F867559-57F8-4342-955E-3B2DD188DDD6}" type="parTrans" cxnId="{A196DD6E-2C5F-49F0-8EF7-3DEE54FD6651}">
      <dgm:prSet/>
      <dgm:spPr/>
      <dgm:t>
        <a:bodyPr/>
        <a:lstStyle/>
        <a:p>
          <a:endParaRPr lang="cs-CZ"/>
        </a:p>
      </dgm:t>
    </dgm:pt>
    <dgm:pt modelId="{BFA8FC69-D78E-4B35-86FF-0AF4B28CFDD7}" type="sibTrans" cxnId="{A196DD6E-2C5F-49F0-8EF7-3DEE54FD6651}">
      <dgm:prSet/>
      <dgm:spPr/>
      <dgm:t>
        <a:bodyPr/>
        <a:lstStyle/>
        <a:p>
          <a:endParaRPr lang="cs-CZ"/>
        </a:p>
      </dgm:t>
    </dgm:pt>
    <dgm:pt modelId="{25FA9DDE-BF14-44CB-9C6F-FD3663F105F1}" type="pres">
      <dgm:prSet presAssocID="{E6AE7DEA-3334-403B-9AA2-F9942EAFC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B25D490-2FD7-47E3-A62A-D3AEB5E0EBE9}" type="pres">
      <dgm:prSet presAssocID="{2D9A8B63-6FD9-4072-B1F4-ED7D10F8D2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D2D6C4A-B605-4EB6-A2CE-6B7343B7F557}" type="pres">
      <dgm:prSet presAssocID="{2D9A8B63-6FD9-4072-B1F4-ED7D10F8D2E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32BFF14-2FAD-4919-A464-D5AF74346F7A}" type="pres">
      <dgm:prSet presAssocID="{F855CA94-3F09-4167-97D4-38F943F055CD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A3CFF7-7520-457A-B87B-66DEE37F62F0}" type="pres">
      <dgm:prSet presAssocID="{E470AE2C-42F6-4495-AF77-E0B0A61BA8B1}" presName="spacer" presStyleCnt="0"/>
      <dgm:spPr/>
    </dgm:pt>
    <dgm:pt modelId="{E646C942-F14B-4196-BF36-83F89571F1BC}" type="pres">
      <dgm:prSet presAssocID="{A9AB0CB3-E957-4C18-A292-711A69B8B1D6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8F539A-A4C7-4BB7-97C6-A5834E6BE78E}" type="presOf" srcId="{A9AB0CB3-E957-4C18-A292-711A69B8B1D6}" destId="{E646C942-F14B-4196-BF36-83F89571F1BC}" srcOrd="0" destOrd="0" presId="urn:microsoft.com/office/officeart/2005/8/layout/vList2"/>
    <dgm:cxn modelId="{A196DD6E-2C5F-49F0-8EF7-3DEE54FD6651}" srcId="{E6AE7DEA-3334-403B-9AA2-F9942EAFCBA3}" destId="{A9AB0CB3-E957-4C18-A292-711A69B8B1D6}" srcOrd="2" destOrd="0" parTransId="{2F867559-57F8-4342-955E-3B2DD188DDD6}" sibTransId="{BFA8FC69-D78E-4B35-86FF-0AF4B28CFDD7}"/>
    <dgm:cxn modelId="{B76D5635-1D22-4FE6-9B9D-1E4401F39936}" type="presOf" srcId="{BF6371F2-220E-4496-9346-394BA100CADE}" destId="{CD2D6C4A-B605-4EB6-A2CE-6B7343B7F557}" srcOrd="0" destOrd="1" presId="urn:microsoft.com/office/officeart/2005/8/layout/vList2"/>
    <dgm:cxn modelId="{5DE51BD4-4AF9-4B65-A974-FAC6A05C5DDE}" type="presOf" srcId="{E6AE7DEA-3334-403B-9AA2-F9942EAFCBA3}" destId="{25FA9DDE-BF14-44CB-9C6F-FD3663F105F1}" srcOrd="0" destOrd="0" presId="urn:microsoft.com/office/officeart/2005/8/layout/vList2"/>
    <dgm:cxn modelId="{E3012D2D-3B1B-43E1-8823-56D5005F4603}" type="presOf" srcId="{F855CA94-3F09-4167-97D4-38F943F055CD}" destId="{A32BFF14-2FAD-4919-A464-D5AF74346F7A}" srcOrd="0" destOrd="0" presId="urn:microsoft.com/office/officeart/2005/8/layout/vList2"/>
    <dgm:cxn modelId="{E9D60025-8B77-4662-905F-D79772EB577B}" srcId="{2D9A8B63-6FD9-4072-B1F4-ED7D10F8D2EB}" destId="{A51BC0BF-EFCD-4218-B0DA-5D69C2CDBC8D}" srcOrd="0" destOrd="0" parTransId="{0190D049-4AE8-4EA6-9E0D-8399A7607747}" sibTransId="{86807E72-39AE-4A36-B389-CD7380C9A6C6}"/>
    <dgm:cxn modelId="{CDF7EDE9-294D-4B33-A3B6-8CB75659B954}" srcId="{2D9A8B63-6FD9-4072-B1F4-ED7D10F8D2EB}" destId="{BF6371F2-220E-4496-9346-394BA100CADE}" srcOrd="1" destOrd="0" parTransId="{4B31E656-B506-4C05-8010-B0FB9405194C}" sibTransId="{BD8D4F19-033E-4EEC-8664-5B12F16D24C4}"/>
    <dgm:cxn modelId="{E35A92A6-3429-47E6-9C9B-742D33E1CC26}" type="presOf" srcId="{A51BC0BF-EFCD-4218-B0DA-5D69C2CDBC8D}" destId="{CD2D6C4A-B605-4EB6-A2CE-6B7343B7F557}" srcOrd="0" destOrd="0" presId="urn:microsoft.com/office/officeart/2005/8/layout/vList2"/>
    <dgm:cxn modelId="{2FD1AF44-758A-4AB2-A6DE-AFF3B78D872A}" srcId="{E6AE7DEA-3334-403B-9AA2-F9942EAFCBA3}" destId="{2D9A8B63-6FD9-4072-B1F4-ED7D10F8D2EB}" srcOrd="0" destOrd="0" parTransId="{EA4EE152-1F71-44DB-8126-EF49F2B76846}" sibTransId="{D429D742-3DCF-40BA-A9CC-4D0DA1C1E9B8}"/>
    <dgm:cxn modelId="{B4ACC2C7-7FF5-413F-AB52-4EEC92992296}" srcId="{E6AE7DEA-3334-403B-9AA2-F9942EAFCBA3}" destId="{F855CA94-3F09-4167-97D4-38F943F055CD}" srcOrd="1" destOrd="0" parTransId="{A7DDE01A-14BF-4E3B-87D1-C4FEECA75281}" sibTransId="{E470AE2C-42F6-4495-AF77-E0B0A61BA8B1}"/>
    <dgm:cxn modelId="{0F21C36A-7F1B-4327-99CE-51DFF39BDFCD}" srcId="{2D9A8B63-6FD9-4072-B1F4-ED7D10F8D2EB}" destId="{C3EF28D2-92C9-4A01-9AC0-C577BB8A7175}" srcOrd="2" destOrd="0" parTransId="{79414935-9A10-4A3B-8101-B3996EF97310}" sibTransId="{84E7E1B7-C0DE-4503-9E1A-78535A4A376B}"/>
    <dgm:cxn modelId="{E1817FB8-BD45-407D-8A4D-91D35E8342E7}" type="presOf" srcId="{2D9A8B63-6FD9-4072-B1F4-ED7D10F8D2EB}" destId="{EB25D490-2FD7-47E3-A62A-D3AEB5E0EBE9}" srcOrd="0" destOrd="0" presId="urn:microsoft.com/office/officeart/2005/8/layout/vList2"/>
    <dgm:cxn modelId="{7A6BFC71-3AE6-4997-A9FE-29A82992B5DC}" type="presOf" srcId="{C3EF28D2-92C9-4A01-9AC0-C577BB8A7175}" destId="{CD2D6C4A-B605-4EB6-A2CE-6B7343B7F557}" srcOrd="0" destOrd="2" presId="urn:microsoft.com/office/officeart/2005/8/layout/vList2"/>
    <dgm:cxn modelId="{30E43E6E-17F5-4DCF-8000-8791DE98095C}" type="presParOf" srcId="{25FA9DDE-BF14-44CB-9C6F-FD3663F105F1}" destId="{EB25D490-2FD7-47E3-A62A-D3AEB5E0EBE9}" srcOrd="0" destOrd="0" presId="urn:microsoft.com/office/officeart/2005/8/layout/vList2"/>
    <dgm:cxn modelId="{887451F9-3C3D-45B5-830E-A02CA9C6C1D4}" type="presParOf" srcId="{25FA9DDE-BF14-44CB-9C6F-FD3663F105F1}" destId="{CD2D6C4A-B605-4EB6-A2CE-6B7343B7F557}" srcOrd="1" destOrd="0" presId="urn:microsoft.com/office/officeart/2005/8/layout/vList2"/>
    <dgm:cxn modelId="{4E42ED89-B85E-466B-AE64-7EF8B9849148}" type="presParOf" srcId="{25FA9DDE-BF14-44CB-9C6F-FD3663F105F1}" destId="{A32BFF14-2FAD-4919-A464-D5AF74346F7A}" srcOrd="2" destOrd="0" presId="urn:microsoft.com/office/officeart/2005/8/layout/vList2"/>
    <dgm:cxn modelId="{3F0D7FD9-7F46-43D2-88E8-E0EAEC72003B}" type="presParOf" srcId="{25FA9DDE-BF14-44CB-9C6F-FD3663F105F1}" destId="{B7A3CFF7-7520-457A-B87B-66DEE37F62F0}" srcOrd="3" destOrd="0" presId="urn:microsoft.com/office/officeart/2005/8/layout/vList2"/>
    <dgm:cxn modelId="{D593EA11-E3FC-4760-AC6C-E5612718BF40}" type="presParOf" srcId="{25FA9DDE-BF14-44CB-9C6F-FD3663F105F1}" destId="{E646C942-F14B-4196-BF36-83F89571F1B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551AAA5-5572-4828-802F-DCE7FA1479D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0F3E74B-3B38-4037-AFA1-C1CBE08A9868}">
      <dgm:prSet/>
      <dgm:spPr/>
      <dgm:t>
        <a:bodyPr/>
        <a:lstStyle/>
        <a:p>
          <a:pPr rtl="0"/>
          <a:r>
            <a:rPr lang="cs-CZ"/>
            <a:t>Odmítnutí Zdravotnickým pracovníkem</a:t>
          </a:r>
        </a:p>
      </dgm:t>
    </dgm:pt>
    <dgm:pt modelId="{02D81195-3590-48C3-90F5-30CAB0997CD4}" type="parTrans" cxnId="{C79786F5-74B9-41C1-8330-3D46FBD723A3}">
      <dgm:prSet/>
      <dgm:spPr/>
      <dgm:t>
        <a:bodyPr/>
        <a:lstStyle/>
        <a:p>
          <a:endParaRPr lang="cs-CZ"/>
        </a:p>
      </dgm:t>
    </dgm:pt>
    <dgm:pt modelId="{5775D6BE-5108-41D4-A34E-9EA23D8CFE98}" type="sibTrans" cxnId="{C79786F5-74B9-41C1-8330-3D46FBD723A3}">
      <dgm:prSet/>
      <dgm:spPr/>
      <dgm:t>
        <a:bodyPr/>
        <a:lstStyle/>
        <a:p>
          <a:endParaRPr lang="cs-CZ"/>
        </a:p>
      </dgm:t>
    </dgm:pt>
    <dgm:pt modelId="{AEEC6279-D5F7-41AD-AB93-059D481F91B2}">
      <dgm:prSet/>
      <dgm:spPr/>
      <dgm:t>
        <a:bodyPr/>
        <a:lstStyle/>
        <a:p>
          <a:pPr rtl="0"/>
          <a:r>
            <a:rPr lang="cs-CZ" dirty="0"/>
            <a:t>Výhrada svědomí</a:t>
          </a:r>
        </a:p>
      </dgm:t>
    </dgm:pt>
    <dgm:pt modelId="{AC23B2E7-207F-47C7-AF47-57C66DDFEE2F}" type="parTrans" cxnId="{B09D1FFA-ABAA-400B-9B79-D12B94AEDB35}">
      <dgm:prSet/>
      <dgm:spPr/>
      <dgm:t>
        <a:bodyPr/>
        <a:lstStyle/>
        <a:p>
          <a:endParaRPr lang="cs-CZ"/>
        </a:p>
      </dgm:t>
    </dgm:pt>
    <dgm:pt modelId="{6F26AB47-3C0F-47E0-A18E-8C8F77057A35}" type="sibTrans" cxnId="{B09D1FFA-ABAA-400B-9B79-D12B94AEDB35}">
      <dgm:prSet/>
      <dgm:spPr/>
      <dgm:t>
        <a:bodyPr/>
        <a:lstStyle/>
        <a:p>
          <a:endParaRPr lang="cs-CZ"/>
        </a:p>
      </dgm:t>
    </dgm:pt>
    <dgm:pt modelId="{B49A6628-F4C8-4201-A308-03047BF0AC17}">
      <dgm:prSet/>
      <dgm:spPr/>
      <dgm:t>
        <a:bodyPr/>
        <a:lstStyle/>
        <a:p>
          <a:pPr rtl="0"/>
          <a:r>
            <a:rPr lang="cs-CZ" dirty="0"/>
            <a:t>Nepřevzetí do péče poskytovatelem</a:t>
          </a:r>
        </a:p>
      </dgm:t>
    </dgm:pt>
    <dgm:pt modelId="{249C27BA-E13A-4195-9CFD-0BCEFEEDED4A}" type="parTrans" cxnId="{FA5E9D6C-C812-4EDB-B206-999500B20FE9}">
      <dgm:prSet/>
      <dgm:spPr/>
      <dgm:t>
        <a:bodyPr/>
        <a:lstStyle/>
        <a:p>
          <a:endParaRPr lang="cs-CZ"/>
        </a:p>
      </dgm:t>
    </dgm:pt>
    <dgm:pt modelId="{CB68B830-3112-4F53-BDA5-C47ABDEBADF1}" type="sibTrans" cxnId="{FA5E9D6C-C812-4EDB-B206-999500B20FE9}">
      <dgm:prSet/>
      <dgm:spPr/>
      <dgm:t>
        <a:bodyPr/>
        <a:lstStyle/>
        <a:p>
          <a:endParaRPr lang="cs-CZ"/>
        </a:p>
      </dgm:t>
    </dgm:pt>
    <dgm:pt modelId="{E79CBFE2-D209-4C02-891B-9F1306EA938E}">
      <dgm:prSet/>
      <dgm:spPr/>
      <dgm:t>
        <a:bodyPr/>
        <a:lstStyle/>
        <a:p>
          <a:pPr rtl="0"/>
          <a:r>
            <a:rPr lang="cs-CZ"/>
            <a:t>jestliže pacient, zákonný zástupce nebo opatrovník pacienta odmítne prokázání totožnosti</a:t>
          </a:r>
        </a:p>
      </dgm:t>
    </dgm:pt>
    <dgm:pt modelId="{C685E5B8-0727-4755-8D8E-A0F2D0363771}" type="parTrans" cxnId="{221E5AA7-8507-409B-9DB4-9D539CD1602B}">
      <dgm:prSet/>
      <dgm:spPr/>
      <dgm:t>
        <a:bodyPr/>
        <a:lstStyle/>
        <a:p>
          <a:endParaRPr lang="cs-CZ"/>
        </a:p>
      </dgm:t>
    </dgm:pt>
    <dgm:pt modelId="{7099C434-892C-475F-B456-6091DF7D7A72}" type="sibTrans" cxnId="{221E5AA7-8507-409B-9DB4-9D539CD1602B}">
      <dgm:prSet/>
      <dgm:spPr/>
      <dgm:t>
        <a:bodyPr/>
        <a:lstStyle/>
        <a:p>
          <a:endParaRPr lang="cs-CZ"/>
        </a:p>
      </dgm:t>
    </dgm:pt>
    <dgm:pt modelId="{DFD60EC1-0392-4F9E-9170-34DDABFA6757}">
      <dgm:prSet/>
      <dgm:spPr/>
      <dgm:t>
        <a:bodyPr/>
        <a:lstStyle/>
        <a:p>
          <a:pPr rtl="0"/>
          <a:r>
            <a:rPr lang="cs-CZ" dirty="0"/>
            <a:t>by přijetím pacienta bylo překročeno únosné pracovní zatížení (Snížilo by to bezpečnost pacientů)</a:t>
          </a:r>
        </a:p>
      </dgm:t>
    </dgm:pt>
    <dgm:pt modelId="{A0C44823-D270-4B78-B340-D304A1CC51F8}" type="parTrans" cxnId="{3FD1E183-1F77-4B26-AC4A-5C74B7BB274A}">
      <dgm:prSet/>
      <dgm:spPr/>
      <dgm:t>
        <a:bodyPr/>
        <a:lstStyle/>
        <a:p>
          <a:endParaRPr lang="cs-CZ"/>
        </a:p>
      </dgm:t>
    </dgm:pt>
    <dgm:pt modelId="{B86B8492-5DB3-453F-8F7F-B57024ADB7FC}" type="sibTrans" cxnId="{3FD1E183-1F77-4B26-AC4A-5C74B7BB274A}">
      <dgm:prSet/>
      <dgm:spPr/>
      <dgm:t>
        <a:bodyPr/>
        <a:lstStyle/>
        <a:p>
          <a:endParaRPr lang="cs-CZ"/>
        </a:p>
      </dgm:t>
    </dgm:pt>
    <dgm:pt modelId="{B086603C-D35D-4A1A-8EB9-0D51D043E22F}">
      <dgm:prSet/>
      <dgm:spPr/>
      <dgm:t>
        <a:bodyPr/>
        <a:lstStyle/>
        <a:p>
          <a:pPr rtl="0"/>
          <a:r>
            <a:rPr lang="cs-CZ" dirty="0"/>
            <a:t>přijetí brání provozní důvody</a:t>
          </a:r>
        </a:p>
      </dgm:t>
    </dgm:pt>
    <dgm:pt modelId="{6A4B367D-AD66-4AEA-A97F-9CD1DE6D1BD4}" type="parTrans" cxnId="{1617E432-2C06-4516-A3A1-B1F5565B5E9D}">
      <dgm:prSet/>
      <dgm:spPr/>
      <dgm:t>
        <a:bodyPr/>
        <a:lstStyle/>
        <a:p>
          <a:endParaRPr lang="cs-CZ"/>
        </a:p>
      </dgm:t>
    </dgm:pt>
    <dgm:pt modelId="{86F1F1B7-C76F-473B-90BB-45BC04E28370}" type="sibTrans" cxnId="{1617E432-2C06-4516-A3A1-B1F5565B5E9D}">
      <dgm:prSet/>
      <dgm:spPr/>
      <dgm:t>
        <a:bodyPr/>
        <a:lstStyle/>
        <a:p>
          <a:endParaRPr lang="cs-CZ"/>
        </a:p>
      </dgm:t>
    </dgm:pt>
    <dgm:pt modelId="{550EC7E7-1906-483F-A7DC-232E9A1F87A3}">
      <dgm:prSet/>
      <dgm:spPr/>
      <dgm:t>
        <a:bodyPr/>
        <a:lstStyle/>
        <a:p>
          <a:pPr rtl="0"/>
          <a:r>
            <a:rPr lang="cs-CZ" dirty="0"/>
            <a:t>není pojištěncem zdravotní pojišťovny, se kterou má poskytovatel uzavřenu smlouvu </a:t>
          </a:r>
        </a:p>
      </dgm:t>
    </dgm:pt>
    <dgm:pt modelId="{6B1B94CC-5B24-4696-ACB1-5102852D7A69}" type="parTrans" cxnId="{D4A610F9-7C4D-4130-A759-BBEECAAEA764}">
      <dgm:prSet/>
      <dgm:spPr/>
      <dgm:t>
        <a:bodyPr/>
        <a:lstStyle/>
        <a:p>
          <a:endParaRPr lang="cs-CZ"/>
        </a:p>
      </dgm:t>
    </dgm:pt>
    <dgm:pt modelId="{FA47E594-EC16-45DE-8A77-A490568886EC}" type="sibTrans" cxnId="{D4A610F9-7C4D-4130-A759-BBEECAAEA764}">
      <dgm:prSet/>
      <dgm:spPr/>
      <dgm:t>
        <a:bodyPr/>
        <a:lstStyle/>
        <a:p>
          <a:endParaRPr lang="cs-CZ"/>
        </a:p>
      </dgm:t>
    </dgm:pt>
    <dgm:pt modelId="{54EC24F4-A65C-4304-ACCD-4B13AF2B454C}">
      <dgm:prSet/>
      <dgm:spPr/>
      <dgm:t>
        <a:bodyPr/>
        <a:lstStyle/>
        <a:p>
          <a:pPr rtl="0"/>
          <a:r>
            <a:rPr lang="cs-CZ" dirty="0"/>
            <a:t>Cizinci z EÚ mají zvláštní úpravu</a:t>
          </a:r>
        </a:p>
      </dgm:t>
    </dgm:pt>
    <dgm:pt modelId="{7D3CC77F-A1EB-4292-9661-1F9E2C8EF442}" type="parTrans" cxnId="{EFD5F6E1-E6E9-49EE-98BB-554FCD50E4FA}">
      <dgm:prSet/>
      <dgm:spPr/>
      <dgm:t>
        <a:bodyPr/>
        <a:lstStyle/>
        <a:p>
          <a:endParaRPr lang="cs-CZ"/>
        </a:p>
      </dgm:t>
    </dgm:pt>
    <dgm:pt modelId="{97D737E4-3484-4149-AC2D-5D5C61A8D9BE}" type="sibTrans" cxnId="{EFD5F6E1-E6E9-49EE-98BB-554FCD50E4FA}">
      <dgm:prSet/>
      <dgm:spPr/>
      <dgm:t>
        <a:bodyPr/>
        <a:lstStyle/>
        <a:p>
          <a:endParaRPr lang="cs-CZ"/>
        </a:p>
      </dgm:t>
    </dgm:pt>
    <dgm:pt modelId="{9A9DFF1C-FEE5-4E80-BA49-FFDA35B168AD}">
      <dgm:prSet/>
      <dgm:spPr/>
      <dgm:t>
        <a:bodyPr/>
        <a:lstStyle/>
        <a:p>
          <a:pPr rtl="0"/>
          <a:endParaRPr lang="cs-CZ" dirty="0"/>
        </a:p>
      </dgm:t>
    </dgm:pt>
    <dgm:pt modelId="{FFD425AE-FBFD-48DB-82F7-6547FE6451FE}" type="parTrans" cxnId="{A9B6BBF2-29C9-40BE-878B-2B2AD0D397FE}">
      <dgm:prSet/>
      <dgm:spPr/>
      <dgm:t>
        <a:bodyPr/>
        <a:lstStyle/>
        <a:p>
          <a:endParaRPr lang="cs-CZ"/>
        </a:p>
      </dgm:t>
    </dgm:pt>
    <dgm:pt modelId="{F45BF916-65A6-41A8-B20B-985C8484C0D7}" type="sibTrans" cxnId="{A9B6BBF2-29C9-40BE-878B-2B2AD0D397FE}">
      <dgm:prSet/>
      <dgm:spPr/>
      <dgm:t>
        <a:bodyPr/>
        <a:lstStyle/>
        <a:p>
          <a:endParaRPr lang="cs-CZ"/>
        </a:p>
      </dgm:t>
    </dgm:pt>
    <dgm:pt modelId="{DFACD435-FF8C-4CA5-97EF-D4FDC10B7BAA}">
      <dgm:prSet/>
      <dgm:spPr/>
      <dgm:t>
        <a:bodyPr/>
        <a:lstStyle/>
        <a:p>
          <a:pPr rtl="0"/>
          <a:r>
            <a:rPr lang="cs-CZ" dirty="0"/>
            <a:t>odmítnout poskytnutí zdravotních služeb pacientovi v případě, že by jejich poskytnutí odporovalo jeho svědomí nebo náboženskému vyznání</a:t>
          </a:r>
        </a:p>
      </dgm:t>
    </dgm:pt>
    <dgm:pt modelId="{EC44B701-80FB-4964-B34C-C2CCD8B3411E}" type="parTrans" cxnId="{734A5C98-9469-41E3-9CBF-ECD365ADE1E0}">
      <dgm:prSet/>
      <dgm:spPr/>
      <dgm:t>
        <a:bodyPr/>
        <a:lstStyle/>
        <a:p>
          <a:endParaRPr lang="cs-CZ"/>
        </a:p>
      </dgm:t>
    </dgm:pt>
    <dgm:pt modelId="{8EA1D753-5040-4D4D-95EC-283C7D6079CD}" type="sibTrans" cxnId="{734A5C98-9469-41E3-9CBF-ECD365ADE1E0}">
      <dgm:prSet/>
      <dgm:spPr/>
      <dgm:t>
        <a:bodyPr/>
        <a:lstStyle/>
        <a:p>
          <a:endParaRPr lang="cs-CZ"/>
        </a:p>
      </dgm:t>
    </dgm:pt>
    <dgm:pt modelId="{C2604712-D49A-491F-8CF6-D36273E674E4}" type="pres">
      <dgm:prSet presAssocID="{A551AAA5-5572-4828-802F-DCE7FA1479D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4A173E6-2466-4661-ACD9-CB4B1C9A4DE4}" type="pres">
      <dgm:prSet presAssocID="{20F3E74B-3B38-4037-AFA1-C1CBE08A9868}" presName="composite" presStyleCnt="0"/>
      <dgm:spPr/>
    </dgm:pt>
    <dgm:pt modelId="{377EF242-2D1E-4002-AFA6-E7B6DFA5EECA}" type="pres">
      <dgm:prSet presAssocID="{20F3E74B-3B38-4037-AFA1-C1CBE08A98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C3CC33-1E8E-409E-BB2C-249294B309D8}" type="pres">
      <dgm:prSet presAssocID="{20F3E74B-3B38-4037-AFA1-C1CBE08A986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2AF689-F23E-4D88-BBFA-6194DF96AEB7}" type="pres">
      <dgm:prSet presAssocID="{5775D6BE-5108-41D4-A34E-9EA23D8CFE98}" presName="space" presStyleCnt="0"/>
      <dgm:spPr/>
    </dgm:pt>
    <dgm:pt modelId="{E5CF7C9C-BF3E-4E6C-BCB7-B2657F3F81C3}" type="pres">
      <dgm:prSet presAssocID="{B49A6628-F4C8-4201-A308-03047BF0AC17}" presName="composite" presStyleCnt="0"/>
      <dgm:spPr/>
    </dgm:pt>
    <dgm:pt modelId="{9A528F8C-6803-480E-9A2D-BB107AB8A856}" type="pres">
      <dgm:prSet presAssocID="{B49A6628-F4C8-4201-A308-03047BF0AC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6315B1-05E4-4985-8CB8-01F4FC0E5A93}" type="pres">
      <dgm:prSet presAssocID="{B49A6628-F4C8-4201-A308-03047BF0AC1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0ED6A7-E411-4D94-A1EC-50E4C83882D1}" type="presOf" srcId="{AEEC6279-D5F7-41AD-AB93-059D481F91B2}" destId="{D8C3CC33-1E8E-409E-BB2C-249294B309D8}" srcOrd="0" destOrd="0" presId="urn:microsoft.com/office/officeart/2005/8/layout/hList1"/>
    <dgm:cxn modelId="{221E5AA7-8507-409B-9DB4-9D539CD1602B}" srcId="{B49A6628-F4C8-4201-A308-03047BF0AC17}" destId="{E79CBFE2-D209-4C02-891B-9F1306EA938E}" srcOrd="0" destOrd="0" parTransId="{C685E5B8-0727-4755-8D8E-A0F2D0363771}" sibTransId="{7099C434-892C-475F-B456-6091DF7D7A72}"/>
    <dgm:cxn modelId="{3FD1E183-1F77-4B26-AC4A-5C74B7BB274A}" srcId="{B49A6628-F4C8-4201-A308-03047BF0AC17}" destId="{DFD60EC1-0392-4F9E-9170-34DDABFA6757}" srcOrd="1" destOrd="0" parTransId="{A0C44823-D270-4B78-B340-D304A1CC51F8}" sibTransId="{B86B8492-5DB3-453F-8F7F-B57024ADB7FC}"/>
    <dgm:cxn modelId="{4845A49D-F249-4EA5-B12F-C5AE4F9E1558}" type="presOf" srcId="{9A9DFF1C-FEE5-4E80-BA49-FFDA35B168AD}" destId="{D8C3CC33-1E8E-409E-BB2C-249294B309D8}" srcOrd="0" destOrd="2" presId="urn:microsoft.com/office/officeart/2005/8/layout/hList1"/>
    <dgm:cxn modelId="{FA5E9D6C-C812-4EDB-B206-999500B20FE9}" srcId="{A551AAA5-5572-4828-802F-DCE7FA1479D4}" destId="{B49A6628-F4C8-4201-A308-03047BF0AC17}" srcOrd="1" destOrd="0" parTransId="{249C27BA-E13A-4195-9CFD-0BCEFEEDED4A}" sibTransId="{CB68B830-3112-4F53-BDA5-C47ABDEBADF1}"/>
    <dgm:cxn modelId="{16456096-EC08-4FC6-9968-DAE3F7D726BC}" type="presOf" srcId="{550EC7E7-1906-483F-A7DC-232E9A1F87A3}" destId="{706315B1-05E4-4985-8CB8-01F4FC0E5A93}" srcOrd="0" destOrd="3" presId="urn:microsoft.com/office/officeart/2005/8/layout/hList1"/>
    <dgm:cxn modelId="{4C94DA8A-221B-4BEB-8FC3-26868A6958DA}" type="presOf" srcId="{E79CBFE2-D209-4C02-891B-9F1306EA938E}" destId="{706315B1-05E4-4985-8CB8-01F4FC0E5A93}" srcOrd="0" destOrd="0" presId="urn:microsoft.com/office/officeart/2005/8/layout/hList1"/>
    <dgm:cxn modelId="{A9B6BBF2-29C9-40BE-878B-2B2AD0D397FE}" srcId="{20F3E74B-3B38-4037-AFA1-C1CBE08A9868}" destId="{9A9DFF1C-FEE5-4E80-BA49-FFDA35B168AD}" srcOrd="2" destOrd="0" parTransId="{FFD425AE-FBFD-48DB-82F7-6547FE6451FE}" sibTransId="{F45BF916-65A6-41A8-B20B-985C8484C0D7}"/>
    <dgm:cxn modelId="{C79786F5-74B9-41C1-8330-3D46FBD723A3}" srcId="{A551AAA5-5572-4828-802F-DCE7FA1479D4}" destId="{20F3E74B-3B38-4037-AFA1-C1CBE08A9868}" srcOrd="0" destOrd="0" parTransId="{02D81195-3590-48C3-90F5-30CAB0997CD4}" sibTransId="{5775D6BE-5108-41D4-A34E-9EA23D8CFE98}"/>
    <dgm:cxn modelId="{DCBB1FA1-8A5D-4A80-B084-E0F5C244B6A2}" type="presOf" srcId="{A551AAA5-5572-4828-802F-DCE7FA1479D4}" destId="{C2604712-D49A-491F-8CF6-D36273E674E4}" srcOrd="0" destOrd="0" presId="urn:microsoft.com/office/officeart/2005/8/layout/hList1"/>
    <dgm:cxn modelId="{734A5C98-9469-41E3-9CBF-ECD365ADE1E0}" srcId="{20F3E74B-3B38-4037-AFA1-C1CBE08A9868}" destId="{DFACD435-FF8C-4CA5-97EF-D4FDC10B7BAA}" srcOrd="1" destOrd="0" parTransId="{EC44B701-80FB-4964-B34C-C2CCD8B3411E}" sibTransId="{8EA1D753-5040-4D4D-95EC-283C7D6079CD}"/>
    <dgm:cxn modelId="{B09D1FFA-ABAA-400B-9B79-D12B94AEDB35}" srcId="{20F3E74B-3B38-4037-AFA1-C1CBE08A9868}" destId="{AEEC6279-D5F7-41AD-AB93-059D481F91B2}" srcOrd="0" destOrd="0" parTransId="{AC23B2E7-207F-47C7-AF47-57C66DDFEE2F}" sibTransId="{6F26AB47-3C0F-47E0-A18E-8C8F77057A35}"/>
    <dgm:cxn modelId="{73793B84-88D6-4349-8CCA-25107FE76540}" type="presOf" srcId="{20F3E74B-3B38-4037-AFA1-C1CBE08A9868}" destId="{377EF242-2D1E-4002-AFA6-E7B6DFA5EECA}" srcOrd="0" destOrd="0" presId="urn:microsoft.com/office/officeart/2005/8/layout/hList1"/>
    <dgm:cxn modelId="{EFD5F6E1-E6E9-49EE-98BB-554FCD50E4FA}" srcId="{550EC7E7-1906-483F-A7DC-232E9A1F87A3}" destId="{54EC24F4-A65C-4304-ACCD-4B13AF2B454C}" srcOrd="0" destOrd="0" parTransId="{7D3CC77F-A1EB-4292-9661-1F9E2C8EF442}" sibTransId="{97D737E4-3484-4149-AC2D-5D5C61A8D9BE}"/>
    <dgm:cxn modelId="{D4A610F9-7C4D-4130-A759-BBEECAAEA764}" srcId="{B49A6628-F4C8-4201-A308-03047BF0AC17}" destId="{550EC7E7-1906-483F-A7DC-232E9A1F87A3}" srcOrd="3" destOrd="0" parTransId="{6B1B94CC-5B24-4696-ACB1-5102852D7A69}" sibTransId="{FA47E594-EC16-45DE-8A77-A490568886EC}"/>
    <dgm:cxn modelId="{ACE364C0-B9C0-4D90-A420-B249F46CA88D}" type="presOf" srcId="{DFACD435-FF8C-4CA5-97EF-D4FDC10B7BAA}" destId="{D8C3CC33-1E8E-409E-BB2C-249294B309D8}" srcOrd="0" destOrd="1" presId="urn:microsoft.com/office/officeart/2005/8/layout/hList1"/>
    <dgm:cxn modelId="{1617E432-2C06-4516-A3A1-B1F5565B5E9D}" srcId="{B49A6628-F4C8-4201-A308-03047BF0AC17}" destId="{B086603C-D35D-4A1A-8EB9-0D51D043E22F}" srcOrd="2" destOrd="0" parTransId="{6A4B367D-AD66-4AEA-A97F-9CD1DE6D1BD4}" sibTransId="{86F1F1B7-C76F-473B-90BB-45BC04E28370}"/>
    <dgm:cxn modelId="{370B701F-CE47-499B-BBFE-0F667CD42CBC}" type="presOf" srcId="{DFD60EC1-0392-4F9E-9170-34DDABFA6757}" destId="{706315B1-05E4-4985-8CB8-01F4FC0E5A93}" srcOrd="0" destOrd="1" presId="urn:microsoft.com/office/officeart/2005/8/layout/hList1"/>
    <dgm:cxn modelId="{D55D95CA-984D-4FF5-B930-56B972844876}" type="presOf" srcId="{B49A6628-F4C8-4201-A308-03047BF0AC17}" destId="{9A528F8C-6803-480E-9A2D-BB107AB8A856}" srcOrd="0" destOrd="0" presId="urn:microsoft.com/office/officeart/2005/8/layout/hList1"/>
    <dgm:cxn modelId="{05BF26AA-EFFA-43D2-9635-2C722F5A362F}" type="presOf" srcId="{B086603C-D35D-4A1A-8EB9-0D51D043E22F}" destId="{706315B1-05E4-4985-8CB8-01F4FC0E5A93}" srcOrd="0" destOrd="2" presId="urn:microsoft.com/office/officeart/2005/8/layout/hList1"/>
    <dgm:cxn modelId="{5644C440-8B70-4B34-98E8-408BAC12FB77}" type="presOf" srcId="{54EC24F4-A65C-4304-ACCD-4B13AF2B454C}" destId="{706315B1-05E4-4985-8CB8-01F4FC0E5A93}" srcOrd="0" destOrd="4" presId="urn:microsoft.com/office/officeart/2005/8/layout/hList1"/>
    <dgm:cxn modelId="{6A637CE8-75FB-4461-8701-7AEAB85A9D67}" type="presParOf" srcId="{C2604712-D49A-491F-8CF6-D36273E674E4}" destId="{94A173E6-2466-4661-ACD9-CB4B1C9A4DE4}" srcOrd="0" destOrd="0" presId="urn:microsoft.com/office/officeart/2005/8/layout/hList1"/>
    <dgm:cxn modelId="{EABC7607-4B8A-4CC3-B1DE-E3395F614AFF}" type="presParOf" srcId="{94A173E6-2466-4661-ACD9-CB4B1C9A4DE4}" destId="{377EF242-2D1E-4002-AFA6-E7B6DFA5EECA}" srcOrd="0" destOrd="0" presId="urn:microsoft.com/office/officeart/2005/8/layout/hList1"/>
    <dgm:cxn modelId="{41D48A21-B3D9-41BC-81AD-BC5FC1B7E575}" type="presParOf" srcId="{94A173E6-2466-4661-ACD9-CB4B1C9A4DE4}" destId="{D8C3CC33-1E8E-409E-BB2C-249294B309D8}" srcOrd="1" destOrd="0" presId="urn:microsoft.com/office/officeart/2005/8/layout/hList1"/>
    <dgm:cxn modelId="{A2BEFCAC-253D-491F-A238-4B6AB5B6534B}" type="presParOf" srcId="{C2604712-D49A-491F-8CF6-D36273E674E4}" destId="{582AF689-F23E-4D88-BBFA-6194DF96AEB7}" srcOrd="1" destOrd="0" presId="urn:microsoft.com/office/officeart/2005/8/layout/hList1"/>
    <dgm:cxn modelId="{31418572-56E1-4644-88AF-7FE87FDFA96C}" type="presParOf" srcId="{C2604712-D49A-491F-8CF6-D36273E674E4}" destId="{E5CF7C9C-BF3E-4E6C-BCB7-B2657F3F81C3}" srcOrd="2" destOrd="0" presId="urn:microsoft.com/office/officeart/2005/8/layout/hList1"/>
    <dgm:cxn modelId="{7E8990CB-FA9D-4228-807E-206BFB313F86}" type="presParOf" srcId="{E5CF7C9C-BF3E-4E6C-BCB7-B2657F3F81C3}" destId="{9A528F8C-6803-480E-9A2D-BB107AB8A856}" srcOrd="0" destOrd="0" presId="urn:microsoft.com/office/officeart/2005/8/layout/hList1"/>
    <dgm:cxn modelId="{3ABAD726-88D9-451F-A992-EB86DEF5CAA1}" type="presParOf" srcId="{E5CF7C9C-BF3E-4E6C-BCB7-B2657F3F81C3}" destId="{706315B1-05E4-4985-8CB8-01F4FC0E5A9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7EA15C2-1C09-4D58-A79E-4D47F2E7D6B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797ADE9-5066-42D6-9972-ADDCE462AF43}">
      <dgm:prSet/>
      <dgm:spPr/>
      <dgm:t>
        <a:bodyPr/>
        <a:lstStyle/>
        <a:p>
          <a:pPr rtl="0"/>
          <a:r>
            <a:rPr lang="cs-CZ" dirty="0"/>
            <a:t>Ukončení péče (poskytovatel)</a:t>
          </a:r>
        </a:p>
      </dgm:t>
    </dgm:pt>
    <dgm:pt modelId="{98768142-9504-4492-A101-3BCC1E7D0EBD}" type="parTrans" cxnId="{064E95FE-873E-4A1F-8F6D-DB7B0F7E764F}">
      <dgm:prSet/>
      <dgm:spPr/>
      <dgm:t>
        <a:bodyPr/>
        <a:lstStyle/>
        <a:p>
          <a:endParaRPr lang="cs-CZ"/>
        </a:p>
      </dgm:t>
    </dgm:pt>
    <dgm:pt modelId="{44796CD4-866C-4CD6-AAE2-EEE6B4F122A5}" type="sibTrans" cxnId="{064E95FE-873E-4A1F-8F6D-DB7B0F7E764F}">
      <dgm:prSet/>
      <dgm:spPr/>
      <dgm:t>
        <a:bodyPr/>
        <a:lstStyle/>
        <a:p>
          <a:endParaRPr lang="cs-CZ"/>
        </a:p>
      </dgm:t>
    </dgm:pt>
    <dgm:pt modelId="{2A1B84F7-FED3-4EDA-8649-B7AEDE16B6AA}" type="pres">
      <dgm:prSet presAssocID="{07EA15C2-1C09-4D58-A79E-4D47F2E7D6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B4CF15A-9114-4173-BA23-94E2CBE4D531}" type="pres">
      <dgm:prSet presAssocID="{4797ADE9-5066-42D6-9972-ADDCE462AF43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2F46EB-8EDA-4811-B94F-74118021A9A3}" type="presOf" srcId="{4797ADE9-5066-42D6-9972-ADDCE462AF43}" destId="{BB4CF15A-9114-4173-BA23-94E2CBE4D531}" srcOrd="0" destOrd="0" presId="urn:microsoft.com/office/officeart/2005/8/layout/vList2"/>
    <dgm:cxn modelId="{CFAFF6A4-7745-4FB3-87A7-480CF6FCE52B}" type="presOf" srcId="{07EA15C2-1C09-4D58-A79E-4D47F2E7D6B5}" destId="{2A1B84F7-FED3-4EDA-8649-B7AEDE16B6AA}" srcOrd="0" destOrd="0" presId="urn:microsoft.com/office/officeart/2005/8/layout/vList2"/>
    <dgm:cxn modelId="{064E95FE-873E-4A1F-8F6D-DB7B0F7E764F}" srcId="{07EA15C2-1C09-4D58-A79E-4D47F2E7D6B5}" destId="{4797ADE9-5066-42D6-9972-ADDCE462AF43}" srcOrd="0" destOrd="0" parTransId="{98768142-9504-4492-A101-3BCC1E7D0EBD}" sibTransId="{44796CD4-866C-4CD6-AAE2-EEE6B4F122A5}"/>
    <dgm:cxn modelId="{21179B7E-9473-414E-AA9D-B0BAB48805DD}" type="presParOf" srcId="{2A1B84F7-FED3-4EDA-8649-B7AEDE16B6AA}" destId="{BB4CF15A-9114-4173-BA23-94E2CBE4D53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62ED5A1-8F33-42D6-8A99-3F2D70F9C7F9}" type="doc">
      <dgm:prSet loTypeId="urn:microsoft.com/office/officeart/2005/8/layout/vList2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0F5C8883-6664-4171-8435-35813ADF21FE}">
      <dgm:prSet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cs-CZ" dirty="0"/>
            <a:t>Informace o nepříznivé diagnóze nebo prognóze zdravotního stavu pacienta může být v nezbytně nutném rozsahu a po dobu nezbytně nutnou zadržena,</a:t>
          </a:r>
        </a:p>
      </dgm:t>
    </dgm:pt>
    <dgm:pt modelId="{507C57D7-CB0F-471C-AC6B-B07103FFB00E}" type="parTrans" cxnId="{7B8B4F65-9E2C-43CF-A8E6-F48437E1D8B8}">
      <dgm:prSet/>
      <dgm:spPr/>
      <dgm:t>
        <a:bodyPr/>
        <a:lstStyle/>
        <a:p>
          <a:endParaRPr lang="cs-CZ"/>
        </a:p>
      </dgm:t>
    </dgm:pt>
    <dgm:pt modelId="{40F9310E-9C4F-48CD-B772-F533A3AD36FA}" type="sibTrans" cxnId="{7B8B4F65-9E2C-43CF-A8E6-F48437E1D8B8}">
      <dgm:prSet/>
      <dgm:spPr/>
      <dgm:t>
        <a:bodyPr/>
        <a:lstStyle/>
        <a:p>
          <a:endParaRPr lang="cs-CZ"/>
        </a:p>
      </dgm:t>
    </dgm:pt>
    <dgm:pt modelId="{22402776-2180-4DFB-B0AA-0B711FA0874E}">
      <dgm:prSet/>
      <dgm:spPr/>
      <dgm:t>
        <a:bodyPr/>
        <a:lstStyle/>
        <a:p>
          <a:pPr rtl="0"/>
          <a:r>
            <a:rPr lang="cs-CZ"/>
            <a:t>lze-li důvodně předpokládat, že by její podání mohlo pacientovi způsobit závažnou újmu na zdraví. </a:t>
          </a:r>
        </a:p>
      </dgm:t>
    </dgm:pt>
    <dgm:pt modelId="{A37E3ADF-741A-43B0-8D24-C25CA615C1FB}" type="parTrans" cxnId="{360CD991-38A8-439D-9ACB-F1C7207145C1}">
      <dgm:prSet/>
      <dgm:spPr/>
      <dgm:t>
        <a:bodyPr/>
        <a:lstStyle/>
        <a:p>
          <a:endParaRPr lang="cs-CZ"/>
        </a:p>
      </dgm:t>
    </dgm:pt>
    <dgm:pt modelId="{4A6FBB03-0122-4165-9228-A96477AEF5FC}" type="sibTrans" cxnId="{360CD991-38A8-439D-9ACB-F1C7207145C1}">
      <dgm:prSet/>
      <dgm:spPr/>
      <dgm:t>
        <a:bodyPr/>
        <a:lstStyle/>
        <a:p>
          <a:endParaRPr lang="cs-CZ"/>
        </a:p>
      </dgm:t>
    </dgm:pt>
    <dgm:pt modelId="{A0E8EF75-EA37-46A9-8CFA-5685F1BAC2D8}">
      <dgm:prSet/>
      <dgm:spPr/>
      <dgm:t>
        <a:bodyPr/>
        <a:lstStyle/>
        <a:p>
          <a:pPr rtl="0"/>
          <a:r>
            <a:rPr lang="cs-CZ"/>
            <a:t>To neplatí pokud: </a:t>
          </a:r>
        </a:p>
      </dgm:t>
    </dgm:pt>
    <dgm:pt modelId="{71CD86C8-715F-40E6-BFAC-2EB39D083D5F}" type="parTrans" cxnId="{02BDB63F-0BE0-48BF-A36B-47B5E7242CA9}">
      <dgm:prSet/>
      <dgm:spPr/>
      <dgm:t>
        <a:bodyPr/>
        <a:lstStyle/>
        <a:p>
          <a:endParaRPr lang="cs-CZ"/>
        </a:p>
      </dgm:t>
    </dgm:pt>
    <dgm:pt modelId="{9EBE2FD1-6DA0-4BB5-809C-19F9A82A0A9C}" type="sibTrans" cxnId="{02BDB63F-0BE0-48BF-A36B-47B5E7242CA9}">
      <dgm:prSet/>
      <dgm:spPr/>
      <dgm:t>
        <a:bodyPr/>
        <a:lstStyle/>
        <a:p>
          <a:endParaRPr lang="cs-CZ"/>
        </a:p>
      </dgm:t>
    </dgm:pt>
    <dgm:pt modelId="{3DA730F5-796C-4713-B146-0F4C3CD19CA8}">
      <dgm:prSet/>
      <dgm:spPr/>
      <dgm:t>
        <a:bodyPr/>
        <a:lstStyle/>
        <a:p>
          <a:pPr rtl="0"/>
          <a:r>
            <a:rPr lang="cs-CZ" b="1" dirty="0"/>
            <a:t>a)</a:t>
          </a:r>
          <a:r>
            <a:rPr lang="cs-CZ" dirty="0"/>
            <a:t> informace o určité nemoci nebo predispozici k ní je jediným způsobem, jak pacientovi umožnit podniknout preventivní opatření nebo podstoupit včasnou léčbu,</a:t>
          </a:r>
        </a:p>
      </dgm:t>
    </dgm:pt>
    <dgm:pt modelId="{D5973C22-E640-4009-A599-3D1248B290EB}" type="parTrans" cxnId="{C0A7FA50-19B8-4848-A13D-7B5B818DEB19}">
      <dgm:prSet/>
      <dgm:spPr/>
      <dgm:t>
        <a:bodyPr/>
        <a:lstStyle/>
        <a:p>
          <a:endParaRPr lang="cs-CZ"/>
        </a:p>
      </dgm:t>
    </dgm:pt>
    <dgm:pt modelId="{93919F4C-D51A-4B57-A2DE-6A5E2A4C135E}" type="sibTrans" cxnId="{C0A7FA50-19B8-4848-A13D-7B5B818DEB19}">
      <dgm:prSet/>
      <dgm:spPr/>
      <dgm:t>
        <a:bodyPr/>
        <a:lstStyle/>
        <a:p>
          <a:endParaRPr lang="cs-CZ"/>
        </a:p>
      </dgm:t>
    </dgm:pt>
    <dgm:pt modelId="{801AB5C2-23FC-4632-9E57-56064F98FC6D}">
      <dgm:prSet/>
      <dgm:spPr/>
      <dgm:t>
        <a:bodyPr/>
        <a:lstStyle/>
        <a:p>
          <a:pPr rtl="0"/>
          <a:r>
            <a:rPr lang="cs-CZ" b="1"/>
            <a:t>b)</a:t>
          </a:r>
          <a:r>
            <a:rPr lang="cs-CZ"/>
            <a:t> zdravotní stav pacienta představuje riziko pro jeho okolí,</a:t>
          </a:r>
        </a:p>
      </dgm:t>
    </dgm:pt>
    <dgm:pt modelId="{2DCF49C9-D505-4D2F-9DD6-E69119238BAA}" type="parTrans" cxnId="{E470214E-6FE7-4C7D-8180-6054AB35A524}">
      <dgm:prSet/>
      <dgm:spPr/>
      <dgm:t>
        <a:bodyPr/>
        <a:lstStyle/>
        <a:p>
          <a:endParaRPr lang="cs-CZ"/>
        </a:p>
      </dgm:t>
    </dgm:pt>
    <dgm:pt modelId="{2BF127CD-0862-4608-BCB3-0FED7AC40AC4}" type="sibTrans" cxnId="{E470214E-6FE7-4C7D-8180-6054AB35A524}">
      <dgm:prSet/>
      <dgm:spPr/>
      <dgm:t>
        <a:bodyPr/>
        <a:lstStyle/>
        <a:p>
          <a:endParaRPr lang="cs-CZ"/>
        </a:p>
      </dgm:t>
    </dgm:pt>
    <dgm:pt modelId="{E0FD4903-B688-4567-845D-955450DB2066}">
      <dgm:prSet/>
      <dgm:spPr/>
      <dgm:t>
        <a:bodyPr/>
        <a:lstStyle/>
        <a:p>
          <a:pPr rtl="0"/>
          <a:r>
            <a:rPr lang="cs-CZ" b="1" dirty="0"/>
            <a:t>c)</a:t>
          </a:r>
          <a:r>
            <a:rPr lang="cs-CZ" dirty="0"/>
            <a:t> pacient žádá výslovně o přesnou a pravdivou informaci, aby si mohl zajistit osobní záležitosti.</a:t>
          </a:r>
        </a:p>
      </dgm:t>
    </dgm:pt>
    <dgm:pt modelId="{95110A3D-2DEB-450A-B234-6C783196A4F8}" type="parTrans" cxnId="{BC0246D8-9D3A-478E-87AB-20155C8AE032}">
      <dgm:prSet/>
      <dgm:spPr/>
      <dgm:t>
        <a:bodyPr/>
        <a:lstStyle/>
        <a:p>
          <a:endParaRPr lang="cs-CZ"/>
        </a:p>
      </dgm:t>
    </dgm:pt>
    <dgm:pt modelId="{662E0C21-5089-46D3-977D-82E52EC278EF}" type="sibTrans" cxnId="{BC0246D8-9D3A-478E-87AB-20155C8AE032}">
      <dgm:prSet/>
      <dgm:spPr/>
      <dgm:t>
        <a:bodyPr/>
        <a:lstStyle/>
        <a:p>
          <a:endParaRPr lang="cs-CZ"/>
        </a:p>
      </dgm:t>
    </dgm:pt>
    <dgm:pt modelId="{1BBFF8A5-8376-48E7-9557-7BC3CEF390F6}" type="pres">
      <dgm:prSet presAssocID="{362ED5A1-8F33-42D6-8A99-3F2D70F9C7F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39050CB-4E24-4C4A-B816-FC9905BB4929}" type="pres">
      <dgm:prSet presAssocID="{0F5C8883-6664-4171-8435-35813ADF21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FEA49B-3650-4758-9BB1-008ACFACE984}" type="pres">
      <dgm:prSet presAssocID="{0F5C8883-6664-4171-8435-35813ADF21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72E03A-DE9F-4D2B-B3B3-546355C89DE7}" type="pres">
      <dgm:prSet presAssocID="{A0E8EF75-EA37-46A9-8CFA-5685F1BAC2D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973751A-E290-4BEC-A580-DD799A6D0A57}" type="pres">
      <dgm:prSet presAssocID="{A0E8EF75-EA37-46A9-8CFA-5685F1BAC2D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0A7FA50-19B8-4848-A13D-7B5B818DEB19}" srcId="{A0E8EF75-EA37-46A9-8CFA-5685F1BAC2D8}" destId="{3DA730F5-796C-4713-B146-0F4C3CD19CA8}" srcOrd="0" destOrd="0" parTransId="{D5973C22-E640-4009-A599-3D1248B290EB}" sibTransId="{93919F4C-D51A-4B57-A2DE-6A5E2A4C135E}"/>
    <dgm:cxn modelId="{0B422548-8EF5-4F98-B444-6CF9EA555BCA}" type="presOf" srcId="{A0E8EF75-EA37-46A9-8CFA-5685F1BAC2D8}" destId="{8E72E03A-DE9F-4D2B-B3B3-546355C89DE7}" srcOrd="0" destOrd="0" presId="urn:microsoft.com/office/officeart/2005/8/layout/vList2"/>
    <dgm:cxn modelId="{02BDB63F-0BE0-48BF-A36B-47B5E7242CA9}" srcId="{362ED5A1-8F33-42D6-8A99-3F2D70F9C7F9}" destId="{A0E8EF75-EA37-46A9-8CFA-5685F1BAC2D8}" srcOrd="1" destOrd="0" parTransId="{71CD86C8-715F-40E6-BFAC-2EB39D083D5F}" sibTransId="{9EBE2FD1-6DA0-4BB5-809C-19F9A82A0A9C}"/>
    <dgm:cxn modelId="{56BE4145-8F24-4B48-AD36-098418858924}" type="presOf" srcId="{801AB5C2-23FC-4632-9E57-56064F98FC6D}" destId="{E973751A-E290-4BEC-A580-DD799A6D0A57}" srcOrd="0" destOrd="1" presId="urn:microsoft.com/office/officeart/2005/8/layout/vList2"/>
    <dgm:cxn modelId="{6C571892-4B91-4EBA-B62F-047B7B28E614}" type="presOf" srcId="{3DA730F5-796C-4713-B146-0F4C3CD19CA8}" destId="{E973751A-E290-4BEC-A580-DD799A6D0A57}" srcOrd="0" destOrd="0" presId="urn:microsoft.com/office/officeart/2005/8/layout/vList2"/>
    <dgm:cxn modelId="{E470214E-6FE7-4C7D-8180-6054AB35A524}" srcId="{A0E8EF75-EA37-46A9-8CFA-5685F1BAC2D8}" destId="{801AB5C2-23FC-4632-9E57-56064F98FC6D}" srcOrd="1" destOrd="0" parTransId="{2DCF49C9-D505-4D2F-9DD6-E69119238BAA}" sibTransId="{2BF127CD-0862-4608-BCB3-0FED7AC40AC4}"/>
    <dgm:cxn modelId="{360CD991-38A8-439D-9ACB-F1C7207145C1}" srcId="{0F5C8883-6664-4171-8435-35813ADF21FE}" destId="{22402776-2180-4DFB-B0AA-0B711FA0874E}" srcOrd="0" destOrd="0" parTransId="{A37E3ADF-741A-43B0-8D24-C25CA615C1FB}" sibTransId="{4A6FBB03-0122-4165-9228-A96477AEF5FC}"/>
    <dgm:cxn modelId="{D5D14726-3985-4025-A561-60F3AA471B14}" type="presOf" srcId="{22402776-2180-4DFB-B0AA-0B711FA0874E}" destId="{91FEA49B-3650-4758-9BB1-008ACFACE984}" srcOrd="0" destOrd="0" presId="urn:microsoft.com/office/officeart/2005/8/layout/vList2"/>
    <dgm:cxn modelId="{119A9F51-FE43-435D-8636-1C86C16B6208}" type="presOf" srcId="{0F5C8883-6664-4171-8435-35813ADF21FE}" destId="{139050CB-4E24-4C4A-B816-FC9905BB4929}" srcOrd="0" destOrd="0" presId="urn:microsoft.com/office/officeart/2005/8/layout/vList2"/>
    <dgm:cxn modelId="{7B8B4F65-9E2C-43CF-A8E6-F48437E1D8B8}" srcId="{362ED5A1-8F33-42D6-8A99-3F2D70F9C7F9}" destId="{0F5C8883-6664-4171-8435-35813ADF21FE}" srcOrd="0" destOrd="0" parTransId="{507C57D7-CB0F-471C-AC6B-B07103FFB00E}" sibTransId="{40F9310E-9C4F-48CD-B772-F533A3AD36FA}"/>
    <dgm:cxn modelId="{71C815BC-5468-4A4B-9DC0-A0909AF47247}" type="presOf" srcId="{E0FD4903-B688-4567-845D-955450DB2066}" destId="{E973751A-E290-4BEC-A580-DD799A6D0A57}" srcOrd="0" destOrd="2" presId="urn:microsoft.com/office/officeart/2005/8/layout/vList2"/>
    <dgm:cxn modelId="{BC0246D8-9D3A-478E-87AB-20155C8AE032}" srcId="{A0E8EF75-EA37-46A9-8CFA-5685F1BAC2D8}" destId="{E0FD4903-B688-4567-845D-955450DB2066}" srcOrd="2" destOrd="0" parTransId="{95110A3D-2DEB-450A-B234-6C783196A4F8}" sibTransId="{662E0C21-5089-46D3-977D-82E52EC278EF}"/>
    <dgm:cxn modelId="{F55B2EE1-71E7-4463-B6CF-625944BCF829}" type="presOf" srcId="{362ED5A1-8F33-42D6-8A99-3F2D70F9C7F9}" destId="{1BBFF8A5-8376-48E7-9557-7BC3CEF390F6}" srcOrd="0" destOrd="0" presId="urn:microsoft.com/office/officeart/2005/8/layout/vList2"/>
    <dgm:cxn modelId="{49EFC82F-F321-43D8-B666-D95FC459B911}" type="presParOf" srcId="{1BBFF8A5-8376-48E7-9557-7BC3CEF390F6}" destId="{139050CB-4E24-4C4A-B816-FC9905BB4929}" srcOrd="0" destOrd="0" presId="urn:microsoft.com/office/officeart/2005/8/layout/vList2"/>
    <dgm:cxn modelId="{B6AE1BAC-493A-4948-9593-B96BBAE95628}" type="presParOf" srcId="{1BBFF8A5-8376-48E7-9557-7BC3CEF390F6}" destId="{91FEA49B-3650-4758-9BB1-008ACFACE984}" srcOrd="1" destOrd="0" presId="urn:microsoft.com/office/officeart/2005/8/layout/vList2"/>
    <dgm:cxn modelId="{BA92FD4E-5C29-4CE8-A7CB-38F52BB2152D}" type="presParOf" srcId="{1BBFF8A5-8376-48E7-9557-7BC3CEF390F6}" destId="{8E72E03A-DE9F-4D2B-B3B3-546355C89DE7}" srcOrd="2" destOrd="0" presId="urn:microsoft.com/office/officeart/2005/8/layout/vList2"/>
    <dgm:cxn modelId="{C72EFC85-722A-477C-8719-3B99EF429090}" type="presParOf" srcId="{1BBFF8A5-8376-48E7-9557-7BC3CEF390F6}" destId="{E973751A-E290-4BEC-A580-DD799A6D0A5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DB499-8546-4FBA-B3F4-0DAC49334361}">
      <dsp:nvSpPr>
        <dsp:cNvPr id="0" name=""/>
        <dsp:cNvSpPr/>
      </dsp:nvSpPr>
      <dsp:spPr>
        <a:xfrm>
          <a:off x="51" y="31419"/>
          <a:ext cx="4913783" cy="7200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Zdravotnický pracovník</a:t>
          </a:r>
        </a:p>
      </dsp:txBody>
      <dsp:txXfrm>
        <a:off x="51" y="31419"/>
        <a:ext cx="4913783" cy="720000"/>
      </dsp:txXfrm>
    </dsp:sp>
    <dsp:sp modelId="{9C5FF6E2-CB76-4CFA-BD17-836136F061A1}">
      <dsp:nvSpPr>
        <dsp:cNvPr id="0" name=""/>
        <dsp:cNvSpPr/>
      </dsp:nvSpPr>
      <dsp:spPr>
        <a:xfrm>
          <a:off x="51" y="751419"/>
          <a:ext cx="4913783" cy="35685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/>
            <a:t>Dle zákona o zdravotních službách Lékaři i „</a:t>
          </a:r>
          <a:r>
            <a:rPr lang="cs-CZ" sz="2500" kern="1200" dirty="0" err="1"/>
            <a:t>nelékaři</a:t>
          </a:r>
          <a:r>
            <a:rPr lang="cs-CZ" sz="2500" kern="1200" dirty="0"/>
            <a:t>“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 dirty="0"/>
            <a:t>Některé předpisy používají zdrav </a:t>
          </a:r>
          <a:r>
            <a:rPr lang="cs-CZ" sz="2500" kern="1200" dirty="0" err="1"/>
            <a:t>prac</a:t>
          </a:r>
          <a:r>
            <a:rPr lang="cs-CZ" sz="2500" kern="1200" dirty="0"/>
            <a:t>. v užším smyslu (</a:t>
          </a:r>
          <a:r>
            <a:rPr lang="cs-CZ" sz="2500" kern="1200" dirty="0" err="1"/>
            <a:t>nelékaři</a:t>
          </a:r>
          <a:r>
            <a:rPr lang="cs-CZ" sz="2500" kern="1200" dirty="0"/>
            <a:t>)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500" kern="1200" dirty="0"/>
        </a:p>
      </dsp:txBody>
      <dsp:txXfrm>
        <a:off x="51" y="751419"/>
        <a:ext cx="4913783" cy="3568500"/>
      </dsp:txXfrm>
    </dsp:sp>
    <dsp:sp modelId="{4AFBEFC8-147C-4EA0-89A5-3E7A4C88E446}">
      <dsp:nvSpPr>
        <dsp:cNvPr id="0" name=""/>
        <dsp:cNvSpPr/>
      </dsp:nvSpPr>
      <dsp:spPr>
        <a:xfrm>
          <a:off x="5601764" y="31419"/>
          <a:ext cx="4913783" cy="7200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/>
            <a:t>Jiný odborný pracovník</a:t>
          </a:r>
        </a:p>
      </dsp:txBody>
      <dsp:txXfrm>
        <a:off x="5601764" y="31419"/>
        <a:ext cx="4913783" cy="720000"/>
      </dsp:txXfrm>
    </dsp:sp>
    <dsp:sp modelId="{C3CDE481-09AA-46CB-880E-F08621424554}">
      <dsp:nvSpPr>
        <dsp:cNvPr id="0" name=""/>
        <dsp:cNvSpPr/>
      </dsp:nvSpPr>
      <dsp:spPr>
        <a:xfrm>
          <a:off x="5601764" y="751419"/>
          <a:ext cx="4913783" cy="356850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/>
            <a:t>pod odborným dohledem nebo přímým vedením zdravotnického pracovníka způsobilého k poskytování zdravotní péče vykonává činnosti, které přímo souvisejí s poskytováním zdravotní péče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500" kern="1200"/>
            <a:t>Psycholog, logoped, sociální pracovník, pracovní terapeut</a:t>
          </a:r>
        </a:p>
      </dsp:txBody>
      <dsp:txXfrm>
        <a:off x="5601764" y="751419"/>
        <a:ext cx="4913783" cy="35685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4BD248-094B-4B9B-8DDA-A870497DAFD7}">
      <dsp:nvSpPr>
        <dsp:cNvPr id="0" name=""/>
        <dsp:cNvSpPr/>
      </dsp:nvSpPr>
      <dsp:spPr>
        <a:xfrm>
          <a:off x="706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Revers</a:t>
          </a:r>
        </a:p>
      </dsp:txBody>
      <dsp:txXfrm>
        <a:off x="706" y="1407088"/>
        <a:ext cx="3074323" cy="1537161"/>
      </dsp:txXfrm>
    </dsp:sp>
    <dsp:sp modelId="{62D2B66B-D2A4-46D0-B7DC-BF62BBDAB401}">
      <dsp:nvSpPr>
        <dsp:cNvPr id="0" name=""/>
        <dsp:cNvSpPr/>
      </dsp:nvSpPr>
      <dsp:spPr>
        <a:xfrm>
          <a:off x="3720638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Odvolání souhlasu</a:t>
          </a:r>
        </a:p>
      </dsp:txBody>
      <dsp:txXfrm>
        <a:off x="3720638" y="1407088"/>
        <a:ext cx="3074323" cy="1537161"/>
      </dsp:txXfrm>
    </dsp:sp>
    <dsp:sp modelId="{317E7824-454A-4EB4-BA49-3DDA6659DA4C}">
      <dsp:nvSpPr>
        <dsp:cNvPr id="0" name=""/>
        <dsp:cNvSpPr/>
      </dsp:nvSpPr>
      <dsp:spPr>
        <a:xfrm>
          <a:off x="7440570" y="1407088"/>
          <a:ext cx="3074323" cy="153716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/>
            <a:t>Dříve vyslovené přání</a:t>
          </a:r>
        </a:p>
      </dsp:txBody>
      <dsp:txXfrm>
        <a:off x="7440570" y="1407088"/>
        <a:ext cx="3074323" cy="153716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502691-6150-46C3-9264-9477E07DED1C}">
      <dsp:nvSpPr>
        <dsp:cNvPr id="0" name=""/>
        <dsp:cNvSpPr/>
      </dsp:nvSpPr>
      <dsp:spPr>
        <a:xfrm>
          <a:off x="0" y="1831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/>
            <a:t>Hospitalizace</a:t>
          </a:r>
        </a:p>
      </dsp:txBody>
      <dsp:txXfrm>
        <a:off x="52688" y="54519"/>
        <a:ext cx="10410224" cy="973949"/>
      </dsp:txXfrm>
    </dsp:sp>
    <dsp:sp modelId="{E221404C-B39E-4D6E-A197-D02554847FB6}">
      <dsp:nvSpPr>
        <dsp:cNvPr id="0" name=""/>
        <dsp:cNvSpPr/>
      </dsp:nvSpPr>
      <dsp:spPr>
        <a:xfrm>
          <a:off x="0" y="1081156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/>
            <a:t>jeho zdravotní stav vyžaduje poskytnutí neodkladné péče a zároveň neumožňuje, aby vyslovil souhlas. </a:t>
          </a:r>
        </a:p>
      </dsp:txBody>
      <dsp:txXfrm>
        <a:off x="0" y="1081156"/>
        <a:ext cx="10515600" cy="1094512"/>
      </dsp:txXfrm>
    </dsp:sp>
    <dsp:sp modelId="{AF93F47C-6734-4C83-B029-C257612EC192}">
      <dsp:nvSpPr>
        <dsp:cNvPr id="0" name=""/>
        <dsp:cNvSpPr/>
      </dsp:nvSpPr>
      <dsp:spPr>
        <a:xfrm>
          <a:off x="0" y="2175669"/>
          <a:ext cx="10515600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500" kern="1200"/>
            <a:t>neodkladnou péči</a:t>
          </a:r>
        </a:p>
      </dsp:txBody>
      <dsp:txXfrm>
        <a:off x="52688" y="2228357"/>
        <a:ext cx="10410224" cy="973949"/>
      </dsp:txXfrm>
    </dsp:sp>
    <dsp:sp modelId="{8FE34A01-99BC-4909-84EA-E50FAD1E9A0B}">
      <dsp:nvSpPr>
        <dsp:cNvPr id="0" name=""/>
        <dsp:cNvSpPr/>
      </dsp:nvSpPr>
      <dsp:spPr>
        <a:xfrm>
          <a:off x="0" y="3254994"/>
          <a:ext cx="10515600" cy="1094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7150" rIns="320040" bIns="57150" numCol="1" spcCol="1270" anchor="t" anchorCtr="0">
          <a:noAutofit/>
        </a:bodyPr>
        <a:lstStyle/>
        <a:p>
          <a:pPr marL="285750" lvl="1" indent="-285750" algn="l" defTabSz="1555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500" kern="1200" dirty="0"/>
            <a:t>jde-li o zdravotní služby nezbytné k záchraně života nebo zamezení vážného poškození zdraví. </a:t>
          </a:r>
        </a:p>
      </dsp:txBody>
      <dsp:txXfrm>
        <a:off x="0" y="3254994"/>
        <a:ext cx="10515600" cy="109451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2587F5-0FA4-41D6-84C5-506035C391C3}">
      <dsp:nvSpPr>
        <dsp:cNvPr id="0" name=""/>
        <dsp:cNvSpPr/>
      </dsp:nvSpPr>
      <dsp:spPr>
        <a:xfrm>
          <a:off x="0" y="37290"/>
          <a:ext cx="3037522" cy="182251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Rodičovství</a:t>
          </a:r>
        </a:p>
      </dsp:txBody>
      <dsp:txXfrm>
        <a:off x="0" y="37290"/>
        <a:ext cx="3037522" cy="1822513"/>
      </dsp:txXfrm>
    </dsp:sp>
    <dsp:sp modelId="{3E870FD2-83B6-4D57-B405-34B3CAA94AC6}">
      <dsp:nvSpPr>
        <dsp:cNvPr id="0" name=""/>
        <dsp:cNvSpPr/>
      </dsp:nvSpPr>
      <dsp:spPr>
        <a:xfrm>
          <a:off x="3341274" y="37290"/>
          <a:ext cx="3037522" cy="1822513"/>
        </a:xfrm>
        <a:prstGeom prst="rect">
          <a:avLst/>
        </a:prstGeom>
        <a:solidFill>
          <a:schemeClr val="accent5">
            <a:hueOff val="-470678"/>
            <a:satOff val="-6252"/>
            <a:lumOff val="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Osvojení</a:t>
          </a:r>
        </a:p>
      </dsp:txBody>
      <dsp:txXfrm>
        <a:off x="3341274" y="37290"/>
        <a:ext cx="3037522" cy="1822513"/>
      </dsp:txXfrm>
    </dsp:sp>
    <dsp:sp modelId="{03D9C9B1-4218-4E91-839F-8618C954E4C8}">
      <dsp:nvSpPr>
        <dsp:cNvPr id="0" name=""/>
        <dsp:cNvSpPr/>
      </dsp:nvSpPr>
      <dsp:spPr>
        <a:xfrm>
          <a:off x="6682548" y="37290"/>
          <a:ext cx="3037522" cy="1822513"/>
        </a:xfrm>
        <a:prstGeom prst="rect">
          <a:avLst/>
        </a:prstGeom>
        <a:solidFill>
          <a:schemeClr val="accent5">
            <a:hueOff val="-941356"/>
            <a:satOff val="-12503"/>
            <a:lumOff val="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Poručenství</a:t>
          </a:r>
        </a:p>
      </dsp:txBody>
      <dsp:txXfrm>
        <a:off x="6682548" y="37290"/>
        <a:ext cx="3037522" cy="1822513"/>
      </dsp:txXfrm>
    </dsp:sp>
    <dsp:sp modelId="{60F0AE20-9335-4979-B79C-C96C06ED202C}">
      <dsp:nvSpPr>
        <dsp:cNvPr id="0" name=""/>
        <dsp:cNvSpPr/>
      </dsp:nvSpPr>
      <dsp:spPr>
        <a:xfrm>
          <a:off x="1670637" y="2163556"/>
          <a:ext cx="3037522" cy="1822513"/>
        </a:xfrm>
        <a:prstGeom prst="rect">
          <a:avLst/>
        </a:prstGeom>
        <a:solidFill>
          <a:schemeClr val="accent5">
            <a:hueOff val="-1412034"/>
            <a:satOff val="-18755"/>
            <a:lumOff val="2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Opatrovnictví</a:t>
          </a:r>
        </a:p>
      </dsp:txBody>
      <dsp:txXfrm>
        <a:off x="1670637" y="2163556"/>
        <a:ext cx="3037522" cy="1822513"/>
      </dsp:txXfrm>
    </dsp:sp>
    <dsp:sp modelId="{153A4353-E23A-4D1B-A378-F0E008290553}">
      <dsp:nvSpPr>
        <dsp:cNvPr id="0" name=""/>
        <dsp:cNvSpPr/>
      </dsp:nvSpPr>
      <dsp:spPr>
        <a:xfrm>
          <a:off x="5011911" y="2163556"/>
          <a:ext cx="3037522" cy="1822513"/>
        </a:xfrm>
        <a:prstGeom prst="rect">
          <a:avLst/>
        </a:prstGeom>
        <a:solidFill>
          <a:schemeClr val="accent5">
            <a:hueOff val="-1882712"/>
            <a:satOff val="-25007"/>
            <a:lumOff val="39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900" kern="1200"/>
            <a:t>Pěstounství</a:t>
          </a:r>
        </a:p>
      </dsp:txBody>
      <dsp:txXfrm>
        <a:off x="5011911" y="2163556"/>
        <a:ext cx="3037522" cy="182251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AA3BC0-3FBB-46A2-B3B4-00EC011F2DE5}">
      <dsp:nvSpPr>
        <dsp:cNvPr id="0" name=""/>
        <dsp:cNvSpPr/>
      </dsp:nvSpPr>
      <dsp:spPr>
        <a:xfrm>
          <a:off x="0" y="398879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Matkou dítěte je žena, která je porodila.</a:t>
          </a:r>
        </a:p>
      </dsp:txBody>
      <dsp:txXfrm>
        <a:off x="32784" y="431663"/>
        <a:ext cx="9654503" cy="606012"/>
      </dsp:txXfrm>
    </dsp:sp>
    <dsp:sp modelId="{53E596A7-D573-429E-ABDC-B7974F032E56}">
      <dsp:nvSpPr>
        <dsp:cNvPr id="0" name=""/>
        <dsp:cNvSpPr/>
      </dsp:nvSpPr>
      <dsp:spPr>
        <a:xfrm>
          <a:off x="0" y="11511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Otcem je:</a:t>
          </a:r>
        </a:p>
      </dsp:txBody>
      <dsp:txXfrm>
        <a:off x="32784" y="1183884"/>
        <a:ext cx="9654503" cy="606012"/>
      </dsp:txXfrm>
    </dsp:sp>
    <dsp:sp modelId="{53EC48D2-7CDB-4C3C-A5E7-43BD06F7E5C2}">
      <dsp:nvSpPr>
        <dsp:cNvPr id="0" name=""/>
        <dsp:cNvSpPr/>
      </dsp:nvSpPr>
      <dsp:spPr>
        <a:xfrm>
          <a:off x="0" y="1822680"/>
          <a:ext cx="9720071" cy="1130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35560" rIns="199136" bIns="35560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manžel matky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u neprovdané souhlasné prohlášení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200" kern="1200"/>
            <a:t>Určí soud</a:t>
          </a:r>
        </a:p>
      </dsp:txBody>
      <dsp:txXfrm>
        <a:off x="0" y="1822680"/>
        <a:ext cx="9720071" cy="1130220"/>
      </dsp:txXfrm>
    </dsp:sp>
    <dsp:sp modelId="{9DB4E93A-2E44-41A0-9E3D-8A38769CFA5D}">
      <dsp:nvSpPr>
        <dsp:cNvPr id="0" name=""/>
        <dsp:cNvSpPr/>
      </dsp:nvSpPr>
      <dsp:spPr>
        <a:xfrm>
          <a:off x="0" y="2952900"/>
          <a:ext cx="9720071" cy="6715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Popřít otcovství lze do šesti let věku (subjektivní lhůta 6 měsíců)</a:t>
          </a:r>
        </a:p>
      </dsp:txBody>
      <dsp:txXfrm>
        <a:off x="32784" y="2985684"/>
        <a:ext cx="9654503" cy="60601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41486-322C-46B5-8462-113755006BE0}">
      <dsp:nvSpPr>
        <dsp:cNvPr id="0" name=""/>
        <dsp:cNvSpPr/>
      </dsp:nvSpPr>
      <dsp:spPr>
        <a:xfrm>
          <a:off x="0" y="146272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Prohlídka těla </a:t>
          </a:r>
        </a:p>
      </dsp:txBody>
      <dsp:txXfrm>
        <a:off x="25759" y="172031"/>
        <a:ext cx="9668553" cy="476152"/>
      </dsp:txXfrm>
    </dsp:sp>
    <dsp:sp modelId="{16DC1426-FF71-40F9-939B-1CBDB8F41D05}">
      <dsp:nvSpPr>
        <dsp:cNvPr id="0" name=""/>
        <dsp:cNvSpPr/>
      </dsp:nvSpPr>
      <dsp:spPr>
        <a:xfrm>
          <a:off x="0" y="673942"/>
          <a:ext cx="9720071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třeba provést vždy; jejím účelem je zjistit smrt osoby, pravděpodobné datum a čas úmrtí, pravděpodobnou příčinu smrti a dále určit, zda bude provedena pitva. </a:t>
          </a:r>
        </a:p>
      </dsp:txBody>
      <dsp:txXfrm>
        <a:off x="0" y="673942"/>
        <a:ext cx="9720071" cy="535095"/>
      </dsp:txXfrm>
    </dsp:sp>
    <dsp:sp modelId="{4CCDACA6-442A-4B70-B4D5-EBC769FA3C19}">
      <dsp:nvSpPr>
        <dsp:cNvPr id="0" name=""/>
        <dsp:cNvSpPr/>
      </dsp:nvSpPr>
      <dsp:spPr>
        <a:xfrm>
          <a:off x="0" y="1209037"/>
          <a:ext cx="9720071" cy="527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Pitva</a:t>
          </a:r>
        </a:p>
      </dsp:txBody>
      <dsp:txXfrm>
        <a:off x="25759" y="1234796"/>
        <a:ext cx="9668553" cy="476152"/>
      </dsp:txXfrm>
    </dsp:sp>
    <dsp:sp modelId="{083FB2AD-B174-4C7B-B4A8-33BCA15C35A9}">
      <dsp:nvSpPr>
        <dsp:cNvPr id="0" name=""/>
        <dsp:cNvSpPr/>
      </dsp:nvSpPr>
      <dsp:spPr>
        <a:xfrm>
          <a:off x="0" y="1736707"/>
          <a:ext cx="9720071" cy="21403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612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patologicko-anatomické, </a:t>
          </a:r>
          <a:r>
            <a:rPr lang="cs-CZ" sz="1700" kern="1200" dirty="0"/>
            <a:t>které se provádějí za účelem zjištění základní nemoci …. a k ověření klinické diagnózy a léčebného postupu u osob zemřelých ve zdravotnickém zařízení smrtí z chorobných příčin,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zdravotní</a:t>
          </a:r>
          <a:r>
            <a:rPr lang="cs-CZ" sz="1700" kern="1200" dirty="0"/>
            <a:t>, které se provádějí za účelem zjištění příčiny smrti a objasnění dalších ze zdravotního hlediska závažných okolností a mechanismu úmrtí u osob, které zemřely mimo zdravotnické zařízení nebo v něm náhlým, neočekávaným nebo násilným úmrtím, včetně sebevraždy,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soudní</a:t>
          </a:r>
          <a:r>
            <a:rPr lang="cs-CZ" sz="1700" kern="1200" dirty="0"/>
            <a:t>, které se provádějí při podezření, že úmrtí bylo způsobeno trestným činem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b="1" kern="1200" dirty="0"/>
            <a:t>anatomické</a:t>
          </a:r>
          <a:r>
            <a:rPr lang="cs-CZ" sz="1700" kern="1200" dirty="0"/>
            <a:t>, které se provádějí k výukovým účelům nebo pro účely vědy a výzkumu v oblasti zdravotnictví.</a:t>
          </a:r>
        </a:p>
      </dsp:txBody>
      <dsp:txXfrm>
        <a:off x="0" y="1736707"/>
        <a:ext cx="9720071" cy="21403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DD67E-9A77-4583-A94A-312007392D50}">
      <dsp:nvSpPr>
        <dsp:cNvPr id="0" name=""/>
        <dsp:cNvSpPr/>
      </dsp:nvSpPr>
      <dsp:spPr>
        <a:xfrm>
          <a:off x="0" y="2293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vyplní příslušné List o prohlídce zemřelého</a:t>
          </a:r>
        </a:p>
      </dsp:txBody>
      <dsp:txXfrm>
        <a:off x="21370" y="23663"/>
        <a:ext cx="9677331" cy="395027"/>
      </dsp:txXfrm>
    </dsp:sp>
    <dsp:sp modelId="{431D4C96-8E8B-450D-82AD-D02CEE2F0F49}">
      <dsp:nvSpPr>
        <dsp:cNvPr id="0" name=""/>
        <dsp:cNvSpPr/>
      </dsp:nvSpPr>
      <dsp:spPr>
        <a:xfrm>
          <a:off x="0" y="449919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určí, zda bude provedena patologicko-anatomická nebo zdravotní pitva podle tohoto zákona,</a:t>
          </a:r>
        </a:p>
      </dsp:txBody>
      <dsp:txXfrm>
        <a:off x="21370" y="471289"/>
        <a:ext cx="9677331" cy="395027"/>
      </dsp:txXfrm>
    </dsp:sp>
    <dsp:sp modelId="{13D4D404-E603-49B6-857E-0F26EF842E13}">
      <dsp:nvSpPr>
        <dsp:cNvPr id="0" name=""/>
        <dsp:cNvSpPr/>
      </dsp:nvSpPr>
      <dsp:spPr>
        <a:xfrm>
          <a:off x="0" y="897545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 informuje osobu blízkou zemřelému, </a:t>
          </a:r>
        </a:p>
      </dsp:txBody>
      <dsp:txXfrm>
        <a:off x="21370" y="918915"/>
        <a:ext cx="9677331" cy="395027"/>
      </dsp:txXfrm>
    </dsp:sp>
    <dsp:sp modelId="{02FDD9AA-DC71-413F-9EA7-B1A618C95D11}">
      <dsp:nvSpPr>
        <dsp:cNvPr id="0" name=""/>
        <dsp:cNvSpPr/>
      </dsp:nvSpPr>
      <dsp:spPr>
        <a:xfrm>
          <a:off x="0" y="1345170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vyznačí v případech, v nichž je tímto zákonem stanovena povinnost provést pitvu, </a:t>
          </a:r>
        </a:p>
      </dsp:txBody>
      <dsp:txXfrm>
        <a:off x="21370" y="1366540"/>
        <a:ext cx="9677331" cy="395027"/>
      </dsp:txXfrm>
    </dsp:sp>
    <dsp:sp modelId="{295F1193-D888-420F-9C1A-A24036AE6C72}">
      <dsp:nvSpPr>
        <dsp:cNvPr id="0" name=""/>
        <dsp:cNvSpPr/>
      </dsp:nvSpPr>
      <dsp:spPr>
        <a:xfrm>
          <a:off x="0" y="1792796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určil provedení pitvy, zajistí převoz těla zemřelého k pitvě,</a:t>
          </a:r>
        </a:p>
      </dsp:txBody>
      <dsp:txXfrm>
        <a:off x="21370" y="1814166"/>
        <a:ext cx="9677331" cy="395027"/>
      </dsp:txXfrm>
    </dsp:sp>
    <dsp:sp modelId="{FDAFD717-925B-4D4D-99B7-39238EF60029}">
      <dsp:nvSpPr>
        <dsp:cNvPr id="0" name=""/>
        <dsp:cNvSpPr/>
      </dsp:nvSpPr>
      <dsp:spPr>
        <a:xfrm>
          <a:off x="0" y="2240421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v případech, kdy neurčil provedení pitvy, předá zprávu o úmrtí registrujícímu poskytovateli v oboru všeobecné praktické lékařství</a:t>
          </a:r>
        </a:p>
      </dsp:txBody>
      <dsp:txXfrm>
        <a:off x="21370" y="2261791"/>
        <a:ext cx="9677331" cy="395027"/>
      </dsp:txXfrm>
    </dsp:sp>
    <dsp:sp modelId="{083ACC50-2B2B-4A68-84AD-E183885C80A2}">
      <dsp:nvSpPr>
        <dsp:cNvPr id="0" name=""/>
        <dsp:cNvSpPr/>
      </dsp:nvSpPr>
      <dsp:spPr>
        <a:xfrm>
          <a:off x="0" y="2688047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neprodleně informuje Policii České republiky, jde- </a:t>
          </a:r>
          <a:r>
            <a:rPr lang="cs-CZ" sz="1600" kern="1200" dirty="0" err="1"/>
            <a:t>-li</a:t>
          </a:r>
          <a:r>
            <a:rPr lang="cs-CZ" sz="1600" kern="1200" dirty="0"/>
            <a:t> o 1. podezření, že úmrtí bylo způsobeno trestným činem nebo sebevraždou, 2. zemřelého neznámé totožnosti,</a:t>
          </a:r>
        </a:p>
      </dsp:txBody>
      <dsp:txXfrm>
        <a:off x="21370" y="2709417"/>
        <a:ext cx="9677331" cy="395027"/>
      </dsp:txXfrm>
    </dsp:sp>
    <dsp:sp modelId="{ECF77730-9E3E-4498-B4C1-B6FBBABA65A9}">
      <dsp:nvSpPr>
        <dsp:cNvPr id="0" name=""/>
        <dsp:cNvSpPr/>
      </dsp:nvSpPr>
      <dsp:spPr>
        <a:xfrm>
          <a:off x="0" y="3135672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za nejasných </a:t>
          </a:r>
          <a:r>
            <a:rPr lang="cs-CZ" sz="1600" kern="1200" dirty="0" err="1"/>
            <a:t>okolnostíjen</a:t>
          </a:r>
          <a:r>
            <a:rPr lang="cs-CZ" sz="1600" kern="1200" dirty="0"/>
            <a:t> nezbytné úkony tak, aby nedošlo ke zničení nebo poškození možných důkazů nasvědčujících tomu, že byl spáchán trestný čin, </a:t>
          </a:r>
        </a:p>
      </dsp:txBody>
      <dsp:txXfrm>
        <a:off x="21370" y="3157042"/>
        <a:ext cx="9677331" cy="395027"/>
      </dsp:txXfrm>
    </dsp:sp>
    <dsp:sp modelId="{C6814C6D-D668-4651-9FA6-BF8AE43A26BE}">
      <dsp:nvSpPr>
        <dsp:cNvPr id="0" name=""/>
        <dsp:cNvSpPr/>
      </dsp:nvSpPr>
      <dsp:spPr>
        <a:xfrm>
          <a:off x="0" y="3583298"/>
          <a:ext cx="9720071" cy="437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/>
            <a:t>informuje Policii České republiky, jestliže mu není známa osoba blízká zemřelému</a:t>
          </a:r>
        </a:p>
      </dsp:txBody>
      <dsp:txXfrm>
        <a:off x="21370" y="3604668"/>
        <a:ext cx="9677331" cy="3950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E1B06-C067-4F72-AE45-50FA28C5E596}">
      <dsp:nvSpPr>
        <dsp:cNvPr id="0" name=""/>
        <dsp:cNvSpPr/>
      </dsp:nvSpPr>
      <dsp:spPr>
        <a:xfrm>
          <a:off x="3286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občan</a:t>
          </a:r>
        </a:p>
      </dsp:txBody>
      <dsp:txXfrm>
        <a:off x="3286" y="17006"/>
        <a:ext cx="3203971" cy="662400"/>
      </dsp:txXfrm>
    </dsp:sp>
    <dsp:sp modelId="{57ECB263-46D6-423B-9259-F73CAC9EC49D}">
      <dsp:nvSpPr>
        <dsp:cNvPr id="0" name=""/>
        <dsp:cNvSpPr/>
      </dsp:nvSpPr>
      <dsp:spPr>
        <a:xfrm>
          <a:off x="3286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na ochranu zdraví.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na bezplatnou zdravotní péči 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na zdravotní pomůcky za podmínek, které stanoví zákon.</a:t>
          </a:r>
        </a:p>
      </dsp:txBody>
      <dsp:txXfrm>
        <a:off x="3286" y="679406"/>
        <a:ext cx="3203971" cy="3654924"/>
      </dsp:txXfrm>
    </dsp:sp>
    <dsp:sp modelId="{E34ECBC4-710E-4137-96F3-CEF8A381E585}">
      <dsp:nvSpPr>
        <dsp:cNvPr id="0" name=""/>
        <dsp:cNvSpPr/>
      </dsp:nvSpPr>
      <dsp:spPr>
        <a:xfrm>
          <a:off x="3655814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pojištěnec</a:t>
          </a:r>
        </a:p>
      </dsp:txBody>
      <dsp:txXfrm>
        <a:off x="3655814" y="17006"/>
        <a:ext cx="3203971" cy="662400"/>
      </dsp:txXfrm>
    </dsp:sp>
    <dsp:sp modelId="{020147FA-DAB9-4037-990B-2E88EA5F29AC}">
      <dsp:nvSpPr>
        <dsp:cNvPr id="0" name=""/>
        <dsp:cNvSpPr/>
      </dsp:nvSpPr>
      <dsp:spPr>
        <a:xfrm>
          <a:off x="3655814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/>
            <a:t>Výběr zdravotní pojišťovny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Časovou a místní dostupnost hrazených služeb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Na léčivé přípravky a potraviny pro zvláštní lékařské účely</a:t>
          </a:r>
        </a:p>
      </dsp:txBody>
      <dsp:txXfrm>
        <a:off x="3655814" y="679406"/>
        <a:ext cx="3203971" cy="3654924"/>
      </dsp:txXfrm>
    </dsp:sp>
    <dsp:sp modelId="{A07AD56A-BD37-4116-A79B-8851F0C4A5D1}">
      <dsp:nvSpPr>
        <dsp:cNvPr id="0" name=""/>
        <dsp:cNvSpPr/>
      </dsp:nvSpPr>
      <dsp:spPr>
        <a:xfrm>
          <a:off x="7308342" y="17006"/>
          <a:ext cx="3203971" cy="662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/>
            <a:t>Jako pacienta</a:t>
          </a:r>
        </a:p>
      </dsp:txBody>
      <dsp:txXfrm>
        <a:off x="7308342" y="17006"/>
        <a:ext cx="3203971" cy="662400"/>
      </dsp:txXfrm>
    </dsp:sp>
    <dsp:sp modelId="{ADD0B6A6-D4BB-4473-A795-36922C279ADB}">
      <dsp:nvSpPr>
        <dsp:cNvPr id="0" name=""/>
        <dsp:cNvSpPr/>
      </dsp:nvSpPr>
      <dsp:spPr>
        <a:xfrm>
          <a:off x="7308342" y="679406"/>
          <a:ext cx="3203971" cy="36549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b="0" i="0" kern="1200" dirty="0"/>
            <a:t>„Pacientem se rozumí fyzická osoba, které jsou poskytovány zdravotní služby“</a:t>
          </a:r>
          <a:endParaRPr lang="cs-CZ" sz="2300" kern="1200" dirty="0"/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300" kern="1200" dirty="0"/>
            <a:t>Jeho právům odpovídají povinnosti poskytovatele, zdravotnického pracovníka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300" kern="1200" dirty="0"/>
        </a:p>
      </dsp:txBody>
      <dsp:txXfrm>
        <a:off x="7308342" y="679406"/>
        <a:ext cx="3203971" cy="3654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0D989-54F8-45DD-B5AA-7FF0F75850D4}">
      <dsp:nvSpPr>
        <dsp:cNvPr id="0" name=""/>
        <dsp:cNvSpPr/>
      </dsp:nvSpPr>
      <dsp:spPr>
        <a:xfrm>
          <a:off x="0" y="93033"/>
          <a:ext cx="10515600" cy="873953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Právo na poskytování zdravotních služeb na náležité odborné úrovni</a:t>
          </a:r>
        </a:p>
      </dsp:txBody>
      <dsp:txXfrm>
        <a:off x="42663" y="135696"/>
        <a:ext cx="10430274" cy="788627"/>
      </dsp:txXfrm>
    </dsp:sp>
    <dsp:sp modelId="{76DED07F-73BF-4F3B-A235-0B77487621F7}">
      <dsp:nvSpPr>
        <dsp:cNvPr id="0" name=""/>
        <dsp:cNvSpPr/>
      </dsp:nvSpPr>
      <dsp:spPr>
        <a:xfrm>
          <a:off x="0" y="966987"/>
          <a:ext cx="10515600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podle pravidel vědy a uznávaných medicínských postupů,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při respektování individuality pacienta, 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s ohledem na konkrétní podmínky a objektivní možnosti.</a:t>
          </a:r>
        </a:p>
      </dsp:txBody>
      <dsp:txXfrm>
        <a:off x="0" y="966987"/>
        <a:ext cx="10515600" cy="888030"/>
      </dsp:txXfrm>
    </dsp:sp>
    <dsp:sp modelId="{F7BA87E7-8A07-4B82-B07E-E7B6D0A272D2}">
      <dsp:nvSpPr>
        <dsp:cNvPr id="0" name=""/>
        <dsp:cNvSpPr/>
      </dsp:nvSpPr>
      <dsp:spPr>
        <a:xfrm>
          <a:off x="0" y="1855017"/>
          <a:ext cx="10515600" cy="873953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na úctu, důstojné zacházení, na ohleduplnost v souladu s charakterem poskytovaných zdravotních služeb,</a:t>
          </a:r>
        </a:p>
      </dsp:txBody>
      <dsp:txXfrm>
        <a:off x="42663" y="1897680"/>
        <a:ext cx="10430274" cy="788627"/>
      </dsp:txXfrm>
    </dsp:sp>
    <dsp:sp modelId="{B45C8CB1-625A-4472-9AD1-A7294F839BA0}">
      <dsp:nvSpPr>
        <dsp:cNvPr id="0" name=""/>
        <dsp:cNvSpPr/>
      </dsp:nvSpPr>
      <dsp:spPr>
        <a:xfrm>
          <a:off x="0" y="2792330"/>
          <a:ext cx="10515600" cy="873953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kern="1200"/>
            <a:t>respektování soukromí při poskytování zdravotních služeb</a:t>
          </a:r>
        </a:p>
      </dsp:txBody>
      <dsp:txXfrm>
        <a:off x="42663" y="2834993"/>
        <a:ext cx="10430274" cy="788627"/>
      </dsp:txXfrm>
    </dsp:sp>
    <dsp:sp modelId="{68CBD2F7-3C09-46C5-AD2C-EB1DE2A9EAE3}">
      <dsp:nvSpPr>
        <dsp:cNvPr id="0" name=""/>
        <dsp:cNvSpPr/>
      </dsp:nvSpPr>
      <dsp:spPr>
        <a:xfrm>
          <a:off x="0" y="3666284"/>
          <a:ext cx="10515600" cy="592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v souladu s charakterem poskytovaných zdravotních služeb,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700" kern="1200"/>
            <a:t>Související pravidla k osobám blízkým, zdravotnické dokumentaci apod</a:t>
          </a:r>
        </a:p>
      </dsp:txBody>
      <dsp:txXfrm>
        <a:off x="0" y="3666284"/>
        <a:ext cx="10515600" cy="592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4B0D80-4C6C-422E-9225-BA82B623769E}">
      <dsp:nvSpPr>
        <dsp:cNvPr id="0" name=""/>
        <dsp:cNvSpPr/>
      </dsp:nvSpPr>
      <dsp:spPr>
        <a:xfrm>
          <a:off x="0" y="426572"/>
          <a:ext cx="10515600" cy="1112304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/>
            <a:t>zvolit si poskytovatele oprávněného k poskytnutí zdravotních služeb,</a:t>
          </a:r>
        </a:p>
      </dsp:txBody>
      <dsp:txXfrm>
        <a:off x="54298" y="480870"/>
        <a:ext cx="10407004" cy="1003708"/>
      </dsp:txXfrm>
    </dsp:sp>
    <dsp:sp modelId="{E50F2D24-0820-42AC-A546-CD539F4106C5}">
      <dsp:nvSpPr>
        <dsp:cNvPr id="0" name=""/>
        <dsp:cNvSpPr/>
      </dsp:nvSpPr>
      <dsp:spPr>
        <a:xfrm>
          <a:off x="0" y="1619516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vyžádat si konzultační služby od jiného poskytovatele, popřípadě zdravotnického pracovníka, než který mu poskytuje zdravotní služby;</a:t>
          </a:r>
        </a:p>
      </dsp:txBody>
      <dsp:txXfrm>
        <a:off x="54298" y="1673814"/>
        <a:ext cx="10407004" cy="1003708"/>
      </dsp:txXfrm>
    </dsp:sp>
    <dsp:sp modelId="{444CDB97-855D-4A8E-A4F6-61BB44B56A9D}">
      <dsp:nvSpPr>
        <dsp:cNvPr id="0" name=""/>
        <dsp:cNvSpPr/>
      </dsp:nvSpPr>
      <dsp:spPr>
        <a:xfrm>
          <a:off x="0" y="2812461"/>
          <a:ext cx="10515600" cy="1112304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/>
            <a:t>být seznámen s vnitřním řádem zdravotnického zařízení lůžkové nebo jednodenní péče</a:t>
          </a:r>
        </a:p>
      </dsp:txBody>
      <dsp:txXfrm>
        <a:off x="54298" y="2866759"/>
        <a:ext cx="10407004" cy="100370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AEFE8D-7E0A-44F6-A5AE-63E55FB949D5}">
      <dsp:nvSpPr>
        <dsp:cNvPr id="0" name=""/>
        <dsp:cNvSpPr/>
      </dsp:nvSpPr>
      <dsp:spPr>
        <a:xfrm>
          <a:off x="0" y="50769"/>
          <a:ext cx="10515600" cy="119340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být předem informován o ceně poskytovaných zdravotních služeb nehrazených z veřejného zdravotního pojištění,</a:t>
          </a:r>
        </a:p>
      </dsp:txBody>
      <dsp:txXfrm>
        <a:off x="58257" y="109026"/>
        <a:ext cx="10399086" cy="1076886"/>
      </dsp:txXfrm>
    </dsp:sp>
    <dsp:sp modelId="{827FA593-F5FD-40BA-A0DB-593D38BC60E9}">
      <dsp:nvSpPr>
        <dsp:cNvPr id="0" name=""/>
        <dsp:cNvSpPr/>
      </dsp:nvSpPr>
      <dsp:spPr>
        <a:xfrm>
          <a:off x="0" y="1330569"/>
          <a:ext cx="10515600" cy="1193400"/>
        </a:xfrm>
        <a:prstGeom prst="roundRect">
          <a:avLst/>
        </a:prstGeom>
        <a:solidFill>
          <a:schemeClr val="accent1">
            <a:shade val="80000"/>
            <a:hueOff val="164162"/>
            <a:satOff val="-7062"/>
            <a:lumOff val="14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znát jména, a příjmení zdravotnických pracovníků přímo zúčastněných na poskytování zdravotních služeb </a:t>
          </a:r>
        </a:p>
      </dsp:txBody>
      <dsp:txXfrm>
        <a:off x="58257" y="1388826"/>
        <a:ext cx="10399086" cy="1076886"/>
      </dsp:txXfrm>
    </dsp:sp>
    <dsp:sp modelId="{F8F5CCDF-DDF8-4DCA-AD8F-3B7410AF4B19}">
      <dsp:nvSpPr>
        <dsp:cNvPr id="0" name=""/>
        <dsp:cNvSpPr/>
      </dsp:nvSpPr>
      <dsp:spPr>
        <a:xfrm>
          <a:off x="0" y="2610369"/>
          <a:ext cx="10515600" cy="1193400"/>
        </a:xfrm>
        <a:prstGeom prst="roundRect">
          <a:avLst/>
        </a:prstGeom>
        <a:solidFill>
          <a:schemeClr val="accent1">
            <a:shade val="80000"/>
            <a:hueOff val="328325"/>
            <a:satOff val="-14124"/>
            <a:lumOff val="280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000" kern="1200" dirty="0"/>
            <a:t>odmítnout přítomnost osob, které nejsou na poskytování zdravotních služeb přímo zúčastněny, </a:t>
          </a:r>
        </a:p>
      </dsp:txBody>
      <dsp:txXfrm>
        <a:off x="58257" y="2668626"/>
        <a:ext cx="10399086" cy="1076886"/>
      </dsp:txXfrm>
    </dsp:sp>
    <dsp:sp modelId="{05976236-DCAE-4AF9-9706-69803F955371}">
      <dsp:nvSpPr>
        <dsp:cNvPr id="0" name=""/>
        <dsp:cNvSpPr/>
      </dsp:nvSpPr>
      <dsp:spPr>
        <a:xfrm>
          <a:off x="0" y="3803769"/>
          <a:ext cx="10515600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8100" rIns="213360" bIns="38100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300" kern="1200" dirty="0"/>
            <a:t>Včetně osob připravujících se na výkon povolání zdravotnického pracovníka,</a:t>
          </a:r>
        </a:p>
      </dsp:txBody>
      <dsp:txXfrm>
        <a:off x="0" y="3803769"/>
        <a:ext cx="10515600" cy="4968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25D490-2FD7-47E3-A62A-D3AEB5E0EBE9}">
      <dsp:nvSpPr>
        <dsp:cNvPr id="0" name=""/>
        <dsp:cNvSpPr/>
      </dsp:nvSpPr>
      <dsp:spPr>
        <a:xfrm>
          <a:off x="0" y="90003"/>
          <a:ext cx="10515600" cy="953403"/>
        </a:xfrm>
        <a:prstGeom prst="round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přijímat návštěvy ve zdravotnickém zařízení lůžkové nebo jednodenní péče, </a:t>
          </a:r>
        </a:p>
      </dsp:txBody>
      <dsp:txXfrm>
        <a:off x="46541" y="136544"/>
        <a:ext cx="10422518" cy="860321"/>
      </dsp:txXfrm>
    </dsp:sp>
    <dsp:sp modelId="{CD2D6C4A-B605-4EB6-A2CE-6B7343B7F557}">
      <dsp:nvSpPr>
        <dsp:cNvPr id="0" name=""/>
        <dsp:cNvSpPr/>
      </dsp:nvSpPr>
      <dsp:spPr>
        <a:xfrm>
          <a:off x="0" y="1043407"/>
          <a:ext cx="10515600" cy="1242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/>
            <a:t>a to s ohledem na svůj zdravotní stav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/>
            <a:t>v souladu s vnitřním řádem a </a:t>
          </a:r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900" kern="1200" dirty="0"/>
            <a:t>způsobem, který neporušuje práva ostatních pacientů, pokud tento zákon nebo jiný právní předpis nestanoví jinak,</a:t>
          </a:r>
        </a:p>
      </dsp:txBody>
      <dsp:txXfrm>
        <a:off x="0" y="1043407"/>
        <a:ext cx="10515600" cy="1242000"/>
      </dsp:txXfrm>
    </dsp:sp>
    <dsp:sp modelId="{A32BFF14-2FAD-4919-A464-D5AF74346F7A}">
      <dsp:nvSpPr>
        <dsp:cNvPr id="0" name=""/>
        <dsp:cNvSpPr/>
      </dsp:nvSpPr>
      <dsp:spPr>
        <a:xfrm>
          <a:off x="0" y="2285407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přijímat duchovní péči a duchovní podporu od duchovních církví a náboženských společností  </a:t>
          </a:r>
        </a:p>
      </dsp:txBody>
      <dsp:txXfrm>
        <a:off x="46541" y="2331948"/>
        <a:ext cx="10422518" cy="860321"/>
      </dsp:txXfrm>
    </dsp:sp>
    <dsp:sp modelId="{E646C942-F14B-4196-BF36-83F89571F1BC}">
      <dsp:nvSpPr>
        <dsp:cNvPr id="0" name=""/>
        <dsp:cNvSpPr/>
      </dsp:nvSpPr>
      <dsp:spPr>
        <a:xfrm>
          <a:off x="0" y="3307930"/>
          <a:ext cx="10515600" cy="953403"/>
        </a:xfrm>
        <a:prstGeom prst="roundRect">
          <a:avLst/>
        </a:prstGeom>
        <a:solidFill>
          <a:schemeClr val="accent1">
            <a:shade val="50000"/>
            <a:hueOff val="257441"/>
            <a:satOff val="-11743"/>
            <a:lumOff val="295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/>
            <a:t>na poskytování zdravotních služeb v co nejméně omezujícím prostředí při zajištění kvality a bezpečí poskytovaných zdravotních služeb.</a:t>
          </a:r>
        </a:p>
      </dsp:txBody>
      <dsp:txXfrm>
        <a:off x="46541" y="3354471"/>
        <a:ext cx="10422518" cy="8603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7EF242-2D1E-4002-AFA6-E7B6DFA5EECA}">
      <dsp:nvSpPr>
        <dsp:cNvPr id="0" name=""/>
        <dsp:cNvSpPr/>
      </dsp:nvSpPr>
      <dsp:spPr>
        <a:xfrm>
          <a:off x="51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/>
            <a:t>Odmítnutí Zdravotnickým pracovníkem</a:t>
          </a:r>
        </a:p>
      </dsp:txBody>
      <dsp:txXfrm>
        <a:off x="51" y="257825"/>
        <a:ext cx="4913783" cy="576000"/>
      </dsp:txXfrm>
    </dsp:sp>
    <dsp:sp modelId="{D8C3CC33-1E8E-409E-BB2C-249294B309D8}">
      <dsp:nvSpPr>
        <dsp:cNvPr id="0" name=""/>
        <dsp:cNvSpPr/>
      </dsp:nvSpPr>
      <dsp:spPr>
        <a:xfrm>
          <a:off x="51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Výhrada svědomí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odmítnout poskytnutí zdravotních služeb pacientovi v případě, že by jejich poskytnutí odporovalo jeho svědomí nebo náboženskému vyznání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</dsp:txBody>
      <dsp:txXfrm>
        <a:off x="51" y="833825"/>
        <a:ext cx="4913783" cy="3259687"/>
      </dsp:txXfrm>
    </dsp:sp>
    <dsp:sp modelId="{9A528F8C-6803-480E-9A2D-BB107AB8A856}">
      <dsp:nvSpPr>
        <dsp:cNvPr id="0" name=""/>
        <dsp:cNvSpPr/>
      </dsp:nvSpPr>
      <dsp:spPr>
        <a:xfrm>
          <a:off x="5601764" y="257825"/>
          <a:ext cx="4913783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/>
            <a:t>Nepřevzetí do péče poskytovatelem</a:t>
          </a:r>
        </a:p>
      </dsp:txBody>
      <dsp:txXfrm>
        <a:off x="5601764" y="257825"/>
        <a:ext cx="4913783" cy="576000"/>
      </dsp:txXfrm>
    </dsp:sp>
    <dsp:sp modelId="{706315B1-05E4-4985-8CB8-01F4FC0E5A93}">
      <dsp:nvSpPr>
        <dsp:cNvPr id="0" name=""/>
        <dsp:cNvSpPr/>
      </dsp:nvSpPr>
      <dsp:spPr>
        <a:xfrm>
          <a:off x="5601764" y="833825"/>
          <a:ext cx="4913783" cy="32596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/>
            <a:t>jestliže pacient, zákonný zástupce nebo opatrovník pacienta odmítne prokázání totožnosti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by přijetím pacienta bylo překročeno únosné pracovní zatížení (Snížilo by to bezpečnost pacientů)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přijetí brání provozní důvody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není pojištěncem zdravotní pojišťovny, se kterou má poskytovatel uzavřenu smlouvu </a:t>
          </a:r>
        </a:p>
        <a:p>
          <a:pPr marL="457200" lvl="2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Cizinci z EÚ mají zvláštní úpravu</a:t>
          </a:r>
        </a:p>
      </dsp:txBody>
      <dsp:txXfrm>
        <a:off x="5601764" y="833825"/>
        <a:ext cx="4913783" cy="32596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4CF15A-9114-4173-BA23-94E2CBE4D531}">
      <dsp:nvSpPr>
        <dsp:cNvPr id="0" name=""/>
        <dsp:cNvSpPr/>
      </dsp:nvSpPr>
      <dsp:spPr>
        <a:xfrm>
          <a:off x="0" y="3193"/>
          <a:ext cx="10515600" cy="13191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l" defTabSz="2444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500" kern="1200" dirty="0"/>
            <a:t>Ukončení péče (poskytovatel)</a:t>
          </a:r>
        </a:p>
      </dsp:txBody>
      <dsp:txXfrm>
        <a:off x="64397" y="67590"/>
        <a:ext cx="10386806" cy="119038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9050CB-4E24-4C4A-B816-FC9905BB4929}">
      <dsp:nvSpPr>
        <dsp:cNvPr id="0" name=""/>
        <dsp:cNvSpPr/>
      </dsp:nvSpPr>
      <dsp:spPr>
        <a:xfrm>
          <a:off x="0" y="165901"/>
          <a:ext cx="10515600" cy="1034280"/>
        </a:xfrm>
        <a:prstGeom prst="roundRect">
          <a:avLst/>
        </a:prstGeom>
        <a:solidFill>
          <a:schemeClr val="lt1"/>
        </a:solidFill>
        <a:ln w="127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/>
            <a:t>Informace o nepříznivé diagnóze nebo prognóze zdravotního stavu pacienta může být v nezbytně nutném rozsahu a po dobu nezbytně nutnou zadržena,</a:t>
          </a:r>
        </a:p>
      </dsp:txBody>
      <dsp:txXfrm>
        <a:off x="50489" y="216390"/>
        <a:ext cx="10414622" cy="933302"/>
      </dsp:txXfrm>
    </dsp:sp>
    <dsp:sp modelId="{91FEA49B-3650-4758-9BB1-008ACFACE984}">
      <dsp:nvSpPr>
        <dsp:cNvPr id="0" name=""/>
        <dsp:cNvSpPr/>
      </dsp:nvSpPr>
      <dsp:spPr>
        <a:xfrm>
          <a:off x="0" y="1200181"/>
          <a:ext cx="10515600" cy="6323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kern="1200"/>
            <a:t>lze-li důvodně předpokládat, že by její podání mohlo pacientovi způsobit závažnou újmu na zdraví. </a:t>
          </a:r>
        </a:p>
      </dsp:txBody>
      <dsp:txXfrm>
        <a:off x="0" y="1200181"/>
        <a:ext cx="10515600" cy="632385"/>
      </dsp:txXfrm>
    </dsp:sp>
    <dsp:sp modelId="{8E72E03A-DE9F-4D2B-B3B3-546355C89DE7}">
      <dsp:nvSpPr>
        <dsp:cNvPr id="0" name=""/>
        <dsp:cNvSpPr/>
      </dsp:nvSpPr>
      <dsp:spPr>
        <a:xfrm>
          <a:off x="0" y="1832566"/>
          <a:ext cx="10515600" cy="103428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/>
            <a:t>To neplatí pokud: </a:t>
          </a:r>
        </a:p>
      </dsp:txBody>
      <dsp:txXfrm>
        <a:off x="50489" y="1883055"/>
        <a:ext cx="10414622" cy="933302"/>
      </dsp:txXfrm>
    </dsp:sp>
    <dsp:sp modelId="{E973751A-E290-4BEC-A580-DD799A6D0A57}">
      <dsp:nvSpPr>
        <dsp:cNvPr id="0" name=""/>
        <dsp:cNvSpPr/>
      </dsp:nvSpPr>
      <dsp:spPr>
        <a:xfrm>
          <a:off x="0" y="2866846"/>
          <a:ext cx="10515600" cy="13185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3020" rIns="184912" bIns="3302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/>
            <a:t>a)</a:t>
          </a:r>
          <a:r>
            <a:rPr lang="cs-CZ" sz="2000" kern="1200" dirty="0"/>
            <a:t> informace o určité nemoci nebo predispozici k ní je jediným způsobem, jak pacientovi umožnit podniknout preventivní opatření nebo podstoupit včasnou léčbu,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/>
            <a:t>b)</a:t>
          </a:r>
          <a:r>
            <a:rPr lang="cs-CZ" sz="2000" kern="1200"/>
            <a:t> zdravotní stav pacienta představuje riziko pro jeho okolí,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000" b="1" kern="1200" dirty="0"/>
            <a:t>c)</a:t>
          </a:r>
          <a:r>
            <a:rPr lang="cs-CZ" sz="2000" kern="1200" dirty="0"/>
            <a:t> pacient žádá výslovně o přesnou a pravdivou informaci, aby si mohl zajistit osobní záležitosti.</a:t>
          </a:r>
        </a:p>
      </dsp:txBody>
      <dsp:txXfrm>
        <a:off x="0" y="2866846"/>
        <a:ext cx="10515600" cy="13185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20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464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971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27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20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79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84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87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0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882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319D4-12D0-48F0-8F33-68729E7EC380}" type="datetimeFigureOut">
              <a:rPr lang="cs-CZ" smtClean="0"/>
              <a:t>26.04.2019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A29CC-715A-43B5-AEC9-4BAB3FB9D5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53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Přednáška č. </a:t>
            </a:r>
            <a:r>
              <a:rPr lang="cs-CZ" smtClean="0"/>
              <a:t>4-5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Práva a povinnosti občanů v péči o zdraví (práva občanů, práva pacientů, právo pacienta na informace)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1453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Potřeba rozlišovat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5196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prokazatelně předá pacienta s jeho souhlasem do péče jiného poskytovatele,</a:t>
            </a:r>
          </a:p>
          <a:p>
            <a:r>
              <a:rPr lang="cs-CZ" dirty="0"/>
              <a:t>pominou důvody pro poskytování zdravotních služeb; to neplatí, jde-li o registrujícího poskytovatele; ustanovení § 47 odst. 2 není dotčeno,</a:t>
            </a:r>
          </a:p>
          <a:p>
            <a:r>
              <a:rPr lang="cs-CZ" dirty="0"/>
              <a:t>pacient vysloví nesouhlas s poskytováním veškerých zdravotních služeb,</a:t>
            </a:r>
          </a:p>
          <a:p>
            <a:r>
              <a:rPr lang="cs-CZ" dirty="0"/>
              <a:t>pacient závažným způsobem omezuje práva ostatních pacientů, </a:t>
            </a:r>
          </a:p>
          <a:p>
            <a:r>
              <a:rPr lang="cs-CZ" dirty="0">
                <a:solidFill>
                  <a:schemeClr val="accent2"/>
                </a:solidFill>
              </a:rPr>
              <a:t>úmyslně a soustavně nedodržuje navržený individuální léčebný postup, pokud s poskytováním zdravotních služeb vyslovil souhlas</a:t>
            </a:r>
            <a:r>
              <a:rPr lang="cs-CZ" dirty="0"/>
              <a:t>, </a:t>
            </a:r>
          </a:p>
          <a:p>
            <a:r>
              <a:rPr lang="cs-CZ" dirty="0"/>
              <a:t>nebo se neřídí vnitřním řádem</a:t>
            </a:r>
          </a:p>
          <a:p>
            <a:r>
              <a:rPr lang="cs-CZ" dirty="0">
                <a:solidFill>
                  <a:schemeClr val="accent2"/>
                </a:solidFill>
              </a:rPr>
              <a:t>přestal poskytovat součinnost nezbytnou pro další poskytování zdravotních služeb</a:t>
            </a:r>
            <a:r>
              <a:rPr lang="cs-CZ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65328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36726"/>
            <a:ext cx="10515600" cy="28527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dirty="0"/>
              <a:t>Informovaný souhlas se zdravotním výkonem; odmítnutí zdravotní péče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endParaRPr lang="cs-CZ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43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Rozlišovat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svobodný, </a:t>
            </a:r>
            <a:r>
              <a:rPr lang="cs-CZ" dirty="0"/>
              <a:t>je-li dán bez jakéhokoliv nátlaku, </a:t>
            </a:r>
          </a:p>
          <a:p>
            <a:pPr marL="0" indent="0">
              <a:buNone/>
            </a:pPr>
            <a:r>
              <a:rPr lang="cs-CZ" b="1" dirty="0"/>
              <a:t>informovaný</a:t>
            </a:r>
            <a:r>
              <a:rPr lang="cs-CZ" dirty="0"/>
              <a:t>, je-li pacientovi před vyslovením souhlasu podána informace o zdravotním stavu; 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Informace o zdravotním stavu je pacientovi sdělena při přijetí do péče </a:t>
            </a:r>
          </a:p>
          <a:p>
            <a:pPr marL="0" indent="0">
              <a:buNone/>
            </a:pPr>
            <a:r>
              <a:rPr lang="cs-CZ" dirty="0"/>
              <a:t>dále vždy, je-li to s ohledem na poskytované zdravotní služby nebo zdravotní stav pacienta účelné.</a:t>
            </a:r>
          </a:p>
          <a:p>
            <a:pPr marL="0" indent="0">
              <a:buNone/>
            </a:pPr>
            <a:r>
              <a:rPr lang="cs-CZ" dirty="0"/>
              <a:t>Pacient se může vzdát </a:t>
            </a:r>
          </a:p>
        </p:txBody>
      </p:sp>
    </p:spTree>
    <p:extLst>
      <p:ext uri="{BB962C8B-B14F-4D97-AF65-F5344CB8AC3E}">
        <p14:creationId xmlns:p14="http://schemas.microsoft.com/office/powerpoint/2010/main" val="2328755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o zdravotním stavu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2539" y="1690688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cs-CZ" dirty="0"/>
              <a:t>příčině a původu nemoci, jejím stadiu a předpokládaném vývoji,</a:t>
            </a:r>
          </a:p>
          <a:p>
            <a:r>
              <a:rPr lang="cs-CZ" dirty="0"/>
              <a:t>účelu, povaze, předpokládaném přínosu, možných důsledcích a rizicích navrhovaných zdravotních služeb, </a:t>
            </a:r>
          </a:p>
          <a:p>
            <a:r>
              <a:rPr lang="cs-CZ" dirty="0"/>
              <a:t>jiných možnostech poskytnutí zdravotních služeb, jejich vhodnosti, rizicích,</a:t>
            </a:r>
          </a:p>
          <a:p>
            <a:r>
              <a:rPr lang="cs-CZ" dirty="0"/>
              <a:t>další potřebné léčbě,</a:t>
            </a:r>
          </a:p>
          <a:p>
            <a:r>
              <a:rPr lang="cs-CZ" dirty="0"/>
              <a:t>omezeních a doporučeních ve způsobu života s ohledem na zdravotní stav a</a:t>
            </a:r>
          </a:p>
          <a:p>
            <a:r>
              <a:rPr lang="cs-CZ" dirty="0"/>
              <a:t>možnosti</a:t>
            </a:r>
          </a:p>
          <a:p>
            <a:pPr lvl="1"/>
            <a:r>
              <a:rPr lang="cs-CZ" dirty="0"/>
              <a:t>vzdát se podání informace o zdravotním stavu </a:t>
            </a:r>
          </a:p>
          <a:p>
            <a:pPr lvl="1"/>
            <a:r>
              <a:rPr lang="cs-CZ" dirty="0"/>
              <a:t>určit osoby kterým se mají podat informace nebo vyslovit zákaz o podávání informací o zdravotním stavu podle § 33.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89274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20947" y="77320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2055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Písemná forma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/>
              <a:t>Souhlas s hospitalizací </a:t>
            </a:r>
            <a:r>
              <a:rPr lang="cs-CZ" dirty="0"/>
              <a:t>musí být vždy v písemné formě. </a:t>
            </a:r>
          </a:p>
          <a:p>
            <a:r>
              <a:rPr lang="cs-CZ" dirty="0"/>
              <a:t>Písemná forma souhlasu se vyžaduje, pokud tak stanoví jiný právní předpis nebo pokud tak s ohledem na charakter poskytovaných zdravotních služeb určí poskytovatel. </a:t>
            </a:r>
          </a:p>
          <a:p>
            <a:r>
              <a:rPr lang="cs-CZ" dirty="0"/>
              <a:t>Pozor na zákon o zdravotních službách, </a:t>
            </a:r>
            <a:r>
              <a:rPr lang="cs-CZ" dirty="0" err="1"/>
              <a:t>translpantační</a:t>
            </a:r>
            <a:r>
              <a:rPr lang="cs-CZ" dirty="0"/>
              <a:t> zákon, </a:t>
            </a:r>
          </a:p>
        </p:txBody>
      </p:sp>
    </p:spTree>
    <p:extLst>
      <p:ext uri="{BB962C8B-B14F-4D97-AF65-F5344CB8AC3E}">
        <p14:creationId xmlns:p14="http://schemas.microsoft.com/office/powerpoint/2010/main" val="294640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Nesouhlas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3133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REVERS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Pacientovi, kterému byla podána informace o zdravotním …..a který </a:t>
            </a:r>
            <a:r>
              <a:rPr lang="cs-CZ" b="1" u="sng" dirty="0"/>
              <a:t>odmítá vyslovit souhlas </a:t>
            </a:r>
            <a:r>
              <a:rPr lang="cs-CZ" dirty="0"/>
              <a:t>s poskytnutím zdravotních služeb, </a:t>
            </a:r>
            <a:r>
              <a:rPr lang="cs-CZ" b="1" u="sng" dirty="0"/>
              <a:t>nejde-li o případ, kdy lze zdravotní služby poskytnout bez souhlasu</a:t>
            </a:r>
            <a:r>
              <a:rPr lang="cs-CZ" dirty="0"/>
              <a:t>, </a:t>
            </a:r>
            <a:r>
              <a:rPr lang="cs-CZ" b="1" u="sng" dirty="0"/>
              <a:t>je opakovaně </a:t>
            </a:r>
            <a:r>
              <a:rPr lang="cs-CZ" dirty="0"/>
              <a:t>podána informace o jeho zdravotním stavu v rozsahu a způsobem, ze kterého je zřejmé, že neposkytnutí zdravotních služeb může vážně poškodit jeho zdraví nebo ohrozit život. </a:t>
            </a:r>
          </a:p>
          <a:p>
            <a:r>
              <a:rPr lang="cs-CZ" dirty="0"/>
              <a:t>Jestliže pacient i nadále odmítá vyslovit souhlas, učiní o tom písemné prohlášení (revers).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097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souhlasu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Pacient může svůj souhlas s poskytnutím zdravotních služeb odvolat. </a:t>
            </a:r>
          </a:p>
          <a:p>
            <a:r>
              <a:rPr lang="cs-CZ" dirty="0"/>
              <a:t>Odvolání souhlasu není účinné, pokud již bylo započato provádění zdravotního výkonu, jehož přerušení může způsobit vážné poškození zdraví nebo ohrožení života pacienta.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269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Dříve než začneme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8566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Záznam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Písemný souhlas, písemné odvolání souhlasu, popřípadě záznam o odvolání tohoto souhlasuje součástí zdravotnické dokumentace vedené o pacientovi; </a:t>
            </a:r>
          </a:p>
          <a:p>
            <a:r>
              <a:rPr lang="cs-CZ" dirty="0"/>
              <a:t>podepíše je pacient a zdravotnický pracovník. </a:t>
            </a:r>
          </a:p>
          <a:p>
            <a:r>
              <a:rPr lang="cs-CZ" dirty="0"/>
              <a:t>Odmítá-li pacient záznam podepsat, zdravotnický pracovník tuto skutečnost do záznamu doplní; podepíše zdravotnický pracovník a svědek.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434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Pacient může pro případ, kdy by se dostal do takového zdravotního stavu, ve kterém nebude schopen vyslovit souhlas nebo nesouhlas s poskytnutím zdravotních služeb a způsobem jejich poskytnutí, tento souhlas nebo nesouhlas předem vyslovit </a:t>
            </a:r>
          </a:p>
        </p:txBody>
      </p:sp>
    </p:spTree>
    <p:extLst>
      <p:ext uri="{BB962C8B-B14F-4D97-AF65-F5344CB8AC3E}">
        <p14:creationId xmlns:p14="http://schemas.microsoft.com/office/powerpoint/2010/main" val="20376243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Poskytovatel bude brát zřetel na dříve vyslovené přání pacienta,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má-li ho k dispozici,</a:t>
            </a:r>
          </a:p>
          <a:p>
            <a:r>
              <a:rPr lang="cs-CZ" dirty="0"/>
              <a:t>za podmínky, že v době poskytování zdravotních služeb nastala předvídatelná situace, k níž se dříve vyslovené přání vztahuje, </a:t>
            </a:r>
          </a:p>
          <a:p>
            <a:r>
              <a:rPr lang="cs-CZ" dirty="0"/>
              <a:t>pacient je v takovém zdravotním stavu, kdy není schopen vyslovit nový souhlas nebo nesouhlas.</a:t>
            </a:r>
          </a:p>
        </p:txBody>
      </p:sp>
    </p:spTree>
    <p:extLst>
      <p:ext uri="{BB962C8B-B14F-4D97-AF65-F5344CB8AC3E}">
        <p14:creationId xmlns:p14="http://schemas.microsoft.com/office/powerpoint/2010/main" val="28766907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Bude respektováno jen takové dříve vyslovené přání, které bylo učiněno </a:t>
            </a:r>
            <a:r>
              <a:rPr lang="cs-CZ" u="sng" dirty="0"/>
              <a:t>na základě písemného poučení pacienta o důsledcích jeho rozhodnutí</a:t>
            </a:r>
            <a:r>
              <a:rPr lang="cs-CZ" dirty="0"/>
              <a:t>, a to lékařem v oboru všeobecné praktické lékařství, u něhož je pacient registrován, nebo jiným ošetřujícím lékařem v oboru zdravotní péče, s níž dříve vyslovené přání souvisí. </a:t>
            </a:r>
          </a:p>
          <a:p>
            <a:r>
              <a:rPr lang="cs-CZ" dirty="0"/>
              <a:t>Dříve vyslovené přání musí mít písemnou formu a musí být opatřeno úředně ověřeným podpisem pacienta. Součástí dříve vysloveného přání je písemné poučení  ošetřujícího lékaře.</a:t>
            </a:r>
          </a:p>
        </p:txBody>
      </p:sp>
    </p:spTree>
    <p:extLst>
      <p:ext uri="{BB962C8B-B14F-4D97-AF65-F5344CB8AC3E}">
        <p14:creationId xmlns:p14="http://schemas.microsoft.com/office/powerpoint/2010/main" val="110167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vyslovené přání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a) není třeba respektovat, pokud od doby jeho vyslovení došlo v poskytování zdravotních služeb, k nimž se toto přání vztahuje, k takovému vývoji, že lze důvodně předpokládat, že by pacient vyslovil souhlas s jejich poskytnutím; </a:t>
            </a:r>
          </a:p>
          <a:p>
            <a:pPr marL="0" indent="0">
              <a:buNone/>
            </a:pPr>
            <a:r>
              <a:rPr lang="cs-CZ" sz="2000" dirty="0"/>
              <a:t>b) nelze respektovat, pokud nabádá k takovým postupům, jejichž výsledkem je aktivní způsobení smrti, </a:t>
            </a:r>
          </a:p>
          <a:p>
            <a:pPr marL="0" indent="0">
              <a:buNone/>
            </a:pPr>
            <a:r>
              <a:rPr lang="cs-CZ" sz="2000" dirty="0"/>
              <a:t>c) nelze respektovat, pokud by jeho splnění mohlo ohrozit jiné osoby, </a:t>
            </a:r>
          </a:p>
          <a:p>
            <a:pPr marL="0" indent="0">
              <a:buNone/>
            </a:pPr>
            <a:r>
              <a:rPr lang="cs-CZ" sz="2000" dirty="0"/>
              <a:t>d) nelze respektovat, pokud byly v době, kdy poskytovatel neměl k dispozici dříve vyslovené přání, započaty takové zdravotní výkony, jejichž přerušení by vedlo k aktivnímu způsobení smrti. </a:t>
            </a:r>
          </a:p>
        </p:txBody>
      </p:sp>
    </p:spTree>
    <p:extLst>
      <p:ext uri="{BB962C8B-B14F-4D97-AF65-F5344CB8AC3E}">
        <p14:creationId xmlns:p14="http://schemas.microsoft.com/office/powerpoint/2010/main" val="2634185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Nezletilý pacient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zdravotních služeb nezletilému pacientovi je třeba 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Tento názor musí být zohledněn jako faktor, jehož závažnost narůstá úměrně s věkem a stupněm rozumové a volní vyspělosti nezletilého pacienta. 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84543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 </a:t>
            </a:r>
            <a:br>
              <a:rPr lang="cs-CZ" dirty="0"/>
            </a:br>
            <a:r>
              <a:rPr lang="cs-CZ" b="1" dirty="0"/>
              <a:t>Hospitalizace pacienta a poskytování zdravotních služeb bez souhlasu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43073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specifika dětských a nesvéprávných pacientů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370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a Svéprávnost</a:t>
            </a:r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68120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7" y="718637"/>
            <a:ext cx="5157787" cy="82391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Subjektivita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7" y="1542549"/>
            <a:ext cx="5157787" cy="4697830"/>
          </a:xfrm>
        </p:spPr>
        <p:txBody>
          <a:bodyPr/>
          <a:lstStyle/>
          <a:p>
            <a:r>
              <a:rPr lang="cs-CZ" dirty="0"/>
              <a:t>„právní osobnost“ </a:t>
            </a:r>
          </a:p>
          <a:p>
            <a:r>
              <a:rPr lang="cs-CZ" dirty="0"/>
              <a:t>§15 OZ - Právní osobnost je způsobilost mít v mezích právního řádu práva a povinnosti.</a:t>
            </a:r>
          </a:p>
          <a:p>
            <a:r>
              <a:rPr lang="cs-CZ" dirty="0"/>
              <a:t>Schopnost mít práva a povinnosti </a:t>
            </a:r>
          </a:p>
          <a:p>
            <a:r>
              <a:rPr lang="cs-CZ" dirty="0"/>
              <a:t>Způsobilost být účastníkem právních vztahů</a:t>
            </a:r>
          </a:p>
          <a:p>
            <a:r>
              <a:rPr lang="cs-CZ" dirty="0"/>
              <a:t>Od narození až do smrti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718637"/>
            <a:ext cx="5183188" cy="823912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dirty="0"/>
              <a:t>Svéprávnost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1593181"/>
            <a:ext cx="5183188" cy="4647197"/>
          </a:xfrm>
        </p:spPr>
        <p:txBody>
          <a:bodyPr/>
          <a:lstStyle/>
          <a:p>
            <a:r>
              <a:rPr lang="cs-CZ" dirty="0"/>
              <a:t>Možnost </a:t>
            </a:r>
            <a:r>
              <a:rPr lang="cs-CZ" u="sng" dirty="0"/>
              <a:t>právně jednat</a:t>
            </a:r>
            <a:endParaRPr lang="cs-CZ" dirty="0"/>
          </a:p>
          <a:p>
            <a:r>
              <a:rPr lang="cs-CZ" dirty="0"/>
              <a:t>Možnost nabývat práva</a:t>
            </a:r>
          </a:p>
          <a:p>
            <a:r>
              <a:rPr lang="cs-CZ" dirty="0"/>
              <a:t>Možnost zavazovat se k povinnostem</a:t>
            </a:r>
          </a:p>
          <a:p>
            <a:r>
              <a:rPr lang="cs-CZ" dirty="0"/>
              <a:t>Jednání na základě své vlastní vůle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68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Pacient má práva:</a:t>
            </a: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6352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Právní osobnosti ani svéprávnosti se nikdo nemůže vzdát ani zčásti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41775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Subjektivita nenarozených dětí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počaté dítě se hledí jako na již narozené, pokud to vyhovuje jeho zájmům. </a:t>
            </a:r>
          </a:p>
          <a:p>
            <a:r>
              <a:rPr lang="cs-CZ" dirty="0"/>
              <a:t>Má se za to, že se dítě narodilo živé. </a:t>
            </a:r>
          </a:p>
          <a:p>
            <a:r>
              <a:rPr lang="cs-CZ" dirty="0"/>
              <a:t>Nenarodí-li se však živé, hledí se na ně, jako by nikdy nebylo.</a:t>
            </a:r>
          </a:p>
        </p:txBody>
      </p:sp>
    </p:spTree>
    <p:extLst>
      <p:ext uri="{BB962C8B-B14F-4D97-AF65-F5344CB8AC3E}">
        <p14:creationId xmlns:p14="http://schemas.microsoft.com/office/powerpoint/2010/main" val="28803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Svéprávnost a zletilost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Plně svéprávným se člověk stává zletilostí. </a:t>
            </a:r>
          </a:p>
          <a:p>
            <a:r>
              <a:rPr lang="cs-CZ" dirty="0"/>
              <a:t>Zletilosti se nabývá dovršením osmnáctého roku věku</a:t>
            </a:r>
          </a:p>
          <a:p>
            <a:r>
              <a:rPr lang="cs-CZ" dirty="0"/>
              <a:t>Lze – přiznat svéprávnost soudně, uzavřít manželství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98205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lze přistoupit jen v zájmu člověka, jehož se to týká, </a:t>
            </a:r>
          </a:p>
          <a:p>
            <a:r>
              <a:rPr lang="cs-CZ" dirty="0"/>
              <a:t>po jeho zhlédnutí a s plným uznáváním jeho práv a jeho osobní jedinečnosti. </a:t>
            </a:r>
          </a:p>
          <a:p>
            <a:r>
              <a:rPr lang="cs-CZ" dirty="0"/>
              <a:t>musí být důkladně vzaty v úvahu rozsah i stupeň neschopnosti člověka postarat se o vlastní záležitosti.</a:t>
            </a:r>
          </a:p>
          <a:p>
            <a:r>
              <a:rPr lang="cs-CZ" dirty="0"/>
              <a:t>Omezit svéprávnost člověka lze jen tehdy, hrozila-li by mu jinak závažná újma a nepostačí-li vzhledem k jeho zájmům mírnější a méně omezující opatření.</a:t>
            </a:r>
          </a:p>
        </p:txBody>
      </p:sp>
    </p:spTree>
    <p:extLst>
      <p:ext uri="{BB962C8B-B14F-4D97-AF65-F5344CB8AC3E}">
        <p14:creationId xmlns:p14="http://schemas.microsoft.com/office/powerpoint/2010/main" val="3036145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Rozsah omezení svéprávnosti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Stanoví soud</a:t>
            </a:r>
          </a:p>
          <a:p>
            <a:pPr lvl="1"/>
            <a:r>
              <a:rPr lang="cs-CZ" dirty="0"/>
              <a:t>v rozsahu, v jakém člověk není pro duševní poruchu, která není jen přechodná, schopen právně jednat, </a:t>
            </a:r>
          </a:p>
          <a:p>
            <a:pPr lvl="1"/>
            <a:r>
              <a:rPr lang="cs-CZ" dirty="0"/>
              <a:t>vymezí rozsah, v jakém způsobilost člověka samostatně právně jednat omezil.</a:t>
            </a:r>
          </a:p>
          <a:p>
            <a:pPr lvl="1"/>
            <a:r>
              <a:rPr lang="cs-CZ" dirty="0"/>
              <a:t>Změní-li se okolnosti, soud své rozhodnutí bezodkladně změní nebo zruší, a to i bez návrhu.</a:t>
            </a:r>
          </a:p>
        </p:txBody>
      </p:sp>
    </p:spTree>
    <p:extLst>
      <p:ext uri="{BB962C8B-B14F-4D97-AF65-F5344CB8AC3E}">
        <p14:creationId xmlns:p14="http://schemas.microsoft.com/office/powerpoint/2010/main" val="42673136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rozhodnutí o omezení svéprávnosti jmenuje soud člověku opatrovníka. </a:t>
            </a:r>
          </a:p>
          <a:p>
            <a:r>
              <a:rPr lang="cs-CZ" dirty="0"/>
              <a:t>Při výběru opatrovníka přihlédne soud k přáním opatrovance, k jeho potřebě i k podnětům osob </a:t>
            </a:r>
            <a:r>
              <a:rPr lang="cs-CZ" dirty="0" err="1"/>
              <a:t>opatrovanci</a:t>
            </a:r>
            <a:r>
              <a:rPr lang="cs-CZ" dirty="0"/>
              <a:t> blízkých, sledují-li jeho prospěch, </a:t>
            </a:r>
          </a:p>
          <a:p>
            <a:r>
              <a:rPr lang="cs-CZ" dirty="0"/>
              <a:t>Rozhodnutí o omezení svéprávnosti nezbavuje člověka práva samostatně právně jednat v běžných záležitostech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1832612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Nezletilí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07208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Zákonní zástupci nezletilého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731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32587F5-0FA4-41D6-84C5-506035C391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E870FD2-83B6-4D57-B405-34B3CAA94A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3D9C9B1-4218-4E91-839F-8618C954E4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0F0AE20-9335-4979-B79C-C96C06ED20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53A4353-E23A-4D1B-A378-F0E0082905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03541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Předpokladem osvojení je takový vztah mezi osvojitelem a osvojencem, jaký je mezi rodičem a dítětem, nebo že tu jsou alespoň základy takového vztahu.</a:t>
            </a:r>
          </a:p>
          <a:p>
            <a:r>
              <a:rPr lang="cs-CZ" dirty="0"/>
              <a:t>Rozhoduje soud</a:t>
            </a:r>
          </a:p>
          <a:p>
            <a:r>
              <a:rPr lang="cs-CZ" dirty="0"/>
              <a:t>Mohou se stát manželé, výjimečně jen jeden z nich</a:t>
            </a:r>
          </a:p>
          <a:p>
            <a:r>
              <a:rPr lang="cs-CZ" dirty="0"/>
              <a:t>Věkový rozdíl min 16 let</a:t>
            </a:r>
          </a:p>
          <a:p>
            <a:r>
              <a:rPr lang="cs-CZ" dirty="0"/>
              <a:t>nemůže být rozhodnuto bez souhlasu dítěte, rodičů dítěte</a:t>
            </a:r>
          </a:p>
        </p:txBody>
      </p:sp>
    </p:spTree>
    <p:extLst>
      <p:ext uri="{BB962C8B-B14F-4D97-AF65-F5344CB8AC3E}">
        <p14:creationId xmlns:p14="http://schemas.microsoft.com/office/powerpoint/2010/main" val="41889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8448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Není-li rodič ani osvojitel přidělí soud dítěti poručníka</a:t>
            </a:r>
          </a:p>
          <a:p>
            <a:r>
              <a:rPr lang="cs-CZ" dirty="0"/>
              <a:t>Nenajde-li se vhodná fyzická osoba, může jím být orgán sociálněprávní ochrany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1915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 dítěte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Není tam vztah rodič-dítě</a:t>
            </a:r>
          </a:p>
          <a:p>
            <a:r>
              <a:rPr lang="cs-CZ" dirty="0"/>
              <a:t>Osoba, kterou určí soud v případě potřeby hájit zájmy dítěte ve střetu se zákonným zástupcem</a:t>
            </a:r>
          </a:p>
          <a:p>
            <a:r>
              <a:rPr lang="cs-CZ" dirty="0"/>
              <a:t>Například správa jmění dítěte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46087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rodiče, kteří nejsou schopni se starat</a:t>
            </a:r>
          </a:p>
          <a:p>
            <a:r>
              <a:rPr lang="cs-CZ" dirty="0"/>
              <a:t>Soud ustanoví pěstouna</a:t>
            </a:r>
          </a:p>
          <a:p>
            <a:r>
              <a:rPr lang="cs-CZ" dirty="0"/>
              <a:t>Rodiče mají pořád vyživovací povinnost a „práva“ k dítěti</a:t>
            </a:r>
          </a:p>
        </p:txBody>
      </p:sp>
    </p:spTree>
    <p:extLst>
      <p:ext uri="{BB962C8B-B14F-4D97-AF65-F5344CB8AC3E}">
        <p14:creationId xmlns:p14="http://schemas.microsoft.com/office/powerpoint/2010/main" val="30245194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Specifika nezletilých pacientů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10667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poskytování zdravotních služeb nezletilému pacientovi: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zjistit jeho názor na poskytnutí zamýšlených zdravotních služeb, jestliže je to přiměřené rozumové a volní vyspělosti jeho věku. </a:t>
            </a:r>
          </a:p>
          <a:p>
            <a:r>
              <a:rPr lang="cs-CZ" dirty="0"/>
              <a:t>názor musí být zohledněn jako faktor, jehož závažnost narůstá úměrně s věkem a stupněm rozumové a volní vyspělosti nezletilého pacienta.</a:t>
            </a:r>
          </a:p>
          <a:p>
            <a:r>
              <a:rPr lang="cs-CZ" dirty="0"/>
              <a:t>nezletilému pacientovi lze zamýšlené zdravotní služby poskytnout na základě jeho souhlasu, jestliže je provedení takového úkonu přiměřené jeho rozumové a volní vyspělosti odpovídající jeho věku. </a:t>
            </a:r>
          </a:p>
          <a:p>
            <a:r>
              <a:rPr lang="cs-CZ" dirty="0"/>
              <a:t>Jinak zákonný zástupce</a:t>
            </a:r>
          </a:p>
        </p:txBody>
      </p:sp>
    </p:spTree>
    <p:extLst>
      <p:ext uri="{BB962C8B-B14F-4D97-AF65-F5344CB8AC3E}">
        <p14:creationId xmlns:p14="http://schemas.microsoft.com/office/powerpoint/2010/main" val="2608014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souhlasem ZZ, informace nezbytné k informovanému souhlasu se podají oběma</a:t>
            </a:r>
          </a:p>
          <a:p>
            <a:r>
              <a:rPr lang="cs-CZ" dirty="0"/>
              <a:t>Pokud je nezletilý způsobilý dát souhlas sám podá se zák. zástupci pouze informace o poskytnutých zdrav. službách nebo zdravotním stavu nezletilého pacienta</a:t>
            </a:r>
          </a:p>
          <a:p>
            <a:r>
              <a:rPr lang="cs-CZ" dirty="0"/>
              <a:t>U neodkladné a akutní péče, kdy není možné dost rychle získat souhlas ZZ rozhoduje zdravotnický pracovník (Pozor, zaznamenat do zdrav. Dokumentace!)</a:t>
            </a:r>
          </a:p>
        </p:txBody>
      </p:sp>
    </p:spTree>
    <p:extLst>
      <p:ext uri="{BB962C8B-B14F-4D97-AF65-F5344CB8AC3E}">
        <p14:creationId xmlns:p14="http://schemas.microsoft.com/office/powerpoint/2010/main" val="21262378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Právo na nepřetržitou přítomnost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 poskytování všech zdravotních služeb</a:t>
            </a:r>
          </a:p>
          <a:p>
            <a:pPr lvl="1"/>
            <a:r>
              <a:rPr lang="cs-CZ" dirty="0"/>
              <a:t>v souladu s jinými právními předpisy a vnitřním řádem, a nenaruší-li přítomnost těchto osob poskytnutí zdravotních služeb; to neplatí, jde-li o osoby ve výkonu vazby, trestu odnětí svobody nebo zabezpečovací detence;</a:t>
            </a:r>
          </a:p>
          <a:p>
            <a:r>
              <a:rPr lang="cs-CZ" dirty="0"/>
              <a:t>Hospitalizace</a:t>
            </a:r>
          </a:p>
          <a:p>
            <a:pPr lvl="1"/>
            <a:r>
              <a:rPr lang="cs-CZ" dirty="0"/>
              <a:t>umožnit pobyt zákonného zástupce nebo opatrovníka, nebo osoby jimi pověřené společně s hospitalizovaným nezletilým pacientem nebo pacientem s omezenou svéprávností, </a:t>
            </a:r>
          </a:p>
          <a:p>
            <a:pPr lvl="1"/>
            <a:r>
              <a:rPr lang="cs-CZ" dirty="0"/>
              <a:t>pokud to umožňuje vybavení zdravotnického zařízení nebo nebude narušeno poskytování zdravotních služeb anebo takový pobyt není na základě jiného právního předpisu vyloučen,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8297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Zásah do integrity dítěte, nesvéprávného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93 OZ Zákonný zástupce může udělit souhlas k zásahu do integrity zastoupeného,</a:t>
            </a:r>
          </a:p>
          <a:p>
            <a:r>
              <a:rPr lang="cs-CZ" dirty="0"/>
              <a:t>Podá se vysvětlení i tomu, kdo má být zákroku podroben</a:t>
            </a:r>
          </a:p>
          <a:p>
            <a:pPr lvl="1"/>
            <a:r>
              <a:rPr lang="cs-CZ" dirty="0"/>
              <a:t>způsobem přiměřeným schopnosti dotčeného vysvětlení pochopit.</a:t>
            </a:r>
          </a:p>
          <a:p>
            <a:r>
              <a:rPr lang="cs-CZ" dirty="0"/>
              <a:t>Nezletilý, může v obvyklých záležitostech udělit souhlas k zákroku na svém těle také sám, </a:t>
            </a:r>
          </a:p>
          <a:p>
            <a:pPr lvl="1"/>
            <a:r>
              <a:rPr lang="cs-CZ" dirty="0"/>
              <a:t>je-li to přiměřené rozumové a volní vyspělosti nezletilých jeho věku </a:t>
            </a:r>
          </a:p>
          <a:p>
            <a:pPr lvl="1"/>
            <a:r>
              <a:rPr lang="cs-CZ" dirty="0"/>
              <a:t>Jedná-li se o zákrok nezanechávající trvalé nebo závažné následky.</a:t>
            </a:r>
          </a:p>
          <a:p>
            <a:pPr lvl="1"/>
            <a:r>
              <a:rPr lang="cs-CZ" dirty="0"/>
              <a:t>Analogicky u nesvéprávného</a:t>
            </a:r>
          </a:p>
        </p:txBody>
      </p:sp>
    </p:spTree>
    <p:extLst>
      <p:ext uri="{BB962C8B-B14F-4D97-AF65-F5344CB8AC3E}">
        <p14:creationId xmlns:p14="http://schemas.microsoft.com/office/powerpoint/2010/main" val="813980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Hospitalizace i bez souhlasu zákonného zástupce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ochranné léčení formou lůžkové péče,</a:t>
            </a:r>
          </a:p>
          <a:p>
            <a:r>
              <a:rPr lang="cs-CZ" dirty="0"/>
              <a:t>nařízena izolace, karanténa nebo léčení</a:t>
            </a:r>
          </a:p>
          <a:p>
            <a:r>
              <a:rPr lang="cs-CZ" dirty="0"/>
              <a:t>podle trestního řádu nařízeno vyšetření zdravotního stavu,</a:t>
            </a:r>
          </a:p>
          <a:p>
            <a:r>
              <a:rPr lang="cs-CZ" dirty="0"/>
              <a:t>podezření na týrání, zneužívání nebo zanedbávání nezletilého</a:t>
            </a:r>
          </a:p>
          <a:p>
            <a:endParaRPr lang="cs-CZ" dirty="0"/>
          </a:p>
          <a:p>
            <a:r>
              <a:rPr lang="cs-CZ" dirty="0"/>
              <a:t>Nutnost oznámit </a:t>
            </a:r>
            <a:r>
              <a:rPr lang="cs-CZ" dirty="0" err="1"/>
              <a:t>hospotalizaci</a:t>
            </a:r>
            <a:r>
              <a:rPr lang="cs-CZ" dirty="0"/>
              <a:t> bez souhlasu do 24 hodin</a:t>
            </a:r>
          </a:p>
        </p:txBody>
      </p:sp>
    </p:spTree>
    <p:extLst>
      <p:ext uri="{BB962C8B-B14F-4D97-AF65-F5344CB8AC3E}">
        <p14:creationId xmlns:p14="http://schemas.microsoft.com/office/powerpoint/2010/main" val="174331345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Nahlížení do zdravotnické dokumentace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zástupce nebo opatrovník může nahlížet, činit si opisy a výpisy</a:t>
            </a:r>
          </a:p>
          <a:p>
            <a:r>
              <a:rPr lang="cs-CZ" dirty="0"/>
              <a:t>Zástupce může určit další osoby oprávněné nahlížet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680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ZZS)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04603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případ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Jestliže jsou ve zdravotnické dokumentaci vedené o nezletilém pacientovi zaznamenány takové údaje o jeho zákonném zástupci, pěstounovi nebo jiné pečující osobě, o kterých se zdravotnický pracovník dozvěděl při poskytování zdravotních služeb a z nichž lze </a:t>
            </a:r>
            <a:r>
              <a:rPr lang="cs-CZ" b="1" dirty="0"/>
              <a:t>vyvodit podezření na zneužívání nebo týrání pacienta </a:t>
            </a:r>
            <a:r>
              <a:rPr lang="cs-CZ" dirty="0"/>
              <a:t>nebo </a:t>
            </a:r>
            <a:r>
              <a:rPr lang="cs-CZ" b="1" dirty="0"/>
              <a:t>ohrožování jeho zdravého vývoje</a:t>
            </a:r>
            <a:r>
              <a:rPr lang="cs-CZ" dirty="0"/>
              <a:t>, může </a:t>
            </a:r>
            <a:r>
              <a:rPr lang="cs-CZ" b="1" dirty="0"/>
              <a:t>poskytovatel omezit zpřístupnění zdravotnické dokumentace </a:t>
            </a:r>
            <a:r>
              <a:rPr lang="cs-CZ" dirty="0"/>
              <a:t>tomuto zákonnému zástupci, popřípadě oběma zákonným zástupcům, pěstounovi nebo jiné pečující osobě, pokud uzná, že toto omezení je v zájmu pacienta.</a:t>
            </a:r>
          </a:p>
        </p:txBody>
      </p:sp>
    </p:spTree>
    <p:extLst>
      <p:ext uri="{BB962C8B-B14F-4D97-AF65-F5344CB8AC3E}">
        <p14:creationId xmlns:p14="http://schemas.microsoft.com/office/powerpoint/2010/main" val="37727806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Zacházení s člověkem po smrti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0222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Integrita člověka po smrti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Lidské tělo je pod právní ochranou i po smrti člověka. Naložit s lidskými pozůstatky a s lidskými ostatky způsobem pro zemřelého nedůstojným se zakazuje.</a:t>
            </a:r>
          </a:p>
          <a:p>
            <a:r>
              <a:rPr lang="cs-CZ" dirty="0"/>
              <a:t>Člověk má právo rozhodnout, jak bude po jeho smrti naloženo s jeho tělem.</a:t>
            </a:r>
          </a:p>
          <a:p>
            <a:r>
              <a:rPr lang="cs-CZ" dirty="0"/>
              <a:t>Provést pitvu nebo použít lidské tělo po smrti člověka pro potřeby lékařské vědy, výzkumu nebo k výukovým účelům bez souhlasu zemřelého lze jen, pokud tak stanoví jiný zákon.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88997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Tělo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26675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04593"/>
          </a:xfrm>
        </p:spPr>
        <p:txBody>
          <a:bodyPr/>
          <a:lstStyle/>
          <a:p>
            <a:r>
              <a:rPr lang="cs-CZ" dirty="0"/>
              <a:t>V rámci prohlídky těla zemřelého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024128" y="2286000"/>
          <a:ext cx="9720071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97649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Postup při zápisu do knihy narození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13438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Matriční úřad a Matriční kniha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Matriční úřad: </a:t>
            </a:r>
          </a:p>
          <a:p>
            <a:r>
              <a:rPr lang="cs-CZ" dirty="0"/>
              <a:t>-	obecní úřady, v hlavním městě Praze úřady městských částí</a:t>
            </a:r>
          </a:p>
          <a:p>
            <a:r>
              <a:rPr lang="cs-CZ" dirty="0"/>
              <a:t>Matriční kniha:</a:t>
            </a:r>
          </a:p>
          <a:p>
            <a:r>
              <a:rPr lang="cs-CZ" dirty="0"/>
              <a:t>-	Kniha narození</a:t>
            </a:r>
          </a:p>
          <a:p>
            <a:r>
              <a:rPr lang="cs-CZ" dirty="0"/>
              <a:t>-	Kniha manželství</a:t>
            </a:r>
          </a:p>
          <a:p>
            <a:r>
              <a:rPr lang="cs-CZ" dirty="0"/>
              <a:t>-	Kniha úmrtí</a:t>
            </a:r>
          </a:p>
        </p:txBody>
      </p:sp>
    </p:spTree>
    <p:extLst>
      <p:ext uri="{BB962C8B-B14F-4D97-AF65-F5344CB8AC3E}">
        <p14:creationId xmlns:p14="http://schemas.microsoft.com/office/powerpoint/2010/main" val="15109250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knihy narození se zapisuje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jméno, popřípadě jména a příjmení dítěte,</a:t>
            </a:r>
          </a:p>
          <a:p>
            <a:r>
              <a:rPr lang="cs-CZ" dirty="0"/>
              <a:t>b) den, měsíc a rok narození dítěte,</a:t>
            </a:r>
          </a:p>
          <a:p>
            <a:r>
              <a:rPr lang="cs-CZ" dirty="0"/>
              <a:t>c) rodné číslo, místo narození a pohlaví dítěte,</a:t>
            </a:r>
          </a:p>
          <a:p>
            <a:r>
              <a:rPr lang="cs-CZ" dirty="0"/>
              <a:t>d) jméno, popřípadě jména, příjmení, popřípadě rodná příjmení, data a místa narození, rodná čísla, státní občanství a místo trvalého pobytu rodičů,</a:t>
            </a:r>
          </a:p>
          <a:p>
            <a:r>
              <a:rPr lang="cs-CZ" dirty="0"/>
              <a:t>e) datum zápisu a podpis matrikáře.</a:t>
            </a:r>
          </a:p>
        </p:txBody>
      </p:sp>
    </p:spTree>
    <p:extLst>
      <p:ext uri="{BB962C8B-B14F-4D97-AF65-F5344CB8AC3E}">
        <p14:creationId xmlns:p14="http://schemas.microsoft.com/office/powerpoint/2010/main" val="16143531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Hlášení narození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Narození je povinen oznámit matričnímu úřadu poskytovatel zdravotních služeb, v jehož zdravotnickém zařízení byl porod ukončen; </a:t>
            </a:r>
          </a:p>
          <a:p>
            <a:r>
              <a:rPr lang="cs-CZ" dirty="0"/>
              <a:t>nebyl-li porod ukončen ve zdravotnickém zařízení, oznámí narození lékař, který jako první poskytl při porodu nebo po porodu zdravotních služby.</a:t>
            </a:r>
          </a:p>
          <a:p>
            <a:r>
              <a:rPr lang="cs-CZ" dirty="0"/>
              <a:t>Nedošlo-li k oznámení, narození je povinen oznámit matričnímu úřadu jeden z rodičů, popřípadě jeho zákonný zástupce, nebo soudem jmenovaný opatrovník.</a:t>
            </a:r>
          </a:p>
        </p:txBody>
      </p:sp>
    </p:spTree>
    <p:extLst>
      <p:ext uri="{BB962C8B-B14F-4D97-AF65-F5344CB8AC3E}">
        <p14:creationId xmlns:p14="http://schemas.microsoft.com/office/powerpoint/2010/main" val="392386963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předložené </a:t>
            </a:r>
            <a:r>
              <a:rPr lang="cs-CZ" dirty="0" err="1"/>
              <a:t>rodičI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Manželsví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a) oddací list,</a:t>
            </a:r>
          </a:p>
          <a:p>
            <a:r>
              <a:rPr lang="cs-CZ" dirty="0"/>
              <a:t>b) občanský průkaz, </a:t>
            </a:r>
          </a:p>
          <a:p>
            <a:r>
              <a:rPr lang="cs-CZ" dirty="0"/>
              <a:t>c) souhlasné prohlášení rodičů o jménu, popřípadě jménech dítěte,</a:t>
            </a:r>
          </a:p>
          <a:p>
            <a:r>
              <a:rPr lang="cs-CZ" dirty="0"/>
              <a:t>d) souhlasné prohlášení rodičů o příjmení dítěte, pokud údaj o příjmení dítěte není patrný z oddacího listu rodičů dítěte,</a:t>
            </a:r>
          </a:p>
          <a:p>
            <a:r>
              <a:rPr lang="cs-CZ" dirty="0"/>
              <a:t>e) případně další doklady potřebné k zjištění, nebo ověření správnosti údajů, zapisovaných do knihy narození.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Mimo manželství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a) (souhlasné) prohlášení o jménu, popřípadě jménech dítěte, (</a:t>
            </a:r>
          </a:p>
          <a:p>
            <a:r>
              <a:rPr lang="cs-CZ" dirty="0"/>
              <a:t>b) rodný list, matky</a:t>
            </a:r>
          </a:p>
          <a:p>
            <a:r>
              <a:rPr lang="cs-CZ" dirty="0"/>
              <a:t>c) pravomocný rozsudek o rozvodu manželství, d) občanský průkaz, </a:t>
            </a:r>
          </a:p>
          <a:p>
            <a:r>
              <a:rPr lang="cs-CZ" dirty="0"/>
              <a:t>d) (souhlasné) prohlášení  příjmení dítěte, pokud údaj o příjmení dítěte není patrný z oddacího listu rodičů dítěte,</a:t>
            </a:r>
          </a:p>
          <a:p>
            <a:r>
              <a:rPr lang="cs-CZ" dirty="0"/>
              <a:t> e) případně další doklady potřebné k zjištění, nebo ověření správnosti údajů, zapisovaných do knihy narození.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49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2835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pacienta (§28 </a:t>
            </a:r>
            <a:r>
              <a:rPr lang="cs-CZ" dirty="0" err="1"/>
              <a:t>ZoZS</a:t>
            </a:r>
            <a:r>
              <a:rPr lang="cs-CZ" dirty="0"/>
              <a:t>)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8704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/>
              <a:t>Povinnosti pacienta(!)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 a) dodržovat navržený individuální léčebný postup, pokud s poskytováním zdravotních služeb vyslovil souhlas,  </a:t>
            </a:r>
          </a:p>
          <a:p>
            <a:pPr marL="0" indent="0">
              <a:buNone/>
            </a:pPr>
            <a:r>
              <a:rPr lang="cs-CZ" dirty="0"/>
              <a:t>b) řídit se vnitřním řádem, </a:t>
            </a:r>
          </a:p>
          <a:p>
            <a:pPr marL="0" indent="0">
              <a:buNone/>
            </a:pPr>
            <a:r>
              <a:rPr lang="cs-CZ" dirty="0"/>
              <a:t>c) uhradit poskytovateli cenu poskytnutých zdravotních služeb, které mu byly poskytnuty s jeho souhlasem, </a:t>
            </a:r>
          </a:p>
          <a:p>
            <a:pPr marL="0" indent="0">
              <a:buNone/>
            </a:pPr>
            <a:r>
              <a:rPr lang="cs-CZ" dirty="0"/>
              <a:t> d) pravdivě informovat ošetřujícího zdravotnického pracovníka o dosavadním vývoji zdravotního stavu, včetně informací o infekčních nemocech</a:t>
            </a:r>
            <a:r>
              <a:rPr lang="cs-CZ" baseline="30000" dirty="0"/>
              <a:t>16)</a:t>
            </a:r>
            <a:r>
              <a:rPr lang="cs-CZ" dirty="0"/>
              <a:t>, </a:t>
            </a:r>
          </a:p>
          <a:p>
            <a:pPr marL="0" indent="0">
              <a:buNone/>
            </a:pPr>
            <a:r>
              <a:rPr lang="cs-CZ" dirty="0"/>
              <a:t>e) nepožívat během hospitalizace alkohol nebo jiné návykové látky a podrobit se na základě rozhodnutí ošetřujícího lékaře v odůvodněných případech vyšetřením za účelem prokázání, zda je nebo není pod vlivem alkoholu nebo jiných návykových látek.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9257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Odmítnutí poskytnutí ZS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0456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5cdfd73c-6b26-43b8-bbe8-ca31f2f008a3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Motiv Office">
  <a:themeElements>
    <a:clrScheme name="Neonový poutač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3102</Words>
  <Application>Microsoft Office PowerPoint</Application>
  <PresentationFormat>Širokoúhlá obrazovka</PresentationFormat>
  <Paragraphs>293</Paragraphs>
  <Slides>59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3" baseType="lpstr">
      <vt:lpstr>Arial</vt:lpstr>
      <vt:lpstr>Calibri</vt:lpstr>
      <vt:lpstr>Calibri Light</vt:lpstr>
      <vt:lpstr>Motiv Office</vt:lpstr>
      <vt:lpstr>Přednáška č. 4-5</vt:lpstr>
      <vt:lpstr>Dříve než začneme</vt:lpstr>
      <vt:lpstr>Pacient má práva:</vt:lpstr>
      <vt:lpstr>Práva pacienta (§28 ZZS)</vt:lpstr>
      <vt:lpstr>Práva pacienta (§28 ZZS)</vt:lpstr>
      <vt:lpstr>Práva pacienta (§28 ZoZS)</vt:lpstr>
      <vt:lpstr>Práva pacienta (§28 ZoZS)</vt:lpstr>
      <vt:lpstr>Povinnosti pacienta(!)</vt:lpstr>
      <vt:lpstr>Odmítnutí poskytnutí ZS</vt:lpstr>
      <vt:lpstr>Potřeba rozlišovat</vt:lpstr>
      <vt:lpstr>Prezentace aplikace PowerPoint</vt:lpstr>
      <vt:lpstr>Informovaný souhlas se zdravotním výkonem; odmítnutí zdravotní péče</vt:lpstr>
      <vt:lpstr>Rozlišovat</vt:lpstr>
      <vt:lpstr>Informace o zdravotním stavu</vt:lpstr>
      <vt:lpstr>Prezentace aplikace PowerPoint</vt:lpstr>
      <vt:lpstr>Písemná forma souhlasu</vt:lpstr>
      <vt:lpstr>Nesouhlas</vt:lpstr>
      <vt:lpstr>REVERS</vt:lpstr>
      <vt:lpstr>Odvolání souhlasu</vt:lpstr>
      <vt:lpstr>Záznam</vt:lpstr>
      <vt:lpstr>Dříve vyslovené přání </vt:lpstr>
      <vt:lpstr>Poskytovatel bude brát zřetel na dříve vyslovené přání pacienta,  </vt:lpstr>
      <vt:lpstr>Prezentace aplikace PowerPoint</vt:lpstr>
      <vt:lpstr>Dříve vyslovené přání </vt:lpstr>
      <vt:lpstr>Nezletilý pacient</vt:lpstr>
      <vt:lpstr>  Hospitalizace pacienta a poskytování zdravotních služeb bez souhlasu</vt:lpstr>
      <vt:lpstr>Právní specifika dětských a nesvéprávných pacientů</vt:lpstr>
      <vt:lpstr>Subjektivita a Svéprávnost</vt:lpstr>
      <vt:lpstr>Prezentace aplikace PowerPoint</vt:lpstr>
      <vt:lpstr>Právní osobnosti ani svéprávnosti se nikdo nemůže vzdát ani zčásti</vt:lpstr>
      <vt:lpstr>Subjektivita nenarozených dětí</vt:lpstr>
      <vt:lpstr>Svéprávnost a zletilost</vt:lpstr>
      <vt:lpstr>Omezení svéprávnosti</vt:lpstr>
      <vt:lpstr>Rozsah omezení svéprávnosti</vt:lpstr>
      <vt:lpstr>Opatrovník</vt:lpstr>
      <vt:lpstr>Nezletilí</vt:lpstr>
      <vt:lpstr>Zákonní zástupci nezletilého</vt:lpstr>
      <vt:lpstr>Rodičovství</vt:lpstr>
      <vt:lpstr>Osvojení</vt:lpstr>
      <vt:lpstr>Poručenství</vt:lpstr>
      <vt:lpstr>Opatrovnictví dítěte</vt:lpstr>
      <vt:lpstr>Pěstounství</vt:lpstr>
      <vt:lpstr>Specifika nezletilých pacientů</vt:lpstr>
      <vt:lpstr>Při poskytování zdravotních služeb nezletilému pacientovi:</vt:lpstr>
      <vt:lpstr>Souhlas zákonného zástupce</vt:lpstr>
      <vt:lpstr>Právo na nepřetržitou přítomnost zákonného zástupce</vt:lpstr>
      <vt:lpstr>Zásah do integrity dítěte, nesvéprávného</vt:lpstr>
      <vt:lpstr>Hospitalizace i bez souhlasu zákonného zástupce</vt:lpstr>
      <vt:lpstr>Nahlížení do zdravotnické dokumentace</vt:lpstr>
      <vt:lpstr>Zvláštní případ</vt:lpstr>
      <vt:lpstr>Zacházení s člověkem po smrti</vt:lpstr>
      <vt:lpstr>Integrita člověka po smrti</vt:lpstr>
      <vt:lpstr>Tělo zemřelého</vt:lpstr>
      <vt:lpstr>V rámci prohlídky těla zemřelého</vt:lpstr>
      <vt:lpstr>Postup při zápisu do knihy narození</vt:lpstr>
      <vt:lpstr>Matriční úřad a Matriční kniha</vt:lpstr>
      <vt:lpstr>Do knihy narození se zapisuje</vt:lpstr>
      <vt:lpstr>Hlášení narození</vt:lpstr>
      <vt:lpstr>Doklady předložené rodičI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9</dc:title>
  <dc:creator>Michal Koščík</dc:creator>
  <cp:lastModifiedBy>ucitel</cp:lastModifiedBy>
  <cp:revision>10</cp:revision>
  <dcterms:created xsi:type="dcterms:W3CDTF">2015-04-12T20:08:03Z</dcterms:created>
  <dcterms:modified xsi:type="dcterms:W3CDTF">2019-04-26T11:34:35Z</dcterms:modified>
</cp:coreProperties>
</file>