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CA01-7FFE-4CCB-B3DB-7D1D0944648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83CE3-B034-43AC-8B4B-C1CC7A1734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83CE3-B034-43AC-8B4B-C1CC7A17349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3EB5-0B9C-4064-9CE2-BC7EAA52961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BB38-73BD-4DFC-A8BB-13C56A0520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talia.cz/clanky/priznaky-alzheimerovy-choroby-prehlizime-lecba-zacina-pozde/#ixzz4Mqu18l8r" TargetMode="External"/><Relationship Id="rId2" Type="http://schemas.openxmlformats.org/officeDocument/2006/relationships/hyperlink" Target="http://www.alzheimer.cz/alzheimerova-choroba/diagnoz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talia.cz/katalog/nemoci/alzheimerova-chorob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Alzheimerova choroba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Antonín Palán</a:t>
            </a:r>
          </a:p>
          <a:p>
            <a:r>
              <a:rPr lang="cs-CZ" sz="2000" dirty="0">
                <a:solidFill>
                  <a:schemeClr val="tx1"/>
                </a:solidFill>
              </a:rPr>
              <a:t>3. Ročník</a:t>
            </a:r>
          </a:p>
          <a:p>
            <a:r>
              <a:rPr lang="cs-CZ" sz="2000" dirty="0">
                <a:solidFill>
                  <a:schemeClr val="tx1"/>
                </a:solidFill>
              </a:rPr>
              <a:t>Obor: Zdravotnický záchranář LF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alzheimer.cz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alzheimerova</a:t>
            </a:r>
            <a:r>
              <a:rPr lang="cs-CZ" dirty="0">
                <a:hlinkClick r:id="rId2"/>
              </a:rPr>
              <a:t>-choroba/</a:t>
            </a:r>
            <a:r>
              <a:rPr lang="cs-CZ" dirty="0" err="1">
                <a:hlinkClick r:id="rId2"/>
              </a:rPr>
              <a:t>diagnoza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r>
              <a:rPr lang="cs-CZ" dirty="0">
                <a:hlinkClick r:id="rId3"/>
              </a:rPr>
              <a:t>https://www.vitalia.cz/clanky/priznaky-alzheimerovy-choroby-prehlizime-lecba-zacina-pozde/#ixzz4Mqu18l8r</a:t>
            </a:r>
            <a:endParaRPr lang="cs-CZ" dirty="0"/>
          </a:p>
          <a:p>
            <a:r>
              <a:rPr lang="cs-CZ" dirty="0">
                <a:hlinkClick r:id="rId4"/>
              </a:rPr>
              <a:t>https://www.vitalia.cz/katalog/nemoci/alzheimerova-choroba/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071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/>
              <a:t>Alzheimerova choroba je neurologická porucha, při které se mozek pomalu degeneruje, což vede ke změnám kognitivních funkcí – myšlení, paměti, chování.</a:t>
            </a:r>
          </a:p>
          <a:p>
            <a:pPr algn="ctr">
              <a:buNone/>
            </a:pPr>
            <a:endParaRPr lang="cs-CZ" dirty="0"/>
          </a:p>
          <a:p>
            <a:r>
              <a:rPr lang="cs-CZ" sz="2800" dirty="0"/>
              <a:t>je doposud nejasného původu, způsobuje různé metabolické a strukturální změny nervové buňky vedoucí ke ztrátě její funkce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nemoc poprvé popsal německý lékař Alois Alzheimer v roce 1907</a:t>
            </a:r>
          </a:p>
          <a:p>
            <a:r>
              <a:rPr lang="cs-CZ" dirty="0"/>
              <a:t>tehdy se nemoc považovala za vzácnou</a:t>
            </a:r>
          </a:p>
          <a:p>
            <a:r>
              <a:rPr lang="cs-CZ" dirty="0"/>
              <a:t>doktor Alzheimer nemoc původně nemoc popsal na ženě </a:t>
            </a:r>
            <a:r>
              <a:rPr lang="cs-CZ" dirty="0" err="1"/>
              <a:t>středího</a:t>
            </a:r>
            <a:r>
              <a:rPr lang="cs-CZ" dirty="0"/>
              <a:t> věku a její původní název byl </a:t>
            </a:r>
            <a:r>
              <a:rPr lang="cs-CZ" dirty="0" err="1"/>
              <a:t>presenilní</a:t>
            </a:r>
            <a:r>
              <a:rPr lang="cs-CZ" dirty="0"/>
              <a:t> demence</a:t>
            </a:r>
          </a:p>
          <a:p>
            <a:r>
              <a:rPr lang="cs-CZ" dirty="0"/>
              <a:t>ostatní poruchy paměti v seniorském věku byly tehdy automaticky považovány za důsledek procesu aterosklerózy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Alzheimerova choroba nemocí stáří?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90. letech minulého století onemocněl demencí bývalí americký prezident </a:t>
            </a:r>
            <a:r>
              <a:rPr lang="cs-CZ" dirty="0" err="1"/>
              <a:t>Ronald</a:t>
            </a:r>
            <a:r>
              <a:rPr lang="cs-CZ" dirty="0"/>
              <a:t> </a:t>
            </a:r>
            <a:r>
              <a:rPr lang="cs-CZ" dirty="0" err="1"/>
              <a:t>Reagen</a:t>
            </a:r>
            <a:r>
              <a:rPr lang="cs-CZ" dirty="0"/>
              <a:t>, kterému byla věnována větší pozornost</a:t>
            </a:r>
          </a:p>
          <a:p>
            <a:r>
              <a:rPr lang="cs-CZ" dirty="0"/>
              <a:t>potvrdila se domněnka, kterou se vědci již nějakou dobu zabývali –˃ že demence seniorského věku může být degenerativního typu, tedy typu demence Alzheimerovy </a:t>
            </a:r>
          </a:p>
          <a:p>
            <a:r>
              <a:rPr lang="cs-CZ" dirty="0"/>
              <a:t>postupným prodlužováním střední délky života dnes Alzheimerova demence postihuje většinou jedince seniorského věku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bývá nejčastější příčinou choroby, která vede postupně k závislosti nemocného na každodenní pomoci jiného člověka</a:t>
            </a:r>
          </a:p>
          <a:p>
            <a:r>
              <a:rPr lang="cs-CZ" dirty="0"/>
              <a:t>objevuje se v první fázi, která se nazývá </a:t>
            </a:r>
            <a:r>
              <a:rPr lang="cs-CZ" u="sng" dirty="0"/>
              <a:t>amnestická</a:t>
            </a:r>
            <a:r>
              <a:rPr lang="cs-CZ" dirty="0"/>
              <a:t> a trvá 4 roky</a:t>
            </a:r>
          </a:p>
          <a:p>
            <a:r>
              <a:rPr lang="cs-CZ" dirty="0"/>
              <a:t>je charakteristická plíživým začátkem, kdy můžeme pozorovat první příznaky, mezi které patří: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úbytek paměti – chybění slov, nesprávné ukládání slov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porucha </a:t>
            </a:r>
            <a:r>
              <a:rPr lang="cs-CZ" dirty="0" err="1"/>
              <a:t>novopaměti</a:t>
            </a:r>
            <a:r>
              <a:rPr lang="cs-CZ" dirty="0"/>
              <a:t> – pacient pokládá pořád stejnou otázku, na kterou dostal odpověď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dále se projevuje pokles úsudku, myšlení, orientace v prostoru, ztráta schopnosti logického uvažování, soudnosti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druhá fáze je tzv. </a:t>
            </a:r>
            <a:r>
              <a:rPr lang="cs-CZ" u="sng" dirty="0"/>
              <a:t>behaviorální</a:t>
            </a:r>
            <a:r>
              <a:rPr lang="cs-CZ" dirty="0"/>
              <a:t>, trvá 3 roky a objevují se problémy s blouděním na známých místech, poruchy spánku charakteru noční aktivity a spánku přes den</a:t>
            </a:r>
          </a:p>
          <a:p>
            <a:r>
              <a:rPr lang="cs-CZ" dirty="0"/>
              <a:t>třetí fáze nazývaná </a:t>
            </a:r>
            <a:r>
              <a:rPr lang="cs-CZ" u="sng" dirty="0"/>
              <a:t>kortikální</a:t>
            </a:r>
            <a:r>
              <a:rPr lang="cs-CZ" dirty="0"/>
              <a:t> (2 roky), již znamená poruchy mobility, ztráta schopnosti komunikace, nepoznávání příbuzných, poruchy udržení moči či stolice</a:t>
            </a:r>
          </a:p>
          <a:p>
            <a:r>
              <a:rPr lang="cs-CZ" dirty="0"/>
              <a:t>poslední fázi - </a:t>
            </a:r>
            <a:r>
              <a:rPr lang="cs-CZ" u="sng" dirty="0" err="1"/>
              <a:t>decerebrační</a:t>
            </a:r>
            <a:r>
              <a:rPr lang="cs-CZ" dirty="0"/>
              <a:t>, trvající rok, je ležící pacient , nekomunikující s okolím, vyžadující komplexní ošetřovatelskou péči</a:t>
            </a:r>
          </a:p>
          <a:p>
            <a:r>
              <a:rPr lang="cs-CZ" dirty="0"/>
              <a:t>Je to smrtelná choroba, nemocný však může v těchto konečných fázích zemřít i na některou z komplikací – např. pneumonie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neexistuje žádný test, který by přinesl jasný a stoprocentně jednoznačný výsledek</a:t>
            </a:r>
          </a:p>
          <a:p>
            <a:r>
              <a:rPr lang="cs-CZ" dirty="0"/>
              <a:t>je potřeba vyvrátit všechny ostatní možnosti, které by ukazovaly na jinou nemoc způsobující demenci</a:t>
            </a:r>
          </a:p>
          <a:p>
            <a:r>
              <a:rPr lang="cs-CZ" dirty="0"/>
              <a:t>důležitá je osobní i rodinná anamnéza, hodnocení změn kognitivních funkcí, paměti a chování pacienta během posledních měsíců či let</a:t>
            </a:r>
          </a:p>
          <a:p>
            <a:r>
              <a:rPr lang="cs-CZ" dirty="0"/>
              <a:t>demence je obvykle diagnostikována ve střední fázi choroby, tedy ve fázi poruch chování a je zahajována léčba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jde o nemoc, kterou nikdo nedokáže vyléčit</a:t>
            </a:r>
          </a:p>
          <a:p>
            <a:r>
              <a:rPr lang="cs-CZ" dirty="0"/>
              <a:t>dnešní léčba nabízí pouze zpomalení a zmírnění choroby</a:t>
            </a:r>
          </a:p>
          <a:p>
            <a:r>
              <a:rPr lang="cs-CZ" dirty="0"/>
              <a:t>nejdůležitější je ovšem včasná diagnostika a včasné zavedení léčby – potom se efekt léčby může projevit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Je možné snížit riziko vzniku demence?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řady výzkumů vyplývá, že zdravý životní styl může snižovat riziko rozvoje demence</a:t>
            </a:r>
          </a:p>
          <a:p>
            <a:r>
              <a:rPr lang="pl-PL" dirty="0"/>
              <a:t>základním pravidlem je, že to, co je dobré pro srdce, je dobré také pro mozek</a:t>
            </a:r>
          </a:p>
          <a:p>
            <a:r>
              <a:rPr lang="cs-CZ" dirty="0"/>
              <a:t>měli bychom se tedy zajímat o vyrovnanou skladbu jídelníčku a pravidelně se věnovat fyzickému a duševnímu cvičení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125</TotalTime>
  <Words>552</Words>
  <Application>Microsoft Office PowerPoint</Application>
  <PresentationFormat>Předvádění na obrazovce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Motiv sady Office</vt:lpstr>
      <vt:lpstr>Alzheimerova choroba</vt:lpstr>
      <vt:lpstr>Definice</vt:lpstr>
      <vt:lpstr>Historie</vt:lpstr>
      <vt:lpstr>Je Alzheimerova choroba nemocí stáří?</vt:lpstr>
      <vt:lpstr>Demence</vt:lpstr>
      <vt:lpstr>Další příznaky</vt:lpstr>
      <vt:lpstr>Diagnóza</vt:lpstr>
      <vt:lpstr>Léčba</vt:lpstr>
      <vt:lpstr>Je možné snížit riziko vzniku demence?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hpProBook</dc:creator>
  <cp:lastModifiedBy>Andrea Menšíková</cp:lastModifiedBy>
  <cp:revision>13</cp:revision>
  <dcterms:created xsi:type="dcterms:W3CDTF">2020-03-27T08:49:19Z</dcterms:created>
  <dcterms:modified xsi:type="dcterms:W3CDTF">2020-04-01T07:24:27Z</dcterms:modified>
</cp:coreProperties>
</file>