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58" r:id="rId4"/>
    <p:sldId id="260" r:id="rId5"/>
    <p:sldId id="261" r:id="rId6"/>
    <p:sldId id="262" r:id="rId7"/>
    <p:sldId id="263" r:id="rId8"/>
    <p:sldId id="264" r:id="rId9"/>
    <p:sldId id="259" r:id="rId10"/>
    <p:sldId id="265" r:id="rId11"/>
    <p:sldId id="268" r:id="rId12"/>
    <p:sldId id="267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16.3.2020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16.3.2020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16.3.2020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16.3.2020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16.3.2020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16.3.2020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16.3.2020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16.3.2020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16.3.2020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16.3.2020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16.3.2020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16.3.2020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EDINA\Histola\Embryo\Protokol\Akrozom reakc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838200"/>
            <a:ext cx="6943725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MEDINA\Histola\Embryo\Protokol\Embr4P.jpg"/>
          <p:cNvPicPr>
            <a:picLocks noChangeAspect="1" noChangeArrowheads="1"/>
          </p:cNvPicPr>
          <p:nvPr/>
        </p:nvPicPr>
        <p:blipFill>
          <a:blip r:embed="rId2" cstate="print"/>
          <a:srcRect t="3226" b="4301"/>
          <a:stretch>
            <a:fillRect/>
          </a:stretch>
        </p:blipFill>
        <p:spPr bwMode="auto">
          <a:xfrm>
            <a:off x="2286000" y="152400"/>
            <a:ext cx="47244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D:\MEDINA\Histola\Embryo\Protokol\Embr2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6550" y="228600"/>
            <a:ext cx="3676650" cy="6372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MEDINA\Histola\Embryo\Protokol\Embr5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0"/>
            <a:ext cx="6583362" cy="6811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MEDINA\Histola\Embryo\Protokol\Spermatogeneze x Oogenez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219200"/>
            <a:ext cx="6353175" cy="4048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MEDINA\Histola\Embryo\Protokol\Časný vývoj embry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353175" cy="4048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EDINA\Histola\Embryo\Protokol\Embr3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371600"/>
            <a:ext cx="5372100" cy="4200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122" name="Picture 2" descr="D:\MEDINA\Histola\Embryo\Protokol\Embr7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1" y="0"/>
            <a:ext cx="9156701" cy="6797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146" name="Picture 2" descr="D:\MEDINA\Histola\Embryo\Protokol\Embr8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350"/>
            <a:ext cx="9156701" cy="6864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170" name="Picture 2" descr="D:\MEDINA\Histola\Embryo\Protokol\Embr9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701" cy="6797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8194" name="Picture 2" descr="D:\MEDINA\Histola\Embryo\Protokol\Embr10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1" y="0"/>
            <a:ext cx="9156701" cy="6870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MEDINA\Histola\Embryo\Protokol\Embr1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04800"/>
            <a:ext cx="340995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Prezentácia na obrazovke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Martin Sihlovec</dc:creator>
  <cp:lastModifiedBy>MANAGER</cp:lastModifiedBy>
  <cp:revision>1</cp:revision>
  <dcterms:created xsi:type="dcterms:W3CDTF">2020-03-16T19:43:13Z</dcterms:created>
  <dcterms:modified xsi:type="dcterms:W3CDTF">2020-03-16T20:28:27Z</dcterms:modified>
</cp:coreProperties>
</file>