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26"/>
  </p:notesMasterIdLst>
  <p:sldIdLst>
    <p:sldId id="256" r:id="rId2"/>
    <p:sldId id="257" r:id="rId3"/>
    <p:sldId id="274" r:id="rId4"/>
    <p:sldId id="273" r:id="rId5"/>
    <p:sldId id="275" r:id="rId6"/>
    <p:sldId id="269" r:id="rId7"/>
    <p:sldId id="270" r:id="rId8"/>
    <p:sldId id="258" r:id="rId9"/>
    <p:sldId id="260" r:id="rId10"/>
    <p:sldId id="263" r:id="rId11"/>
    <p:sldId id="262" r:id="rId12"/>
    <p:sldId id="266" r:id="rId13"/>
    <p:sldId id="264" r:id="rId14"/>
    <p:sldId id="272" r:id="rId15"/>
    <p:sldId id="288" r:id="rId16"/>
    <p:sldId id="279" r:id="rId17"/>
    <p:sldId id="280" r:id="rId18"/>
    <p:sldId id="281" r:id="rId19"/>
    <p:sldId id="282" r:id="rId20"/>
    <p:sldId id="283" r:id="rId21"/>
    <p:sldId id="285" r:id="rId22"/>
    <p:sldId id="286" r:id="rId23"/>
    <p:sldId id="287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BC112-1F74-4D1E-ABEB-0A21DAFE41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571402-C07B-4EA7-AAFC-A5332317969A}">
      <dgm:prSet phldrT="[Text]"/>
      <dgm:spPr/>
      <dgm:t>
        <a:bodyPr/>
        <a:lstStyle/>
        <a:p>
          <a:r>
            <a:rPr lang="cs-CZ" dirty="0" smtClean="0"/>
            <a:t>Nespecifická rezistence</a:t>
          </a:r>
          <a:endParaRPr lang="cs-CZ" dirty="0"/>
        </a:p>
      </dgm:t>
    </dgm:pt>
    <dgm:pt modelId="{F391E4E0-A7F8-481D-9D54-5635E100AB5D}" type="parTrans" cxnId="{08E5465F-5AA4-47BA-83DA-6DC7497E7363}">
      <dgm:prSet/>
      <dgm:spPr/>
      <dgm:t>
        <a:bodyPr/>
        <a:lstStyle/>
        <a:p>
          <a:endParaRPr lang="cs-CZ"/>
        </a:p>
      </dgm:t>
    </dgm:pt>
    <dgm:pt modelId="{933E45AA-A569-4F5B-871E-1A900F0E55D9}" type="sibTrans" cxnId="{08E5465F-5AA4-47BA-83DA-6DC7497E7363}">
      <dgm:prSet/>
      <dgm:spPr/>
      <dgm:t>
        <a:bodyPr/>
        <a:lstStyle/>
        <a:p>
          <a:endParaRPr lang="cs-CZ"/>
        </a:p>
      </dgm:t>
    </dgm:pt>
    <dgm:pt modelId="{899EC664-A499-4565-ACFB-C53F9FB2C6D6}">
      <dgm:prSet phldrT="[Text]"/>
      <dgm:spPr/>
      <dgm:t>
        <a:bodyPr/>
        <a:lstStyle/>
        <a:p>
          <a:r>
            <a:rPr lang="cs-CZ" b="1" dirty="0" smtClean="0"/>
            <a:t>univerzální</a:t>
          </a:r>
          <a:r>
            <a:rPr lang="cs-CZ" dirty="0" smtClean="0"/>
            <a:t>, proti všem mikrobům</a:t>
          </a:r>
          <a:endParaRPr lang="cs-CZ" dirty="0"/>
        </a:p>
      </dgm:t>
    </dgm:pt>
    <dgm:pt modelId="{4DD56557-606A-4058-A206-F59FA2E131D1}" type="parTrans" cxnId="{5A670E5E-C46F-4059-BEC3-923B7CFB4AC8}">
      <dgm:prSet/>
      <dgm:spPr/>
      <dgm:t>
        <a:bodyPr/>
        <a:lstStyle/>
        <a:p>
          <a:endParaRPr lang="cs-CZ"/>
        </a:p>
      </dgm:t>
    </dgm:pt>
    <dgm:pt modelId="{20FB6D58-A561-413E-A8B4-8FAB3F896C0C}" type="sibTrans" cxnId="{5A670E5E-C46F-4059-BEC3-923B7CFB4AC8}">
      <dgm:prSet/>
      <dgm:spPr/>
      <dgm:t>
        <a:bodyPr/>
        <a:lstStyle/>
        <a:p>
          <a:endParaRPr lang="cs-CZ"/>
        </a:p>
      </dgm:t>
    </dgm:pt>
    <dgm:pt modelId="{1BB156D9-F3BF-4584-A48E-2A9F6EEDF9A3}">
      <dgm:prSet phldrT="[Text]"/>
      <dgm:spPr/>
      <dgm:t>
        <a:bodyPr/>
        <a:lstStyle/>
        <a:p>
          <a:r>
            <a:rPr lang="cs-CZ" dirty="0" smtClean="0"/>
            <a:t>vrozená, daná geneticky</a:t>
          </a:r>
          <a:endParaRPr lang="cs-CZ" dirty="0"/>
        </a:p>
      </dgm:t>
    </dgm:pt>
    <dgm:pt modelId="{1321AAE5-3544-446B-95B7-A4A874A36D34}" type="parTrans" cxnId="{9B170083-4B98-48B7-8D22-AF56568D4295}">
      <dgm:prSet/>
      <dgm:spPr/>
      <dgm:t>
        <a:bodyPr/>
        <a:lstStyle/>
        <a:p>
          <a:endParaRPr lang="cs-CZ"/>
        </a:p>
      </dgm:t>
    </dgm:pt>
    <dgm:pt modelId="{3EE61443-D12E-406F-AE61-B8F54315CE5E}" type="sibTrans" cxnId="{9B170083-4B98-48B7-8D22-AF56568D4295}">
      <dgm:prSet/>
      <dgm:spPr/>
      <dgm:t>
        <a:bodyPr/>
        <a:lstStyle/>
        <a:p>
          <a:endParaRPr lang="cs-CZ"/>
        </a:p>
      </dgm:t>
    </dgm:pt>
    <dgm:pt modelId="{44F744E1-93F7-4B45-921A-BBD39E98DF02}">
      <dgm:prSet phldrT="[Text]"/>
      <dgm:spPr/>
      <dgm:t>
        <a:bodyPr/>
        <a:lstStyle/>
        <a:p>
          <a:r>
            <a:rPr lang="cs-CZ" dirty="0" smtClean="0"/>
            <a:t>Specifická imunita</a:t>
          </a:r>
          <a:endParaRPr lang="cs-CZ" dirty="0"/>
        </a:p>
      </dgm:t>
    </dgm:pt>
    <dgm:pt modelId="{15533F55-96CD-49BF-AF64-477557EDA772}" type="parTrans" cxnId="{024A6564-50FA-40FA-8DAD-492AABBFE56B}">
      <dgm:prSet/>
      <dgm:spPr/>
      <dgm:t>
        <a:bodyPr/>
        <a:lstStyle/>
        <a:p>
          <a:endParaRPr lang="cs-CZ"/>
        </a:p>
      </dgm:t>
    </dgm:pt>
    <dgm:pt modelId="{604D5AD7-C267-45F1-966F-93062063E7C8}" type="sibTrans" cxnId="{024A6564-50FA-40FA-8DAD-492AABBFE56B}">
      <dgm:prSet/>
      <dgm:spPr/>
      <dgm:t>
        <a:bodyPr/>
        <a:lstStyle/>
        <a:p>
          <a:endParaRPr lang="cs-CZ"/>
        </a:p>
      </dgm:t>
    </dgm:pt>
    <dgm:pt modelId="{324C09DC-7531-4A5A-8503-D531ABB9DE0B}">
      <dgm:prSet phldrT="[Text]"/>
      <dgm:spPr/>
      <dgm:t>
        <a:bodyPr/>
        <a:lstStyle/>
        <a:p>
          <a:r>
            <a:rPr lang="cs-CZ" dirty="0" smtClean="0"/>
            <a:t>proti jednomu konkrétnímu agens</a:t>
          </a:r>
          <a:endParaRPr lang="cs-CZ" dirty="0"/>
        </a:p>
      </dgm:t>
    </dgm:pt>
    <dgm:pt modelId="{AD32FE1F-31EA-4D6C-8659-6184383C3DB0}" type="parTrans" cxnId="{11E2308E-049C-460E-9C70-4124F7ECCE0E}">
      <dgm:prSet/>
      <dgm:spPr/>
      <dgm:t>
        <a:bodyPr/>
        <a:lstStyle/>
        <a:p>
          <a:endParaRPr lang="cs-CZ"/>
        </a:p>
      </dgm:t>
    </dgm:pt>
    <dgm:pt modelId="{985CD677-CE03-464C-BB32-48AF92E10947}" type="sibTrans" cxnId="{11E2308E-049C-460E-9C70-4124F7ECCE0E}">
      <dgm:prSet/>
      <dgm:spPr/>
      <dgm:t>
        <a:bodyPr/>
        <a:lstStyle/>
        <a:p>
          <a:endParaRPr lang="cs-CZ"/>
        </a:p>
      </dgm:t>
    </dgm:pt>
    <dgm:pt modelId="{16F16F45-017B-4719-B3DA-C61BD6621DC7}">
      <dgm:prSet phldrT="[Text]"/>
      <dgm:spPr/>
      <dgm:t>
        <a:bodyPr/>
        <a:lstStyle/>
        <a:p>
          <a:r>
            <a:rPr lang="cs-CZ" dirty="0" smtClean="0"/>
            <a:t>T-buňky a </a:t>
          </a:r>
          <a:r>
            <a:rPr lang="cs-CZ" b="1" dirty="0" smtClean="0"/>
            <a:t>specifické protilátky </a:t>
          </a:r>
          <a:endParaRPr lang="cs-CZ" b="1" dirty="0"/>
        </a:p>
      </dgm:t>
    </dgm:pt>
    <dgm:pt modelId="{3D2F2FAF-52AC-4331-95B8-5326B3FA2539}" type="parTrans" cxnId="{1ED9BEA2-FB5C-4772-8578-D10663B0C46F}">
      <dgm:prSet/>
      <dgm:spPr/>
      <dgm:t>
        <a:bodyPr/>
        <a:lstStyle/>
        <a:p>
          <a:endParaRPr lang="cs-CZ"/>
        </a:p>
      </dgm:t>
    </dgm:pt>
    <dgm:pt modelId="{FB04F3F8-58D7-4A16-A262-3EB0ED741C7E}" type="sibTrans" cxnId="{1ED9BEA2-FB5C-4772-8578-D10663B0C46F}">
      <dgm:prSet/>
      <dgm:spPr/>
      <dgm:t>
        <a:bodyPr/>
        <a:lstStyle/>
        <a:p>
          <a:endParaRPr lang="cs-CZ"/>
        </a:p>
      </dgm:t>
    </dgm:pt>
    <dgm:pt modelId="{5F541C28-87F4-4D5B-8BD2-91CCFCD0AA8C}">
      <dgm:prSet phldrT="[Text]"/>
      <dgm:spPr/>
      <dgm:t>
        <a:bodyPr/>
        <a:lstStyle/>
        <a:p>
          <a:r>
            <a:rPr lang="cs-CZ" dirty="0" smtClean="0"/>
            <a:t>reaguje okamžitě</a:t>
          </a:r>
          <a:endParaRPr lang="cs-CZ" dirty="0"/>
        </a:p>
      </dgm:t>
    </dgm:pt>
    <dgm:pt modelId="{64E91712-8225-473A-85E0-8C4C4A97163C}" type="parTrans" cxnId="{8A93F540-1BA9-441D-9485-40DE0E14C385}">
      <dgm:prSet/>
      <dgm:spPr/>
      <dgm:t>
        <a:bodyPr/>
        <a:lstStyle/>
        <a:p>
          <a:endParaRPr lang="cs-CZ"/>
        </a:p>
      </dgm:t>
    </dgm:pt>
    <dgm:pt modelId="{6F8E30AE-9612-4F1B-922B-7F7C58A76628}" type="sibTrans" cxnId="{8A93F540-1BA9-441D-9485-40DE0E14C385}">
      <dgm:prSet/>
      <dgm:spPr/>
      <dgm:t>
        <a:bodyPr/>
        <a:lstStyle/>
        <a:p>
          <a:endParaRPr lang="cs-CZ"/>
        </a:p>
      </dgm:t>
    </dgm:pt>
    <dgm:pt modelId="{4CE84C47-46FF-495D-9300-50E37A4D8235}">
      <dgm:prSet phldrT="[Text]"/>
      <dgm:spPr/>
      <dgm:t>
        <a:bodyPr/>
        <a:lstStyle/>
        <a:p>
          <a:r>
            <a:rPr lang="cs-CZ" dirty="0" smtClean="0"/>
            <a:t>buněčné složky: fyziologické bariéry, normální mikroflóra, fagocytóza</a:t>
          </a:r>
          <a:endParaRPr lang="cs-CZ" dirty="0"/>
        </a:p>
      </dgm:t>
    </dgm:pt>
    <dgm:pt modelId="{A15DAE74-4447-4FDA-9AE0-9F466437894D}" type="parTrans" cxnId="{84E00EF7-8659-4F2D-BF14-F75F717F710F}">
      <dgm:prSet/>
      <dgm:spPr/>
      <dgm:t>
        <a:bodyPr/>
        <a:lstStyle/>
        <a:p>
          <a:endParaRPr lang="cs-CZ"/>
        </a:p>
      </dgm:t>
    </dgm:pt>
    <dgm:pt modelId="{8B07B747-90DA-4B4D-AB7E-F72A329449F3}" type="sibTrans" cxnId="{84E00EF7-8659-4F2D-BF14-F75F717F710F}">
      <dgm:prSet/>
      <dgm:spPr/>
      <dgm:t>
        <a:bodyPr/>
        <a:lstStyle/>
        <a:p>
          <a:endParaRPr lang="cs-CZ"/>
        </a:p>
      </dgm:t>
    </dgm:pt>
    <dgm:pt modelId="{4AEA23D1-5523-47C6-AFDA-55ADBB7F9EEB}">
      <dgm:prSet phldrT="[Text]"/>
      <dgm:spPr/>
      <dgm:t>
        <a:bodyPr/>
        <a:lstStyle/>
        <a:p>
          <a:r>
            <a:rPr lang="cs-CZ" dirty="0" smtClean="0"/>
            <a:t>získaná, podmíněná předchozí expozicí konkrétnímu agens</a:t>
          </a:r>
          <a:endParaRPr lang="cs-CZ" dirty="0"/>
        </a:p>
      </dgm:t>
    </dgm:pt>
    <dgm:pt modelId="{D15EA5C5-8E8F-41E7-9B6C-1AC98588A7C0}" type="parTrans" cxnId="{E144FD19-D416-4C77-9854-1C1E521CBDA7}">
      <dgm:prSet/>
      <dgm:spPr/>
      <dgm:t>
        <a:bodyPr/>
        <a:lstStyle/>
        <a:p>
          <a:endParaRPr lang="cs-CZ"/>
        </a:p>
      </dgm:t>
    </dgm:pt>
    <dgm:pt modelId="{DD5A690C-480D-4FF2-AA3A-C9855B535661}" type="sibTrans" cxnId="{E144FD19-D416-4C77-9854-1C1E521CBDA7}">
      <dgm:prSet/>
      <dgm:spPr/>
      <dgm:t>
        <a:bodyPr/>
        <a:lstStyle/>
        <a:p>
          <a:endParaRPr lang="cs-CZ"/>
        </a:p>
      </dgm:t>
    </dgm:pt>
    <dgm:pt modelId="{77439348-E0BA-4077-BD03-7F6C511DA5C8}">
      <dgm:prSet phldrT="[Text]"/>
      <dgm:spPr/>
      <dgm:t>
        <a:bodyPr/>
        <a:lstStyle/>
        <a:p>
          <a:r>
            <a:rPr lang="cs-CZ" dirty="0" smtClean="0"/>
            <a:t>imunologická </a:t>
          </a:r>
          <a:r>
            <a:rPr lang="cs-CZ" smtClean="0"/>
            <a:t>paměť -  při opakované expozici konkrétnímu agens rychlejší a účinnější</a:t>
          </a:r>
          <a:endParaRPr lang="cs-CZ" dirty="0"/>
        </a:p>
      </dgm:t>
    </dgm:pt>
    <dgm:pt modelId="{8616953E-FE7D-453F-92F1-1C576C0BBAC4}" type="parTrans" cxnId="{3A123F2E-3040-4966-A5CF-B377DA4F20E9}">
      <dgm:prSet/>
      <dgm:spPr/>
      <dgm:t>
        <a:bodyPr/>
        <a:lstStyle/>
        <a:p>
          <a:endParaRPr lang="cs-CZ"/>
        </a:p>
      </dgm:t>
    </dgm:pt>
    <dgm:pt modelId="{180A53D2-472F-484E-B06E-8FA9E479DC64}" type="sibTrans" cxnId="{3A123F2E-3040-4966-A5CF-B377DA4F20E9}">
      <dgm:prSet/>
      <dgm:spPr/>
      <dgm:t>
        <a:bodyPr/>
        <a:lstStyle/>
        <a:p>
          <a:endParaRPr lang="cs-CZ"/>
        </a:p>
      </dgm:t>
    </dgm:pt>
    <dgm:pt modelId="{80465E4D-807E-4EAB-85F1-70A9E4355C36}">
      <dgm:prSet phldrT="[Text]"/>
      <dgm:spPr/>
      <dgm:t>
        <a:bodyPr/>
        <a:lstStyle/>
        <a:p>
          <a:r>
            <a:rPr lang="cs-CZ" dirty="0" smtClean="0"/>
            <a:t>první linie obrany</a:t>
          </a:r>
          <a:endParaRPr lang="cs-CZ" dirty="0"/>
        </a:p>
      </dgm:t>
    </dgm:pt>
    <dgm:pt modelId="{0A38A31E-A418-4C3A-BE9F-1B3EFD86C901}" type="parTrans" cxnId="{C3C1F872-48C8-4A1D-BF03-E881B00F7D56}">
      <dgm:prSet/>
      <dgm:spPr/>
      <dgm:t>
        <a:bodyPr/>
        <a:lstStyle/>
        <a:p>
          <a:endParaRPr lang="cs-CZ"/>
        </a:p>
      </dgm:t>
    </dgm:pt>
    <dgm:pt modelId="{C2368B1A-FEDF-4DCD-AD1E-6C8F019758CA}" type="sibTrans" cxnId="{C3C1F872-48C8-4A1D-BF03-E881B00F7D56}">
      <dgm:prSet/>
      <dgm:spPr/>
      <dgm:t>
        <a:bodyPr/>
        <a:lstStyle/>
        <a:p>
          <a:endParaRPr lang="cs-CZ"/>
        </a:p>
      </dgm:t>
    </dgm:pt>
    <dgm:pt modelId="{11D27FE6-CC3B-4669-BD4D-4DE86A85DCCF}">
      <dgm:prSet phldrT="[Text]"/>
      <dgm:spPr/>
      <dgm:t>
        <a:bodyPr/>
        <a:lstStyle/>
        <a:p>
          <a:r>
            <a:rPr lang="cs-CZ" dirty="0" smtClean="0"/>
            <a:t>druhá linie obrany</a:t>
          </a:r>
          <a:endParaRPr lang="cs-CZ" dirty="0"/>
        </a:p>
      </dgm:t>
    </dgm:pt>
    <dgm:pt modelId="{F211C525-2A8F-4D16-ACF6-6EFFB50AABE6}" type="parTrans" cxnId="{FF165413-4A57-4463-82C7-5798B59F4A83}">
      <dgm:prSet/>
      <dgm:spPr/>
      <dgm:t>
        <a:bodyPr/>
        <a:lstStyle/>
        <a:p>
          <a:endParaRPr lang="cs-CZ"/>
        </a:p>
      </dgm:t>
    </dgm:pt>
    <dgm:pt modelId="{002E145D-13CB-4B2C-BD16-8402D02CAD9B}" type="sibTrans" cxnId="{FF165413-4A57-4463-82C7-5798B59F4A83}">
      <dgm:prSet/>
      <dgm:spPr/>
      <dgm:t>
        <a:bodyPr/>
        <a:lstStyle/>
        <a:p>
          <a:endParaRPr lang="cs-CZ"/>
        </a:p>
      </dgm:t>
    </dgm:pt>
    <dgm:pt modelId="{1B38472A-B5E3-4390-93B9-565ABFFC14C5}">
      <dgm:prSet phldrT="[Text]"/>
      <dgm:spPr/>
      <dgm:t>
        <a:bodyPr/>
        <a:lstStyle/>
        <a:p>
          <a:r>
            <a:rPr lang="cs-CZ" dirty="0" smtClean="0"/>
            <a:t>reaguje v průběhu dnů a týdnů </a:t>
          </a:r>
          <a:endParaRPr lang="cs-CZ" dirty="0"/>
        </a:p>
      </dgm:t>
    </dgm:pt>
    <dgm:pt modelId="{8823D9B7-85DE-43D3-9133-4CC85CBD7EE9}" type="parTrans" cxnId="{740DD378-D554-4236-8F6A-6347019DFF25}">
      <dgm:prSet/>
      <dgm:spPr/>
      <dgm:t>
        <a:bodyPr/>
        <a:lstStyle/>
        <a:p>
          <a:endParaRPr lang="cs-CZ"/>
        </a:p>
      </dgm:t>
    </dgm:pt>
    <dgm:pt modelId="{58E8EBD6-EE1F-4195-B40A-AF55F08A0FC0}" type="sibTrans" cxnId="{740DD378-D554-4236-8F6A-6347019DFF25}">
      <dgm:prSet/>
      <dgm:spPr/>
      <dgm:t>
        <a:bodyPr/>
        <a:lstStyle/>
        <a:p>
          <a:endParaRPr lang="cs-CZ"/>
        </a:p>
      </dgm:t>
    </dgm:pt>
    <dgm:pt modelId="{770E9BB8-0A40-49DD-B2A6-2AE8CA9910C7}">
      <dgm:prSet phldrT="[Text]"/>
      <dgm:spPr/>
      <dgm:t>
        <a:bodyPr/>
        <a:lstStyle/>
        <a:p>
          <a:r>
            <a:rPr lang="cs-CZ" dirty="0" smtClean="0"/>
            <a:t>humorální složky: komplement, </a:t>
          </a:r>
          <a:r>
            <a:rPr lang="cs-CZ" dirty="0" err="1" smtClean="0"/>
            <a:t>cytokiny</a:t>
          </a:r>
          <a:r>
            <a:rPr lang="cs-CZ" dirty="0" smtClean="0"/>
            <a:t>, interferony</a:t>
          </a:r>
          <a:endParaRPr lang="cs-CZ" dirty="0"/>
        </a:p>
      </dgm:t>
    </dgm:pt>
    <dgm:pt modelId="{6E29223C-1D22-47F3-9269-64429A69C12B}" type="parTrans" cxnId="{73AAED0D-46B3-407D-B82B-327F13239162}">
      <dgm:prSet/>
      <dgm:spPr/>
      <dgm:t>
        <a:bodyPr/>
        <a:lstStyle/>
        <a:p>
          <a:endParaRPr lang="cs-CZ"/>
        </a:p>
      </dgm:t>
    </dgm:pt>
    <dgm:pt modelId="{5615BF35-37DC-42C0-9AF1-8C657DFEFD4C}" type="sibTrans" cxnId="{73AAED0D-46B3-407D-B82B-327F13239162}">
      <dgm:prSet/>
      <dgm:spPr/>
      <dgm:t>
        <a:bodyPr/>
        <a:lstStyle/>
        <a:p>
          <a:endParaRPr lang="cs-CZ"/>
        </a:p>
      </dgm:t>
    </dgm:pt>
    <dgm:pt modelId="{E1C76655-6569-44A9-8AC2-E95035626D0E}">
      <dgm:prSet phldrT="[Text]"/>
      <dgm:spPr/>
      <dgm:t>
        <a:bodyPr/>
        <a:lstStyle/>
        <a:p>
          <a:r>
            <a:rPr lang="cs-CZ" dirty="0" smtClean="0"/>
            <a:t>horečka, zánět</a:t>
          </a:r>
          <a:endParaRPr lang="cs-CZ" dirty="0"/>
        </a:p>
      </dgm:t>
    </dgm:pt>
    <dgm:pt modelId="{4AFD8F3D-0170-4301-AC07-81C4FE1EC2CF}" type="parTrans" cxnId="{351D5EB6-F093-4750-9D31-048ED4FDE675}">
      <dgm:prSet/>
      <dgm:spPr/>
      <dgm:t>
        <a:bodyPr/>
        <a:lstStyle/>
        <a:p>
          <a:endParaRPr lang="cs-CZ"/>
        </a:p>
      </dgm:t>
    </dgm:pt>
    <dgm:pt modelId="{E6CD04F6-7E68-4181-A8D8-51DE89B1AD6C}" type="sibTrans" cxnId="{351D5EB6-F093-4750-9D31-048ED4FDE675}">
      <dgm:prSet/>
      <dgm:spPr/>
      <dgm:t>
        <a:bodyPr/>
        <a:lstStyle/>
        <a:p>
          <a:endParaRPr lang="cs-CZ"/>
        </a:p>
      </dgm:t>
    </dgm:pt>
    <dgm:pt modelId="{252F0905-885E-4629-95F7-2F3A1A53EF0E}" type="pres">
      <dgm:prSet presAssocID="{24CBC112-1F74-4D1E-ABEB-0A21DAFE41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CAFCD64-402C-4EEF-AD53-9521F64404A6}" type="pres">
      <dgm:prSet presAssocID="{02571402-C07B-4EA7-AAFC-A5332317969A}" presName="linNode" presStyleCnt="0"/>
      <dgm:spPr/>
    </dgm:pt>
    <dgm:pt modelId="{7B9EBEF2-3B35-4006-AF6B-08E0681D139B}" type="pres">
      <dgm:prSet presAssocID="{02571402-C07B-4EA7-AAFC-A5332317969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8AE4A5-2DBE-4EF6-B397-B3C049608E15}" type="pres">
      <dgm:prSet presAssocID="{02571402-C07B-4EA7-AAFC-A5332317969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7CF104-B6F5-41F9-A921-B7EC17A48848}" type="pres">
      <dgm:prSet presAssocID="{933E45AA-A569-4F5B-871E-1A900F0E55D9}" presName="sp" presStyleCnt="0"/>
      <dgm:spPr/>
    </dgm:pt>
    <dgm:pt modelId="{B6734ED1-67CE-4CA1-BC81-8E2E9CFE66E0}" type="pres">
      <dgm:prSet presAssocID="{44F744E1-93F7-4B45-921A-BBD39E98DF02}" presName="linNode" presStyleCnt="0"/>
      <dgm:spPr/>
    </dgm:pt>
    <dgm:pt modelId="{D047BA3C-5271-45EC-B8CC-983C04BF91A6}" type="pres">
      <dgm:prSet presAssocID="{44F744E1-93F7-4B45-921A-BBD39E98DF0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F4E38E-F610-4615-B413-103FC3FC541A}" type="pres">
      <dgm:prSet presAssocID="{44F744E1-93F7-4B45-921A-BBD39E98DF0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6C5F530-3811-4CB5-BA69-36B87A0B8E01}" type="presOf" srcId="{770E9BB8-0A40-49DD-B2A6-2AE8CA9910C7}" destId="{DC8AE4A5-2DBE-4EF6-B397-B3C049608E15}" srcOrd="0" destOrd="5" presId="urn:microsoft.com/office/officeart/2005/8/layout/vList5"/>
    <dgm:cxn modelId="{3A123F2E-3040-4966-A5CF-B377DA4F20E9}" srcId="{44F744E1-93F7-4B45-921A-BBD39E98DF02}" destId="{77439348-E0BA-4077-BD03-7F6C511DA5C8}" srcOrd="4" destOrd="0" parTransId="{8616953E-FE7D-453F-92F1-1C576C0BBAC4}" sibTransId="{180A53D2-472F-484E-B06E-8FA9E479DC64}"/>
    <dgm:cxn modelId="{DEC9707C-BF60-4DBC-960A-B0937BFD5671}" type="presOf" srcId="{44F744E1-93F7-4B45-921A-BBD39E98DF02}" destId="{D047BA3C-5271-45EC-B8CC-983C04BF91A6}" srcOrd="0" destOrd="0" presId="urn:microsoft.com/office/officeart/2005/8/layout/vList5"/>
    <dgm:cxn modelId="{4660634D-8C35-4E6C-90D8-73BA4A364D2B}" type="presOf" srcId="{11D27FE6-CC3B-4669-BD4D-4DE86A85DCCF}" destId="{0DF4E38E-F610-4615-B413-103FC3FC541A}" srcOrd="0" destOrd="1" presId="urn:microsoft.com/office/officeart/2005/8/layout/vList5"/>
    <dgm:cxn modelId="{8A93F540-1BA9-441D-9485-40DE0E14C385}" srcId="{02571402-C07B-4EA7-AAFC-A5332317969A}" destId="{5F541C28-87F4-4D5B-8BD2-91CCFCD0AA8C}" srcOrd="3" destOrd="0" parTransId="{64E91712-8225-473A-85E0-8C4C4A97163C}" sibTransId="{6F8E30AE-9612-4F1B-922B-7F7C58A76628}"/>
    <dgm:cxn modelId="{7876ED6B-374E-4D8E-A167-B243B743E494}" type="presOf" srcId="{80465E4D-807E-4EAB-85F1-70A9E4355C36}" destId="{DC8AE4A5-2DBE-4EF6-B397-B3C049608E15}" srcOrd="0" destOrd="1" presId="urn:microsoft.com/office/officeart/2005/8/layout/vList5"/>
    <dgm:cxn modelId="{FF165413-4A57-4463-82C7-5798B59F4A83}" srcId="{44F744E1-93F7-4B45-921A-BBD39E98DF02}" destId="{11D27FE6-CC3B-4669-BD4D-4DE86A85DCCF}" srcOrd="1" destOrd="0" parTransId="{F211C525-2A8F-4D16-ACF6-6EFFB50AABE6}" sibTransId="{002E145D-13CB-4B2C-BD16-8402D02CAD9B}"/>
    <dgm:cxn modelId="{024A6564-50FA-40FA-8DAD-492AABBFE56B}" srcId="{24CBC112-1F74-4D1E-ABEB-0A21DAFE41A4}" destId="{44F744E1-93F7-4B45-921A-BBD39E98DF02}" srcOrd="1" destOrd="0" parTransId="{15533F55-96CD-49BF-AF64-477557EDA772}" sibTransId="{604D5AD7-C267-45F1-966F-93062063E7C8}"/>
    <dgm:cxn modelId="{FEBE4F3D-D019-4FD1-B850-74A2ADAB3E9C}" type="presOf" srcId="{5F541C28-87F4-4D5B-8BD2-91CCFCD0AA8C}" destId="{DC8AE4A5-2DBE-4EF6-B397-B3C049608E15}" srcOrd="0" destOrd="3" presId="urn:microsoft.com/office/officeart/2005/8/layout/vList5"/>
    <dgm:cxn modelId="{E144FD19-D416-4C77-9854-1C1E521CBDA7}" srcId="{44F744E1-93F7-4B45-921A-BBD39E98DF02}" destId="{4AEA23D1-5523-47C6-AFDA-55ADBB7F9EEB}" srcOrd="2" destOrd="0" parTransId="{D15EA5C5-8E8F-41E7-9B6C-1AC98588A7C0}" sibTransId="{DD5A690C-480D-4FF2-AA3A-C9855B535661}"/>
    <dgm:cxn modelId="{FC55D80E-FB31-454B-B012-5E4E294FC4FD}" type="presOf" srcId="{E1C76655-6569-44A9-8AC2-E95035626D0E}" destId="{DC8AE4A5-2DBE-4EF6-B397-B3C049608E15}" srcOrd="0" destOrd="6" presId="urn:microsoft.com/office/officeart/2005/8/layout/vList5"/>
    <dgm:cxn modelId="{9B170083-4B98-48B7-8D22-AF56568D4295}" srcId="{02571402-C07B-4EA7-AAFC-A5332317969A}" destId="{1BB156D9-F3BF-4584-A48E-2A9F6EEDF9A3}" srcOrd="2" destOrd="0" parTransId="{1321AAE5-3544-446B-95B7-A4A874A36D34}" sibTransId="{3EE61443-D12E-406F-AE61-B8F54315CE5E}"/>
    <dgm:cxn modelId="{23405E38-3B3A-4562-A00C-DDF1C6FA9526}" type="presOf" srcId="{16F16F45-017B-4719-B3DA-C61BD6621DC7}" destId="{0DF4E38E-F610-4615-B413-103FC3FC541A}" srcOrd="0" destOrd="5" presId="urn:microsoft.com/office/officeart/2005/8/layout/vList5"/>
    <dgm:cxn modelId="{5A670E5E-C46F-4059-BEC3-923B7CFB4AC8}" srcId="{02571402-C07B-4EA7-AAFC-A5332317969A}" destId="{899EC664-A499-4565-ACFB-C53F9FB2C6D6}" srcOrd="0" destOrd="0" parTransId="{4DD56557-606A-4058-A206-F59FA2E131D1}" sibTransId="{20FB6D58-A561-413E-A8B4-8FAB3F896C0C}"/>
    <dgm:cxn modelId="{84E00EF7-8659-4F2D-BF14-F75F717F710F}" srcId="{02571402-C07B-4EA7-AAFC-A5332317969A}" destId="{4CE84C47-46FF-495D-9300-50E37A4D8235}" srcOrd="4" destOrd="0" parTransId="{A15DAE74-4447-4FDA-9AE0-9F466437894D}" sibTransId="{8B07B747-90DA-4B4D-AB7E-F72A329449F3}"/>
    <dgm:cxn modelId="{15E63A47-BA1B-4A6D-860C-9312A5D3D152}" type="presOf" srcId="{1BB156D9-F3BF-4584-A48E-2A9F6EEDF9A3}" destId="{DC8AE4A5-2DBE-4EF6-B397-B3C049608E15}" srcOrd="0" destOrd="2" presId="urn:microsoft.com/office/officeart/2005/8/layout/vList5"/>
    <dgm:cxn modelId="{1ED9BEA2-FB5C-4772-8578-D10663B0C46F}" srcId="{44F744E1-93F7-4B45-921A-BBD39E98DF02}" destId="{16F16F45-017B-4719-B3DA-C61BD6621DC7}" srcOrd="5" destOrd="0" parTransId="{3D2F2FAF-52AC-4331-95B8-5326B3FA2539}" sibTransId="{FB04F3F8-58D7-4A16-A262-3EB0ED741C7E}"/>
    <dgm:cxn modelId="{962DB199-2D39-4D38-93BA-7906963E8121}" type="presOf" srcId="{899EC664-A499-4565-ACFB-C53F9FB2C6D6}" destId="{DC8AE4A5-2DBE-4EF6-B397-B3C049608E15}" srcOrd="0" destOrd="0" presId="urn:microsoft.com/office/officeart/2005/8/layout/vList5"/>
    <dgm:cxn modelId="{740DD378-D554-4236-8F6A-6347019DFF25}" srcId="{44F744E1-93F7-4B45-921A-BBD39E98DF02}" destId="{1B38472A-B5E3-4390-93B9-565ABFFC14C5}" srcOrd="3" destOrd="0" parTransId="{8823D9B7-85DE-43D3-9133-4CC85CBD7EE9}" sibTransId="{58E8EBD6-EE1F-4195-B40A-AF55F08A0FC0}"/>
    <dgm:cxn modelId="{38507C3A-17A7-44AF-884B-08FB2AB0BAF3}" type="presOf" srcId="{24CBC112-1F74-4D1E-ABEB-0A21DAFE41A4}" destId="{252F0905-885E-4629-95F7-2F3A1A53EF0E}" srcOrd="0" destOrd="0" presId="urn:microsoft.com/office/officeart/2005/8/layout/vList5"/>
    <dgm:cxn modelId="{EF8AB7F9-D3AF-4CFA-8E19-B516618470B3}" type="presOf" srcId="{02571402-C07B-4EA7-AAFC-A5332317969A}" destId="{7B9EBEF2-3B35-4006-AF6B-08E0681D139B}" srcOrd="0" destOrd="0" presId="urn:microsoft.com/office/officeart/2005/8/layout/vList5"/>
    <dgm:cxn modelId="{73AAED0D-46B3-407D-B82B-327F13239162}" srcId="{02571402-C07B-4EA7-AAFC-A5332317969A}" destId="{770E9BB8-0A40-49DD-B2A6-2AE8CA9910C7}" srcOrd="5" destOrd="0" parTransId="{6E29223C-1D22-47F3-9269-64429A69C12B}" sibTransId="{5615BF35-37DC-42C0-9AF1-8C657DFEFD4C}"/>
    <dgm:cxn modelId="{351D5EB6-F093-4750-9D31-048ED4FDE675}" srcId="{02571402-C07B-4EA7-AAFC-A5332317969A}" destId="{E1C76655-6569-44A9-8AC2-E95035626D0E}" srcOrd="6" destOrd="0" parTransId="{4AFD8F3D-0170-4301-AC07-81C4FE1EC2CF}" sibTransId="{E6CD04F6-7E68-4181-A8D8-51DE89B1AD6C}"/>
    <dgm:cxn modelId="{08E5465F-5AA4-47BA-83DA-6DC7497E7363}" srcId="{24CBC112-1F74-4D1E-ABEB-0A21DAFE41A4}" destId="{02571402-C07B-4EA7-AAFC-A5332317969A}" srcOrd="0" destOrd="0" parTransId="{F391E4E0-A7F8-481D-9D54-5635E100AB5D}" sibTransId="{933E45AA-A569-4F5B-871E-1A900F0E55D9}"/>
    <dgm:cxn modelId="{7B5B8FA5-115B-492D-BFE9-1B9277D6EAB2}" type="presOf" srcId="{1B38472A-B5E3-4390-93B9-565ABFFC14C5}" destId="{0DF4E38E-F610-4615-B413-103FC3FC541A}" srcOrd="0" destOrd="3" presId="urn:microsoft.com/office/officeart/2005/8/layout/vList5"/>
    <dgm:cxn modelId="{D42077CD-1C67-4CF4-B531-34EC6B53F6EE}" type="presOf" srcId="{77439348-E0BA-4077-BD03-7F6C511DA5C8}" destId="{0DF4E38E-F610-4615-B413-103FC3FC541A}" srcOrd="0" destOrd="4" presId="urn:microsoft.com/office/officeart/2005/8/layout/vList5"/>
    <dgm:cxn modelId="{C3C1F872-48C8-4A1D-BF03-E881B00F7D56}" srcId="{02571402-C07B-4EA7-AAFC-A5332317969A}" destId="{80465E4D-807E-4EAB-85F1-70A9E4355C36}" srcOrd="1" destOrd="0" parTransId="{0A38A31E-A418-4C3A-BE9F-1B3EFD86C901}" sibTransId="{C2368B1A-FEDF-4DCD-AD1E-6C8F019758CA}"/>
    <dgm:cxn modelId="{C783E334-CFB1-4220-91DE-13D42852E04F}" type="presOf" srcId="{4AEA23D1-5523-47C6-AFDA-55ADBB7F9EEB}" destId="{0DF4E38E-F610-4615-B413-103FC3FC541A}" srcOrd="0" destOrd="2" presId="urn:microsoft.com/office/officeart/2005/8/layout/vList5"/>
    <dgm:cxn modelId="{22DF49FA-75F3-4C19-8BF1-97C1CA98ACBB}" type="presOf" srcId="{324C09DC-7531-4A5A-8503-D531ABB9DE0B}" destId="{0DF4E38E-F610-4615-B413-103FC3FC541A}" srcOrd="0" destOrd="0" presId="urn:microsoft.com/office/officeart/2005/8/layout/vList5"/>
    <dgm:cxn modelId="{F28E70FE-3800-47ED-BA79-2DFB5E76EF52}" type="presOf" srcId="{4CE84C47-46FF-495D-9300-50E37A4D8235}" destId="{DC8AE4A5-2DBE-4EF6-B397-B3C049608E15}" srcOrd="0" destOrd="4" presId="urn:microsoft.com/office/officeart/2005/8/layout/vList5"/>
    <dgm:cxn modelId="{11E2308E-049C-460E-9C70-4124F7ECCE0E}" srcId="{44F744E1-93F7-4B45-921A-BBD39E98DF02}" destId="{324C09DC-7531-4A5A-8503-D531ABB9DE0B}" srcOrd="0" destOrd="0" parTransId="{AD32FE1F-31EA-4D6C-8659-6184383C3DB0}" sibTransId="{985CD677-CE03-464C-BB32-48AF92E10947}"/>
    <dgm:cxn modelId="{1D9F2D7B-2D13-4DE8-8195-320F83701725}" type="presParOf" srcId="{252F0905-885E-4629-95F7-2F3A1A53EF0E}" destId="{6CAFCD64-402C-4EEF-AD53-9521F64404A6}" srcOrd="0" destOrd="0" presId="urn:microsoft.com/office/officeart/2005/8/layout/vList5"/>
    <dgm:cxn modelId="{DD9AC99B-BE92-4899-87BA-1F640BD72501}" type="presParOf" srcId="{6CAFCD64-402C-4EEF-AD53-9521F64404A6}" destId="{7B9EBEF2-3B35-4006-AF6B-08E0681D139B}" srcOrd="0" destOrd="0" presId="urn:microsoft.com/office/officeart/2005/8/layout/vList5"/>
    <dgm:cxn modelId="{B1E0B7C2-118F-4EE5-B502-F04CC2BA83B4}" type="presParOf" srcId="{6CAFCD64-402C-4EEF-AD53-9521F64404A6}" destId="{DC8AE4A5-2DBE-4EF6-B397-B3C049608E15}" srcOrd="1" destOrd="0" presId="urn:microsoft.com/office/officeart/2005/8/layout/vList5"/>
    <dgm:cxn modelId="{2EC6F74E-F51E-4477-8105-F6686D6F5ABF}" type="presParOf" srcId="{252F0905-885E-4629-95F7-2F3A1A53EF0E}" destId="{6A7CF104-B6F5-41F9-A921-B7EC17A48848}" srcOrd="1" destOrd="0" presId="urn:microsoft.com/office/officeart/2005/8/layout/vList5"/>
    <dgm:cxn modelId="{9C89E2F9-ED1F-421B-B48C-3F2832FB91E9}" type="presParOf" srcId="{252F0905-885E-4629-95F7-2F3A1A53EF0E}" destId="{B6734ED1-67CE-4CA1-BC81-8E2E9CFE66E0}" srcOrd="2" destOrd="0" presId="urn:microsoft.com/office/officeart/2005/8/layout/vList5"/>
    <dgm:cxn modelId="{A6EBFFD9-999D-4098-8AD0-A89419C48319}" type="presParOf" srcId="{B6734ED1-67CE-4CA1-BC81-8E2E9CFE66E0}" destId="{D047BA3C-5271-45EC-B8CC-983C04BF91A6}" srcOrd="0" destOrd="0" presId="urn:microsoft.com/office/officeart/2005/8/layout/vList5"/>
    <dgm:cxn modelId="{B7BE5B08-F010-4823-981D-008DCF689C3B}" type="presParOf" srcId="{B6734ED1-67CE-4CA1-BC81-8E2E9CFE66E0}" destId="{0DF4E38E-F610-4615-B413-103FC3FC54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A48434-3F6E-474C-B5E8-3B2CF6B26F5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BA025F7-3D38-4F15-BDD9-F105D4392DFA}">
      <dgm:prSet phldrT="[Text]"/>
      <dgm:spPr/>
      <dgm:t>
        <a:bodyPr/>
        <a:lstStyle/>
        <a:p>
          <a:r>
            <a:rPr lang="cs-CZ" dirty="0" err="1" smtClean="0"/>
            <a:t>IgM</a:t>
          </a:r>
          <a:endParaRPr lang="cs-CZ" dirty="0"/>
        </a:p>
      </dgm:t>
    </dgm:pt>
    <dgm:pt modelId="{F1AC9A7B-F806-4CFE-B806-C73D24648274}" type="parTrans" cxnId="{48BEA7D3-843F-4F04-953A-7A26AE4B9791}">
      <dgm:prSet/>
      <dgm:spPr/>
      <dgm:t>
        <a:bodyPr/>
        <a:lstStyle/>
        <a:p>
          <a:endParaRPr lang="cs-CZ"/>
        </a:p>
      </dgm:t>
    </dgm:pt>
    <dgm:pt modelId="{99FDABB3-026C-4621-A635-28FF3DE91885}" type="sibTrans" cxnId="{48BEA7D3-843F-4F04-953A-7A26AE4B9791}">
      <dgm:prSet/>
      <dgm:spPr/>
      <dgm:t>
        <a:bodyPr/>
        <a:lstStyle/>
        <a:p>
          <a:endParaRPr lang="cs-CZ"/>
        </a:p>
      </dgm:t>
    </dgm:pt>
    <dgm:pt modelId="{5F2E68A9-79DA-4461-9DEB-FF423291E61C}">
      <dgm:prSet phldrT="[Text]"/>
      <dgm:spPr/>
      <dgm:t>
        <a:bodyPr/>
        <a:lstStyle/>
        <a:p>
          <a:r>
            <a:rPr lang="cs-CZ" dirty="0" smtClean="0"/>
            <a:t>akutní infekce</a:t>
          </a:r>
          <a:endParaRPr lang="cs-CZ" dirty="0"/>
        </a:p>
      </dgm:t>
    </dgm:pt>
    <dgm:pt modelId="{4F6DA70F-0E11-4AD9-A411-29079F62DFBE}" type="parTrans" cxnId="{EEBBBA76-3AF7-4646-8D86-0B11F3CDF936}">
      <dgm:prSet/>
      <dgm:spPr/>
      <dgm:t>
        <a:bodyPr/>
        <a:lstStyle/>
        <a:p>
          <a:endParaRPr lang="cs-CZ"/>
        </a:p>
      </dgm:t>
    </dgm:pt>
    <dgm:pt modelId="{70C8912D-58C5-4A9D-93C7-9A3EFD68931E}" type="sibTrans" cxnId="{EEBBBA76-3AF7-4646-8D86-0B11F3CDF936}">
      <dgm:prSet/>
      <dgm:spPr/>
      <dgm:t>
        <a:bodyPr/>
        <a:lstStyle/>
        <a:p>
          <a:endParaRPr lang="cs-CZ"/>
        </a:p>
      </dgm:t>
    </dgm:pt>
    <dgm:pt modelId="{A45968E0-C9CC-4EBB-B3D6-24A2F7C2B948}">
      <dgm:prSet phldrT="[Text]"/>
      <dgm:spPr/>
      <dgm:t>
        <a:bodyPr/>
        <a:lstStyle/>
        <a:p>
          <a:r>
            <a:rPr lang="cs-CZ" dirty="0" smtClean="0"/>
            <a:t>recentní infekce</a:t>
          </a:r>
          <a:endParaRPr lang="cs-CZ" dirty="0"/>
        </a:p>
      </dgm:t>
    </dgm:pt>
    <dgm:pt modelId="{A9F3E179-5A26-4FD5-9069-C499DCB65985}" type="parTrans" cxnId="{792DAC66-E9D2-42FE-8CC9-45DABFE67661}">
      <dgm:prSet/>
      <dgm:spPr/>
      <dgm:t>
        <a:bodyPr/>
        <a:lstStyle/>
        <a:p>
          <a:endParaRPr lang="cs-CZ"/>
        </a:p>
      </dgm:t>
    </dgm:pt>
    <dgm:pt modelId="{6A3B64C1-314D-4E9F-9359-933539A970B3}" type="sibTrans" cxnId="{792DAC66-E9D2-42FE-8CC9-45DABFE67661}">
      <dgm:prSet/>
      <dgm:spPr/>
      <dgm:t>
        <a:bodyPr/>
        <a:lstStyle/>
        <a:p>
          <a:endParaRPr lang="cs-CZ"/>
        </a:p>
      </dgm:t>
    </dgm:pt>
    <dgm:pt modelId="{2D06C774-13CB-46B8-9F03-D79EA1A7FBB4}">
      <dgm:prSet phldrT="[Text]"/>
      <dgm:spPr/>
      <dgm:t>
        <a:bodyPr/>
        <a:lstStyle/>
        <a:p>
          <a:r>
            <a:rPr lang="cs-CZ" dirty="0" err="1" smtClean="0"/>
            <a:t>IgG</a:t>
          </a:r>
          <a:endParaRPr lang="cs-CZ" dirty="0"/>
        </a:p>
      </dgm:t>
    </dgm:pt>
    <dgm:pt modelId="{E9A54801-106F-4F2B-A9C0-A1480E1FB8CD}" type="parTrans" cxnId="{1AC573BD-CF74-42F1-82CE-0F7FE96CAA23}">
      <dgm:prSet/>
      <dgm:spPr/>
      <dgm:t>
        <a:bodyPr/>
        <a:lstStyle/>
        <a:p>
          <a:endParaRPr lang="cs-CZ"/>
        </a:p>
      </dgm:t>
    </dgm:pt>
    <dgm:pt modelId="{B46AF417-D52E-4EB9-B47D-F58991C88BE1}" type="sibTrans" cxnId="{1AC573BD-CF74-42F1-82CE-0F7FE96CAA23}">
      <dgm:prSet/>
      <dgm:spPr/>
      <dgm:t>
        <a:bodyPr/>
        <a:lstStyle/>
        <a:p>
          <a:endParaRPr lang="cs-CZ"/>
        </a:p>
      </dgm:t>
    </dgm:pt>
    <dgm:pt modelId="{01A1941F-29B3-4278-9BC1-DE11CE75B8B1}">
      <dgm:prSet phldrT="[Text]"/>
      <dgm:spPr/>
      <dgm:t>
        <a:bodyPr/>
        <a:lstStyle/>
        <a:p>
          <a:r>
            <a:rPr lang="cs-CZ" dirty="0" smtClean="0"/>
            <a:t>infekce v minulosti</a:t>
          </a:r>
          <a:endParaRPr lang="cs-CZ" dirty="0"/>
        </a:p>
      </dgm:t>
    </dgm:pt>
    <dgm:pt modelId="{9BA79B19-D8B2-411F-9697-242F34A8594B}" type="parTrans" cxnId="{B7A2E309-5699-4206-A5B6-D529F7ABC58E}">
      <dgm:prSet/>
      <dgm:spPr/>
      <dgm:t>
        <a:bodyPr/>
        <a:lstStyle/>
        <a:p>
          <a:endParaRPr lang="cs-CZ"/>
        </a:p>
      </dgm:t>
    </dgm:pt>
    <dgm:pt modelId="{F365D807-5CD1-4439-9BAA-8C43D4947A78}" type="sibTrans" cxnId="{B7A2E309-5699-4206-A5B6-D529F7ABC58E}">
      <dgm:prSet/>
      <dgm:spPr/>
      <dgm:t>
        <a:bodyPr/>
        <a:lstStyle/>
        <a:p>
          <a:endParaRPr lang="cs-CZ"/>
        </a:p>
      </dgm:t>
    </dgm:pt>
    <dgm:pt modelId="{006B0763-D1BB-4C46-BBCC-233748E80E89}">
      <dgm:prSet phldrT="[Text]"/>
      <dgm:spPr/>
      <dgm:t>
        <a:bodyPr/>
        <a:lstStyle/>
        <a:p>
          <a:r>
            <a:rPr lang="cs-CZ" dirty="0" smtClean="0"/>
            <a:t>po očkování</a:t>
          </a:r>
          <a:endParaRPr lang="cs-CZ" dirty="0"/>
        </a:p>
      </dgm:t>
    </dgm:pt>
    <dgm:pt modelId="{FCDACD55-734A-4F5E-B0AB-9B5441310477}" type="parTrans" cxnId="{4E31032D-6EDB-4705-A34E-B7D93A7C0012}">
      <dgm:prSet/>
      <dgm:spPr/>
      <dgm:t>
        <a:bodyPr/>
        <a:lstStyle/>
        <a:p>
          <a:endParaRPr lang="cs-CZ"/>
        </a:p>
      </dgm:t>
    </dgm:pt>
    <dgm:pt modelId="{CB50C4B9-C64D-4D4F-94AF-6EB59F926249}" type="sibTrans" cxnId="{4E31032D-6EDB-4705-A34E-B7D93A7C0012}">
      <dgm:prSet/>
      <dgm:spPr/>
      <dgm:t>
        <a:bodyPr/>
        <a:lstStyle/>
        <a:p>
          <a:endParaRPr lang="cs-CZ"/>
        </a:p>
      </dgm:t>
    </dgm:pt>
    <dgm:pt modelId="{C5CAA104-D186-4E1C-BC19-F74495379BFD}">
      <dgm:prSet phldrT="[Text]"/>
      <dgm:spPr/>
      <dgm:t>
        <a:bodyPr/>
        <a:lstStyle/>
        <a:p>
          <a:r>
            <a:rPr lang="cs-CZ" dirty="0" err="1" smtClean="0"/>
            <a:t>IgA</a:t>
          </a:r>
          <a:endParaRPr lang="cs-CZ" dirty="0"/>
        </a:p>
      </dgm:t>
    </dgm:pt>
    <dgm:pt modelId="{9C240874-38F7-42C7-BB0C-F3B2AEA0F650}" type="parTrans" cxnId="{3591C444-B421-44E9-9B52-DBAF334A3BE9}">
      <dgm:prSet/>
      <dgm:spPr/>
      <dgm:t>
        <a:bodyPr/>
        <a:lstStyle/>
        <a:p>
          <a:endParaRPr lang="cs-CZ"/>
        </a:p>
      </dgm:t>
    </dgm:pt>
    <dgm:pt modelId="{467B8CCB-FBA8-4D47-978D-7E17802F281B}" type="sibTrans" cxnId="{3591C444-B421-44E9-9B52-DBAF334A3BE9}">
      <dgm:prSet/>
      <dgm:spPr/>
      <dgm:t>
        <a:bodyPr/>
        <a:lstStyle/>
        <a:p>
          <a:endParaRPr lang="cs-CZ"/>
        </a:p>
      </dgm:t>
    </dgm:pt>
    <dgm:pt modelId="{49C9D2BB-EB8F-41AF-92BE-5C690120EB00}">
      <dgm:prSet phldrT="[Text]"/>
      <dgm:spPr/>
      <dgm:t>
        <a:bodyPr/>
        <a:lstStyle/>
        <a:p>
          <a:r>
            <a:rPr lang="cs-CZ" dirty="0" smtClean="0"/>
            <a:t>na sliznicích alimentárního, respiračního a urogenitálního traktu, ve slinách a kolostru</a:t>
          </a:r>
          <a:endParaRPr lang="cs-CZ" dirty="0"/>
        </a:p>
      </dgm:t>
    </dgm:pt>
    <dgm:pt modelId="{DB6DD6CF-3FD4-4D4A-A5E4-125E6CCDF553}" type="parTrans" cxnId="{5BFE78A6-133A-4041-9636-945D593AE759}">
      <dgm:prSet/>
      <dgm:spPr/>
      <dgm:t>
        <a:bodyPr/>
        <a:lstStyle/>
        <a:p>
          <a:endParaRPr lang="cs-CZ"/>
        </a:p>
      </dgm:t>
    </dgm:pt>
    <dgm:pt modelId="{244CBA2E-D790-46FD-ABCC-C6785FABFB03}" type="sibTrans" cxnId="{5BFE78A6-133A-4041-9636-945D593AE759}">
      <dgm:prSet/>
      <dgm:spPr/>
      <dgm:t>
        <a:bodyPr/>
        <a:lstStyle/>
        <a:p>
          <a:endParaRPr lang="cs-CZ"/>
        </a:p>
      </dgm:t>
    </dgm:pt>
    <dgm:pt modelId="{7765CFC2-0DD6-4DAE-8CE6-CC4AD924620E}">
      <dgm:prSet phldrT="[Text]"/>
      <dgm:spPr/>
      <dgm:t>
        <a:bodyPr/>
        <a:lstStyle/>
        <a:p>
          <a:r>
            <a:rPr lang="cs-CZ" dirty="0" smtClean="0"/>
            <a:t>brání adherenci agens</a:t>
          </a:r>
          <a:endParaRPr lang="cs-CZ" dirty="0"/>
        </a:p>
      </dgm:t>
    </dgm:pt>
    <dgm:pt modelId="{BE8E4968-F027-4874-BB0A-218C0AA96058}" type="parTrans" cxnId="{45130482-A28D-49FB-B167-0AB11A5EA69D}">
      <dgm:prSet/>
      <dgm:spPr/>
      <dgm:t>
        <a:bodyPr/>
        <a:lstStyle/>
        <a:p>
          <a:endParaRPr lang="cs-CZ"/>
        </a:p>
      </dgm:t>
    </dgm:pt>
    <dgm:pt modelId="{DF3D4898-5C5D-4A3F-97D6-5B89DC1C43E7}" type="sibTrans" cxnId="{45130482-A28D-49FB-B167-0AB11A5EA69D}">
      <dgm:prSet/>
      <dgm:spPr/>
      <dgm:t>
        <a:bodyPr/>
        <a:lstStyle/>
        <a:p>
          <a:endParaRPr lang="cs-CZ"/>
        </a:p>
      </dgm:t>
    </dgm:pt>
    <dgm:pt modelId="{DD7FD0EE-EE22-4893-9F71-7139CCDE2B52}">
      <dgm:prSet phldrT="[Text]"/>
      <dgm:spPr/>
      <dgm:t>
        <a:bodyPr/>
        <a:lstStyle/>
        <a:p>
          <a:r>
            <a:rPr lang="cs-CZ" dirty="0" smtClean="0"/>
            <a:t>lokální</a:t>
          </a:r>
          <a:endParaRPr lang="cs-CZ" dirty="0"/>
        </a:p>
      </dgm:t>
    </dgm:pt>
    <dgm:pt modelId="{39806A5A-FDC1-4AB5-A737-07670B53C280}" type="parTrans" cxnId="{65BA008C-CDC9-4A96-8D2E-E046AB456951}">
      <dgm:prSet/>
      <dgm:spPr/>
    </dgm:pt>
    <dgm:pt modelId="{811E587D-4CB7-4251-AD06-1A8D86FB9A9F}" type="sibTrans" cxnId="{65BA008C-CDC9-4A96-8D2E-E046AB456951}">
      <dgm:prSet/>
      <dgm:spPr/>
    </dgm:pt>
    <dgm:pt modelId="{8E46A729-C78F-44B4-A9C1-6C34AF652C1A}">
      <dgm:prSet phldrT="[Text]"/>
      <dgm:spPr/>
      <dgm:t>
        <a:bodyPr/>
        <a:lstStyle/>
        <a:p>
          <a:r>
            <a:rPr lang="cs-CZ" dirty="0" smtClean="0"/>
            <a:t>brání reinfekci</a:t>
          </a:r>
          <a:endParaRPr lang="cs-CZ" dirty="0"/>
        </a:p>
      </dgm:t>
    </dgm:pt>
    <dgm:pt modelId="{35BE6D71-A629-48F3-9609-0B8352F3EF12}" type="parTrans" cxnId="{530791FE-0319-4937-9EF5-A419766A20A6}">
      <dgm:prSet/>
      <dgm:spPr/>
    </dgm:pt>
    <dgm:pt modelId="{4B13BEAD-1C16-4F0E-A9FA-1A6477245AD7}" type="sibTrans" cxnId="{530791FE-0319-4937-9EF5-A419766A20A6}">
      <dgm:prSet/>
      <dgm:spPr/>
    </dgm:pt>
    <dgm:pt modelId="{01016C3B-723A-4611-AE6E-927E7E6AAF42}">
      <dgm:prSet phldrT="[Text]"/>
      <dgm:spPr/>
      <dgm:t>
        <a:bodyPr/>
        <a:lstStyle/>
        <a:p>
          <a:r>
            <a:rPr lang="cs-CZ" dirty="0" smtClean="0"/>
            <a:t>pozitivní od 7. dne po nákaze</a:t>
          </a:r>
          <a:endParaRPr lang="cs-CZ" dirty="0"/>
        </a:p>
      </dgm:t>
    </dgm:pt>
    <dgm:pt modelId="{3B2526B1-7BBB-4E3D-B669-C0C3D0B1F04B}" type="parTrans" cxnId="{7C1DBDC5-6506-4663-8536-8C8B59ADA736}">
      <dgm:prSet/>
      <dgm:spPr/>
    </dgm:pt>
    <dgm:pt modelId="{D49B89A9-E1A6-4F48-835D-F594A335DBEF}" type="sibTrans" cxnId="{7C1DBDC5-6506-4663-8536-8C8B59ADA736}">
      <dgm:prSet/>
      <dgm:spPr/>
    </dgm:pt>
    <dgm:pt modelId="{5CB3E288-84CB-4E67-9002-93942EE78571}">
      <dgm:prSet phldrT="[Text]"/>
      <dgm:spPr/>
      <dgm:t>
        <a:bodyPr/>
        <a:lstStyle/>
        <a:p>
          <a:r>
            <a:rPr lang="cs-CZ" dirty="0" smtClean="0"/>
            <a:t>za týden až měsíc většinou vymizí</a:t>
          </a:r>
          <a:endParaRPr lang="cs-CZ" dirty="0"/>
        </a:p>
      </dgm:t>
    </dgm:pt>
    <dgm:pt modelId="{E4CEF3B8-CFAE-4CD5-A428-93F932F6F342}" type="parTrans" cxnId="{EFD92B0E-ECB8-442E-A116-688681864AAA}">
      <dgm:prSet/>
      <dgm:spPr/>
    </dgm:pt>
    <dgm:pt modelId="{6B23C5D5-D542-47DB-92E8-A6B09FA87A80}" type="sibTrans" cxnId="{EFD92B0E-ECB8-442E-A116-688681864AAA}">
      <dgm:prSet/>
      <dgm:spPr/>
    </dgm:pt>
    <dgm:pt modelId="{64CD38C4-AC57-47C5-AE5F-24875A6AB05D}">
      <dgm:prSet phldrT="[Text]"/>
      <dgm:spPr/>
      <dgm:t>
        <a:bodyPr/>
        <a:lstStyle/>
        <a:p>
          <a:r>
            <a:rPr lang="cs-CZ" dirty="0" smtClean="0"/>
            <a:t>pozitivní od 10. dne</a:t>
          </a:r>
          <a:endParaRPr lang="cs-CZ" dirty="0"/>
        </a:p>
      </dgm:t>
    </dgm:pt>
    <dgm:pt modelId="{8428CF85-B986-4A41-BBBE-9E6C6FE71BE2}" type="parTrans" cxnId="{148ECBE1-CA79-4AC0-9B3F-0D29E289E77A}">
      <dgm:prSet/>
      <dgm:spPr/>
    </dgm:pt>
    <dgm:pt modelId="{96AEDFEB-CCC4-4F75-BD2B-AEA470742E92}" type="sibTrans" cxnId="{148ECBE1-CA79-4AC0-9B3F-0D29E289E77A}">
      <dgm:prSet/>
      <dgm:spPr/>
    </dgm:pt>
    <dgm:pt modelId="{55C5C02E-6BA6-4305-80E2-4FFC6FCF8904}">
      <dgm:prSet phldrT="[Text]"/>
      <dgm:spPr/>
      <dgm:t>
        <a:bodyPr/>
        <a:lstStyle/>
        <a:p>
          <a:r>
            <a:rPr lang="cs-CZ" dirty="0" smtClean="0"/>
            <a:t>přetrvávají dlouho nebo trvale</a:t>
          </a:r>
          <a:endParaRPr lang="cs-CZ" dirty="0"/>
        </a:p>
      </dgm:t>
    </dgm:pt>
    <dgm:pt modelId="{C11526EC-E019-4F14-A3C3-C4786C7B94C1}" type="parTrans" cxnId="{D75E659E-3986-4987-B106-8A5DD214CC51}">
      <dgm:prSet/>
      <dgm:spPr/>
    </dgm:pt>
    <dgm:pt modelId="{E5AB8C6E-3172-4CFB-9A8F-A0C091CCFD65}" type="sibTrans" cxnId="{D75E659E-3986-4987-B106-8A5DD214CC51}">
      <dgm:prSet/>
      <dgm:spPr/>
    </dgm:pt>
    <dgm:pt modelId="{930132E5-DBC7-4715-9DFF-444FAC92FB67}" type="pres">
      <dgm:prSet presAssocID="{99A48434-3F6E-474C-B5E8-3B2CF6B26F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090C5B0-C612-4415-9610-1ABA8ED45257}" type="pres">
      <dgm:prSet presAssocID="{FBA025F7-3D38-4F15-BDD9-F105D4392DFA}" presName="composite" presStyleCnt="0"/>
      <dgm:spPr/>
    </dgm:pt>
    <dgm:pt modelId="{166B84B9-3B3B-4013-8563-67BBAD0DA41F}" type="pres">
      <dgm:prSet presAssocID="{FBA025F7-3D38-4F15-BDD9-F105D4392DF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A17C70-01FE-4B79-9CF8-8E07719E9B1F}" type="pres">
      <dgm:prSet presAssocID="{FBA025F7-3D38-4F15-BDD9-F105D4392DF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C3D342-B7DF-4257-B366-8CF1FBDC9626}" type="pres">
      <dgm:prSet presAssocID="{99FDABB3-026C-4621-A635-28FF3DE91885}" presName="space" presStyleCnt="0"/>
      <dgm:spPr/>
    </dgm:pt>
    <dgm:pt modelId="{E8504BAC-7C9A-4D6A-9804-74CA91E20E54}" type="pres">
      <dgm:prSet presAssocID="{2D06C774-13CB-46B8-9F03-D79EA1A7FBB4}" presName="composite" presStyleCnt="0"/>
      <dgm:spPr/>
    </dgm:pt>
    <dgm:pt modelId="{27E41964-A0F6-430F-97AB-EEF7651605E0}" type="pres">
      <dgm:prSet presAssocID="{2D06C774-13CB-46B8-9F03-D79EA1A7FBB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6C9DB-4F3B-4E22-B921-350F39BE6E59}" type="pres">
      <dgm:prSet presAssocID="{2D06C774-13CB-46B8-9F03-D79EA1A7FBB4}" presName="desTx" presStyleLbl="alignAccFollowNode1" presStyleIdx="1" presStyleCnt="3" custLinFactNeighborX="485" custLinFactNeighborY="12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8273AB-59DA-4281-994D-BC7652ED489E}" type="pres">
      <dgm:prSet presAssocID="{B46AF417-D52E-4EB9-B47D-F58991C88BE1}" presName="space" presStyleCnt="0"/>
      <dgm:spPr/>
    </dgm:pt>
    <dgm:pt modelId="{DF6D0427-3778-4617-82F3-A98670F0AD73}" type="pres">
      <dgm:prSet presAssocID="{C5CAA104-D186-4E1C-BC19-F74495379BFD}" presName="composite" presStyleCnt="0"/>
      <dgm:spPr/>
    </dgm:pt>
    <dgm:pt modelId="{381A0A9F-E038-49A4-BD7A-4D8C0D808AEC}" type="pres">
      <dgm:prSet presAssocID="{C5CAA104-D186-4E1C-BC19-F74495379BF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47C264-6368-439E-A536-02EBB6255564}" type="pres">
      <dgm:prSet presAssocID="{C5CAA104-D186-4E1C-BC19-F74495379BF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5E659E-3986-4987-B106-8A5DD214CC51}" srcId="{2D06C774-13CB-46B8-9F03-D79EA1A7FBB4}" destId="{55C5C02E-6BA6-4305-80E2-4FFC6FCF8904}" srcOrd="4" destOrd="0" parTransId="{C11526EC-E019-4F14-A3C3-C4786C7B94C1}" sibTransId="{E5AB8C6E-3172-4CFB-9A8F-A0C091CCFD65}"/>
    <dgm:cxn modelId="{3591C444-B421-44E9-9B52-DBAF334A3BE9}" srcId="{99A48434-3F6E-474C-B5E8-3B2CF6B26F5F}" destId="{C5CAA104-D186-4E1C-BC19-F74495379BFD}" srcOrd="2" destOrd="0" parTransId="{9C240874-38F7-42C7-BB0C-F3B2AEA0F650}" sibTransId="{467B8CCB-FBA8-4D47-978D-7E17802F281B}"/>
    <dgm:cxn modelId="{5BFE78A6-133A-4041-9636-945D593AE759}" srcId="{C5CAA104-D186-4E1C-BC19-F74495379BFD}" destId="{49C9D2BB-EB8F-41AF-92BE-5C690120EB00}" srcOrd="1" destOrd="0" parTransId="{DB6DD6CF-3FD4-4D4A-A5E4-125E6CCDF553}" sibTransId="{244CBA2E-D790-46FD-ABCC-C6785FABFB03}"/>
    <dgm:cxn modelId="{8175CED5-7AE3-4922-8814-340115B4BCCC}" type="presOf" srcId="{99A48434-3F6E-474C-B5E8-3B2CF6B26F5F}" destId="{930132E5-DBC7-4715-9DFF-444FAC92FB67}" srcOrd="0" destOrd="0" presId="urn:microsoft.com/office/officeart/2005/8/layout/hList1"/>
    <dgm:cxn modelId="{B0A35CC9-4393-45D3-A931-27E2B3852311}" type="presOf" srcId="{C5CAA104-D186-4E1C-BC19-F74495379BFD}" destId="{381A0A9F-E038-49A4-BD7A-4D8C0D808AEC}" srcOrd="0" destOrd="0" presId="urn:microsoft.com/office/officeart/2005/8/layout/hList1"/>
    <dgm:cxn modelId="{142FD968-CE1F-4788-84FD-FA479E23F386}" type="presOf" srcId="{5CB3E288-84CB-4E67-9002-93942EE78571}" destId="{32A17C70-01FE-4B79-9CF8-8E07719E9B1F}" srcOrd="0" destOrd="3" presId="urn:microsoft.com/office/officeart/2005/8/layout/hList1"/>
    <dgm:cxn modelId="{4D1C1681-3D4C-46BE-9D42-3D262BAE61C2}" type="presOf" srcId="{49C9D2BB-EB8F-41AF-92BE-5C690120EB00}" destId="{CE47C264-6368-439E-A536-02EBB6255564}" srcOrd="0" destOrd="1" presId="urn:microsoft.com/office/officeart/2005/8/layout/hList1"/>
    <dgm:cxn modelId="{BB614FB4-5878-4846-AF03-B91E6C007216}" type="presOf" srcId="{55C5C02E-6BA6-4305-80E2-4FFC6FCF8904}" destId="{2286C9DB-4F3B-4E22-B921-350F39BE6E59}" srcOrd="0" destOrd="4" presId="urn:microsoft.com/office/officeart/2005/8/layout/hList1"/>
    <dgm:cxn modelId="{4E31032D-6EDB-4705-A34E-B7D93A7C0012}" srcId="{2D06C774-13CB-46B8-9F03-D79EA1A7FBB4}" destId="{006B0763-D1BB-4C46-BBCC-233748E80E89}" srcOrd="1" destOrd="0" parTransId="{FCDACD55-734A-4F5E-B0AB-9B5441310477}" sibTransId="{CB50C4B9-C64D-4D4F-94AF-6EB59F926249}"/>
    <dgm:cxn modelId="{0FBE412B-E8A8-4F3E-919D-6A4767F48575}" type="presOf" srcId="{2D06C774-13CB-46B8-9F03-D79EA1A7FBB4}" destId="{27E41964-A0F6-430F-97AB-EEF7651605E0}" srcOrd="0" destOrd="0" presId="urn:microsoft.com/office/officeart/2005/8/layout/hList1"/>
    <dgm:cxn modelId="{65BA008C-CDC9-4A96-8D2E-E046AB456951}" srcId="{C5CAA104-D186-4E1C-BC19-F74495379BFD}" destId="{DD7FD0EE-EE22-4893-9F71-7139CCDE2B52}" srcOrd="0" destOrd="0" parTransId="{39806A5A-FDC1-4AB5-A737-07670B53C280}" sibTransId="{811E587D-4CB7-4251-AD06-1A8D86FB9A9F}"/>
    <dgm:cxn modelId="{792DAC66-E9D2-42FE-8CC9-45DABFE67661}" srcId="{FBA025F7-3D38-4F15-BDD9-F105D4392DFA}" destId="{A45968E0-C9CC-4EBB-B3D6-24A2F7C2B948}" srcOrd="1" destOrd="0" parTransId="{A9F3E179-5A26-4FD5-9069-C499DCB65985}" sibTransId="{6A3B64C1-314D-4E9F-9359-933539A970B3}"/>
    <dgm:cxn modelId="{01DC4409-9276-4F58-80EE-0186C9D7C41E}" type="presOf" srcId="{006B0763-D1BB-4C46-BBCC-233748E80E89}" destId="{2286C9DB-4F3B-4E22-B921-350F39BE6E59}" srcOrd="0" destOrd="1" presId="urn:microsoft.com/office/officeart/2005/8/layout/hList1"/>
    <dgm:cxn modelId="{45130482-A28D-49FB-B167-0AB11A5EA69D}" srcId="{C5CAA104-D186-4E1C-BC19-F74495379BFD}" destId="{7765CFC2-0DD6-4DAE-8CE6-CC4AD924620E}" srcOrd="2" destOrd="0" parTransId="{BE8E4968-F027-4874-BB0A-218C0AA96058}" sibTransId="{DF3D4898-5C5D-4A3F-97D6-5B89DC1C43E7}"/>
    <dgm:cxn modelId="{148ECBE1-CA79-4AC0-9B3F-0D29E289E77A}" srcId="{2D06C774-13CB-46B8-9F03-D79EA1A7FBB4}" destId="{64CD38C4-AC57-47C5-AE5F-24875A6AB05D}" srcOrd="3" destOrd="0" parTransId="{8428CF85-B986-4A41-BBBE-9E6C6FE71BE2}" sibTransId="{96AEDFEB-CCC4-4F75-BD2B-AEA470742E92}"/>
    <dgm:cxn modelId="{530791FE-0319-4937-9EF5-A419766A20A6}" srcId="{2D06C774-13CB-46B8-9F03-D79EA1A7FBB4}" destId="{8E46A729-C78F-44B4-A9C1-6C34AF652C1A}" srcOrd="2" destOrd="0" parTransId="{35BE6D71-A629-48F3-9609-0B8352F3EF12}" sibTransId="{4B13BEAD-1C16-4F0E-A9FA-1A6477245AD7}"/>
    <dgm:cxn modelId="{EE5611E6-515F-4526-A061-E0784A3BC823}" type="presOf" srcId="{01A1941F-29B3-4278-9BC1-DE11CE75B8B1}" destId="{2286C9DB-4F3B-4E22-B921-350F39BE6E59}" srcOrd="0" destOrd="0" presId="urn:microsoft.com/office/officeart/2005/8/layout/hList1"/>
    <dgm:cxn modelId="{34AF6CA6-3269-4AD6-92FC-90CC0FCC128E}" type="presOf" srcId="{DD7FD0EE-EE22-4893-9F71-7139CCDE2B52}" destId="{CE47C264-6368-439E-A536-02EBB6255564}" srcOrd="0" destOrd="0" presId="urn:microsoft.com/office/officeart/2005/8/layout/hList1"/>
    <dgm:cxn modelId="{EEBBBA76-3AF7-4646-8D86-0B11F3CDF936}" srcId="{FBA025F7-3D38-4F15-BDD9-F105D4392DFA}" destId="{5F2E68A9-79DA-4461-9DEB-FF423291E61C}" srcOrd="0" destOrd="0" parTransId="{4F6DA70F-0E11-4AD9-A411-29079F62DFBE}" sibTransId="{70C8912D-58C5-4A9D-93C7-9A3EFD68931E}"/>
    <dgm:cxn modelId="{EFD92B0E-ECB8-442E-A116-688681864AAA}" srcId="{FBA025F7-3D38-4F15-BDD9-F105D4392DFA}" destId="{5CB3E288-84CB-4E67-9002-93942EE78571}" srcOrd="3" destOrd="0" parTransId="{E4CEF3B8-CFAE-4CD5-A428-93F932F6F342}" sibTransId="{6B23C5D5-D542-47DB-92E8-A6B09FA87A80}"/>
    <dgm:cxn modelId="{A9AE2659-1E5D-4FB7-AC3C-989BC4F3449D}" type="presOf" srcId="{7765CFC2-0DD6-4DAE-8CE6-CC4AD924620E}" destId="{CE47C264-6368-439E-A536-02EBB6255564}" srcOrd="0" destOrd="2" presId="urn:microsoft.com/office/officeart/2005/8/layout/hList1"/>
    <dgm:cxn modelId="{D3D0CE36-DCC1-4D86-8101-AB82076D5C7C}" type="presOf" srcId="{5F2E68A9-79DA-4461-9DEB-FF423291E61C}" destId="{32A17C70-01FE-4B79-9CF8-8E07719E9B1F}" srcOrd="0" destOrd="0" presId="urn:microsoft.com/office/officeart/2005/8/layout/hList1"/>
    <dgm:cxn modelId="{67562AB2-8CD8-4AD1-BCCC-1483798FB311}" type="presOf" srcId="{64CD38C4-AC57-47C5-AE5F-24875A6AB05D}" destId="{2286C9DB-4F3B-4E22-B921-350F39BE6E59}" srcOrd="0" destOrd="3" presId="urn:microsoft.com/office/officeart/2005/8/layout/hList1"/>
    <dgm:cxn modelId="{FC40927D-7FD0-44C0-A3F5-168A55D851CE}" type="presOf" srcId="{FBA025F7-3D38-4F15-BDD9-F105D4392DFA}" destId="{166B84B9-3B3B-4013-8563-67BBAD0DA41F}" srcOrd="0" destOrd="0" presId="urn:microsoft.com/office/officeart/2005/8/layout/hList1"/>
    <dgm:cxn modelId="{7C1DBDC5-6506-4663-8536-8C8B59ADA736}" srcId="{FBA025F7-3D38-4F15-BDD9-F105D4392DFA}" destId="{01016C3B-723A-4611-AE6E-927E7E6AAF42}" srcOrd="2" destOrd="0" parTransId="{3B2526B1-7BBB-4E3D-B669-C0C3D0B1F04B}" sibTransId="{D49B89A9-E1A6-4F48-835D-F594A335DBEF}"/>
    <dgm:cxn modelId="{60C78A1B-1AD9-46E4-A188-139A99827B27}" type="presOf" srcId="{A45968E0-C9CC-4EBB-B3D6-24A2F7C2B948}" destId="{32A17C70-01FE-4B79-9CF8-8E07719E9B1F}" srcOrd="0" destOrd="1" presId="urn:microsoft.com/office/officeart/2005/8/layout/hList1"/>
    <dgm:cxn modelId="{B2ADF5C0-51BB-4D07-842C-64DE85FAF744}" type="presOf" srcId="{8E46A729-C78F-44B4-A9C1-6C34AF652C1A}" destId="{2286C9DB-4F3B-4E22-B921-350F39BE6E59}" srcOrd="0" destOrd="2" presId="urn:microsoft.com/office/officeart/2005/8/layout/hList1"/>
    <dgm:cxn modelId="{1AC573BD-CF74-42F1-82CE-0F7FE96CAA23}" srcId="{99A48434-3F6E-474C-B5E8-3B2CF6B26F5F}" destId="{2D06C774-13CB-46B8-9F03-D79EA1A7FBB4}" srcOrd="1" destOrd="0" parTransId="{E9A54801-106F-4F2B-A9C0-A1480E1FB8CD}" sibTransId="{B46AF417-D52E-4EB9-B47D-F58991C88BE1}"/>
    <dgm:cxn modelId="{1153F437-04EA-4C25-895B-F8EF397417EB}" type="presOf" srcId="{01016C3B-723A-4611-AE6E-927E7E6AAF42}" destId="{32A17C70-01FE-4B79-9CF8-8E07719E9B1F}" srcOrd="0" destOrd="2" presId="urn:microsoft.com/office/officeart/2005/8/layout/hList1"/>
    <dgm:cxn modelId="{B7A2E309-5699-4206-A5B6-D529F7ABC58E}" srcId="{2D06C774-13CB-46B8-9F03-D79EA1A7FBB4}" destId="{01A1941F-29B3-4278-9BC1-DE11CE75B8B1}" srcOrd="0" destOrd="0" parTransId="{9BA79B19-D8B2-411F-9697-242F34A8594B}" sibTransId="{F365D807-5CD1-4439-9BAA-8C43D4947A78}"/>
    <dgm:cxn modelId="{48BEA7D3-843F-4F04-953A-7A26AE4B9791}" srcId="{99A48434-3F6E-474C-B5E8-3B2CF6B26F5F}" destId="{FBA025F7-3D38-4F15-BDD9-F105D4392DFA}" srcOrd="0" destOrd="0" parTransId="{F1AC9A7B-F806-4CFE-B806-C73D24648274}" sibTransId="{99FDABB3-026C-4621-A635-28FF3DE91885}"/>
    <dgm:cxn modelId="{589E3A5B-311F-4BC8-81E9-E078AD56BB09}" type="presParOf" srcId="{930132E5-DBC7-4715-9DFF-444FAC92FB67}" destId="{0090C5B0-C612-4415-9610-1ABA8ED45257}" srcOrd="0" destOrd="0" presId="urn:microsoft.com/office/officeart/2005/8/layout/hList1"/>
    <dgm:cxn modelId="{2C95380F-B637-4978-8EDF-7B81F50B1245}" type="presParOf" srcId="{0090C5B0-C612-4415-9610-1ABA8ED45257}" destId="{166B84B9-3B3B-4013-8563-67BBAD0DA41F}" srcOrd="0" destOrd="0" presId="urn:microsoft.com/office/officeart/2005/8/layout/hList1"/>
    <dgm:cxn modelId="{6DDF4E3F-7ACE-4B92-AD68-45DF50B892A7}" type="presParOf" srcId="{0090C5B0-C612-4415-9610-1ABA8ED45257}" destId="{32A17C70-01FE-4B79-9CF8-8E07719E9B1F}" srcOrd="1" destOrd="0" presId="urn:microsoft.com/office/officeart/2005/8/layout/hList1"/>
    <dgm:cxn modelId="{1542DB44-5E71-4FE4-8851-69E88D7D3F3F}" type="presParOf" srcId="{930132E5-DBC7-4715-9DFF-444FAC92FB67}" destId="{0AC3D342-B7DF-4257-B366-8CF1FBDC9626}" srcOrd="1" destOrd="0" presId="urn:microsoft.com/office/officeart/2005/8/layout/hList1"/>
    <dgm:cxn modelId="{D6015CE5-6611-4132-AFDC-3BEA19FB2D75}" type="presParOf" srcId="{930132E5-DBC7-4715-9DFF-444FAC92FB67}" destId="{E8504BAC-7C9A-4D6A-9804-74CA91E20E54}" srcOrd="2" destOrd="0" presId="urn:microsoft.com/office/officeart/2005/8/layout/hList1"/>
    <dgm:cxn modelId="{257550C4-9D55-4A29-9B92-A16F3F8E3232}" type="presParOf" srcId="{E8504BAC-7C9A-4D6A-9804-74CA91E20E54}" destId="{27E41964-A0F6-430F-97AB-EEF7651605E0}" srcOrd="0" destOrd="0" presId="urn:microsoft.com/office/officeart/2005/8/layout/hList1"/>
    <dgm:cxn modelId="{889484DF-869C-4CEF-8BE1-6ABB7929C6DB}" type="presParOf" srcId="{E8504BAC-7C9A-4D6A-9804-74CA91E20E54}" destId="{2286C9DB-4F3B-4E22-B921-350F39BE6E59}" srcOrd="1" destOrd="0" presId="urn:microsoft.com/office/officeart/2005/8/layout/hList1"/>
    <dgm:cxn modelId="{CE71F22C-5F87-40F9-84C7-7D03FCD2AAEC}" type="presParOf" srcId="{930132E5-DBC7-4715-9DFF-444FAC92FB67}" destId="{098273AB-59DA-4281-994D-BC7652ED489E}" srcOrd="3" destOrd="0" presId="urn:microsoft.com/office/officeart/2005/8/layout/hList1"/>
    <dgm:cxn modelId="{C591CF37-C816-4089-B2D6-2B5E24FB1C00}" type="presParOf" srcId="{930132E5-DBC7-4715-9DFF-444FAC92FB67}" destId="{DF6D0427-3778-4617-82F3-A98670F0AD73}" srcOrd="4" destOrd="0" presId="urn:microsoft.com/office/officeart/2005/8/layout/hList1"/>
    <dgm:cxn modelId="{998B6D12-2E18-4039-ACF1-663317B8556B}" type="presParOf" srcId="{DF6D0427-3778-4617-82F3-A98670F0AD73}" destId="{381A0A9F-E038-49A4-BD7A-4D8C0D808AEC}" srcOrd="0" destOrd="0" presId="urn:microsoft.com/office/officeart/2005/8/layout/hList1"/>
    <dgm:cxn modelId="{EBA615E3-3255-4156-8DD5-A36BF1393E09}" type="presParOf" srcId="{DF6D0427-3778-4617-82F3-A98670F0AD73}" destId="{CE47C264-6368-439E-A536-02EBB625556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AE4A5-2DBE-4EF6-B397-B3C049608E15}">
      <dsp:nvSpPr>
        <dsp:cNvPr id="0" name=""/>
        <dsp:cNvSpPr/>
      </dsp:nvSpPr>
      <dsp:spPr>
        <a:xfrm rot="5400000">
          <a:off x="5088528" y="-1804379"/>
          <a:ext cx="1514411" cy="5501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/>
            <a:t>univerzální</a:t>
          </a:r>
          <a:r>
            <a:rPr lang="cs-CZ" sz="1200" kern="1200" dirty="0" smtClean="0"/>
            <a:t>, proti všem mikrobům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první linie obrany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vrozená, daná geneticky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reaguje okamžitě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buněčné složky: fyziologické bariéry, normální mikroflóra, fagocytóza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humorální složky: komplement, </a:t>
          </a:r>
          <a:r>
            <a:rPr lang="cs-CZ" sz="1200" kern="1200" dirty="0" err="1" smtClean="0"/>
            <a:t>cytokiny</a:t>
          </a:r>
          <a:r>
            <a:rPr lang="cs-CZ" sz="1200" kern="1200" dirty="0" smtClean="0"/>
            <a:t>, interferony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horečka, zánět</a:t>
          </a:r>
          <a:endParaRPr lang="cs-CZ" sz="1200" kern="1200" dirty="0"/>
        </a:p>
      </dsp:txBody>
      <dsp:txXfrm rot="-5400000">
        <a:off x="3094801" y="263275"/>
        <a:ext cx="5427940" cy="1366557"/>
      </dsp:txXfrm>
    </dsp:sp>
    <dsp:sp modelId="{7B9EBEF2-3B35-4006-AF6B-08E0681D139B}">
      <dsp:nvSpPr>
        <dsp:cNvPr id="0" name=""/>
        <dsp:cNvSpPr/>
      </dsp:nvSpPr>
      <dsp:spPr>
        <a:xfrm>
          <a:off x="0" y="47"/>
          <a:ext cx="3094800" cy="1893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Nespecifická rezistence</a:t>
          </a:r>
          <a:endParaRPr lang="cs-CZ" sz="3500" kern="1200" dirty="0"/>
        </a:p>
      </dsp:txBody>
      <dsp:txXfrm>
        <a:off x="92409" y="92456"/>
        <a:ext cx="2909982" cy="1708195"/>
      </dsp:txXfrm>
    </dsp:sp>
    <dsp:sp modelId="{0DF4E38E-F610-4615-B413-103FC3FC541A}">
      <dsp:nvSpPr>
        <dsp:cNvPr id="0" name=""/>
        <dsp:cNvSpPr/>
      </dsp:nvSpPr>
      <dsp:spPr>
        <a:xfrm rot="5400000">
          <a:off x="5088528" y="183284"/>
          <a:ext cx="1514411" cy="55018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proti jednomu konkrétnímu agens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druhá linie obrany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získaná, podmíněná předchozí expozicí konkrétnímu agens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reaguje v průběhu dnů a týdnů 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imunologická </a:t>
          </a:r>
          <a:r>
            <a:rPr lang="cs-CZ" sz="1200" kern="1200" smtClean="0"/>
            <a:t>paměť -  při opakované expozici konkrétnímu agens rychlejší a účinnější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T-buňky a </a:t>
          </a:r>
          <a:r>
            <a:rPr lang="cs-CZ" sz="1200" b="1" kern="1200" dirty="0" smtClean="0"/>
            <a:t>specifické protilátky </a:t>
          </a:r>
          <a:endParaRPr lang="cs-CZ" sz="1200" b="1" kern="1200" dirty="0"/>
        </a:p>
      </dsp:txBody>
      <dsp:txXfrm rot="-5400000">
        <a:off x="3094801" y="2250939"/>
        <a:ext cx="5427940" cy="1366557"/>
      </dsp:txXfrm>
    </dsp:sp>
    <dsp:sp modelId="{D047BA3C-5271-45EC-B8CC-983C04BF91A6}">
      <dsp:nvSpPr>
        <dsp:cNvPr id="0" name=""/>
        <dsp:cNvSpPr/>
      </dsp:nvSpPr>
      <dsp:spPr>
        <a:xfrm>
          <a:off x="0" y="1987711"/>
          <a:ext cx="3094800" cy="1893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Specifická imunita</a:t>
          </a:r>
          <a:endParaRPr lang="cs-CZ" sz="3500" kern="1200" dirty="0"/>
        </a:p>
      </dsp:txBody>
      <dsp:txXfrm>
        <a:off x="92409" y="2080120"/>
        <a:ext cx="2909982" cy="1708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B84B9-3B3B-4013-8563-67BBAD0DA41F}">
      <dsp:nvSpPr>
        <dsp:cNvPr id="0" name=""/>
        <dsp:cNvSpPr/>
      </dsp:nvSpPr>
      <dsp:spPr>
        <a:xfrm>
          <a:off x="2686" y="124805"/>
          <a:ext cx="2619297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IgM</a:t>
          </a:r>
          <a:endParaRPr lang="cs-CZ" sz="2100" kern="1200" dirty="0"/>
        </a:p>
      </dsp:txBody>
      <dsp:txXfrm>
        <a:off x="2686" y="124805"/>
        <a:ext cx="2619297" cy="604800"/>
      </dsp:txXfrm>
    </dsp:sp>
    <dsp:sp modelId="{32A17C70-01FE-4B79-9CF8-8E07719E9B1F}">
      <dsp:nvSpPr>
        <dsp:cNvPr id="0" name=""/>
        <dsp:cNvSpPr/>
      </dsp:nvSpPr>
      <dsp:spPr>
        <a:xfrm>
          <a:off x="2686" y="729605"/>
          <a:ext cx="2619297" cy="30263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akutní infekce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recentní infekce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pozitivní od 7. dne po nákaze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za týden až měsíc většinou vymizí</a:t>
          </a:r>
          <a:endParaRPr lang="cs-CZ" sz="2100" kern="1200" dirty="0"/>
        </a:p>
      </dsp:txBody>
      <dsp:txXfrm>
        <a:off x="2686" y="729605"/>
        <a:ext cx="2619297" cy="3026362"/>
      </dsp:txXfrm>
    </dsp:sp>
    <dsp:sp modelId="{27E41964-A0F6-430F-97AB-EEF7651605E0}">
      <dsp:nvSpPr>
        <dsp:cNvPr id="0" name=""/>
        <dsp:cNvSpPr/>
      </dsp:nvSpPr>
      <dsp:spPr>
        <a:xfrm>
          <a:off x="2988685" y="124805"/>
          <a:ext cx="2619297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IgG</a:t>
          </a:r>
          <a:endParaRPr lang="cs-CZ" sz="2100" kern="1200" dirty="0"/>
        </a:p>
      </dsp:txBody>
      <dsp:txXfrm>
        <a:off x="2988685" y="124805"/>
        <a:ext cx="2619297" cy="604800"/>
      </dsp:txXfrm>
    </dsp:sp>
    <dsp:sp modelId="{2286C9DB-4F3B-4E22-B921-350F39BE6E59}">
      <dsp:nvSpPr>
        <dsp:cNvPr id="0" name=""/>
        <dsp:cNvSpPr/>
      </dsp:nvSpPr>
      <dsp:spPr>
        <a:xfrm>
          <a:off x="3001388" y="765982"/>
          <a:ext cx="2619297" cy="30263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infekce v minulosti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po očkování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brání reinfekci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pozitivní od 10. dne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přetrvávají dlouho nebo trvale</a:t>
          </a:r>
          <a:endParaRPr lang="cs-CZ" sz="2100" kern="1200" dirty="0"/>
        </a:p>
      </dsp:txBody>
      <dsp:txXfrm>
        <a:off x="3001388" y="765982"/>
        <a:ext cx="2619297" cy="3026362"/>
      </dsp:txXfrm>
    </dsp:sp>
    <dsp:sp modelId="{381A0A9F-E038-49A4-BD7A-4D8C0D808AEC}">
      <dsp:nvSpPr>
        <dsp:cNvPr id="0" name=""/>
        <dsp:cNvSpPr/>
      </dsp:nvSpPr>
      <dsp:spPr>
        <a:xfrm>
          <a:off x="5974684" y="124805"/>
          <a:ext cx="2619297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IgA</a:t>
          </a:r>
          <a:endParaRPr lang="cs-CZ" sz="2100" kern="1200" dirty="0"/>
        </a:p>
      </dsp:txBody>
      <dsp:txXfrm>
        <a:off x="5974684" y="124805"/>
        <a:ext cx="2619297" cy="604800"/>
      </dsp:txXfrm>
    </dsp:sp>
    <dsp:sp modelId="{CE47C264-6368-439E-A536-02EBB6255564}">
      <dsp:nvSpPr>
        <dsp:cNvPr id="0" name=""/>
        <dsp:cNvSpPr/>
      </dsp:nvSpPr>
      <dsp:spPr>
        <a:xfrm>
          <a:off x="5974684" y="729605"/>
          <a:ext cx="2619297" cy="30263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lokální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na sliznicích alimentárního, respiračního a urogenitálního traktu, ve slinách a kolostru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brání adherenci agens</a:t>
          </a:r>
          <a:endParaRPr lang="cs-CZ" sz="2100" kern="1200" dirty="0"/>
        </a:p>
      </dsp:txBody>
      <dsp:txXfrm>
        <a:off x="5974684" y="729605"/>
        <a:ext cx="2619297" cy="3026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E9816-D07A-42C5-B2B6-2582DAD35670}" type="datetimeFigureOut">
              <a:rPr lang="sk-SK" smtClean="0"/>
              <a:t>23. 3. 2020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F72D-6255-48FD-921E-92C07B004D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990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84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25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11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091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114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009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0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4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60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7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51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14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6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45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98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48C32-073A-4CC6-9B7C-6EA6435104F4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31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Verejne/obsah/pandemicky-plan-cr_1093_5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Surveillance</a:t>
            </a:r>
            <a:r>
              <a:rPr lang="cs-CZ" b="1" dirty="0" smtClean="0"/>
              <a:t> nemocí</a:t>
            </a:r>
            <a:br>
              <a:rPr lang="cs-CZ" b="1" dirty="0" smtClean="0"/>
            </a:br>
            <a:r>
              <a:rPr lang="cs-CZ" b="1" dirty="0" smtClean="0"/>
              <a:t>  Pandemické plány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algn="l"/>
            <a:r>
              <a:rPr lang="cs-CZ" b="1" dirty="0"/>
              <a:t> </a:t>
            </a:r>
            <a:r>
              <a:rPr lang="cs-CZ" b="1" dirty="0" smtClean="0"/>
              <a:t>                                                             MUDr. Miroslava Zavřelová</a:t>
            </a:r>
          </a:p>
          <a:p>
            <a:r>
              <a:rPr lang="cs-CZ" b="1" dirty="0" smtClean="0"/>
              <a:t>Ústav ochrany a podpory zdraví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15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Protilátková </a:t>
            </a:r>
            <a:r>
              <a:rPr lang="cs-CZ" b="1" dirty="0" smtClean="0"/>
              <a:t>imunita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Reakce antigen – protilátka</a:t>
            </a:r>
          </a:p>
          <a:p>
            <a:pPr marL="0" indent="0">
              <a:buNone/>
            </a:pPr>
            <a:r>
              <a:rPr lang="cs-CZ" dirty="0" smtClean="0"/>
              <a:t>Antigeny, které vyvolají imunitní reakci = imunogeny</a:t>
            </a:r>
          </a:p>
          <a:p>
            <a:pPr marL="0" indent="0">
              <a:buNone/>
            </a:pPr>
            <a:r>
              <a:rPr lang="cs-CZ" dirty="0" smtClean="0"/>
              <a:t>Antigenní determinanta </a:t>
            </a:r>
            <a:r>
              <a:rPr lang="cs-CZ" smtClean="0"/>
              <a:t>= epitop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Vazebné místo protilátky –  prostorově komplementární obraz antigenní determinanty                       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700" y="1792359"/>
            <a:ext cx="2844800" cy="424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Protilátková imunita - imunoglobuliny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112528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96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Protilátková imunita (specifická)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Autofit/>
          </a:bodyPr>
          <a:lstStyle/>
          <a:p>
            <a:r>
              <a:rPr lang="cs-CZ" sz="2000" dirty="0" smtClean="0"/>
              <a:t>Aktivní imunita přirozená – po nákaze (i </a:t>
            </a:r>
            <a:r>
              <a:rPr lang="cs-CZ" sz="2000" dirty="0" err="1" smtClean="0"/>
              <a:t>inaparentní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Aktivní imunita umělá (získaná) – po očkování</a:t>
            </a:r>
          </a:p>
          <a:p>
            <a:endParaRPr lang="cs-CZ" sz="2000" dirty="0" smtClean="0"/>
          </a:p>
          <a:p>
            <a:r>
              <a:rPr lang="cs-CZ" sz="2000" dirty="0" smtClean="0"/>
              <a:t>Pasivní imunita přirozená – mateřské protilátky u novorozence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přenos </a:t>
            </a:r>
            <a:r>
              <a:rPr lang="cs-CZ" sz="2000" dirty="0" err="1" smtClean="0"/>
              <a:t>transplacentárně</a:t>
            </a:r>
            <a:r>
              <a:rPr lang="cs-CZ" sz="2000" dirty="0" smtClean="0"/>
              <a:t> -  </a:t>
            </a:r>
            <a:r>
              <a:rPr lang="cs-CZ" sz="2000" dirty="0" err="1" smtClean="0"/>
              <a:t>IgG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					          přenos mateřským mlékem - </a:t>
            </a:r>
            <a:r>
              <a:rPr lang="cs-CZ" sz="2000" dirty="0" err="1" smtClean="0"/>
              <a:t>IgA</a:t>
            </a:r>
            <a:r>
              <a:rPr lang="cs-CZ" sz="2000" dirty="0" smtClean="0"/>
              <a:t>  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Pasivní imunita umělá (získaná) – injekční aplikace protilátek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imunoglobuliny heterologní (zvířecí séra)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imunoglobuliny homologní (lidské)   </a:t>
            </a:r>
          </a:p>
        </p:txBody>
      </p:sp>
    </p:spTree>
    <p:extLst>
      <p:ext uri="{BB962C8B-B14F-4D97-AF65-F5344CB8AC3E}">
        <p14:creationId xmlns:p14="http://schemas.microsoft.com/office/powerpoint/2010/main" val="16582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Kolektivní imunita (specifická)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velmi efektivní preventivní opatření proti šíření jednotlivých nákaz</a:t>
            </a:r>
          </a:p>
          <a:p>
            <a:r>
              <a:rPr lang="cs-CZ" sz="2000" dirty="0" smtClean="0"/>
              <a:t>stav přirozené i uměle získané </a:t>
            </a:r>
            <a:r>
              <a:rPr lang="cs-CZ" sz="2000" b="1" dirty="0" smtClean="0">
                <a:solidFill>
                  <a:srgbClr val="FF0000"/>
                </a:solidFill>
              </a:rPr>
              <a:t>specifické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imunity</a:t>
            </a:r>
            <a:r>
              <a:rPr lang="cs-CZ" sz="2000" dirty="0" smtClean="0"/>
              <a:t> u jedinců určitého kolektivu nebo části populace. </a:t>
            </a:r>
          </a:p>
          <a:p>
            <a:r>
              <a:rPr lang="cs-CZ" sz="2000" dirty="0" smtClean="0"/>
              <a:t>účinná hladina kolektivní imunity </a:t>
            </a:r>
            <a:r>
              <a:rPr lang="cs-CZ" sz="2000" b="1" dirty="0" smtClean="0">
                <a:solidFill>
                  <a:srgbClr val="FF0000"/>
                </a:solidFill>
              </a:rPr>
              <a:t>85 – 95%</a:t>
            </a:r>
          </a:p>
          <a:p>
            <a:r>
              <a:rPr lang="cs-CZ" sz="2000" dirty="0" smtClean="0"/>
              <a:t>po dosažení a při udržení vysoké hladiny kolektivní imunity se zastavuje šíření konkrétní nákazy a omezuje se pouze na ojedinělé případy</a:t>
            </a:r>
          </a:p>
          <a:p>
            <a:r>
              <a:rPr lang="cs-CZ" sz="2000" dirty="0" smtClean="0"/>
              <a:t>účinných hladin kolektivní imunity lze dosáhnout pouze u nákaz, proti nimž existuje očkování</a:t>
            </a:r>
          </a:p>
          <a:p>
            <a:r>
              <a:rPr lang="cs-CZ" sz="2000" b="1" dirty="0" smtClean="0">
                <a:solidFill>
                  <a:srgbClr val="FF0000"/>
                </a:solidFill>
              </a:rPr>
              <a:t>eradikace varioly </a:t>
            </a:r>
            <a:r>
              <a:rPr lang="cs-CZ" sz="2000" dirty="0" smtClean="0"/>
              <a:t>(pravých neštovic) –  celosvětové zastavení šíření 1980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Výskyt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sporadický</a:t>
            </a:r>
          </a:p>
          <a:p>
            <a:pPr lvl="1">
              <a:buNone/>
            </a:pPr>
            <a:r>
              <a:rPr lang="cs-CZ" altLang="cs-CZ" dirty="0"/>
              <a:t>  jednotlivé případy, rodinný výskyt</a:t>
            </a:r>
          </a:p>
          <a:p>
            <a:r>
              <a:rPr lang="cs-CZ" altLang="cs-CZ" dirty="0"/>
              <a:t>epidemický</a:t>
            </a:r>
          </a:p>
          <a:p>
            <a:pPr lvl="1">
              <a:buNone/>
            </a:pPr>
            <a:r>
              <a:rPr lang="cs-CZ" altLang="cs-CZ" dirty="0"/>
              <a:t>  hromadný výskyt, časově omezený</a:t>
            </a:r>
          </a:p>
          <a:p>
            <a:r>
              <a:rPr lang="cs-CZ" altLang="cs-CZ" dirty="0"/>
              <a:t>endemický</a:t>
            </a:r>
          </a:p>
          <a:p>
            <a:pPr lvl="1">
              <a:buNone/>
            </a:pPr>
            <a:r>
              <a:rPr lang="cs-CZ" altLang="cs-CZ" dirty="0"/>
              <a:t>  trvalý výskyt v určité zeměpisné </a:t>
            </a:r>
            <a:r>
              <a:rPr lang="cs-CZ" altLang="cs-CZ" dirty="0" smtClean="0"/>
              <a:t>oblasti</a:t>
            </a:r>
          </a:p>
          <a:p>
            <a:pPr lvl="2"/>
            <a:r>
              <a:rPr lang="cs-CZ" altLang="cs-CZ" dirty="0" err="1" smtClean="0"/>
              <a:t>holoendemické</a:t>
            </a:r>
            <a:r>
              <a:rPr lang="cs-CZ" altLang="cs-CZ" dirty="0" smtClean="0"/>
              <a:t> oblasti – celoroční vysoký výskyt (např. VH A v rozvojových zemích)</a:t>
            </a:r>
          </a:p>
          <a:p>
            <a:pPr lvl="2"/>
            <a:r>
              <a:rPr lang="cs-CZ" altLang="cs-CZ" dirty="0" err="1" smtClean="0"/>
              <a:t>hyperendemické</a:t>
            </a:r>
            <a:r>
              <a:rPr lang="cs-CZ" altLang="cs-CZ" dirty="0" smtClean="0"/>
              <a:t> oblasti – sezónní výskyt, nedostatečná kolektivní imunita (např. KE)</a:t>
            </a:r>
            <a:endParaRPr lang="cs-CZ" altLang="cs-CZ" dirty="0"/>
          </a:p>
          <a:p>
            <a:r>
              <a:rPr lang="cs-CZ" altLang="cs-CZ" dirty="0"/>
              <a:t>pandemický</a:t>
            </a:r>
          </a:p>
          <a:p>
            <a:pPr lvl="1">
              <a:buNone/>
            </a:pPr>
            <a:r>
              <a:rPr lang="sk-SK" dirty="0" smtClean="0"/>
              <a:t>výskyt </a:t>
            </a:r>
            <a:r>
              <a:rPr lang="sk-SK" dirty="0"/>
              <a:t>s vysokou </a:t>
            </a:r>
            <a:r>
              <a:rPr lang="sk-SK" dirty="0" err="1"/>
              <a:t>incidencí</a:t>
            </a:r>
            <a:r>
              <a:rPr lang="sk-SK" dirty="0"/>
              <a:t> na </a:t>
            </a:r>
            <a:r>
              <a:rPr lang="sk-SK" dirty="0" err="1"/>
              <a:t>velkém</a:t>
            </a:r>
            <a:r>
              <a:rPr lang="sk-SK" dirty="0"/>
              <a:t> území (kontinent</a:t>
            </a:r>
            <a:r>
              <a:rPr lang="sk-SK" dirty="0" smtClean="0"/>
              <a:t>), </a:t>
            </a:r>
            <a:r>
              <a:rPr lang="cs-CZ" altLang="cs-CZ" dirty="0" smtClean="0"/>
              <a:t>časově </a:t>
            </a:r>
            <a:r>
              <a:rPr lang="cs-CZ" altLang="cs-CZ" dirty="0"/>
              <a:t>omezený, </a:t>
            </a:r>
            <a:endParaRPr lang="cs-CZ" altLang="cs-CZ" dirty="0" smtClean="0"/>
          </a:p>
          <a:p>
            <a:pPr lvl="1">
              <a:buNone/>
            </a:pPr>
            <a:r>
              <a:rPr lang="cs-CZ" altLang="cs-CZ" dirty="0" smtClean="0"/>
              <a:t>celosvětová epidemie (chřipka)</a:t>
            </a:r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52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smtClean="0">
                <a:solidFill>
                  <a:schemeClr val="accent1"/>
                </a:solidFill>
              </a:rPr>
              <a:t>Který z nich je v celosvětovém měřítku nejčastější? </a:t>
            </a:r>
          </a:p>
          <a:p>
            <a:pPr marL="0" indent="0" algn="ctr">
              <a:buNone/>
            </a:pPr>
            <a:endParaRPr lang="cs-CZ" sz="28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2800" dirty="0" smtClean="0">
                <a:solidFill>
                  <a:schemeClr val="accent1"/>
                </a:solidFill>
              </a:rPr>
              <a:t>Výskyt sporadický!</a:t>
            </a:r>
            <a:endParaRPr lang="cs-CZ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35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Pandemie chřipky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objevení nového subtypu chřipkového viru typu A                                   s novými antigenními vlastnostmi (pandemický virus)</a:t>
            </a:r>
          </a:p>
          <a:p>
            <a:r>
              <a:rPr lang="sk-SK" dirty="0" err="1"/>
              <a:t>pandemie</a:t>
            </a:r>
            <a:r>
              <a:rPr lang="sk-SK" dirty="0"/>
              <a:t> </a:t>
            </a:r>
            <a:r>
              <a:rPr lang="sk-SK" dirty="0" err="1"/>
              <a:t>chřipky</a:t>
            </a:r>
            <a:r>
              <a:rPr lang="sk-SK" dirty="0"/>
              <a:t> </a:t>
            </a:r>
            <a:r>
              <a:rPr lang="sk-SK" dirty="0" err="1"/>
              <a:t>charakterizována</a:t>
            </a:r>
            <a:r>
              <a:rPr lang="sk-SK" dirty="0"/>
              <a:t> </a:t>
            </a:r>
            <a:r>
              <a:rPr lang="sk-SK" dirty="0" err="1"/>
              <a:t>šířením</a:t>
            </a:r>
            <a:r>
              <a:rPr lang="sk-SK" dirty="0"/>
              <a:t> </a:t>
            </a:r>
            <a:r>
              <a:rPr lang="sk-SK" dirty="0" err="1"/>
              <a:t>pandemického</a:t>
            </a:r>
            <a:r>
              <a:rPr lang="sk-SK" dirty="0"/>
              <a:t> </a:t>
            </a:r>
            <a:r>
              <a:rPr lang="sk-SK" dirty="0" err="1"/>
              <a:t>viru</a:t>
            </a:r>
            <a:r>
              <a:rPr lang="sk-SK" dirty="0"/>
              <a:t> v komunitách v </a:t>
            </a:r>
            <a:r>
              <a:rPr lang="sk-SK" dirty="0" err="1"/>
              <a:t>alespoň</a:t>
            </a:r>
            <a:r>
              <a:rPr lang="sk-SK" dirty="0"/>
              <a:t> 2 </a:t>
            </a:r>
            <a:r>
              <a:rPr lang="sk-SK" dirty="0" err="1"/>
              <a:t>zemích</a:t>
            </a:r>
            <a:r>
              <a:rPr lang="sk-SK" dirty="0"/>
              <a:t> </a:t>
            </a:r>
            <a:r>
              <a:rPr lang="sk-SK" dirty="0" err="1"/>
              <a:t>jednoho</a:t>
            </a:r>
            <a:r>
              <a:rPr lang="sk-SK" dirty="0"/>
              <a:t> WHO </a:t>
            </a:r>
            <a:r>
              <a:rPr lang="sk-SK" dirty="0" err="1"/>
              <a:t>regionu</a:t>
            </a:r>
            <a:r>
              <a:rPr lang="sk-SK" dirty="0"/>
              <a:t> </a:t>
            </a:r>
            <a:r>
              <a:rPr lang="sk-SK" dirty="0" smtClean="0"/>
              <a:t>(= kontinentu) a </a:t>
            </a:r>
            <a:r>
              <a:rPr lang="sk-SK" dirty="0" err="1"/>
              <a:t>alespoň</a:t>
            </a:r>
            <a:r>
              <a:rPr lang="sk-SK" dirty="0"/>
              <a:t> v </a:t>
            </a:r>
            <a:r>
              <a:rPr lang="sk-SK" dirty="0" err="1"/>
              <a:t>jedné</a:t>
            </a:r>
            <a:r>
              <a:rPr lang="sk-SK" dirty="0"/>
              <a:t> zemi z </a:t>
            </a:r>
            <a:r>
              <a:rPr lang="sk-SK" dirty="0" err="1"/>
              <a:t>dalšího</a:t>
            </a:r>
            <a:r>
              <a:rPr lang="sk-SK" dirty="0"/>
              <a:t> WHO </a:t>
            </a:r>
            <a:r>
              <a:rPr lang="sk-SK" dirty="0" err="1" smtClean="0"/>
              <a:t>regionu</a:t>
            </a:r>
            <a:endParaRPr lang="sk-SK" dirty="0" smtClean="0"/>
          </a:p>
          <a:p>
            <a:r>
              <a:rPr lang="cs-CZ" dirty="0" smtClean="0"/>
              <a:t>onemocní 30 – 50% populace (v každoroční epidemii sezónní chřipky 5 – 10%)</a:t>
            </a:r>
          </a:p>
          <a:p>
            <a:r>
              <a:rPr lang="cs-CZ" dirty="0" smtClean="0"/>
              <a:t>z úmrtí na pandemickou chřipku 80% pacientů do 65 let                                 (</a:t>
            </a:r>
            <a:r>
              <a:rPr lang="cs-CZ" dirty="0"/>
              <a:t>v každoroční epidemii sezónní chřipky</a:t>
            </a:r>
            <a:r>
              <a:rPr lang="cs-CZ" dirty="0" smtClean="0"/>
              <a:t> 90% úmrtí u osob nad 65 let)</a:t>
            </a:r>
          </a:p>
          <a:p>
            <a:r>
              <a:rPr lang="cs-CZ" dirty="0" smtClean="0"/>
              <a:t>nejčastější příčinou úmrtí </a:t>
            </a:r>
            <a:r>
              <a:rPr lang="cs-CZ" dirty="0"/>
              <a:t>na pandemickou </a:t>
            </a:r>
            <a:r>
              <a:rPr lang="cs-CZ" dirty="0" smtClean="0"/>
              <a:t>chřipku ARDS - akutní respirační </a:t>
            </a:r>
            <a:r>
              <a:rPr lang="cs-CZ" dirty="0" err="1" smtClean="0"/>
              <a:t>distress</a:t>
            </a:r>
            <a:r>
              <a:rPr lang="cs-CZ" dirty="0" smtClean="0"/>
              <a:t> syndrom                                                                                               (</a:t>
            </a:r>
            <a:r>
              <a:rPr lang="cs-CZ" dirty="0"/>
              <a:t>v každoroční epidemii sezónní chřipky</a:t>
            </a:r>
            <a:r>
              <a:rPr lang="cs-CZ" dirty="0" smtClean="0"/>
              <a:t> bakteriální pneumonie)                    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48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Charakteristika pandemií chřipky</a:t>
            </a:r>
            <a:br>
              <a:rPr lang="cs-CZ" b="1" dirty="0" smtClean="0"/>
            </a:br>
            <a:r>
              <a:rPr lang="cs-CZ" b="1" dirty="0" smtClean="0"/>
              <a:t>20. a 21. století</a:t>
            </a:r>
            <a:endParaRPr lang="sk-SK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9" y="2324894"/>
            <a:ext cx="6629400" cy="3552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657350" y="6041362"/>
            <a:ext cx="5317596" cy="365125"/>
          </a:xfrm>
        </p:spPr>
        <p:txBody>
          <a:bodyPr/>
          <a:lstStyle/>
          <a:p>
            <a:r>
              <a:rPr lang="cs-CZ" dirty="0" smtClean="0"/>
              <a:t>Zdroj: Pandemický plán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9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Pandemický plán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Mezinárodní spolupráce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aktuální doporučení WHO</a:t>
            </a:r>
          </a:p>
          <a:p>
            <a:r>
              <a:rPr lang="cs-CZ" dirty="0" smtClean="0"/>
              <a:t>doporučení EU pro národní pandemické plánování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Pandemický plán ČR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Šipka dolů 4"/>
          <p:cNvSpPr/>
          <p:nvPr/>
        </p:nvSpPr>
        <p:spPr>
          <a:xfrm>
            <a:off x="1551214" y="4131128"/>
            <a:ext cx="285750" cy="710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26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Pandemický </a:t>
            </a:r>
            <a:r>
              <a:rPr lang="cs-CZ" dirty="0" smtClean="0"/>
              <a:t>plán ČR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Pandemický plán ČR</a:t>
            </a:r>
          </a:p>
          <a:p>
            <a:r>
              <a:rPr lang="cs-CZ" dirty="0" smtClean="0"/>
              <a:t>udržení základních sociálně-ekonomických funkcí společnosti</a:t>
            </a:r>
          </a:p>
          <a:p>
            <a:r>
              <a:rPr lang="cs-CZ" dirty="0" smtClean="0"/>
              <a:t>každé ministerstvo formuluje konkrétní opatření, která jsou v jeho kompetenci</a:t>
            </a:r>
          </a:p>
          <a:p>
            <a:r>
              <a:rPr lang="cs-CZ" dirty="0" smtClean="0"/>
              <a:t>minimalizace zdravotních, sociálních a ekonomických následků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Regionální (krajské) plány</a:t>
            </a:r>
          </a:p>
          <a:p>
            <a:r>
              <a:rPr lang="cs-CZ" dirty="0" smtClean="0"/>
              <a:t>totožná opatření na regionální a místní úrovni</a:t>
            </a:r>
            <a:endParaRPr lang="sk-SK" dirty="0"/>
          </a:p>
        </p:txBody>
      </p:sp>
      <p:sp>
        <p:nvSpPr>
          <p:cNvPr id="4" name="Šipka dolů 3"/>
          <p:cNvSpPr/>
          <p:nvPr/>
        </p:nvSpPr>
        <p:spPr>
          <a:xfrm>
            <a:off x="1551214" y="4171950"/>
            <a:ext cx="285750" cy="759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10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Surveillance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Epidemiologické studium nemoci jako dynamického procesu, včetně ekologie původce nákazy, hostitele, rezervoárů a vektorů nákazy, jakož i studium zevních podmínek prostředí a všech mechanismů, které se uplatňují v procesu šíření nákazy v rozsahu, ve kterém se daná nákaza vyskytuje.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Prof. MUDr. Karel Raška, DrSc.</a:t>
            </a:r>
          </a:p>
          <a:p>
            <a:pPr marL="0" indent="0">
              <a:buNone/>
            </a:pPr>
            <a:r>
              <a:rPr lang="cs-CZ" dirty="0" smtClean="0"/>
              <a:t>Formuloval koncepci </a:t>
            </a:r>
            <a:r>
              <a:rPr lang="cs-CZ" dirty="0" err="1" smtClean="0"/>
              <a:t>surveillance</a:t>
            </a:r>
            <a:r>
              <a:rPr lang="cs-CZ" dirty="0" smtClean="0"/>
              <a:t> přijata Valným shromážděním WHO v roce 1968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Komplexní přístup</a:t>
            </a:r>
          </a:p>
          <a:p>
            <a:r>
              <a:rPr lang="cs-CZ" dirty="0" smtClean="0"/>
              <a:t>Soustavné získávání dat</a:t>
            </a:r>
          </a:p>
          <a:p>
            <a:pPr lvl="1"/>
            <a:r>
              <a:rPr lang="cs-CZ" dirty="0" smtClean="0"/>
              <a:t> informační systémy infekčních nemocí </a:t>
            </a:r>
          </a:p>
          <a:p>
            <a:pPr lvl="1"/>
            <a:r>
              <a:rPr lang="cs-CZ" dirty="0" smtClean="0"/>
              <a:t>registry infekčních nemocí</a:t>
            </a:r>
          </a:p>
          <a:p>
            <a:r>
              <a:rPr lang="cs-CZ" dirty="0" smtClean="0"/>
              <a:t>Systém účinných opatření k omezení nebo likvidaci této nákazy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6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</a:t>
            </a:r>
            <a:r>
              <a:rPr lang="cs-CZ" b="1" dirty="0" smtClean="0"/>
              <a:t>ČR  -  hlavní cíle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Včasná diagnostika možného onemocnění způsobeného pandemickým virem</a:t>
            </a:r>
          </a:p>
          <a:p>
            <a:r>
              <a:rPr lang="cs-CZ" dirty="0" smtClean="0"/>
              <a:t>Včasná </a:t>
            </a:r>
            <a:r>
              <a:rPr lang="cs-CZ" dirty="0" smtClean="0"/>
              <a:t>diagnostika </a:t>
            </a:r>
            <a:r>
              <a:rPr lang="cs-CZ" dirty="0" smtClean="0"/>
              <a:t>pandemického viru v </a:t>
            </a:r>
            <a:r>
              <a:rPr lang="cs-CZ" dirty="0" smtClean="0"/>
              <a:t>populaci</a:t>
            </a:r>
          </a:p>
          <a:p>
            <a:r>
              <a:rPr lang="cs-CZ" dirty="0" smtClean="0"/>
              <a:t>Omezení šíření pandemického viru a zabránění vzniku pandemie, je-li to možné</a:t>
            </a:r>
          </a:p>
          <a:p>
            <a:r>
              <a:rPr lang="cs-CZ" dirty="0" smtClean="0"/>
              <a:t>Průběžné analýzy epidemiologické situace (incidence)</a:t>
            </a:r>
          </a:p>
          <a:p>
            <a:r>
              <a:rPr lang="cs-CZ" dirty="0" smtClean="0"/>
              <a:t>Okamžitá protiepidemická opatření</a:t>
            </a:r>
          </a:p>
          <a:p>
            <a:r>
              <a:rPr lang="cs-CZ" dirty="0" smtClean="0"/>
              <a:t>Zabezpečení léčby nemocných a léčby komplikací chřipky</a:t>
            </a:r>
          </a:p>
          <a:p>
            <a:r>
              <a:rPr lang="cs-CZ" dirty="0" smtClean="0"/>
              <a:t>Zabezpečení pohřbívání zemřelých </a:t>
            </a:r>
          </a:p>
          <a:p>
            <a:r>
              <a:rPr lang="cs-CZ" dirty="0" smtClean="0"/>
              <a:t>Informování zdravotnických pracovníků a veřejnosti</a:t>
            </a:r>
          </a:p>
          <a:p>
            <a:r>
              <a:rPr lang="cs-CZ" dirty="0" smtClean="0"/>
              <a:t>Kontrola dodržování doporučených opatření</a:t>
            </a:r>
          </a:p>
          <a:p>
            <a:r>
              <a:rPr lang="cs-CZ" dirty="0" smtClean="0"/>
              <a:t>Minimalizace zdravotních, sociálních a ekonomických následků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89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100" b="1" dirty="0"/>
              <a:t>Pandemický plán ČR –</a:t>
            </a:r>
            <a:br>
              <a:rPr lang="cs-CZ" sz="3100" b="1" dirty="0"/>
            </a:br>
            <a:r>
              <a:rPr lang="cs-CZ" sz="3100" b="1" dirty="0" smtClean="0"/>
              <a:t>předpokládaný rozsah                                             </a:t>
            </a:r>
            <a:r>
              <a:rPr lang="cs-CZ" sz="2700" b="1" dirty="0" smtClean="0"/>
              <a:t>(model pandemie chřipky A)</a:t>
            </a:r>
            <a:endParaRPr lang="sk-SK" sz="27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během </a:t>
            </a:r>
            <a:r>
              <a:rPr lang="cs-CZ" dirty="0"/>
              <a:t>9 – 15 týdnů od začátku pandemie onemocní 30 - 50% populace</a:t>
            </a:r>
          </a:p>
          <a:p>
            <a:r>
              <a:rPr lang="cs-CZ" dirty="0" smtClean="0"/>
              <a:t>z </a:t>
            </a:r>
            <a:r>
              <a:rPr lang="cs-CZ" dirty="0"/>
              <a:t>nich polovina navštíví praktického lékaře nebo </a:t>
            </a:r>
            <a:r>
              <a:rPr lang="cs-CZ" dirty="0" smtClean="0"/>
              <a:t>pediatra</a:t>
            </a:r>
          </a:p>
          <a:p>
            <a:r>
              <a:rPr lang="cs-CZ" dirty="0" smtClean="0"/>
              <a:t>1% nemocných bude hospitalizováno</a:t>
            </a:r>
          </a:p>
          <a:p>
            <a:r>
              <a:rPr lang="cs-CZ" dirty="0" smtClean="0"/>
              <a:t>z nich 15% hospitalizováno na JIP a polovina z nich na umělé plicní ventilaci </a:t>
            </a:r>
          </a:p>
          <a:p>
            <a:r>
              <a:rPr lang="cs-CZ" dirty="0" smtClean="0"/>
              <a:t>letalita (smrtnost) 0,4%</a:t>
            </a:r>
          </a:p>
          <a:p>
            <a:r>
              <a:rPr lang="cs-CZ" dirty="0" smtClean="0"/>
              <a:t>pracovní neschopnost odpovídá nemocnosti a trvá 5 – 8 dnů</a:t>
            </a:r>
            <a:endParaRPr lang="cs-CZ" dirty="0"/>
          </a:p>
          <a:p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minimálně 3 000 000 osob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minimálně 1 500 000 osob</a:t>
            </a:r>
          </a:p>
          <a:p>
            <a:r>
              <a:rPr lang="cs-CZ" dirty="0" smtClean="0"/>
              <a:t>minimálně 30 000 osob</a:t>
            </a:r>
          </a:p>
          <a:p>
            <a:endParaRPr lang="cs-CZ" dirty="0"/>
          </a:p>
          <a:p>
            <a:r>
              <a:rPr lang="cs-CZ" dirty="0" smtClean="0"/>
              <a:t>minimálně 4 500 </a:t>
            </a:r>
            <a:r>
              <a:rPr lang="cs-CZ" dirty="0" smtClean="0"/>
              <a:t>osob</a:t>
            </a:r>
          </a:p>
          <a:p>
            <a:endParaRPr lang="cs-CZ" dirty="0" smtClean="0"/>
          </a:p>
          <a:p>
            <a:r>
              <a:rPr lang="cs-CZ" dirty="0" smtClean="0"/>
              <a:t>téměř </a:t>
            </a:r>
            <a:r>
              <a:rPr lang="cs-CZ" dirty="0"/>
              <a:t>12 000 osob zemře</a:t>
            </a:r>
          </a:p>
          <a:p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57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ČR  </a:t>
            </a:r>
            <a:r>
              <a:rPr lang="cs-CZ" b="1" dirty="0" smtClean="0"/>
              <a:t>- </a:t>
            </a:r>
            <a:br>
              <a:rPr lang="cs-CZ" b="1" dirty="0" smtClean="0"/>
            </a:br>
            <a:r>
              <a:rPr lang="cs-CZ" b="1" dirty="0" smtClean="0"/>
              <a:t>opatření na úrovni MZ </a:t>
            </a:r>
            <a:endParaRPr lang="sk-SK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Posílení kapacity laboratorní diagnostiky (virologické laboratoře)</a:t>
            </a:r>
          </a:p>
          <a:p>
            <a:r>
              <a:rPr lang="cs-CZ" sz="2400" dirty="0" smtClean="0"/>
              <a:t>Vyhlášení protiepidemických opatření, např. „chřipkových prázdnin“ a zákazu návštěv v nemocnicích</a:t>
            </a:r>
          </a:p>
          <a:p>
            <a:r>
              <a:rPr lang="cs-CZ" sz="2400" dirty="0" smtClean="0"/>
              <a:t>Epidemiologická šetření zajišťují krajské hygienické stanice</a:t>
            </a:r>
          </a:p>
          <a:p>
            <a:r>
              <a:rPr lang="cs-CZ" sz="2400" dirty="0" smtClean="0"/>
              <a:t>Navýšení kapacit pro poskytování zdravotní péče – praktičtí + dětští lékaři, lůžkové kapacity + JIP</a:t>
            </a:r>
          </a:p>
          <a:p>
            <a:r>
              <a:rPr lang="cs-CZ" sz="2400" dirty="0" smtClean="0"/>
              <a:t>Komunikace s odbornou i laickou veřejností – media</a:t>
            </a:r>
          </a:p>
        </p:txBody>
      </p:sp>
    </p:spTree>
    <p:extLst>
      <p:ext uri="{BB962C8B-B14F-4D97-AF65-F5344CB8AC3E}">
        <p14:creationId xmlns:p14="http://schemas.microsoft.com/office/powerpoint/2010/main" val="10305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ČR  - </a:t>
            </a:r>
            <a:br>
              <a:rPr lang="cs-CZ" b="1" dirty="0"/>
            </a:br>
            <a:r>
              <a:rPr lang="cs-CZ" b="1" dirty="0"/>
              <a:t>opatření na úrovni MZ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2400" dirty="0" smtClean="0"/>
              <a:t>Efektivní </a:t>
            </a:r>
            <a:r>
              <a:rPr lang="cs-CZ" sz="2400" dirty="0"/>
              <a:t>plánování použití </a:t>
            </a:r>
            <a:r>
              <a:rPr lang="cs-CZ" sz="2400" dirty="0" err="1"/>
              <a:t>antivirotik</a:t>
            </a:r>
            <a:r>
              <a:rPr lang="cs-CZ" sz="2400" dirty="0"/>
              <a:t> a pandemické vakcíny pro vybrané skupiny pacientů – spolupráce s WHO a v rámci EU</a:t>
            </a:r>
          </a:p>
          <a:p>
            <a:r>
              <a:rPr lang="cs-CZ" sz="2400" dirty="0"/>
              <a:t>Opatření ke změně režimu lůžkových zdravotnických zařízení a ordinací praktických + dětských lékařů </a:t>
            </a:r>
            <a:endParaRPr lang="sk-SK" sz="2400" dirty="0"/>
          </a:p>
          <a:p>
            <a:r>
              <a:rPr lang="cs-CZ" sz="2400" dirty="0" smtClean="0"/>
              <a:t>Nasazení studentů 5. a 6. ročníku VL na výpomoc do zdravotnických zařízení</a:t>
            </a:r>
          </a:p>
          <a:p>
            <a:r>
              <a:rPr lang="cs-CZ" sz="2400" dirty="0"/>
              <a:t>Nasazení studentů </a:t>
            </a:r>
            <a:r>
              <a:rPr lang="cs-CZ" sz="2400" dirty="0" smtClean="0"/>
              <a:t>od 3. </a:t>
            </a:r>
            <a:r>
              <a:rPr lang="cs-CZ" sz="2400" dirty="0"/>
              <a:t>ročníku </a:t>
            </a:r>
            <a:r>
              <a:rPr lang="cs-CZ" sz="2400" dirty="0" smtClean="0"/>
              <a:t>VL v ošetřovatelství</a:t>
            </a:r>
          </a:p>
          <a:p>
            <a:r>
              <a:rPr lang="cs-CZ" sz="2400" dirty="0" smtClean="0"/>
              <a:t>Příprava dobrovolníků na pomoc ve </a:t>
            </a:r>
            <a:r>
              <a:rPr lang="cs-CZ" sz="2400" dirty="0"/>
              <a:t>zdravotnických </a:t>
            </a:r>
            <a:r>
              <a:rPr lang="cs-CZ" sz="2400" dirty="0" smtClean="0"/>
              <a:t>zařízeních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871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Pandemický plán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zájemce o problematiku: 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www.mzcr.cz/Verejne/obsah/pandemicky-plan-cr_1093_5.html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7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Prvky </a:t>
            </a:r>
            <a:r>
              <a:rPr lang="cs-CZ" b="1" dirty="0" err="1" smtClean="0"/>
              <a:t>surveillance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demografických údajů (počet obyvatel, porodnost, úmrtnost)</a:t>
            </a:r>
          </a:p>
          <a:p>
            <a:r>
              <a:rPr lang="cs-CZ" dirty="0" smtClean="0"/>
              <a:t>Sledování podmínek zevního prostředí a ovlivňujících faktorů</a:t>
            </a:r>
          </a:p>
          <a:p>
            <a:r>
              <a:rPr lang="cs-CZ" dirty="0" smtClean="0"/>
              <a:t>Hlášení nemocnosti a úmrtnosti na vybrané diagnózy</a:t>
            </a:r>
          </a:p>
          <a:p>
            <a:r>
              <a:rPr lang="cs-CZ" dirty="0" smtClean="0"/>
              <a:t>Epidemiologické šetření</a:t>
            </a:r>
          </a:p>
          <a:p>
            <a:r>
              <a:rPr lang="cs-CZ" dirty="0" smtClean="0"/>
              <a:t>Shromažďování klinických poznatků</a:t>
            </a:r>
          </a:p>
          <a:p>
            <a:r>
              <a:rPr lang="cs-CZ" dirty="0" smtClean="0"/>
              <a:t>Výsledky laboratorních vyšetření</a:t>
            </a:r>
          </a:p>
          <a:p>
            <a:r>
              <a:rPr lang="cs-CZ" dirty="0" smtClean="0"/>
              <a:t>Epidemiologické studie</a:t>
            </a:r>
          </a:p>
          <a:p>
            <a:r>
              <a:rPr lang="cs-CZ" dirty="0" smtClean="0"/>
              <a:t>Ekologické studie</a:t>
            </a:r>
          </a:p>
          <a:p>
            <a:r>
              <a:rPr lang="cs-CZ" dirty="0" smtClean="0"/>
              <a:t>Spolupráce a sdílení dat mezi institucemi v rámci státu i v mezinárodním měřítku (mezinárodní registry)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8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Programy </a:t>
            </a:r>
            <a:r>
              <a:rPr lang="cs-CZ" b="1" dirty="0" err="1" smtClean="0"/>
              <a:t>surveillance</a:t>
            </a:r>
            <a:r>
              <a:rPr lang="cs-CZ" b="1" dirty="0" smtClean="0"/>
              <a:t>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Informační systém infekčních nemocí </a:t>
            </a:r>
            <a:r>
              <a:rPr lang="cs-CZ" sz="2400" dirty="0" smtClean="0"/>
              <a:t>ISIN </a:t>
            </a:r>
            <a:endParaRPr lang="cs-CZ" sz="2400" dirty="0" smtClean="0"/>
          </a:p>
          <a:p>
            <a:r>
              <a:rPr lang="cs-CZ" sz="2400" dirty="0"/>
              <a:t>Informační </a:t>
            </a:r>
            <a:r>
              <a:rPr lang="cs-CZ" sz="2400" dirty="0" smtClean="0"/>
              <a:t>systém ARI (akutních respiračních infekcí)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HIV/AIDS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infekcí spojených se zdravotní péčí (nemocničních nákaz)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klíšťové encefalitidy (KE)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invazivních onemocnění způsobených </a:t>
            </a:r>
            <a:r>
              <a:rPr lang="cs-CZ" sz="2400" i="1" dirty="0" err="1" smtClean="0"/>
              <a:t>Haemophilus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influenzae</a:t>
            </a:r>
            <a:r>
              <a:rPr lang="cs-CZ" sz="2400" i="1" dirty="0" smtClean="0"/>
              <a:t> b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</a:t>
            </a:r>
            <a:r>
              <a:rPr lang="cs-CZ" sz="2400" dirty="0" err="1" smtClean="0"/>
              <a:t>pertusse</a:t>
            </a:r>
            <a:r>
              <a:rPr lang="cs-CZ" sz="2400" dirty="0" smtClean="0"/>
              <a:t> a </a:t>
            </a:r>
            <a:r>
              <a:rPr lang="cs-CZ" sz="2400" dirty="0" err="1" smtClean="0"/>
              <a:t>parapertusse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a mnoho dalších</a:t>
            </a:r>
          </a:p>
          <a:p>
            <a:pPr lvl="3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85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Informační systémy - registry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7979"/>
            <a:ext cx="8596668" cy="4253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Národní registry</a:t>
            </a:r>
          </a:p>
          <a:p>
            <a:r>
              <a:rPr lang="cs-CZ" dirty="0" smtClean="0"/>
              <a:t>registr tuberkulózy</a:t>
            </a:r>
          </a:p>
          <a:p>
            <a:r>
              <a:rPr lang="cs-CZ" dirty="0" smtClean="0"/>
              <a:t>registr pohlavních nemocí</a:t>
            </a:r>
          </a:p>
          <a:p>
            <a:r>
              <a:rPr lang="cs-CZ" dirty="0" smtClean="0"/>
              <a:t>registr HIV/AIDS</a:t>
            </a:r>
          </a:p>
          <a:p>
            <a:pPr marL="0" indent="0">
              <a:buNone/>
            </a:pPr>
            <a:r>
              <a:rPr lang="cs-CZ" dirty="0" smtClean="0"/>
              <a:t>           sdílejí údaje do příslušných Evropských registrů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Obdobně pro neinfekční diagnózy</a:t>
            </a:r>
          </a:p>
          <a:p>
            <a:r>
              <a:rPr lang="cs-CZ" dirty="0" smtClean="0"/>
              <a:t>Národní onkologický registr</a:t>
            </a:r>
          </a:p>
          <a:p>
            <a:r>
              <a:rPr lang="cs-CZ" dirty="0" smtClean="0"/>
              <a:t>Národní registr úrazů / </a:t>
            </a:r>
            <a:r>
              <a:rPr lang="cs-CZ" dirty="0"/>
              <a:t>Národní registr </a:t>
            </a:r>
            <a:r>
              <a:rPr lang="cs-CZ" dirty="0" smtClean="0"/>
              <a:t>dětských úrazů </a:t>
            </a:r>
          </a:p>
          <a:p>
            <a:r>
              <a:rPr lang="cs-CZ" dirty="0" smtClean="0"/>
              <a:t>Národní registr kloubních náhrad                   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8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Průběh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inkubační doba</a:t>
            </a:r>
          </a:p>
          <a:p>
            <a:pPr lvl="1"/>
            <a:r>
              <a:rPr lang="cs-CZ" altLang="cs-CZ" dirty="0" smtClean="0"/>
              <a:t>minimální</a:t>
            </a:r>
          </a:p>
          <a:p>
            <a:pPr lvl="1"/>
            <a:r>
              <a:rPr lang="cs-CZ" altLang="cs-CZ" dirty="0" smtClean="0"/>
              <a:t>maximální</a:t>
            </a:r>
          </a:p>
          <a:p>
            <a:pPr lvl="1"/>
            <a:r>
              <a:rPr lang="cs-CZ" altLang="cs-CZ" dirty="0" smtClean="0"/>
              <a:t>průměrná </a:t>
            </a:r>
            <a:r>
              <a:rPr lang="cs-CZ" altLang="cs-CZ" dirty="0"/>
              <a:t>(=nejčastější)</a:t>
            </a:r>
          </a:p>
          <a:p>
            <a:r>
              <a:rPr lang="cs-CZ" altLang="cs-CZ" dirty="0"/>
              <a:t>prodromální stadium</a:t>
            </a:r>
          </a:p>
          <a:p>
            <a:pPr lvl="1"/>
            <a:r>
              <a:rPr lang="cs-CZ" altLang="cs-CZ" dirty="0"/>
              <a:t>nespecifické </a:t>
            </a:r>
            <a:r>
              <a:rPr lang="cs-CZ" altLang="cs-CZ" dirty="0" smtClean="0"/>
              <a:t>příznaky, </a:t>
            </a:r>
            <a:r>
              <a:rPr lang="cs-CZ" altLang="cs-CZ" u="sng" dirty="0" smtClean="0"/>
              <a:t>zvýšená teplota</a:t>
            </a:r>
            <a:endParaRPr lang="cs-CZ" altLang="cs-CZ" u="sng" dirty="0"/>
          </a:p>
          <a:p>
            <a:r>
              <a:rPr lang="cs-CZ" altLang="cs-CZ" dirty="0"/>
              <a:t>manifestní stadium (syndrom)</a:t>
            </a:r>
          </a:p>
          <a:p>
            <a:r>
              <a:rPr lang="cs-CZ" altLang="cs-CZ" dirty="0"/>
              <a:t>rekonvalescence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6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Formy infekce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manifestní</a:t>
            </a:r>
          </a:p>
          <a:p>
            <a:pPr lvl="1"/>
            <a:r>
              <a:rPr lang="cs-CZ" altLang="cs-CZ" dirty="0"/>
              <a:t>typická</a:t>
            </a:r>
          </a:p>
          <a:p>
            <a:pPr lvl="1"/>
            <a:r>
              <a:rPr lang="cs-CZ" altLang="cs-CZ" dirty="0"/>
              <a:t>atypická</a:t>
            </a:r>
          </a:p>
          <a:p>
            <a:r>
              <a:rPr lang="cs-CZ" altLang="cs-CZ" dirty="0" err="1"/>
              <a:t>inaparentní</a:t>
            </a:r>
            <a:r>
              <a:rPr lang="cs-CZ" altLang="cs-CZ" dirty="0"/>
              <a:t> = </a:t>
            </a:r>
            <a:r>
              <a:rPr lang="cs-CZ" altLang="cs-CZ" dirty="0" smtClean="0"/>
              <a:t>asymptomatická = bezpříznaková</a:t>
            </a:r>
            <a:endParaRPr lang="cs-CZ" altLang="cs-CZ" dirty="0"/>
          </a:p>
          <a:p>
            <a:r>
              <a:rPr lang="cs-CZ" altLang="cs-CZ" dirty="0"/>
              <a:t>persistentní</a:t>
            </a:r>
          </a:p>
          <a:p>
            <a:pPr lvl="1"/>
            <a:r>
              <a:rPr lang="cs-CZ" altLang="cs-CZ" dirty="0"/>
              <a:t>chronická</a:t>
            </a:r>
          </a:p>
          <a:p>
            <a:pPr lvl="1"/>
            <a:r>
              <a:rPr lang="cs-CZ" altLang="cs-CZ" dirty="0"/>
              <a:t>latentní</a:t>
            </a:r>
          </a:p>
          <a:p>
            <a:pPr lvl="1"/>
            <a:r>
              <a:rPr lang="cs-CZ" altLang="cs-CZ" dirty="0"/>
              <a:t>nosičství (nosičství viru, bacilonosičství)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07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068" y="596900"/>
            <a:ext cx="8596668" cy="1320800"/>
          </a:xfrm>
        </p:spPr>
        <p:txBody>
          <a:bodyPr/>
          <a:lstStyle/>
          <a:p>
            <a:r>
              <a:rPr lang="cs-CZ" b="1" dirty="0" smtClean="0"/>
              <a:t>Individuální imunita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513939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8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Buněčná imunita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B - lymfocyty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745" y="3175000"/>
            <a:ext cx="4185623" cy="2866362"/>
          </a:xfrm>
        </p:spPr>
        <p:txBody>
          <a:bodyPr/>
          <a:lstStyle/>
          <a:p>
            <a:r>
              <a:rPr lang="cs-CZ" dirty="0" err="1" smtClean="0"/>
              <a:t>Plasmocyty</a:t>
            </a:r>
            <a:r>
              <a:rPr lang="cs-CZ" dirty="0" smtClean="0"/>
              <a:t> – tvorba specifických protilátek</a:t>
            </a:r>
          </a:p>
          <a:p>
            <a:r>
              <a:rPr lang="cs-CZ" dirty="0" smtClean="0"/>
              <a:t>Paměťové buňky B – imunologická paměť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 smtClean="0"/>
              <a:t>T - lymfocyty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8384" y="3175000"/>
            <a:ext cx="4185617" cy="3304117"/>
          </a:xfrm>
        </p:spPr>
        <p:txBody>
          <a:bodyPr/>
          <a:lstStyle/>
          <a:p>
            <a:r>
              <a:rPr lang="cs-CZ" dirty="0" smtClean="0"/>
              <a:t>Podpora tvorby </a:t>
            </a:r>
            <a:r>
              <a:rPr lang="cs-CZ" dirty="0"/>
              <a:t>protilátek</a:t>
            </a:r>
          </a:p>
          <a:p>
            <a:r>
              <a:rPr lang="cs-CZ" dirty="0"/>
              <a:t>Obrana vůči intracelulárním parazitům (viry, </a:t>
            </a:r>
            <a:r>
              <a:rPr lang="cs-CZ" dirty="0" err="1"/>
              <a:t>mykobakteria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Paměťové buňky T – imunologická paměť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1267</TotalTime>
  <Words>1115</Words>
  <Application>Microsoft Office PowerPoint</Application>
  <PresentationFormat>Vlastní</PresentationFormat>
  <Paragraphs>215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Faseta</vt:lpstr>
      <vt:lpstr>Surveillance nemocí   Pandemické plány</vt:lpstr>
      <vt:lpstr>Surveillance</vt:lpstr>
      <vt:lpstr>Prvky surveillance</vt:lpstr>
      <vt:lpstr>Programy surveillance v ČR</vt:lpstr>
      <vt:lpstr>Informační systémy - registry</vt:lpstr>
      <vt:lpstr>Průběh nákazy</vt:lpstr>
      <vt:lpstr>Formy infekce</vt:lpstr>
      <vt:lpstr>Individuální imunita</vt:lpstr>
      <vt:lpstr>Buněčná imunita</vt:lpstr>
      <vt:lpstr>Protilátková imunita </vt:lpstr>
      <vt:lpstr>Protilátková imunita - imunoglobuliny</vt:lpstr>
      <vt:lpstr>Protilátková imunita (specifická)</vt:lpstr>
      <vt:lpstr>Kolektivní imunita (specifická)</vt:lpstr>
      <vt:lpstr>Výskyt nákazy</vt:lpstr>
      <vt:lpstr>Prezentace aplikace PowerPoint</vt:lpstr>
      <vt:lpstr>Pandemie chřipky</vt:lpstr>
      <vt:lpstr>Charakteristika pandemií chřipky 20. a 21. století</vt:lpstr>
      <vt:lpstr>Pandemický plán</vt:lpstr>
      <vt:lpstr>Pandemický plán ČR</vt:lpstr>
      <vt:lpstr>Pandemický plán ČR  -  hlavní cíle</vt:lpstr>
      <vt:lpstr>Pandemický plán ČR – předpokládaný rozsah                                             (model pandemie chřipky A)</vt:lpstr>
      <vt:lpstr>Pandemický plán ČR  -  opatření na úrovni MZ </vt:lpstr>
      <vt:lpstr>Pandemický plán ČR  -  opatření na úrovni MZ </vt:lpstr>
      <vt:lpstr>Pandemický plán ČR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 nemocí   Pandemické plány</dc:title>
  <dc:creator>Miroslava Zavřelová</dc:creator>
  <cp:lastModifiedBy>Mirka</cp:lastModifiedBy>
  <cp:revision>71</cp:revision>
  <dcterms:created xsi:type="dcterms:W3CDTF">2018-01-30T12:14:40Z</dcterms:created>
  <dcterms:modified xsi:type="dcterms:W3CDTF">2020-03-23T15:35:53Z</dcterms:modified>
</cp:coreProperties>
</file>