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</p:sldMasterIdLst>
  <p:notesMasterIdLst>
    <p:notesMasterId r:id="rId190"/>
  </p:notesMasterIdLst>
  <p:sldIdLst>
    <p:sldId id="256" r:id="rId2"/>
    <p:sldId id="548" r:id="rId3"/>
    <p:sldId id="608" r:id="rId4"/>
    <p:sldId id="549" r:id="rId5"/>
    <p:sldId id="349" r:id="rId6"/>
    <p:sldId id="550" r:id="rId7"/>
    <p:sldId id="446" r:id="rId8"/>
    <p:sldId id="650" r:id="rId9"/>
    <p:sldId id="651" r:id="rId10"/>
    <p:sldId id="447" r:id="rId11"/>
    <p:sldId id="495" r:id="rId12"/>
    <p:sldId id="652" r:id="rId13"/>
    <p:sldId id="653" r:id="rId14"/>
    <p:sldId id="449" r:id="rId15"/>
    <p:sldId id="538" r:id="rId16"/>
    <p:sldId id="610" r:id="rId17"/>
    <p:sldId id="261" r:id="rId18"/>
    <p:sldId id="262" r:id="rId19"/>
    <p:sldId id="655" r:id="rId20"/>
    <p:sldId id="656" r:id="rId21"/>
    <p:sldId id="657" r:id="rId22"/>
    <p:sldId id="285" r:id="rId23"/>
    <p:sldId id="286" r:id="rId24"/>
    <p:sldId id="287" r:id="rId25"/>
    <p:sldId id="288" r:id="rId26"/>
    <p:sldId id="289" r:id="rId27"/>
    <p:sldId id="659" r:id="rId28"/>
    <p:sldId id="290" r:id="rId29"/>
    <p:sldId id="291" r:id="rId30"/>
    <p:sldId id="292" r:id="rId31"/>
    <p:sldId id="658" r:id="rId32"/>
    <p:sldId id="697" r:id="rId33"/>
    <p:sldId id="698" r:id="rId34"/>
    <p:sldId id="583" r:id="rId35"/>
    <p:sldId id="703" r:id="rId36"/>
    <p:sldId id="492" r:id="rId37"/>
    <p:sldId id="699" r:id="rId38"/>
    <p:sldId id="700" r:id="rId39"/>
    <p:sldId id="609" r:id="rId40"/>
    <p:sldId id="704" r:id="rId41"/>
    <p:sldId id="701" r:id="rId42"/>
    <p:sldId id="611" r:id="rId43"/>
    <p:sldId id="612" r:id="rId44"/>
    <p:sldId id="702" r:id="rId45"/>
    <p:sldId id="661" r:id="rId46"/>
    <p:sldId id="613" r:id="rId47"/>
    <p:sldId id="660" r:id="rId48"/>
    <p:sldId id="706" r:id="rId49"/>
    <p:sldId id="705" r:id="rId50"/>
    <p:sldId id="707" r:id="rId51"/>
    <p:sldId id="615" r:id="rId52"/>
    <p:sldId id="708" r:id="rId53"/>
    <p:sldId id="402" r:id="rId54"/>
    <p:sldId id="403" r:id="rId55"/>
    <p:sldId id="404" r:id="rId56"/>
    <p:sldId id="405" r:id="rId57"/>
    <p:sldId id="406" r:id="rId58"/>
    <p:sldId id="407" r:id="rId59"/>
    <p:sldId id="408" r:id="rId60"/>
    <p:sldId id="409" r:id="rId61"/>
    <p:sldId id="709" r:id="rId62"/>
    <p:sldId id="614" r:id="rId63"/>
    <p:sldId id="662" r:id="rId64"/>
    <p:sldId id="654" r:id="rId65"/>
    <p:sldId id="590" r:id="rId66"/>
    <p:sldId id="454" r:id="rId67"/>
    <p:sldId id="591" r:id="rId68"/>
    <p:sldId id="710" r:id="rId69"/>
    <p:sldId id="663" r:id="rId70"/>
    <p:sldId id="675" r:id="rId71"/>
    <p:sldId id="649" r:id="rId72"/>
    <p:sldId id="664" r:id="rId73"/>
    <p:sldId id="592" r:id="rId74"/>
    <p:sldId id="711" r:id="rId75"/>
    <p:sldId id="677" r:id="rId76"/>
    <p:sldId id="665" r:id="rId77"/>
    <p:sldId id="593" r:id="rId78"/>
    <p:sldId id="667" r:id="rId79"/>
    <p:sldId id="666" r:id="rId80"/>
    <p:sldId id="594" r:id="rId81"/>
    <p:sldId id="616" r:id="rId82"/>
    <p:sldId id="716" r:id="rId83"/>
    <p:sldId id="717" r:id="rId84"/>
    <p:sldId id="718" r:id="rId85"/>
    <p:sldId id="617" r:id="rId86"/>
    <p:sldId id="265" r:id="rId87"/>
    <p:sldId id="678" r:id="rId88"/>
    <p:sldId id="267" r:id="rId89"/>
    <p:sldId id="392" r:id="rId90"/>
    <p:sldId id="268" r:id="rId91"/>
    <p:sldId id="680" r:id="rId92"/>
    <p:sldId id="712" r:id="rId93"/>
    <p:sldId id="271" r:id="rId94"/>
    <p:sldId id="367" r:id="rId95"/>
    <p:sldId id="351" r:id="rId96"/>
    <p:sldId id="354" r:id="rId97"/>
    <p:sldId id="683" r:id="rId98"/>
    <p:sldId id="391" r:id="rId99"/>
    <p:sldId id="684" r:id="rId100"/>
    <p:sldId id="685" r:id="rId101"/>
    <p:sldId id="686" r:id="rId102"/>
    <p:sldId id="368" r:id="rId103"/>
    <p:sldId id="369" r:id="rId104"/>
    <p:sldId id="371" r:id="rId105"/>
    <p:sldId id="372" r:id="rId106"/>
    <p:sldId id="373" r:id="rId107"/>
    <p:sldId id="273" r:id="rId108"/>
    <p:sldId id="383" r:id="rId109"/>
    <p:sldId id="384" r:id="rId110"/>
    <p:sldId id="385" r:id="rId111"/>
    <p:sldId id="274" r:id="rId112"/>
    <p:sldId id="388" r:id="rId113"/>
    <p:sldId id="301" r:id="rId114"/>
    <p:sldId id="332" r:id="rId115"/>
    <p:sldId id="333" r:id="rId116"/>
    <p:sldId id="335" r:id="rId117"/>
    <p:sldId id="336" r:id="rId118"/>
    <p:sldId id="300" r:id="rId119"/>
    <p:sldId id="689" r:id="rId120"/>
    <p:sldId id="323" r:id="rId121"/>
    <p:sldId id="324" r:id="rId122"/>
    <p:sldId id="339" r:id="rId123"/>
    <p:sldId id="340" r:id="rId124"/>
    <p:sldId id="690" r:id="rId125"/>
    <p:sldId id="695" r:id="rId126"/>
    <p:sldId id="696" r:id="rId127"/>
    <p:sldId id="311" r:id="rId128"/>
    <p:sldId id="342" r:id="rId129"/>
    <p:sldId id="605" r:id="rId130"/>
    <p:sldId id="497" r:id="rId131"/>
    <p:sldId id="618" r:id="rId132"/>
    <p:sldId id="668" r:id="rId133"/>
    <p:sldId id="669" r:id="rId134"/>
    <p:sldId id="713" r:id="rId135"/>
    <p:sldId id="714" r:id="rId136"/>
    <p:sldId id="503" r:id="rId137"/>
    <p:sldId id="670" r:id="rId138"/>
    <p:sldId id="504" r:id="rId139"/>
    <p:sldId id="637" r:id="rId140"/>
    <p:sldId id="272" r:id="rId141"/>
    <p:sldId id="293" r:id="rId142"/>
    <p:sldId id="280" r:id="rId143"/>
    <p:sldId id="638" r:id="rId144"/>
    <p:sldId id="715" r:id="rId145"/>
    <p:sldId id="619" r:id="rId146"/>
    <p:sldId id="308" r:id="rId147"/>
    <p:sldId id="309" r:id="rId148"/>
    <p:sldId id="313" r:id="rId149"/>
    <p:sldId id="676" r:id="rId150"/>
    <p:sldId id="345" r:id="rId151"/>
    <p:sldId id="310" r:id="rId152"/>
    <p:sldId id="639" r:id="rId153"/>
    <p:sldId id="346" r:id="rId154"/>
    <p:sldId id="312" r:id="rId155"/>
    <p:sldId id="348" r:id="rId156"/>
    <p:sldId id="281" r:id="rId157"/>
    <p:sldId id="314" r:id="rId158"/>
    <p:sldId id="302" r:id="rId159"/>
    <p:sldId id="298" r:id="rId160"/>
    <p:sldId id="640" r:id="rId161"/>
    <p:sldId id="316" r:id="rId162"/>
    <p:sldId id="317" r:id="rId163"/>
    <p:sldId id="338" r:id="rId164"/>
    <p:sldId id="318" r:id="rId165"/>
    <p:sldId id="299" r:id="rId166"/>
    <p:sldId id="304" r:id="rId167"/>
    <p:sldId id="321" r:id="rId168"/>
    <p:sldId id="341" r:id="rId169"/>
    <p:sldId id="343" r:id="rId170"/>
    <p:sldId id="344" r:id="rId171"/>
    <p:sldId id="347" r:id="rId172"/>
    <p:sldId id="353" r:id="rId173"/>
    <p:sldId id="641" r:id="rId174"/>
    <p:sldId id="642" r:id="rId175"/>
    <p:sldId id="623" r:id="rId176"/>
    <p:sldId id="674" r:id="rId177"/>
    <p:sldId id="673" r:id="rId178"/>
    <p:sldId id="672" r:id="rId179"/>
    <p:sldId id="671" r:id="rId180"/>
    <p:sldId id="644" r:id="rId181"/>
    <p:sldId id="258" r:id="rId182"/>
    <p:sldId id="366" r:id="rId183"/>
    <p:sldId id="279" r:id="rId184"/>
    <p:sldId id="537" r:id="rId185"/>
    <p:sldId id="648" r:id="rId186"/>
    <p:sldId id="282" r:id="rId187"/>
    <p:sldId id="283" r:id="rId188"/>
    <p:sldId id="284" r:id="rId1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4BE9452-F2EF-4504-8E84-94E17718F74A}">
          <p14:sldIdLst>
            <p14:sldId id="256"/>
            <p14:sldId id="548"/>
          </p14:sldIdLst>
        </p14:section>
        <p14:section name="Oddíl souhrnu" id="{68CE0E5C-7BF2-41F8-A327-D0F391E08DF0}">
          <p14:sldIdLst>
            <p14:sldId id="608"/>
          </p14:sldIdLst>
        </p14:section>
        <p14:section name="Theoretical basis" id="{CE77F9C0-E545-46B8-A125-D40A4FFAF73D}">
          <p14:sldIdLst>
            <p14:sldId id="549"/>
            <p14:sldId id="349"/>
          </p14:sldIdLst>
        </p14:section>
        <p14:section name="anatomie" id="{8DD56452-1477-48DA-AB65-79F3D1C9EAAB}">
          <p14:sldIdLst>
            <p14:sldId id="550"/>
            <p14:sldId id="446"/>
            <p14:sldId id="650"/>
            <p14:sldId id="651"/>
            <p14:sldId id="447"/>
            <p14:sldId id="495"/>
            <p14:sldId id="652"/>
            <p14:sldId id="653"/>
            <p14:sldId id="449"/>
            <p14:sldId id="538"/>
            <p14:sldId id="610"/>
          </p14:sldIdLst>
        </p14:section>
        <p14:section name="zobrazovací metody" id="{0F01A34A-DEBE-4D19-A562-1ADECA78CC77}">
          <p14:sldIdLst>
            <p14:sldId id="261"/>
            <p14:sldId id="262"/>
            <p14:sldId id="655"/>
            <p14:sldId id="656"/>
            <p14:sldId id="657"/>
            <p14:sldId id="285"/>
            <p14:sldId id="286"/>
            <p14:sldId id="287"/>
            <p14:sldId id="288"/>
            <p14:sldId id="289"/>
            <p14:sldId id="659"/>
            <p14:sldId id="290"/>
            <p14:sldId id="291"/>
            <p14:sldId id="292"/>
            <p14:sldId id="658"/>
            <p14:sldId id="697"/>
            <p14:sldId id="698"/>
          </p14:sldIdLst>
        </p14:section>
        <p14:section name="Vývoj" id="{1B52517A-4B84-4350-A1FA-3012DA0FB971}">
          <p14:sldIdLst>
            <p14:sldId id="583"/>
            <p14:sldId id="703"/>
            <p14:sldId id="492"/>
            <p14:sldId id="699"/>
            <p14:sldId id="700"/>
            <p14:sldId id="609"/>
            <p14:sldId id="704"/>
            <p14:sldId id="701"/>
            <p14:sldId id="611"/>
            <p14:sldId id="612"/>
            <p14:sldId id="702"/>
            <p14:sldId id="661"/>
            <p14:sldId id="613"/>
            <p14:sldId id="660"/>
            <p14:sldId id="706"/>
            <p14:sldId id="705"/>
            <p14:sldId id="707"/>
            <p14:sldId id="615"/>
            <p14:sldId id="708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709"/>
            <p14:sldId id="614"/>
            <p14:sldId id="662"/>
            <p14:sldId id="654"/>
          </p14:sldIdLst>
        </p14:section>
        <p14:section name="Prosthetic procedure" id="{29007323-94EA-4988-A20B-DB0AC9F59F92}">
          <p14:sldIdLst>
            <p14:sldId id="590"/>
            <p14:sldId id="454"/>
            <p14:sldId id="591"/>
            <p14:sldId id="710"/>
            <p14:sldId id="663"/>
            <p14:sldId id="675"/>
            <p14:sldId id="649"/>
            <p14:sldId id="664"/>
            <p14:sldId id="592"/>
            <p14:sldId id="711"/>
            <p14:sldId id="677"/>
            <p14:sldId id="665"/>
            <p14:sldId id="593"/>
            <p14:sldId id="667"/>
            <p14:sldId id="666"/>
            <p14:sldId id="594"/>
            <p14:sldId id="616"/>
            <p14:sldId id="716"/>
            <p14:sldId id="717"/>
            <p14:sldId id="718"/>
            <p14:sldId id="617"/>
            <p14:sldId id="265"/>
            <p14:sldId id="678"/>
            <p14:sldId id="267"/>
            <p14:sldId id="392"/>
            <p14:sldId id="268"/>
            <p14:sldId id="680"/>
            <p14:sldId id="712"/>
            <p14:sldId id="271"/>
            <p14:sldId id="367"/>
            <p14:sldId id="351"/>
            <p14:sldId id="354"/>
            <p14:sldId id="683"/>
            <p14:sldId id="391"/>
            <p14:sldId id="684"/>
            <p14:sldId id="685"/>
            <p14:sldId id="686"/>
            <p14:sldId id="368"/>
            <p14:sldId id="369"/>
            <p14:sldId id="371"/>
            <p14:sldId id="372"/>
            <p14:sldId id="373"/>
            <p14:sldId id="273"/>
            <p14:sldId id="383"/>
            <p14:sldId id="384"/>
            <p14:sldId id="385"/>
            <p14:sldId id="274"/>
            <p14:sldId id="388"/>
            <p14:sldId id="301"/>
            <p14:sldId id="332"/>
            <p14:sldId id="333"/>
            <p14:sldId id="335"/>
            <p14:sldId id="336"/>
            <p14:sldId id="300"/>
            <p14:sldId id="689"/>
            <p14:sldId id="323"/>
            <p14:sldId id="324"/>
            <p14:sldId id="339"/>
            <p14:sldId id="340"/>
            <p14:sldId id="690"/>
            <p14:sldId id="695"/>
            <p14:sldId id="696"/>
            <p14:sldId id="311"/>
            <p14:sldId id="342"/>
          </p14:sldIdLst>
        </p14:section>
        <p14:section name="Bone augmentation" id="{01642E50-13BA-479F-905F-E73DA4EAD7C1}">
          <p14:sldIdLst>
            <p14:sldId id="605"/>
            <p14:sldId id="497"/>
            <p14:sldId id="618"/>
            <p14:sldId id="668"/>
            <p14:sldId id="669"/>
            <p14:sldId id="713"/>
            <p14:sldId id="714"/>
            <p14:sldId id="503"/>
            <p14:sldId id="670"/>
            <p14:sldId id="504"/>
            <p14:sldId id="637"/>
            <p14:sldId id="272"/>
            <p14:sldId id="293"/>
            <p14:sldId id="280"/>
            <p14:sldId id="638"/>
            <p14:sldId id="715"/>
          </p14:sldIdLst>
        </p14:section>
        <p14:section name="Bone augmentation" id="{C7A8411B-F944-4040-B4E6-68D1CEF1E70F}">
          <p14:sldIdLst>
            <p14:sldId id="619"/>
            <p14:sldId id="308"/>
            <p14:sldId id="309"/>
            <p14:sldId id="313"/>
            <p14:sldId id="676"/>
            <p14:sldId id="345"/>
            <p14:sldId id="310"/>
            <p14:sldId id="639"/>
            <p14:sldId id="346"/>
            <p14:sldId id="312"/>
            <p14:sldId id="348"/>
            <p14:sldId id="281"/>
            <p14:sldId id="314"/>
            <p14:sldId id="302"/>
            <p14:sldId id="298"/>
            <p14:sldId id="640"/>
            <p14:sldId id="316"/>
            <p14:sldId id="317"/>
            <p14:sldId id="338"/>
            <p14:sldId id="318"/>
            <p14:sldId id="299"/>
            <p14:sldId id="304"/>
            <p14:sldId id="321"/>
            <p14:sldId id="341"/>
            <p14:sldId id="343"/>
            <p14:sldId id="344"/>
            <p14:sldId id="347"/>
            <p14:sldId id="353"/>
            <p14:sldId id="641"/>
            <p14:sldId id="642"/>
            <p14:sldId id="623"/>
            <p14:sldId id="674"/>
            <p14:sldId id="673"/>
            <p14:sldId id="672"/>
            <p14:sldId id="671"/>
            <p14:sldId id="644"/>
            <p14:sldId id="258"/>
            <p14:sldId id="366"/>
            <p14:sldId id="279"/>
            <p14:sldId id="537"/>
            <p14:sldId id="648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těch Peřina" initials="VP" lastIdx="1" clrIdx="0">
    <p:extLst>
      <p:ext uri="{19B8F6BF-5375-455C-9EA6-DF929625EA0E}">
        <p15:presenceInfo xmlns:p15="http://schemas.microsoft.com/office/powerpoint/2012/main" userId="bd5d78df03e65c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99FF"/>
    <a:srgbClr val="33CCFF"/>
    <a:srgbClr val="00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2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commentAuthors" Target="commentAuthors.xml"/><Relationship Id="rId196" Type="http://schemas.microsoft.com/office/2016/11/relationships/changesInfo" Target="changesInfos/changesInfo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jtěch Peřina" userId="bd5d78df03e65cdf" providerId="LiveId" clId="{AFBB40A1-F998-4FCE-AE8E-18DA65A6FE6D}"/>
    <pc:docChg chg="modSld">
      <pc:chgData name="Vojtěch Peřina" userId="bd5d78df03e65cdf" providerId="LiveId" clId="{AFBB40A1-F998-4FCE-AE8E-18DA65A6FE6D}" dt="2020-04-10T14:20:23.517" v="0" actId="6549"/>
      <pc:docMkLst>
        <pc:docMk/>
      </pc:docMkLst>
      <pc:sldChg chg="modSp mod">
        <pc:chgData name="Vojtěch Peřina" userId="bd5d78df03e65cdf" providerId="LiveId" clId="{AFBB40A1-F998-4FCE-AE8E-18DA65A6FE6D}" dt="2020-04-10T14:20:23.517" v="0" actId="6549"/>
        <pc:sldMkLst>
          <pc:docMk/>
          <pc:sldMk cId="0" sldId="256"/>
        </pc:sldMkLst>
        <pc:spChg chg="mod">
          <ac:chgData name="Vojtěch Peřina" userId="bd5d78df03e65cdf" providerId="LiveId" clId="{AFBB40A1-F998-4FCE-AE8E-18DA65A6FE6D}" dt="2020-04-10T14:20:23.517" v="0" actId="6549"/>
          <ac:spMkLst>
            <pc:docMk/>
            <pc:sldMk cId="0" sldId="256"/>
            <ac:spMk id="15362" creationId="{00000000-0000-0000-0000-000000000000}"/>
          </ac:spMkLst>
        </pc:spChg>
      </pc:sldChg>
    </pc:docChg>
  </pc:docChgLst>
  <pc:docChgLst>
    <pc:chgData name="Vojtěch Peřina" userId="bd5d78df03e65cdf" providerId="LiveId" clId="{29294292-D3AE-4DD7-9D42-1DE9BFEE5AF6}"/>
    <pc:docChg chg="undo custSel addSld delSld modSld sldOrd modSection">
      <pc:chgData name="Vojtěch Peřina" userId="bd5d78df03e65cdf" providerId="LiveId" clId="{29294292-D3AE-4DD7-9D42-1DE9BFEE5AF6}" dt="2018-10-14T16:29:29.407" v="537" actId="962"/>
      <pc:docMkLst>
        <pc:docMk/>
      </pc:docMkLst>
      <pc:sldChg chg="addSp delSp modSp add">
        <pc:chgData name="Vojtěch Peřina" userId="bd5d78df03e65cdf" providerId="LiveId" clId="{29294292-D3AE-4DD7-9D42-1DE9BFEE5AF6}" dt="2018-10-14T16:14:38.372" v="405" actId="6549"/>
        <pc:sldMkLst>
          <pc:docMk/>
          <pc:sldMk cId="3800867885" sldId="265"/>
        </pc:sldMkLst>
        <pc:spChg chg="mod">
          <ac:chgData name="Vojtěch Peřina" userId="bd5d78df03e65cdf" providerId="LiveId" clId="{29294292-D3AE-4DD7-9D42-1DE9BFEE5AF6}" dt="2018-09-29T12:45:08.629" v="78" actId="20577"/>
          <ac:spMkLst>
            <pc:docMk/>
            <pc:sldMk cId="3800867885" sldId="265"/>
            <ac:spMk id="2" creationId="{00000000-0000-0000-0000-000000000000}"/>
          </ac:spMkLst>
        </pc:spChg>
        <pc:spChg chg="del">
          <ac:chgData name="Vojtěch Peřina" userId="bd5d78df03e65cdf" providerId="LiveId" clId="{29294292-D3AE-4DD7-9D42-1DE9BFEE5AF6}" dt="2018-09-29T12:44:36.724" v="53" actId="478"/>
          <ac:spMkLst>
            <pc:docMk/>
            <pc:sldMk cId="3800867885" sldId="265"/>
            <ac:spMk id="3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4:38.372" v="405" actId="6549"/>
          <ac:spMkLst>
            <pc:docMk/>
            <pc:sldMk cId="3800867885" sldId="265"/>
            <ac:spMk id="5" creationId="{00000000-0000-0000-0000-000000000000}"/>
          </ac:spMkLst>
        </pc:spChg>
        <pc:spChg chg="add del mod">
          <ac:chgData name="Vojtěch Peřina" userId="bd5d78df03e65cdf" providerId="LiveId" clId="{29294292-D3AE-4DD7-9D42-1DE9BFEE5AF6}" dt="2018-10-14T16:13:32.208" v="401" actId="478"/>
          <ac:spMkLst>
            <pc:docMk/>
            <pc:sldMk cId="3800867885" sldId="265"/>
            <ac:spMk id="6" creationId="{9A8C10DD-0F19-4991-A0B3-AE6B1F5952C9}"/>
          </ac:spMkLst>
        </pc:spChg>
      </pc:sldChg>
      <pc:sldChg chg="add">
        <pc:chgData name="Vojtěch Peřina" userId="bd5d78df03e65cdf" providerId="LiveId" clId="{29294292-D3AE-4DD7-9D42-1DE9BFEE5AF6}" dt="2018-09-29T12:44:18.359" v="32"/>
        <pc:sldMkLst>
          <pc:docMk/>
          <pc:sldMk cId="914990017" sldId="267"/>
        </pc:sldMkLst>
      </pc:sldChg>
      <pc:sldChg chg="add">
        <pc:chgData name="Vojtěch Peřina" userId="bd5d78df03e65cdf" providerId="LiveId" clId="{29294292-D3AE-4DD7-9D42-1DE9BFEE5AF6}" dt="2018-09-29T12:44:18.359" v="32"/>
        <pc:sldMkLst>
          <pc:docMk/>
          <pc:sldMk cId="36841449" sldId="268"/>
        </pc:sldMkLst>
      </pc:sldChg>
      <pc:sldChg chg="modSp add">
        <pc:chgData name="Vojtěch Peřina" userId="bd5d78df03e65cdf" providerId="LiveId" clId="{29294292-D3AE-4DD7-9D42-1DE9BFEE5AF6}" dt="2018-09-29T12:49:35.948" v="99" actId="14100"/>
        <pc:sldMkLst>
          <pc:docMk/>
          <pc:sldMk cId="4243660432" sldId="271"/>
        </pc:sldMkLst>
        <pc:spChg chg="mod">
          <ac:chgData name="Vojtěch Peřina" userId="bd5d78df03e65cdf" providerId="LiveId" clId="{29294292-D3AE-4DD7-9D42-1DE9BFEE5AF6}" dt="2018-09-29T12:49:35.948" v="99" actId="14100"/>
          <ac:spMkLst>
            <pc:docMk/>
            <pc:sldMk cId="4243660432" sldId="271"/>
            <ac:spMk id="2" creationId="{00000000-0000-0000-0000-000000000000}"/>
          </ac:spMkLst>
        </pc:spChg>
        <pc:spChg chg="mod">
          <ac:chgData name="Vojtěch Peřina" userId="bd5d78df03e65cdf" providerId="LiveId" clId="{29294292-D3AE-4DD7-9D42-1DE9BFEE5AF6}" dt="2018-09-29T12:49:28.354" v="98" actId="27636"/>
          <ac:spMkLst>
            <pc:docMk/>
            <pc:sldMk cId="4243660432" sldId="271"/>
            <ac:spMk id="3" creationId="{00000000-0000-0000-0000-000000000000}"/>
          </ac:spMkLst>
        </pc:spChg>
      </pc:sldChg>
      <pc:sldChg chg="modSp add">
        <pc:chgData name="Vojtěch Peřina" userId="bd5d78df03e65cdf" providerId="LiveId" clId="{29294292-D3AE-4DD7-9D42-1DE9BFEE5AF6}" dt="2018-09-29T12:50:51.619" v="112" actId="27636"/>
        <pc:sldMkLst>
          <pc:docMk/>
          <pc:sldMk cId="3882926746" sldId="273"/>
        </pc:sldMkLst>
        <pc:spChg chg="mod">
          <ac:chgData name="Vojtěch Peřina" userId="bd5d78df03e65cdf" providerId="LiveId" clId="{29294292-D3AE-4DD7-9D42-1DE9BFEE5AF6}" dt="2018-09-29T12:50:44.012" v="108" actId="14100"/>
          <ac:spMkLst>
            <pc:docMk/>
            <pc:sldMk cId="3882926746" sldId="273"/>
            <ac:spMk id="2" creationId="{00000000-0000-0000-0000-000000000000}"/>
          </ac:spMkLst>
        </pc:spChg>
        <pc:spChg chg="mod">
          <ac:chgData name="Vojtěch Peřina" userId="bd5d78df03e65cdf" providerId="LiveId" clId="{29294292-D3AE-4DD7-9D42-1DE9BFEE5AF6}" dt="2018-09-29T12:50:51.619" v="112" actId="27636"/>
          <ac:spMkLst>
            <pc:docMk/>
            <pc:sldMk cId="3882926746" sldId="273"/>
            <ac:spMk id="3" creationId="{00000000-0000-0000-0000-000000000000}"/>
          </ac:spMkLst>
        </pc:spChg>
      </pc:sldChg>
      <pc:sldChg chg="modSp add">
        <pc:chgData name="Vojtěch Peřina" userId="bd5d78df03e65cdf" providerId="LiveId" clId="{29294292-D3AE-4DD7-9D42-1DE9BFEE5AF6}" dt="2018-09-29T12:51:22.239" v="124" actId="27636"/>
        <pc:sldMkLst>
          <pc:docMk/>
          <pc:sldMk cId="2234202730" sldId="274"/>
        </pc:sldMkLst>
        <pc:spChg chg="mod">
          <ac:chgData name="Vojtěch Peřina" userId="bd5d78df03e65cdf" providerId="LiveId" clId="{29294292-D3AE-4DD7-9D42-1DE9BFEE5AF6}" dt="2018-09-29T12:51:11.044" v="116" actId="14100"/>
          <ac:spMkLst>
            <pc:docMk/>
            <pc:sldMk cId="2234202730" sldId="274"/>
            <ac:spMk id="2" creationId="{00000000-0000-0000-0000-000000000000}"/>
          </ac:spMkLst>
        </pc:spChg>
        <pc:spChg chg="mod">
          <ac:chgData name="Vojtěch Peřina" userId="bd5d78df03e65cdf" providerId="LiveId" clId="{29294292-D3AE-4DD7-9D42-1DE9BFEE5AF6}" dt="2018-09-29T12:51:22.239" v="124" actId="27636"/>
          <ac:spMkLst>
            <pc:docMk/>
            <pc:sldMk cId="2234202730" sldId="274"/>
            <ac:spMk id="3" creationId="{00000000-0000-0000-0000-000000000000}"/>
          </ac:spMkLst>
        </pc:spChg>
      </pc:sldChg>
      <pc:sldChg chg="modSp add">
        <pc:chgData name="Vojtěch Peřina" userId="bd5d78df03e65cdf" providerId="LiveId" clId="{29294292-D3AE-4DD7-9D42-1DE9BFEE5AF6}" dt="2018-09-29T12:51:58.296" v="138" actId="27636"/>
        <pc:sldMkLst>
          <pc:docMk/>
          <pc:sldMk cId="2050070285" sldId="300"/>
        </pc:sldMkLst>
        <pc:spChg chg="mod">
          <ac:chgData name="Vojtěch Peřina" userId="bd5d78df03e65cdf" providerId="LiveId" clId="{29294292-D3AE-4DD7-9D42-1DE9BFEE5AF6}" dt="2018-09-29T12:51:52.532" v="134" actId="14100"/>
          <ac:spMkLst>
            <pc:docMk/>
            <pc:sldMk cId="2050070285" sldId="300"/>
            <ac:spMk id="2" creationId="{00000000-0000-0000-0000-000000000000}"/>
          </ac:spMkLst>
        </pc:spChg>
        <pc:spChg chg="mod">
          <ac:chgData name="Vojtěch Peřina" userId="bd5d78df03e65cdf" providerId="LiveId" clId="{29294292-D3AE-4DD7-9D42-1DE9BFEE5AF6}" dt="2018-09-29T12:51:58.296" v="138" actId="27636"/>
          <ac:spMkLst>
            <pc:docMk/>
            <pc:sldMk cId="2050070285" sldId="300"/>
            <ac:spMk id="3" creationId="{00000000-0000-0000-0000-000000000000}"/>
          </ac:spMkLst>
        </pc:spChg>
      </pc:sldChg>
      <pc:sldChg chg="modSp add">
        <pc:chgData name="Vojtěch Peřina" userId="bd5d78df03e65cdf" providerId="LiveId" clId="{29294292-D3AE-4DD7-9D42-1DE9BFEE5AF6}" dt="2018-09-29T12:44:18.607" v="40" actId="27636"/>
        <pc:sldMkLst>
          <pc:docMk/>
          <pc:sldMk cId="497107623" sldId="301"/>
        </pc:sldMkLst>
        <pc:spChg chg="mod">
          <ac:chgData name="Vojtěch Peřina" userId="bd5d78df03e65cdf" providerId="LiveId" clId="{29294292-D3AE-4DD7-9D42-1DE9BFEE5AF6}" dt="2018-09-29T12:44:18.607" v="40" actId="27636"/>
          <ac:spMkLst>
            <pc:docMk/>
            <pc:sldMk cId="497107623" sldId="301"/>
            <ac:spMk id="9" creationId="{00000000-0000-0000-0000-000000000000}"/>
          </ac:spMkLst>
        </pc:spChg>
        <pc:spChg chg="mod">
          <ac:chgData name="Vojtěch Peřina" userId="bd5d78df03e65cdf" providerId="LiveId" clId="{29294292-D3AE-4DD7-9D42-1DE9BFEE5AF6}" dt="2018-09-29T12:44:18.605" v="39" actId="27636"/>
          <ac:spMkLst>
            <pc:docMk/>
            <pc:sldMk cId="497107623" sldId="301"/>
            <ac:spMk id="11" creationId="{00000000-0000-0000-0000-000000000000}"/>
          </ac:spMkLst>
        </pc:spChg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317072589" sldId="311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886394718" sldId="323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587283126" sldId="324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822272666" sldId="332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548593523" sldId="333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4291510368" sldId="335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937370937" sldId="336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4069122787" sldId="339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243961192" sldId="340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983107351" sldId="342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4036823075" sldId="351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4199952824" sldId="354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113564662" sldId="367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4053351180" sldId="368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4007127897" sldId="369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021437348" sldId="371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2561944462" sldId="372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963229317" sldId="373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359231650" sldId="383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129484397" sldId="384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3152608852" sldId="385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981493607" sldId="388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507222550" sldId="391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2756973622" sldId="392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156147054" sldId="402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1022467135" sldId="403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2985428053" sldId="404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765502005" sldId="405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513591512" sldId="406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3856504111" sldId="407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3394493716" sldId="408"/>
        </pc:sldMkLst>
      </pc:sldChg>
      <pc:sldChg chg="add">
        <pc:chgData name="Vojtěch Peřina" userId="bd5d78df03e65cdf" providerId="LiveId" clId="{29294292-D3AE-4DD7-9D42-1DE9BFEE5AF6}" dt="2018-09-29T12:53:54.115" v="182"/>
        <pc:sldMkLst>
          <pc:docMk/>
          <pc:sldMk cId="2044009076" sldId="409"/>
        </pc:sldMkLst>
      </pc:sldChg>
      <pc:sldChg chg="modSp">
        <pc:chgData name="Vojtěch Peřina" userId="bd5d78df03e65cdf" providerId="LiveId" clId="{29294292-D3AE-4DD7-9D42-1DE9BFEE5AF6}" dt="2018-09-29T12:41:41.190" v="24" actId="27636"/>
        <pc:sldMkLst>
          <pc:docMk/>
          <pc:sldMk cId="1658730342" sldId="592"/>
        </pc:sldMkLst>
        <pc:spChg chg="mod">
          <ac:chgData name="Vojtěch Peřina" userId="bd5d78df03e65cdf" providerId="LiveId" clId="{29294292-D3AE-4DD7-9D42-1DE9BFEE5AF6}" dt="2018-09-29T12:41:41.190" v="24" actId="27636"/>
          <ac:spMkLst>
            <pc:docMk/>
            <pc:sldMk cId="1658730342" sldId="592"/>
            <ac:spMk id="3" creationId="{06DEFFB7-540D-45D7-95CA-8CEA21092637}"/>
          </ac:spMkLst>
        </pc:spChg>
      </pc:sldChg>
      <pc:sldChg chg="modSp">
        <pc:chgData name="Vojtěch Peřina" userId="bd5d78df03e65cdf" providerId="LiveId" clId="{29294292-D3AE-4DD7-9D42-1DE9BFEE5AF6}" dt="2018-09-29T12:55:58.880" v="183" actId="27124"/>
        <pc:sldMkLst>
          <pc:docMk/>
          <pc:sldMk cId="1245723466" sldId="608"/>
        </pc:sldMkLst>
        <pc:graphicFrameChg chg="modGraphic">
          <ac:chgData name="Vojtěch Peřina" userId="bd5d78df03e65cdf" providerId="LiveId" clId="{29294292-D3AE-4DD7-9D42-1DE9BFEE5AF6}" dt="2018-09-29T12:55:58.880" v="183" actId="27124"/>
          <ac:graphicFrameMkLst>
            <pc:docMk/>
            <pc:sldMk cId="1245723466" sldId="608"/>
            <ac:graphicFrameMk id="6" creationId="{18533856-7CCA-430A-93F9-C8C513969D24}"/>
          </ac:graphicFrameMkLst>
        </pc:graphicFrameChg>
      </pc:sldChg>
      <pc:sldChg chg="delSp">
        <pc:chgData name="Vojtěch Peřina" userId="bd5d78df03e65cdf" providerId="LiveId" clId="{29294292-D3AE-4DD7-9D42-1DE9BFEE5AF6}" dt="2018-10-14T15:41:38.824" v="286" actId="478"/>
        <pc:sldMkLst>
          <pc:docMk/>
          <pc:sldMk cId="3121675800" sldId="658"/>
        </pc:sldMkLst>
        <pc:spChg chg="del">
          <ac:chgData name="Vojtěch Peřina" userId="bd5d78df03e65cdf" providerId="LiveId" clId="{29294292-D3AE-4DD7-9D42-1DE9BFEE5AF6}" dt="2018-10-14T15:41:38.824" v="286" actId="478"/>
          <ac:spMkLst>
            <pc:docMk/>
            <pc:sldMk cId="3121675800" sldId="658"/>
            <ac:spMk id="4" creationId="{00000000-0000-0000-0000-000000000000}"/>
          </ac:spMkLst>
        </pc:spChg>
      </pc:sldChg>
      <pc:sldChg chg="addSp add">
        <pc:chgData name="Vojtěch Peřina" userId="bd5d78df03e65cdf" providerId="LiveId" clId="{29294292-D3AE-4DD7-9D42-1DE9BFEE5AF6}" dt="2018-09-29T12:40:19.341" v="1"/>
        <pc:sldMkLst>
          <pc:docMk/>
          <pc:sldMk cId="1489110855" sldId="675"/>
        </pc:sldMkLst>
        <pc:picChg chg="add">
          <ac:chgData name="Vojtěch Peřina" userId="bd5d78df03e65cdf" providerId="LiveId" clId="{29294292-D3AE-4DD7-9D42-1DE9BFEE5AF6}" dt="2018-09-29T12:40:19.341" v="1"/>
          <ac:picMkLst>
            <pc:docMk/>
            <pc:sldMk cId="1489110855" sldId="675"/>
            <ac:picMk id="2" creationId="{B2DDCEA5-46C4-4707-8282-57B17B28B903}"/>
          </ac:picMkLst>
        </pc:picChg>
      </pc:sldChg>
      <pc:sldChg chg="addSp delSp add">
        <pc:chgData name="Vojtěch Peřina" userId="bd5d78df03e65cdf" providerId="LiveId" clId="{29294292-D3AE-4DD7-9D42-1DE9BFEE5AF6}" dt="2018-09-29T12:40:50.900" v="4"/>
        <pc:sldMkLst>
          <pc:docMk/>
          <pc:sldMk cId="3373074434" sldId="676"/>
        </pc:sldMkLst>
        <pc:spChg chg="del">
          <ac:chgData name="Vojtěch Peřina" userId="bd5d78df03e65cdf" providerId="LiveId" clId="{29294292-D3AE-4DD7-9D42-1DE9BFEE5AF6}" dt="2018-09-29T12:40:49.665" v="3"/>
          <ac:spMkLst>
            <pc:docMk/>
            <pc:sldMk cId="3373074434" sldId="676"/>
            <ac:spMk id="2" creationId="{AAFF7A3F-B0AC-447A-8150-74EDAF0FAE69}"/>
          </ac:spMkLst>
        </pc:spChg>
        <pc:spChg chg="del">
          <ac:chgData name="Vojtěch Peřina" userId="bd5d78df03e65cdf" providerId="LiveId" clId="{29294292-D3AE-4DD7-9D42-1DE9BFEE5AF6}" dt="2018-09-29T12:40:49.665" v="3"/>
          <ac:spMkLst>
            <pc:docMk/>
            <pc:sldMk cId="3373074434" sldId="676"/>
            <ac:spMk id="3" creationId="{2FC3F53F-3E2D-4792-A277-56236E9391B7}"/>
          </ac:spMkLst>
        </pc:spChg>
        <pc:spChg chg="del">
          <ac:chgData name="Vojtěch Peřina" userId="bd5d78df03e65cdf" providerId="LiveId" clId="{29294292-D3AE-4DD7-9D42-1DE9BFEE5AF6}" dt="2018-09-29T12:40:49.665" v="3"/>
          <ac:spMkLst>
            <pc:docMk/>
            <pc:sldMk cId="3373074434" sldId="676"/>
            <ac:spMk id="4" creationId="{2A6CBED1-1764-40AC-AD1B-FBDBD37570C1}"/>
          </ac:spMkLst>
        </pc:spChg>
        <pc:picChg chg="add">
          <ac:chgData name="Vojtěch Peřina" userId="bd5d78df03e65cdf" providerId="LiveId" clId="{29294292-D3AE-4DD7-9D42-1DE9BFEE5AF6}" dt="2018-09-29T12:40:50.900" v="4"/>
          <ac:picMkLst>
            <pc:docMk/>
            <pc:sldMk cId="3373074434" sldId="676"/>
            <ac:picMk id="5" creationId="{5E45AC4F-4A59-425B-9077-E3BB69800E7D}"/>
          </ac:picMkLst>
        </pc:picChg>
      </pc:sldChg>
      <pc:sldChg chg="addSp modSp add ord">
        <pc:chgData name="Vojtěch Peřina" userId="bd5d78df03e65cdf" providerId="LiveId" clId="{29294292-D3AE-4DD7-9D42-1DE9BFEE5AF6}" dt="2018-09-29T12:41:58.384" v="31"/>
        <pc:sldMkLst>
          <pc:docMk/>
          <pc:sldMk cId="1071817666" sldId="677"/>
        </pc:sldMkLst>
        <pc:picChg chg="add mod">
          <ac:chgData name="Vojtěch Peřina" userId="bd5d78df03e65cdf" providerId="LiveId" clId="{29294292-D3AE-4DD7-9D42-1DE9BFEE5AF6}" dt="2018-09-29T12:41:55.882" v="30" actId="12789"/>
          <ac:picMkLst>
            <pc:docMk/>
            <pc:sldMk cId="1071817666" sldId="677"/>
            <ac:picMk id="3" creationId="{880A3308-EE4B-4C85-8A87-AB191B7C94DA}"/>
          </ac:picMkLst>
        </pc:picChg>
      </pc:sldChg>
      <pc:sldChg chg="modSp add">
        <pc:chgData name="Vojtěch Peřina" userId="bd5d78df03e65cdf" providerId="LiveId" clId="{29294292-D3AE-4DD7-9D42-1DE9BFEE5AF6}" dt="2018-09-29T12:48:20.116" v="86"/>
        <pc:sldMkLst>
          <pc:docMk/>
          <pc:sldMk cId="2524590823" sldId="678"/>
        </pc:sldMkLst>
        <pc:spChg chg="mod">
          <ac:chgData name="Vojtěch Peřina" userId="bd5d78df03e65cdf" providerId="LiveId" clId="{29294292-D3AE-4DD7-9D42-1DE9BFEE5AF6}" dt="2018-09-29T12:48:20.116" v="86"/>
          <ac:spMkLst>
            <pc:docMk/>
            <pc:sldMk cId="2524590823" sldId="678"/>
            <ac:spMk id="3" creationId="{00000000-0000-0000-0000-000000000000}"/>
          </ac:spMkLst>
        </pc:spChg>
      </pc:sldChg>
      <pc:sldChg chg="modSp add">
        <pc:chgData name="Vojtěch Peřina" userId="bd5d78df03e65cdf" providerId="LiveId" clId="{29294292-D3AE-4DD7-9D42-1DE9BFEE5AF6}" dt="2018-10-14T16:16:46.918" v="409" actId="12100"/>
        <pc:sldMkLst>
          <pc:docMk/>
          <pc:sldMk cId="887585258" sldId="680"/>
        </pc:sldMkLst>
        <pc:spChg chg="mod">
          <ac:chgData name="Vojtěch Peřina" userId="bd5d78df03e65cdf" providerId="LiveId" clId="{29294292-D3AE-4DD7-9D42-1DE9BFEE5AF6}" dt="2018-09-29T12:49:15.180" v="92" actId="27636"/>
          <ac:spMkLst>
            <pc:docMk/>
            <pc:sldMk cId="887585258" sldId="680"/>
            <ac:spMk id="2" creationId="{00000000-0000-0000-0000-000000000000}"/>
          </ac:spMkLst>
        </pc:spChg>
        <pc:graphicFrameChg chg="mod">
          <ac:chgData name="Vojtěch Peřina" userId="bd5d78df03e65cdf" providerId="LiveId" clId="{29294292-D3AE-4DD7-9D42-1DE9BFEE5AF6}" dt="2018-10-14T16:16:46.918" v="409" actId="12100"/>
          <ac:graphicFrameMkLst>
            <pc:docMk/>
            <pc:sldMk cId="887585258" sldId="680"/>
            <ac:graphicFrameMk id="4" creationId="{00000000-0000-0000-0000-000000000000}"/>
          </ac:graphicFrameMkLst>
        </pc:graphicFrameChg>
      </pc:sldChg>
      <pc:sldChg chg="modSp add">
        <pc:chgData name="Vojtěch Peřina" userId="bd5d78df03e65cdf" providerId="LiveId" clId="{29294292-D3AE-4DD7-9D42-1DE9BFEE5AF6}" dt="2018-09-29T12:50:03.204" v="107" actId="27636"/>
        <pc:sldMkLst>
          <pc:docMk/>
          <pc:sldMk cId="842785529" sldId="683"/>
        </pc:sldMkLst>
        <pc:spChg chg="mod">
          <ac:chgData name="Vojtěch Peřina" userId="bd5d78df03e65cdf" providerId="LiveId" clId="{29294292-D3AE-4DD7-9D42-1DE9BFEE5AF6}" dt="2018-09-29T12:49:56.996" v="103" actId="14100"/>
          <ac:spMkLst>
            <pc:docMk/>
            <pc:sldMk cId="842785529" sldId="683"/>
            <ac:spMk id="2" creationId="{00000000-0000-0000-0000-000000000000}"/>
          </ac:spMkLst>
        </pc:spChg>
        <pc:spChg chg="mod">
          <ac:chgData name="Vojtěch Peřina" userId="bd5d78df03e65cdf" providerId="LiveId" clId="{29294292-D3AE-4DD7-9D42-1DE9BFEE5AF6}" dt="2018-09-29T12:50:03.204" v="107" actId="27636"/>
          <ac:spMkLst>
            <pc:docMk/>
            <pc:sldMk cId="842785529" sldId="683"/>
            <ac:spMk id="3" creationId="{00000000-0000-0000-0000-000000000000}"/>
          </ac:spMkLst>
        </pc:spChg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2692874048" sldId="684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917663905" sldId="685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2726275512" sldId="686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972981595" sldId="689"/>
        </pc:sldMkLst>
      </pc:sldChg>
      <pc:sldChg chg="modSp add">
        <pc:chgData name="Vojtěch Peřina" userId="bd5d78df03e65cdf" providerId="LiveId" clId="{29294292-D3AE-4DD7-9D42-1DE9BFEE5AF6}" dt="2018-09-29T12:52:27.007" v="144" actId="27636"/>
        <pc:sldMkLst>
          <pc:docMk/>
          <pc:sldMk cId="3396378364" sldId="690"/>
        </pc:sldMkLst>
        <pc:spChg chg="mod">
          <ac:chgData name="Vojtěch Peřina" userId="bd5d78df03e65cdf" providerId="LiveId" clId="{29294292-D3AE-4DD7-9D42-1DE9BFEE5AF6}" dt="2018-09-29T12:52:20.436" v="140" actId="14100"/>
          <ac:spMkLst>
            <pc:docMk/>
            <pc:sldMk cId="3396378364" sldId="690"/>
            <ac:spMk id="2" creationId="{00000000-0000-0000-0000-000000000000}"/>
          </ac:spMkLst>
        </pc:spChg>
        <pc:spChg chg="mod">
          <ac:chgData name="Vojtěch Peřina" userId="bd5d78df03e65cdf" providerId="LiveId" clId="{29294292-D3AE-4DD7-9D42-1DE9BFEE5AF6}" dt="2018-09-29T12:52:27.007" v="144" actId="27636"/>
          <ac:spMkLst>
            <pc:docMk/>
            <pc:sldMk cId="3396378364" sldId="690"/>
            <ac:spMk id="3" creationId="{00000000-0000-0000-0000-000000000000}"/>
          </ac:spMkLst>
        </pc:spChg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569880335" sldId="695"/>
        </pc:sldMkLst>
      </pc:sldChg>
      <pc:sldChg chg="add modTransition">
        <pc:chgData name="Vojtěch Peřina" userId="bd5d78df03e65cdf" providerId="LiveId" clId="{29294292-D3AE-4DD7-9D42-1DE9BFEE5AF6}" dt="2018-09-29T12:44:18.359" v="32"/>
        <pc:sldMkLst>
          <pc:docMk/>
          <pc:sldMk cId="1114169753" sldId="696"/>
        </pc:sldMkLst>
      </pc:sldChg>
      <pc:sldChg chg="modSp add ord">
        <pc:chgData name="Vojtěch Peřina" userId="bd5d78df03e65cdf" providerId="LiveId" clId="{29294292-D3AE-4DD7-9D42-1DE9BFEE5AF6}" dt="2018-10-14T15:41:30.214" v="285" actId="20577"/>
        <pc:sldMkLst>
          <pc:docMk/>
          <pc:sldMk cId="3638452032" sldId="697"/>
        </pc:sldMkLst>
        <pc:spChg chg="mod">
          <ac:chgData name="Vojtěch Peřina" userId="bd5d78df03e65cdf" providerId="LiveId" clId="{29294292-D3AE-4DD7-9D42-1DE9BFEE5AF6}" dt="2018-10-14T15:40:50.398" v="197" actId="20577"/>
          <ac:spMkLst>
            <pc:docMk/>
            <pc:sldMk cId="3638452032" sldId="697"/>
            <ac:spMk id="4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5:41:30.214" v="285" actId="20577"/>
          <ac:spMkLst>
            <pc:docMk/>
            <pc:sldMk cId="3638452032" sldId="697"/>
            <ac:spMk id="6" creationId="{00000000-0000-0000-0000-000000000000}"/>
          </ac:spMkLst>
        </pc:spChg>
      </pc:sldChg>
      <pc:sldChg chg="modSp add del">
        <pc:chgData name="Vojtěch Peřina" userId="bd5d78df03e65cdf" providerId="LiveId" clId="{29294292-D3AE-4DD7-9D42-1DE9BFEE5AF6}" dt="2018-10-14T15:40:23.282" v="186" actId="2696"/>
        <pc:sldMkLst>
          <pc:docMk/>
          <pc:sldMk cId="3990697881" sldId="697"/>
        </pc:sldMkLst>
        <pc:spChg chg="mod">
          <ac:chgData name="Vojtěch Peřina" userId="bd5d78df03e65cdf" providerId="LiveId" clId="{29294292-D3AE-4DD7-9D42-1DE9BFEE5AF6}" dt="2018-10-14T15:40:19.668" v="185" actId="27636"/>
          <ac:spMkLst>
            <pc:docMk/>
            <pc:sldMk cId="3990697881" sldId="697"/>
            <ac:spMk id="4" creationId="{C6BBF406-5CFD-4942-A8C2-3CBCEA1F76CB}"/>
          </ac:spMkLst>
        </pc:spChg>
      </pc:sldChg>
      <pc:sldChg chg="addSp delSp modSp add ord">
        <pc:chgData name="Vojtěch Peřina" userId="bd5d78df03e65cdf" providerId="LiveId" clId="{29294292-D3AE-4DD7-9D42-1DE9BFEE5AF6}" dt="2018-10-14T15:46:17.875" v="305" actId="1036"/>
        <pc:sldMkLst>
          <pc:docMk/>
          <pc:sldMk cId="3563695434" sldId="698"/>
        </pc:sldMkLst>
        <pc:spChg chg="mod">
          <ac:chgData name="Vojtěch Peřina" userId="bd5d78df03e65cdf" providerId="LiveId" clId="{29294292-D3AE-4DD7-9D42-1DE9BFEE5AF6}" dt="2018-10-14T15:42:08.941" v="292" actId="20577"/>
          <ac:spMkLst>
            <pc:docMk/>
            <pc:sldMk cId="3563695434" sldId="698"/>
            <ac:spMk id="6" creationId="{00000000-0000-0000-0000-000000000000}"/>
          </ac:spMkLst>
        </pc:spChg>
        <pc:picChg chg="del">
          <ac:chgData name="Vojtěch Peřina" userId="bd5d78df03e65cdf" providerId="LiveId" clId="{29294292-D3AE-4DD7-9D42-1DE9BFEE5AF6}" dt="2018-10-14T15:42:11.219" v="293" actId="478"/>
          <ac:picMkLst>
            <pc:docMk/>
            <pc:sldMk cId="3563695434" sldId="698"/>
            <ac:picMk id="2" creationId="{00000000-0000-0000-0000-000000000000}"/>
          </ac:picMkLst>
        </pc:picChg>
        <pc:picChg chg="add mod modCrop">
          <ac:chgData name="Vojtěch Peřina" userId="bd5d78df03e65cdf" providerId="LiveId" clId="{29294292-D3AE-4DD7-9D42-1DE9BFEE5AF6}" dt="2018-10-14T15:46:17.875" v="305" actId="1036"/>
          <ac:picMkLst>
            <pc:docMk/>
            <pc:sldMk cId="3563695434" sldId="698"/>
            <ac:picMk id="4" creationId="{9D7EDB6D-D88E-4779-93A4-DE2F4DBD5148}"/>
          </ac:picMkLst>
        </pc:picChg>
      </pc:sldChg>
      <pc:sldChg chg="addSp delSp modSp add">
        <pc:chgData name="Vojtěch Peřina" userId="bd5d78df03e65cdf" providerId="LiveId" clId="{29294292-D3AE-4DD7-9D42-1DE9BFEE5AF6}" dt="2018-10-14T15:48:06.295" v="313" actId="12788"/>
        <pc:sldMkLst>
          <pc:docMk/>
          <pc:sldMk cId="1041288380" sldId="699"/>
        </pc:sldMkLst>
        <pc:spChg chg="del">
          <ac:chgData name="Vojtěch Peřina" userId="bd5d78df03e65cdf" providerId="LiveId" clId="{29294292-D3AE-4DD7-9D42-1DE9BFEE5AF6}" dt="2018-10-14T15:47:51.952" v="307"/>
          <ac:spMkLst>
            <pc:docMk/>
            <pc:sldMk cId="1041288380" sldId="699"/>
            <ac:spMk id="2" creationId="{94158731-DC18-4E3B-94EC-80A71C039A39}"/>
          </ac:spMkLst>
        </pc:spChg>
        <pc:spChg chg="del">
          <ac:chgData name="Vojtěch Peřina" userId="bd5d78df03e65cdf" providerId="LiveId" clId="{29294292-D3AE-4DD7-9D42-1DE9BFEE5AF6}" dt="2018-10-14T15:47:51.952" v="307"/>
          <ac:spMkLst>
            <pc:docMk/>
            <pc:sldMk cId="1041288380" sldId="699"/>
            <ac:spMk id="3" creationId="{5F58444B-F152-418A-A4F4-4D08AFD0F393}"/>
          </ac:spMkLst>
        </pc:spChg>
        <pc:picChg chg="add mod">
          <ac:chgData name="Vojtěch Peřina" userId="bd5d78df03e65cdf" providerId="LiveId" clId="{29294292-D3AE-4DD7-9D42-1DE9BFEE5AF6}" dt="2018-10-14T15:48:06.295" v="313" actId="12788"/>
          <ac:picMkLst>
            <pc:docMk/>
            <pc:sldMk cId="1041288380" sldId="699"/>
            <ac:picMk id="5" creationId="{4B0F9BC0-2AE1-4D6F-B871-88AFE24D0748}"/>
          </ac:picMkLst>
        </pc:picChg>
      </pc:sldChg>
      <pc:sldChg chg="addSp modSp add">
        <pc:chgData name="Vojtěch Peřina" userId="bd5d78df03e65cdf" providerId="LiveId" clId="{29294292-D3AE-4DD7-9D42-1DE9BFEE5AF6}" dt="2018-10-14T15:48:42.032" v="320" actId="12789"/>
        <pc:sldMkLst>
          <pc:docMk/>
          <pc:sldMk cId="476266435" sldId="700"/>
        </pc:sldMkLst>
        <pc:picChg chg="add mod">
          <ac:chgData name="Vojtěch Peřina" userId="bd5d78df03e65cdf" providerId="LiveId" clId="{29294292-D3AE-4DD7-9D42-1DE9BFEE5AF6}" dt="2018-10-14T15:48:42.032" v="320" actId="12789"/>
          <ac:picMkLst>
            <pc:docMk/>
            <pc:sldMk cId="476266435" sldId="700"/>
            <ac:picMk id="3" creationId="{005DC2BF-2232-47D2-8A84-651231B5F7F7}"/>
          </ac:picMkLst>
        </pc:picChg>
      </pc:sldChg>
      <pc:sldChg chg="addSp delSp modSp add">
        <pc:chgData name="Vojtěch Peřina" userId="bd5d78df03e65cdf" providerId="LiveId" clId="{29294292-D3AE-4DD7-9D42-1DE9BFEE5AF6}" dt="2018-10-14T15:50:30.550" v="328" actId="12789"/>
        <pc:sldMkLst>
          <pc:docMk/>
          <pc:sldMk cId="2417429999" sldId="701"/>
        </pc:sldMkLst>
        <pc:spChg chg="del">
          <ac:chgData name="Vojtěch Peřina" userId="bd5d78df03e65cdf" providerId="LiveId" clId="{29294292-D3AE-4DD7-9D42-1DE9BFEE5AF6}" dt="2018-10-14T15:50:21.209" v="322"/>
          <ac:spMkLst>
            <pc:docMk/>
            <pc:sldMk cId="2417429999" sldId="701"/>
            <ac:spMk id="2" creationId="{3537E47B-C81E-4883-B757-AF07DCE8E5F1}"/>
          </ac:spMkLst>
        </pc:spChg>
        <pc:spChg chg="del">
          <ac:chgData name="Vojtěch Peřina" userId="bd5d78df03e65cdf" providerId="LiveId" clId="{29294292-D3AE-4DD7-9D42-1DE9BFEE5AF6}" dt="2018-10-14T15:50:21.209" v="322"/>
          <ac:spMkLst>
            <pc:docMk/>
            <pc:sldMk cId="2417429999" sldId="701"/>
            <ac:spMk id="3" creationId="{1A3929DC-BAB7-4534-865D-820B97765DD4}"/>
          </ac:spMkLst>
        </pc:spChg>
        <pc:picChg chg="add mod">
          <ac:chgData name="Vojtěch Peřina" userId="bd5d78df03e65cdf" providerId="LiveId" clId="{29294292-D3AE-4DD7-9D42-1DE9BFEE5AF6}" dt="2018-10-14T15:50:30.550" v="328" actId="12789"/>
          <ac:picMkLst>
            <pc:docMk/>
            <pc:sldMk cId="2417429999" sldId="701"/>
            <ac:picMk id="5" creationId="{F0A98BC7-802E-4FDB-B1C0-3C077EF33EBB}"/>
          </ac:picMkLst>
        </pc:picChg>
      </pc:sldChg>
      <pc:sldChg chg="addSp modSp add ord">
        <pc:chgData name="Vojtěch Peřina" userId="bd5d78df03e65cdf" providerId="LiveId" clId="{29294292-D3AE-4DD7-9D42-1DE9BFEE5AF6}" dt="2018-10-14T15:53:25.517" v="338"/>
        <pc:sldMkLst>
          <pc:docMk/>
          <pc:sldMk cId="1768978122" sldId="702"/>
        </pc:sldMkLst>
        <pc:picChg chg="add mod">
          <ac:chgData name="Vojtěch Peřina" userId="bd5d78df03e65cdf" providerId="LiveId" clId="{29294292-D3AE-4DD7-9D42-1DE9BFEE5AF6}" dt="2018-10-14T15:53:22.317" v="337" actId="12789"/>
          <ac:picMkLst>
            <pc:docMk/>
            <pc:sldMk cId="1768978122" sldId="702"/>
            <ac:picMk id="3" creationId="{5644FE0F-E6F5-4238-B471-E157600C712F}"/>
          </ac:picMkLst>
        </pc:picChg>
      </pc:sldChg>
      <pc:sldChg chg="addSp delSp modSp add">
        <pc:chgData name="Vojtěch Peřina" userId="bd5d78df03e65cdf" providerId="LiveId" clId="{29294292-D3AE-4DD7-9D42-1DE9BFEE5AF6}" dt="2018-10-14T15:54:59.227" v="345"/>
        <pc:sldMkLst>
          <pc:docMk/>
          <pc:sldMk cId="2648920315" sldId="703"/>
        </pc:sldMkLst>
        <pc:spChg chg="del">
          <ac:chgData name="Vojtěch Peřina" userId="bd5d78df03e65cdf" providerId="LiveId" clId="{29294292-D3AE-4DD7-9D42-1DE9BFEE5AF6}" dt="2018-10-14T15:54:39.808" v="340"/>
          <ac:spMkLst>
            <pc:docMk/>
            <pc:sldMk cId="2648920315" sldId="703"/>
            <ac:spMk id="2" creationId="{35DB4EA6-57ED-4285-A16F-4940D86DD104}"/>
          </ac:spMkLst>
        </pc:spChg>
        <pc:graphicFrameChg chg="add del mod">
          <ac:chgData name="Vojtěch Peřina" userId="bd5d78df03e65cdf" providerId="LiveId" clId="{29294292-D3AE-4DD7-9D42-1DE9BFEE5AF6}" dt="2018-10-14T15:54:44.067" v="342" actId="478"/>
          <ac:graphicFrameMkLst>
            <pc:docMk/>
            <pc:sldMk cId="2648920315" sldId="703"/>
            <ac:graphicFrameMk id="3" creationId="{AA05836B-5614-48B8-9576-BE03A4F0CD92}"/>
          </ac:graphicFrameMkLst>
        </pc:graphicFrameChg>
        <pc:graphicFrameChg chg="add del mod">
          <ac:chgData name="Vojtěch Peřina" userId="bd5d78df03e65cdf" providerId="LiveId" clId="{29294292-D3AE-4DD7-9D42-1DE9BFEE5AF6}" dt="2018-10-14T15:54:51.012" v="344" actId="478"/>
          <ac:graphicFrameMkLst>
            <pc:docMk/>
            <pc:sldMk cId="2648920315" sldId="703"/>
            <ac:graphicFrameMk id="4" creationId="{454B271F-3CEF-4F75-BF97-34EB8EA06C75}"/>
          </ac:graphicFrameMkLst>
        </pc:graphicFrameChg>
        <pc:picChg chg="add mod">
          <ac:chgData name="Vojtěch Peřina" userId="bd5d78df03e65cdf" providerId="LiveId" clId="{29294292-D3AE-4DD7-9D42-1DE9BFEE5AF6}" dt="2018-10-14T15:54:59.227" v="345"/>
          <ac:picMkLst>
            <pc:docMk/>
            <pc:sldMk cId="2648920315" sldId="703"/>
            <ac:picMk id="6" creationId="{1DB077E9-BA54-4454-A2C5-ADCF830F6EF5}"/>
          </ac:picMkLst>
        </pc:picChg>
      </pc:sldChg>
      <pc:sldChg chg="addSp modSp add ord">
        <pc:chgData name="Vojtěch Peřina" userId="bd5d78df03e65cdf" providerId="LiveId" clId="{29294292-D3AE-4DD7-9D42-1DE9BFEE5AF6}" dt="2018-10-14T15:56:20.413" v="353"/>
        <pc:sldMkLst>
          <pc:docMk/>
          <pc:sldMk cId="3821181639" sldId="704"/>
        </pc:sldMkLst>
        <pc:picChg chg="add mod">
          <ac:chgData name="Vojtěch Peřina" userId="bd5d78df03e65cdf" providerId="LiveId" clId="{29294292-D3AE-4DD7-9D42-1DE9BFEE5AF6}" dt="2018-10-14T15:56:18.078" v="352" actId="12789"/>
          <ac:picMkLst>
            <pc:docMk/>
            <pc:sldMk cId="3821181639" sldId="704"/>
            <ac:picMk id="3" creationId="{0BA791FF-CB39-4BA8-97E1-1561475AFFEC}"/>
          </ac:picMkLst>
        </pc:picChg>
      </pc:sldChg>
      <pc:sldChg chg="addSp delSp modSp add">
        <pc:chgData name="Vojtěch Peřina" userId="bd5d78df03e65cdf" providerId="LiveId" clId="{29294292-D3AE-4DD7-9D42-1DE9BFEE5AF6}" dt="2018-10-14T16:01:00.933" v="359"/>
        <pc:sldMkLst>
          <pc:docMk/>
          <pc:sldMk cId="4179091736" sldId="705"/>
        </pc:sldMkLst>
        <pc:picChg chg="add del mod">
          <ac:chgData name="Vojtěch Peřina" userId="bd5d78df03e65cdf" providerId="LiveId" clId="{29294292-D3AE-4DD7-9D42-1DE9BFEE5AF6}" dt="2018-10-14T15:58:19.223" v="358" actId="478"/>
          <ac:picMkLst>
            <pc:docMk/>
            <pc:sldMk cId="4179091736" sldId="705"/>
            <ac:picMk id="3" creationId="{CC2BF63F-B69C-423E-9C57-7792411FE05E}"/>
          </ac:picMkLst>
        </pc:picChg>
        <pc:picChg chg="add mod">
          <ac:chgData name="Vojtěch Peřina" userId="bd5d78df03e65cdf" providerId="LiveId" clId="{29294292-D3AE-4DD7-9D42-1DE9BFEE5AF6}" dt="2018-10-14T16:01:00.933" v="359"/>
          <ac:picMkLst>
            <pc:docMk/>
            <pc:sldMk cId="4179091736" sldId="705"/>
            <ac:picMk id="5" creationId="{15C30CF3-3B03-4104-8621-E7D30912DEA5}"/>
          </ac:picMkLst>
        </pc:picChg>
      </pc:sldChg>
      <pc:sldChg chg="addSp modSp add">
        <pc:chgData name="Vojtěch Peřina" userId="bd5d78df03e65cdf" providerId="LiveId" clId="{29294292-D3AE-4DD7-9D42-1DE9BFEE5AF6}" dt="2018-10-14T16:02:17.270" v="367" actId="12789"/>
        <pc:sldMkLst>
          <pc:docMk/>
          <pc:sldMk cId="2155996225" sldId="706"/>
        </pc:sldMkLst>
        <pc:picChg chg="add mod">
          <ac:chgData name="Vojtěch Peřina" userId="bd5d78df03e65cdf" providerId="LiveId" clId="{29294292-D3AE-4DD7-9D42-1DE9BFEE5AF6}" dt="2018-10-14T16:02:17.270" v="367" actId="12789"/>
          <ac:picMkLst>
            <pc:docMk/>
            <pc:sldMk cId="2155996225" sldId="706"/>
            <ac:picMk id="3" creationId="{838C3AEB-1A46-45B9-B782-39017997DD55}"/>
          </ac:picMkLst>
        </pc:picChg>
      </pc:sldChg>
      <pc:sldChg chg="addSp modSp add">
        <pc:chgData name="Vojtěch Peřina" userId="bd5d78df03e65cdf" providerId="LiveId" clId="{29294292-D3AE-4DD7-9D42-1DE9BFEE5AF6}" dt="2018-10-14T16:02:55.920" v="369"/>
        <pc:sldMkLst>
          <pc:docMk/>
          <pc:sldMk cId="1573014051" sldId="707"/>
        </pc:sldMkLst>
        <pc:picChg chg="add mod">
          <ac:chgData name="Vojtěch Peřina" userId="bd5d78df03e65cdf" providerId="LiveId" clId="{29294292-D3AE-4DD7-9D42-1DE9BFEE5AF6}" dt="2018-10-14T16:02:55.920" v="369"/>
          <ac:picMkLst>
            <pc:docMk/>
            <pc:sldMk cId="1573014051" sldId="707"/>
            <ac:picMk id="3" creationId="{D1E325B8-B96D-4B1F-ACC1-B73758678E97}"/>
          </ac:picMkLst>
        </pc:picChg>
      </pc:sldChg>
      <pc:sldChg chg="addSp modSp add ord">
        <pc:chgData name="Vojtěch Peřina" userId="bd5d78df03e65cdf" providerId="LiveId" clId="{29294292-D3AE-4DD7-9D42-1DE9BFEE5AF6}" dt="2018-10-14T16:03:46.614" v="374" actId="962"/>
        <pc:sldMkLst>
          <pc:docMk/>
          <pc:sldMk cId="692772864" sldId="708"/>
        </pc:sldMkLst>
        <pc:picChg chg="add mod">
          <ac:chgData name="Vojtěch Peřina" userId="bd5d78df03e65cdf" providerId="LiveId" clId="{29294292-D3AE-4DD7-9D42-1DE9BFEE5AF6}" dt="2018-10-14T16:03:46.614" v="374" actId="962"/>
          <ac:picMkLst>
            <pc:docMk/>
            <pc:sldMk cId="692772864" sldId="708"/>
            <ac:picMk id="3" creationId="{C360A224-8809-4316-8B65-E683CF5F7BDD}"/>
          </ac:picMkLst>
        </pc:picChg>
      </pc:sldChg>
      <pc:sldChg chg="addSp modSp add">
        <pc:chgData name="Vojtěch Peřina" userId="bd5d78df03e65cdf" providerId="LiveId" clId="{29294292-D3AE-4DD7-9D42-1DE9BFEE5AF6}" dt="2018-10-14T16:05:20.629" v="378" actId="962"/>
        <pc:sldMkLst>
          <pc:docMk/>
          <pc:sldMk cId="4158949024" sldId="709"/>
        </pc:sldMkLst>
        <pc:picChg chg="add mod">
          <ac:chgData name="Vojtěch Peřina" userId="bd5d78df03e65cdf" providerId="LiveId" clId="{29294292-D3AE-4DD7-9D42-1DE9BFEE5AF6}" dt="2018-10-14T16:05:20.629" v="378" actId="962"/>
          <ac:picMkLst>
            <pc:docMk/>
            <pc:sldMk cId="4158949024" sldId="709"/>
            <ac:picMk id="3" creationId="{FA7BE21C-45E2-4B99-84C5-B1B0CE38C931}"/>
          </ac:picMkLst>
        </pc:picChg>
      </pc:sldChg>
      <pc:sldChg chg="addSp delSp modSp add ord">
        <pc:chgData name="Vojtěch Peřina" userId="bd5d78df03e65cdf" providerId="LiveId" clId="{29294292-D3AE-4DD7-9D42-1DE9BFEE5AF6}" dt="2018-10-14T16:10:01.587" v="393"/>
        <pc:sldMkLst>
          <pc:docMk/>
          <pc:sldMk cId="4255015535" sldId="710"/>
        </pc:sldMkLst>
        <pc:graphicFrameChg chg="add del mod">
          <ac:chgData name="Vojtěch Peřina" userId="bd5d78df03e65cdf" providerId="LiveId" clId="{29294292-D3AE-4DD7-9D42-1DE9BFEE5AF6}" dt="2018-10-14T16:09:50.464" v="389" actId="478"/>
          <ac:graphicFrameMkLst>
            <pc:docMk/>
            <pc:sldMk cId="4255015535" sldId="710"/>
            <ac:graphicFrameMk id="6" creationId="{EBA54F8A-9AE9-4D56-A60F-798A735029E0}"/>
          </ac:graphicFrameMkLst>
        </pc:graphicFrameChg>
        <pc:picChg chg="add del mod">
          <ac:chgData name="Vojtěch Peřina" userId="bd5d78df03e65cdf" providerId="LiveId" clId="{29294292-D3AE-4DD7-9D42-1DE9BFEE5AF6}" dt="2018-10-14T16:06:39.022" v="383" actId="478"/>
          <ac:picMkLst>
            <pc:docMk/>
            <pc:sldMk cId="4255015535" sldId="710"/>
            <ac:picMk id="3" creationId="{6FBF403D-737D-452E-9B0C-412C41FE464F}"/>
          </ac:picMkLst>
        </pc:picChg>
        <pc:picChg chg="add del mod">
          <ac:chgData name="Vojtěch Peřina" userId="bd5d78df03e65cdf" providerId="LiveId" clId="{29294292-D3AE-4DD7-9D42-1DE9BFEE5AF6}" dt="2018-10-14T16:06:49.590" v="387" actId="478"/>
          <ac:picMkLst>
            <pc:docMk/>
            <pc:sldMk cId="4255015535" sldId="710"/>
            <ac:picMk id="5" creationId="{65FF056E-3AEC-4758-967A-6C0D62C4CE7C}"/>
          </ac:picMkLst>
        </pc:picChg>
        <pc:picChg chg="add mod">
          <ac:chgData name="Vojtěch Peřina" userId="bd5d78df03e65cdf" providerId="LiveId" clId="{29294292-D3AE-4DD7-9D42-1DE9BFEE5AF6}" dt="2018-10-14T16:09:59.323" v="392" actId="962"/>
          <ac:picMkLst>
            <pc:docMk/>
            <pc:sldMk cId="4255015535" sldId="710"/>
            <ac:picMk id="8" creationId="{833AEED5-DB83-432E-8E7E-4D13FAC93971}"/>
          </ac:picMkLst>
        </pc:picChg>
      </pc:sldChg>
      <pc:sldChg chg="addSp modSp add ord">
        <pc:chgData name="Vojtěch Peřina" userId="bd5d78df03e65cdf" providerId="LiveId" clId="{29294292-D3AE-4DD7-9D42-1DE9BFEE5AF6}" dt="2018-10-14T16:12:43.193" v="398" actId="962"/>
        <pc:sldMkLst>
          <pc:docMk/>
          <pc:sldMk cId="622493366" sldId="711"/>
        </pc:sldMkLst>
        <pc:picChg chg="add mod">
          <ac:chgData name="Vojtěch Peřina" userId="bd5d78df03e65cdf" providerId="LiveId" clId="{29294292-D3AE-4DD7-9D42-1DE9BFEE5AF6}" dt="2018-10-14T16:12:43.193" v="398" actId="962"/>
          <ac:picMkLst>
            <pc:docMk/>
            <pc:sldMk cId="622493366" sldId="711"/>
            <ac:picMk id="3" creationId="{F4914949-A9B9-4AED-8363-4460E4216DF3}"/>
          </ac:picMkLst>
        </pc:picChg>
      </pc:sldChg>
      <pc:sldChg chg="addSp delSp modSp add">
        <pc:chgData name="Vojtěch Peřina" userId="bd5d78df03e65cdf" providerId="LiveId" clId="{29294292-D3AE-4DD7-9D42-1DE9BFEE5AF6}" dt="2018-10-14T16:18:32.357" v="416" actId="207"/>
        <pc:sldMkLst>
          <pc:docMk/>
          <pc:sldMk cId="461859614" sldId="712"/>
        </pc:sldMkLst>
        <pc:spChg chg="del">
          <ac:chgData name="Vojtěch Peřina" userId="bd5d78df03e65cdf" providerId="LiveId" clId="{29294292-D3AE-4DD7-9D42-1DE9BFEE5AF6}" dt="2018-10-14T16:16:21.828" v="407" actId="478"/>
          <ac:spMkLst>
            <pc:docMk/>
            <pc:sldMk cId="461859614" sldId="712"/>
            <ac:spMk id="2" creationId="{00000000-0000-0000-0000-000000000000}"/>
          </ac:spMkLst>
        </pc:spChg>
        <pc:spChg chg="add del mod">
          <ac:chgData name="Vojtěch Peřina" userId="bd5d78df03e65cdf" providerId="LiveId" clId="{29294292-D3AE-4DD7-9D42-1DE9BFEE5AF6}" dt="2018-10-14T16:16:25.176" v="408" actId="478"/>
          <ac:spMkLst>
            <pc:docMk/>
            <pc:sldMk cId="461859614" sldId="712"/>
            <ac:spMk id="5" creationId="{004ACCD2-1F40-41A9-95EC-ED08D01C5237}"/>
          </ac:spMkLst>
        </pc:spChg>
        <pc:spChg chg="add del mod">
          <ac:chgData name="Vojtěch Peřina" userId="bd5d78df03e65cdf" providerId="LiveId" clId="{29294292-D3AE-4DD7-9D42-1DE9BFEE5AF6}" dt="2018-10-14T16:18:14.005" v="413" actId="207"/>
          <ac:spMkLst>
            <pc:docMk/>
            <pc:sldMk cId="461859614" sldId="712"/>
            <ac:spMk id="6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13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17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19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20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8:25.404" v="415" actId="207"/>
          <ac:spMkLst>
            <pc:docMk/>
            <pc:sldMk cId="461859614" sldId="712"/>
            <ac:spMk id="25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8:32.357" v="416" actId="207"/>
          <ac:spMkLst>
            <pc:docMk/>
            <pc:sldMk cId="461859614" sldId="712"/>
            <ac:spMk id="26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8:21.109" v="414" actId="207"/>
          <ac:spMkLst>
            <pc:docMk/>
            <pc:sldMk cId="461859614" sldId="712"/>
            <ac:spMk id="27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28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29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0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1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2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3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4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5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6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37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42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43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45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49" creationId="{00000000-0000-0000-0000-000000000000}"/>
          </ac:spMkLst>
        </pc:spChg>
        <pc:spChg chg="mod">
          <ac:chgData name="Vojtěch Peřina" userId="bd5d78df03e65cdf" providerId="LiveId" clId="{29294292-D3AE-4DD7-9D42-1DE9BFEE5AF6}" dt="2018-10-14T16:17:17.224" v="410" actId="13822"/>
          <ac:spMkLst>
            <pc:docMk/>
            <pc:sldMk cId="461859614" sldId="712"/>
            <ac:spMk id="56" creationId="{00000000-0000-0000-0000-000000000000}"/>
          </ac:spMkLst>
        </pc:spChg>
      </pc:sldChg>
      <pc:sldChg chg="addSp modSp add">
        <pc:chgData name="Vojtěch Peřina" userId="bd5d78df03e65cdf" providerId="LiveId" clId="{29294292-D3AE-4DD7-9D42-1DE9BFEE5AF6}" dt="2018-10-14T16:20:56.482" v="421" actId="962"/>
        <pc:sldMkLst>
          <pc:docMk/>
          <pc:sldMk cId="1167946993" sldId="713"/>
        </pc:sldMkLst>
        <pc:picChg chg="add mod">
          <ac:chgData name="Vojtěch Peřina" userId="bd5d78df03e65cdf" providerId="LiveId" clId="{29294292-D3AE-4DD7-9D42-1DE9BFEE5AF6}" dt="2018-10-14T16:20:56.482" v="421" actId="962"/>
          <ac:picMkLst>
            <pc:docMk/>
            <pc:sldMk cId="1167946993" sldId="713"/>
            <ac:picMk id="3" creationId="{7FF0E39C-D44B-4A8B-BB97-6737E0D9D2F4}"/>
          </ac:picMkLst>
        </pc:picChg>
      </pc:sldChg>
      <pc:sldChg chg="addSp modSp add">
        <pc:chgData name="Vojtěch Peřina" userId="bd5d78df03e65cdf" providerId="LiveId" clId="{29294292-D3AE-4DD7-9D42-1DE9BFEE5AF6}" dt="2018-10-14T16:21:09.379" v="424" actId="962"/>
        <pc:sldMkLst>
          <pc:docMk/>
          <pc:sldMk cId="1446060711" sldId="714"/>
        </pc:sldMkLst>
        <pc:picChg chg="add mod">
          <ac:chgData name="Vojtěch Peřina" userId="bd5d78df03e65cdf" providerId="LiveId" clId="{29294292-D3AE-4DD7-9D42-1DE9BFEE5AF6}" dt="2018-10-14T16:21:09.379" v="424" actId="962"/>
          <ac:picMkLst>
            <pc:docMk/>
            <pc:sldMk cId="1446060711" sldId="714"/>
            <ac:picMk id="3" creationId="{6201E5A1-9383-4DB5-BC7D-208BDBEEDCF1}"/>
          </ac:picMkLst>
        </pc:picChg>
      </pc:sldChg>
      <pc:sldChg chg="addSp delSp modSp add ord">
        <pc:chgData name="Vojtěch Peřina" userId="bd5d78df03e65cdf" providerId="LiveId" clId="{29294292-D3AE-4DD7-9D42-1DE9BFEE5AF6}" dt="2018-10-14T16:26:40.540" v="443" actId="12789"/>
        <pc:sldMkLst>
          <pc:docMk/>
          <pc:sldMk cId="1005669978" sldId="715"/>
        </pc:sldMkLst>
        <pc:spChg chg="del">
          <ac:chgData name="Vojtěch Peřina" userId="bd5d78df03e65cdf" providerId="LiveId" clId="{29294292-D3AE-4DD7-9D42-1DE9BFEE5AF6}" dt="2018-10-14T16:23:19.609" v="427" actId="478"/>
          <ac:spMkLst>
            <pc:docMk/>
            <pc:sldMk cId="1005669978" sldId="715"/>
            <ac:spMk id="2" creationId="{5376738E-2A8B-40A8-A94A-6D51D243FC21}"/>
          </ac:spMkLst>
        </pc:spChg>
        <pc:graphicFrameChg chg="add del mod">
          <ac:chgData name="Vojtěch Peřina" userId="bd5d78df03e65cdf" providerId="LiveId" clId="{29294292-D3AE-4DD7-9D42-1DE9BFEE5AF6}" dt="2018-10-14T16:24:29.242" v="433" actId="478"/>
          <ac:graphicFrameMkLst>
            <pc:docMk/>
            <pc:sldMk cId="1005669978" sldId="715"/>
            <ac:graphicFrameMk id="5" creationId="{D23B33AB-079F-41E9-BEAC-4628A981CC4F}"/>
          </ac:graphicFrameMkLst>
        </pc:graphicFrameChg>
        <pc:picChg chg="add del mod">
          <ac:chgData name="Vojtěch Peřina" userId="bd5d78df03e65cdf" providerId="LiveId" clId="{29294292-D3AE-4DD7-9D42-1DE9BFEE5AF6}" dt="2018-10-14T16:24:26.286" v="431" actId="478"/>
          <ac:picMkLst>
            <pc:docMk/>
            <pc:sldMk cId="1005669978" sldId="715"/>
            <ac:picMk id="4" creationId="{8BB46981-1AD1-4935-B9FD-C818A966BC8D}"/>
          </ac:picMkLst>
        </pc:picChg>
        <pc:picChg chg="add del mod">
          <ac:chgData name="Vojtěch Peřina" userId="bd5d78df03e65cdf" providerId="LiveId" clId="{29294292-D3AE-4DD7-9D42-1DE9BFEE5AF6}" dt="2018-10-14T16:24:38.865" v="437" actId="478"/>
          <ac:picMkLst>
            <pc:docMk/>
            <pc:sldMk cId="1005669978" sldId="715"/>
            <ac:picMk id="7" creationId="{2C31027D-F14B-48F1-8C6C-F6429B18CF57}"/>
          </ac:picMkLst>
        </pc:picChg>
        <pc:picChg chg="add mod">
          <ac:chgData name="Vojtěch Peřina" userId="bd5d78df03e65cdf" providerId="LiveId" clId="{29294292-D3AE-4DD7-9D42-1DE9BFEE5AF6}" dt="2018-10-14T16:26:40.540" v="443" actId="12789"/>
          <ac:picMkLst>
            <pc:docMk/>
            <pc:sldMk cId="1005669978" sldId="715"/>
            <ac:picMk id="9" creationId="{BED53869-7AA1-472D-B4EA-FFBCEBB99EC4}"/>
          </ac:picMkLst>
        </pc:picChg>
      </pc:sldChg>
      <pc:sldChg chg="modSp add">
        <pc:chgData name="Vojtěch Peřina" userId="bd5d78df03e65cdf" providerId="LiveId" clId="{29294292-D3AE-4DD7-9D42-1DE9BFEE5AF6}" dt="2018-10-14T16:27:38.515" v="526" actId="20577"/>
        <pc:sldMkLst>
          <pc:docMk/>
          <pc:sldMk cId="3544446390" sldId="716"/>
        </pc:sldMkLst>
        <pc:spChg chg="mod">
          <ac:chgData name="Vojtěch Peřina" userId="bd5d78df03e65cdf" providerId="LiveId" clId="{29294292-D3AE-4DD7-9D42-1DE9BFEE5AF6}" dt="2018-10-14T16:27:06.407" v="463" actId="20577"/>
          <ac:spMkLst>
            <pc:docMk/>
            <pc:sldMk cId="3544446390" sldId="716"/>
            <ac:spMk id="3" creationId="{A66C71B2-41DE-4FFA-8DEF-F8C805AD74EA}"/>
          </ac:spMkLst>
        </pc:spChg>
        <pc:spChg chg="mod">
          <ac:chgData name="Vojtěch Peřina" userId="bd5d78df03e65cdf" providerId="LiveId" clId="{29294292-D3AE-4DD7-9D42-1DE9BFEE5AF6}" dt="2018-10-14T16:27:38.515" v="526" actId="20577"/>
          <ac:spMkLst>
            <pc:docMk/>
            <pc:sldMk cId="3544446390" sldId="716"/>
            <ac:spMk id="4" creationId="{53C885E1-29E0-4C22-B0B6-6E5A051ED75D}"/>
          </ac:spMkLst>
        </pc:spChg>
      </pc:sldChg>
      <pc:sldChg chg="addSp delSp modSp add">
        <pc:chgData name="Vojtěch Peřina" userId="bd5d78df03e65cdf" providerId="LiveId" clId="{29294292-D3AE-4DD7-9D42-1DE9BFEE5AF6}" dt="2018-10-14T16:28:33.902" v="531" actId="962"/>
        <pc:sldMkLst>
          <pc:docMk/>
          <pc:sldMk cId="3794822842" sldId="717"/>
        </pc:sldMkLst>
        <pc:spChg chg="del">
          <ac:chgData name="Vojtěch Peřina" userId="bd5d78df03e65cdf" providerId="LiveId" clId="{29294292-D3AE-4DD7-9D42-1DE9BFEE5AF6}" dt="2018-10-14T16:28:31.579" v="528"/>
          <ac:spMkLst>
            <pc:docMk/>
            <pc:sldMk cId="3794822842" sldId="717"/>
            <ac:spMk id="2" creationId="{D271F699-1208-4819-9EF6-8D5843151464}"/>
          </ac:spMkLst>
        </pc:spChg>
        <pc:spChg chg="del">
          <ac:chgData name="Vojtěch Peřina" userId="bd5d78df03e65cdf" providerId="LiveId" clId="{29294292-D3AE-4DD7-9D42-1DE9BFEE5AF6}" dt="2018-10-14T16:28:31.579" v="528"/>
          <ac:spMkLst>
            <pc:docMk/>
            <pc:sldMk cId="3794822842" sldId="717"/>
            <ac:spMk id="3" creationId="{A7338874-C03F-449B-BA03-2E02DE90B906}"/>
          </ac:spMkLst>
        </pc:spChg>
        <pc:picChg chg="add mod">
          <ac:chgData name="Vojtěch Peřina" userId="bd5d78df03e65cdf" providerId="LiveId" clId="{29294292-D3AE-4DD7-9D42-1DE9BFEE5AF6}" dt="2018-10-14T16:28:33.902" v="531" actId="962"/>
          <ac:picMkLst>
            <pc:docMk/>
            <pc:sldMk cId="3794822842" sldId="717"/>
            <ac:picMk id="5" creationId="{24933E9E-7332-4FAE-BD89-E4B6A4E65617}"/>
          </ac:picMkLst>
        </pc:picChg>
      </pc:sldChg>
      <pc:sldChg chg="addSp delSp modSp add">
        <pc:chgData name="Vojtěch Peřina" userId="bd5d78df03e65cdf" providerId="LiveId" clId="{29294292-D3AE-4DD7-9D42-1DE9BFEE5AF6}" dt="2018-10-14T16:29:29.407" v="537" actId="962"/>
        <pc:sldMkLst>
          <pc:docMk/>
          <pc:sldMk cId="3167398344" sldId="718"/>
        </pc:sldMkLst>
        <pc:graphicFrameChg chg="add del mod">
          <ac:chgData name="Vojtěch Peřina" userId="bd5d78df03e65cdf" providerId="LiveId" clId="{29294292-D3AE-4DD7-9D42-1DE9BFEE5AF6}" dt="2018-10-14T16:29:21.050" v="534" actId="478"/>
          <ac:graphicFrameMkLst>
            <pc:docMk/>
            <pc:sldMk cId="3167398344" sldId="718"/>
            <ac:graphicFrameMk id="2" creationId="{589E68A3-AF90-4575-B060-E500BBA8977F}"/>
          </ac:graphicFrameMkLst>
        </pc:graphicFrameChg>
        <pc:picChg chg="add mod">
          <ac:chgData name="Vojtěch Peřina" userId="bd5d78df03e65cdf" providerId="LiveId" clId="{29294292-D3AE-4DD7-9D42-1DE9BFEE5AF6}" dt="2018-10-14T16:29:29.407" v="537" actId="962"/>
          <ac:picMkLst>
            <pc:docMk/>
            <pc:sldMk cId="3167398344" sldId="718"/>
            <ac:picMk id="4" creationId="{46BC6F63-E386-4CB6-A12E-2957D41FF057}"/>
          </ac:picMkLst>
        </pc:picChg>
      </pc:sldChg>
    </pc:docChg>
  </pc:docChgLst>
  <pc:docChgLst>
    <pc:chgData name="Vojtěch Peřina" userId="bd5d78df03e65cdf" providerId="LiveId" clId="{54EED14E-23A1-4194-BA2C-CDBBF38CC361}"/>
    <pc:docChg chg="custSel addSld modSld sldOrd">
      <pc:chgData name="Vojtěch Peřina" userId="bd5d78df03e65cdf" providerId="LiveId" clId="{54EED14E-23A1-4194-BA2C-CDBBF38CC361}" dt="2018-09-29T12:36:33.299" v="935" actId="12"/>
      <pc:docMkLst>
        <pc:docMk/>
      </pc:docMkLst>
      <pc:sldChg chg="modSp">
        <pc:chgData name="Vojtěch Peřina" userId="bd5d78df03e65cdf" providerId="LiveId" clId="{54EED14E-23A1-4194-BA2C-CDBBF38CC361}" dt="2018-09-29T11:55:25.253" v="18" actId="20577"/>
        <pc:sldMkLst>
          <pc:docMk/>
          <pc:sldMk cId="830644120" sldId="261"/>
        </pc:sldMkLst>
        <pc:spChg chg="mod">
          <ac:chgData name="Vojtěch Peřina" userId="bd5d78df03e65cdf" providerId="LiveId" clId="{54EED14E-23A1-4194-BA2C-CDBBF38CC361}" dt="2018-09-29T11:55:25.253" v="18" actId="20577"/>
          <ac:spMkLst>
            <pc:docMk/>
            <pc:sldMk cId="830644120" sldId="261"/>
            <ac:spMk id="6" creationId="{00000000-0000-0000-0000-000000000000}"/>
          </ac:spMkLst>
        </pc:spChg>
      </pc:sldChg>
      <pc:sldChg chg="addSp delSp modSp">
        <pc:chgData name="Vojtěch Peřina" userId="bd5d78df03e65cdf" providerId="LiveId" clId="{54EED14E-23A1-4194-BA2C-CDBBF38CC361}" dt="2018-09-29T11:56:40.834" v="103" actId="20577"/>
        <pc:sldMkLst>
          <pc:docMk/>
          <pc:sldMk cId="3917321379" sldId="262"/>
        </pc:sldMkLst>
        <pc:spChg chg="mod">
          <ac:chgData name="Vojtěch Peřina" userId="bd5d78df03e65cdf" providerId="LiveId" clId="{54EED14E-23A1-4194-BA2C-CDBBF38CC361}" dt="2018-09-29T11:55:47.422" v="42" actId="122"/>
          <ac:spMkLst>
            <pc:docMk/>
            <pc:sldMk cId="3917321379" sldId="262"/>
            <ac:spMk id="4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1:55:32.255" v="19" actId="478"/>
          <ac:spMkLst>
            <pc:docMk/>
            <pc:sldMk cId="3917321379" sldId="262"/>
            <ac:spMk id="5" creationId="{00000000-0000-0000-0000-000000000000}"/>
          </ac:spMkLst>
        </pc:spChg>
        <pc:spChg chg="mod">
          <ac:chgData name="Vojtěch Peřina" userId="bd5d78df03e65cdf" providerId="LiveId" clId="{54EED14E-23A1-4194-BA2C-CDBBF38CC361}" dt="2018-09-29T11:56:40.834" v="103" actId="20577"/>
          <ac:spMkLst>
            <pc:docMk/>
            <pc:sldMk cId="3917321379" sldId="262"/>
            <ac:spMk id="6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1:55:35.804" v="22" actId="478"/>
          <ac:spMkLst>
            <pc:docMk/>
            <pc:sldMk cId="3917321379" sldId="262"/>
            <ac:spMk id="7" creationId="{0811151F-7986-4628-954D-582E39C50A61}"/>
          </ac:spMkLst>
        </pc:spChg>
      </pc:sldChg>
      <pc:sldChg chg="addSp delSp modSp">
        <pc:chgData name="Vojtěch Peřina" userId="bd5d78df03e65cdf" providerId="LiveId" clId="{54EED14E-23A1-4194-BA2C-CDBBF38CC361}" dt="2018-09-29T12:00:33.555" v="351" actId="478"/>
        <pc:sldMkLst>
          <pc:docMk/>
          <pc:sldMk cId="3502689064" sldId="285"/>
        </pc:sldMkLst>
        <pc:spChg chg="add del mod">
          <ac:chgData name="Vojtěch Peřina" userId="bd5d78df03e65cdf" providerId="LiveId" clId="{54EED14E-23A1-4194-BA2C-CDBBF38CC361}" dt="2018-09-29T12:00:33.555" v="351" actId="478"/>
          <ac:spMkLst>
            <pc:docMk/>
            <pc:sldMk cId="3502689064" sldId="285"/>
            <ac:spMk id="3" creationId="{CBE236C5-D82B-4CA8-9AFA-0E0D9F19AB17}"/>
          </ac:spMkLst>
        </pc:spChg>
        <pc:spChg chg="del">
          <ac:chgData name="Vojtěch Peřina" userId="bd5d78df03e65cdf" providerId="LiveId" clId="{54EED14E-23A1-4194-BA2C-CDBBF38CC361}" dt="2018-09-29T12:00:28.738" v="349" actId="478"/>
          <ac:spMkLst>
            <pc:docMk/>
            <pc:sldMk cId="3502689064" sldId="285"/>
            <ac:spMk id="7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0:30.923" v="350" actId="478"/>
          <ac:spMkLst>
            <pc:docMk/>
            <pc:sldMk cId="3502689064" sldId="285"/>
            <ac:spMk id="8" creationId="{00000000-0000-0000-0000-000000000000}"/>
          </ac:spMkLst>
        </pc:spChg>
      </pc:sldChg>
      <pc:sldChg chg="addSp delSp modSp">
        <pc:chgData name="Vojtěch Peřina" userId="bd5d78df03e65cdf" providerId="LiveId" clId="{54EED14E-23A1-4194-BA2C-CDBBF38CC361}" dt="2018-09-29T12:01:55.039" v="482" actId="20577"/>
        <pc:sldMkLst>
          <pc:docMk/>
          <pc:sldMk cId="2620702294" sldId="286"/>
        </pc:sldMkLst>
        <pc:spChg chg="mod">
          <ac:chgData name="Vojtěch Peřina" userId="bd5d78df03e65cdf" providerId="LiveId" clId="{54EED14E-23A1-4194-BA2C-CDBBF38CC361}" dt="2018-09-29T12:00:46.079" v="355" actId="122"/>
          <ac:spMkLst>
            <pc:docMk/>
            <pc:sldMk cId="2620702294" sldId="286"/>
            <ac:spMk id="4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0:42.781" v="352" actId="478"/>
          <ac:spMkLst>
            <pc:docMk/>
            <pc:sldMk cId="2620702294" sldId="286"/>
            <ac:spMk id="5" creationId="{00000000-0000-0000-0000-000000000000}"/>
          </ac:spMkLst>
        </pc:spChg>
        <pc:spChg chg="mod">
          <ac:chgData name="Vojtěch Peřina" userId="bd5d78df03e65cdf" providerId="LiveId" clId="{54EED14E-23A1-4194-BA2C-CDBBF38CC361}" dt="2018-09-29T12:01:55.039" v="482" actId="20577"/>
          <ac:spMkLst>
            <pc:docMk/>
            <pc:sldMk cId="2620702294" sldId="286"/>
            <ac:spMk id="6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2:00:43.910" v="354" actId="478"/>
          <ac:spMkLst>
            <pc:docMk/>
            <pc:sldMk cId="2620702294" sldId="286"/>
            <ac:spMk id="7" creationId="{A9AB0038-783B-4E72-A4CD-6AAEADE6E235}"/>
          </ac:spMkLst>
        </pc:spChg>
      </pc:sldChg>
      <pc:sldChg chg="addSp delSp modSp">
        <pc:chgData name="Vojtěch Peřina" userId="bd5d78df03e65cdf" providerId="LiveId" clId="{54EED14E-23A1-4194-BA2C-CDBBF38CC361}" dt="2018-09-29T12:02:22.595" v="496" actId="478"/>
        <pc:sldMkLst>
          <pc:docMk/>
          <pc:sldMk cId="247905620" sldId="287"/>
        </pc:sldMkLst>
        <pc:spChg chg="add del mod">
          <ac:chgData name="Vojtěch Peřina" userId="bd5d78df03e65cdf" providerId="LiveId" clId="{54EED14E-23A1-4194-BA2C-CDBBF38CC361}" dt="2018-09-29T12:02:15.160" v="495" actId="478"/>
          <ac:spMkLst>
            <pc:docMk/>
            <pc:sldMk cId="247905620" sldId="287"/>
            <ac:spMk id="3" creationId="{3FE18E04-092E-494C-A041-9F641D44DAE6}"/>
          </ac:spMkLst>
        </pc:spChg>
        <pc:spChg chg="mod">
          <ac:chgData name="Vojtěch Peřina" userId="bd5d78df03e65cdf" providerId="LiveId" clId="{54EED14E-23A1-4194-BA2C-CDBBF38CC361}" dt="2018-09-29T12:02:12.026" v="494" actId="20577"/>
          <ac:spMkLst>
            <pc:docMk/>
            <pc:sldMk cId="247905620" sldId="287"/>
            <ac:spMk id="6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2:22.595" v="496" actId="478"/>
          <ac:spMkLst>
            <pc:docMk/>
            <pc:sldMk cId="247905620" sldId="287"/>
            <ac:spMk id="7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2:04.120" v="483" actId="478"/>
          <ac:spMkLst>
            <pc:docMk/>
            <pc:sldMk cId="247905620" sldId="287"/>
            <ac:spMk id="8" creationId="{00000000-0000-0000-0000-000000000000}"/>
          </ac:spMkLst>
        </pc:spChg>
      </pc:sldChg>
      <pc:sldChg chg="addSp delSp modSp">
        <pc:chgData name="Vojtěch Peřina" userId="bd5d78df03e65cdf" providerId="LiveId" clId="{54EED14E-23A1-4194-BA2C-CDBBF38CC361}" dt="2018-09-29T12:03:21.567" v="584" actId="20577"/>
        <pc:sldMkLst>
          <pc:docMk/>
          <pc:sldMk cId="1162585170" sldId="288"/>
        </pc:sldMkLst>
        <pc:spChg chg="del">
          <ac:chgData name="Vojtěch Peřina" userId="bd5d78df03e65cdf" providerId="LiveId" clId="{54EED14E-23A1-4194-BA2C-CDBBF38CC361}" dt="2018-09-29T12:02:33.126" v="497" actId="478"/>
          <ac:spMkLst>
            <pc:docMk/>
            <pc:sldMk cId="1162585170" sldId="288"/>
            <ac:spMk id="5" creationId="{00000000-0000-0000-0000-000000000000}"/>
          </ac:spMkLst>
        </pc:spChg>
        <pc:spChg chg="mod">
          <ac:chgData name="Vojtěch Peřina" userId="bd5d78df03e65cdf" providerId="LiveId" clId="{54EED14E-23A1-4194-BA2C-CDBBF38CC361}" dt="2018-09-29T12:03:21.567" v="584" actId="20577"/>
          <ac:spMkLst>
            <pc:docMk/>
            <pc:sldMk cId="1162585170" sldId="288"/>
            <ac:spMk id="6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2:02:36.431" v="499" actId="478"/>
          <ac:spMkLst>
            <pc:docMk/>
            <pc:sldMk cId="1162585170" sldId="288"/>
            <ac:spMk id="7" creationId="{CE4578F0-050C-492F-9D48-5FC767B0447A}"/>
          </ac:spMkLst>
        </pc:spChg>
      </pc:sldChg>
      <pc:sldChg chg="addSp delSp modSp">
        <pc:chgData name="Vojtěch Peřina" userId="bd5d78df03e65cdf" providerId="LiveId" clId="{54EED14E-23A1-4194-BA2C-CDBBF38CC361}" dt="2018-09-29T12:03:33.053" v="587" actId="478"/>
        <pc:sldMkLst>
          <pc:docMk/>
          <pc:sldMk cId="1888103033" sldId="289"/>
        </pc:sldMkLst>
        <pc:spChg chg="add del mod">
          <ac:chgData name="Vojtěch Peřina" userId="bd5d78df03e65cdf" providerId="LiveId" clId="{54EED14E-23A1-4194-BA2C-CDBBF38CC361}" dt="2018-09-29T12:03:33.053" v="587" actId="478"/>
          <ac:spMkLst>
            <pc:docMk/>
            <pc:sldMk cId="1888103033" sldId="289"/>
            <ac:spMk id="3" creationId="{94B2CB0E-8A99-4866-9205-CD91DC9ED486}"/>
          </ac:spMkLst>
        </pc:spChg>
        <pc:spChg chg="del">
          <ac:chgData name="Vojtěch Peřina" userId="bd5d78df03e65cdf" providerId="LiveId" clId="{54EED14E-23A1-4194-BA2C-CDBBF38CC361}" dt="2018-09-29T12:03:28.234" v="585" actId="478"/>
          <ac:spMkLst>
            <pc:docMk/>
            <pc:sldMk cId="1888103033" sldId="289"/>
            <ac:spMk id="7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3:31.097" v="586" actId="478"/>
          <ac:spMkLst>
            <pc:docMk/>
            <pc:sldMk cId="1888103033" sldId="289"/>
            <ac:spMk id="8" creationId="{00000000-0000-0000-0000-000000000000}"/>
          </ac:spMkLst>
        </pc:spChg>
      </pc:sldChg>
      <pc:sldChg chg="addSp delSp modSp">
        <pc:chgData name="Vojtěch Peřina" userId="bd5d78df03e65cdf" providerId="LiveId" clId="{54EED14E-23A1-4194-BA2C-CDBBF38CC361}" dt="2018-09-29T12:04:43.009" v="681" actId="20577"/>
        <pc:sldMkLst>
          <pc:docMk/>
          <pc:sldMk cId="2499877371" sldId="290"/>
        </pc:sldMkLst>
        <pc:spChg chg="del">
          <ac:chgData name="Vojtěch Peřina" userId="bd5d78df03e65cdf" providerId="LiveId" clId="{54EED14E-23A1-4194-BA2C-CDBBF38CC361}" dt="2018-09-29T12:03:55.224" v="590" actId="478"/>
          <ac:spMkLst>
            <pc:docMk/>
            <pc:sldMk cId="2499877371" sldId="290"/>
            <ac:spMk id="5" creationId="{00000000-0000-0000-0000-000000000000}"/>
          </ac:spMkLst>
        </pc:spChg>
        <pc:spChg chg="mod">
          <ac:chgData name="Vojtěch Peřina" userId="bd5d78df03e65cdf" providerId="LiveId" clId="{54EED14E-23A1-4194-BA2C-CDBBF38CC361}" dt="2018-09-29T12:04:43.009" v="681" actId="20577"/>
          <ac:spMkLst>
            <pc:docMk/>
            <pc:sldMk cId="2499877371" sldId="290"/>
            <ac:spMk id="6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2:03:57.091" v="592" actId="478"/>
          <ac:spMkLst>
            <pc:docMk/>
            <pc:sldMk cId="2499877371" sldId="290"/>
            <ac:spMk id="7" creationId="{F782F4B2-13AF-492E-BFD4-4DC2F482731A}"/>
          </ac:spMkLst>
        </pc:spChg>
      </pc:sldChg>
      <pc:sldChg chg="addSp delSp modSp">
        <pc:chgData name="Vojtěch Peřina" userId="bd5d78df03e65cdf" providerId="LiveId" clId="{54EED14E-23A1-4194-BA2C-CDBBF38CC361}" dt="2018-09-29T12:06:17.939" v="690" actId="1036"/>
        <pc:sldMkLst>
          <pc:docMk/>
          <pc:sldMk cId="3783797171" sldId="291"/>
        </pc:sldMkLst>
        <pc:spChg chg="add del mod">
          <ac:chgData name="Vojtěch Peřina" userId="bd5d78df03e65cdf" providerId="LiveId" clId="{54EED14E-23A1-4194-BA2C-CDBBF38CC361}" dt="2018-09-29T12:05:12.393" v="683" actId="478"/>
          <ac:spMkLst>
            <pc:docMk/>
            <pc:sldMk cId="3783797171" sldId="291"/>
            <ac:spMk id="3" creationId="{51A1B47D-4F33-4E21-BECA-6383BD9EA2A4}"/>
          </ac:spMkLst>
        </pc:spChg>
        <pc:spChg chg="del">
          <ac:chgData name="Vojtěch Peřina" userId="bd5d78df03e65cdf" providerId="LiveId" clId="{54EED14E-23A1-4194-BA2C-CDBBF38CC361}" dt="2018-09-29T12:05:14.170" v="684" actId="478"/>
          <ac:spMkLst>
            <pc:docMk/>
            <pc:sldMk cId="3783797171" sldId="291"/>
            <ac:spMk id="7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5:09.443" v="682" actId="478"/>
          <ac:spMkLst>
            <pc:docMk/>
            <pc:sldMk cId="3783797171" sldId="291"/>
            <ac:spMk id="8" creationId="{00000000-0000-0000-0000-000000000000}"/>
          </ac:spMkLst>
        </pc:spChg>
        <pc:picChg chg="add mod modCrop">
          <ac:chgData name="Vojtěch Peřina" userId="bd5d78df03e65cdf" providerId="LiveId" clId="{54EED14E-23A1-4194-BA2C-CDBBF38CC361}" dt="2018-09-29T12:06:17.939" v="690" actId="1036"/>
          <ac:picMkLst>
            <pc:docMk/>
            <pc:sldMk cId="3783797171" sldId="291"/>
            <ac:picMk id="9" creationId="{C6060E38-1740-4A14-AECD-3D83C40E316E}"/>
          </ac:picMkLst>
        </pc:picChg>
      </pc:sldChg>
      <pc:sldChg chg="addSp delSp modSp">
        <pc:chgData name="Vojtěch Peřina" userId="bd5d78df03e65cdf" providerId="LiveId" clId="{54EED14E-23A1-4194-BA2C-CDBBF38CC361}" dt="2018-09-29T12:36:33.299" v="935" actId="12"/>
        <pc:sldMkLst>
          <pc:docMk/>
          <pc:sldMk cId="3555450525" sldId="292"/>
        </pc:sldMkLst>
        <pc:spChg chg="mod">
          <ac:chgData name="Vojtěch Peřina" userId="bd5d78df03e65cdf" providerId="LiveId" clId="{54EED14E-23A1-4194-BA2C-CDBBF38CC361}" dt="2018-09-29T12:06:27.630" v="700" actId="20577"/>
          <ac:spMkLst>
            <pc:docMk/>
            <pc:sldMk cId="3555450525" sldId="292"/>
            <ac:spMk id="4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6:23.930" v="691" actId="478"/>
          <ac:spMkLst>
            <pc:docMk/>
            <pc:sldMk cId="3555450525" sldId="292"/>
            <ac:spMk id="5" creationId="{00000000-0000-0000-0000-000000000000}"/>
          </ac:spMkLst>
        </pc:spChg>
        <pc:spChg chg="mod">
          <ac:chgData name="Vojtěch Peřina" userId="bd5d78df03e65cdf" providerId="LiveId" clId="{54EED14E-23A1-4194-BA2C-CDBBF38CC361}" dt="2018-09-29T12:36:33.299" v="935" actId="12"/>
          <ac:spMkLst>
            <pc:docMk/>
            <pc:sldMk cId="3555450525" sldId="292"/>
            <ac:spMk id="6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2:06:24.617" v="693" actId="478"/>
          <ac:spMkLst>
            <pc:docMk/>
            <pc:sldMk cId="3555450525" sldId="292"/>
            <ac:spMk id="7" creationId="{31FE0198-C211-4E26-B5B1-83C4E5995E70}"/>
          </ac:spMkLst>
        </pc:spChg>
      </pc:sldChg>
      <pc:sldChg chg="modSp">
        <pc:chgData name="Vojtěch Peřina" userId="bd5d78df03e65cdf" providerId="LiveId" clId="{54EED14E-23A1-4194-BA2C-CDBBF38CC361}" dt="2018-09-29T12:27:39.507" v="855" actId="20577"/>
        <pc:sldMkLst>
          <pc:docMk/>
          <pc:sldMk cId="0" sldId="503"/>
        </pc:sldMkLst>
        <pc:spChg chg="mod">
          <ac:chgData name="Vojtěch Peřina" userId="bd5d78df03e65cdf" providerId="LiveId" clId="{54EED14E-23A1-4194-BA2C-CDBBF38CC361}" dt="2018-09-29T12:27:39.507" v="855" actId="20577"/>
          <ac:spMkLst>
            <pc:docMk/>
            <pc:sldMk cId="0" sldId="503"/>
            <ac:spMk id="2" creationId="{00000000-0000-0000-0000-000000000000}"/>
          </ac:spMkLst>
        </pc:spChg>
      </pc:sldChg>
      <pc:sldChg chg="modSp">
        <pc:chgData name="Vojtěch Peřina" userId="bd5d78df03e65cdf" providerId="LiveId" clId="{54EED14E-23A1-4194-BA2C-CDBBF38CC361}" dt="2018-09-29T12:28:24.013" v="907" actId="20577"/>
        <pc:sldMkLst>
          <pc:docMk/>
          <pc:sldMk cId="1658730342" sldId="592"/>
        </pc:sldMkLst>
        <pc:spChg chg="mod">
          <ac:chgData name="Vojtěch Peřina" userId="bd5d78df03e65cdf" providerId="LiveId" clId="{54EED14E-23A1-4194-BA2C-CDBBF38CC361}" dt="2018-09-29T12:28:24.013" v="907" actId="20577"/>
          <ac:spMkLst>
            <pc:docMk/>
            <pc:sldMk cId="1658730342" sldId="592"/>
            <ac:spMk id="3" creationId="{06DEFFB7-540D-45D7-95CA-8CEA21092637}"/>
          </ac:spMkLst>
        </pc:spChg>
      </pc:sldChg>
      <pc:sldChg chg="addSp modSp">
        <pc:chgData name="Vojtěch Peřina" userId="bd5d78df03e65cdf" providerId="LiveId" clId="{54EED14E-23A1-4194-BA2C-CDBBF38CC361}" dt="2018-09-29T12:26:21.676" v="812" actId="14100"/>
        <pc:sldMkLst>
          <pc:docMk/>
          <pc:sldMk cId="121797301" sldId="617"/>
        </pc:sldMkLst>
        <pc:picChg chg="add mod">
          <ac:chgData name="Vojtěch Peřina" userId="bd5d78df03e65cdf" providerId="LiveId" clId="{54EED14E-23A1-4194-BA2C-CDBBF38CC361}" dt="2018-09-29T12:26:21.676" v="812" actId="14100"/>
          <ac:picMkLst>
            <pc:docMk/>
            <pc:sldMk cId="121797301" sldId="617"/>
            <ac:picMk id="5" creationId="{ABE8D508-3674-4A26-AA16-518375B726CE}"/>
          </ac:picMkLst>
        </pc:picChg>
      </pc:sldChg>
      <pc:sldChg chg="addSp delSp modSp">
        <pc:chgData name="Vojtěch Peřina" userId="bd5d78df03e65cdf" providerId="LiveId" clId="{54EED14E-23A1-4194-BA2C-CDBBF38CC361}" dt="2018-09-29T11:58:42.699" v="242" actId="20577"/>
        <pc:sldMkLst>
          <pc:docMk/>
          <pc:sldMk cId="3748758246" sldId="655"/>
        </pc:sldMkLst>
        <pc:spChg chg="mod">
          <ac:chgData name="Vojtěch Peřina" userId="bd5d78df03e65cdf" providerId="LiveId" clId="{54EED14E-23A1-4194-BA2C-CDBBF38CC361}" dt="2018-09-29T11:58:42.699" v="242" actId="20577"/>
          <ac:spMkLst>
            <pc:docMk/>
            <pc:sldMk cId="3748758246" sldId="655"/>
            <ac:spMk id="4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1:56:50.084" v="105" actId="478"/>
          <ac:spMkLst>
            <pc:docMk/>
            <pc:sldMk cId="3748758246" sldId="655"/>
            <ac:spMk id="5" creationId="{00000000-0000-0000-0000-000000000000}"/>
          </ac:spMkLst>
        </pc:spChg>
        <pc:spChg chg="mod">
          <ac:chgData name="Vojtěch Peřina" userId="bd5d78df03e65cdf" providerId="LiveId" clId="{54EED14E-23A1-4194-BA2C-CDBBF38CC361}" dt="2018-09-29T11:58:05.969" v="230" actId="6549"/>
          <ac:spMkLst>
            <pc:docMk/>
            <pc:sldMk cId="3748758246" sldId="655"/>
            <ac:spMk id="6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1:56:55.536" v="107" actId="478"/>
          <ac:spMkLst>
            <pc:docMk/>
            <pc:sldMk cId="3748758246" sldId="655"/>
            <ac:spMk id="7" creationId="{C39F2772-4714-4649-8E27-DD1B4FE62163}"/>
          </ac:spMkLst>
        </pc:spChg>
      </pc:sldChg>
      <pc:sldChg chg="addSp delSp modSp">
        <pc:chgData name="Vojtěch Peřina" userId="bd5d78df03e65cdf" providerId="LiveId" clId="{54EED14E-23A1-4194-BA2C-CDBBF38CC361}" dt="2018-09-29T11:58:30.264" v="237" actId="12788"/>
        <pc:sldMkLst>
          <pc:docMk/>
          <pc:sldMk cId="1987097808" sldId="656"/>
        </pc:sldMkLst>
        <pc:spChg chg="add del mod">
          <ac:chgData name="Vojtěch Peřina" userId="bd5d78df03e65cdf" providerId="LiveId" clId="{54EED14E-23A1-4194-BA2C-CDBBF38CC361}" dt="2018-09-29T11:58:17.633" v="234" actId="478"/>
          <ac:spMkLst>
            <pc:docMk/>
            <pc:sldMk cId="1987097808" sldId="656"/>
            <ac:spMk id="3" creationId="{E17EF734-BDE4-4BFB-9ABE-C62BC7E06BD5}"/>
          </ac:spMkLst>
        </pc:spChg>
        <pc:spChg chg="del">
          <ac:chgData name="Vojtěch Peřina" userId="bd5d78df03e65cdf" providerId="LiveId" clId="{54EED14E-23A1-4194-BA2C-CDBBF38CC361}" dt="2018-09-29T11:58:14.997" v="232" actId="478"/>
          <ac:spMkLst>
            <pc:docMk/>
            <pc:sldMk cId="1987097808" sldId="656"/>
            <ac:spMk id="6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1:58:20.540" v="235" actId="478"/>
          <ac:spMkLst>
            <pc:docMk/>
            <pc:sldMk cId="1987097808" sldId="656"/>
            <ac:spMk id="7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1:58:13.438" v="231" actId="478"/>
          <ac:spMkLst>
            <pc:docMk/>
            <pc:sldMk cId="1987097808" sldId="656"/>
            <ac:spMk id="8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1:58:15.946" v="233" actId="478"/>
          <ac:spMkLst>
            <pc:docMk/>
            <pc:sldMk cId="1987097808" sldId="656"/>
            <ac:spMk id="9" creationId="{52B770D0-AB05-468E-9DEC-FC5BF75E2E13}"/>
          </ac:spMkLst>
        </pc:spChg>
        <pc:picChg chg="mod">
          <ac:chgData name="Vojtěch Peřina" userId="bd5d78df03e65cdf" providerId="LiveId" clId="{54EED14E-23A1-4194-BA2C-CDBBF38CC361}" dt="2018-09-29T11:58:30.264" v="237" actId="12788"/>
          <ac:picMkLst>
            <pc:docMk/>
            <pc:sldMk cId="1987097808" sldId="656"/>
            <ac:picMk id="13" creationId="{00000000-0000-0000-0000-000000000000}"/>
          </ac:picMkLst>
        </pc:picChg>
      </pc:sldChg>
      <pc:sldChg chg="addSp delSp modSp">
        <pc:chgData name="Vojtěch Peřina" userId="bd5d78df03e65cdf" providerId="LiveId" clId="{54EED14E-23A1-4194-BA2C-CDBBF38CC361}" dt="2018-09-29T12:00:19.034" v="348" actId="20577"/>
        <pc:sldMkLst>
          <pc:docMk/>
          <pc:sldMk cId="1965665506" sldId="657"/>
        </pc:sldMkLst>
        <pc:spChg chg="mod">
          <ac:chgData name="Vojtěch Peřina" userId="bd5d78df03e65cdf" providerId="LiveId" clId="{54EED14E-23A1-4194-BA2C-CDBBF38CC361}" dt="2018-09-29T11:58:56.862" v="246" actId="122"/>
          <ac:spMkLst>
            <pc:docMk/>
            <pc:sldMk cId="1965665506" sldId="657"/>
            <ac:spMk id="4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1:58:51.462" v="243" actId="478"/>
          <ac:spMkLst>
            <pc:docMk/>
            <pc:sldMk cId="1965665506" sldId="657"/>
            <ac:spMk id="5" creationId="{00000000-0000-0000-0000-000000000000}"/>
          </ac:spMkLst>
        </pc:spChg>
        <pc:spChg chg="mod">
          <ac:chgData name="Vojtěch Peřina" userId="bd5d78df03e65cdf" providerId="LiveId" clId="{54EED14E-23A1-4194-BA2C-CDBBF38CC361}" dt="2018-09-29T12:00:19.034" v="348" actId="20577"/>
          <ac:spMkLst>
            <pc:docMk/>
            <pc:sldMk cId="1965665506" sldId="657"/>
            <ac:spMk id="6" creationId="{00000000-0000-0000-0000-000000000000}"/>
          </ac:spMkLst>
        </pc:spChg>
        <pc:spChg chg="add del mod">
          <ac:chgData name="Vojtěch Peřina" userId="bd5d78df03e65cdf" providerId="LiveId" clId="{54EED14E-23A1-4194-BA2C-CDBBF38CC361}" dt="2018-09-29T11:58:54.688" v="245" actId="478"/>
          <ac:spMkLst>
            <pc:docMk/>
            <pc:sldMk cId="1965665506" sldId="657"/>
            <ac:spMk id="7" creationId="{B0E1984D-3C42-4676-8B16-C6C6D73FB10D}"/>
          </ac:spMkLst>
        </pc:spChg>
      </pc:sldChg>
      <pc:sldChg chg="addSp delSp modSp">
        <pc:chgData name="Vojtěch Peřina" userId="bd5d78df03e65cdf" providerId="LiveId" clId="{54EED14E-23A1-4194-BA2C-CDBBF38CC361}" dt="2018-09-29T12:07:07.158" v="757" actId="478"/>
        <pc:sldMkLst>
          <pc:docMk/>
          <pc:sldMk cId="3121675800" sldId="658"/>
        </pc:sldMkLst>
        <pc:spChg chg="add del mod">
          <ac:chgData name="Vojtěch Peřina" userId="bd5d78df03e65cdf" providerId="LiveId" clId="{54EED14E-23A1-4194-BA2C-CDBBF38CC361}" dt="2018-09-29T12:07:05.156" v="756" actId="478"/>
          <ac:spMkLst>
            <pc:docMk/>
            <pc:sldMk cId="3121675800" sldId="658"/>
            <ac:spMk id="5" creationId="{D75E95D5-F1ED-4603-836F-E256A21D395D}"/>
          </ac:spMkLst>
        </pc:spChg>
        <pc:spChg chg="del">
          <ac:chgData name="Vojtěch Peřina" userId="bd5d78df03e65cdf" providerId="LiveId" clId="{54EED14E-23A1-4194-BA2C-CDBBF38CC361}" dt="2018-09-29T12:07:07.158" v="757" actId="478"/>
          <ac:spMkLst>
            <pc:docMk/>
            <pc:sldMk cId="3121675800" sldId="658"/>
            <ac:spMk id="7" creationId="{00000000-0000-0000-0000-000000000000}"/>
          </ac:spMkLst>
        </pc:spChg>
        <pc:spChg chg="del">
          <ac:chgData name="Vojtěch Peřina" userId="bd5d78df03e65cdf" providerId="LiveId" clId="{54EED14E-23A1-4194-BA2C-CDBBF38CC361}" dt="2018-09-29T12:07:02.974" v="755" actId="478"/>
          <ac:spMkLst>
            <pc:docMk/>
            <pc:sldMk cId="3121675800" sldId="658"/>
            <ac:spMk id="8" creationId="{00000000-0000-0000-0000-000000000000}"/>
          </ac:spMkLst>
        </pc:spChg>
      </pc:sldChg>
      <pc:sldChg chg="add ord">
        <pc:chgData name="Vojtěch Peřina" userId="bd5d78df03e65cdf" providerId="LiveId" clId="{54EED14E-23A1-4194-BA2C-CDBBF38CC361}" dt="2018-09-29T12:03:43.345" v="589"/>
        <pc:sldMkLst>
          <pc:docMk/>
          <pc:sldMk cId="2328992569" sldId="659"/>
        </pc:sldMkLst>
      </pc:sldChg>
      <pc:sldChg chg="addSp delSp modSp add">
        <pc:chgData name="Vojtěch Peřina" userId="bd5d78df03e65cdf" providerId="LiveId" clId="{54EED14E-23A1-4194-BA2C-CDBBF38CC361}" dt="2018-09-29T12:11:32.859" v="765" actId="12789"/>
        <pc:sldMkLst>
          <pc:docMk/>
          <pc:sldMk cId="182962366" sldId="660"/>
        </pc:sldMkLst>
        <pc:spChg chg="del">
          <ac:chgData name="Vojtěch Peřina" userId="bd5d78df03e65cdf" providerId="LiveId" clId="{54EED14E-23A1-4194-BA2C-CDBBF38CC361}" dt="2018-09-29T12:10:59.329" v="759"/>
          <ac:spMkLst>
            <pc:docMk/>
            <pc:sldMk cId="182962366" sldId="660"/>
            <ac:spMk id="2" creationId="{813AEEE9-5D6C-4FDE-987F-B73CCC76E0E4}"/>
          </ac:spMkLst>
        </pc:spChg>
        <pc:spChg chg="del">
          <ac:chgData name="Vojtěch Peřina" userId="bd5d78df03e65cdf" providerId="LiveId" clId="{54EED14E-23A1-4194-BA2C-CDBBF38CC361}" dt="2018-09-29T12:10:59.329" v="759"/>
          <ac:spMkLst>
            <pc:docMk/>
            <pc:sldMk cId="182962366" sldId="660"/>
            <ac:spMk id="3" creationId="{F82B68BD-4634-40D8-997A-81C4C4F7A25F}"/>
          </ac:spMkLst>
        </pc:spChg>
        <pc:graphicFrameChg chg="add del mod">
          <ac:chgData name="Vojtěch Peřina" userId="bd5d78df03e65cdf" providerId="LiveId" clId="{54EED14E-23A1-4194-BA2C-CDBBF38CC361}" dt="2018-09-29T12:11:03.320" v="761" actId="478"/>
          <ac:graphicFrameMkLst>
            <pc:docMk/>
            <pc:sldMk cId="182962366" sldId="660"/>
            <ac:graphicFrameMk id="4" creationId="{4375B6FC-FDEB-4400-8786-C475A3F435C1}"/>
          </ac:graphicFrameMkLst>
        </pc:graphicFrameChg>
        <pc:picChg chg="add mod">
          <ac:chgData name="Vojtěch Peřina" userId="bd5d78df03e65cdf" providerId="LiveId" clId="{54EED14E-23A1-4194-BA2C-CDBBF38CC361}" dt="2018-09-29T12:11:32.859" v="765" actId="12789"/>
          <ac:picMkLst>
            <pc:docMk/>
            <pc:sldMk cId="182962366" sldId="660"/>
            <ac:picMk id="6" creationId="{1BF04710-957D-4267-93EC-0BC9860F2B1A}"/>
          </ac:picMkLst>
        </pc:picChg>
      </pc:sldChg>
      <pc:sldChg chg="addSp delSp modSp add">
        <pc:chgData name="Vojtěch Peřina" userId="bd5d78df03e65cdf" providerId="LiveId" clId="{54EED14E-23A1-4194-BA2C-CDBBF38CC361}" dt="2018-09-29T12:12:49.765" v="770"/>
        <pc:sldMkLst>
          <pc:docMk/>
          <pc:sldMk cId="1295718375" sldId="661"/>
        </pc:sldMkLst>
        <pc:spChg chg="del">
          <ac:chgData name="Vojtěch Peřina" userId="bd5d78df03e65cdf" providerId="LiveId" clId="{54EED14E-23A1-4194-BA2C-CDBBF38CC361}" dt="2018-09-29T12:12:27.466" v="767"/>
          <ac:spMkLst>
            <pc:docMk/>
            <pc:sldMk cId="1295718375" sldId="661"/>
            <ac:spMk id="2" creationId="{BBFAD2F3-7642-4239-85FB-EB2C5453B0C3}"/>
          </ac:spMkLst>
        </pc:spChg>
        <pc:spChg chg="del">
          <ac:chgData name="Vojtěch Peřina" userId="bd5d78df03e65cdf" providerId="LiveId" clId="{54EED14E-23A1-4194-BA2C-CDBBF38CC361}" dt="2018-09-29T12:12:27.466" v="767"/>
          <ac:spMkLst>
            <pc:docMk/>
            <pc:sldMk cId="1295718375" sldId="661"/>
            <ac:spMk id="3" creationId="{7450A31F-6B81-488C-A043-B7878699D751}"/>
          </ac:spMkLst>
        </pc:spChg>
        <pc:picChg chg="add del mod">
          <ac:chgData name="Vojtěch Peřina" userId="bd5d78df03e65cdf" providerId="LiveId" clId="{54EED14E-23A1-4194-BA2C-CDBBF38CC361}" dt="2018-09-29T12:12:30.282" v="769" actId="478"/>
          <ac:picMkLst>
            <pc:docMk/>
            <pc:sldMk cId="1295718375" sldId="661"/>
            <ac:picMk id="5" creationId="{536BC385-5406-44E8-B9BE-2B6967D87F80}"/>
          </ac:picMkLst>
        </pc:picChg>
        <pc:picChg chg="add mod">
          <ac:chgData name="Vojtěch Peřina" userId="bd5d78df03e65cdf" providerId="LiveId" clId="{54EED14E-23A1-4194-BA2C-CDBBF38CC361}" dt="2018-09-29T12:12:49.765" v="770"/>
          <ac:picMkLst>
            <pc:docMk/>
            <pc:sldMk cId="1295718375" sldId="661"/>
            <ac:picMk id="7" creationId="{79DDC81D-A0D4-4FCA-82C0-ACF58199D3BE}"/>
          </ac:picMkLst>
        </pc:picChg>
      </pc:sldChg>
      <pc:sldChg chg="addSp delSp modSp add">
        <pc:chgData name="Vojtěch Peřina" userId="bd5d78df03e65cdf" providerId="LiveId" clId="{54EED14E-23A1-4194-BA2C-CDBBF38CC361}" dt="2018-09-29T12:14:27.973" v="773"/>
        <pc:sldMkLst>
          <pc:docMk/>
          <pc:sldMk cId="3946039408" sldId="662"/>
        </pc:sldMkLst>
        <pc:spChg chg="del">
          <ac:chgData name="Vojtěch Peřina" userId="bd5d78df03e65cdf" providerId="LiveId" clId="{54EED14E-23A1-4194-BA2C-CDBBF38CC361}" dt="2018-09-29T12:14:26.578" v="772"/>
          <ac:spMkLst>
            <pc:docMk/>
            <pc:sldMk cId="3946039408" sldId="662"/>
            <ac:spMk id="2" creationId="{D6DFEA73-AFC4-4982-8E4B-60A36470960D}"/>
          </ac:spMkLst>
        </pc:spChg>
        <pc:spChg chg="del">
          <ac:chgData name="Vojtěch Peřina" userId="bd5d78df03e65cdf" providerId="LiveId" clId="{54EED14E-23A1-4194-BA2C-CDBBF38CC361}" dt="2018-09-29T12:14:26.578" v="772"/>
          <ac:spMkLst>
            <pc:docMk/>
            <pc:sldMk cId="3946039408" sldId="662"/>
            <ac:spMk id="3" creationId="{E82855ED-9659-4FDE-B6A4-F62D3DC0F562}"/>
          </ac:spMkLst>
        </pc:spChg>
        <pc:picChg chg="add mod">
          <ac:chgData name="Vojtěch Peřina" userId="bd5d78df03e65cdf" providerId="LiveId" clId="{54EED14E-23A1-4194-BA2C-CDBBF38CC361}" dt="2018-09-29T12:14:27.973" v="773"/>
          <ac:picMkLst>
            <pc:docMk/>
            <pc:sldMk cId="3946039408" sldId="662"/>
            <ac:picMk id="5" creationId="{19EB9C92-598E-47CD-8EBE-76F4DF81EA24}"/>
          </ac:picMkLst>
        </pc:picChg>
      </pc:sldChg>
      <pc:sldChg chg="addSp modSp add">
        <pc:chgData name="Vojtěch Peřina" userId="bd5d78df03e65cdf" providerId="LiveId" clId="{54EED14E-23A1-4194-BA2C-CDBBF38CC361}" dt="2018-09-29T12:15:23.690" v="778" actId="12789"/>
        <pc:sldMkLst>
          <pc:docMk/>
          <pc:sldMk cId="2549084665" sldId="663"/>
        </pc:sldMkLst>
        <pc:picChg chg="add mod">
          <ac:chgData name="Vojtěch Peřina" userId="bd5d78df03e65cdf" providerId="LiveId" clId="{54EED14E-23A1-4194-BA2C-CDBBF38CC361}" dt="2018-09-29T12:15:23.690" v="778" actId="12789"/>
          <ac:picMkLst>
            <pc:docMk/>
            <pc:sldMk cId="2549084665" sldId="663"/>
            <ac:picMk id="3" creationId="{DCC7F097-4359-4DCB-B4A4-44A18FF6AB88}"/>
          </ac:picMkLst>
        </pc:picChg>
      </pc:sldChg>
      <pc:sldChg chg="addSp delSp modSp add">
        <pc:chgData name="Vojtěch Peřina" userId="bd5d78df03e65cdf" providerId="LiveId" clId="{54EED14E-23A1-4194-BA2C-CDBBF38CC361}" dt="2018-09-29T12:18:22.688" v="783"/>
        <pc:sldMkLst>
          <pc:docMk/>
          <pc:sldMk cId="2289120640" sldId="664"/>
        </pc:sldMkLst>
        <pc:spChg chg="del">
          <ac:chgData name="Vojtěch Peřina" userId="bd5d78df03e65cdf" providerId="LiveId" clId="{54EED14E-23A1-4194-BA2C-CDBBF38CC361}" dt="2018-09-29T12:17:44.257" v="780"/>
          <ac:spMkLst>
            <pc:docMk/>
            <pc:sldMk cId="2289120640" sldId="664"/>
            <ac:spMk id="2" creationId="{B9598030-96A7-4045-9ED2-717ACD6432D8}"/>
          </ac:spMkLst>
        </pc:spChg>
        <pc:spChg chg="del">
          <ac:chgData name="Vojtěch Peřina" userId="bd5d78df03e65cdf" providerId="LiveId" clId="{54EED14E-23A1-4194-BA2C-CDBBF38CC361}" dt="2018-09-29T12:17:44.257" v="780"/>
          <ac:spMkLst>
            <pc:docMk/>
            <pc:sldMk cId="2289120640" sldId="664"/>
            <ac:spMk id="3" creationId="{6B56B9AE-F676-4B0F-A475-73E7B73B18DF}"/>
          </ac:spMkLst>
        </pc:spChg>
        <pc:picChg chg="add mod">
          <ac:chgData name="Vojtěch Peřina" userId="bd5d78df03e65cdf" providerId="LiveId" clId="{54EED14E-23A1-4194-BA2C-CDBBF38CC361}" dt="2018-09-29T12:18:22.688" v="783"/>
          <ac:picMkLst>
            <pc:docMk/>
            <pc:sldMk cId="2289120640" sldId="664"/>
            <ac:picMk id="5" creationId="{609B49D6-2722-4099-B34E-93EDF7EC0F37}"/>
          </ac:picMkLst>
        </pc:picChg>
        <pc:picChg chg="add del">
          <ac:chgData name="Vojtěch Peřina" userId="bd5d78df03e65cdf" providerId="LiveId" clId="{54EED14E-23A1-4194-BA2C-CDBBF38CC361}" dt="2018-09-29T12:17:48.010" v="782" actId="478"/>
          <ac:picMkLst>
            <pc:docMk/>
            <pc:sldMk cId="2289120640" sldId="664"/>
            <ac:picMk id="3074" creationId="{27A93FE3-A8CC-4E9C-A064-BC22C6A93E3E}"/>
          </ac:picMkLst>
        </pc:picChg>
      </pc:sldChg>
      <pc:sldChg chg="addSp delSp modSp add">
        <pc:chgData name="Vojtěch Peřina" userId="bd5d78df03e65cdf" providerId="LiveId" clId="{54EED14E-23A1-4194-BA2C-CDBBF38CC361}" dt="2018-09-29T12:21:26.770" v="800" actId="12788"/>
        <pc:sldMkLst>
          <pc:docMk/>
          <pc:sldMk cId="723636802" sldId="665"/>
        </pc:sldMkLst>
        <pc:spChg chg="del">
          <ac:chgData name="Vojtěch Peřina" userId="bd5d78df03e65cdf" providerId="LiveId" clId="{54EED14E-23A1-4194-BA2C-CDBBF38CC361}" dt="2018-09-29T12:19:06.474" v="785"/>
          <ac:spMkLst>
            <pc:docMk/>
            <pc:sldMk cId="723636802" sldId="665"/>
            <ac:spMk id="2" creationId="{CEEDE11E-2B3B-4091-AA1D-971663E17C01}"/>
          </ac:spMkLst>
        </pc:spChg>
        <pc:spChg chg="del">
          <ac:chgData name="Vojtěch Peřina" userId="bd5d78df03e65cdf" providerId="LiveId" clId="{54EED14E-23A1-4194-BA2C-CDBBF38CC361}" dt="2018-09-29T12:19:06.474" v="785"/>
          <ac:spMkLst>
            <pc:docMk/>
            <pc:sldMk cId="723636802" sldId="665"/>
            <ac:spMk id="3" creationId="{7C36423D-20C8-41F5-B600-589E5A0A08D5}"/>
          </ac:spMkLst>
        </pc:spChg>
        <pc:picChg chg="add del mod">
          <ac:chgData name="Vojtěch Peřina" userId="bd5d78df03e65cdf" providerId="LiveId" clId="{54EED14E-23A1-4194-BA2C-CDBBF38CC361}" dt="2018-09-29T12:20:49.668" v="792" actId="478"/>
          <ac:picMkLst>
            <pc:docMk/>
            <pc:sldMk cId="723636802" sldId="665"/>
            <ac:picMk id="5" creationId="{8E4DB294-C235-4C44-B809-8FD22FCC3813}"/>
          </ac:picMkLst>
        </pc:picChg>
        <pc:picChg chg="add mod">
          <ac:chgData name="Vojtěch Peřina" userId="bd5d78df03e65cdf" providerId="LiveId" clId="{54EED14E-23A1-4194-BA2C-CDBBF38CC361}" dt="2018-09-29T12:21:23.539" v="799" actId="12788"/>
          <ac:picMkLst>
            <pc:docMk/>
            <pc:sldMk cId="723636802" sldId="665"/>
            <ac:picMk id="7" creationId="{6DFC1760-733A-4BDA-A44D-E0DEAAA2032F}"/>
          </ac:picMkLst>
        </pc:picChg>
        <pc:picChg chg="add mod">
          <ac:chgData name="Vojtěch Peřina" userId="bd5d78df03e65cdf" providerId="LiveId" clId="{54EED14E-23A1-4194-BA2C-CDBBF38CC361}" dt="2018-09-29T12:21:26.770" v="800" actId="12788"/>
          <ac:picMkLst>
            <pc:docMk/>
            <pc:sldMk cId="723636802" sldId="665"/>
            <ac:picMk id="9" creationId="{88B136A1-EDD9-4F89-A107-C821347FBD5A}"/>
          </ac:picMkLst>
        </pc:picChg>
      </pc:sldChg>
      <pc:sldChg chg="addSp delSp modSp add">
        <pc:chgData name="Vojtěch Peřina" userId="bd5d78df03e65cdf" providerId="LiveId" clId="{54EED14E-23A1-4194-BA2C-CDBBF38CC361}" dt="2018-09-29T12:23:32.482" v="806" actId="12789"/>
        <pc:sldMkLst>
          <pc:docMk/>
          <pc:sldMk cId="342468269" sldId="666"/>
        </pc:sldMkLst>
        <pc:spChg chg="del">
          <ac:chgData name="Vojtěch Peřina" userId="bd5d78df03e65cdf" providerId="LiveId" clId="{54EED14E-23A1-4194-BA2C-CDBBF38CC361}" dt="2018-09-29T12:23:24.514" v="802"/>
          <ac:spMkLst>
            <pc:docMk/>
            <pc:sldMk cId="342468269" sldId="666"/>
            <ac:spMk id="2" creationId="{F9E5D81C-2AB5-4729-A2F6-EFE1A8A1399D}"/>
          </ac:spMkLst>
        </pc:spChg>
        <pc:spChg chg="del">
          <ac:chgData name="Vojtěch Peřina" userId="bd5d78df03e65cdf" providerId="LiveId" clId="{54EED14E-23A1-4194-BA2C-CDBBF38CC361}" dt="2018-09-29T12:23:24.514" v="802"/>
          <ac:spMkLst>
            <pc:docMk/>
            <pc:sldMk cId="342468269" sldId="666"/>
            <ac:spMk id="3" creationId="{22FD032F-01BA-4003-A85B-95B354907DB2}"/>
          </ac:spMkLst>
        </pc:spChg>
        <pc:picChg chg="add mod">
          <ac:chgData name="Vojtěch Peřina" userId="bd5d78df03e65cdf" providerId="LiveId" clId="{54EED14E-23A1-4194-BA2C-CDBBF38CC361}" dt="2018-09-29T12:23:32.482" v="806" actId="12789"/>
          <ac:picMkLst>
            <pc:docMk/>
            <pc:sldMk cId="342468269" sldId="666"/>
            <ac:picMk id="5" creationId="{5F39E69B-B5BA-4D1D-8ABA-759F6EC53AF6}"/>
          </ac:picMkLst>
        </pc:picChg>
      </pc:sldChg>
      <pc:sldChg chg="addSp delSp modSp add">
        <pc:chgData name="Vojtěch Peřina" userId="bd5d78df03e65cdf" providerId="LiveId" clId="{54EED14E-23A1-4194-BA2C-CDBBF38CC361}" dt="2018-09-29T12:23:53.244" v="809"/>
        <pc:sldMkLst>
          <pc:docMk/>
          <pc:sldMk cId="421840323" sldId="667"/>
        </pc:sldMkLst>
        <pc:spChg chg="del">
          <ac:chgData name="Vojtěch Peřina" userId="bd5d78df03e65cdf" providerId="LiveId" clId="{54EED14E-23A1-4194-BA2C-CDBBF38CC361}" dt="2018-09-29T12:23:40.809" v="808"/>
          <ac:spMkLst>
            <pc:docMk/>
            <pc:sldMk cId="421840323" sldId="667"/>
            <ac:spMk id="2" creationId="{4FC5B740-C7FC-4D62-BBEC-F9C46BDE2576}"/>
          </ac:spMkLst>
        </pc:spChg>
        <pc:spChg chg="del">
          <ac:chgData name="Vojtěch Peřina" userId="bd5d78df03e65cdf" providerId="LiveId" clId="{54EED14E-23A1-4194-BA2C-CDBBF38CC361}" dt="2018-09-29T12:23:40.809" v="808"/>
          <ac:spMkLst>
            <pc:docMk/>
            <pc:sldMk cId="421840323" sldId="667"/>
            <ac:spMk id="3" creationId="{220E16BA-F639-4AAE-BA37-5BB858CB3744}"/>
          </ac:spMkLst>
        </pc:spChg>
        <pc:picChg chg="add mod">
          <ac:chgData name="Vojtěch Peřina" userId="bd5d78df03e65cdf" providerId="LiveId" clId="{54EED14E-23A1-4194-BA2C-CDBBF38CC361}" dt="2018-09-29T12:23:53.244" v="809"/>
          <ac:picMkLst>
            <pc:docMk/>
            <pc:sldMk cId="421840323" sldId="667"/>
            <ac:picMk id="5" creationId="{33DF6F66-1805-4FAB-B587-F9549D7A488F}"/>
          </ac:picMkLst>
        </pc:picChg>
      </pc:sldChg>
      <pc:sldChg chg="addSp delSp modSp add">
        <pc:chgData name="Vojtěch Peřina" userId="bd5d78df03e65cdf" providerId="LiveId" clId="{54EED14E-23A1-4194-BA2C-CDBBF38CC361}" dt="2018-09-29T12:26:54.983" v="815"/>
        <pc:sldMkLst>
          <pc:docMk/>
          <pc:sldMk cId="1980276168" sldId="668"/>
        </pc:sldMkLst>
        <pc:spChg chg="del">
          <ac:chgData name="Vojtěch Peřina" userId="bd5d78df03e65cdf" providerId="LiveId" clId="{54EED14E-23A1-4194-BA2C-CDBBF38CC361}" dt="2018-09-29T12:26:53.247" v="814"/>
          <ac:spMkLst>
            <pc:docMk/>
            <pc:sldMk cId="1980276168" sldId="668"/>
            <ac:spMk id="2" creationId="{FDCF43C6-0A34-4FB2-A14F-FB1260651F1F}"/>
          </ac:spMkLst>
        </pc:spChg>
        <pc:spChg chg="del">
          <ac:chgData name="Vojtěch Peřina" userId="bd5d78df03e65cdf" providerId="LiveId" clId="{54EED14E-23A1-4194-BA2C-CDBBF38CC361}" dt="2018-09-29T12:26:53.247" v="814"/>
          <ac:spMkLst>
            <pc:docMk/>
            <pc:sldMk cId="1980276168" sldId="668"/>
            <ac:spMk id="3" creationId="{BEEFE51C-ECE8-40A2-9F00-E0B04D716932}"/>
          </ac:spMkLst>
        </pc:spChg>
        <pc:picChg chg="add mod">
          <ac:chgData name="Vojtěch Peřina" userId="bd5d78df03e65cdf" providerId="LiveId" clId="{54EED14E-23A1-4194-BA2C-CDBBF38CC361}" dt="2018-09-29T12:26:54.983" v="815"/>
          <ac:picMkLst>
            <pc:docMk/>
            <pc:sldMk cId="1980276168" sldId="668"/>
            <ac:picMk id="5" creationId="{32A39CE3-DB41-40FC-94F0-89AFF1AE4637}"/>
          </ac:picMkLst>
        </pc:picChg>
      </pc:sldChg>
      <pc:sldChg chg="addSp modSp add">
        <pc:chgData name="Vojtěch Peřina" userId="bd5d78df03e65cdf" providerId="LiveId" clId="{54EED14E-23A1-4194-BA2C-CDBBF38CC361}" dt="2018-09-29T12:27:14.518" v="817"/>
        <pc:sldMkLst>
          <pc:docMk/>
          <pc:sldMk cId="988015403" sldId="669"/>
        </pc:sldMkLst>
        <pc:picChg chg="add mod">
          <ac:chgData name="Vojtěch Peřina" userId="bd5d78df03e65cdf" providerId="LiveId" clId="{54EED14E-23A1-4194-BA2C-CDBBF38CC361}" dt="2018-09-29T12:27:14.518" v="817"/>
          <ac:picMkLst>
            <pc:docMk/>
            <pc:sldMk cId="988015403" sldId="669"/>
            <ac:picMk id="3" creationId="{FE1CEB78-AA7D-4CE4-BA3B-7E8473B53139}"/>
          </ac:picMkLst>
        </pc:picChg>
      </pc:sldChg>
      <pc:sldChg chg="addSp delSp modSp add">
        <pc:chgData name="Vojtěch Peřina" userId="bd5d78df03e65cdf" providerId="LiveId" clId="{54EED14E-23A1-4194-BA2C-CDBBF38CC361}" dt="2018-09-29T12:31:44.412" v="916" actId="14100"/>
        <pc:sldMkLst>
          <pc:docMk/>
          <pc:sldMk cId="1759796347" sldId="670"/>
        </pc:sldMkLst>
        <pc:spChg chg="del">
          <ac:chgData name="Vojtěch Peřina" userId="bd5d78df03e65cdf" providerId="LiveId" clId="{54EED14E-23A1-4194-BA2C-CDBBF38CC361}" dt="2018-09-29T12:28:35.338" v="909"/>
          <ac:spMkLst>
            <pc:docMk/>
            <pc:sldMk cId="1759796347" sldId="670"/>
            <ac:spMk id="2" creationId="{F5B0D79E-9F81-4A13-9BE6-31B122B1DE78}"/>
          </ac:spMkLst>
        </pc:spChg>
        <pc:spChg chg="del">
          <ac:chgData name="Vojtěch Peřina" userId="bd5d78df03e65cdf" providerId="LiveId" clId="{54EED14E-23A1-4194-BA2C-CDBBF38CC361}" dt="2018-09-29T12:28:35.338" v="909"/>
          <ac:spMkLst>
            <pc:docMk/>
            <pc:sldMk cId="1759796347" sldId="670"/>
            <ac:spMk id="3" creationId="{90C521D3-A0AD-404C-BAC2-FC4FE3F76D62}"/>
          </ac:spMkLst>
        </pc:spChg>
        <pc:picChg chg="add mod">
          <ac:chgData name="Vojtěch Peřina" userId="bd5d78df03e65cdf" providerId="LiveId" clId="{54EED14E-23A1-4194-BA2C-CDBBF38CC361}" dt="2018-09-29T12:31:36.484" v="913" actId="1076"/>
          <ac:picMkLst>
            <pc:docMk/>
            <pc:sldMk cId="1759796347" sldId="670"/>
            <ac:picMk id="5" creationId="{C325019D-47A1-419A-B7C4-F0283AEA0943}"/>
          </ac:picMkLst>
        </pc:picChg>
        <pc:picChg chg="add mod">
          <ac:chgData name="Vojtěch Peřina" userId="bd5d78df03e65cdf" providerId="LiveId" clId="{54EED14E-23A1-4194-BA2C-CDBBF38CC361}" dt="2018-09-29T12:31:44.412" v="916" actId="14100"/>
          <ac:picMkLst>
            <pc:docMk/>
            <pc:sldMk cId="1759796347" sldId="670"/>
            <ac:picMk id="7" creationId="{9E233EA3-8B74-4335-A37B-54F8775DE02A}"/>
          </ac:picMkLst>
        </pc:picChg>
        <pc:picChg chg="add del">
          <ac:chgData name="Vojtěch Peřina" userId="bd5d78df03e65cdf" providerId="LiveId" clId="{54EED14E-23A1-4194-BA2C-CDBBF38CC361}" dt="2018-09-29T12:29:44.149" v="911" actId="478"/>
          <ac:picMkLst>
            <pc:docMk/>
            <pc:sldMk cId="1759796347" sldId="670"/>
            <ac:picMk id="4098" creationId="{BDF2E599-8260-4931-A720-4408402C69B1}"/>
          </ac:picMkLst>
        </pc:picChg>
      </pc:sldChg>
      <pc:sldChg chg="addSp delSp modSp add">
        <pc:chgData name="Vojtěch Peřina" userId="bd5d78df03e65cdf" providerId="LiveId" clId="{54EED14E-23A1-4194-BA2C-CDBBF38CC361}" dt="2018-09-29T12:33:17.042" v="924" actId="12789"/>
        <pc:sldMkLst>
          <pc:docMk/>
          <pc:sldMk cId="3830713162" sldId="671"/>
        </pc:sldMkLst>
        <pc:spChg chg="del">
          <ac:chgData name="Vojtěch Peřina" userId="bd5d78df03e65cdf" providerId="LiveId" clId="{54EED14E-23A1-4194-BA2C-CDBBF38CC361}" dt="2018-09-29T12:32:47.674" v="918"/>
          <ac:spMkLst>
            <pc:docMk/>
            <pc:sldMk cId="3830713162" sldId="671"/>
            <ac:spMk id="2" creationId="{EEB510CB-16BF-4307-9B8B-ABC3A4D34D61}"/>
          </ac:spMkLst>
        </pc:spChg>
        <pc:spChg chg="del">
          <ac:chgData name="Vojtěch Peřina" userId="bd5d78df03e65cdf" providerId="LiveId" clId="{54EED14E-23A1-4194-BA2C-CDBBF38CC361}" dt="2018-09-29T12:32:47.674" v="918"/>
          <ac:spMkLst>
            <pc:docMk/>
            <pc:sldMk cId="3830713162" sldId="671"/>
            <ac:spMk id="3" creationId="{DB166F90-4E42-43FC-8EA8-A16B9E406243}"/>
          </ac:spMkLst>
        </pc:spChg>
        <pc:picChg chg="add del mod">
          <ac:chgData name="Vojtěch Peřina" userId="bd5d78df03e65cdf" providerId="LiveId" clId="{54EED14E-23A1-4194-BA2C-CDBBF38CC361}" dt="2018-09-29T12:32:51.294" v="920" actId="478"/>
          <ac:picMkLst>
            <pc:docMk/>
            <pc:sldMk cId="3830713162" sldId="671"/>
            <ac:picMk id="5" creationId="{3F7C69A2-FCC0-4A95-A9B6-5DEE54565951}"/>
          </ac:picMkLst>
        </pc:picChg>
        <pc:picChg chg="add mod">
          <ac:chgData name="Vojtěch Peřina" userId="bd5d78df03e65cdf" providerId="LiveId" clId="{54EED14E-23A1-4194-BA2C-CDBBF38CC361}" dt="2018-09-29T12:33:17.042" v="924" actId="12789"/>
          <ac:picMkLst>
            <pc:docMk/>
            <pc:sldMk cId="3830713162" sldId="671"/>
            <ac:picMk id="7" creationId="{692CF74E-2F98-4BA6-B8D3-4B4A17BE0E5D}"/>
          </ac:picMkLst>
        </pc:picChg>
      </pc:sldChg>
      <pc:sldChg chg="addSp modSp add ord">
        <pc:chgData name="Vojtěch Peřina" userId="bd5d78df03e65cdf" providerId="LiveId" clId="{54EED14E-23A1-4194-BA2C-CDBBF38CC361}" dt="2018-09-29T12:34:19.039" v="927"/>
        <pc:sldMkLst>
          <pc:docMk/>
          <pc:sldMk cId="3006020482" sldId="672"/>
        </pc:sldMkLst>
        <pc:picChg chg="add mod">
          <ac:chgData name="Vojtěch Peřina" userId="bd5d78df03e65cdf" providerId="LiveId" clId="{54EED14E-23A1-4194-BA2C-CDBBF38CC361}" dt="2018-09-29T12:34:16.675" v="926"/>
          <ac:picMkLst>
            <pc:docMk/>
            <pc:sldMk cId="3006020482" sldId="672"/>
            <ac:picMk id="3" creationId="{787D29D3-9D11-4309-9874-D2D4CCC5A6E7}"/>
          </ac:picMkLst>
        </pc:picChg>
      </pc:sldChg>
      <pc:sldChg chg="addSp modSp add ord">
        <pc:chgData name="Vojtěch Peřina" userId="bd5d78df03e65cdf" providerId="LiveId" clId="{54EED14E-23A1-4194-BA2C-CDBBF38CC361}" dt="2018-09-29T12:34:54.942" v="930"/>
        <pc:sldMkLst>
          <pc:docMk/>
          <pc:sldMk cId="3820184155" sldId="673"/>
        </pc:sldMkLst>
        <pc:picChg chg="add mod">
          <ac:chgData name="Vojtěch Peřina" userId="bd5d78df03e65cdf" providerId="LiveId" clId="{54EED14E-23A1-4194-BA2C-CDBBF38CC361}" dt="2018-09-29T12:34:52.748" v="929"/>
          <ac:picMkLst>
            <pc:docMk/>
            <pc:sldMk cId="3820184155" sldId="673"/>
            <ac:picMk id="3" creationId="{2B5B4205-4921-43CF-A96F-FB71A241E594}"/>
          </ac:picMkLst>
        </pc:picChg>
      </pc:sldChg>
      <pc:sldChg chg="addSp modSp add ord">
        <pc:chgData name="Vojtěch Peřina" userId="bd5d78df03e65cdf" providerId="LiveId" clId="{54EED14E-23A1-4194-BA2C-CDBBF38CC361}" dt="2018-09-29T12:35:26.103" v="933"/>
        <pc:sldMkLst>
          <pc:docMk/>
          <pc:sldMk cId="1944440867" sldId="674"/>
        </pc:sldMkLst>
        <pc:picChg chg="add mod">
          <ac:chgData name="Vojtěch Peřina" userId="bd5d78df03e65cdf" providerId="LiveId" clId="{54EED14E-23A1-4194-BA2C-CDBBF38CC361}" dt="2018-09-29T12:35:23.580" v="932"/>
          <ac:picMkLst>
            <pc:docMk/>
            <pc:sldMk cId="1944440867" sldId="674"/>
            <ac:picMk id="3" creationId="{67B0230A-FA8B-4A62-8BB5-9AE3029D4215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3-17T21:42:27.932" idx="1">
    <p:pos x="2826" y="1533"/>
    <p:text>více recidiv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DAA1BF-6E7B-42F0-BF03-679857C3860D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4010D120-BDCF-4A23-ACEC-88647CE130FF}">
      <dgm:prSet phldrT="[Text]" custT="1"/>
      <dgm:spPr/>
      <dgm:t>
        <a:bodyPr/>
        <a:lstStyle/>
        <a:p>
          <a:r>
            <a:rPr lang="cs-CZ" sz="1400" dirty="0"/>
            <a:t>Cysty čelistí</a:t>
          </a:r>
        </a:p>
      </dgm:t>
    </dgm:pt>
    <dgm:pt modelId="{5AD6BD32-B3C9-4B21-B9E6-C443D7B1A725}" type="parTrans" cxnId="{8FC4739D-B2ED-41C8-8A49-A6A4B67E32A1}">
      <dgm:prSet/>
      <dgm:spPr/>
      <dgm:t>
        <a:bodyPr/>
        <a:lstStyle/>
        <a:p>
          <a:endParaRPr lang="cs-CZ"/>
        </a:p>
      </dgm:t>
    </dgm:pt>
    <dgm:pt modelId="{1EAC951F-A87A-47ED-ADD0-3908A987184E}" type="sibTrans" cxnId="{8FC4739D-B2ED-41C8-8A49-A6A4B67E32A1}">
      <dgm:prSet/>
      <dgm:spPr/>
      <dgm:t>
        <a:bodyPr/>
        <a:lstStyle/>
        <a:p>
          <a:endParaRPr lang="cs-CZ"/>
        </a:p>
      </dgm:t>
    </dgm:pt>
    <dgm:pt modelId="{0A8556B0-0660-4988-B1FF-772EAC1076D5}">
      <dgm:prSet phldrT="[Text]" custT="1"/>
      <dgm:spPr/>
      <dgm:t>
        <a:bodyPr/>
        <a:lstStyle/>
        <a:p>
          <a:r>
            <a:rPr lang="cs-CZ" sz="1400" dirty="0"/>
            <a:t>Cysty maxilárního sinu</a:t>
          </a:r>
        </a:p>
      </dgm:t>
    </dgm:pt>
    <dgm:pt modelId="{69D04842-2ED8-4189-A687-B68D0F225D03}" type="parTrans" cxnId="{8A5D30FA-B4EC-4ADE-BBC6-59F987472FCA}">
      <dgm:prSet/>
      <dgm:spPr/>
      <dgm:t>
        <a:bodyPr/>
        <a:lstStyle/>
        <a:p>
          <a:endParaRPr lang="cs-CZ"/>
        </a:p>
      </dgm:t>
    </dgm:pt>
    <dgm:pt modelId="{3648D9F1-F194-4B2B-B938-40CDCEB61CE7}" type="sibTrans" cxnId="{8A5D30FA-B4EC-4ADE-BBC6-59F987472FCA}">
      <dgm:prSet/>
      <dgm:spPr/>
      <dgm:t>
        <a:bodyPr/>
        <a:lstStyle/>
        <a:p>
          <a:endParaRPr lang="cs-CZ"/>
        </a:p>
      </dgm:t>
    </dgm:pt>
    <dgm:pt modelId="{C10F1F13-7D8E-4A7A-AE37-C7AF94726ADD}">
      <dgm:prSet phldrT="[Text]" custT="1"/>
      <dgm:spPr/>
      <dgm:t>
        <a:bodyPr/>
        <a:lstStyle/>
        <a:p>
          <a:r>
            <a:rPr lang="cs-CZ" sz="1400" dirty="0"/>
            <a:t>Cysty měkkých tkání</a:t>
          </a:r>
        </a:p>
      </dgm:t>
    </dgm:pt>
    <dgm:pt modelId="{352805BE-F706-4ECC-9BC5-444E7D366E5E}" type="parTrans" cxnId="{92CA97BA-E24F-49DB-842F-089E295FFC2C}">
      <dgm:prSet/>
      <dgm:spPr/>
      <dgm:t>
        <a:bodyPr/>
        <a:lstStyle/>
        <a:p>
          <a:endParaRPr lang="cs-CZ"/>
        </a:p>
      </dgm:t>
    </dgm:pt>
    <dgm:pt modelId="{3B13D488-D42D-4267-B08C-BE3E352A45E4}" type="sibTrans" cxnId="{92CA97BA-E24F-49DB-842F-089E295FFC2C}">
      <dgm:prSet/>
      <dgm:spPr/>
      <dgm:t>
        <a:bodyPr/>
        <a:lstStyle/>
        <a:p>
          <a:endParaRPr lang="cs-CZ"/>
        </a:p>
      </dgm:t>
    </dgm:pt>
    <dgm:pt modelId="{93B9BF78-FF76-4D11-B020-438B0837F982}">
      <dgm:prSet phldrT="[Text]" custT="1"/>
      <dgm:spPr/>
      <dgm:t>
        <a:bodyPr/>
        <a:lstStyle/>
        <a:p>
          <a:r>
            <a:rPr lang="cs-CZ" sz="1600" dirty="0"/>
            <a:t>Pravé cysty</a:t>
          </a:r>
        </a:p>
      </dgm:t>
    </dgm:pt>
    <dgm:pt modelId="{BBC0798E-D082-4E4D-9970-5E571C34A3CA}" type="parTrans" cxnId="{38B7E5CF-2505-40B5-A241-BD2DD98C0A95}">
      <dgm:prSet/>
      <dgm:spPr/>
      <dgm:t>
        <a:bodyPr/>
        <a:lstStyle/>
        <a:p>
          <a:endParaRPr lang="cs-CZ"/>
        </a:p>
      </dgm:t>
    </dgm:pt>
    <dgm:pt modelId="{C9EFE2D1-80CC-4FD7-8C56-CAFE269BC2F3}" type="sibTrans" cxnId="{38B7E5CF-2505-40B5-A241-BD2DD98C0A95}">
      <dgm:prSet/>
      <dgm:spPr/>
      <dgm:t>
        <a:bodyPr/>
        <a:lstStyle/>
        <a:p>
          <a:endParaRPr lang="cs-CZ"/>
        </a:p>
      </dgm:t>
    </dgm:pt>
    <dgm:pt modelId="{6ADBB17D-4AC4-434F-847D-1FA40F32FB35}">
      <dgm:prSet phldrT="[Text]" custT="1"/>
      <dgm:spPr/>
      <dgm:t>
        <a:bodyPr/>
        <a:lstStyle/>
        <a:p>
          <a:r>
            <a:rPr lang="cs-CZ" sz="1600" dirty="0" err="1"/>
            <a:t>Pseudocysty</a:t>
          </a:r>
          <a:endParaRPr lang="cs-CZ" sz="1600" dirty="0"/>
        </a:p>
      </dgm:t>
    </dgm:pt>
    <dgm:pt modelId="{4D7CEEAA-8B4D-413D-8153-2F6E4F69E292}" type="parTrans" cxnId="{17E50DA8-A81A-41D5-B8D1-D2BEAB6AB4CC}">
      <dgm:prSet/>
      <dgm:spPr/>
      <dgm:t>
        <a:bodyPr/>
        <a:lstStyle/>
        <a:p>
          <a:endParaRPr lang="cs-CZ"/>
        </a:p>
      </dgm:t>
    </dgm:pt>
    <dgm:pt modelId="{989ECE4B-0F01-4415-834C-B748C1B53956}" type="sibTrans" cxnId="{17E50DA8-A81A-41D5-B8D1-D2BEAB6AB4CC}">
      <dgm:prSet/>
      <dgm:spPr/>
      <dgm:t>
        <a:bodyPr/>
        <a:lstStyle/>
        <a:p>
          <a:endParaRPr lang="cs-CZ"/>
        </a:p>
      </dgm:t>
    </dgm:pt>
    <dgm:pt modelId="{8AA92418-2E5E-4E88-B583-B15CD86870AA}">
      <dgm:prSet phldrT="[Text]" custT="1"/>
      <dgm:spPr/>
      <dgm:t>
        <a:bodyPr/>
        <a:lstStyle/>
        <a:p>
          <a:r>
            <a:rPr lang="cs-CZ" sz="1400" dirty="0" err="1"/>
            <a:t>Odontogenní</a:t>
          </a:r>
          <a:endParaRPr lang="cs-CZ" sz="1400" dirty="0"/>
        </a:p>
      </dgm:t>
    </dgm:pt>
    <dgm:pt modelId="{CFAE4A09-ADD6-4CF6-A745-C1561F852BE9}" type="parTrans" cxnId="{0E27CA8E-E3BE-4901-BF85-28396EA6C417}">
      <dgm:prSet/>
      <dgm:spPr/>
      <dgm:t>
        <a:bodyPr/>
        <a:lstStyle/>
        <a:p>
          <a:endParaRPr lang="cs-CZ"/>
        </a:p>
      </dgm:t>
    </dgm:pt>
    <dgm:pt modelId="{91F36778-ABDA-443E-9518-C60331F2F5D5}" type="sibTrans" cxnId="{0E27CA8E-E3BE-4901-BF85-28396EA6C417}">
      <dgm:prSet/>
      <dgm:spPr/>
      <dgm:t>
        <a:bodyPr/>
        <a:lstStyle/>
        <a:p>
          <a:endParaRPr lang="cs-CZ"/>
        </a:p>
      </dgm:t>
    </dgm:pt>
    <dgm:pt modelId="{2B7F187C-DA32-41B0-AB78-5102C9044CE9}">
      <dgm:prSet phldrT="[Text]" custT="1"/>
      <dgm:spPr/>
      <dgm:t>
        <a:bodyPr/>
        <a:lstStyle/>
        <a:p>
          <a:r>
            <a:rPr lang="cs-CZ" sz="1400" dirty="0" err="1"/>
            <a:t>Fisurální</a:t>
          </a:r>
          <a:endParaRPr lang="cs-CZ" sz="1400" dirty="0"/>
        </a:p>
      </dgm:t>
    </dgm:pt>
    <dgm:pt modelId="{7989C3A3-B278-4F60-8FB8-103E0F1AA665}" type="parTrans" cxnId="{4E720211-BD50-4F84-9FCC-3C338A246088}">
      <dgm:prSet/>
      <dgm:spPr/>
      <dgm:t>
        <a:bodyPr/>
        <a:lstStyle/>
        <a:p>
          <a:endParaRPr lang="cs-CZ"/>
        </a:p>
      </dgm:t>
    </dgm:pt>
    <dgm:pt modelId="{3C1AB4C8-606A-42BC-921F-A4F461A3A1DE}" type="sibTrans" cxnId="{4E720211-BD50-4F84-9FCC-3C338A246088}">
      <dgm:prSet/>
      <dgm:spPr/>
      <dgm:t>
        <a:bodyPr/>
        <a:lstStyle/>
        <a:p>
          <a:endParaRPr lang="cs-CZ"/>
        </a:p>
      </dgm:t>
    </dgm:pt>
    <dgm:pt modelId="{3FF2C72D-8E34-4DFE-AA38-70DEFBE346FE}">
      <dgm:prSet phldrT="[Text]" custT="1"/>
      <dgm:spPr/>
      <dgm:t>
        <a:bodyPr/>
        <a:lstStyle/>
        <a:p>
          <a:r>
            <a:rPr lang="cs-CZ" sz="1200" dirty="0" err="1"/>
            <a:t>Radikulární</a:t>
          </a:r>
          <a:endParaRPr lang="cs-CZ" sz="1200" dirty="0"/>
        </a:p>
      </dgm:t>
    </dgm:pt>
    <dgm:pt modelId="{238D66F6-7E4C-45E7-88C0-7B865CB382DD}" type="parTrans" cxnId="{5E4CEC73-C28B-4729-B22E-0E7237310529}">
      <dgm:prSet/>
      <dgm:spPr/>
      <dgm:t>
        <a:bodyPr/>
        <a:lstStyle/>
        <a:p>
          <a:endParaRPr lang="cs-CZ"/>
        </a:p>
      </dgm:t>
    </dgm:pt>
    <dgm:pt modelId="{4BE2804E-CC9D-4022-A61E-3DDC9D181792}" type="sibTrans" cxnId="{5E4CEC73-C28B-4729-B22E-0E7237310529}">
      <dgm:prSet/>
      <dgm:spPr/>
      <dgm:t>
        <a:bodyPr/>
        <a:lstStyle/>
        <a:p>
          <a:endParaRPr lang="cs-CZ"/>
        </a:p>
      </dgm:t>
    </dgm:pt>
    <dgm:pt modelId="{5F218299-1DF3-4302-A690-E3826224CC12}">
      <dgm:prSet phldrT="[Text]" custT="1"/>
      <dgm:spPr/>
      <dgm:t>
        <a:bodyPr/>
        <a:lstStyle/>
        <a:p>
          <a:r>
            <a:rPr lang="cs-CZ" sz="1200" dirty="0"/>
            <a:t>Folikulární</a:t>
          </a:r>
        </a:p>
      </dgm:t>
    </dgm:pt>
    <dgm:pt modelId="{5DC0DCD7-3871-4219-A46E-F0CC87C54989}" type="parTrans" cxnId="{8E5B523E-CD23-45CB-8DBE-41F096A26236}">
      <dgm:prSet/>
      <dgm:spPr/>
      <dgm:t>
        <a:bodyPr/>
        <a:lstStyle/>
        <a:p>
          <a:endParaRPr lang="cs-CZ"/>
        </a:p>
      </dgm:t>
    </dgm:pt>
    <dgm:pt modelId="{DFA81D56-E1E2-4DDA-B5DA-8CE0949B2CA2}" type="sibTrans" cxnId="{8E5B523E-CD23-45CB-8DBE-41F096A26236}">
      <dgm:prSet/>
      <dgm:spPr/>
      <dgm:t>
        <a:bodyPr/>
        <a:lstStyle/>
        <a:p>
          <a:endParaRPr lang="cs-CZ"/>
        </a:p>
      </dgm:t>
    </dgm:pt>
    <dgm:pt modelId="{E74BCD50-0ADE-44EB-BA27-20A827A6AA52}">
      <dgm:prSet phldrT="[Text]" custT="1"/>
      <dgm:spPr/>
      <dgm:t>
        <a:bodyPr/>
        <a:lstStyle/>
        <a:p>
          <a:r>
            <a:rPr lang="cs-CZ" sz="1200" dirty="0" err="1"/>
            <a:t>Keratocysta</a:t>
          </a:r>
          <a:endParaRPr lang="cs-CZ" sz="1200" dirty="0"/>
        </a:p>
      </dgm:t>
    </dgm:pt>
    <dgm:pt modelId="{ED9819EC-A4E3-4BA8-B2DD-E8C96661F923}" type="parTrans" cxnId="{08AEE8C4-F1B3-4E15-B235-129895FAD5F7}">
      <dgm:prSet/>
      <dgm:spPr/>
      <dgm:t>
        <a:bodyPr/>
        <a:lstStyle/>
        <a:p>
          <a:endParaRPr lang="cs-CZ"/>
        </a:p>
      </dgm:t>
    </dgm:pt>
    <dgm:pt modelId="{042B784B-0215-4190-AC4D-9331CCAAE5F4}" type="sibTrans" cxnId="{08AEE8C4-F1B3-4E15-B235-129895FAD5F7}">
      <dgm:prSet/>
      <dgm:spPr/>
      <dgm:t>
        <a:bodyPr/>
        <a:lstStyle/>
        <a:p>
          <a:endParaRPr lang="cs-CZ"/>
        </a:p>
      </dgm:t>
    </dgm:pt>
    <dgm:pt modelId="{5D5277D8-78B7-49B2-AB4D-5886556C04FD}">
      <dgm:prSet phldrT="[Text]" custT="1"/>
      <dgm:spPr/>
      <dgm:t>
        <a:bodyPr/>
        <a:lstStyle/>
        <a:p>
          <a:r>
            <a:rPr lang="cs-CZ" sz="1200" dirty="0" err="1"/>
            <a:t>Paradentální</a:t>
          </a:r>
          <a:endParaRPr lang="cs-CZ" sz="1200" dirty="0"/>
        </a:p>
      </dgm:t>
    </dgm:pt>
    <dgm:pt modelId="{C85CD99E-AC56-47E1-B43F-F4C2324F86A8}" type="parTrans" cxnId="{0090392F-84D3-497C-A110-16E3F5D9E774}">
      <dgm:prSet/>
      <dgm:spPr/>
      <dgm:t>
        <a:bodyPr/>
        <a:lstStyle/>
        <a:p>
          <a:endParaRPr lang="cs-CZ"/>
        </a:p>
      </dgm:t>
    </dgm:pt>
    <dgm:pt modelId="{C1F7BDA8-45E9-4BD2-A088-0C8AD1B1E1A6}" type="sibTrans" cxnId="{0090392F-84D3-497C-A110-16E3F5D9E774}">
      <dgm:prSet/>
      <dgm:spPr/>
      <dgm:t>
        <a:bodyPr/>
        <a:lstStyle/>
        <a:p>
          <a:endParaRPr lang="cs-CZ"/>
        </a:p>
      </dgm:t>
    </dgm:pt>
    <dgm:pt modelId="{DA3D595A-224E-4976-A401-F40A2F30CDF4}">
      <dgm:prSet phldrT="[Text]" custT="1"/>
      <dgm:spPr/>
      <dgm:t>
        <a:bodyPr/>
        <a:lstStyle/>
        <a:p>
          <a:r>
            <a:rPr lang="cs-CZ" sz="1200" dirty="0" err="1"/>
            <a:t>Botroydní</a:t>
          </a:r>
          <a:endParaRPr lang="cs-CZ" sz="1200" dirty="0"/>
        </a:p>
      </dgm:t>
    </dgm:pt>
    <dgm:pt modelId="{679819CC-68C2-46BB-9AE6-7C0B236942A5}" type="parTrans" cxnId="{00958CC2-3099-475F-B2E7-D9726DF8340F}">
      <dgm:prSet/>
      <dgm:spPr/>
      <dgm:t>
        <a:bodyPr/>
        <a:lstStyle/>
        <a:p>
          <a:endParaRPr lang="cs-CZ"/>
        </a:p>
      </dgm:t>
    </dgm:pt>
    <dgm:pt modelId="{94BE78B5-FDBB-4A4D-89A1-771DE824D51B}" type="sibTrans" cxnId="{00958CC2-3099-475F-B2E7-D9726DF8340F}">
      <dgm:prSet/>
      <dgm:spPr/>
      <dgm:t>
        <a:bodyPr/>
        <a:lstStyle/>
        <a:p>
          <a:endParaRPr lang="cs-CZ"/>
        </a:p>
      </dgm:t>
    </dgm:pt>
    <dgm:pt modelId="{24249CDE-E802-464E-8614-663BF5EF6F3F}">
      <dgm:prSet phldrT="[Text]" custT="1"/>
      <dgm:spPr/>
      <dgm:t>
        <a:bodyPr/>
        <a:lstStyle/>
        <a:p>
          <a:r>
            <a:rPr lang="cs-CZ" sz="1200" dirty="0"/>
            <a:t>Glandulární</a:t>
          </a:r>
        </a:p>
      </dgm:t>
    </dgm:pt>
    <dgm:pt modelId="{3466FC09-4886-4ABE-972B-59EF2EB6EE09}" type="parTrans" cxnId="{E40C4AA8-AEBB-421F-8A41-18395AB82BF0}">
      <dgm:prSet/>
      <dgm:spPr/>
      <dgm:t>
        <a:bodyPr/>
        <a:lstStyle/>
        <a:p>
          <a:endParaRPr lang="cs-CZ"/>
        </a:p>
      </dgm:t>
    </dgm:pt>
    <dgm:pt modelId="{8BB7293E-5A28-4697-9982-E3CDA99F6EA1}" type="sibTrans" cxnId="{E40C4AA8-AEBB-421F-8A41-18395AB82BF0}">
      <dgm:prSet/>
      <dgm:spPr/>
      <dgm:t>
        <a:bodyPr/>
        <a:lstStyle/>
        <a:p>
          <a:endParaRPr lang="cs-CZ"/>
        </a:p>
      </dgm:t>
    </dgm:pt>
    <dgm:pt modelId="{07C41B71-1D1C-4AEB-B18E-4D4D576B5E3D}">
      <dgm:prSet phldrT="[Text]" custT="1"/>
      <dgm:spPr/>
      <dgm:t>
        <a:bodyPr/>
        <a:lstStyle/>
        <a:p>
          <a:r>
            <a:rPr lang="cs-CZ" sz="1200" dirty="0"/>
            <a:t>Kalcifikující</a:t>
          </a:r>
        </a:p>
      </dgm:t>
    </dgm:pt>
    <dgm:pt modelId="{5DCD4DF6-6F4C-4A54-B678-6CF1BCF9423E}" type="parTrans" cxnId="{654CB03C-5691-4981-BA18-F8D5574F3B1B}">
      <dgm:prSet/>
      <dgm:spPr/>
      <dgm:t>
        <a:bodyPr/>
        <a:lstStyle/>
        <a:p>
          <a:endParaRPr lang="cs-CZ"/>
        </a:p>
      </dgm:t>
    </dgm:pt>
    <dgm:pt modelId="{3B0DA3CC-5F19-4D66-8409-BF98EDB4C215}" type="sibTrans" cxnId="{654CB03C-5691-4981-BA18-F8D5574F3B1B}">
      <dgm:prSet/>
      <dgm:spPr/>
      <dgm:t>
        <a:bodyPr/>
        <a:lstStyle/>
        <a:p>
          <a:endParaRPr lang="cs-CZ"/>
        </a:p>
      </dgm:t>
    </dgm:pt>
    <dgm:pt modelId="{CEEC0D05-134C-4543-9B15-110684EF98E5}">
      <dgm:prSet phldrT="[Text]" custT="1"/>
      <dgm:spPr/>
      <dgm:t>
        <a:bodyPr/>
        <a:lstStyle/>
        <a:p>
          <a:r>
            <a:rPr lang="cs-CZ" sz="1200" dirty="0" err="1"/>
            <a:t>Nasopaltinálního</a:t>
          </a:r>
          <a:r>
            <a:rPr lang="cs-CZ" sz="1200" dirty="0"/>
            <a:t> duktu</a:t>
          </a:r>
        </a:p>
      </dgm:t>
    </dgm:pt>
    <dgm:pt modelId="{9D5F3A93-8F72-4D52-B516-8F9ABDA720B5}" type="parTrans" cxnId="{21C82042-8B75-4886-8B1A-46612AFA620F}">
      <dgm:prSet/>
      <dgm:spPr/>
      <dgm:t>
        <a:bodyPr/>
        <a:lstStyle/>
        <a:p>
          <a:endParaRPr lang="cs-CZ"/>
        </a:p>
      </dgm:t>
    </dgm:pt>
    <dgm:pt modelId="{664CFD42-549C-4F72-B52D-DD3FC187297A}" type="sibTrans" cxnId="{21C82042-8B75-4886-8B1A-46612AFA620F}">
      <dgm:prSet/>
      <dgm:spPr/>
      <dgm:t>
        <a:bodyPr/>
        <a:lstStyle/>
        <a:p>
          <a:endParaRPr lang="cs-CZ"/>
        </a:p>
      </dgm:t>
    </dgm:pt>
    <dgm:pt modelId="{F3E09BB7-907A-407F-85FA-329ADAA2EC7F}">
      <dgm:prSet phldrT="[Text]" custT="1"/>
      <dgm:spPr/>
      <dgm:t>
        <a:bodyPr/>
        <a:lstStyle/>
        <a:p>
          <a:r>
            <a:rPr lang="cs-CZ" sz="1200" dirty="0" err="1"/>
            <a:t>Nasolabiální</a:t>
          </a:r>
          <a:endParaRPr lang="cs-CZ" sz="1200" dirty="0"/>
        </a:p>
      </dgm:t>
    </dgm:pt>
    <dgm:pt modelId="{EB011B14-5CF8-48AE-9D57-62AB634C3504}" type="parTrans" cxnId="{FA0FE7CD-3D4C-4565-9821-C7CAACC5C170}">
      <dgm:prSet/>
      <dgm:spPr/>
      <dgm:t>
        <a:bodyPr/>
        <a:lstStyle/>
        <a:p>
          <a:endParaRPr lang="cs-CZ"/>
        </a:p>
      </dgm:t>
    </dgm:pt>
    <dgm:pt modelId="{3AAE6E0D-F765-46F1-B2D4-CA4559AD25B5}" type="sibTrans" cxnId="{FA0FE7CD-3D4C-4565-9821-C7CAACC5C170}">
      <dgm:prSet/>
      <dgm:spPr/>
      <dgm:t>
        <a:bodyPr/>
        <a:lstStyle/>
        <a:p>
          <a:endParaRPr lang="cs-CZ"/>
        </a:p>
      </dgm:t>
    </dgm:pt>
    <dgm:pt modelId="{9C5E9403-E4DD-4734-BAB9-DB167B58A960}">
      <dgm:prSet phldrT="[Text]" custT="1"/>
      <dgm:spPr/>
      <dgm:t>
        <a:bodyPr/>
        <a:lstStyle/>
        <a:p>
          <a:r>
            <a:rPr lang="cs-CZ" sz="1200" dirty="0"/>
            <a:t>Solitární</a:t>
          </a:r>
        </a:p>
      </dgm:t>
    </dgm:pt>
    <dgm:pt modelId="{91095443-CC54-4B3D-A76F-92C5F6273BB2}" type="parTrans" cxnId="{696FC4F3-2D9B-4025-B09E-690ABB814570}">
      <dgm:prSet/>
      <dgm:spPr/>
      <dgm:t>
        <a:bodyPr/>
        <a:lstStyle/>
        <a:p>
          <a:endParaRPr lang="cs-CZ"/>
        </a:p>
      </dgm:t>
    </dgm:pt>
    <dgm:pt modelId="{7D018630-E3D3-4BBC-9A01-E81E03F648F7}" type="sibTrans" cxnId="{696FC4F3-2D9B-4025-B09E-690ABB814570}">
      <dgm:prSet/>
      <dgm:spPr/>
      <dgm:t>
        <a:bodyPr/>
        <a:lstStyle/>
        <a:p>
          <a:endParaRPr lang="cs-CZ"/>
        </a:p>
      </dgm:t>
    </dgm:pt>
    <dgm:pt modelId="{272F81ED-6F6A-42C8-8B22-CE8844E3148A}">
      <dgm:prSet phldrT="[Text]" custT="1"/>
      <dgm:spPr/>
      <dgm:t>
        <a:bodyPr/>
        <a:lstStyle/>
        <a:p>
          <a:r>
            <a:rPr lang="cs-CZ" sz="1200" dirty="0"/>
            <a:t>Aneurysmatická</a:t>
          </a:r>
        </a:p>
      </dgm:t>
    </dgm:pt>
    <dgm:pt modelId="{6C7FCD8A-75BE-49D4-9E52-7312F7F7BFC0}" type="parTrans" cxnId="{1FE6859B-C919-4822-9815-D6F06C919E55}">
      <dgm:prSet/>
      <dgm:spPr/>
      <dgm:t>
        <a:bodyPr/>
        <a:lstStyle/>
        <a:p>
          <a:endParaRPr lang="cs-CZ"/>
        </a:p>
      </dgm:t>
    </dgm:pt>
    <dgm:pt modelId="{84CC9B17-EADD-4AA8-AC75-98C22F9AA818}" type="sibTrans" cxnId="{1FE6859B-C919-4822-9815-D6F06C919E55}">
      <dgm:prSet/>
      <dgm:spPr/>
      <dgm:t>
        <a:bodyPr/>
        <a:lstStyle/>
        <a:p>
          <a:endParaRPr lang="cs-CZ"/>
        </a:p>
      </dgm:t>
    </dgm:pt>
    <dgm:pt modelId="{508D3D09-6179-44E5-963E-87AB3D58B540}">
      <dgm:prSet phldrT="[Text]" custT="1"/>
      <dgm:spPr/>
      <dgm:t>
        <a:bodyPr/>
        <a:lstStyle/>
        <a:p>
          <a:r>
            <a:rPr lang="cs-CZ" sz="1800" dirty="0"/>
            <a:t>Cysty </a:t>
          </a:r>
          <a:r>
            <a:rPr lang="cs-CZ" sz="1800" dirty="0" err="1"/>
            <a:t>orofaciální</a:t>
          </a:r>
          <a:r>
            <a:rPr lang="cs-CZ" sz="1800" dirty="0"/>
            <a:t> oblasti</a:t>
          </a:r>
        </a:p>
      </dgm:t>
    </dgm:pt>
    <dgm:pt modelId="{67EE894D-5759-4C0E-A553-EA2A11A312D0}" type="sibTrans" cxnId="{99820236-935B-4CA6-B101-7473347C5711}">
      <dgm:prSet/>
      <dgm:spPr/>
      <dgm:t>
        <a:bodyPr/>
        <a:lstStyle/>
        <a:p>
          <a:endParaRPr lang="cs-CZ"/>
        </a:p>
      </dgm:t>
    </dgm:pt>
    <dgm:pt modelId="{B775B37C-6386-4957-AD2F-F6D0487844EC}" type="parTrans" cxnId="{99820236-935B-4CA6-B101-7473347C5711}">
      <dgm:prSet/>
      <dgm:spPr/>
      <dgm:t>
        <a:bodyPr/>
        <a:lstStyle/>
        <a:p>
          <a:endParaRPr lang="cs-CZ"/>
        </a:p>
      </dgm:t>
    </dgm:pt>
    <dgm:pt modelId="{C54A189F-4FD1-4CE3-BA5B-2E43C08DF1A4}">
      <dgm:prSet phldrT="[Text]" custT="1"/>
      <dgm:spPr/>
      <dgm:t>
        <a:bodyPr/>
        <a:lstStyle/>
        <a:p>
          <a:r>
            <a:rPr lang="cs-CZ" sz="1200" dirty="0" err="1"/>
            <a:t>Dermoidní</a:t>
          </a:r>
          <a:endParaRPr lang="cs-CZ" sz="1200" dirty="0"/>
        </a:p>
      </dgm:t>
    </dgm:pt>
    <dgm:pt modelId="{ED3ABAAE-5D79-4D97-A251-64882266DC24}" type="parTrans" cxnId="{DFA68F2A-A81A-4875-8270-F42EFC48FD38}">
      <dgm:prSet/>
      <dgm:spPr/>
      <dgm:t>
        <a:bodyPr/>
        <a:lstStyle/>
        <a:p>
          <a:endParaRPr lang="cs-CZ"/>
        </a:p>
      </dgm:t>
    </dgm:pt>
    <dgm:pt modelId="{9A41C978-8B3C-45F2-9028-B3B42A212D2E}" type="sibTrans" cxnId="{DFA68F2A-A81A-4875-8270-F42EFC48FD38}">
      <dgm:prSet/>
      <dgm:spPr/>
      <dgm:t>
        <a:bodyPr/>
        <a:lstStyle/>
        <a:p>
          <a:endParaRPr lang="cs-CZ"/>
        </a:p>
      </dgm:t>
    </dgm:pt>
    <dgm:pt modelId="{D71D0F63-4244-4F45-8562-8E1DCFF8FC5B}">
      <dgm:prSet phldrT="[Text]" custT="1"/>
      <dgm:spPr/>
      <dgm:t>
        <a:bodyPr/>
        <a:lstStyle/>
        <a:p>
          <a:r>
            <a:rPr lang="cs-CZ" sz="1200" dirty="0"/>
            <a:t>Branchiální</a:t>
          </a:r>
        </a:p>
      </dgm:t>
    </dgm:pt>
    <dgm:pt modelId="{BE4FEAC8-38FD-4497-968C-845AA377E512}" type="parTrans" cxnId="{51611F36-C7BE-41BA-B452-918CFA5E51AA}">
      <dgm:prSet/>
      <dgm:spPr/>
      <dgm:t>
        <a:bodyPr/>
        <a:lstStyle/>
        <a:p>
          <a:endParaRPr lang="cs-CZ"/>
        </a:p>
      </dgm:t>
    </dgm:pt>
    <dgm:pt modelId="{2B038903-5CC9-47C1-B703-F548E3F6894C}" type="sibTrans" cxnId="{51611F36-C7BE-41BA-B452-918CFA5E51AA}">
      <dgm:prSet/>
      <dgm:spPr/>
      <dgm:t>
        <a:bodyPr/>
        <a:lstStyle/>
        <a:p>
          <a:endParaRPr lang="cs-CZ"/>
        </a:p>
      </dgm:t>
    </dgm:pt>
    <dgm:pt modelId="{773DE4F8-56B2-430B-9BE6-9AF39E410BC6}">
      <dgm:prSet phldrT="[Text]" custT="1"/>
      <dgm:spPr/>
      <dgm:t>
        <a:bodyPr/>
        <a:lstStyle/>
        <a:p>
          <a:r>
            <a:rPr lang="cs-CZ" sz="1200" dirty="0" err="1"/>
            <a:t>Ductus</a:t>
          </a:r>
          <a:r>
            <a:rPr lang="cs-CZ" sz="1200" dirty="0"/>
            <a:t> </a:t>
          </a:r>
          <a:r>
            <a:rPr lang="cs-CZ" sz="1200" dirty="0" err="1"/>
            <a:t>thyreoglossus</a:t>
          </a:r>
          <a:endParaRPr lang="cs-CZ" sz="1200" dirty="0"/>
        </a:p>
      </dgm:t>
    </dgm:pt>
    <dgm:pt modelId="{BB22F559-0D82-4C40-871D-4B6B627A125C}" type="parTrans" cxnId="{35831B03-46E9-427E-9E8D-4317E2F5880A}">
      <dgm:prSet/>
      <dgm:spPr/>
      <dgm:t>
        <a:bodyPr/>
        <a:lstStyle/>
        <a:p>
          <a:endParaRPr lang="cs-CZ"/>
        </a:p>
      </dgm:t>
    </dgm:pt>
    <dgm:pt modelId="{3723524F-104D-41A9-9810-A5DB0875E588}" type="sibTrans" cxnId="{35831B03-46E9-427E-9E8D-4317E2F5880A}">
      <dgm:prSet/>
      <dgm:spPr/>
      <dgm:t>
        <a:bodyPr/>
        <a:lstStyle/>
        <a:p>
          <a:endParaRPr lang="cs-CZ"/>
        </a:p>
      </dgm:t>
    </dgm:pt>
    <dgm:pt modelId="{D7A8C769-88DB-4B97-8161-C8FB620941EC}">
      <dgm:prSet phldrT="[Text]" custT="1"/>
      <dgm:spPr/>
      <dgm:t>
        <a:bodyPr/>
        <a:lstStyle/>
        <a:p>
          <a:r>
            <a:rPr lang="cs-CZ" sz="1200" dirty="0" err="1"/>
            <a:t>Hetorotopické</a:t>
          </a:r>
          <a:endParaRPr lang="cs-CZ" sz="1200" dirty="0"/>
        </a:p>
      </dgm:t>
    </dgm:pt>
    <dgm:pt modelId="{11C7468F-A58A-4CAA-9FA1-F5035165D680}" type="parTrans" cxnId="{A59FB579-B75C-46F3-9DD0-B9FBD379C083}">
      <dgm:prSet/>
      <dgm:spPr/>
      <dgm:t>
        <a:bodyPr/>
        <a:lstStyle/>
        <a:p>
          <a:endParaRPr lang="cs-CZ"/>
        </a:p>
      </dgm:t>
    </dgm:pt>
    <dgm:pt modelId="{D011C384-863B-4B20-A102-7ED4800CD216}" type="sibTrans" cxnId="{A59FB579-B75C-46F3-9DD0-B9FBD379C083}">
      <dgm:prSet/>
      <dgm:spPr/>
      <dgm:t>
        <a:bodyPr/>
        <a:lstStyle/>
        <a:p>
          <a:endParaRPr lang="cs-CZ"/>
        </a:p>
      </dgm:t>
    </dgm:pt>
    <dgm:pt modelId="{798E68BB-1AD5-49C3-8C58-B4D518355CE1}">
      <dgm:prSet phldrT="[Text]" custT="1"/>
      <dgm:spPr/>
      <dgm:t>
        <a:bodyPr/>
        <a:lstStyle/>
        <a:p>
          <a:r>
            <a:rPr lang="cs-CZ" sz="1200" dirty="0"/>
            <a:t>Slinných žláz</a:t>
          </a:r>
        </a:p>
      </dgm:t>
    </dgm:pt>
    <dgm:pt modelId="{4AA09404-1EE0-4BA6-9E27-C409FB3EA83E}" type="parTrans" cxnId="{909C24E8-D03D-4735-A53C-C72EBD44C279}">
      <dgm:prSet/>
      <dgm:spPr/>
      <dgm:t>
        <a:bodyPr/>
        <a:lstStyle/>
        <a:p>
          <a:endParaRPr lang="cs-CZ"/>
        </a:p>
      </dgm:t>
    </dgm:pt>
    <dgm:pt modelId="{8B65C0F0-BB6A-473E-8BA2-532D7F025BC9}" type="sibTrans" cxnId="{909C24E8-D03D-4735-A53C-C72EBD44C279}">
      <dgm:prSet/>
      <dgm:spPr/>
      <dgm:t>
        <a:bodyPr/>
        <a:lstStyle/>
        <a:p>
          <a:endParaRPr lang="cs-CZ"/>
        </a:p>
      </dgm:t>
    </dgm:pt>
    <dgm:pt modelId="{A68CE467-ADFF-450D-BB4E-E0E9E2759180}">
      <dgm:prSet phldrT="[Text]" custT="1"/>
      <dgm:spPr/>
      <dgm:t>
        <a:bodyPr/>
        <a:lstStyle/>
        <a:p>
          <a:r>
            <a:rPr lang="cs-CZ" sz="1200" dirty="0"/>
            <a:t>Parazitické</a:t>
          </a:r>
        </a:p>
      </dgm:t>
    </dgm:pt>
    <dgm:pt modelId="{9D7F33A7-E4A3-414A-A319-CE99EF84BD77}" type="parTrans" cxnId="{FA5A253E-D424-4388-8413-F9FBA462A072}">
      <dgm:prSet/>
      <dgm:spPr/>
      <dgm:t>
        <a:bodyPr/>
        <a:lstStyle/>
        <a:p>
          <a:endParaRPr lang="cs-CZ"/>
        </a:p>
      </dgm:t>
    </dgm:pt>
    <dgm:pt modelId="{8AFC2007-1AB0-40A4-90A0-A7273F66BDF7}" type="sibTrans" cxnId="{FA5A253E-D424-4388-8413-F9FBA462A072}">
      <dgm:prSet/>
      <dgm:spPr/>
      <dgm:t>
        <a:bodyPr/>
        <a:lstStyle/>
        <a:p>
          <a:endParaRPr lang="cs-CZ"/>
        </a:p>
      </dgm:t>
    </dgm:pt>
    <dgm:pt modelId="{197EBC4F-DEC4-4FB7-880C-6A895F209F2B}">
      <dgm:prSet phldrT="[Text]" custT="1"/>
      <dgm:spPr/>
      <dgm:t>
        <a:bodyPr/>
        <a:lstStyle/>
        <a:p>
          <a:r>
            <a:rPr lang="cs-CZ" sz="1200" dirty="0" err="1"/>
            <a:t>Epidermoidní</a:t>
          </a:r>
          <a:endParaRPr lang="cs-CZ" sz="1200" dirty="0"/>
        </a:p>
      </dgm:t>
    </dgm:pt>
    <dgm:pt modelId="{2FA14D9C-627C-4D1B-B10B-74B61B835E47}" type="parTrans" cxnId="{CDC82F34-F54E-49C7-8922-38BA1AA388FC}">
      <dgm:prSet/>
      <dgm:spPr/>
      <dgm:t>
        <a:bodyPr/>
        <a:lstStyle/>
        <a:p>
          <a:endParaRPr lang="cs-CZ"/>
        </a:p>
      </dgm:t>
    </dgm:pt>
    <dgm:pt modelId="{D2CD18B1-648A-4767-B5E8-BB8FA768B390}" type="sibTrans" cxnId="{CDC82F34-F54E-49C7-8922-38BA1AA388FC}">
      <dgm:prSet/>
      <dgm:spPr/>
      <dgm:t>
        <a:bodyPr/>
        <a:lstStyle/>
        <a:p>
          <a:endParaRPr lang="cs-CZ"/>
        </a:p>
      </dgm:t>
    </dgm:pt>
    <dgm:pt modelId="{03CBC17E-5ABF-4F5B-B028-65AD0BB50DE9}">
      <dgm:prSet phldrT="[Text]" custT="1"/>
      <dgm:spPr/>
      <dgm:t>
        <a:bodyPr/>
        <a:lstStyle/>
        <a:p>
          <a:r>
            <a:rPr lang="cs-CZ" sz="1200" dirty="0" err="1"/>
            <a:t>Staphneho</a:t>
          </a:r>
          <a:r>
            <a:rPr lang="cs-CZ" sz="1200" dirty="0"/>
            <a:t> defekt</a:t>
          </a:r>
        </a:p>
      </dgm:t>
    </dgm:pt>
    <dgm:pt modelId="{9C4A21C6-A865-4129-992B-B10B29B66B06}" type="parTrans" cxnId="{061BC3BC-EC0A-4DE5-8064-B90BB9111E8D}">
      <dgm:prSet/>
      <dgm:spPr/>
      <dgm:t>
        <a:bodyPr/>
        <a:lstStyle/>
        <a:p>
          <a:endParaRPr lang="cs-CZ"/>
        </a:p>
      </dgm:t>
    </dgm:pt>
    <dgm:pt modelId="{ED1AEA51-D174-4D8F-980F-8FC7B17879E5}" type="sibTrans" cxnId="{061BC3BC-EC0A-4DE5-8064-B90BB9111E8D}">
      <dgm:prSet/>
      <dgm:spPr/>
      <dgm:t>
        <a:bodyPr/>
        <a:lstStyle/>
        <a:p>
          <a:endParaRPr lang="cs-CZ"/>
        </a:p>
      </dgm:t>
    </dgm:pt>
    <dgm:pt modelId="{16C65024-8C46-46EC-9EA7-9958955242BC}">
      <dgm:prSet phldrT="[Text]" custT="1"/>
      <dgm:spPr/>
      <dgm:t>
        <a:bodyPr/>
        <a:lstStyle/>
        <a:p>
          <a:r>
            <a:rPr lang="cs-CZ" sz="1200" dirty="0"/>
            <a:t>Teratomy</a:t>
          </a:r>
        </a:p>
      </dgm:t>
    </dgm:pt>
    <dgm:pt modelId="{1899BA2F-3434-4DA3-A0C8-F7DCDBF696D8}" type="parTrans" cxnId="{230BB3C9-0253-4EF8-B40B-D25B0593CF81}">
      <dgm:prSet/>
      <dgm:spPr/>
      <dgm:t>
        <a:bodyPr/>
        <a:lstStyle/>
        <a:p>
          <a:endParaRPr lang="cs-CZ"/>
        </a:p>
      </dgm:t>
    </dgm:pt>
    <dgm:pt modelId="{2ADE0D49-CEA6-4AE7-A810-101924D85529}" type="sibTrans" cxnId="{230BB3C9-0253-4EF8-B40B-D25B0593CF81}">
      <dgm:prSet/>
      <dgm:spPr/>
      <dgm:t>
        <a:bodyPr/>
        <a:lstStyle/>
        <a:p>
          <a:endParaRPr lang="cs-CZ"/>
        </a:p>
      </dgm:t>
    </dgm:pt>
    <dgm:pt modelId="{84E415C5-0736-41D7-85C7-FC3D8BB4C076}">
      <dgm:prSet phldrT="[Text]" custT="1"/>
      <dgm:spPr/>
      <dgm:t>
        <a:bodyPr/>
        <a:lstStyle/>
        <a:p>
          <a:r>
            <a:rPr lang="cs-CZ" sz="1200" dirty="0"/>
            <a:t>Lymfatické</a:t>
          </a:r>
        </a:p>
      </dgm:t>
    </dgm:pt>
    <dgm:pt modelId="{124273D0-5D87-4F2D-9A97-3BC0F04FCC8B}" type="parTrans" cxnId="{A891757E-842B-4E07-AA6B-5B64E9B3E2D8}">
      <dgm:prSet/>
      <dgm:spPr/>
      <dgm:t>
        <a:bodyPr/>
        <a:lstStyle/>
        <a:p>
          <a:endParaRPr lang="cs-CZ"/>
        </a:p>
      </dgm:t>
    </dgm:pt>
    <dgm:pt modelId="{DF256C07-FD73-48AA-A39C-94B6E52999C4}" type="sibTrans" cxnId="{A891757E-842B-4E07-AA6B-5B64E9B3E2D8}">
      <dgm:prSet/>
      <dgm:spPr/>
      <dgm:t>
        <a:bodyPr/>
        <a:lstStyle/>
        <a:p>
          <a:endParaRPr lang="cs-CZ"/>
        </a:p>
      </dgm:t>
    </dgm:pt>
    <dgm:pt modelId="{462E5413-CB97-462F-A2A1-F7EFDC134014}" type="pres">
      <dgm:prSet presAssocID="{1CDAA1BF-6E7B-42F0-BF03-679857C386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37F0C34-9612-4B87-AB8A-62A06642BF2C}" type="pres">
      <dgm:prSet presAssocID="{508D3D09-6179-44E5-963E-87AB3D58B540}" presName="hierRoot1" presStyleCnt="0">
        <dgm:presLayoutVars>
          <dgm:hierBranch val="init"/>
        </dgm:presLayoutVars>
      </dgm:prSet>
      <dgm:spPr/>
    </dgm:pt>
    <dgm:pt modelId="{84BBE0AD-E395-4B7F-89CE-07576882A000}" type="pres">
      <dgm:prSet presAssocID="{508D3D09-6179-44E5-963E-87AB3D58B540}" presName="rootComposite1" presStyleCnt="0"/>
      <dgm:spPr/>
    </dgm:pt>
    <dgm:pt modelId="{1B8B72CA-373A-4E7F-91CE-31DEF814E139}" type="pres">
      <dgm:prSet presAssocID="{508D3D09-6179-44E5-963E-87AB3D58B540}" presName="rootText1" presStyleLbl="node0" presStyleIdx="0" presStyleCnt="1" custScaleX="254077" custScaleY="95410" custLinFactNeighborX="-53483" custLinFactNeighborY="-579">
        <dgm:presLayoutVars>
          <dgm:chPref val="3"/>
        </dgm:presLayoutVars>
      </dgm:prSet>
      <dgm:spPr/>
    </dgm:pt>
    <dgm:pt modelId="{88495AB7-C5C2-4202-B36E-23E70504BDA8}" type="pres">
      <dgm:prSet presAssocID="{508D3D09-6179-44E5-963E-87AB3D58B540}" presName="rootConnector1" presStyleLbl="node1" presStyleIdx="0" presStyleCnt="0"/>
      <dgm:spPr/>
    </dgm:pt>
    <dgm:pt modelId="{A54760E1-543E-46C5-9DDA-90CADA9384F1}" type="pres">
      <dgm:prSet presAssocID="{508D3D09-6179-44E5-963E-87AB3D58B540}" presName="hierChild2" presStyleCnt="0"/>
      <dgm:spPr/>
    </dgm:pt>
    <dgm:pt modelId="{F7F5C2F2-6B52-4C0F-847D-F7794A3B14EF}" type="pres">
      <dgm:prSet presAssocID="{5AD6BD32-B3C9-4B21-B9E6-C443D7B1A725}" presName="Name37" presStyleLbl="parChTrans1D2" presStyleIdx="0" presStyleCnt="3"/>
      <dgm:spPr/>
    </dgm:pt>
    <dgm:pt modelId="{7EFE6004-CAE5-4CFB-944D-390A9D549A83}" type="pres">
      <dgm:prSet presAssocID="{4010D120-BDCF-4A23-ACEC-88647CE130FF}" presName="hierRoot2" presStyleCnt="0">
        <dgm:presLayoutVars>
          <dgm:hierBranch val="init"/>
        </dgm:presLayoutVars>
      </dgm:prSet>
      <dgm:spPr/>
    </dgm:pt>
    <dgm:pt modelId="{396B817E-CB62-43DA-B1A9-632296050FA5}" type="pres">
      <dgm:prSet presAssocID="{4010D120-BDCF-4A23-ACEC-88647CE130FF}" presName="rootComposite" presStyleCnt="0"/>
      <dgm:spPr/>
    </dgm:pt>
    <dgm:pt modelId="{33E2C3ED-F36B-4218-AA72-C4B71215200A}" type="pres">
      <dgm:prSet presAssocID="{4010D120-BDCF-4A23-ACEC-88647CE130FF}" presName="rootText" presStyleLbl="node2" presStyleIdx="0" presStyleCnt="3" custScaleX="122632" custScaleY="141516" custLinFactNeighborX="-87901" custLinFactNeighborY="-2906">
        <dgm:presLayoutVars>
          <dgm:chPref val="3"/>
        </dgm:presLayoutVars>
      </dgm:prSet>
      <dgm:spPr/>
    </dgm:pt>
    <dgm:pt modelId="{7CEE1858-EA52-425B-A7E9-0539385EBC3C}" type="pres">
      <dgm:prSet presAssocID="{4010D120-BDCF-4A23-ACEC-88647CE130FF}" presName="rootConnector" presStyleLbl="node2" presStyleIdx="0" presStyleCnt="3"/>
      <dgm:spPr/>
    </dgm:pt>
    <dgm:pt modelId="{EF42E5EF-4748-4D39-A99E-1CA2540C95A9}" type="pres">
      <dgm:prSet presAssocID="{4010D120-BDCF-4A23-ACEC-88647CE130FF}" presName="hierChild4" presStyleCnt="0"/>
      <dgm:spPr/>
    </dgm:pt>
    <dgm:pt modelId="{291E221F-D520-4F67-9BB1-8CA0A17126F6}" type="pres">
      <dgm:prSet presAssocID="{BBC0798E-D082-4E4D-9970-5E571C34A3CA}" presName="Name37" presStyleLbl="parChTrans1D3" presStyleIdx="0" presStyleCnt="11"/>
      <dgm:spPr/>
    </dgm:pt>
    <dgm:pt modelId="{A3CEC883-ADA9-4886-AB6F-AE9FDBD74639}" type="pres">
      <dgm:prSet presAssocID="{93B9BF78-FF76-4D11-B020-438B0837F982}" presName="hierRoot2" presStyleCnt="0">
        <dgm:presLayoutVars>
          <dgm:hierBranch val="init"/>
        </dgm:presLayoutVars>
      </dgm:prSet>
      <dgm:spPr/>
    </dgm:pt>
    <dgm:pt modelId="{7517D9D2-AE27-4971-ACED-A2B118F882DD}" type="pres">
      <dgm:prSet presAssocID="{93B9BF78-FF76-4D11-B020-438B0837F982}" presName="rootComposite" presStyleCnt="0"/>
      <dgm:spPr/>
    </dgm:pt>
    <dgm:pt modelId="{499633F1-1FEF-425F-AC47-94F7F2B6BD80}" type="pres">
      <dgm:prSet presAssocID="{93B9BF78-FF76-4D11-B020-438B0837F982}" presName="rootText" presStyleLbl="node3" presStyleIdx="0" presStyleCnt="11" custScaleX="177156" custScaleY="45520" custLinFactNeighborX="-49486">
        <dgm:presLayoutVars>
          <dgm:chPref val="3"/>
        </dgm:presLayoutVars>
      </dgm:prSet>
      <dgm:spPr/>
    </dgm:pt>
    <dgm:pt modelId="{6D6C5299-D80B-4A1D-92DA-E4A29ABA2189}" type="pres">
      <dgm:prSet presAssocID="{93B9BF78-FF76-4D11-B020-438B0837F982}" presName="rootConnector" presStyleLbl="node3" presStyleIdx="0" presStyleCnt="11"/>
      <dgm:spPr/>
    </dgm:pt>
    <dgm:pt modelId="{54C9251F-7BB8-4570-B284-90641426C3B4}" type="pres">
      <dgm:prSet presAssocID="{93B9BF78-FF76-4D11-B020-438B0837F982}" presName="hierChild4" presStyleCnt="0"/>
      <dgm:spPr/>
    </dgm:pt>
    <dgm:pt modelId="{8681B0E3-6D6C-43EB-AA8C-543738856CFF}" type="pres">
      <dgm:prSet presAssocID="{CFAE4A09-ADD6-4CF6-A745-C1561F852BE9}" presName="Name37" presStyleLbl="parChTrans1D4" presStyleIdx="0" presStyleCnt="14"/>
      <dgm:spPr/>
    </dgm:pt>
    <dgm:pt modelId="{EA790D0D-7F1D-4973-9DA6-C7932161ED9B}" type="pres">
      <dgm:prSet presAssocID="{8AA92418-2E5E-4E88-B583-B15CD86870AA}" presName="hierRoot2" presStyleCnt="0">
        <dgm:presLayoutVars>
          <dgm:hierBranch val="init"/>
        </dgm:presLayoutVars>
      </dgm:prSet>
      <dgm:spPr/>
    </dgm:pt>
    <dgm:pt modelId="{AA563613-346F-4540-A874-E3A4F1ECB05A}" type="pres">
      <dgm:prSet presAssocID="{8AA92418-2E5E-4E88-B583-B15CD86870AA}" presName="rootComposite" presStyleCnt="0"/>
      <dgm:spPr/>
    </dgm:pt>
    <dgm:pt modelId="{83735874-C08C-4F7A-B3D4-B4C7233A4CFE}" type="pres">
      <dgm:prSet presAssocID="{8AA92418-2E5E-4E88-B583-B15CD86870AA}" presName="rootText" presStyleLbl="node4" presStyleIdx="0" presStyleCnt="14" custScaleX="161051" custScaleY="68302" custLinFactNeighborX="-28963">
        <dgm:presLayoutVars>
          <dgm:chPref val="3"/>
        </dgm:presLayoutVars>
      </dgm:prSet>
      <dgm:spPr/>
    </dgm:pt>
    <dgm:pt modelId="{030C5691-75D8-4F50-9DF1-F77DE3D4BD95}" type="pres">
      <dgm:prSet presAssocID="{8AA92418-2E5E-4E88-B583-B15CD86870AA}" presName="rootConnector" presStyleLbl="node4" presStyleIdx="0" presStyleCnt="14"/>
      <dgm:spPr/>
    </dgm:pt>
    <dgm:pt modelId="{18BA04F4-0E19-40DA-B5BE-1968E4580766}" type="pres">
      <dgm:prSet presAssocID="{8AA92418-2E5E-4E88-B583-B15CD86870AA}" presName="hierChild4" presStyleCnt="0"/>
      <dgm:spPr/>
    </dgm:pt>
    <dgm:pt modelId="{E6996E8C-F50C-48DD-B752-4DB718186ADA}" type="pres">
      <dgm:prSet presAssocID="{238D66F6-7E4C-45E7-88C0-7B865CB382DD}" presName="Name37" presStyleLbl="parChTrans1D4" presStyleIdx="1" presStyleCnt="14"/>
      <dgm:spPr/>
    </dgm:pt>
    <dgm:pt modelId="{C2D59A9F-5E4B-4BA9-93D3-A297A2BE118E}" type="pres">
      <dgm:prSet presAssocID="{3FF2C72D-8E34-4DFE-AA38-70DEFBE346FE}" presName="hierRoot2" presStyleCnt="0">
        <dgm:presLayoutVars>
          <dgm:hierBranch val="init"/>
        </dgm:presLayoutVars>
      </dgm:prSet>
      <dgm:spPr/>
    </dgm:pt>
    <dgm:pt modelId="{89BCF804-46A8-446D-B5B2-E4F9D703DAD5}" type="pres">
      <dgm:prSet presAssocID="{3FF2C72D-8E34-4DFE-AA38-70DEFBE346FE}" presName="rootComposite" presStyleCnt="0"/>
      <dgm:spPr/>
    </dgm:pt>
    <dgm:pt modelId="{C4206C2C-4756-46DF-8537-B28533B4213B}" type="pres">
      <dgm:prSet presAssocID="{3FF2C72D-8E34-4DFE-AA38-70DEFBE346FE}" presName="rootText" presStyleLbl="node4" presStyleIdx="1" presStyleCnt="14" custScaleX="171046" custScaleY="42991" custLinFactNeighborX="-25583">
        <dgm:presLayoutVars>
          <dgm:chPref val="3"/>
        </dgm:presLayoutVars>
      </dgm:prSet>
      <dgm:spPr/>
    </dgm:pt>
    <dgm:pt modelId="{EF7D4799-4795-4FAC-A7A1-060764D9DC7D}" type="pres">
      <dgm:prSet presAssocID="{3FF2C72D-8E34-4DFE-AA38-70DEFBE346FE}" presName="rootConnector" presStyleLbl="node4" presStyleIdx="1" presStyleCnt="14"/>
      <dgm:spPr/>
    </dgm:pt>
    <dgm:pt modelId="{EEE09C86-36CC-4727-AE41-2E87227E0DA6}" type="pres">
      <dgm:prSet presAssocID="{3FF2C72D-8E34-4DFE-AA38-70DEFBE346FE}" presName="hierChild4" presStyleCnt="0"/>
      <dgm:spPr/>
    </dgm:pt>
    <dgm:pt modelId="{A70B570F-894C-4398-99BD-28F8CC2CD0F5}" type="pres">
      <dgm:prSet presAssocID="{3FF2C72D-8E34-4DFE-AA38-70DEFBE346FE}" presName="hierChild5" presStyleCnt="0"/>
      <dgm:spPr/>
    </dgm:pt>
    <dgm:pt modelId="{AE67FF5A-728B-44AD-8BDC-528EB7325473}" type="pres">
      <dgm:prSet presAssocID="{5DC0DCD7-3871-4219-A46E-F0CC87C54989}" presName="Name37" presStyleLbl="parChTrans1D4" presStyleIdx="2" presStyleCnt="14"/>
      <dgm:spPr/>
    </dgm:pt>
    <dgm:pt modelId="{3146DA33-0178-416A-8A3A-3B8048EF6059}" type="pres">
      <dgm:prSet presAssocID="{5F218299-1DF3-4302-A690-E3826224CC12}" presName="hierRoot2" presStyleCnt="0">
        <dgm:presLayoutVars>
          <dgm:hierBranch val="init"/>
        </dgm:presLayoutVars>
      </dgm:prSet>
      <dgm:spPr/>
    </dgm:pt>
    <dgm:pt modelId="{EFCAC66A-0733-4785-8F72-02CC9870A7CB}" type="pres">
      <dgm:prSet presAssocID="{5F218299-1DF3-4302-A690-E3826224CC12}" presName="rootComposite" presStyleCnt="0"/>
      <dgm:spPr/>
    </dgm:pt>
    <dgm:pt modelId="{C841B070-7AB6-4224-84D1-1955D11F8A69}" type="pres">
      <dgm:prSet presAssocID="{5F218299-1DF3-4302-A690-E3826224CC12}" presName="rootText" presStyleLbl="node4" presStyleIdx="2" presStyleCnt="14" custScaleX="171046" custScaleY="42991" custLinFactNeighborX="-25583">
        <dgm:presLayoutVars>
          <dgm:chPref val="3"/>
        </dgm:presLayoutVars>
      </dgm:prSet>
      <dgm:spPr/>
    </dgm:pt>
    <dgm:pt modelId="{449CF1A8-AE11-4D15-9A9F-BD430C3AE25F}" type="pres">
      <dgm:prSet presAssocID="{5F218299-1DF3-4302-A690-E3826224CC12}" presName="rootConnector" presStyleLbl="node4" presStyleIdx="2" presStyleCnt="14"/>
      <dgm:spPr/>
    </dgm:pt>
    <dgm:pt modelId="{A143F2FF-299E-4194-A112-F20ADF15F959}" type="pres">
      <dgm:prSet presAssocID="{5F218299-1DF3-4302-A690-E3826224CC12}" presName="hierChild4" presStyleCnt="0"/>
      <dgm:spPr/>
    </dgm:pt>
    <dgm:pt modelId="{B69EA1AB-ED12-4606-BA57-39FC3607DDDE}" type="pres">
      <dgm:prSet presAssocID="{5F218299-1DF3-4302-A690-E3826224CC12}" presName="hierChild5" presStyleCnt="0"/>
      <dgm:spPr/>
    </dgm:pt>
    <dgm:pt modelId="{DE6B9A74-5150-4632-AE30-FD6CBDBF7EBC}" type="pres">
      <dgm:prSet presAssocID="{ED9819EC-A4E3-4BA8-B2DD-E8C96661F923}" presName="Name37" presStyleLbl="parChTrans1D4" presStyleIdx="3" presStyleCnt="14"/>
      <dgm:spPr/>
    </dgm:pt>
    <dgm:pt modelId="{560798F4-F69F-4D54-9629-A5C77F1C2547}" type="pres">
      <dgm:prSet presAssocID="{E74BCD50-0ADE-44EB-BA27-20A827A6AA52}" presName="hierRoot2" presStyleCnt="0">
        <dgm:presLayoutVars>
          <dgm:hierBranch val="init"/>
        </dgm:presLayoutVars>
      </dgm:prSet>
      <dgm:spPr/>
    </dgm:pt>
    <dgm:pt modelId="{33D22912-4B99-4AB0-A013-4659D25203CD}" type="pres">
      <dgm:prSet presAssocID="{E74BCD50-0ADE-44EB-BA27-20A827A6AA52}" presName="rootComposite" presStyleCnt="0"/>
      <dgm:spPr/>
    </dgm:pt>
    <dgm:pt modelId="{2FB84FD9-430E-406F-8858-57B164C9BD38}" type="pres">
      <dgm:prSet presAssocID="{E74BCD50-0ADE-44EB-BA27-20A827A6AA52}" presName="rootText" presStyleLbl="node4" presStyleIdx="3" presStyleCnt="14" custScaleX="171046" custScaleY="42991" custLinFactNeighborX="-25583">
        <dgm:presLayoutVars>
          <dgm:chPref val="3"/>
        </dgm:presLayoutVars>
      </dgm:prSet>
      <dgm:spPr/>
    </dgm:pt>
    <dgm:pt modelId="{E5E2A6B3-40B2-4069-8B3A-FBFE1A3FEBC1}" type="pres">
      <dgm:prSet presAssocID="{E74BCD50-0ADE-44EB-BA27-20A827A6AA52}" presName="rootConnector" presStyleLbl="node4" presStyleIdx="3" presStyleCnt="14"/>
      <dgm:spPr/>
    </dgm:pt>
    <dgm:pt modelId="{D06037B4-E05D-46F2-A3D6-FE5B51AF32F0}" type="pres">
      <dgm:prSet presAssocID="{E74BCD50-0ADE-44EB-BA27-20A827A6AA52}" presName="hierChild4" presStyleCnt="0"/>
      <dgm:spPr/>
    </dgm:pt>
    <dgm:pt modelId="{EB3A368F-7830-4B10-AD7B-230F590A1592}" type="pres">
      <dgm:prSet presAssocID="{E74BCD50-0ADE-44EB-BA27-20A827A6AA52}" presName="hierChild5" presStyleCnt="0"/>
      <dgm:spPr/>
    </dgm:pt>
    <dgm:pt modelId="{CFDDCE1E-0FC1-41F7-B154-E41455390D10}" type="pres">
      <dgm:prSet presAssocID="{C85CD99E-AC56-47E1-B43F-F4C2324F86A8}" presName="Name37" presStyleLbl="parChTrans1D4" presStyleIdx="4" presStyleCnt="14"/>
      <dgm:spPr/>
    </dgm:pt>
    <dgm:pt modelId="{6AD81EB0-1BD9-409B-B95E-0E9AD2BCF1D9}" type="pres">
      <dgm:prSet presAssocID="{5D5277D8-78B7-49B2-AB4D-5886556C04FD}" presName="hierRoot2" presStyleCnt="0">
        <dgm:presLayoutVars>
          <dgm:hierBranch val="init"/>
        </dgm:presLayoutVars>
      </dgm:prSet>
      <dgm:spPr/>
    </dgm:pt>
    <dgm:pt modelId="{A197591F-0A95-4927-875C-EDF2A0CAF0EB}" type="pres">
      <dgm:prSet presAssocID="{5D5277D8-78B7-49B2-AB4D-5886556C04FD}" presName="rootComposite" presStyleCnt="0"/>
      <dgm:spPr/>
    </dgm:pt>
    <dgm:pt modelId="{C084766D-6329-4751-AF38-BA27CB27CDAF}" type="pres">
      <dgm:prSet presAssocID="{5D5277D8-78B7-49B2-AB4D-5886556C04FD}" presName="rootText" presStyleLbl="node4" presStyleIdx="4" presStyleCnt="14" custScaleX="171046" custScaleY="42991" custLinFactNeighborX="-25583">
        <dgm:presLayoutVars>
          <dgm:chPref val="3"/>
        </dgm:presLayoutVars>
      </dgm:prSet>
      <dgm:spPr/>
    </dgm:pt>
    <dgm:pt modelId="{6444E4AE-EFE1-4613-80ED-F74D1B1A7E41}" type="pres">
      <dgm:prSet presAssocID="{5D5277D8-78B7-49B2-AB4D-5886556C04FD}" presName="rootConnector" presStyleLbl="node4" presStyleIdx="4" presStyleCnt="14"/>
      <dgm:spPr/>
    </dgm:pt>
    <dgm:pt modelId="{9409661A-BDF2-4B89-9543-217EE3A0EA24}" type="pres">
      <dgm:prSet presAssocID="{5D5277D8-78B7-49B2-AB4D-5886556C04FD}" presName="hierChild4" presStyleCnt="0"/>
      <dgm:spPr/>
    </dgm:pt>
    <dgm:pt modelId="{EBA6A299-6EA8-4017-8915-E271CA3256DE}" type="pres">
      <dgm:prSet presAssocID="{5D5277D8-78B7-49B2-AB4D-5886556C04FD}" presName="hierChild5" presStyleCnt="0"/>
      <dgm:spPr/>
    </dgm:pt>
    <dgm:pt modelId="{91AE697F-11F4-4B27-82C3-BF93B0C15876}" type="pres">
      <dgm:prSet presAssocID="{679819CC-68C2-46BB-9AE6-7C0B236942A5}" presName="Name37" presStyleLbl="parChTrans1D4" presStyleIdx="5" presStyleCnt="14"/>
      <dgm:spPr/>
    </dgm:pt>
    <dgm:pt modelId="{7D050C3E-BA02-4EFB-B4EB-9022E5B815B8}" type="pres">
      <dgm:prSet presAssocID="{DA3D595A-224E-4976-A401-F40A2F30CDF4}" presName="hierRoot2" presStyleCnt="0">
        <dgm:presLayoutVars>
          <dgm:hierBranch val="init"/>
        </dgm:presLayoutVars>
      </dgm:prSet>
      <dgm:spPr/>
    </dgm:pt>
    <dgm:pt modelId="{C34D207C-90ED-4DD0-9F93-B1003AC19367}" type="pres">
      <dgm:prSet presAssocID="{DA3D595A-224E-4976-A401-F40A2F30CDF4}" presName="rootComposite" presStyleCnt="0"/>
      <dgm:spPr/>
    </dgm:pt>
    <dgm:pt modelId="{9C2C92A8-30D6-4B11-9470-D18347F3A827}" type="pres">
      <dgm:prSet presAssocID="{DA3D595A-224E-4976-A401-F40A2F30CDF4}" presName="rootText" presStyleLbl="node4" presStyleIdx="5" presStyleCnt="14" custScaleX="171046" custScaleY="42991" custLinFactNeighborX="-25583">
        <dgm:presLayoutVars>
          <dgm:chPref val="3"/>
        </dgm:presLayoutVars>
      </dgm:prSet>
      <dgm:spPr/>
    </dgm:pt>
    <dgm:pt modelId="{45D562B7-616A-4CEA-BDD1-20728C2F865C}" type="pres">
      <dgm:prSet presAssocID="{DA3D595A-224E-4976-A401-F40A2F30CDF4}" presName="rootConnector" presStyleLbl="node4" presStyleIdx="5" presStyleCnt="14"/>
      <dgm:spPr/>
    </dgm:pt>
    <dgm:pt modelId="{71259524-E7A3-4344-BA30-6BEF1663480E}" type="pres">
      <dgm:prSet presAssocID="{DA3D595A-224E-4976-A401-F40A2F30CDF4}" presName="hierChild4" presStyleCnt="0"/>
      <dgm:spPr/>
    </dgm:pt>
    <dgm:pt modelId="{719463E4-98D3-4D95-9E2D-5B0AD96F4CDA}" type="pres">
      <dgm:prSet presAssocID="{DA3D595A-224E-4976-A401-F40A2F30CDF4}" presName="hierChild5" presStyleCnt="0"/>
      <dgm:spPr/>
    </dgm:pt>
    <dgm:pt modelId="{386C8FAE-F21C-45A6-A875-94455AA7075D}" type="pres">
      <dgm:prSet presAssocID="{3466FC09-4886-4ABE-972B-59EF2EB6EE09}" presName="Name37" presStyleLbl="parChTrans1D4" presStyleIdx="6" presStyleCnt="14"/>
      <dgm:spPr/>
    </dgm:pt>
    <dgm:pt modelId="{26CCC6C5-DEEC-4FF6-8774-7CD03762DD65}" type="pres">
      <dgm:prSet presAssocID="{24249CDE-E802-464E-8614-663BF5EF6F3F}" presName="hierRoot2" presStyleCnt="0">
        <dgm:presLayoutVars>
          <dgm:hierBranch val="init"/>
        </dgm:presLayoutVars>
      </dgm:prSet>
      <dgm:spPr/>
    </dgm:pt>
    <dgm:pt modelId="{C075CC36-035A-42D6-90B7-C69296B440D6}" type="pres">
      <dgm:prSet presAssocID="{24249CDE-E802-464E-8614-663BF5EF6F3F}" presName="rootComposite" presStyleCnt="0"/>
      <dgm:spPr/>
    </dgm:pt>
    <dgm:pt modelId="{E10F1F7D-3C93-42C8-AE3E-1BC3DADC054E}" type="pres">
      <dgm:prSet presAssocID="{24249CDE-E802-464E-8614-663BF5EF6F3F}" presName="rootText" presStyleLbl="node4" presStyleIdx="6" presStyleCnt="14" custScaleX="171046" custScaleY="42991" custLinFactNeighborX="-25583">
        <dgm:presLayoutVars>
          <dgm:chPref val="3"/>
        </dgm:presLayoutVars>
      </dgm:prSet>
      <dgm:spPr/>
    </dgm:pt>
    <dgm:pt modelId="{24DCFD63-6561-439A-98D7-CE5DCCA2B2E1}" type="pres">
      <dgm:prSet presAssocID="{24249CDE-E802-464E-8614-663BF5EF6F3F}" presName="rootConnector" presStyleLbl="node4" presStyleIdx="6" presStyleCnt="14"/>
      <dgm:spPr/>
    </dgm:pt>
    <dgm:pt modelId="{194FA348-2445-4322-8272-4D0CB40DD8C4}" type="pres">
      <dgm:prSet presAssocID="{24249CDE-E802-464E-8614-663BF5EF6F3F}" presName="hierChild4" presStyleCnt="0"/>
      <dgm:spPr/>
    </dgm:pt>
    <dgm:pt modelId="{1EDC4FCE-123A-424C-8FC6-218F5B0E0BCB}" type="pres">
      <dgm:prSet presAssocID="{24249CDE-E802-464E-8614-663BF5EF6F3F}" presName="hierChild5" presStyleCnt="0"/>
      <dgm:spPr/>
    </dgm:pt>
    <dgm:pt modelId="{2B31C4D1-3315-4D2B-AB42-3B6A078922A5}" type="pres">
      <dgm:prSet presAssocID="{5DCD4DF6-6F4C-4A54-B678-6CF1BCF9423E}" presName="Name37" presStyleLbl="parChTrans1D4" presStyleIdx="7" presStyleCnt="14"/>
      <dgm:spPr/>
    </dgm:pt>
    <dgm:pt modelId="{1BDF80BF-8734-40B8-838C-E0758F6D3F83}" type="pres">
      <dgm:prSet presAssocID="{07C41B71-1D1C-4AEB-B18E-4D4D576B5E3D}" presName="hierRoot2" presStyleCnt="0">
        <dgm:presLayoutVars>
          <dgm:hierBranch val="init"/>
        </dgm:presLayoutVars>
      </dgm:prSet>
      <dgm:spPr/>
    </dgm:pt>
    <dgm:pt modelId="{D9A9E181-2644-48C9-9EDC-5206D68EA423}" type="pres">
      <dgm:prSet presAssocID="{07C41B71-1D1C-4AEB-B18E-4D4D576B5E3D}" presName="rootComposite" presStyleCnt="0"/>
      <dgm:spPr/>
    </dgm:pt>
    <dgm:pt modelId="{CA84C212-A8D5-4EB1-968E-12263D6AE759}" type="pres">
      <dgm:prSet presAssocID="{07C41B71-1D1C-4AEB-B18E-4D4D576B5E3D}" presName="rootText" presStyleLbl="node4" presStyleIdx="7" presStyleCnt="14" custScaleX="171046" custScaleY="42991" custLinFactNeighborX="-25583">
        <dgm:presLayoutVars>
          <dgm:chPref val="3"/>
        </dgm:presLayoutVars>
      </dgm:prSet>
      <dgm:spPr/>
    </dgm:pt>
    <dgm:pt modelId="{947B6A54-259B-492A-940C-2526E85FA288}" type="pres">
      <dgm:prSet presAssocID="{07C41B71-1D1C-4AEB-B18E-4D4D576B5E3D}" presName="rootConnector" presStyleLbl="node4" presStyleIdx="7" presStyleCnt="14"/>
      <dgm:spPr/>
    </dgm:pt>
    <dgm:pt modelId="{479F9C62-A3F0-4F28-9CBD-D944FC4FB659}" type="pres">
      <dgm:prSet presAssocID="{07C41B71-1D1C-4AEB-B18E-4D4D576B5E3D}" presName="hierChild4" presStyleCnt="0"/>
      <dgm:spPr/>
    </dgm:pt>
    <dgm:pt modelId="{A71E1D34-E6B1-44F9-8B76-AA35AFEDA03C}" type="pres">
      <dgm:prSet presAssocID="{07C41B71-1D1C-4AEB-B18E-4D4D576B5E3D}" presName="hierChild5" presStyleCnt="0"/>
      <dgm:spPr/>
    </dgm:pt>
    <dgm:pt modelId="{BCC9435B-C8E8-4E66-B80D-B3DCC02C9A36}" type="pres">
      <dgm:prSet presAssocID="{8AA92418-2E5E-4E88-B583-B15CD86870AA}" presName="hierChild5" presStyleCnt="0"/>
      <dgm:spPr/>
    </dgm:pt>
    <dgm:pt modelId="{7D2C1472-D666-4177-AEC2-FD1C30124F9E}" type="pres">
      <dgm:prSet presAssocID="{7989C3A3-B278-4F60-8FB8-103E0F1AA665}" presName="Name37" presStyleLbl="parChTrans1D4" presStyleIdx="8" presStyleCnt="14"/>
      <dgm:spPr/>
    </dgm:pt>
    <dgm:pt modelId="{C6537278-66DE-43A2-BDE6-61B087F89B6F}" type="pres">
      <dgm:prSet presAssocID="{2B7F187C-DA32-41B0-AB78-5102C9044CE9}" presName="hierRoot2" presStyleCnt="0">
        <dgm:presLayoutVars>
          <dgm:hierBranch val="init"/>
        </dgm:presLayoutVars>
      </dgm:prSet>
      <dgm:spPr/>
    </dgm:pt>
    <dgm:pt modelId="{C4771FFC-E2B3-4704-A3D7-7B1EEF0A2BE3}" type="pres">
      <dgm:prSet presAssocID="{2B7F187C-DA32-41B0-AB78-5102C9044CE9}" presName="rootComposite" presStyleCnt="0"/>
      <dgm:spPr/>
    </dgm:pt>
    <dgm:pt modelId="{50BDAD64-01E8-47EF-88A0-FC53C8E61272}" type="pres">
      <dgm:prSet presAssocID="{2B7F187C-DA32-41B0-AB78-5102C9044CE9}" presName="rootText" presStyleLbl="node4" presStyleIdx="8" presStyleCnt="14" custScaleX="161051" custScaleY="68302" custLinFactNeighborX="9105">
        <dgm:presLayoutVars>
          <dgm:chPref val="3"/>
        </dgm:presLayoutVars>
      </dgm:prSet>
      <dgm:spPr/>
    </dgm:pt>
    <dgm:pt modelId="{52ACF13A-133D-4EFD-A040-7010D84A6FB2}" type="pres">
      <dgm:prSet presAssocID="{2B7F187C-DA32-41B0-AB78-5102C9044CE9}" presName="rootConnector" presStyleLbl="node4" presStyleIdx="8" presStyleCnt="14"/>
      <dgm:spPr/>
    </dgm:pt>
    <dgm:pt modelId="{14E8309D-21BD-4344-A71E-BFD701F38F30}" type="pres">
      <dgm:prSet presAssocID="{2B7F187C-DA32-41B0-AB78-5102C9044CE9}" presName="hierChild4" presStyleCnt="0"/>
      <dgm:spPr/>
    </dgm:pt>
    <dgm:pt modelId="{F68FE039-CFA1-4929-8100-BC38E9E1B966}" type="pres">
      <dgm:prSet presAssocID="{9D5F3A93-8F72-4D52-B516-8F9ABDA720B5}" presName="Name37" presStyleLbl="parChTrans1D4" presStyleIdx="9" presStyleCnt="14"/>
      <dgm:spPr/>
    </dgm:pt>
    <dgm:pt modelId="{7445D5F6-87FD-4724-820A-781984FF7084}" type="pres">
      <dgm:prSet presAssocID="{CEEC0D05-134C-4543-9B15-110684EF98E5}" presName="hierRoot2" presStyleCnt="0">
        <dgm:presLayoutVars>
          <dgm:hierBranch val="init"/>
        </dgm:presLayoutVars>
      </dgm:prSet>
      <dgm:spPr/>
    </dgm:pt>
    <dgm:pt modelId="{493CE342-E511-4D45-9502-B322DD752743}" type="pres">
      <dgm:prSet presAssocID="{CEEC0D05-134C-4543-9B15-110684EF98E5}" presName="rootComposite" presStyleCnt="0"/>
      <dgm:spPr/>
    </dgm:pt>
    <dgm:pt modelId="{2F473049-B915-453E-9E0E-FAB1443278ED}" type="pres">
      <dgm:prSet presAssocID="{CEEC0D05-134C-4543-9B15-110684EF98E5}" presName="rootText" presStyleLbl="node4" presStyleIdx="9" presStyleCnt="14" custScaleX="171046" custScaleY="42991" custLinFactNeighborX="-3385">
        <dgm:presLayoutVars>
          <dgm:chPref val="3"/>
        </dgm:presLayoutVars>
      </dgm:prSet>
      <dgm:spPr/>
    </dgm:pt>
    <dgm:pt modelId="{80D5E392-19A5-417E-8AE4-04CD32EF3D09}" type="pres">
      <dgm:prSet presAssocID="{CEEC0D05-134C-4543-9B15-110684EF98E5}" presName="rootConnector" presStyleLbl="node4" presStyleIdx="9" presStyleCnt="14"/>
      <dgm:spPr/>
    </dgm:pt>
    <dgm:pt modelId="{97C0D1DC-B53A-48BA-B7E9-DEAC1D514F82}" type="pres">
      <dgm:prSet presAssocID="{CEEC0D05-134C-4543-9B15-110684EF98E5}" presName="hierChild4" presStyleCnt="0"/>
      <dgm:spPr/>
    </dgm:pt>
    <dgm:pt modelId="{8A291A65-7669-415D-9992-48468DD806A4}" type="pres">
      <dgm:prSet presAssocID="{CEEC0D05-134C-4543-9B15-110684EF98E5}" presName="hierChild5" presStyleCnt="0"/>
      <dgm:spPr/>
    </dgm:pt>
    <dgm:pt modelId="{A84DFF7C-92EB-444A-A0BF-9CB3AEA68BC8}" type="pres">
      <dgm:prSet presAssocID="{EB011B14-5CF8-48AE-9D57-62AB634C3504}" presName="Name37" presStyleLbl="parChTrans1D4" presStyleIdx="10" presStyleCnt="14"/>
      <dgm:spPr/>
    </dgm:pt>
    <dgm:pt modelId="{F6DDBC8C-82FF-40B8-BFF0-E76401436321}" type="pres">
      <dgm:prSet presAssocID="{F3E09BB7-907A-407F-85FA-329ADAA2EC7F}" presName="hierRoot2" presStyleCnt="0">
        <dgm:presLayoutVars>
          <dgm:hierBranch val="init"/>
        </dgm:presLayoutVars>
      </dgm:prSet>
      <dgm:spPr/>
    </dgm:pt>
    <dgm:pt modelId="{A526CD28-D5E6-4523-ACE2-D709C6B69FF0}" type="pres">
      <dgm:prSet presAssocID="{F3E09BB7-907A-407F-85FA-329ADAA2EC7F}" presName="rootComposite" presStyleCnt="0"/>
      <dgm:spPr/>
    </dgm:pt>
    <dgm:pt modelId="{D3DE275B-69BF-4099-9D1D-141C73A1D8BB}" type="pres">
      <dgm:prSet presAssocID="{F3E09BB7-907A-407F-85FA-329ADAA2EC7F}" presName="rootText" presStyleLbl="node4" presStyleIdx="10" presStyleCnt="14" custScaleX="171046" custScaleY="42991" custLinFactNeighborX="-3385">
        <dgm:presLayoutVars>
          <dgm:chPref val="3"/>
        </dgm:presLayoutVars>
      </dgm:prSet>
      <dgm:spPr/>
    </dgm:pt>
    <dgm:pt modelId="{D69BFDD6-FA59-41E7-951A-ADCAD7206A2D}" type="pres">
      <dgm:prSet presAssocID="{F3E09BB7-907A-407F-85FA-329ADAA2EC7F}" presName="rootConnector" presStyleLbl="node4" presStyleIdx="10" presStyleCnt="14"/>
      <dgm:spPr/>
    </dgm:pt>
    <dgm:pt modelId="{B0D09556-F8E7-44EF-9720-B9506CB04D3D}" type="pres">
      <dgm:prSet presAssocID="{F3E09BB7-907A-407F-85FA-329ADAA2EC7F}" presName="hierChild4" presStyleCnt="0"/>
      <dgm:spPr/>
    </dgm:pt>
    <dgm:pt modelId="{530BC97C-A1D9-4027-A957-E57CDC01FE91}" type="pres">
      <dgm:prSet presAssocID="{F3E09BB7-907A-407F-85FA-329ADAA2EC7F}" presName="hierChild5" presStyleCnt="0"/>
      <dgm:spPr/>
    </dgm:pt>
    <dgm:pt modelId="{F6ADAC7F-1AE4-4F2E-8A4C-040C65204E7B}" type="pres">
      <dgm:prSet presAssocID="{2B7F187C-DA32-41B0-AB78-5102C9044CE9}" presName="hierChild5" presStyleCnt="0"/>
      <dgm:spPr/>
    </dgm:pt>
    <dgm:pt modelId="{963FC977-E3F6-4D59-8A79-630710E1FE3F}" type="pres">
      <dgm:prSet presAssocID="{93B9BF78-FF76-4D11-B020-438B0837F982}" presName="hierChild5" presStyleCnt="0"/>
      <dgm:spPr/>
    </dgm:pt>
    <dgm:pt modelId="{AF1E02F9-C6C9-44F1-98C7-5D6CCC0A1E3E}" type="pres">
      <dgm:prSet presAssocID="{4D7CEEAA-8B4D-413D-8153-2F6E4F69E292}" presName="Name37" presStyleLbl="parChTrans1D3" presStyleIdx="1" presStyleCnt="11"/>
      <dgm:spPr/>
    </dgm:pt>
    <dgm:pt modelId="{9A738BC3-8F37-4057-A000-BC60B89961A5}" type="pres">
      <dgm:prSet presAssocID="{6ADBB17D-4AC4-434F-847D-1FA40F32FB35}" presName="hierRoot2" presStyleCnt="0">
        <dgm:presLayoutVars>
          <dgm:hierBranch val="init"/>
        </dgm:presLayoutVars>
      </dgm:prSet>
      <dgm:spPr/>
    </dgm:pt>
    <dgm:pt modelId="{CD1C9C82-4F2E-4087-A2FF-1B853A05634C}" type="pres">
      <dgm:prSet presAssocID="{6ADBB17D-4AC4-434F-847D-1FA40F32FB35}" presName="rootComposite" presStyleCnt="0"/>
      <dgm:spPr/>
    </dgm:pt>
    <dgm:pt modelId="{74C10916-FB73-40CE-A1C8-1BC4AFC088A4}" type="pres">
      <dgm:prSet presAssocID="{6ADBB17D-4AC4-434F-847D-1FA40F32FB35}" presName="rootText" presStyleLbl="node3" presStyleIdx="1" presStyleCnt="11" custScaleX="177156" custScaleY="45520" custLinFactNeighborX="15493">
        <dgm:presLayoutVars>
          <dgm:chPref val="3"/>
        </dgm:presLayoutVars>
      </dgm:prSet>
      <dgm:spPr/>
    </dgm:pt>
    <dgm:pt modelId="{487541A7-03B9-4EC7-8A7F-DC122E5AEB8E}" type="pres">
      <dgm:prSet presAssocID="{6ADBB17D-4AC4-434F-847D-1FA40F32FB35}" presName="rootConnector" presStyleLbl="node3" presStyleIdx="1" presStyleCnt="11"/>
      <dgm:spPr/>
    </dgm:pt>
    <dgm:pt modelId="{65A189F9-7693-4F2E-AFBE-9E692139CC95}" type="pres">
      <dgm:prSet presAssocID="{6ADBB17D-4AC4-434F-847D-1FA40F32FB35}" presName="hierChild4" presStyleCnt="0"/>
      <dgm:spPr/>
    </dgm:pt>
    <dgm:pt modelId="{45590061-4A2C-49EF-9BDD-E6CD5AE9BFD1}" type="pres">
      <dgm:prSet presAssocID="{91095443-CC54-4B3D-A76F-92C5F6273BB2}" presName="Name37" presStyleLbl="parChTrans1D4" presStyleIdx="11" presStyleCnt="14"/>
      <dgm:spPr/>
    </dgm:pt>
    <dgm:pt modelId="{03206E3B-459F-40C6-B2FD-64F807CC2EA2}" type="pres">
      <dgm:prSet presAssocID="{9C5E9403-E4DD-4734-BAB9-DB167B58A960}" presName="hierRoot2" presStyleCnt="0">
        <dgm:presLayoutVars>
          <dgm:hierBranch val="init"/>
        </dgm:presLayoutVars>
      </dgm:prSet>
      <dgm:spPr/>
    </dgm:pt>
    <dgm:pt modelId="{B43FF5AC-B5F0-4010-A820-34AB77E0647F}" type="pres">
      <dgm:prSet presAssocID="{9C5E9403-E4DD-4734-BAB9-DB167B58A960}" presName="rootComposite" presStyleCnt="0"/>
      <dgm:spPr/>
    </dgm:pt>
    <dgm:pt modelId="{D68E7064-A6CB-4C93-A48B-D04D143EE480}" type="pres">
      <dgm:prSet presAssocID="{9C5E9403-E4DD-4734-BAB9-DB167B58A960}" presName="rootText" presStyleLbl="node4" presStyleIdx="11" presStyleCnt="14" custScaleX="171046" custScaleY="42991" custLinFactNeighborX="6911">
        <dgm:presLayoutVars>
          <dgm:chPref val="3"/>
        </dgm:presLayoutVars>
      </dgm:prSet>
      <dgm:spPr/>
    </dgm:pt>
    <dgm:pt modelId="{E9D78A1B-FF11-4FC7-BB38-BB4BAFBF24D2}" type="pres">
      <dgm:prSet presAssocID="{9C5E9403-E4DD-4734-BAB9-DB167B58A960}" presName="rootConnector" presStyleLbl="node4" presStyleIdx="11" presStyleCnt="14"/>
      <dgm:spPr/>
    </dgm:pt>
    <dgm:pt modelId="{3CD595AC-E1E6-47FE-918A-103AF69DED92}" type="pres">
      <dgm:prSet presAssocID="{9C5E9403-E4DD-4734-BAB9-DB167B58A960}" presName="hierChild4" presStyleCnt="0"/>
      <dgm:spPr/>
    </dgm:pt>
    <dgm:pt modelId="{E2EEB753-F2FD-4C79-8A85-4ABAC790431B}" type="pres">
      <dgm:prSet presAssocID="{9C5E9403-E4DD-4734-BAB9-DB167B58A960}" presName="hierChild5" presStyleCnt="0"/>
      <dgm:spPr/>
    </dgm:pt>
    <dgm:pt modelId="{9293C5EF-36E9-441F-B461-DC6B127DC296}" type="pres">
      <dgm:prSet presAssocID="{6C7FCD8A-75BE-49D4-9E52-7312F7F7BFC0}" presName="Name37" presStyleLbl="parChTrans1D4" presStyleIdx="12" presStyleCnt="14"/>
      <dgm:spPr/>
    </dgm:pt>
    <dgm:pt modelId="{D2142199-8545-4CE0-8567-4CFB58A19F9D}" type="pres">
      <dgm:prSet presAssocID="{272F81ED-6F6A-42C8-8B22-CE8844E3148A}" presName="hierRoot2" presStyleCnt="0">
        <dgm:presLayoutVars>
          <dgm:hierBranch val="init"/>
        </dgm:presLayoutVars>
      </dgm:prSet>
      <dgm:spPr/>
    </dgm:pt>
    <dgm:pt modelId="{2A54653A-6760-4705-8C19-689C6E61D11C}" type="pres">
      <dgm:prSet presAssocID="{272F81ED-6F6A-42C8-8B22-CE8844E3148A}" presName="rootComposite" presStyleCnt="0"/>
      <dgm:spPr/>
    </dgm:pt>
    <dgm:pt modelId="{98F783EF-DA1B-48C4-8E89-09553978B2F3}" type="pres">
      <dgm:prSet presAssocID="{272F81ED-6F6A-42C8-8B22-CE8844E3148A}" presName="rootText" presStyleLbl="node4" presStyleIdx="12" presStyleCnt="14" custScaleX="171046" custScaleY="42991" custLinFactNeighborX="6911">
        <dgm:presLayoutVars>
          <dgm:chPref val="3"/>
        </dgm:presLayoutVars>
      </dgm:prSet>
      <dgm:spPr/>
    </dgm:pt>
    <dgm:pt modelId="{5D0B4D8B-04D8-415D-B7BC-23A7C915C629}" type="pres">
      <dgm:prSet presAssocID="{272F81ED-6F6A-42C8-8B22-CE8844E3148A}" presName="rootConnector" presStyleLbl="node4" presStyleIdx="12" presStyleCnt="14"/>
      <dgm:spPr/>
    </dgm:pt>
    <dgm:pt modelId="{017FAB3C-6CF7-43DC-B857-507152D207C9}" type="pres">
      <dgm:prSet presAssocID="{272F81ED-6F6A-42C8-8B22-CE8844E3148A}" presName="hierChild4" presStyleCnt="0"/>
      <dgm:spPr/>
    </dgm:pt>
    <dgm:pt modelId="{139A3DE4-CEDB-4C05-95D1-E0324EB22CE1}" type="pres">
      <dgm:prSet presAssocID="{272F81ED-6F6A-42C8-8B22-CE8844E3148A}" presName="hierChild5" presStyleCnt="0"/>
      <dgm:spPr/>
    </dgm:pt>
    <dgm:pt modelId="{EC6077FA-0CEB-41FA-B8BE-2D472F846493}" type="pres">
      <dgm:prSet presAssocID="{9C4A21C6-A865-4129-992B-B10B29B66B06}" presName="Name37" presStyleLbl="parChTrans1D4" presStyleIdx="13" presStyleCnt="14"/>
      <dgm:spPr/>
    </dgm:pt>
    <dgm:pt modelId="{EE756ED7-AF76-491F-97B1-BD348E5CC6E8}" type="pres">
      <dgm:prSet presAssocID="{03CBC17E-5ABF-4F5B-B028-65AD0BB50DE9}" presName="hierRoot2" presStyleCnt="0">
        <dgm:presLayoutVars>
          <dgm:hierBranch val="init"/>
        </dgm:presLayoutVars>
      </dgm:prSet>
      <dgm:spPr/>
    </dgm:pt>
    <dgm:pt modelId="{0D2B4988-5AB7-4403-B1CE-56B0F3B7FCE6}" type="pres">
      <dgm:prSet presAssocID="{03CBC17E-5ABF-4F5B-B028-65AD0BB50DE9}" presName="rootComposite" presStyleCnt="0"/>
      <dgm:spPr/>
    </dgm:pt>
    <dgm:pt modelId="{EEB4166F-4ECB-4FAF-8DAC-8E5F99804E3B}" type="pres">
      <dgm:prSet presAssocID="{03CBC17E-5ABF-4F5B-B028-65AD0BB50DE9}" presName="rootText" presStyleLbl="node4" presStyleIdx="13" presStyleCnt="14" custScaleX="171175" custScaleY="43201">
        <dgm:presLayoutVars>
          <dgm:chPref val="3"/>
        </dgm:presLayoutVars>
      </dgm:prSet>
      <dgm:spPr/>
    </dgm:pt>
    <dgm:pt modelId="{0F576161-8A9E-41DD-8A61-41F91CB48704}" type="pres">
      <dgm:prSet presAssocID="{03CBC17E-5ABF-4F5B-B028-65AD0BB50DE9}" presName="rootConnector" presStyleLbl="node4" presStyleIdx="13" presStyleCnt="14"/>
      <dgm:spPr/>
    </dgm:pt>
    <dgm:pt modelId="{30A1584B-7A67-421C-91CB-768289BA2929}" type="pres">
      <dgm:prSet presAssocID="{03CBC17E-5ABF-4F5B-B028-65AD0BB50DE9}" presName="hierChild4" presStyleCnt="0"/>
      <dgm:spPr/>
    </dgm:pt>
    <dgm:pt modelId="{249E7566-58A2-4D2F-9AB5-E9A91029A63F}" type="pres">
      <dgm:prSet presAssocID="{03CBC17E-5ABF-4F5B-B028-65AD0BB50DE9}" presName="hierChild5" presStyleCnt="0"/>
      <dgm:spPr/>
    </dgm:pt>
    <dgm:pt modelId="{E3085A40-40B2-42E7-BD7C-0AFF38DB38A9}" type="pres">
      <dgm:prSet presAssocID="{6ADBB17D-4AC4-434F-847D-1FA40F32FB35}" presName="hierChild5" presStyleCnt="0"/>
      <dgm:spPr/>
    </dgm:pt>
    <dgm:pt modelId="{C1CEB1CD-B449-4DFC-9821-A7E43702D0D4}" type="pres">
      <dgm:prSet presAssocID="{4010D120-BDCF-4A23-ACEC-88647CE130FF}" presName="hierChild5" presStyleCnt="0"/>
      <dgm:spPr/>
    </dgm:pt>
    <dgm:pt modelId="{2DED4488-C2CA-4E74-A1D2-584AB604871A}" type="pres">
      <dgm:prSet presAssocID="{69D04842-2ED8-4189-A687-B68D0F225D03}" presName="Name37" presStyleLbl="parChTrans1D2" presStyleIdx="1" presStyleCnt="3"/>
      <dgm:spPr/>
    </dgm:pt>
    <dgm:pt modelId="{92053F92-6F56-431A-BD8F-F5DA10C158BA}" type="pres">
      <dgm:prSet presAssocID="{0A8556B0-0660-4988-B1FF-772EAC1076D5}" presName="hierRoot2" presStyleCnt="0">
        <dgm:presLayoutVars>
          <dgm:hierBranch val="init"/>
        </dgm:presLayoutVars>
      </dgm:prSet>
      <dgm:spPr/>
    </dgm:pt>
    <dgm:pt modelId="{93C5EBFA-ED25-4754-A830-C49FEBA4D0F6}" type="pres">
      <dgm:prSet presAssocID="{0A8556B0-0660-4988-B1FF-772EAC1076D5}" presName="rootComposite" presStyleCnt="0"/>
      <dgm:spPr/>
    </dgm:pt>
    <dgm:pt modelId="{7A11FF11-E6B9-428D-B56B-7B4A9237A220}" type="pres">
      <dgm:prSet presAssocID="{0A8556B0-0660-4988-B1FF-772EAC1076D5}" presName="rootText" presStyleLbl="node2" presStyleIdx="1" presStyleCnt="3" custScaleX="126960" custScaleY="141516" custLinFactNeighborX="-37126" custLinFactNeighborY="-2906">
        <dgm:presLayoutVars>
          <dgm:chPref val="3"/>
        </dgm:presLayoutVars>
      </dgm:prSet>
      <dgm:spPr/>
    </dgm:pt>
    <dgm:pt modelId="{7124576C-7BC3-4F57-B564-3BC95A162667}" type="pres">
      <dgm:prSet presAssocID="{0A8556B0-0660-4988-B1FF-772EAC1076D5}" presName="rootConnector" presStyleLbl="node2" presStyleIdx="1" presStyleCnt="3"/>
      <dgm:spPr/>
    </dgm:pt>
    <dgm:pt modelId="{6AB942FA-D550-431E-86DC-A99C0FDE3A17}" type="pres">
      <dgm:prSet presAssocID="{0A8556B0-0660-4988-B1FF-772EAC1076D5}" presName="hierChild4" presStyleCnt="0"/>
      <dgm:spPr/>
    </dgm:pt>
    <dgm:pt modelId="{CB102F76-3DCE-4758-A94E-7C613040FD77}" type="pres">
      <dgm:prSet presAssocID="{0A8556B0-0660-4988-B1FF-772EAC1076D5}" presName="hierChild5" presStyleCnt="0"/>
      <dgm:spPr/>
    </dgm:pt>
    <dgm:pt modelId="{FBA25F8E-DF0E-4B40-9F9F-0D53159CF3F3}" type="pres">
      <dgm:prSet presAssocID="{352805BE-F706-4ECC-9BC5-444E7D366E5E}" presName="Name37" presStyleLbl="parChTrans1D2" presStyleIdx="2" presStyleCnt="3"/>
      <dgm:spPr/>
    </dgm:pt>
    <dgm:pt modelId="{2BC1AC92-837F-4550-9023-518D78A86F55}" type="pres">
      <dgm:prSet presAssocID="{C10F1F13-7D8E-4A7A-AE37-C7AF94726ADD}" presName="hierRoot2" presStyleCnt="0">
        <dgm:presLayoutVars>
          <dgm:hierBranch val="init"/>
        </dgm:presLayoutVars>
      </dgm:prSet>
      <dgm:spPr/>
    </dgm:pt>
    <dgm:pt modelId="{E8493CD0-7C21-44F3-8D53-B570DA3799D6}" type="pres">
      <dgm:prSet presAssocID="{C10F1F13-7D8E-4A7A-AE37-C7AF94726ADD}" presName="rootComposite" presStyleCnt="0"/>
      <dgm:spPr/>
    </dgm:pt>
    <dgm:pt modelId="{C694FC40-9514-4948-8B2F-F134504F153B}" type="pres">
      <dgm:prSet presAssocID="{C10F1F13-7D8E-4A7A-AE37-C7AF94726ADD}" presName="rootText" presStyleLbl="node2" presStyleIdx="2" presStyleCnt="3" custScaleX="122632" custScaleY="141516" custLinFactNeighborX="16125" custLinFactNeighborY="-2906">
        <dgm:presLayoutVars>
          <dgm:chPref val="3"/>
        </dgm:presLayoutVars>
      </dgm:prSet>
      <dgm:spPr/>
    </dgm:pt>
    <dgm:pt modelId="{58B7E200-461C-411F-AF28-E7392CD0E0B6}" type="pres">
      <dgm:prSet presAssocID="{C10F1F13-7D8E-4A7A-AE37-C7AF94726ADD}" presName="rootConnector" presStyleLbl="node2" presStyleIdx="2" presStyleCnt="3"/>
      <dgm:spPr/>
    </dgm:pt>
    <dgm:pt modelId="{E0F4A033-0A44-4440-89FA-445B57A98173}" type="pres">
      <dgm:prSet presAssocID="{C10F1F13-7D8E-4A7A-AE37-C7AF94726ADD}" presName="hierChild4" presStyleCnt="0"/>
      <dgm:spPr/>
    </dgm:pt>
    <dgm:pt modelId="{08A4EA12-938A-4D01-BBBB-F63B99DE5584}" type="pres">
      <dgm:prSet presAssocID="{ED3ABAAE-5D79-4D97-A251-64882266DC24}" presName="Name37" presStyleLbl="parChTrans1D3" presStyleIdx="2" presStyleCnt="11"/>
      <dgm:spPr/>
    </dgm:pt>
    <dgm:pt modelId="{0B5D2A51-EAD0-41A4-B457-5200A6E44DB5}" type="pres">
      <dgm:prSet presAssocID="{C54A189F-4FD1-4CE3-BA5B-2E43C08DF1A4}" presName="hierRoot2" presStyleCnt="0">
        <dgm:presLayoutVars>
          <dgm:hierBranch val="init"/>
        </dgm:presLayoutVars>
      </dgm:prSet>
      <dgm:spPr/>
    </dgm:pt>
    <dgm:pt modelId="{A2F33E7B-C480-4D19-8B3B-D9FDB9C6AE07}" type="pres">
      <dgm:prSet presAssocID="{C54A189F-4FD1-4CE3-BA5B-2E43C08DF1A4}" presName="rootComposite" presStyleCnt="0"/>
      <dgm:spPr/>
    </dgm:pt>
    <dgm:pt modelId="{265BCDD4-E014-4151-B3FF-ABAF5BC25A94}" type="pres">
      <dgm:prSet presAssocID="{C54A189F-4FD1-4CE3-BA5B-2E43C08DF1A4}" presName="rootText" presStyleLbl="node3" presStyleIdx="2" presStyleCnt="11" custScaleX="171046" custScaleY="42991" custLinFactNeighborX="21174">
        <dgm:presLayoutVars>
          <dgm:chPref val="3"/>
        </dgm:presLayoutVars>
      </dgm:prSet>
      <dgm:spPr/>
    </dgm:pt>
    <dgm:pt modelId="{59B5416D-B180-497A-991C-1651C50376E1}" type="pres">
      <dgm:prSet presAssocID="{C54A189F-4FD1-4CE3-BA5B-2E43C08DF1A4}" presName="rootConnector" presStyleLbl="node3" presStyleIdx="2" presStyleCnt="11"/>
      <dgm:spPr/>
    </dgm:pt>
    <dgm:pt modelId="{1958054D-BA98-4726-9EDB-8D14E5DCC16E}" type="pres">
      <dgm:prSet presAssocID="{C54A189F-4FD1-4CE3-BA5B-2E43C08DF1A4}" presName="hierChild4" presStyleCnt="0"/>
      <dgm:spPr/>
    </dgm:pt>
    <dgm:pt modelId="{91D5C2E9-0CA5-40AD-969C-3383322D4E96}" type="pres">
      <dgm:prSet presAssocID="{C54A189F-4FD1-4CE3-BA5B-2E43C08DF1A4}" presName="hierChild5" presStyleCnt="0"/>
      <dgm:spPr/>
    </dgm:pt>
    <dgm:pt modelId="{B99DC4C0-5584-422D-BB8E-C5C537411356}" type="pres">
      <dgm:prSet presAssocID="{2FA14D9C-627C-4D1B-B10B-74B61B835E47}" presName="Name37" presStyleLbl="parChTrans1D3" presStyleIdx="3" presStyleCnt="11"/>
      <dgm:spPr/>
    </dgm:pt>
    <dgm:pt modelId="{88B5BF18-81E8-4624-BC6A-6AF17133CF5C}" type="pres">
      <dgm:prSet presAssocID="{197EBC4F-DEC4-4FB7-880C-6A895F209F2B}" presName="hierRoot2" presStyleCnt="0">
        <dgm:presLayoutVars>
          <dgm:hierBranch val="init"/>
        </dgm:presLayoutVars>
      </dgm:prSet>
      <dgm:spPr/>
    </dgm:pt>
    <dgm:pt modelId="{09A5A3FF-28E5-4F20-A996-87AB237B18BE}" type="pres">
      <dgm:prSet presAssocID="{197EBC4F-DEC4-4FB7-880C-6A895F209F2B}" presName="rootComposite" presStyleCnt="0"/>
      <dgm:spPr/>
    </dgm:pt>
    <dgm:pt modelId="{2B6A1DD8-177D-4A46-BDE9-A5C4EEBD017B}" type="pres">
      <dgm:prSet presAssocID="{197EBC4F-DEC4-4FB7-880C-6A895F209F2B}" presName="rootText" presStyleLbl="node3" presStyleIdx="3" presStyleCnt="11" custScaleX="171046" custScaleY="42991" custLinFactNeighborX="21174">
        <dgm:presLayoutVars>
          <dgm:chPref val="3"/>
        </dgm:presLayoutVars>
      </dgm:prSet>
      <dgm:spPr/>
    </dgm:pt>
    <dgm:pt modelId="{1C99E58C-529C-42DB-A4BA-96EF866E6E19}" type="pres">
      <dgm:prSet presAssocID="{197EBC4F-DEC4-4FB7-880C-6A895F209F2B}" presName="rootConnector" presStyleLbl="node3" presStyleIdx="3" presStyleCnt="11"/>
      <dgm:spPr/>
    </dgm:pt>
    <dgm:pt modelId="{DC733F69-5728-48BB-8E1F-384E7A704A50}" type="pres">
      <dgm:prSet presAssocID="{197EBC4F-DEC4-4FB7-880C-6A895F209F2B}" presName="hierChild4" presStyleCnt="0"/>
      <dgm:spPr/>
    </dgm:pt>
    <dgm:pt modelId="{A7200342-4978-4E20-B12E-01FE3D729FAA}" type="pres">
      <dgm:prSet presAssocID="{197EBC4F-DEC4-4FB7-880C-6A895F209F2B}" presName="hierChild5" presStyleCnt="0"/>
      <dgm:spPr/>
    </dgm:pt>
    <dgm:pt modelId="{F593C4E1-3D8D-419F-AEB4-A5FC2A9031D5}" type="pres">
      <dgm:prSet presAssocID="{BE4FEAC8-38FD-4497-968C-845AA377E512}" presName="Name37" presStyleLbl="parChTrans1D3" presStyleIdx="4" presStyleCnt="11"/>
      <dgm:spPr/>
    </dgm:pt>
    <dgm:pt modelId="{4362677C-546C-4982-AE1E-1A81EA9DF457}" type="pres">
      <dgm:prSet presAssocID="{D71D0F63-4244-4F45-8562-8E1DCFF8FC5B}" presName="hierRoot2" presStyleCnt="0">
        <dgm:presLayoutVars>
          <dgm:hierBranch val="init"/>
        </dgm:presLayoutVars>
      </dgm:prSet>
      <dgm:spPr/>
    </dgm:pt>
    <dgm:pt modelId="{BD3F9F38-1CD4-4223-853E-2ED952702A0C}" type="pres">
      <dgm:prSet presAssocID="{D71D0F63-4244-4F45-8562-8E1DCFF8FC5B}" presName="rootComposite" presStyleCnt="0"/>
      <dgm:spPr/>
    </dgm:pt>
    <dgm:pt modelId="{98F7F502-C33E-4EA6-BB83-4C4015E1E4BF}" type="pres">
      <dgm:prSet presAssocID="{D71D0F63-4244-4F45-8562-8E1DCFF8FC5B}" presName="rootText" presStyleLbl="node3" presStyleIdx="4" presStyleCnt="11" custScaleX="171046" custScaleY="42991" custLinFactNeighborX="21174">
        <dgm:presLayoutVars>
          <dgm:chPref val="3"/>
        </dgm:presLayoutVars>
      </dgm:prSet>
      <dgm:spPr/>
    </dgm:pt>
    <dgm:pt modelId="{08C2D739-39A8-42D4-8099-C19722143437}" type="pres">
      <dgm:prSet presAssocID="{D71D0F63-4244-4F45-8562-8E1DCFF8FC5B}" presName="rootConnector" presStyleLbl="node3" presStyleIdx="4" presStyleCnt="11"/>
      <dgm:spPr/>
    </dgm:pt>
    <dgm:pt modelId="{E69BFB57-0D76-41F4-A5A7-D2C9D9A6B4C8}" type="pres">
      <dgm:prSet presAssocID="{D71D0F63-4244-4F45-8562-8E1DCFF8FC5B}" presName="hierChild4" presStyleCnt="0"/>
      <dgm:spPr/>
    </dgm:pt>
    <dgm:pt modelId="{55A51E15-5ACB-4727-8D68-4080D9DA7F51}" type="pres">
      <dgm:prSet presAssocID="{D71D0F63-4244-4F45-8562-8E1DCFF8FC5B}" presName="hierChild5" presStyleCnt="0"/>
      <dgm:spPr/>
    </dgm:pt>
    <dgm:pt modelId="{6778B4F9-D511-4F50-ACEB-4C44E133DAA5}" type="pres">
      <dgm:prSet presAssocID="{BB22F559-0D82-4C40-871D-4B6B627A125C}" presName="Name37" presStyleLbl="parChTrans1D3" presStyleIdx="5" presStyleCnt="11"/>
      <dgm:spPr/>
    </dgm:pt>
    <dgm:pt modelId="{78F006A2-661C-49B4-912F-AC52D9B4B814}" type="pres">
      <dgm:prSet presAssocID="{773DE4F8-56B2-430B-9BE6-9AF39E410BC6}" presName="hierRoot2" presStyleCnt="0">
        <dgm:presLayoutVars>
          <dgm:hierBranch val="init"/>
        </dgm:presLayoutVars>
      </dgm:prSet>
      <dgm:spPr/>
    </dgm:pt>
    <dgm:pt modelId="{0169A157-BB5A-4104-A6B1-8FD7956AB33D}" type="pres">
      <dgm:prSet presAssocID="{773DE4F8-56B2-430B-9BE6-9AF39E410BC6}" presName="rootComposite" presStyleCnt="0"/>
      <dgm:spPr/>
    </dgm:pt>
    <dgm:pt modelId="{33B90599-5899-4028-9847-7310E25B7F8C}" type="pres">
      <dgm:prSet presAssocID="{773DE4F8-56B2-430B-9BE6-9AF39E410BC6}" presName="rootText" presStyleLbl="node3" presStyleIdx="5" presStyleCnt="11" custScaleX="171046" custScaleY="42991" custLinFactNeighborX="21174">
        <dgm:presLayoutVars>
          <dgm:chPref val="3"/>
        </dgm:presLayoutVars>
      </dgm:prSet>
      <dgm:spPr/>
    </dgm:pt>
    <dgm:pt modelId="{BEA5CEAB-14B0-4160-91DA-C3BD80E5EE84}" type="pres">
      <dgm:prSet presAssocID="{773DE4F8-56B2-430B-9BE6-9AF39E410BC6}" presName="rootConnector" presStyleLbl="node3" presStyleIdx="5" presStyleCnt="11"/>
      <dgm:spPr/>
    </dgm:pt>
    <dgm:pt modelId="{6E76A427-56B9-4E28-899B-6FA8FCB6432D}" type="pres">
      <dgm:prSet presAssocID="{773DE4F8-56B2-430B-9BE6-9AF39E410BC6}" presName="hierChild4" presStyleCnt="0"/>
      <dgm:spPr/>
    </dgm:pt>
    <dgm:pt modelId="{7B9BFDB7-4FC7-49F1-ACC3-90A6EAD793B4}" type="pres">
      <dgm:prSet presAssocID="{773DE4F8-56B2-430B-9BE6-9AF39E410BC6}" presName="hierChild5" presStyleCnt="0"/>
      <dgm:spPr/>
    </dgm:pt>
    <dgm:pt modelId="{664CAFFE-F9EA-4183-81A7-B595296EE9ED}" type="pres">
      <dgm:prSet presAssocID="{11C7468F-A58A-4CAA-9FA1-F5035165D680}" presName="Name37" presStyleLbl="parChTrans1D3" presStyleIdx="6" presStyleCnt="11"/>
      <dgm:spPr/>
    </dgm:pt>
    <dgm:pt modelId="{60CC40B8-68DC-4A78-8775-36414E0AA16A}" type="pres">
      <dgm:prSet presAssocID="{D7A8C769-88DB-4B97-8161-C8FB620941EC}" presName="hierRoot2" presStyleCnt="0">
        <dgm:presLayoutVars>
          <dgm:hierBranch val="init"/>
        </dgm:presLayoutVars>
      </dgm:prSet>
      <dgm:spPr/>
    </dgm:pt>
    <dgm:pt modelId="{5E8762FF-3A16-44FC-A0B4-EB9DD2A309AE}" type="pres">
      <dgm:prSet presAssocID="{D7A8C769-88DB-4B97-8161-C8FB620941EC}" presName="rootComposite" presStyleCnt="0"/>
      <dgm:spPr/>
    </dgm:pt>
    <dgm:pt modelId="{79AFE250-BE90-43A0-9E8C-12256468A562}" type="pres">
      <dgm:prSet presAssocID="{D7A8C769-88DB-4B97-8161-C8FB620941EC}" presName="rootText" presStyleLbl="node3" presStyleIdx="6" presStyleCnt="11" custScaleX="171046" custScaleY="42991" custLinFactNeighborX="21174">
        <dgm:presLayoutVars>
          <dgm:chPref val="3"/>
        </dgm:presLayoutVars>
      </dgm:prSet>
      <dgm:spPr/>
    </dgm:pt>
    <dgm:pt modelId="{088D4A5C-51E5-4BD1-83A3-B02836A304C9}" type="pres">
      <dgm:prSet presAssocID="{D7A8C769-88DB-4B97-8161-C8FB620941EC}" presName="rootConnector" presStyleLbl="node3" presStyleIdx="6" presStyleCnt="11"/>
      <dgm:spPr/>
    </dgm:pt>
    <dgm:pt modelId="{88559B53-29D9-49FD-BAFC-208800E0274E}" type="pres">
      <dgm:prSet presAssocID="{D7A8C769-88DB-4B97-8161-C8FB620941EC}" presName="hierChild4" presStyleCnt="0"/>
      <dgm:spPr/>
    </dgm:pt>
    <dgm:pt modelId="{B198F1FF-AC0F-4405-9DC2-270137E44447}" type="pres">
      <dgm:prSet presAssocID="{D7A8C769-88DB-4B97-8161-C8FB620941EC}" presName="hierChild5" presStyleCnt="0"/>
      <dgm:spPr/>
    </dgm:pt>
    <dgm:pt modelId="{BC06E27C-DE84-4243-BAA5-75F66B204C1C}" type="pres">
      <dgm:prSet presAssocID="{1899BA2F-3434-4DA3-A0C8-F7DCDBF696D8}" presName="Name37" presStyleLbl="parChTrans1D3" presStyleIdx="7" presStyleCnt="11"/>
      <dgm:spPr/>
    </dgm:pt>
    <dgm:pt modelId="{1D85C009-54AD-4072-9FBC-F890E9341AE6}" type="pres">
      <dgm:prSet presAssocID="{16C65024-8C46-46EC-9EA7-9958955242BC}" presName="hierRoot2" presStyleCnt="0">
        <dgm:presLayoutVars>
          <dgm:hierBranch val="init"/>
        </dgm:presLayoutVars>
      </dgm:prSet>
      <dgm:spPr/>
    </dgm:pt>
    <dgm:pt modelId="{FBF421E0-3811-4E7C-909A-210BB8FB75DB}" type="pres">
      <dgm:prSet presAssocID="{16C65024-8C46-46EC-9EA7-9958955242BC}" presName="rootComposite" presStyleCnt="0"/>
      <dgm:spPr/>
    </dgm:pt>
    <dgm:pt modelId="{F5F94EB5-3F3F-4938-BA79-82ED298517AB}" type="pres">
      <dgm:prSet presAssocID="{16C65024-8C46-46EC-9EA7-9958955242BC}" presName="rootText" presStyleLbl="node3" presStyleIdx="7" presStyleCnt="11" custScaleX="166635" custScaleY="43201" custLinFactNeighborX="21110">
        <dgm:presLayoutVars>
          <dgm:chPref val="3"/>
        </dgm:presLayoutVars>
      </dgm:prSet>
      <dgm:spPr/>
    </dgm:pt>
    <dgm:pt modelId="{2F8ED4C5-67EF-4E99-B81C-E71C058CF784}" type="pres">
      <dgm:prSet presAssocID="{16C65024-8C46-46EC-9EA7-9958955242BC}" presName="rootConnector" presStyleLbl="node3" presStyleIdx="7" presStyleCnt="11"/>
      <dgm:spPr/>
    </dgm:pt>
    <dgm:pt modelId="{B2957753-2F3C-40A5-B554-6F9958AD32B4}" type="pres">
      <dgm:prSet presAssocID="{16C65024-8C46-46EC-9EA7-9958955242BC}" presName="hierChild4" presStyleCnt="0"/>
      <dgm:spPr/>
    </dgm:pt>
    <dgm:pt modelId="{804A49FF-B11A-467C-BC45-206B7F6B319E}" type="pres">
      <dgm:prSet presAssocID="{16C65024-8C46-46EC-9EA7-9958955242BC}" presName="hierChild5" presStyleCnt="0"/>
      <dgm:spPr/>
    </dgm:pt>
    <dgm:pt modelId="{CD9A429B-8F4B-4FE5-B31C-81BBC8C8C670}" type="pres">
      <dgm:prSet presAssocID="{4AA09404-1EE0-4BA6-9E27-C409FB3EA83E}" presName="Name37" presStyleLbl="parChTrans1D3" presStyleIdx="8" presStyleCnt="11"/>
      <dgm:spPr/>
    </dgm:pt>
    <dgm:pt modelId="{0B23F1BF-C5F0-48CD-BD0F-5082EE3A54B3}" type="pres">
      <dgm:prSet presAssocID="{798E68BB-1AD5-49C3-8C58-B4D518355CE1}" presName="hierRoot2" presStyleCnt="0">
        <dgm:presLayoutVars>
          <dgm:hierBranch val="init"/>
        </dgm:presLayoutVars>
      </dgm:prSet>
      <dgm:spPr/>
    </dgm:pt>
    <dgm:pt modelId="{59163067-D243-44B5-8772-102F56A90847}" type="pres">
      <dgm:prSet presAssocID="{798E68BB-1AD5-49C3-8C58-B4D518355CE1}" presName="rootComposite" presStyleCnt="0"/>
      <dgm:spPr/>
    </dgm:pt>
    <dgm:pt modelId="{897FAEAC-5BAB-43E2-9086-AF1FE1A31F22}" type="pres">
      <dgm:prSet presAssocID="{798E68BB-1AD5-49C3-8C58-B4D518355CE1}" presName="rootText" presStyleLbl="node3" presStyleIdx="8" presStyleCnt="11" custScaleX="171046" custScaleY="42991" custLinFactNeighborX="21174">
        <dgm:presLayoutVars>
          <dgm:chPref val="3"/>
        </dgm:presLayoutVars>
      </dgm:prSet>
      <dgm:spPr/>
    </dgm:pt>
    <dgm:pt modelId="{45A77EA9-1FDC-4840-BA04-EDF03351C67D}" type="pres">
      <dgm:prSet presAssocID="{798E68BB-1AD5-49C3-8C58-B4D518355CE1}" presName="rootConnector" presStyleLbl="node3" presStyleIdx="8" presStyleCnt="11"/>
      <dgm:spPr/>
    </dgm:pt>
    <dgm:pt modelId="{3D419443-23A9-4C45-835E-D4C53AE4ACB1}" type="pres">
      <dgm:prSet presAssocID="{798E68BB-1AD5-49C3-8C58-B4D518355CE1}" presName="hierChild4" presStyleCnt="0"/>
      <dgm:spPr/>
    </dgm:pt>
    <dgm:pt modelId="{43713C8E-9FB6-4A92-9A1F-297B2CD7490D}" type="pres">
      <dgm:prSet presAssocID="{798E68BB-1AD5-49C3-8C58-B4D518355CE1}" presName="hierChild5" presStyleCnt="0"/>
      <dgm:spPr/>
    </dgm:pt>
    <dgm:pt modelId="{6861FAA2-A57E-4164-8CE0-4A1F8AAC25FF}" type="pres">
      <dgm:prSet presAssocID="{9D7F33A7-E4A3-414A-A319-CE99EF84BD77}" presName="Name37" presStyleLbl="parChTrans1D3" presStyleIdx="9" presStyleCnt="11"/>
      <dgm:spPr/>
    </dgm:pt>
    <dgm:pt modelId="{49A9599A-75A6-46EF-8DA2-5B0A65287C3F}" type="pres">
      <dgm:prSet presAssocID="{A68CE467-ADFF-450D-BB4E-E0E9E2759180}" presName="hierRoot2" presStyleCnt="0">
        <dgm:presLayoutVars>
          <dgm:hierBranch val="init"/>
        </dgm:presLayoutVars>
      </dgm:prSet>
      <dgm:spPr/>
    </dgm:pt>
    <dgm:pt modelId="{4769B9F6-4E2C-4129-AC6A-17168A8185BF}" type="pres">
      <dgm:prSet presAssocID="{A68CE467-ADFF-450D-BB4E-E0E9E2759180}" presName="rootComposite" presStyleCnt="0"/>
      <dgm:spPr/>
    </dgm:pt>
    <dgm:pt modelId="{8B0D471D-96B7-4AC2-A228-64E895CD2C75}" type="pres">
      <dgm:prSet presAssocID="{A68CE467-ADFF-450D-BB4E-E0E9E2759180}" presName="rootText" presStyleLbl="node3" presStyleIdx="9" presStyleCnt="11" custScaleX="171046" custScaleY="42991" custLinFactNeighborX="21174">
        <dgm:presLayoutVars>
          <dgm:chPref val="3"/>
        </dgm:presLayoutVars>
      </dgm:prSet>
      <dgm:spPr/>
    </dgm:pt>
    <dgm:pt modelId="{A5337674-6B34-4F80-8E2E-39C6C4326E8B}" type="pres">
      <dgm:prSet presAssocID="{A68CE467-ADFF-450D-BB4E-E0E9E2759180}" presName="rootConnector" presStyleLbl="node3" presStyleIdx="9" presStyleCnt="11"/>
      <dgm:spPr/>
    </dgm:pt>
    <dgm:pt modelId="{2DF0F8E7-0E85-48B1-90A7-4720685EDF8C}" type="pres">
      <dgm:prSet presAssocID="{A68CE467-ADFF-450D-BB4E-E0E9E2759180}" presName="hierChild4" presStyleCnt="0"/>
      <dgm:spPr/>
    </dgm:pt>
    <dgm:pt modelId="{F99A4F70-559B-46D3-A207-A44069F2E8D6}" type="pres">
      <dgm:prSet presAssocID="{A68CE467-ADFF-450D-BB4E-E0E9E2759180}" presName="hierChild5" presStyleCnt="0"/>
      <dgm:spPr/>
    </dgm:pt>
    <dgm:pt modelId="{C9391595-79B0-4EE9-8E77-EA391539C7D6}" type="pres">
      <dgm:prSet presAssocID="{124273D0-5D87-4F2D-9A97-3BC0F04FCC8B}" presName="Name37" presStyleLbl="parChTrans1D3" presStyleIdx="10" presStyleCnt="11"/>
      <dgm:spPr/>
    </dgm:pt>
    <dgm:pt modelId="{85E4904B-586E-4BB5-AF43-263C92A1D7FD}" type="pres">
      <dgm:prSet presAssocID="{84E415C5-0736-41D7-85C7-FC3D8BB4C076}" presName="hierRoot2" presStyleCnt="0">
        <dgm:presLayoutVars>
          <dgm:hierBranch val="init"/>
        </dgm:presLayoutVars>
      </dgm:prSet>
      <dgm:spPr/>
    </dgm:pt>
    <dgm:pt modelId="{CF70AA88-8663-4D6C-BDD4-B90E2070CD65}" type="pres">
      <dgm:prSet presAssocID="{84E415C5-0736-41D7-85C7-FC3D8BB4C076}" presName="rootComposite" presStyleCnt="0"/>
      <dgm:spPr/>
    </dgm:pt>
    <dgm:pt modelId="{B5D83981-107F-409A-A9BE-BE4AF03DDA64}" type="pres">
      <dgm:prSet presAssocID="{84E415C5-0736-41D7-85C7-FC3D8BB4C076}" presName="rootText" presStyleLbl="node3" presStyleIdx="10" presStyleCnt="11" custScaleX="170999" custScaleY="43201" custLinFactNeighborX="21110">
        <dgm:presLayoutVars>
          <dgm:chPref val="3"/>
        </dgm:presLayoutVars>
      </dgm:prSet>
      <dgm:spPr/>
    </dgm:pt>
    <dgm:pt modelId="{5126F0D4-1B22-4E67-91EF-DEE2943F0E55}" type="pres">
      <dgm:prSet presAssocID="{84E415C5-0736-41D7-85C7-FC3D8BB4C076}" presName="rootConnector" presStyleLbl="node3" presStyleIdx="10" presStyleCnt="11"/>
      <dgm:spPr/>
    </dgm:pt>
    <dgm:pt modelId="{3D09FD27-396E-4942-8F32-7540FD1CE174}" type="pres">
      <dgm:prSet presAssocID="{84E415C5-0736-41D7-85C7-FC3D8BB4C076}" presName="hierChild4" presStyleCnt="0"/>
      <dgm:spPr/>
    </dgm:pt>
    <dgm:pt modelId="{9DE4D965-0FBA-42BB-B4F0-A7E743491877}" type="pres">
      <dgm:prSet presAssocID="{84E415C5-0736-41D7-85C7-FC3D8BB4C076}" presName="hierChild5" presStyleCnt="0"/>
      <dgm:spPr/>
    </dgm:pt>
    <dgm:pt modelId="{CCC2958B-4852-481B-8423-F1BAE11063F8}" type="pres">
      <dgm:prSet presAssocID="{C10F1F13-7D8E-4A7A-AE37-C7AF94726ADD}" presName="hierChild5" presStyleCnt="0"/>
      <dgm:spPr/>
    </dgm:pt>
    <dgm:pt modelId="{76CD1A24-228E-4DFE-B73E-4C75FBA1B398}" type="pres">
      <dgm:prSet presAssocID="{508D3D09-6179-44E5-963E-87AB3D58B540}" presName="hierChild3" presStyleCnt="0"/>
      <dgm:spPr/>
    </dgm:pt>
  </dgm:ptLst>
  <dgm:cxnLst>
    <dgm:cxn modelId="{35831B03-46E9-427E-9E8D-4317E2F5880A}" srcId="{C10F1F13-7D8E-4A7A-AE37-C7AF94726ADD}" destId="{773DE4F8-56B2-430B-9BE6-9AF39E410BC6}" srcOrd="3" destOrd="0" parTransId="{BB22F559-0D82-4C40-871D-4B6B627A125C}" sibTransId="{3723524F-104D-41A9-9810-A5DB0875E588}"/>
    <dgm:cxn modelId="{47483D03-1958-40C7-A21D-81DFA272664F}" type="presOf" srcId="{C54A189F-4FD1-4CE3-BA5B-2E43C08DF1A4}" destId="{59B5416D-B180-497A-991C-1651C50376E1}" srcOrd="1" destOrd="0" presId="urn:microsoft.com/office/officeart/2005/8/layout/orgChart1"/>
    <dgm:cxn modelId="{E177F903-8BC1-4416-AF61-43D4D8FD8960}" type="presOf" srcId="{124273D0-5D87-4F2D-9A97-3BC0F04FCC8B}" destId="{C9391595-79B0-4EE9-8E77-EA391539C7D6}" srcOrd="0" destOrd="0" presId="urn:microsoft.com/office/officeart/2005/8/layout/orgChart1"/>
    <dgm:cxn modelId="{73B05604-8A03-409E-9EE6-4B58B2B0A36D}" type="presOf" srcId="{3466FC09-4886-4ABE-972B-59EF2EB6EE09}" destId="{386C8FAE-F21C-45A6-A875-94455AA7075D}" srcOrd="0" destOrd="0" presId="urn:microsoft.com/office/officeart/2005/8/layout/orgChart1"/>
    <dgm:cxn modelId="{FB482806-CBC2-47EB-A914-EDD78938543B}" type="presOf" srcId="{798E68BB-1AD5-49C3-8C58-B4D518355CE1}" destId="{897FAEAC-5BAB-43E2-9086-AF1FE1A31F22}" srcOrd="0" destOrd="0" presId="urn:microsoft.com/office/officeart/2005/8/layout/orgChart1"/>
    <dgm:cxn modelId="{EE53D707-1D08-4885-8BDD-CE0AC164190D}" type="presOf" srcId="{DA3D595A-224E-4976-A401-F40A2F30CDF4}" destId="{45D562B7-616A-4CEA-BDD1-20728C2F865C}" srcOrd="1" destOrd="0" presId="urn:microsoft.com/office/officeart/2005/8/layout/orgChart1"/>
    <dgm:cxn modelId="{4E720211-BD50-4F84-9FCC-3C338A246088}" srcId="{93B9BF78-FF76-4D11-B020-438B0837F982}" destId="{2B7F187C-DA32-41B0-AB78-5102C9044CE9}" srcOrd="1" destOrd="0" parTransId="{7989C3A3-B278-4F60-8FB8-103E0F1AA665}" sibTransId="{3C1AB4C8-606A-42BC-921F-A4F461A3A1DE}"/>
    <dgm:cxn modelId="{EB7A8815-F410-4EA1-8625-72BF935844F8}" type="presOf" srcId="{E74BCD50-0ADE-44EB-BA27-20A827A6AA52}" destId="{2FB84FD9-430E-406F-8858-57B164C9BD38}" srcOrd="0" destOrd="0" presId="urn:microsoft.com/office/officeart/2005/8/layout/orgChart1"/>
    <dgm:cxn modelId="{083F7D21-9859-4509-89E9-0B532D2DC47F}" type="presOf" srcId="{5D5277D8-78B7-49B2-AB4D-5886556C04FD}" destId="{C084766D-6329-4751-AF38-BA27CB27CDAF}" srcOrd="0" destOrd="0" presId="urn:microsoft.com/office/officeart/2005/8/layout/orgChart1"/>
    <dgm:cxn modelId="{B2EEC121-C552-459E-B482-15373282F5E8}" type="presOf" srcId="{5AD6BD32-B3C9-4B21-B9E6-C443D7B1A725}" destId="{F7F5C2F2-6B52-4C0F-847D-F7794A3B14EF}" srcOrd="0" destOrd="0" presId="urn:microsoft.com/office/officeart/2005/8/layout/orgChart1"/>
    <dgm:cxn modelId="{5DA05625-19B4-4E4D-8730-AC9297F024D0}" type="presOf" srcId="{773DE4F8-56B2-430B-9BE6-9AF39E410BC6}" destId="{BEA5CEAB-14B0-4160-91DA-C3BD80E5EE84}" srcOrd="1" destOrd="0" presId="urn:microsoft.com/office/officeart/2005/8/layout/orgChart1"/>
    <dgm:cxn modelId="{722D1C28-E8B2-4A8E-9F07-A1139FA42135}" type="presOf" srcId="{6C7FCD8A-75BE-49D4-9E52-7312F7F7BFC0}" destId="{9293C5EF-36E9-441F-B461-DC6B127DC296}" srcOrd="0" destOrd="0" presId="urn:microsoft.com/office/officeart/2005/8/layout/orgChart1"/>
    <dgm:cxn modelId="{DFA68F2A-A81A-4875-8270-F42EFC48FD38}" srcId="{C10F1F13-7D8E-4A7A-AE37-C7AF94726ADD}" destId="{C54A189F-4FD1-4CE3-BA5B-2E43C08DF1A4}" srcOrd="0" destOrd="0" parTransId="{ED3ABAAE-5D79-4D97-A251-64882266DC24}" sibTransId="{9A41C978-8B3C-45F2-9028-B3B42A212D2E}"/>
    <dgm:cxn modelId="{D4F2472C-54C1-4669-BE62-B1376EC807CB}" type="presOf" srcId="{C10F1F13-7D8E-4A7A-AE37-C7AF94726ADD}" destId="{58B7E200-461C-411F-AF28-E7392CD0E0B6}" srcOrd="1" destOrd="0" presId="urn:microsoft.com/office/officeart/2005/8/layout/orgChart1"/>
    <dgm:cxn modelId="{1A48372E-36B4-4503-8BB2-6D5F0CA2E7DE}" type="presOf" srcId="{EB011B14-5CF8-48AE-9D57-62AB634C3504}" destId="{A84DFF7C-92EB-444A-A0BF-9CB3AEA68BC8}" srcOrd="0" destOrd="0" presId="urn:microsoft.com/office/officeart/2005/8/layout/orgChart1"/>
    <dgm:cxn modelId="{692A0D2F-69A0-41F4-AC23-EE206A842381}" type="presOf" srcId="{352805BE-F706-4ECC-9BC5-444E7D366E5E}" destId="{FBA25F8E-DF0E-4B40-9F9F-0D53159CF3F3}" srcOrd="0" destOrd="0" presId="urn:microsoft.com/office/officeart/2005/8/layout/orgChart1"/>
    <dgm:cxn modelId="{0090392F-84D3-497C-A110-16E3F5D9E774}" srcId="{8AA92418-2E5E-4E88-B583-B15CD86870AA}" destId="{5D5277D8-78B7-49B2-AB4D-5886556C04FD}" srcOrd="3" destOrd="0" parTransId="{C85CD99E-AC56-47E1-B43F-F4C2324F86A8}" sibTransId="{C1F7BDA8-45E9-4BD2-A088-0C8AD1B1E1A6}"/>
    <dgm:cxn modelId="{7BBFEA33-C04D-409A-9600-F0D8A985246E}" type="presOf" srcId="{8AA92418-2E5E-4E88-B583-B15CD86870AA}" destId="{83735874-C08C-4F7A-B3D4-B4C7233A4CFE}" srcOrd="0" destOrd="0" presId="urn:microsoft.com/office/officeart/2005/8/layout/orgChart1"/>
    <dgm:cxn modelId="{CDC82F34-F54E-49C7-8922-38BA1AA388FC}" srcId="{C10F1F13-7D8E-4A7A-AE37-C7AF94726ADD}" destId="{197EBC4F-DEC4-4FB7-880C-6A895F209F2B}" srcOrd="1" destOrd="0" parTransId="{2FA14D9C-627C-4D1B-B10B-74B61B835E47}" sibTransId="{D2CD18B1-648A-4767-B5E8-BB8FA768B390}"/>
    <dgm:cxn modelId="{99820236-935B-4CA6-B101-7473347C5711}" srcId="{1CDAA1BF-6E7B-42F0-BF03-679857C3860D}" destId="{508D3D09-6179-44E5-963E-87AB3D58B540}" srcOrd="0" destOrd="0" parTransId="{B775B37C-6386-4957-AD2F-F6D0487844EC}" sibTransId="{67EE894D-5759-4C0E-A553-EA2A11A312D0}"/>
    <dgm:cxn modelId="{51611F36-C7BE-41BA-B452-918CFA5E51AA}" srcId="{C10F1F13-7D8E-4A7A-AE37-C7AF94726ADD}" destId="{D71D0F63-4244-4F45-8562-8E1DCFF8FC5B}" srcOrd="2" destOrd="0" parTransId="{BE4FEAC8-38FD-4497-968C-845AA377E512}" sibTransId="{2B038903-5CC9-47C1-B703-F548E3F6894C}"/>
    <dgm:cxn modelId="{6FCCA739-2810-451F-A865-295DFAC5E4B8}" type="presOf" srcId="{16C65024-8C46-46EC-9EA7-9958955242BC}" destId="{F5F94EB5-3F3F-4938-BA79-82ED298517AB}" srcOrd="0" destOrd="0" presId="urn:microsoft.com/office/officeart/2005/8/layout/orgChart1"/>
    <dgm:cxn modelId="{515B023C-37C3-452A-927A-B8CDE12A63E9}" type="presOf" srcId="{7989C3A3-B278-4F60-8FB8-103E0F1AA665}" destId="{7D2C1472-D666-4177-AEC2-FD1C30124F9E}" srcOrd="0" destOrd="0" presId="urn:microsoft.com/office/officeart/2005/8/layout/orgChart1"/>
    <dgm:cxn modelId="{297E2F3C-948F-45B5-8368-49E243417971}" type="presOf" srcId="{C10F1F13-7D8E-4A7A-AE37-C7AF94726ADD}" destId="{C694FC40-9514-4948-8B2F-F134504F153B}" srcOrd="0" destOrd="0" presId="urn:microsoft.com/office/officeart/2005/8/layout/orgChart1"/>
    <dgm:cxn modelId="{654CB03C-5691-4981-BA18-F8D5574F3B1B}" srcId="{8AA92418-2E5E-4E88-B583-B15CD86870AA}" destId="{07C41B71-1D1C-4AEB-B18E-4D4D576B5E3D}" srcOrd="6" destOrd="0" parTransId="{5DCD4DF6-6F4C-4A54-B678-6CF1BCF9423E}" sibTransId="{3B0DA3CC-5F19-4D66-8409-BF98EDB4C215}"/>
    <dgm:cxn modelId="{589B653D-87A0-44D4-BBD9-099273DF3061}" type="presOf" srcId="{5F218299-1DF3-4302-A690-E3826224CC12}" destId="{449CF1A8-AE11-4D15-9A9F-BD430C3AE25F}" srcOrd="1" destOrd="0" presId="urn:microsoft.com/office/officeart/2005/8/layout/orgChart1"/>
    <dgm:cxn modelId="{FA5A253E-D424-4388-8413-F9FBA462A072}" srcId="{C10F1F13-7D8E-4A7A-AE37-C7AF94726ADD}" destId="{A68CE467-ADFF-450D-BB4E-E0E9E2759180}" srcOrd="7" destOrd="0" parTransId="{9D7F33A7-E4A3-414A-A319-CE99EF84BD77}" sibTransId="{8AFC2007-1AB0-40A4-90A0-A7273F66BDF7}"/>
    <dgm:cxn modelId="{8E5B523E-CD23-45CB-8DBE-41F096A26236}" srcId="{8AA92418-2E5E-4E88-B583-B15CD86870AA}" destId="{5F218299-1DF3-4302-A690-E3826224CC12}" srcOrd="1" destOrd="0" parTransId="{5DC0DCD7-3871-4219-A46E-F0CC87C54989}" sibTransId="{DFA81D56-E1E2-4DDA-B5DA-8CE0949B2CA2}"/>
    <dgm:cxn modelId="{F8E0743F-1D7C-45C5-83D1-E35CC72D8DCD}" type="presOf" srcId="{2B7F187C-DA32-41B0-AB78-5102C9044CE9}" destId="{52ACF13A-133D-4EFD-A040-7010D84A6FB2}" srcOrd="1" destOrd="0" presId="urn:microsoft.com/office/officeart/2005/8/layout/orgChart1"/>
    <dgm:cxn modelId="{108C6240-8895-4E2C-8EA9-2B6907E17061}" type="presOf" srcId="{4010D120-BDCF-4A23-ACEC-88647CE130FF}" destId="{7CEE1858-EA52-425B-A7E9-0539385EBC3C}" srcOrd="1" destOrd="0" presId="urn:microsoft.com/office/officeart/2005/8/layout/orgChart1"/>
    <dgm:cxn modelId="{CE800B41-B580-44E5-8411-DBD61E20A091}" type="presOf" srcId="{9D5F3A93-8F72-4D52-B516-8F9ABDA720B5}" destId="{F68FE039-CFA1-4929-8100-BC38E9E1B966}" srcOrd="0" destOrd="0" presId="urn:microsoft.com/office/officeart/2005/8/layout/orgChart1"/>
    <dgm:cxn modelId="{D2A29D41-5C5D-4559-8E59-7FC41B7F0A52}" type="presOf" srcId="{9C5E9403-E4DD-4734-BAB9-DB167B58A960}" destId="{D68E7064-A6CB-4C93-A48B-D04D143EE480}" srcOrd="0" destOrd="0" presId="urn:microsoft.com/office/officeart/2005/8/layout/orgChart1"/>
    <dgm:cxn modelId="{21C82042-8B75-4886-8B1A-46612AFA620F}" srcId="{2B7F187C-DA32-41B0-AB78-5102C9044CE9}" destId="{CEEC0D05-134C-4543-9B15-110684EF98E5}" srcOrd="0" destOrd="0" parTransId="{9D5F3A93-8F72-4D52-B516-8F9ABDA720B5}" sibTransId="{664CFD42-549C-4F72-B52D-DD3FC187297A}"/>
    <dgm:cxn modelId="{00E67C44-F894-44B2-9CB0-A6D8B9CDEAC5}" type="presOf" srcId="{03CBC17E-5ABF-4F5B-B028-65AD0BB50DE9}" destId="{0F576161-8A9E-41DD-8A61-41F91CB48704}" srcOrd="1" destOrd="0" presId="urn:microsoft.com/office/officeart/2005/8/layout/orgChart1"/>
    <dgm:cxn modelId="{A2143269-008C-4985-8D73-6C81E28EDC42}" type="presOf" srcId="{0A8556B0-0660-4988-B1FF-772EAC1076D5}" destId="{7A11FF11-E6B9-428D-B56B-7B4A9237A220}" srcOrd="0" destOrd="0" presId="urn:microsoft.com/office/officeart/2005/8/layout/orgChart1"/>
    <dgm:cxn modelId="{C830666A-3A34-4FA9-B17F-A5C0E77D91FA}" type="presOf" srcId="{E74BCD50-0ADE-44EB-BA27-20A827A6AA52}" destId="{E5E2A6B3-40B2-4069-8B3A-FBFE1A3FEBC1}" srcOrd="1" destOrd="0" presId="urn:microsoft.com/office/officeart/2005/8/layout/orgChart1"/>
    <dgm:cxn modelId="{73C4976A-DBD7-4344-92CC-7A3DCAA177A7}" type="presOf" srcId="{3FF2C72D-8E34-4DFE-AA38-70DEFBE346FE}" destId="{C4206C2C-4756-46DF-8537-B28533B4213B}" srcOrd="0" destOrd="0" presId="urn:microsoft.com/office/officeart/2005/8/layout/orgChart1"/>
    <dgm:cxn modelId="{7AE8654D-E8F9-4612-AE07-2BDE238903C9}" type="presOf" srcId="{4D7CEEAA-8B4D-413D-8153-2F6E4F69E292}" destId="{AF1E02F9-C6C9-44F1-98C7-5D6CCC0A1E3E}" srcOrd="0" destOrd="0" presId="urn:microsoft.com/office/officeart/2005/8/layout/orgChart1"/>
    <dgm:cxn modelId="{47F5726E-2CE5-41B7-9AF0-20DB34D45E84}" type="presOf" srcId="{1CDAA1BF-6E7B-42F0-BF03-679857C3860D}" destId="{462E5413-CB97-462F-A2A1-F7EFDC134014}" srcOrd="0" destOrd="0" presId="urn:microsoft.com/office/officeart/2005/8/layout/orgChart1"/>
    <dgm:cxn modelId="{4E65CF4E-6627-42BB-B4C8-F340F812A851}" type="presOf" srcId="{CFAE4A09-ADD6-4CF6-A745-C1561F852BE9}" destId="{8681B0E3-6D6C-43EB-AA8C-543738856CFF}" srcOrd="0" destOrd="0" presId="urn:microsoft.com/office/officeart/2005/8/layout/orgChart1"/>
    <dgm:cxn modelId="{3BDCDD6E-2512-425F-9153-AC661C568D4B}" type="presOf" srcId="{BB22F559-0D82-4C40-871D-4B6B627A125C}" destId="{6778B4F9-D511-4F50-ACEB-4C44E133DAA5}" srcOrd="0" destOrd="0" presId="urn:microsoft.com/office/officeart/2005/8/layout/orgChart1"/>
    <dgm:cxn modelId="{FA667C50-609E-4DB6-A185-9E56CECC4BDB}" type="presOf" srcId="{4AA09404-1EE0-4BA6-9E27-C409FB3EA83E}" destId="{CD9A429B-8F4B-4FE5-B31C-81BBC8C8C670}" srcOrd="0" destOrd="0" presId="urn:microsoft.com/office/officeart/2005/8/layout/orgChart1"/>
    <dgm:cxn modelId="{789B8670-7268-4DB9-9301-57C64D80D2DD}" type="presOf" srcId="{9C5E9403-E4DD-4734-BAB9-DB167B58A960}" destId="{E9D78A1B-FF11-4FC7-BB38-BB4BAFBF24D2}" srcOrd="1" destOrd="0" presId="urn:microsoft.com/office/officeart/2005/8/layout/orgChart1"/>
    <dgm:cxn modelId="{246AAD70-3763-4F8B-B03D-AFE1A7B55577}" type="presOf" srcId="{BE4FEAC8-38FD-4497-968C-845AA377E512}" destId="{F593C4E1-3D8D-419F-AEB4-A5FC2A9031D5}" srcOrd="0" destOrd="0" presId="urn:microsoft.com/office/officeart/2005/8/layout/orgChart1"/>
    <dgm:cxn modelId="{495E5F51-B986-4709-B7FC-FD55FD5D994E}" type="presOf" srcId="{84E415C5-0736-41D7-85C7-FC3D8BB4C076}" destId="{5126F0D4-1B22-4E67-91EF-DEE2943F0E55}" srcOrd="1" destOrd="0" presId="urn:microsoft.com/office/officeart/2005/8/layout/orgChart1"/>
    <dgm:cxn modelId="{49D47873-4C7D-4154-AB1A-2A9642C1A6AF}" type="presOf" srcId="{4010D120-BDCF-4A23-ACEC-88647CE130FF}" destId="{33E2C3ED-F36B-4218-AA72-C4B71215200A}" srcOrd="0" destOrd="0" presId="urn:microsoft.com/office/officeart/2005/8/layout/orgChart1"/>
    <dgm:cxn modelId="{5E4CEC73-C28B-4729-B22E-0E7237310529}" srcId="{8AA92418-2E5E-4E88-B583-B15CD86870AA}" destId="{3FF2C72D-8E34-4DFE-AA38-70DEFBE346FE}" srcOrd="0" destOrd="0" parTransId="{238D66F6-7E4C-45E7-88C0-7B865CB382DD}" sibTransId="{4BE2804E-CC9D-4022-A61E-3DDC9D181792}"/>
    <dgm:cxn modelId="{49EF0F74-FC76-43F0-84A2-EEA726135A78}" type="presOf" srcId="{A68CE467-ADFF-450D-BB4E-E0E9E2759180}" destId="{8B0D471D-96B7-4AC2-A228-64E895CD2C75}" srcOrd="0" destOrd="0" presId="urn:microsoft.com/office/officeart/2005/8/layout/orgChart1"/>
    <dgm:cxn modelId="{17E01377-3BF5-45C7-BBCD-015E68A75B7E}" type="presOf" srcId="{84E415C5-0736-41D7-85C7-FC3D8BB4C076}" destId="{B5D83981-107F-409A-A9BE-BE4AF03DDA64}" srcOrd="0" destOrd="0" presId="urn:microsoft.com/office/officeart/2005/8/layout/orgChart1"/>
    <dgm:cxn modelId="{D513A278-E5B3-4B42-B6BB-885025EC7A56}" type="presOf" srcId="{93B9BF78-FF76-4D11-B020-438B0837F982}" destId="{6D6C5299-D80B-4A1D-92DA-E4A29ABA2189}" srcOrd="1" destOrd="0" presId="urn:microsoft.com/office/officeart/2005/8/layout/orgChart1"/>
    <dgm:cxn modelId="{A59FB579-B75C-46F3-9DD0-B9FBD379C083}" srcId="{C10F1F13-7D8E-4A7A-AE37-C7AF94726ADD}" destId="{D7A8C769-88DB-4B97-8161-C8FB620941EC}" srcOrd="4" destOrd="0" parTransId="{11C7468F-A58A-4CAA-9FA1-F5035165D680}" sibTransId="{D011C384-863B-4B20-A102-7ED4800CD216}"/>
    <dgm:cxn modelId="{D9D5C459-C5A6-4AAD-8AAD-A85A29CA9AF7}" type="presOf" srcId="{197EBC4F-DEC4-4FB7-880C-6A895F209F2B}" destId="{1C99E58C-529C-42DB-A4BA-96EF866E6E19}" srcOrd="1" destOrd="0" presId="urn:microsoft.com/office/officeart/2005/8/layout/orgChart1"/>
    <dgm:cxn modelId="{A330977C-DF1C-4E31-90D8-03846AFE5807}" type="presOf" srcId="{16C65024-8C46-46EC-9EA7-9958955242BC}" destId="{2F8ED4C5-67EF-4E99-B81C-E71C058CF784}" srcOrd="1" destOrd="0" presId="urn:microsoft.com/office/officeart/2005/8/layout/orgChart1"/>
    <dgm:cxn modelId="{0627DF7D-6C81-4D12-84AA-83B789FCF2D2}" type="presOf" srcId="{2FA14D9C-627C-4D1B-B10B-74B61B835E47}" destId="{B99DC4C0-5584-422D-BB8E-C5C537411356}" srcOrd="0" destOrd="0" presId="urn:microsoft.com/office/officeart/2005/8/layout/orgChart1"/>
    <dgm:cxn modelId="{A891757E-842B-4E07-AA6B-5B64E9B3E2D8}" srcId="{C10F1F13-7D8E-4A7A-AE37-C7AF94726ADD}" destId="{84E415C5-0736-41D7-85C7-FC3D8BB4C076}" srcOrd="8" destOrd="0" parTransId="{124273D0-5D87-4F2D-9A97-3BC0F04FCC8B}" sibTransId="{DF256C07-FD73-48AA-A39C-94B6E52999C4}"/>
    <dgm:cxn modelId="{093B538B-8244-4C5C-984C-3931DDEE03F2}" type="presOf" srcId="{03CBC17E-5ABF-4F5B-B028-65AD0BB50DE9}" destId="{EEB4166F-4ECB-4FAF-8DAC-8E5F99804E3B}" srcOrd="0" destOrd="0" presId="urn:microsoft.com/office/officeart/2005/8/layout/orgChart1"/>
    <dgm:cxn modelId="{90993C8C-796E-46DD-9239-79EA9C5DD4E3}" type="presOf" srcId="{D7A8C769-88DB-4B97-8161-C8FB620941EC}" destId="{088D4A5C-51E5-4BD1-83A3-B02836A304C9}" srcOrd="1" destOrd="0" presId="urn:microsoft.com/office/officeart/2005/8/layout/orgChart1"/>
    <dgm:cxn modelId="{81A3488C-0881-4F4A-B0C3-52244289BFC6}" type="presOf" srcId="{9D7F33A7-E4A3-414A-A319-CE99EF84BD77}" destId="{6861FAA2-A57E-4164-8CE0-4A1F8AAC25FF}" srcOrd="0" destOrd="0" presId="urn:microsoft.com/office/officeart/2005/8/layout/orgChart1"/>
    <dgm:cxn modelId="{0E27CA8E-E3BE-4901-BF85-28396EA6C417}" srcId="{93B9BF78-FF76-4D11-B020-438B0837F982}" destId="{8AA92418-2E5E-4E88-B583-B15CD86870AA}" srcOrd="0" destOrd="0" parTransId="{CFAE4A09-ADD6-4CF6-A745-C1561F852BE9}" sibTransId="{91F36778-ABDA-443E-9518-C60331F2F5D5}"/>
    <dgm:cxn modelId="{E2AA778F-D2A7-4B88-A37E-C5582D195C88}" type="presOf" srcId="{8AA92418-2E5E-4E88-B583-B15CD86870AA}" destId="{030C5691-75D8-4F50-9DF1-F77DE3D4BD95}" srcOrd="1" destOrd="0" presId="urn:microsoft.com/office/officeart/2005/8/layout/orgChart1"/>
    <dgm:cxn modelId="{62FCEC90-BCE9-4527-95C6-99E1DECE33B9}" type="presOf" srcId="{D7A8C769-88DB-4B97-8161-C8FB620941EC}" destId="{79AFE250-BE90-43A0-9E8C-12256468A562}" srcOrd="0" destOrd="0" presId="urn:microsoft.com/office/officeart/2005/8/layout/orgChart1"/>
    <dgm:cxn modelId="{868C8294-43EE-4141-8725-120078193635}" type="presOf" srcId="{1899BA2F-3434-4DA3-A0C8-F7DCDBF696D8}" destId="{BC06E27C-DE84-4243-BAA5-75F66B204C1C}" srcOrd="0" destOrd="0" presId="urn:microsoft.com/office/officeart/2005/8/layout/orgChart1"/>
    <dgm:cxn modelId="{1FE6859B-C919-4822-9815-D6F06C919E55}" srcId="{6ADBB17D-4AC4-434F-847D-1FA40F32FB35}" destId="{272F81ED-6F6A-42C8-8B22-CE8844E3148A}" srcOrd="1" destOrd="0" parTransId="{6C7FCD8A-75BE-49D4-9E52-7312F7F7BFC0}" sibTransId="{84CC9B17-EADD-4AA8-AC75-98C22F9AA818}"/>
    <dgm:cxn modelId="{B24E439C-136A-471C-B72D-0241594F63A2}" type="presOf" srcId="{773DE4F8-56B2-430B-9BE6-9AF39E410BC6}" destId="{33B90599-5899-4028-9847-7310E25B7F8C}" srcOrd="0" destOrd="0" presId="urn:microsoft.com/office/officeart/2005/8/layout/orgChart1"/>
    <dgm:cxn modelId="{8FC4739D-B2ED-41C8-8A49-A6A4B67E32A1}" srcId="{508D3D09-6179-44E5-963E-87AB3D58B540}" destId="{4010D120-BDCF-4A23-ACEC-88647CE130FF}" srcOrd="0" destOrd="0" parTransId="{5AD6BD32-B3C9-4B21-B9E6-C443D7B1A725}" sibTransId="{1EAC951F-A87A-47ED-ADD0-3908A987184E}"/>
    <dgm:cxn modelId="{9C3822A3-8550-411F-A2E8-76EC4E3D85AB}" type="presOf" srcId="{9C4A21C6-A865-4129-992B-B10B29B66B06}" destId="{EC6077FA-0CEB-41FA-B8BE-2D472F846493}" srcOrd="0" destOrd="0" presId="urn:microsoft.com/office/officeart/2005/8/layout/orgChart1"/>
    <dgm:cxn modelId="{A83766A3-2CAC-4DE4-9A13-7D3BBE28ABD4}" type="presOf" srcId="{07C41B71-1D1C-4AEB-B18E-4D4D576B5E3D}" destId="{947B6A54-259B-492A-940C-2526E85FA288}" srcOrd="1" destOrd="0" presId="urn:microsoft.com/office/officeart/2005/8/layout/orgChart1"/>
    <dgm:cxn modelId="{E57A67A4-2B1D-40C0-A71B-DB0D09C27C80}" type="presOf" srcId="{07C41B71-1D1C-4AEB-B18E-4D4D576B5E3D}" destId="{CA84C212-A8D5-4EB1-968E-12263D6AE759}" srcOrd="0" destOrd="0" presId="urn:microsoft.com/office/officeart/2005/8/layout/orgChart1"/>
    <dgm:cxn modelId="{C722BCA6-0446-4298-BD8D-7BF2045A2F1B}" type="presOf" srcId="{508D3D09-6179-44E5-963E-87AB3D58B540}" destId="{1B8B72CA-373A-4E7F-91CE-31DEF814E139}" srcOrd="0" destOrd="0" presId="urn:microsoft.com/office/officeart/2005/8/layout/orgChart1"/>
    <dgm:cxn modelId="{E054E2A7-D1DD-41B8-A83B-3A4D7612CA70}" type="presOf" srcId="{D71D0F63-4244-4F45-8562-8E1DCFF8FC5B}" destId="{08C2D739-39A8-42D4-8099-C19722143437}" srcOrd="1" destOrd="0" presId="urn:microsoft.com/office/officeart/2005/8/layout/orgChart1"/>
    <dgm:cxn modelId="{17E50DA8-A81A-41D5-B8D1-D2BEAB6AB4CC}" srcId="{4010D120-BDCF-4A23-ACEC-88647CE130FF}" destId="{6ADBB17D-4AC4-434F-847D-1FA40F32FB35}" srcOrd="1" destOrd="0" parTransId="{4D7CEEAA-8B4D-413D-8153-2F6E4F69E292}" sibTransId="{989ECE4B-0F01-4415-834C-B748C1B53956}"/>
    <dgm:cxn modelId="{E40C4AA8-AEBB-421F-8A41-18395AB82BF0}" srcId="{8AA92418-2E5E-4E88-B583-B15CD86870AA}" destId="{24249CDE-E802-464E-8614-663BF5EF6F3F}" srcOrd="5" destOrd="0" parTransId="{3466FC09-4886-4ABE-972B-59EF2EB6EE09}" sibTransId="{8BB7293E-5A28-4697-9982-E3CDA99F6EA1}"/>
    <dgm:cxn modelId="{0AB0CAA9-6DAA-4FE9-B489-F5B23C7177B4}" type="presOf" srcId="{508D3D09-6179-44E5-963E-87AB3D58B540}" destId="{88495AB7-C5C2-4202-B36E-23E70504BDA8}" srcOrd="1" destOrd="0" presId="urn:microsoft.com/office/officeart/2005/8/layout/orgChart1"/>
    <dgm:cxn modelId="{107EDDA9-EFA7-495C-A93F-C6781EB941F1}" type="presOf" srcId="{5D5277D8-78B7-49B2-AB4D-5886556C04FD}" destId="{6444E4AE-EFE1-4613-80ED-F74D1B1A7E41}" srcOrd="1" destOrd="0" presId="urn:microsoft.com/office/officeart/2005/8/layout/orgChart1"/>
    <dgm:cxn modelId="{D47404AE-A61A-4F41-99B9-B57CA61EF695}" type="presOf" srcId="{F3E09BB7-907A-407F-85FA-329ADAA2EC7F}" destId="{D3DE275B-69BF-4099-9D1D-141C73A1D8BB}" srcOrd="0" destOrd="0" presId="urn:microsoft.com/office/officeart/2005/8/layout/orgChart1"/>
    <dgm:cxn modelId="{D00B3FAE-A40B-4A8B-A561-DAF3812B52E8}" type="presOf" srcId="{93B9BF78-FF76-4D11-B020-438B0837F982}" destId="{499633F1-1FEF-425F-AC47-94F7F2B6BD80}" srcOrd="0" destOrd="0" presId="urn:microsoft.com/office/officeart/2005/8/layout/orgChart1"/>
    <dgm:cxn modelId="{08DA94AF-732B-4D10-9C01-3695003A00BB}" type="presOf" srcId="{24249CDE-E802-464E-8614-663BF5EF6F3F}" destId="{E10F1F7D-3C93-42C8-AE3E-1BC3DADC054E}" srcOrd="0" destOrd="0" presId="urn:microsoft.com/office/officeart/2005/8/layout/orgChart1"/>
    <dgm:cxn modelId="{C88273B2-1E9E-42E8-A100-777FB3A0AC24}" type="presOf" srcId="{679819CC-68C2-46BB-9AE6-7C0B236942A5}" destId="{91AE697F-11F4-4B27-82C3-BF93B0C15876}" srcOrd="0" destOrd="0" presId="urn:microsoft.com/office/officeart/2005/8/layout/orgChart1"/>
    <dgm:cxn modelId="{8A1638B7-0969-4F96-9467-FC13FB96DCB6}" type="presOf" srcId="{A68CE467-ADFF-450D-BB4E-E0E9E2759180}" destId="{A5337674-6B34-4F80-8E2E-39C6C4326E8B}" srcOrd="1" destOrd="0" presId="urn:microsoft.com/office/officeart/2005/8/layout/orgChart1"/>
    <dgm:cxn modelId="{37D965B9-D904-4638-A98B-08A6B1D7BCAC}" type="presOf" srcId="{798E68BB-1AD5-49C3-8C58-B4D518355CE1}" destId="{45A77EA9-1FDC-4840-BA04-EDF03351C67D}" srcOrd="1" destOrd="0" presId="urn:microsoft.com/office/officeart/2005/8/layout/orgChart1"/>
    <dgm:cxn modelId="{41B484B9-5AED-4B6A-80E6-0A4C7624DABF}" type="presOf" srcId="{C54A189F-4FD1-4CE3-BA5B-2E43C08DF1A4}" destId="{265BCDD4-E014-4151-B3FF-ABAF5BC25A94}" srcOrd="0" destOrd="0" presId="urn:microsoft.com/office/officeart/2005/8/layout/orgChart1"/>
    <dgm:cxn modelId="{D824C8B9-565D-4B39-99B6-9AA311FB6820}" type="presOf" srcId="{6ADBB17D-4AC4-434F-847D-1FA40F32FB35}" destId="{74C10916-FB73-40CE-A1C8-1BC4AFC088A4}" srcOrd="0" destOrd="0" presId="urn:microsoft.com/office/officeart/2005/8/layout/orgChart1"/>
    <dgm:cxn modelId="{92CA97BA-E24F-49DB-842F-089E295FFC2C}" srcId="{508D3D09-6179-44E5-963E-87AB3D58B540}" destId="{C10F1F13-7D8E-4A7A-AE37-C7AF94726ADD}" srcOrd="2" destOrd="0" parTransId="{352805BE-F706-4ECC-9BC5-444E7D366E5E}" sibTransId="{3B13D488-D42D-4267-B08C-BE3E352A45E4}"/>
    <dgm:cxn modelId="{061BC3BC-EC0A-4DE5-8064-B90BB9111E8D}" srcId="{6ADBB17D-4AC4-434F-847D-1FA40F32FB35}" destId="{03CBC17E-5ABF-4F5B-B028-65AD0BB50DE9}" srcOrd="2" destOrd="0" parTransId="{9C4A21C6-A865-4129-992B-B10B29B66B06}" sibTransId="{ED1AEA51-D174-4D8F-980F-8FC7B17879E5}"/>
    <dgm:cxn modelId="{00958CC2-3099-475F-B2E7-D9726DF8340F}" srcId="{8AA92418-2E5E-4E88-B583-B15CD86870AA}" destId="{DA3D595A-224E-4976-A401-F40A2F30CDF4}" srcOrd="4" destOrd="0" parTransId="{679819CC-68C2-46BB-9AE6-7C0B236942A5}" sibTransId="{94BE78B5-FDBB-4A4D-89A1-771DE824D51B}"/>
    <dgm:cxn modelId="{7D91FBC2-DAFE-4F04-84AC-B2786E6122EE}" type="presOf" srcId="{197EBC4F-DEC4-4FB7-880C-6A895F209F2B}" destId="{2B6A1DD8-177D-4A46-BDE9-A5C4EEBD017B}" srcOrd="0" destOrd="0" presId="urn:microsoft.com/office/officeart/2005/8/layout/orgChart1"/>
    <dgm:cxn modelId="{08AEE8C4-F1B3-4E15-B235-129895FAD5F7}" srcId="{8AA92418-2E5E-4E88-B583-B15CD86870AA}" destId="{E74BCD50-0ADE-44EB-BA27-20A827A6AA52}" srcOrd="2" destOrd="0" parTransId="{ED9819EC-A4E3-4BA8-B2DD-E8C96661F923}" sibTransId="{042B784B-0215-4190-AC4D-9331CCAAE5F4}"/>
    <dgm:cxn modelId="{EC8B1CC5-ADDB-45CE-B4DD-5E62DFACB137}" type="presOf" srcId="{5DC0DCD7-3871-4219-A46E-F0CC87C54989}" destId="{AE67FF5A-728B-44AD-8BDC-528EB7325473}" srcOrd="0" destOrd="0" presId="urn:microsoft.com/office/officeart/2005/8/layout/orgChart1"/>
    <dgm:cxn modelId="{B593FBC5-B5EC-4201-959A-994B1ECAC88F}" type="presOf" srcId="{238D66F6-7E4C-45E7-88C0-7B865CB382DD}" destId="{E6996E8C-F50C-48DD-B752-4DB718186ADA}" srcOrd="0" destOrd="0" presId="urn:microsoft.com/office/officeart/2005/8/layout/orgChart1"/>
    <dgm:cxn modelId="{E586FCC5-D24D-4F49-81EE-24448E6DCFDA}" type="presOf" srcId="{F3E09BB7-907A-407F-85FA-329ADAA2EC7F}" destId="{D69BFDD6-FA59-41E7-951A-ADCAD7206A2D}" srcOrd="1" destOrd="0" presId="urn:microsoft.com/office/officeart/2005/8/layout/orgChart1"/>
    <dgm:cxn modelId="{230BB3C9-0253-4EF8-B40B-D25B0593CF81}" srcId="{C10F1F13-7D8E-4A7A-AE37-C7AF94726ADD}" destId="{16C65024-8C46-46EC-9EA7-9958955242BC}" srcOrd="5" destOrd="0" parTransId="{1899BA2F-3434-4DA3-A0C8-F7DCDBF696D8}" sibTransId="{2ADE0D49-CEA6-4AE7-A810-101924D85529}"/>
    <dgm:cxn modelId="{B101CECB-8AC3-43DC-9FFB-31CA61C62C06}" type="presOf" srcId="{24249CDE-E802-464E-8614-663BF5EF6F3F}" destId="{24DCFD63-6561-439A-98D7-CE5DCCA2B2E1}" srcOrd="1" destOrd="0" presId="urn:microsoft.com/office/officeart/2005/8/layout/orgChart1"/>
    <dgm:cxn modelId="{9B83D0CB-B1A3-4E3C-84D5-723F1024FB69}" type="presOf" srcId="{2B7F187C-DA32-41B0-AB78-5102C9044CE9}" destId="{50BDAD64-01E8-47EF-88A0-FC53C8E61272}" srcOrd="0" destOrd="0" presId="urn:microsoft.com/office/officeart/2005/8/layout/orgChart1"/>
    <dgm:cxn modelId="{4B3A36CD-73F3-41D1-8D72-1DEF08853E29}" type="presOf" srcId="{5F218299-1DF3-4302-A690-E3826224CC12}" destId="{C841B070-7AB6-4224-84D1-1955D11F8A69}" srcOrd="0" destOrd="0" presId="urn:microsoft.com/office/officeart/2005/8/layout/orgChart1"/>
    <dgm:cxn modelId="{30C675CD-B6CA-4DA4-9465-39F5915CD2D4}" type="presOf" srcId="{C85CD99E-AC56-47E1-B43F-F4C2324F86A8}" destId="{CFDDCE1E-0FC1-41F7-B154-E41455390D10}" srcOrd="0" destOrd="0" presId="urn:microsoft.com/office/officeart/2005/8/layout/orgChart1"/>
    <dgm:cxn modelId="{FA0FE7CD-3D4C-4565-9821-C7CAACC5C170}" srcId="{2B7F187C-DA32-41B0-AB78-5102C9044CE9}" destId="{F3E09BB7-907A-407F-85FA-329ADAA2EC7F}" srcOrd="1" destOrd="0" parTransId="{EB011B14-5CF8-48AE-9D57-62AB634C3504}" sibTransId="{3AAE6E0D-F765-46F1-B2D4-CA4559AD25B5}"/>
    <dgm:cxn modelId="{38B7E5CF-2505-40B5-A241-BD2DD98C0A95}" srcId="{4010D120-BDCF-4A23-ACEC-88647CE130FF}" destId="{93B9BF78-FF76-4D11-B020-438B0837F982}" srcOrd="0" destOrd="0" parTransId="{BBC0798E-D082-4E4D-9970-5E571C34A3CA}" sibTransId="{C9EFE2D1-80CC-4FD7-8C56-CAFE269BC2F3}"/>
    <dgm:cxn modelId="{0ADDE5D0-7476-451D-9508-4140C7EFA41C}" type="presOf" srcId="{DA3D595A-224E-4976-A401-F40A2F30CDF4}" destId="{9C2C92A8-30D6-4B11-9470-D18347F3A827}" srcOrd="0" destOrd="0" presId="urn:microsoft.com/office/officeart/2005/8/layout/orgChart1"/>
    <dgm:cxn modelId="{D47E9CD1-B1A5-45FF-9B0F-E296B166F6BB}" type="presOf" srcId="{272F81ED-6F6A-42C8-8B22-CE8844E3148A}" destId="{5D0B4D8B-04D8-415D-B7BC-23A7C915C629}" srcOrd="1" destOrd="0" presId="urn:microsoft.com/office/officeart/2005/8/layout/orgChart1"/>
    <dgm:cxn modelId="{C9C41AD2-8AD6-40FE-BFF2-231B6C3A9CDF}" type="presOf" srcId="{11C7468F-A58A-4CAA-9FA1-F5035165D680}" destId="{664CAFFE-F9EA-4183-81A7-B595296EE9ED}" srcOrd="0" destOrd="0" presId="urn:microsoft.com/office/officeart/2005/8/layout/orgChart1"/>
    <dgm:cxn modelId="{563288D6-B826-4E64-8958-7647AF5FF564}" type="presOf" srcId="{69D04842-2ED8-4189-A687-B68D0F225D03}" destId="{2DED4488-C2CA-4E74-A1D2-584AB604871A}" srcOrd="0" destOrd="0" presId="urn:microsoft.com/office/officeart/2005/8/layout/orgChart1"/>
    <dgm:cxn modelId="{D2A4D2D6-AD23-4DDF-87F7-82AC858EB390}" type="presOf" srcId="{91095443-CC54-4B3D-A76F-92C5F6273BB2}" destId="{45590061-4A2C-49EF-9BDD-E6CD5AE9BFD1}" srcOrd="0" destOrd="0" presId="urn:microsoft.com/office/officeart/2005/8/layout/orgChart1"/>
    <dgm:cxn modelId="{9F422BDE-DB53-406C-9F00-FDCD0D51BF29}" type="presOf" srcId="{3FF2C72D-8E34-4DFE-AA38-70DEFBE346FE}" destId="{EF7D4799-4795-4FAC-A7A1-060764D9DC7D}" srcOrd="1" destOrd="0" presId="urn:microsoft.com/office/officeart/2005/8/layout/orgChart1"/>
    <dgm:cxn modelId="{275A95E5-D32C-4958-90EC-FA0C99FDC8D9}" type="presOf" srcId="{ED9819EC-A4E3-4BA8-B2DD-E8C96661F923}" destId="{DE6B9A74-5150-4632-AE30-FD6CBDBF7EBC}" srcOrd="0" destOrd="0" presId="urn:microsoft.com/office/officeart/2005/8/layout/orgChart1"/>
    <dgm:cxn modelId="{909C24E8-D03D-4735-A53C-C72EBD44C279}" srcId="{C10F1F13-7D8E-4A7A-AE37-C7AF94726ADD}" destId="{798E68BB-1AD5-49C3-8C58-B4D518355CE1}" srcOrd="6" destOrd="0" parTransId="{4AA09404-1EE0-4BA6-9E27-C409FB3EA83E}" sibTransId="{8B65C0F0-BB6A-473E-8BA2-532D7F025BC9}"/>
    <dgm:cxn modelId="{B6070FE9-4EDE-49FB-9196-F6949DFF5592}" type="presOf" srcId="{6ADBB17D-4AC4-434F-847D-1FA40F32FB35}" destId="{487541A7-03B9-4EC7-8A7F-DC122E5AEB8E}" srcOrd="1" destOrd="0" presId="urn:microsoft.com/office/officeart/2005/8/layout/orgChart1"/>
    <dgm:cxn modelId="{D55628EA-3D9B-4A22-86B4-211C27890184}" type="presOf" srcId="{5DCD4DF6-6F4C-4A54-B678-6CF1BCF9423E}" destId="{2B31C4D1-3315-4D2B-AB42-3B6A078922A5}" srcOrd="0" destOrd="0" presId="urn:microsoft.com/office/officeart/2005/8/layout/orgChart1"/>
    <dgm:cxn modelId="{81756BEA-EBBB-457A-81A0-76F88FC11D39}" type="presOf" srcId="{272F81ED-6F6A-42C8-8B22-CE8844E3148A}" destId="{98F783EF-DA1B-48C4-8E89-09553978B2F3}" srcOrd="0" destOrd="0" presId="urn:microsoft.com/office/officeart/2005/8/layout/orgChart1"/>
    <dgm:cxn modelId="{9D0760EB-3F58-402B-9C6A-EF4D6266849D}" type="presOf" srcId="{BBC0798E-D082-4E4D-9970-5E571C34A3CA}" destId="{291E221F-D520-4F67-9BB1-8CA0A17126F6}" srcOrd="0" destOrd="0" presId="urn:microsoft.com/office/officeart/2005/8/layout/orgChart1"/>
    <dgm:cxn modelId="{17AC39ED-8891-4EB6-944B-DCACE5F9BCD3}" type="presOf" srcId="{ED3ABAAE-5D79-4D97-A251-64882266DC24}" destId="{08A4EA12-938A-4D01-BBBB-F63B99DE5584}" srcOrd="0" destOrd="0" presId="urn:microsoft.com/office/officeart/2005/8/layout/orgChart1"/>
    <dgm:cxn modelId="{143DCDEE-694B-4C01-A74F-57C28B81393F}" type="presOf" srcId="{CEEC0D05-134C-4543-9B15-110684EF98E5}" destId="{80D5E392-19A5-417E-8AE4-04CD32EF3D09}" srcOrd="1" destOrd="0" presId="urn:microsoft.com/office/officeart/2005/8/layout/orgChart1"/>
    <dgm:cxn modelId="{37202AF3-6D5A-4318-A88D-8CB6711E170C}" type="presOf" srcId="{CEEC0D05-134C-4543-9B15-110684EF98E5}" destId="{2F473049-B915-453E-9E0E-FAB1443278ED}" srcOrd="0" destOrd="0" presId="urn:microsoft.com/office/officeart/2005/8/layout/orgChart1"/>
    <dgm:cxn modelId="{696FC4F3-2D9B-4025-B09E-690ABB814570}" srcId="{6ADBB17D-4AC4-434F-847D-1FA40F32FB35}" destId="{9C5E9403-E4DD-4734-BAB9-DB167B58A960}" srcOrd="0" destOrd="0" parTransId="{91095443-CC54-4B3D-A76F-92C5F6273BB2}" sibTransId="{7D018630-E3D3-4BBC-9A01-E81E03F648F7}"/>
    <dgm:cxn modelId="{8651C5F3-802C-40F4-8112-9FE62B718105}" type="presOf" srcId="{0A8556B0-0660-4988-B1FF-772EAC1076D5}" destId="{7124576C-7BC3-4F57-B564-3BC95A162667}" srcOrd="1" destOrd="0" presId="urn:microsoft.com/office/officeart/2005/8/layout/orgChart1"/>
    <dgm:cxn modelId="{8A5D30FA-B4EC-4ADE-BBC6-59F987472FCA}" srcId="{508D3D09-6179-44E5-963E-87AB3D58B540}" destId="{0A8556B0-0660-4988-B1FF-772EAC1076D5}" srcOrd="1" destOrd="0" parTransId="{69D04842-2ED8-4189-A687-B68D0F225D03}" sibTransId="{3648D9F1-F194-4B2B-B938-40CDCEB61CE7}"/>
    <dgm:cxn modelId="{E52963FD-AA13-40A2-9416-17F22046D05E}" type="presOf" srcId="{D71D0F63-4244-4F45-8562-8E1DCFF8FC5B}" destId="{98F7F502-C33E-4EA6-BB83-4C4015E1E4BF}" srcOrd="0" destOrd="0" presId="urn:microsoft.com/office/officeart/2005/8/layout/orgChart1"/>
    <dgm:cxn modelId="{D44B6E56-6AC9-47FE-90C6-1804BB71EB1E}" type="presParOf" srcId="{462E5413-CB97-462F-A2A1-F7EFDC134014}" destId="{637F0C34-9612-4B87-AB8A-62A06642BF2C}" srcOrd="0" destOrd="0" presId="urn:microsoft.com/office/officeart/2005/8/layout/orgChart1"/>
    <dgm:cxn modelId="{10B5F0B1-6BD7-4A61-AB79-3CF874B1E4DE}" type="presParOf" srcId="{637F0C34-9612-4B87-AB8A-62A06642BF2C}" destId="{84BBE0AD-E395-4B7F-89CE-07576882A000}" srcOrd="0" destOrd="0" presId="urn:microsoft.com/office/officeart/2005/8/layout/orgChart1"/>
    <dgm:cxn modelId="{E30C0203-C413-4C70-AB25-26C9CCAED9C5}" type="presParOf" srcId="{84BBE0AD-E395-4B7F-89CE-07576882A000}" destId="{1B8B72CA-373A-4E7F-91CE-31DEF814E139}" srcOrd="0" destOrd="0" presId="urn:microsoft.com/office/officeart/2005/8/layout/orgChart1"/>
    <dgm:cxn modelId="{980D81A3-1951-47D8-BC7A-00EF876273B3}" type="presParOf" srcId="{84BBE0AD-E395-4B7F-89CE-07576882A000}" destId="{88495AB7-C5C2-4202-B36E-23E70504BDA8}" srcOrd="1" destOrd="0" presId="urn:microsoft.com/office/officeart/2005/8/layout/orgChart1"/>
    <dgm:cxn modelId="{9B381A35-B87A-4047-A16E-7B7FDCF34EA8}" type="presParOf" srcId="{637F0C34-9612-4B87-AB8A-62A06642BF2C}" destId="{A54760E1-543E-46C5-9DDA-90CADA9384F1}" srcOrd="1" destOrd="0" presId="urn:microsoft.com/office/officeart/2005/8/layout/orgChart1"/>
    <dgm:cxn modelId="{A6B72874-01D2-458B-A461-397C3CBCBF71}" type="presParOf" srcId="{A54760E1-543E-46C5-9DDA-90CADA9384F1}" destId="{F7F5C2F2-6B52-4C0F-847D-F7794A3B14EF}" srcOrd="0" destOrd="0" presId="urn:microsoft.com/office/officeart/2005/8/layout/orgChart1"/>
    <dgm:cxn modelId="{FBD7154F-7B98-447B-8DF6-1B56D768DE92}" type="presParOf" srcId="{A54760E1-543E-46C5-9DDA-90CADA9384F1}" destId="{7EFE6004-CAE5-4CFB-944D-390A9D549A83}" srcOrd="1" destOrd="0" presId="urn:microsoft.com/office/officeart/2005/8/layout/orgChart1"/>
    <dgm:cxn modelId="{CA260898-4F2F-4147-9211-03E692046B76}" type="presParOf" srcId="{7EFE6004-CAE5-4CFB-944D-390A9D549A83}" destId="{396B817E-CB62-43DA-B1A9-632296050FA5}" srcOrd="0" destOrd="0" presId="urn:microsoft.com/office/officeart/2005/8/layout/orgChart1"/>
    <dgm:cxn modelId="{4CDB57B6-C37F-42A9-A6CE-4215F1C6BF7A}" type="presParOf" srcId="{396B817E-CB62-43DA-B1A9-632296050FA5}" destId="{33E2C3ED-F36B-4218-AA72-C4B71215200A}" srcOrd="0" destOrd="0" presId="urn:microsoft.com/office/officeart/2005/8/layout/orgChart1"/>
    <dgm:cxn modelId="{6571DDB4-D958-4F53-AAEB-65D653698059}" type="presParOf" srcId="{396B817E-CB62-43DA-B1A9-632296050FA5}" destId="{7CEE1858-EA52-425B-A7E9-0539385EBC3C}" srcOrd="1" destOrd="0" presId="urn:microsoft.com/office/officeart/2005/8/layout/orgChart1"/>
    <dgm:cxn modelId="{ABDC8D2A-D77E-48D8-BA66-2C1715C46D29}" type="presParOf" srcId="{7EFE6004-CAE5-4CFB-944D-390A9D549A83}" destId="{EF42E5EF-4748-4D39-A99E-1CA2540C95A9}" srcOrd="1" destOrd="0" presId="urn:microsoft.com/office/officeart/2005/8/layout/orgChart1"/>
    <dgm:cxn modelId="{1B8DBD9A-310F-4626-BA1D-802A2DCF7E9B}" type="presParOf" srcId="{EF42E5EF-4748-4D39-A99E-1CA2540C95A9}" destId="{291E221F-D520-4F67-9BB1-8CA0A17126F6}" srcOrd="0" destOrd="0" presId="urn:microsoft.com/office/officeart/2005/8/layout/orgChart1"/>
    <dgm:cxn modelId="{CA420128-4063-4A81-8C10-9F9F8045BD42}" type="presParOf" srcId="{EF42E5EF-4748-4D39-A99E-1CA2540C95A9}" destId="{A3CEC883-ADA9-4886-AB6F-AE9FDBD74639}" srcOrd="1" destOrd="0" presId="urn:microsoft.com/office/officeart/2005/8/layout/orgChart1"/>
    <dgm:cxn modelId="{9335C591-AC94-47F2-82F0-2A09E07C21EF}" type="presParOf" srcId="{A3CEC883-ADA9-4886-AB6F-AE9FDBD74639}" destId="{7517D9D2-AE27-4971-ACED-A2B118F882DD}" srcOrd="0" destOrd="0" presId="urn:microsoft.com/office/officeart/2005/8/layout/orgChart1"/>
    <dgm:cxn modelId="{14312EBD-B365-4D43-B8EA-4A9813E5A993}" type="presParOf" srcId="{7517D9D2-AE27-4971-ACED-A2B118F882DD}" destId="{499633F1-1FEF-425F-AC47-94F7F2B6BD80}" srcOrd="0" destOrd="0" presId="urn:microsoft.com/office/officeart/2005/8/layout/orgChart1"/>
    <dgm:cxn modelId="{90E40514-1AA4-4BCC-B5D9-1883892E0A51}" type="presParOf" srcId="{7517D9D2-AE27-4971-ACED-A2B118F882DD}" destId="{6D6C5299-D80B-4A1D-92DA-E4A29ABA2189}" srcOrd="1" destOrd="0" presId="urn:microsoft.com/office/officeart/2005/8/layout/orgChart1"/>
    <dgm:cxn modelId="{86E33198-014F-445C-AA87-F55E6B817FF2}" type="presParOf" srcId="{A3CEC883-ADA9-4886-AB6F-AE9FDBD74639}" destId="{54C9251F-7BB8-4570-B284-90641426C3B4}" srcOrd="1" destOrd="0" presId="urn:microsoft.com/office/officeart/2005/8/layout/orgChart1"/>
    <dgm:cxn modelId="{3B3D4909-6256-46B4-A1FA-ECD1C94998F0}" type="presParOf" srcId="{54C9251F-7BB8-4570-B284-90641426C3B4}" destId="{8681B0E3-6D6C-43EB-AA8C-543738856CFF}" srcOrd="0" destOrd="0" presId="urn:microsoft.com/office/officeart/2005/8/layout/orgChart1"/>
    <dgm:cxn modelId="{EF411EB3-5A0A-4E34-8B3D-E11A7576475E}" type="presParOf" srcId="{54C9251F-7BB8-4570-B284-90641426C3B4}" destId="{EA790D0D-7F1D-4973-9DA6-C7932161ED9B}" srcOrd="1" destOrd="0" presId="urn:microsoft.com/office/officeart/2005/8/layout/orgChart1"/>
    <dgm:cxn modelId="{AB69ACB2-930B-4D79-BA28-8DB71AF912CF}" type="presParOf" srcId="{EA790D0D-7F1D-4973-9DA6-C7932161ED9B}" destId="{AA563613-346F-4540-A874-E3A4F1ECB05A}" srcOrd="0" destOrd="0" presId="urn:microsoft.com/office/officeart/2005/8/layout/orgChart1"/>
    <dgm:cxn modelId="{227BEF51-FA09-4F58-9851-5178419EDA55}" type="presParOf" srcId="{AA563613-346F-4540-A874-E3A4F1ECB05A}" destId="{83735874-C08C-4F7A-B3D4-B4C7233A4CFE}" srcOrd="0" destOrd="0" presId="urn:microsoft.com/office/officeart/2005/8/layout/orgChart1"/>
    <dgm:cxn modelId="{8DC1FBEF-E6B3-44C9-97F5-040426608712}" type="presParOf" srcId="{AA563613-346F-4540-A874-E3A4F1ECB05A}" destId="{030C5691-75D8-4F50-9DF1-F77DE3D4BD95}" srcOrd="1" destOrd="0" presId="urn:microsoft.com/office/officeart/2005/8/layout/orgChart1"/>
    <dgm:cxn modelId="{9FAA0871-DB06-4277-8B3D-6D5BBA8DF547}" type="presParOf" srcId="{EA790D0D-7F1D-4973-9DA6-C7932161ED9B}" destId="{18BA04F4-0E19-40DA-B5BE-1968E4580766}" srcOrd="1" destOrd="0" presId="urn:microsoft.com/office/officeart/2005/8/layout/orgChart1"/>
    <dgm:cxn modelId="{10D06A79-F1E8-46D6-8AF5-AA8659120ED0}" type="presParOf" srcId="{18BA04F4-0E19-40DA-B5BE-1968E4580766}" destId="{E6996E8C-F50C-48DD-B752-4DB718186ADA}" srcOrd="0" destOrd="0" presId="urn:microsoft.com/office/officeart/2005/8/layout/orgChart1"/>
    <dgm:cxn modelId="{6572BC72-13AF-49EF-B640-20A905657D6B}" type="presParOf" srcId="{18BA04F4-0E19-40DA-B5BE-1968E4580766}" destId="{C2D59A9F-5E4B-4BA9-93D3-A297A2BE118E}" srcOrd="1" destOrd="0" presId="urn:microsoft.com/office/officeart/2005/8/layout/orgChart1"/>
    <dgm:cxn modelId="{88831DF1-424F-4D96-9678-6645B34B9789}" type="presParOf" srcId="{C2D59A9F-5E4B-4BA9-93D3-A297A2BE118E}" destId="{89BCF804-46A8-446D-B5B2-E4F9D703DAD5}" srcOrd="0" destOrd="0" presId="urn:microsoft.com/office/officeart/2005/8/layout/orgChart1"/>
    <dgm:cxn modelId="{7B765BCF-1C99-4368-A450-314413E7A01A}" type="presParOf" srcId="{89BCF804-46A8-446D-B5B2-E4F9D703DAD5}" destId="{C4206C2C-4756-46DF-8537-B28533B4213B}" srcOrd="0" destOrd="0" presId="urn:microsoft.com/office/officeart/2005/8/layout/orgChart1"/>
    <dgm:cxn modelId="{F5A07092-3B62-45EF-B06D-FBFE906CF0F8}" type="presParOf" srcId="{89BCF804-46A8-446D-B5B2-E4F9D703DAD5}" destId="{EF7D4799-4795-4FAC-A7A1-060764D9DC7D}" srcOrd="1" destOrd="0" presId="urn:microsoft.com/office/officeart/2005/8/layout/orgChart1"/>
    <dgm:cxn modelId="{D295AABB-8995-4DB0-BC2C-FE11C7671011}" type="presParOf" srcId="{C2D59A9F-5E4B-4BA9-93D3-A297A2BE118E}" destId="{EEE09C86-36CC-4727-AE41-2E87227E0DA6}" srcOrd="1" destOrd="0" presId="urn:microsoft.com/office/officeart/2005/8/layout/orgChart1"/>
    <dgm:cxn modelId="{ECDECC2F-AC0C-4A8E-B257-1D2F1F838817}" type="presParOf" srcId="{C2D59A9F-5E4B-4BA9-93D3-A297A2BE118E}" destId="{A70B570F-894C-4398-99BD-28F8CC2CD0F5}" srcOrd="2" destOrd="0" presId="urn:microsoft.com/office/officeart/2005/8/layout/orgChart1"/>
    <dgm:cxn modelId="{9ABEC1F6-BAB9-4433-B3D5-C9BD66889B68}" type="presParOf" srcId="{18BA04F4-0E19-40DA-B5BE-1968E4580766}" destId="{AE67FF5A-728B-44AD-8BDC-528EB7325473}" srcOrd="2" destOrd="0" presId="urn:microsoft.com/office/officeart/2005/8/layout/orgChart1"/>
    <dgm:cxn modelId="{A9635A78-C9BD-4243-9589-24711313305E}" type="presParOf" srcId="{18BA04F4-0E19-40DA-B5BE-1968E4580766}" destId="{3146DA33-0178-416A-8A3A-3B8048EF6059}" srcOrd="3" destOrd="0" presId="urn:microsoft.com/office/officeart/2005/8/layout/orgChart1"/>
    <dgm:cxn modelId="{4DD577E2-5963-4134-8A02-CA730254A0D1}" type="presParOf" srcId="{3146DA33-0178-416A-8A3A-3B8048EF6059}" destId="{EFCAC66A-0733-4785-8F72-02CC9870A7CB}" srcOrd="0" destOrd="0" presId="urn:microsoft.com/office/officeart/2005/8/layout/orgChart1"/>
    <dgm:cxn modelId="{1906A809-DEF5-426F-A720-C386BAE53D76}" type="presParOf" srcId="{EFCAC66A-0733-4785-8F72-02CC9870A7CB}" destId="{C841B070-7AB6-4224-84D1-1955D11F8A69}" srcOrd="0" destOrd="0" presId="urn:microsoft.com/office/officeart/2005/8/layout/orgChart1"/>
    <dgm:cxn modelId="{C9EED7B5-EB81-4635-B965-948EB26BF7B5}" type="presParOf" srcId="{EFCAC66A-0733-4785-8F72-02CC9870A7CB}" destId="{449CF1A8-AE11-4D15-9A9F-BD430C3AE25F}" srcOrd="1" destOrd="0" presId="urn:microsoft.com/office/officeart/2005/8/layout/orgChart1"/>
    <dgm:cxn modelId="{B574FD50-6104-47D2-941A-BDAC36F31C8D}" type="presParOf" srcId="{3146DA33-0178-416A-8A3A-3B8048EF6059}" destId="{A143F2FF-299E-4194-A112-F20ADF15F959}" srcOrd="1" destOrd="0" presId="urn:microsoft.com/office/officeart/2005/8/layout/orgChart1"/>
    <dgm:cxn modelId="{DD1C6087-F5FB-45A5-AE72-A8A72A49C43A}" type="presParOf" srcId="{3146DA33-0178-416A-8A3A-3B8048EF6059}" destId="{B69EA1AB-ED12-4606-BA57-39FC3607DDDE}" srcOrd="2" destOrd="0" presId="urn:microsoft.com/office/officeart/2005/8/layout/orgChart1"/>
    <dgm:cxn modelId="{C57BA8EF-4A91-43FC-9F7D-E6B5F9128DC8}" type="presParOf" srcId="{18BA04F4-0E19-40DA-B5BE-1968E4580766}" destId="{DE6B9A74-5150-4632-AE30-FD6CBDBF7EBC}" srcOrd="4" destOrd="0" presId="urn:microsoft.com/office/officeart/2005/8/layout/orgChart1"/>
    <dgm:cxn modelId="{D96D94C7-DBD9-410A-B93B-CC7A75C3EB19}" type="presParOf" srcId="{18BA04F4-0E19-40DA-B5BE-1968E4580766}" destId="{560798F4-F69F-4D54-9629-A5C77F1C2547}" srcOrd="5" destOrd="0" presId="urn:microsoft.com/office/officeart/2005/8/layout/orgChart1"/>
    <dgm:cxn modelId="{B26C8146-D6B2-46E3-9644-1B37B034E094}" type="presParOf" srcId="{560798F4-F69F-4D54-9629-A5C77F1C2547}" destId="{33D22912-4B99-4AB0-A013-4659D25203CD}" srcOrd="0" destOrd="0" presId="urn:microsoft.com/office/officeart/2005/8/layout/orgChart1"/>
    <dgm:cxn modelId="{EE6D9077-BD74-4A98-9B72-654FD134EC91}" type="presParOf" srcId="{33D22912-4B99-4AB0-A013-4659D25203CD}" destId="{2FB84FD9-430E-406F-8858-57B164C9BD38}" srcOrd="0" destOrd="0" presId="urn:microsoft.com/office/officeart/2005/8/layout/orgChart1"/>
    <dgm:cxn modelId="{FCE79217-18A0-495B-A8BE-8EFAAFF6AA62}" type="presParOf" srcId="{33D22912-4B99-4AB0-A013-4659D25203CD}" destId="{E5E2A6B3-40B2-4069-8B3A-FBFE1A3FEBC1}" srcOrd="1" destOrd="0" presId="urn:microsoft.com/office/officeart/2005/8/layout/orgChart1"/>
    <dgm:cxn modelId="{D7E7ED5A-BBAF-4200-9074-80E7547F7B80}" type="presParOf" srcId="{560798F4-F69F-4D54-9629-A5C77F1C2547}" destId="{D06037B4-E05D-46F2-A3D6-FE5B51AF32F0}" srcOrd="1" destOrd="0" presId="urn:microsoft.com/office/officeart/2005/8/layout/orgChart1"/>
    <dgm:cxn modelId="{F952FCE7-1704-4957-AEEC-8DBC955C784B}" type="presParOf" srcId="{560798F4-F69F-4D54-9629-A5C77F1C2547}" destId="{EB3A368F-7830-4B10-AD7B-230F590A1592}" srcOrd="2" destOrd="0" presId="urn:microsoft.com/office/officeart/2005/8/layout/orgChart1"/>
    <dgm:cxn modelId="{89AC508E-BBEE-48BD-8FEA-D07225F2141E}" type="presParOf" srcId="{18BA04F4-0E19-40DA-B5BE-1968E4580766}" destId="{CFDDCE1E-0FC1-41F7-B154-E41455390D10}" srcOrd="6" destOrd="0" presId="urn:microsoft.com/office/officeart/2005/8/layout/orgChart1"/>
    <dgm:cxn modelId="{FD397CE3-A646-421B-BAF7-05EC5C1AB8C4}" type="presParOf" srcId="{18BA04F4-0E19-40DA-B5BE-1968E4580766}" destId="{6AD81EB0-1BD9-409B-B95E-0E9AD2BCF1D9}" srcOrd="7" destOrd="0" presId="urn:microsoft.com/office/officeart/2005/8/layout/orgChart1"/>
    <dgm:cxn modelId="{13758704-9C01-4FB4-B17A-8729733A750A}" type="presParOf" srcId="{6AD81EB0-1BD9-409B-B95E-0E9AD2BCF1D9}" destId="{A197591F-0A95-4927-875C-EDF2A0CAF0EB}" srcOrd="0" destOrd="0" presId="urn:microsoft.com/office/officeart/2005/8/layout/orgChart1"/>
    <dgm:cxn modelId="{1B59FC06-1D28-40AB-AC5F-050203B458E5}" type="presParOf" srcId="{A197591F-0A95-4927-875C-EDF2A0CAF0EB}" destId="{C084766D-6329-4751-AF38-BA27CB27CDAF}" srcOrd="0" destOrd="0" presId="urn:microsoft.com/office/officeart/2005/8/layout/orgChart1"/>
    <dgm:cxn modelId="{8B4A0A34-B1D0-4A27-AD8B-3890AFF35C5F}" type="presParOf" srcId="{A197591F-0A95-4927-875C-EDF2A0CAF0EB}" destId="{6444E4AE-EFE1-4613-80ED-F74D1B1A7E41}" srcOrd="1" destOrd="0" presId="urn:microsoft.com/office/officeart/2005/8/layout/orgChart1"/>
    <dgm:cxn modelId="{0827C67B-385D-460D-9EC8-F5EB2C5A8F62}" type="presParOf" srcId="{6AD81EB0-1BD9-409B-B95E-0E9AD2BCF1D9}" destId="{9409661A-BDF2-4B89-9543-217EE3A0EA24}" srcOrd="1" destOrd="0" presId="urn:microsoft.com/office/officeart/2005/8/layout/orgChart1"/>
    <dgm:cxn modelId="{27AEF4BE-BAED-4C1B-9FE6-F251C4B7592A}" type="presParOf" srcId="{6AD81EB0-1BD9-409B-B95E-0E9AD2BCF1D9}" destId="{EBA6A299-6EA8-4017-8915-E271CA3256DE}" srcOrd="2" destOrd="0" presId="urn:microsoft.com/office/officeart/2005/8/layout/orgChart1"/>
    <dgm:cxn modelId="{4D018B9E-1F09-4063-8BC5-A756C486F1A9}" type="presParOf" srcId="{18BA04F4-0E19-40DA-B5BE-1968E4580766}" destId="{91AE697F-11F4-4B27-82C3-BF93B0C15876}" srcOrd="8" destOrd="0" presId="urn:microsoft.com/office/officeart/2005/8/layout/orgChart1"/>
    <dgm:cxn modelId="{34E5A0E0-358C-4301-A1BF-B5926E2C0DD4}" type="presParOf" srcId="{18BA04F4-0E19-40DA-B5BE-1968E4580766}" destId="{7D050C3E-BA02-4EFB-B4EB-9022E5B815B8}" srcOrd="9" destOrd="0" presId="urn:microsoft.com/office/officeart/2005/8/layout/orgChart1"/>
    <dgm:cxn modelId="{1B7A16CD-3741-4B4D-A87A-F0D4249AF520}" type="presParOf" srcId="{7D050C3E-BA02-4EFB-B4EB-9022E5B815B8}" destId="{C34D207C-90ED-4DD0-9F93-B1003AC19367}" srcOrd="0" destOrd="0" presId="urn:microsoft.com/office/officeart/2005/8/layout/orgChart1"/>
    <dgm:cxn modelId="{0DAFD652-CF70-4C59-89A8-A789D8E05FC8}" type="presParOf" srcId="{C34D207C-90ED-4DD0-9F93-B1003AC19367}" destId="{9C2C92A8-30D6-4B11-9470-D18347F3A827}" srcOrd="0" destOrd="0" presId="urn:microsoft.com/office/officeart/2005/8/layout/orgChart1"/>
    <dgm:cxn modelId="{AB21FEE3-949A-4B3C-B88B-C9583F26FE8F}" type="presParOf" srcId="{C34D207C-90ED-4DD0-9F93-B1003AC19367}" destId="{45D562B7-616A-4CEA-BDD1-20728C2F865C}" srcOrd="1" destOrd="0" presId="urn:microsoft.com/office/officeart/2005/8/layout/orgChart1"/>
    <dgm:cxn modelId="{FFB97D24-CF43-4D12-992D-DA308E249C66}" type="presParOf" srcId="{7D050C3E-BA02-4EFB-B4EB-9022E5B815B8}" destId="{71259524-E7A3-4344-BA30-6BEF1663480E}" srcOrd="1" destOrd="0" presId="urn:microsoft.com/office/officeart/2005/8/layout/orgChart1"/>
    <dgm:cxn modelId="{A8DCFFEE-8466-4BF9-8B4C-8FAA0936CFA3}" type="presParOf" srcId="{7D050C3E-BA02-4EFB-B4EB-9022E5B815B8}" destId="{719463E4-98D3-4D95-9E2D-5B0AD96F4CDA}" srcOrd="2" destOrd="0" presId="urn:microsoft.com/office/officeart/2005/8/layout/orgChart1"/>
    <dgm:cxn modelId="{463217E4-B615-4B15-B692-B868F148D33F}" type="presParOf" srcId="{18BA04F4-0E19-40DA-B5BE-1968E4580766}" destId="{386C8FAE-F21C-45A6-A875-94455AA7075D}" srcOrd="10" destOrd="0" presId="urn:microsoft.com/office/officeart/2005/8/layout/orgChart1"/>
    <dgm:cxn modelId="{D8EEAADA-5151-45E9-982B-088A51D3896F}" type="presParOf" srcId="{18BA04F4-0E19-40DA-B5BE-1968E4580766}" destId="{26CCC6C5-DEEC-4FF6-8774-7CD03762DD65}" srcOrd="11" destOrd="0" presId="urn:microsoft.com/office/officeart/2005/8/layout/orgChart1"/>
    <dgm:cxn modelId="{70E617AE-6745-4ED8-8CAE-A8628AACE065}" type="presParOf" srcId="{26CCC6C5-DEEC-4FF6-8774-7CD03762DD65}" destId="{C075CC36-035A-42D6-90B7-C69296B440D6}" srcOrd="0" destOrd="0" presId="urn:microsoft.com/office/officeart/2005/8/layout/orgChart1"/>
    <dgm:cxn modelId="{9D7D3CC4-E37B-4011-8FC7-6AC8066F8CBD}" type="presParOf" srcId="{C075CC36-035A-42D6-90B7-C69296B440D6}" destId="{E10F1F7D-3C93-42C8-AE3E-1BC3DADC054E}" srcOrd="0" destOrd="0" presId="urn:microsoft.com/office/officeart/2005/8/layout/orgChart1"/>
    <dgm:cxn modelId="{557B62D4-6FE3-465D-A630-628E40C79EBB}" type="presParOf" srcId="{C075CC36-035A-42D6-90B7-C69296B440D6}" destId="{24DCFD63-6561-439A-98D7-CE5DCCA2B2E1}" srcOrd="1" destOrd="0" presId="urn:microsoft.com/office/officeart/2005/8/layout/orgChart1"/>
    <dgm:cxn modelId="{1A59A398-73D6-49F7-A309-2B8662FF4D4B}" type="presParOf" srcId="{26CCC6C5-DEEC-4FF6-8774-7CD03762DD65}" destId="{194FA348-2445-4322-8272-4D0CB40DD8C4}" srcOrd="1" destOrd="0" presId="urn:microsoft.com/office/officeart/2005/8/layout/orgChart1"/>
    <dgm:cxn modelId="{2D489D36-A86E-4437-8F57-F34C358BE690}" type="presParOf" srcId="{26CCC6C5-DEEC-4FF6-8774-7CD03762DD65}" destId="{1EDC4FCE-123A-424C-8FC6-218F5B0E0BCB}" srcOrd="2" destOrd="0" presId="urn:microsoft.com/office/officeart/2005/8/layout/orgChart1"/>
    <dgm:cxn modelId="{F5AFF753-D59F-44D1-9824-DC959B20ED3C}" type="presParOf" srcId="{18BA04F4-0E19-40DA-B5BE-1968E4580766}" destId="{2B31C4D1-3315-4D2B-AB42-3B6A078922A5}" srcOrd="12" destOrd="0" presId="urn:microsoft.com/office/officeart/2005/8/layout/orgChart1"/>
    <dgm:cxn modelId="{E35EDCD8-237E-4E32-807F-EAE2F81EE26C}" type="presParOf" srcId="{18BA04F4-0E19-40DA-B5BE-1968E4580766}" destId="{1BDF80BF-8734-40B8-838C-E0758F6D3F83}" srcOrd="13" destOrd="0" presId="urn:microsoft.com/office/officeart/2005/8/layout/orgChart1"/>
    <dgm:cxn modelId="{BBA314A0-DFEE-4714-8D32-EB03357CF093}" type="presParOf" srcId="{1BDF80BF-8734-40B8-838C-E0758F6D3F83}" destId="{D9A9E181-2644-48C9-9EDC-5206D68EA423}" srcOrd="0" destOrd="0" presId="urn:microsoft.com/office/officeart/2005/8/layout/orgChart1"/>
    <dgm:cxn modelId="{3819E8F4-D8C4-483D-8DE4-9BAF78A44CA8}" type="presParOf" srcId="{D9A9E181-2644-48C9-9EDC-5206D68EA423}" destId="{CA84C212-A8D5-4EB1-968E-12263D6AE759}" srcOrd="0" destOrd="0" presId="urn:microsoft.com/office/officeart/2005/8/layout/orgChart1"/>
    <dgm:cxn modelId="{00416600-7DAD-40A3-BBCB-DDC66A3C58CA}" type="presParOf" srcId="{D9A9E181-2644-48C9-9EDC-5206D68EA423}" destId="{947B6A54-259B-492A-940C-2526E85FA288}" srcOrd="1" destOrd="0" presId="urn:microsoft.com/office/officeart/2005/8/layout/orgChart1"/>
    <dgm:cxn modelId="{4C1299D8-2D97-477B-8AA7-3AEAB2919AFB}" type="presParOf" srcId="{1BDF80BF-8734-40B8-838C-E0758F6D3F83}" destId="{479F9C62-A3F0-4F28-9CBD-D944FC4FB659}" srcOrd="1" destOrd="0" presId="urn:microsoft.com/office/officeart/2005/8/layout/orgChart1"/>
    <dgm:cxn modelId="{819D5797-B38F-4A07-85FC-90AA7C20384F}" type="presParOf" srcId="{1BDF80BF-8734-40B8-838C-E0758F6D3F83}" destId="{A71E1D34-E6B1-44F9-8B76-AA35AFEDA03C}" srcOrd="2" destOrd="0" presId="urn:microsoft.com/office/officeart/2005/8/layout/orgChart1"/>
    <dgm:cxn modelId="{F12AA42A-EB3F-494F-B694-DFA6AB178425}" type="presParOf" srcId="{EA790D0D-7F1D-4973-9DA6-C7932161ED9B}" destId="{BCC9435B-C8E8-4E66-B80D-B3DCC02C9A36}" srcOrd="2" destOrd="0" presId="urn:microsoft.com/office/officeart/2005/8/layout/orgChart1"/>
    <dgm:cxn modelId="{77472EA5-0173-4925-B22B-A935685163A4}" type="presParOf" srcId="{54C9251F-7BB8-4570-B284-90641426C3B4}" destId="{7D2C1472-D666-4177-AEC2-FD1C30124F9E}" srcOrd="2" destOrd="0" presId="urn:microsoft.com/office/officeart/2005/8/layout/orgChart1"/>
    <dgm:cxn modelId="{8175224F-1B2D-43AA-B7D4-FAD2FF1C5DD9}" type="presParOf" srcId="{54C9251F-7BB8-4570-B284-90641426C3B4}" destId="{C6537278-66DE-43A2-BDE6-61B087F89B6F}" srcOrd="3" destOrd="0" presId="urn:microsoft.com/office/officeart/2005/8/layout/orgChart1"/>
    <dgm:cxn modelId="{9D4B3571-AEDA-4723-B394-57FBDA7ECFA9}" type="presParOf" srcId="{C6537278-66DE-43A2-BDE6-61B087F89B6F}" destId="{C4771FFC-E2B3-4704-A3D7-7B1EEF0A2BE3}" srcOrd="0" destOrd="0" presId="urn:microsoft.com/office/officeart/2005/8/layout/orgChart1"/>
    <dgm:cxn modelId="{465BFDCA-036B-41CB-9DC0-34595F072844}" type="presParOf" srcId="{C4771FFC-E2B3-4704-A3D7-7B1EEF0A2BE3}" destId="{50BDAD64-01E8-47EF-88A0-FC53C8E61272}" srcOrd="0" destOrd="0" presId="urn:microsoft.com/office/officeart/2005/8/layout/orgChart1"/>
    <dgm:cxn modelId="{AFA9F4CC-E5FC-4D0B-B615-3194B472F452}" type="presParOf" srcId="{C4771FFC-E2B3-4704-A3D7-7B1EEF0A2BE3}" destId="{52ACF13A-133D-4EFD-A040-7010D84A6FB2}" srcOrd="1" destOrd="0" presId="urn:microsoft.com/office/officeart/2005/8/layout/orgChart1"/>
    <dgm:cxn modelId="{F9AC9025-1804-4C8C-9959-7DCFD0A7E07D}" type="presParOf" srcId="{C6537278-66DE-43A2-BDE6-61B087F89B6F}" destId="{14E8309D-21BD-4344-A71E-BFD701F38F30}" srcOrd="1" destOrd="0" presId="urn:microsoft.com/office/officeart/2005/8/layout/orgChart1"/>
    <dgm:cxn modelId="{14A4C191-9B14-4F79-966D-3E92FBB26991}" type="presParOf" srcId="{14E8309D-21BD-4344-A71E-BFD701F38F30}" destId="{F68FE039-CFA1-4929-8100-BC38E9E1B966}" srcOrd="0" destOrd="0" presId="urn:microsoft.com/office/officeart/2005/8/layout/orgChart1"/>
    <dgm:cxn modelId="{BA81AD56-E375-49A8-A560-AB925C1D0EDD}" type="presParOf" srcId="{14E8309D-21BD-4344-A71E-BFD701F38F30}" destId="{7445D5F6-87FD-4724-820A-781984FF7084}" srcOrd="1" destOrd="0" presId="urn:microsoft.com/office/officeart/2005/8/layout/orgChart1"/>
    <dgm:cxn modelId="{97ED6B64-AE43-4D49-90E0-ACCB027D32C1}" type="presParOf" srcId="{7445D5F6-87FD-4724-820A-781984FF7084}" destId="{493CE342-E511-4D45-9502-B322DD752743}" srcOrd="0" destOrd="0" presId="urn:microsoft.com/office/officeart/2005/8/layout/orgChart1"/>
    <dgm:cxn modelId="{4157C7E2-FA06-4AD2-A90E-1361CAA87F80}" type="presParOf" srcId="{493CE342-E511-4D45-9502-B322DD752743}" destId="{2F473049-B915-453E-9E0E-FAB1443278ED}" srcOrd="0" destOrd="0" presId="urn:microsoft.com/office/officeart/2005/8/layout/orgChart1"/>
    <dgm:cxn modelId="{0FC76F6C-105B-46EB-A5FD-ED6E5FB0FE86}" type="presParOf" srcId="{493CE342-E511-4D45-9502-B322DD752743}" destId="{80D5E392-19A5-417E-8AE4-04CD32EF3D09}" srcOrd="1" destOrd="0" presId="urn:microsoft.com/office/officeart/2005/8/layout/orgChart1"/>
    <dgm:cxn modelId="{652F3C5A-D4C3-4CCB-88DD-D55F3E346813}" type="presParOf" srcId="{7445D5F6-87FD-4724-820A-781984FF7084}" destId="{97C0D1DC-B53A-48BA-B7E9-DEAC1D514F82}" srcOrd="1" destOrd="0" presId="urn:microsoft.com/office/officeart/2005/8/layout/orgChart1"/>
    <dgm:cxn modelId="{12CBD1D2-2712-4B4D-A147-3A24D4A9454F}" type="presParOf" srcId="{7445D5F6-87FD-4724-820A-781984FF7084}" destId="{8A291A65-7669-415D-9992-48468DD806A4}" srcOrd="2" destOrd="0" presId="urn:microsoft.com/office/officeart/2005/8/layout/orgChart1"/>
    <dgm:cxn modelId="{36A1AF85-56B2-4182-A914-EE5128C52F46}" type="presParOf" srcId="{14E8309D-21BD-4344-A71E-BFD701F38F30}" destId="{A84DFF7C-92EB-444A-A0BF-9CB3AEA68BC8}" srcOrd="2" destOrd="0" presId="urn:microsoft.com/office/officeart/2005/8/layout/orgChart1"/>
    <dgm:cxn modelId="{6CB71345-5B5A-45D1-88FA-15368E510564}" type="presParOf" srcId="{14E8309D-21BD-4344-A71E-BFD701F38F30}" destId="{F6DDBC8C-82FF-40B8-BFF0-E76401436321}" srcOrd="3" destOrd="0" presId="urn:microsoft.com/office/officeart/2005/8/layout/orgChart1"/>
    <dgm:cxn modelId="{66BF257A-2590-48FA-B662-ECDCB0F44FD7}" type="presParOf" srcId="{F6DDBC8C-82FF-40B8-BFF0-E76401436321}" destId="{A526CD28-D5E6-4523-ACE2-D709C6B69FF0}" srcOrd="0" destOrd="0" presId="urn:microsoft.com/office/officeart/2005/8/layout/orgChart1"/>
    <dgm:cxn modelId="{0DD6D51D-A63C-4483-91E7-49DD96655BA2}" type="presParOf" srcId="{A526CD28-D5E6-4523-ACE2-D709C6B69FF0}" destId="{D3DE275B-69BF-4099-9D1D-141C73A1D8BB}" srcOrd="0" destOrd="0" presId="urn:microsoft.com/office/officeart/2005/8/layout/orgChart1"/>
    <dgm:cxn modelId="{3A26FF03-725D-448A-977B-003F9E2954C2}" type="presParOf" srcId="{A526CD28-D5E6-4523-ACE2-D709C6B69FF0}" destId="{D69BFDD6-FA59-41E7-951A-ADCAD7206A2D}" srcOrd="1" destOrd="0" presId="urn:microsoft.com/office/officeart/2005/8/layout/orgChart1"/>
    <dgm:cxn modelId="{F9188362-3354-4D59-8609-506E1710BBCE}" type="presParOf" srcId="{F6DDBC8C-82FF-40B8-BFF0-E76401436321}" destId="{B0D09556-F8E7-44EF-9720-B9506CB04D3D}" srcOrd="1" destOrd="0" presId="urn:microsoft.com/office/officeart/2005/8/layout/orgChart1"/>
    <dgm:cxn modelId="{462E08F1-8028-4313-BD17-CACD8072B8C7}" type="presParOf" srcId="{F6DDBC8C-82FF-40B8-BFF0-E76401436321}" destId="{530BC97C-A1D9-4027-A957-E57CDC01FE91}" srcOrd="2" destOrd="0" presId="urn:microsoft.com/office/officeart/2005/8/layout/orgChart1"/>
    <dgm:cxn modelId="{8A6E6F47-A560-4C44-9E39-897C951C44BD}" type="presParOf" srcId="{C6537278-66DE-43A2-BDE6-61B087F89B6F}" destId="{F6ADAC7F-1AE4-4F2E-8A4C-040C65204E7B}" srcOrd="2" destOrd="0" presId="urn:microsoft.com/office/officeart/2005/8/layout/orgChart1"/>
    <dgm:cxn modelId="{0CA8CAD2-A10C-4FF5-A2BC-6027708CC1EC}" type="presParOf" srcId="{A3CEC883-ADA9-4886-AB6F-AE9FDBD74639}" destId="{963FC977-E3F6-4D59-8A79-630710E1FE3F}" srcOrd="2" destOrd="0" presId="urn:microsoft.com/office/officeart/2005/8/layout/orgChart1"/>
    <dgm:cxn modelId="{DC1F711B-393E-4EA5-8A91-3367A7B903E0}" type="presParOf" srcId="{EF42E5EF-4748-4D39-A99E-1CA2540C95A9}" destId="{AF1E02F9-C6C9-44F1-98C7-5D6CCC0A1E3E}" srcOrd="2" destOrd="0" presId="urn:microsoft.com/office/officeart/2005/8/layout/orgChart1"/>
    <dgm:cxn modelId="{2E24C52C-E474-4441-949D-BCA95E990725}" type="presParOf" srcId="{EF42E5EF-4748-4D39-A99E-1CA2540C95A9}" destId="{9A738BC3-8F37-4057-A000-BC60B89961A5}" srcOrd="3" destOrd="0" presId="urn:microsoft.com/office/officeart/2005/8/layout/orgChart1"/>
    <dgm:cxn modelId="{2CFC8877-E97A-4E70-9E02-1A82BDC2AE25}" type="presParOf" srcId="{9A738BC3-8F37-4057-A000-BC60B89961A5}" destId="{CD1C9C82-4F2E-4087-A2FF-1B853A05634C}" srcOrd="0" destOrd="0" presId="urn:microsoft.com/office/officeart/2005/8/layout/orgChart1"/>
    <dgm:cxn modelId="{41FD0508-31A1-4524-956F-71408EBF6A69}" type="presParOf" srcId="{CD1C9C82-4F2E-4087-A2FF-1B853A05634C}" destId="{74C10916-FB73-40CE-A1C8-1BC4AFC088A4}" srcOrd="0" destOrd="0" presId="urn:microsoft.com/office/officeart/2005/8/layout/orgChart1"/>
    <dgm:cxn modelId="{CD63EC3E-EE68-41D1-A14E-F0592F24CDF8}" type="presParOf" srcId="{CD1C9C82-4F2E-4087-A2FF-1B853A05634C}" destId="{487541A7-03B9-4EC7-8A7F-DC122E5AEB8E}" srcOrd="1" destOrd="0" presId="urn:microsoft.com/office/officeart/2005/8/layout/orgChart1"/>
    <dgm:cxn modelId="{31666D0A-95FF-437A-AE66-6D8F093532D1}" type="presParOf" srcId="{9A738BC3-8F37-4057-A000-BC60B89961A5}" destId="{65A189F9-7693-4F2E-AFBE-9E692139CC95}" srcOrd="1" destOrd="0" presId="urn:microsoft.com/office/officeart/2005/8/layout/orgChart1"/>
    <dgm:cxn modelId="{33AB2729-C330-49A0-801A-A4897B1B5ACC}" type="presParOf" srcId="{65A189F9-7693-4F2E-AFBE-9E692139CC95}" destId="{45590061-4A2C-49EF-9BDD-E6CD5AE9BFD1}" srcOrd="0" destOrd="0" presId="urn:microsoft.com/office/officeart/2005/8/layout/orgChart1"/>
    <dgm:cxn modelId="{3007487A-6193-4F3A-97E4-3D26073E623C}" type="presParOf" srcId="{65A189F9-7693-4F2E-AFBE-9E692139CC95}" destId="{03206E3B-459F-40C6-B2FD-64F807CC2EA2}" srcOrd="1" destOrd="0" presId="urn:microsoft.com/office/officeart/2005/8/layout/orgChart1"/>
    <dgm:cxn modelId="{6119868A-BE9E-4F58-B2CC-D45F03E24565}" type="presParOf" srcId="{03206E3B-459F-40C6-B2FD-64F807CC2EA2}" destId="{B43FF5AC-B5F0-4010-A820-34AB77E0647F}" srcOrd="0" destOrd="0" presId="urn:microsoft.com/office/officeart/2005/8/layout/orgChart1"/>
    <dgm:cxn modelId="{A3C0B60A-3AD2-46A4-943D-0D58980ED6E4}" type="presParOf" srcId="{B43FF5AC-B5F0-4010-A820-34AB77E0647F}" destId="{D68E7064-A6CB-4C93-A48B-D04D143EE480}" srcOrd="0" destOrd="0" presId="urn:microsoft.com/office/officeart/2005/8/layout/orgChart1"/>
    <dgm:cxn modelId="{DCCA6F77-5047-4639-9F21-4FA1B7633C28}" type="presParOf" srcId="{B43FF5AC-B5F0-4010-A820-34AB77E0647F}" destId="{E9D78A1B-FF11-4FC7-BB38-BB4BAFBF24D2}" srcOrd="1" destOrd="0" presId="urn:microsoft.com/office/officeart/2005/8/layout/orgChart1"/>
    <dgm:cxn modelId="{90FA7620-FED7-4909-96E6-7C27AEA87F6C}" type="presParOf" srcId="{03206E3B-459F-40C6-B2FD-64F807CC2EA2}" destId="{3CD595AC-E1E6-47FE-918A-103AF69DED92}" srcOrd="1" destOrd="0" presId="urn:microsoft.com/office/officeart/2005/8/layout/orgChart1"/>
    <dgm:cxn modelId="{E81B3C2E-4F76-4F51-BDEE-74DD5611B2F1}" type="presParOf" srcId="{03206E3B-459F-40C6-B2FD-64F807CC2EA2}" destId="{E2EEB753-F2FD-4C79-8A85-4ABAC790431B}" srcOrd="2" destOrd="0" presId="urn:microsoft.com/office/officeart/2005/8/layout/orgChart1"/>
    <dgm:cxn modelId="{0E8840B6-271A-4C67-93CD-0A1BB503C363}" type="presParOf" srcId="{65A189F9-7693-4F2E-AFBE-9E692139CC95}" destId="{9293C5EF-36E9-441F-B461-DC6B127DC296}" srcOrd="2" destOrd="0" presId="urn:microsoft.com/office/officeart/2005/8/layout/orgChart1"/>
    <dgm:cxn modelId="{38A69C24-4383-47CA-9259-A599504EC885}" type="presParOf" srcId="{65A189F9-7693-4F2E-AFBE-9E692139CC95}" destId="{D2142199-8545-4CE0-8567-4CFB58A19F9D}" srcOrd="3" destOrd="0" presId="urn:microsoft.com/office/officeart/2005/8/layout/orgChart1"/>
    <dgm:cxn modelId="{1D1C578B-0599-45D1-BD1A-48D660900BDF}" type="presParOf" srcId="{D2142199-8545-4CE0-8567-4CFB58A19F9D}" destId="{2A54653A-6760-4705-8C19-689C6E61D11C}" srcOrd="0" destOrd="0" presId="urn:microsoft.com/office/officeart/2005/8/layout/orgChart1"/>
    <dgm:cxn modelId="{07D18516-78B0-4414-90E4-1DF08DE1686C}" type="presParOf" srcId="{2A54653A-6760-4705-8C19-689C6E61D11C}" destId="{98F783EF-DA1B-48C4-8E89-09553978B2F3}" srcOrd="0" destOrd="0" presId="urn:microsoft.com/office/officeart/2005/8/layout/orgChart1"/>
    <dgm:cxn modelId="{FFBFAF73-0735-408E-805B-B3AF73691029}" type="presParOf" srcId="{2A54653A-6760-4705-8C19-689C6E61D11C}" destId="{5D0B4D8B-04D8-415D-B7BC-23A7C915C629}" srcOrd="1" destOrd="0" presId="urn:microsoft.com/office/officeart/2005/8/layout/orgChart1"/>
    <dgm:cxn modelId="{E487DB1D-52DC-4251-8F85-265A981EB05B}" type="presParOf" srcId="{D2142199-8545-4CE0-8567-4CFB58A19F9D}" destId="{017FAB3C-6CF7-43DC-B857-507152D207C9}" srcOrd="1" destOrd="0" presId="urn:microsoft.com/office/officeart/2005/8/layout/orgChart1"/>
    <dgm:cxn modelId="{7CABF62B-513B-4E15-A591-96EE46F549AF}" type="presParOf" srcId="{D2142199-8545-4CE0-8567-4CFB58A19F9D}" destId="{139A3DE4-CEDB-4C05-95D1-E0324EB22CE1}" srcOrd="2" destOrd="0" presId="urn:microsoft.com/office/officeart/2005/8/layout/orgChart1"/>
    <dgm:cxn modelId="{85D5B46A-627C-41C1-BE1D-43A6D7EB4DB6}" type="presParOf" srcId="{65A189F9-7693-4F2E-AFBE-9E692139CC95}" destId="{EC6077FA-0CEB-41FA-B8BE-2D472F846493}" srcOrd="4" destOrd="0" presId="urn:microsoft.com/office/officeart/2005/8/layout/orgChart1"/>
    <dgm:cxn modelId="{49159511-B0B7-488B-A84A-A3C23F31A8A3}" type="presParOf" srcId="{65A189F9-7693-4F2E-AFBE-9E692139CC95}" destId="{EE756ED7-AF76-491F-97B1-BD348E5CC6E8}" srcOrd="5" destOrd="0" presId="urn:microsoft.com/office/officeart/2005/8/layout/orgChart1"/>
    <dgm:cxn modelId="{529EB7BF-76E2-406A-B21F-E8B374F3D3D4}" type="presParOf" srcId="{EE756ED7-AF76-491F-97B1-BD348E5CC6E8}" destId="{0D2B4988-5AB7-4403-B1CE-56B0F3B7FCE6}" srcOrd="0" destOrd="0" presId="urn:microsoft.com/office/officeart/2005/8/layout/orgChart1"/>
    <dgm:cxn modelId="{3ADB65C2-7A39-4189-A659-F22592DDABC3}" type="presParOf" srcId="{0D2B4988-5AB7-4403-B1CE-56B0F3B7FCE6}" destId="{EEB4166F-4ECB-4FAF-8DAC-8E5F99804E3B}" srcOrd="0" destOrd="0" presId="urn:microsoft.com/office/officeart/2005/8/layout/orgChart1"/>
    <dgm:cxn modelId="{6F66DEBF-7E2F-4F28-9651-95E8A8E5CD4B}" type="presParOf" srcId="{0D2B4988-5AB7-4403-B1CE-56B0F3B7FCE6}" destId="{0F576161-8A9E-41DD-8A61-41F91CB48704}" srcOrd="1" destOrd="0" presId="urn:microsoft.com/office/officeart/2005/8/layout/orgChart1"/>
    <dgm:cxn modelId="{DFF6B674-CB7D-4C8D-B33A-42991493F166}" type="presParOf" srcId="{EE756ED7-AF76-491F-97B1-BD348E5CC6E8}" destId="{30A1584B-7A67-421C-91CB-768289BA2929}" srcOrd="1" destOrd="0" presId="urn:microsoft.com/office/officeart/2005/8/layout/orgChart1"/>
    <dgm:cxn modelId="{91B0CDEC-3A80-4490-8D28-46D135144A59}" type="presParOf" srcId="{EE756ED7-AF76-491F-97B1-BD348E5CC6E8}" destId="{249E7566-58A2-4D2F-9AB5-E9A91029A63F}" srcOrd="2" destOrd="0" presId="urn:microsoft.com/office/officeart/2005/8/layout/orgChart1"/>
    <dgm:cxn modelId="{52C21CD8-8B65-43AB-B650-3DB2A2B411CD}" type="presParOf" srcId="{9A738BC3-8F37-4057-A000-BC60B89961A5}" destId="{E3085A40-40B2-42E7-BD7C-0AFF38DB38A9}" srcOrd="2" destOrd="0" presId="urn:microsoft.com/office/officeart/2005/8/layout/orgChart1"/>
    <dgm:cxn modelId="{DCBCCF5C-F996-4078-B117-1643E52D7524}" type="presParOf" srcId="{7EFE6004-CAE5-4CFB-944D-390A9D549A83}" destId="{C1CEB1CD-B449-4DFC-9821-A7E43702D0D4}" srcOrd="2" destOrd="0" presId="urn:microsoft.com/office/officeart/2005/8/layout/orgChart1"/>
    <dgm:cxn modelId="{E07F85CF-4AE1-47FC-A6A6-3BD8AE5009B2}" type="presParOf" srcId="{A54760E1-543E-46C5-9DDA-90CADA9384F1}" destId="{2DED4488-C2CA-4E74-A1D2-584AB604871A}" srcOrd="2" destOrd="0" presId="urn:microsoft.com/office/officeart/2005/8/layout/orgChart1"/>
    <dgm:cxn modelId="{86B6BCA1-A429-4D01-817C-6E86812505C6}" type="presParOf" srcId="{A54760E1-543E-46C5-9DDA-90CADA9384F1}" destId="{92053F92-6F56-431A-BD8F-F5DA10C158BA}" srcOrd="3" destOrd="0" presId="urn:microsoft.com/office/officeart/2005/8/layout/orgChart1"/>
    <dgm:cxn modelId="{9379C852-604F-4D9D-A171-58B009E65C99}" type="presParOf" srcId="{92053F92-6F56-431A-BD8F-F5DA10C158BA}" destId="{93C5EBFA-ED25-4754-A830-C49FEBA4D0F6}" srcOrd="0" destOrd="0" presId="urn:microsoft.com/office/officeart/2005/8/layout/orgChart1"/>
    <dgm:cxn modelId="{46DFD3D6-C091-409F-B95D-5420A5552C06}" type="presParOf" srcId="{93C5EBFA-ED25-4754-A830-C49FEBA4D0F6}" destId="{7A11FF11-E6B9-428D-B56B-7B4A9237A220}" srcOrd="0" destOrd="0" presId="urn:microsoft.com/office/officeart/2005/8/layout/orgChart1"/>
    <dgm:cxn modelId="{77F7BDDA-601C-48BF-A883-03DCFA72F1CC}" type="presParOf" srcId="{93C5EBFA-ED25-4754-A830-C49FEBA4D0F6}" destId="{7124576C-7BC3-4F57-B564-3BC95A162667}" srcOrd="1" destOrd="0" presId="urn:microsoft.com/office/officeart/2005/8/layout/orgChart1"/>
    <dgm:cxn modelId="{A82757D2-D840-4C73-811C-B8F46DF54CCB}" type="presParOf" srcId="{92053F92-6F56-431A-BD8F-F5DA10C158BA}" destId="{6AB942FA-D550-431E-86DC-A99C0FDE3A17}" srcOrd="1" destOrd="0" presId="urn:microsoft.com/office/officeart/2005/8/layout/orgChart1"/>
    <dgm:cxn modelId="{97C18DA9-EB37-4764-8396-8EFC36BE3098}" type="presParOf" srcId="{92053F92-6F56-431A-BD8F-F5DA10C158BA}" destId="{CB102F76-3DCE-4758-A94E-7C613040FD77}" srcOrd="2" destOrd="0" presId="urn:microsoft.com/office/officeart/2005/8/layout/orgChart1"/>
    <dgm:cxn modelId="{BDAC80BC-3AA9-4BDF-9041-DFB5FF7A8214}" type="presParOf" srcId="{A54760E1-543E-46C5-9DDA-90CADA9384F1}" destId="{FBA25F8E-DF0E-4B40-9F9F-0D53159CF3F3}" srcOrd="4" destOrd="0" presId="urn:microsoft.com/office/officeart/2005/8/layout/orgChart1"/>
    <dgm:cxn modelId="{6DB19111-8AAA-4759-9E21-397491CCD9A2}" type="presParOf" srcId="{A54760E1-543E-46C5-9DDA-90CADA9384F1}" destId="{2BC1AC92-837F-4550-9023-518D78A86F55}" srcOrd="5" destOrd="0" presId="urn:microsoft.com/office/officeart/2005/8/layout/orgChart1"/>
    <dgm:cxn modelId="{B8652B69-5013-4DFE-84B6-240200948E1D}" type="presParOf" srcId="{2BC1AC92-837F-4550-9023-518D78A86F55}" destId="{E8493CD0-7C21-44F3-8D53-B570DA3799D6}" srcOrd="0" destOrd="0" presId="urn:microsoft.com/office/officeart/2005/8/layout/orgChart1"/>
    <dgm:cxn modelId="{27EFEAC9-DAE0-485F-88DA-26B170EF0992}" type="presParOf" srcId="{E8493CD0-7C21-44F3-8D53-B570DA3799D6}" destId="{C694FC40-9514-4948-8B2F-F134504F153B}" srcOrd="0" destOrd="0" presId="urn:microsoft.com/office/officeart/2005/8/layout/orgChart1"/>
    <dgm:cxn modelId="{B589DF75-72CE-4778-81A4-4EF5078330A3}" type="presParOf" srcId="{E8493CD0-7C21-44F3-8D53-B570DA3799D6}" destId="{58B7E200-461C-411F-AF28-E7392CD0E0B6}" srcOrd="1" destOrd="0" presId="urn:microsoft.com/office/officeart/2005/8/layout/orgChart1"/>
    <dgm:cxn modelId="{CE1E9940-4F3D-4FA9-B5B8-08BE26B732D5}" type="presParOf" srcId="{2BC1AC92-837F-4550-9023-518D78A86F55}" destId="{E0F4A033-0A44-4440-89FA-445B57A98173}" srcOrd="1" destOrd="0" presId="urn:microsoft.com/office/officeart/2005/8/layout/orgChart1"/>
    <dgm:cxn modelId="{1DDF01FE-214F-4936-B6F4-2E7C7FDD1D2E}" type="presParOf" srcId="{E0F4A033-0A44-4440-89FA-445B57A98173}" destId="{08A4EA12-938A-4D01-BBBB-F63B99DE5584}" srcOrd="0" destOrd="0" presId="urn:microsoft.com/office/officeart/2005/8/layout/orgChart1"/>
    <dgm:cxn modelId="{02906EFB-19FE-4EB1-87A4-40286899F35A}" type="presParOf" srcId="{E0F4A033-0A44-4440-89FA-445B57A98173}" destId="{0B5D2A51-EAD0-41A4-B457-5200A6E44DB5}" srcOrd="1" destOrd="0" presId="urn:microsoft.com/office/officeart/2005/8/layout/orgChart1"/>
    <dgm:cxn modelId="{45936ECE-755C-40DB-94A7-374386F87A92}" type="presParOf" srcId="{0B5D2A51-EAD0-41A4-B457-5200A6E44DB5}" destId="{A2F33E7B-C480-4D19-8B3B-D9FDB9C6AE07}" srcOrd="0" destOrd="0" presId="urn:microsoft.com/office/officeart/2005/8/layout/orgChart1"/>
    <dgm:cxn modelId="{D6DD0B88-9BC7-45A1-A59A-FFC609DD8BC4}" type="presParOf" srcId="{A2F33E7B-C480-4D19-8B3B-D9FDB9C6AE07}" destId="{265BCDD4-E014-4151-B3FF-ABAF5BC25A94}" srcOrd="0" destOrd="0" presId="urn:microsoft.com/office/officeart/2005/8/layout/orgChart1"/>
    <dgm:cxn modelId="{21E7FC53-E777-4E5F-8DDA-44B14A632AAC}" type="presParOf" srcId="{A2F33E7B-C480-4D19-8B3B-D9FDB9C6AE07}" destId="{59B5416D-B180-497A-991C-1651C50376E1}" srcOrd="1" destOrd="0" presId="urn:microsoft.com/office/officeart/2005/8/layout/orgChart1"/>
    <dgm:cxn modelId="{9C6B36AF-59E1-4F0F-931F-FEE9E3558EE8}" type="presParOf" srcId="{0B5D2A51-EAD0-41A4-B457-5200A6E44DB5}" destId="{1958054D-BA98-4726-9EDB-8D14E5DCC16E}" srcOrd="1" destOrd="0" presId="urn:microsoft.com/office/officeart/2005/8/layout/orgChart1"/>
    <dgm:cxn modelId="{58393995-D285-46B1-9754-F9B895BE1A9C}" type="presParOf" srcId="{0B5D2A51-EAD0-41A4-B457-5200A6E44DB5}" destId="{91D5C2E9-0CA5-40AD-969C-3383322D4E96}" srcOrd="2" destOrd="0" presId="urn:microsoft.com/office/officeart/2005/8/layout/orgChart1"/>
    <dgm:cxn modelId="{EF13A9A3-496D-4CCF-BBE9-D12C67E4134C}" type="presParOf" srcId="{E0F4A033-0A44-4440-89FA-445B57A98173}" destId="{B99DC4C0-5584-422D-BB8E-C5C537411356}" srcOrd="2" destOrd="0" presId="urn:microsoft.com/office/officeart/2005/8/layout/orgChart1"/>
    <dgm:cxn modelId="{A2023FF6-98B1-4859-8FF5-9D04DA037D8D}" type="presParOf" srcId="{E0F4A033-0A44-4440-89FA-445B57A98173}" destId="{88B5BF18-81E8-4624-BC6A-6AF17133CF5C}" srcOrd="3" destOrd="0" presId="urn:microsoft.com/office/officeart/2005/8/layout/orgChart1"/>
    <dgm:cxn modelId="{B5BD0693-7ADD-4AFA-A01D-DD4437B35E87}" type="presParOf" srcId="{88B5BF18-81E8-4624-BC6A-6AF17133CF5C}" destId="{09A5A3FF-28E5-4F20-A996-87AB237B18BE}" srcOrd="0" destOrd="0" presId="urn:microsoft.com/office/officeart/2005/8/layout/orgChart1"/>
    <dgm:cxn modelId="{CCC37E8D-43DA-43A7-9291-712AC82889AF}" type="presParOf" srcId="{09A5A3FF-28E5-4F20-A996-87AB237B18BE}" destId="{2B6A1DD8-177D-4A46-BDE9-A5C4EEBD017B}" srcOrd="0" destOrd="0" presId="urn:microsoft.com/office/officeart/2005/8/layout/orgChart1"/>
    <dgm:cxn modelId="{619FB912-C651-4E71-BEDC-19EED099B948}" type="presParOf" srcId="{09A5A3FF-28E5-4F20-A996-87AB237B18BE}" destId="{1C99E58C-529C-42DB-A4BA-96EF866E6E19}" srcOrd="1" destOrd="0" presId="urn:microsoft.com/office/officeart/2005/8/layout/orgChart1"/>
    <dgm:cxn modelId="{8F1A3E40-056E-45F3-B976-5E152E9F0D03}" type="presParOf" srcId="{88B5BF18-81E8-4624-BC6A-6AF17133CF5C}" destId="{DC733F69-5728-48BB-8E1F-384E7A704A50}" srcOrd="1" destOrd="0" presId="urn:microsoft.com/office/officeart/2005/8/layout/orgChart1"/>
    <dgm:cxn modelId="{6459CB62-B937-43D8-92F1-C2F2EAA83377}" type="presParOf" srcId="{88B5BF18-81E8-4624-BC6A-6AF17133CF5C}" destId="{A7200342-4978-4E20-B12E-01FE3D729FAA}" srcOrd="2" destOrd="0" presId="urn:microsoft.com/office/officeart/2005/8/layout/orgChart1"/>
    <dgm:cxn modelId="{DAE1A0F8-789D-4F9A-9672-69426485A955}" type="presParOf" srcId="{E0F4A033-0A44-4440-89FA-445B57A98173}" destId="{F593C4E1-3D8D-419F-AEB4-A5FC2A9031D5}" srcOrd="4" destOrd="0" presId="urn:microsoft.com/office/officeart/2005/8/layout/orgChart1"/>
    <dgm:cxn modelId="{1DA89675-6FE6-48E5-89CB-C4920870961D}" type="presParOf" srcId="{E0F4A033-0A44-4440-89FA-445B57A98173}" destId="{4362677C-546C-4982-AE1E-1A81EA9DF457}" srcOrd="5" destOrd="0" presId="urn:microsoft.com/office/officeart/2005/8/layout/orgChart1"/>
    <dgm:cxn modelId="{ADD3C214-99B3-4142-A5A7-AE8D45783DA4}" type="presParOf" srcId="{4362677C-546C-4982-AE1E-1A81EA9DF457}" destId="{BD3F9F38-1CD4-4223-853E-2ED952702A0C}" srcOrd="0" destOrd="0" presId="urn:microsoft.com/office/officeart/2005/8/layout/orgChart1"/>
    <dgm:cxn modelId="{B5890A35-F07C-470A-8DC9-6324C0E4BDD0}" type="presParOf" srcId="{BD3F9F38-1CD4-4223-853E-2ED952702A0C}" destId="{98F7F502-C33E-4EA6-BB83-4C4015E1E4BF}" srcOrd="0" destOrd="0" presId="urn:microsoft.com/office/officeart/2005/8/layout/orgChart1"/>
    <dgm:cxn modelId="{40FD68D7-DA62-4014-A0CD-1EDDF5F0E864}" type="presParOf" srcId="{BD3F9F38-1CD4-4223-853E-2ED952702A0C}" destId="{08C2D739-39A8-42D4-8099-C19722143437}" srcOrd="1" destOrd="0" presId="urn:microsoft.com/office/officeart/2005/8/layout/orgChart1"/>
    <dgm:cxn modelId="{D6D5138B-03A3-4207-A0C8-BB876CFB5EF2}" type="presParOf" srcId="{4362677C-546C-4982-AE1E-1A81EA9DF457}" destId="{E69BFB57-0D76-41F4-A5A7-D2C9D9A6B4C8}" srcOrd="1" destOrd="0" presId="urn:microsoft.com/office/officeart/2005/8/layout/orgChart1"/>
    <dgm:cxn modelId="{CE4F8A9A-0F6E-414D-8E9D-9C48A197588D}" type="presParOf" srcId="{4362677C-546C-4982-AE1E-1A81EA9DF457}" destId="{55A51E15-5ACB-4727-8D68-4080D9DA7F51}" srcOrd="2" destOrd="0" presId="urn:microsoft.com/office/officeart/2005/8/layout/orgChart1"/>
    <dgm:cxn modelId="{8D21F0ED-8EAF-488F-ADA4-1DC642156206}" type="presParOf" srcId="{E0F4A033-0A44-4440-89FA-445B57A98173}" destId="{6778B4F9-D511-4F50-ACEB-4C44E133DAA5}" srcOrd="6" destOrd="0" presId="urn:microsoft.com/office/officeart/2005/8/layout/orgChart1"/>
    <dgm:cxn modelId="{7EA8AC6B-E71C-4660-B136-36B3FD288E09}" type="presParOf" srcId="{E0F4A033-0A44-4440-89FA-445B57A98173}" destId="{78F006A2-661C-49B4-912F-AC52D9B4B814}" srcOrd="7" destOrd="0" presId="urn:microsoft.com/office/officeart/2005/8/layout/orgChart1"/>
    <dgm:cxn modelId="{53706A91-E03A-4301-AFCA-E52896588736}" type="presParOf" srcId="{78F006A2-661C-49B4-912F-AC52D9B4B814}" destId="{0169A157-BB5A-4104-A6B1-8FD7956AB33D}" srcOrd="0" destOrd="0" presId="urn:microsoft.com/office/officeart/2005/8/layout/orgChart1"/>
    <dgm:cxn modelId="{C877CE50-5DC8-4881-B8E6-2BB92A38B30C}" type="presParOf" srcId="{0169A157-BB5A-4104-A6B1-8FD7956AB33D}" destId="{33B90599-5899-4028-9847-7310E25B7F8C}" srcOrd="0" destOrd="0" presId="urn:microsoft.com/office/officeart/2005/8/layout/orgChart1"/>
    <dgm:cxn modelId="{F3509E19-CDF2-42EC-908A-C38357ECD67E}" type="presParOf" srcId="{0169A157-BB5A-4104-A6B1-8FD7956AB33D}" destId="{BEA5CEAB-14B0-4160-91DA-C3BD80E5EE84}" srcOrd="1" destOrd="0" presId="urn:microsoft.com/office/officeart/2005/8/layout/orgChart1"/>
    <dgm:cxn modelId="{044A5B6E-7D10-41E2-B81D-01D06CF8BFFB}" type="presParOf" srcId="{78F006A2-661C-49B4-912F-AC52D9B4B814}" destId="{6E76A427-56B9-4E28-899B-6FA8FCB6432D}" srcOrd="1" destOrd="0" presId="urn:microsoft.com/office/officeart/2005/8/layout/orgChart1"/>
    <dgm:cxn modelId="{112A9C38-3621-449B-89DC-3E519110CA76}" type="presParOf" srcId="{78F006A2-661C-49B4-912F-AC52D9B4B814}" destId="{7B9BFDB7-4FC7-49F1-ACC3-90A6EAD793B4}" srcOrd="2" destOrd="0" presId="urn:microsoft.com/office/officeart/2005/8/layout/orgChart1"/>
    <dgm:cxn modelId="{C8FD5D1F-EED7-4312-9808-82E517BCA19B}" type="presParOf" srcId="{E0F4A033-0A44-4440-89FA-445B57A98173}" destId="{664CAFFE-F9EA-4183-81A7-B595296EE9ED}" srcOrd="8" destOrd="0" presId="urn:microsoft.com/office/officeart/2005/8/layout/orgChart1"/>
    <dgm:cxn modelId="{3A774F83-EC89-4C3D-8C67-88FFDBD3BCAA}" type="presParOf" srcId="{E0F4A033-0A44-4440-89FA-445B57A98173}" destId="{60CC40B8-68DC-4A78-8775-36414E0AA16A}" srcOrd="9" destOrd="0" presId="urn:microsoft.com/office/officeart/2005/8/layout/orgChart1"/>
    <dgm:cxn modelId="{FE28ED38-1027-40B7-8301-27DED51E38A0}" type="presParOf" srcId="{60CC40B8-68DC-4A78-8775-36414E0AA16A}" destId="{5E8762FF-3A16-44FC-A0B4-EB9DD2A309AE}" srcOrd="0" destOrd="0" presId="urn:microsoft.com/office/officeart/2005/8/layout/orgChart1"/>
    <dgm:cxn modelId="{E50A8638-B95B-492D-803B-937C51AA55DE}" type="presParOf" srcId="{5E8762FF-3A16-44FC-A0B4-EB9DD2A309AE}" destId="{79AFE250-BE90-43A0-9E8C-12256468A562}" srcOrd="0" destOrd="0" presId="urn:microsoft.com/office/officeart/2005/8/layout/orgChart1"/>
    <dgm:cxn modelId="{2450F38C-E6D1-43A7-BBCF-3BC7CBD341E9}" type="presParOf" srcId="{5E8762FF-3A16-44FC-A0B4-EB9DD2A309AE}" destId="{088D4A5C-51E5-4BD1-83A3-B02836A304C9}" srcOrd="1" destOrd="0" presId="urn:microsoft.com/office/officeart/2005/8/layout/orgChart1"/>
    <dgm:cxn modelId="{CB1FC84D-2BA0-41CC-B9FB-18026AD38183}" type="presParOf" srcId="{60CC40B8-68DC-4A78-8775-36414E0AA16A}" destId="{88559B53-29D9-49FD-BAFC-208800E0274E}" srcOrd="1" destOrd="0" presId="urn:microsoft.com/office/officeart/2005/8/layout/orgChart1"/>
    <dgm:cxn modelId="{B6DF37B8-B0B9-4593-BFAE-BD194022D3C5}" type="presParOf" srcId="{60CC40B8-68DC-4A78-8775-36414E0AA16A}" destId="{B198F1FF-AC0F-4405-9DC2-270137E44447}" srcOrd="2" destOrd="0" presId="urn:microsoft.com/office/officeart/2005/8/layout/orgChart1"/>
    <dgm:cxn modelId="{33688BB1-F235-4C98-8A62-C3718A6029E2}" type="presParOf" srcId="{E0F4A033-0A44-4440-89FA-445B57A98173}" destId="{BC06E27C-DE84-4243-BAA5-75F66B204C1C}" srcOrd="10" destOrd="0" presId="urn:microsoft.com/office/officeart/2005/8/layout/orgChart1"/>
    <dgm:cxn modelId="{34E94971-1C61-437A-AC4C-1EAA8054E213}" type="presParOf" srcId="{E0F4A033-0A44-4440-89FA-445B57A98173}" destId="{1D85C009-54AD-4072-9FBC-F890E9341AE6}" srcOrd="11" destOrd="0" presId="urn:microsoft.com/office/officeart/2005/8/layout/orgChart1"/>
    <dgm:cxn modelId="{0460C80E-2EC6-4274-B1F7-F10939AE05C2}" type="presParOf" srcId="{1D85C009-54AD-4072-9FBC-F890E9341AE6}" destId="{FBF421E0-3811-4E7C-909A-210BB8FB75DB}" srcOrd="0" destOrd="0" presId="urn:microsoft.com/office/officeart/2005/8/layout/orgChart1"/>
    <dgm:cxn modelId="{9C099A3A-1B8D-4CBF-B49D-6193FEF90AD1}" type="presParOf" srcId="{FBF421E0-3811-4E7C-909A-210BB8FB75DB}" destId="{F5F94EB5-3F3F-4938-BA79-82ED298517AB}" srcOrd="0" destOrd="0" presId="urn:microsoft.com/office/officeart/2005/8/layout/orgChart1"/>
    <dgm:cxn modelId="{3F31321E-5E19-4F8D-AD26-9127E3F60017}" type="presParOf" srcId="{FBF421E0-3811-4E7C-909A-210BB8FB75DB}" destId="{2F8ED4C5-67EF-4E99-B81C-E71C058CF784}" srcOrd="1" destOrd="0" presId="urn:microsoft.com/office/officeart/2005/8/layout/orgChart1"/>
    <dgm:cxn modelId="{37C21555-5E6F-40C0-B4A5-F4756F1A8E3C}" type="presParOf" srcId="{1D85C009-54AD-4072-9FBC-F890E9341AE6}" destId="{B2957753-2F3C-40A5-B554-6F9958AD32B4}" srcOrd="1" destOrd="0" presId="urn:microsoft.com/office/officeart/2005/8/layout/orgChart1"/>
    <dgm:cxn modelId="{ABC4AAA1-6D9B-4E4D-BB00-9F48868F09E2}" type="presParOf" srcId="{1D85C009-54AD-4072-9FBC-F890E9341AE6}" destId="{804A49FF-B11A-467C-BC45-206B7F6B319E}" srcOrd="2" destOrd="0" presId="urn:microsoft.com/office/officeart/2005/8/layout/orgChart1"/>
    <dgm:cxn modelId="{DB180F7E-700A-4FB9-9583-5791BD63D774}" type="presParOf" srcId="{E0F4A033-0A44-4440-89FA-445B57A98173}" destId="{CD9A429B-8F4B-4FE5-B31C-81BBC8C8C670}" srcOrd="12" destOrd="0" presId="urn:microsoft.com/office/officeart/2005/8/layout/orgChart1"/>
    <dgm:cxn modelId="{92F060CF-BBF7-4A87-955B-0BA09E0121EA}" type="presParOf" srcId="{E0F4A033-0A44-4440-89FA-445B57A98173}" destId="{0B23F1BF-C5F0-48CD-BD0F-5082EE3A54B3}" srcOrd="13" destOrd="0" presId="urn:microsoft.com/office/officeart/2005/8/layout/orgChart1"/>
    <dgm:cxn modelId="{E693B49A-3DB7-4969-9DED-BC5425A81401}" type="presParOf" srcId="{0B23F1BF-C5F0-48CD-BD0F-5082EE3A54B3}" destId="{59163067-D243-44B5-8772-102F56A90847}" srcOrd="0" destOrd="0" presId="urn:microsoft.com/office/officeart/2005/8/layout/orgChart1"/>
    <dgm:cxn modelId="{47D22D24-8A86-4E73-BDBC-4C3937D4C460}" type="presParOf" srcId="{59163067-D243-44B5-8772-102F56A90847}" destId="{897FAEAC-5BAB-43E2-9086-AF1FE1A31F22}" srcOrd="0" destOrd="0" presId="urn:microsoft.com/office/officeart/2005/8/layout/orgChart1"/>
    <dgm:cxn modelId="{8D0C69D8-8B1B-4FDD-A8EE-5EA0365BE349}" type="presParOf" srcId="{59163067-D243-44B5-8772-102F56A90847}" destId="{45A77EA9-1FDC-4840-BA04-EDF03351C67D}" srcOrd="1" destOrd="0" presId="urn:microsoft.com/office/officeart/2005/8/layout/orgChart1"/>
    <dgm:cxn modelId="{BA9982AD-1C46-4D76-A515-8BB66EAB62FB}" type="presParOf" srcId="{0B23F1BF-C5F0-48CD-BD0F-5082EE3A54B3}" destId="{3D419443-23A9-4C45-835E-D4C53AE4ACB1}" srcOrd="1" destOrd="0" presId="urn:microsoft.com/office/officeart/2005/8/layout/orgChart1"/>
    <dgm:cxn modelId="{8B27B1DD-E6FC-4089-B6C4-D5F843E9C926}" type="presParOf" srcId="{0B23F1BF-C5F0-48CD-BD0F-5082EE3A54B3}" destId="{43713C8E-9FB6-4A92-9A1F-297B2CD7490D}" srcOrd="2" destOrd="0" presId="urn:microsoft.com/office/officeart/2005/8/layout/orgChart1"/>
    <dgm:cxn modelId="{2B1FD46C-8EA3-4382-A5FB-88B61BB3C4F2}" type="presParOf" srcId="{E0F4A033-0A44-4440-89FA-445B57A98173}" destId="{6861FAA2-A57E-4164-8CE0-4A1F8AAC25FF}" srcOrd="14" destOrd="0" presId="urn:microsoft.com/office/officeart/2005/8/layout/orgChart1"/>
    <dgm:cxn modelId="{39986A01-4E71-44EE-84F9-38C88101915F}" type="presParOf" srcId="{E0F4A033-0A44-4440-89FA-445B57A98173}" destId="{49A9599A-75A6-46EF-8DA2-5B0A65287C3F}" srcOrd="15" destOrd="0" presId="urn:microsoft.com/office/officeart/2005/8/layout/orgChart1"/>
    <dgm:cxn modelId="{E7B1B325-7D4E-4F03-8046-4CC1264C6EA3}" type="presParOf" srcId="{49A9599A-75A6-46EF-8DA2-5B0A65287C3F}" destId="{4769B9F6-4E2C-4129-AC6A-17168A8185BF}" srcOrd="0" destOrd="0" presId="urn:microsoft.com/office/officeart/2005/8/layout/orgChart1"/>
    <dgm:cxn modelId="{6E0611DD-670A-4914-885D-2B8EE41016FE}" type="presParOf" srcId="{4769B9F6-4E2C-4129-AC6A-17168A8185BF}" destId="{8B0D471D-96B7-4AC2-A228-64E895CD2C75}" srcOrd="0" destOrd="0" presId="urn:microsoft.com/office/officeart/2005/8/layout/orgChart1"/>
    <dgm:cxn modelId="{95B3B3C5-E027-486F-8BBD-E1307729029C}" type="presParOf" srcId="{4769B9F6-4E2C-4129-AC6A-17168A8185BF}" destId="{A5337674-6B34-4F80-8E2E-39C6C4326E8B}" srcOrd="1" destOrd="0" presId="urn:microsoft.com/office/officeart/2005/8/layout/orgChart1"/>
    <dgm:cxn modelId="{7E52DE4F-C42D-4E0B-9DA6-C0F6446625DB}" type="presParOf" srcId="{49A9599A-75A6-46EF-8DA2-5B0A65287C3F}" destId="{2DF0F8E7-0E85-48B1-90A7-4720685EDF8C}" srcOrd="1" destOrd="0" presId="urn:microsoft.com/office/officeart/2005/8/layout/orgChart1"/>
    <dgm:cxn modelId="{AA346E7A-8151-449A-9576-63CD0C5472C4}" type="presParOf" srcId="{49A9599A-75A6-46EF-8DA2-5B0A65287C3F}" destId="{F99A4F70-559B-46D3-A207-A44069F2E8D6}" srcOrd="2" destOrd="0" presId="urn:microsoft.com/office/officeart/2005/8/layout/orgChart1"/>
    <dgm:cxn modelId="{F022CB1B-EBF9-4B88-8425-C5EF34DDEC88}" type="presParOf" srcId="{E0F4A033-0A44-4440-89FA-445B57A98173}" destId="{C9391595-79B0-4EE9-8E77-EA391539C7D6}" srcOrd="16" destOrd="0" presId="urn:microsoft.com/office/officeart/2005/8/layout/orgChart1"/>
    <dgm:cxn modelId="{2552080A-E450-4A44-B73A-AFC8DAB016CA}" type="presParOf" srcId="{E0F4A033-0A44-4440-89FA-445B57A98173}" destId="{85E4904B-586E-4BB5-AF43-263C92A1D7FD}" srcOrd="17" destOrd="0" presId="urn:microsoft.com/office/officeart/2005/8/layout/orgChart1"/>
    <dgm:cxn modelId="{48E3010D-DFC5-421C-B6AE-C9E4D660235B}" type="presParOf" srcId="{85E4904B-586E-4BB5-AF43-263C92A1D7FD}" destId="{CF70AA88-8663-4D6C-BDD4-B90E2070CD65}" srcOrd="0" destOrd="0" presId="urn:microsoft.com/office/officeart/2005/8/layout/orgChart1"/>
    <dgm:cxn modelId="{17BE5753-DD9C-43F9-A285-D1E690B9227B}" type="presParOf" srcId="{CF70AA88-8663-4D6C-BDD4-B90E2070CD65}" destId="{B5D83981-107F-409A-A9BE-BE4AF03DDA64}" srcOrd="0" destOrd="0" presId="urn:microsoft.com/office/officeart/2005/8/layout/orgChart1"/>
    <dgm:cxn modelId="{8CB26C35-83BE-45B6-811C-772EC7C52C99}" type="presParOf" srcId="{CF70AA88-8663-4D6C-BDD4-B90E2070CD65}" destId="{5126F0D4-1B22-4E67-91EF-DEE2943F0E55}" srcOrd="1" destOrd="0" presId="urn:microsoft.com/office/officeart/2005/8/layout/orgChart1"/>
    <dgm:cxn modelId="{9EC7A95C-8F03-443E-A4D7-42313C094D29}" type="presParOf" srcId="{85E4904B-586E-4BB5-AF43-263C92A1D7FD}" destId="{3D09FD27-396E-4942-8F32-7540FD1CE174}" srcOrd="1" destOrd="0" presId="urn:microsoft.com/office/officeart/2005/8/layout/orgChart1"/>
    <dgm:cxn modelId="{72B2BB1B-9506-44CD-9512-5FFB0D1D60AD}" type="presParOf" srcId="{85E4904B-586E-4BB5-AF43-263C92A1D7FD}" destId="{9DE4D965-0FBA-42BB-B4F0-A7E743491877}" srcOrd="2" destOrd="0" presId="urn:microsoft.com/office/officeart/2005/8/layout/orgChart1"/>
    <dgm:cxn modelId="{B4EB0B6F-0944-4BC8-9649-77AB75A2C20E}" type="presParOf" srcId="{2BC1AC92-837F-4550-9023-518D78A86F55}" destId="{CCC2958B-4852-481B-8423-F1BAE11063F8}" srcOrd="2" destOrd="0" presId="urn:microsoft.com/office/officeart/2005/8/layout/orgChart1"/>
    <dgm:cxn modelId="{FDE3078C-26F1-467E-8198-5E961121D20C}" type="presParOf" srcId="{637F0C34-9612-4B87-AB8A-62A06642BF2C}" destId="{76CD1A24-228E-4DFE-B73E-4C75FBA1B39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91595-79B0-4EE9-8E77-EA391539C7D6}">
      <dsp:nvSpPr>
        <dsp:cNvPr id="0" name=""/>
        <dsp:cNvSpPr/>
      </dsp:nvSpPr>
      <dsp:spPr>
        <a:xfrm>
          <a:off x="5943858" y="1254895"/>
          <a:ext cx="212142" cy="33874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7432"/>
              </a:lnTo>
              <a:lnTo>
                <a:pt x="212142" y="3387432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1FAA2-A57E-4164-8CE0-4A1F8AAC25FF}">
      <dsp:nvSpPr>
        <dsp:cNvPr id="0" name=""/>
        <dsp:cNvSpPr/>
      </dsp:nvSpPr>
      <dsp:spPr>
        <a:xfrm>
          <a:off x="5943858" y="1254895"/>
          <a:ext cx="212723" cy="3001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1362"/>
              </a:lnTo>
              <a:lnTo>
                <a:pt x="212723" y="3001362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A429B-8F4B-4FE5-B31C-81BBC8C8C670}">
      <dsp:nvSpPr>
        <dsp:cNvPr id="0" name=""/>
        <dsp:cNvSpPr/>
      </dsp:nvSpPr>
      <dsp:spPr>
        <a:xfrm>
          <a:off x="5943858" y="1254895"/>
          <a:ext cx="212723" cy="2615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768"/>
              </a:lnTo>
              <a:lnTo>
                <a:pt x="212723" y="2615768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6E27C-DE84-4243-BAA5-75F66B204C1C}">
      <dsp:nvSpPr>
        <dsp:cNvPr id="0" name=""/>
        <dsp:cNvSpPr/>
      </dsp:nvSpPr>
      <dsp:spPr>
        <a:xfrm>
          <a:off x="5943858" y="1254895"/>
          <a:ext cx="212142" cy="2229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9699"/>
              </a:lnTo>
              <a:lnTo>
                <a:pt x="212142" y="2229699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CAFFE-F9EA-4183-81A7-B595296EE9ED}">
      <dsp:nvSpPr>
        <dsp:cNvPr id="0" name=""/>
        <dsp:cNvSpPr/>
      </dsp:nvSpPr>
      <dsp:spPr>
        <a:xfrm>
          <a:off x="5943858" y="1254895"/>
          <a:ext cx="212723" cy="1843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29"/>
              </a:lnTo>
              <a:lnTo>
                <a:pt x="212723" y="1843629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8B4F9-D511-4F50-ACEB-4C44E133DAA5}">
      <dsp:nvSpPr>
        <dsp:cNvPr id="0" name=""/>
        <dsp:cNvSpPr/>
      </dsp:nvSpPr>
      <dsp:spPr>
        <a:xfrm>
          <a:off x="5943858" y="1254895"/>
          <a:ext cx="212723" cy="1458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8035"/>
              </a:lnTo>
              <a:lnTo>
                <a:pt x="212723" y="1458035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93C4E1-3D8D-419F-AEB4-A5FC2A9031D5}">
      <dsp:nvSpPr>
        <dsp:cNvPr id="0" name=""/>
        <dsp:cNvSpPr/>
      </dsp:nvSpPr>
      <dsp:spPr>
        <a:xfrm>
          <a:off x="5943858" y="1254895"/>
          <a:ext cx="212723" cy="10724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442"/>
              </a:lnTo>
              <a:lnTo>
                <a:pt x="212723" y="1072442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9DC4C0-5584-422D-BB8E-C5C537411356}">
      <dsp:nvSpPr>
        <dsp:cNvPr id="0" name=""/>
        <dsp:cNvSpPr/>
      </dsp:nvSpPr>
      <dsp:spPr>
        <a:xfrm>
          <a:off x="5943858" y="1254895"/>
          <a:ext cx="212723" cy="686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6848"/>
              </a:lnTo>
              <a:lnTo>
                <a:pt x="212723" y="686848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4EA12-938A-4D01-BBBB-F63B99DE5584}">
      <dsp:nvSpPr>
        <dsp:cNvPr id="0" name=""/>
        <dsp:cNvSpPr/>
      </dsp:nvSpPr>
      <dsp:spPr>
        <a:xfrm>
          <a:off x="5943858" y="1254895"/>
          <a:ext cx="212723" cy="301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55"/>
              </a:lnTo>
              <a:lnTo>
                <a:pt x="212723" y="301255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25F8E-DF0E-4B40-9F9F-0D53159CF3F3}">
      <dsp:nvSpPr>
        <dsp:cNvPr id="0" name=""/>
        <dsp:cNvSpPr/>
      </dsp:nvSpPr>
      <dsp:spPr>
        <a:xfrm>
          <a:off x="4284714" y="432864"/>
          <a:ext cx="2104236" cy="179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17"/>
              </a:lnTo>
              <a:lnTo>
                <a:pt x="2104236" y="84717"/>
              </a:lnTo>
              <a:lnTo>
                <a:pt x="2104236" y="179991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ED4488-C2CA-4E74-A1D2-584AB604871A}">
      <dsp:nvSpPr>
        <dsp:cNvPr id="0" name=""/>
        <dsp:cNvSpPr/>
      </dsp:nvSpPr>
      <dsp:spPr>
        <a:xfrm>
          <a:off x="4237698" y="432864"/>
          <a:ext cx="91440" cy="179991"/>
        </a:xfrm>
        <a:custGeom>
          <a:avLst/>
          <a:gdLst/>
          <a:ahLst/>
          <a:cxnLst/>
          <a:rect l="0" t="0" r="0" b="0"/>
          <a:pathLst>
            <a:path>
              <a:moveTo>
                <a:pt x="47015" y="0"/>
              </a:moveTo>
              <a:lnTo>
                <a:pt x="47015" y="84717"/>
              </a:lnTo>
              <a:lnTo>
                <a:pt x="45720" y="84717"/>
              </a:lnTo>
              <a:lnTo>
                <a:pt x="45720" y="179991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077FA-0CEB-41FA-B8BE-2D472F846493}">
      <dsp:nvSpPr>
        <dsp:cNvPr id="0" name=""/>
        <dsp:cNvSpPr/>
      </dsp:nvSpPr>
      <dsp:spPr>
        <a:xfrm>
          <a:off x="4120165" y="1665147"/>
          <a:ext cx="100540" cy="1059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9734"/>
              </a:lnTo>
              <a:lnTo>
                <a:pt x="100540" y="1059734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93C5EF-36E9-441F-B461-DC6B127DC296}">
      <dsp:nvSpPr>
        <dsp:cNvPr id="0" name=""/>
        <dsp:cNvSpPr/>
      </dsp:nvSpPr>
      <dsp:spPr>
        <a:xfrm>
          <a:off x="4120165" y="1665147"/>
          <a:ext cx="163249" cy="673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664"/>
              </a:lnTo>
              <a:lnTo>
                <a:pt x="163249" y="673664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90061-4A2C-49EF-9BDD-E6CD5AE9BFD1}">
      <dsp:nvSpPr>
        <dsp:cNvPr id="0" name=""/>
        <dsp:cNvSpPr/>
      </dsp:nvSpPr>
      <dsp:spPr>
        <a:xfrm>
          <a:off x="4120165" y="1665147"/>
          <a:ext cx="163249" cy="288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071"/>
              </a:lnTo>
              <a:lnTo>
                <a:pt x="163249" y="288071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E02F9-C6C9-44F1-98C7-5D6CCC0A1E3E}">
      <dsp:nvSpPr>
        <dsp:cNvPr id="0" name=""/>
        <dsp:cNvSpPr/>
      </dsp:nvSpPr>
      <dsp:spPr>
        <a:xfrm>
          <a:off x="2499782" y="1254895"/>
          <a:ext cx="2263370" cy="2037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58"/>
              </a:lnTo>
              <a:lnTo>
                <a:pt x="2263370" y="108458"/>
              </a:lnTo>
              <a:lnTo>
                <a:pt x="2263370" y="203732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DFF7C-92EB-444A-A0BF-9CB3AEA68BC8}">
      <dsp:nvSpPr>
        <dsp:cNvPr id="0" name=""/>
        <dsp:cNvSpPr/>
      </dsp:nvSpPr>
      <dsp:spPr>
        <a:xfrm>
          <a:off x="2341545" y="2165573"/>
          <a:ext cx="105869" cy="673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664"/>
              </a:lnTo>
              <a:lnTo>
                <a:pt x="105869" y="673664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FE039-CFA1-4929-8100-BC38E9E1B966}">
      <dsp:nvSpPr>
        <dsp:cNvPr id="0" name=""/>
        <dsp:cNvSpPr/>
      </dsp:nvSpPr>
      <dsp:spPr>
        <a:xfrm>
          <a:off x="2341545" y="2165573"/>
          <a:ext cx="105869" cy="288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071"/>
              </a:lnTo>
              <a:lnTo>
                <a:pt x="105869" y="288071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C1472-D666-4177-AEC2-FD1C30124F9E}">
      <dsp:nvSpPr>
        <dsp:cNvPr id="0" name=""/>
        <dsp:cNvSpPr/>
      </dsp:nvSpPr>
      <dsp:spPr>
        <a:xfrm>
          <a:off x="1523151" y="1665147"/>
          <a:ext cx="1402928" cy="190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274"/>
              </a:lnTo>
              <a:lnTo>
                <a:pt x="1402928" y="95274"/>
              </a:lnTo>
              <a:lnTo>
                <a:pt x="1402928" y="190548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31C4D1-3315-4D2B-AB42-3B6A078922A5}">
      <dsp:nvSpPr>
        <dsp:cNvPr id="0" name=""/>
        <dsp:cNvSpPr/>
      </dsp:nvSpPr>
      <dsp:spPr>
        <a:xfrm>
          <a:off x="253548" y="2165573"/>
          <a:ext cx="249869" cy="2601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1631"/>
              </a:lnTo>
              <a:lnTo>
                <a:pt x="249869" y="2601631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C8FAE-F21C-45A6-A875-94455AA7075D}">
      <dsp:nvSpPr>
        <dsp:cNvPr id="0" name=""/>
        <dsp:cNvSpPr/>
      </dsp:nvSpPr>
      <dsp:spPr>
        <a:xfrm>
          <a:off x="253548" y="2165573"/>
          <a:ext cx="249869" cy="22160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6038"/>
              </a:lnTo>
              <a:lnTo>
                <a:pt x="249869" y="2216038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E697F-11F4-4B27-82C3-BF93B0C15876}">
      <dsp:nvSpPr>
        <dsp:cNvPr id="0" name=""/>
        <dsp:cNvSpPr/>
      </dsp:nvSpPr>
      <dsp:spPr>
        <a:xfrm>
          <a:off x="253548" y="2165573"/>
          <a:ext cx="249869" cy="1830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0445"/>
              </a:lnTo>
              <a:lnTo>
                <a:pt x="249869" y="1830445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DCE1E-0FC1-41F7-B154-E41455390D10}">
      <dsp:nvSpPr>
        <dsp:cNvPr id="0" name=""/>
        <dsp:cNvSpPr/>
      </dsp:nvSpPr>
      <dsp:spPr>
        <a:xfrm>
          <a:off x="253548" y="2165573"/>
          <a:ext cx="249869" cy="1444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4851"/>
              </a:lnTo>
              <a:lnTo>
                <a:pt x="249869" y="1444851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6B9A74-5150-4632-AE30-FD6CBDBF7EBC}">
      <dsp:nvSpPr>
        <dsp:cNvPr id="0" name=""/>
        <dsp:cNvSpPr/>
      </dsp:nvSpPr>
      <dsp:spPr>
        <a:xfrm>
          <a:off x="253548" y="2165573"/>
          <a:ext cx="249869" cy="1059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9258"/>
              </a:lnTo>
              <a:lnTo>
                <a:pt x="249869" y="1059258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7FF5A-728B-44AD-8BDC-528EB7325473}">
      <dsp:nvSpPr>
        <dsp:cNvPr id="0" name=""/>
        <dsp:cNvSpPr/>
      </dsp:nvSpPr>
      <dsp:spPr>
        <a:xfrm>
          <a:off x="253548" y="2165573"/>
          <a:ext cx="249869" cy="673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664"/>
              </a:lnTo>
              <a:lnTo>
                <a:pt x="249869" y="673664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96E8C-F50C-48DD-B752-4DB718186ADA}">
      <dsp:nvSpPr>
        <dsp:cNvPr id="0" name=""/>
        <dsp:cNvSpPr/>
      </dsp:nvSpPr>
      <dsp:spPr>
        <a:xfrm>
          <a:off x="253548" y="2165573"/>
          <a:ext cx="249869" cy="288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071"/>
              </a:lnTo>
              <a:lnTo>
                <a:pt x="249869" y="288071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1B0E3-6D6C-43EB-AA8C-543738856CFF}">
      <dsp:nvSpPr>
        <dsp:cNvPr id="0" name=""/>
        <dsp:cNvSpPr/>
      </dsp:nvSpPr>
      <dsp:spPr>
        <a:xfrm>
          <a:off x="838083" y="1665147"/>
          <a:ext cx="685068" cy="190548"/>
        </a:xfrm>
        <a:custGeom>
          <a:avLst/>
          <a:gdLst/>
          <a:ahLst/>
          <a:cxnLst/>
          <a:rect l="0" t="0" r="0" b="0"/>
          <a:pathLst>
            <a:path>
              <a:moveTo>
                <a:pt x="685068" y="0"/>
              </a:moveTo>
              <a:lnTo>
                <a:pt x="685068" y="95274"/>
              </a:lnTo>
              <a:lnTo>
                <a:pt x="0" y="95274"/>
              </a:lnTo>
              <a:lnTo>
                <a:pt x="0" y="190548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E221F-D520-4F67-9BB1-8CA0A17126F6}">
      <dsp:nvSpPr>
        <dsp:cNvPr id="0" name=""/>
        <dsp:cNvSpPr/>
      </dsp:nvSpPr>
      <dsp:spPr>
        <a:xfrm>
          <a:off x="1523151" y="1254895"/>
          <a:ext cx="976631" cy="203732"/>
        </a:xfrm>
        <a:custGeom>
          <a:avLst/>
          <a:gdLst/>
          <a:ahLst/>
          <a:cxnLst/>
          <a:rect l="0" t="0" r="0" b="0"/>
          <a:pathLst>
            <a:path>
              <a:moveTo>
                <a:pt x="976631" y="0"/>
              </a:moveTo>
              <a:lnTo>
                <a:pt x="976631" y="108458"/>
              </a:lnTo>
              <a:lnTo>
                <a:pt x="0" y="108458"/>
              </a:lnTo>
              <a:lnTo>
                <a:pt x="0" y="203732"/>
              </a:lnTo>
            </a:path>
          </a:pathLst>
        </a:custGeom>
        <a:noFill/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5C2F2-6B52-4C0F-847D-F7794A3B14EF}">
      <dsp:nvSpPr>
        <dsp:cNvPr id="0" name=""/>
        <dsp:cNvSpPr/>
      </dsp:nvSpPr>
      <dsp:spPr>
        <a:xfrm>
          <a:off x="2499782" y="432864"/>
          <a:ext cx="1784931" cy="179991"/>
        </a:xfrm>
        <a:custGeom>
          <a:avLst/>
          <a:gdLst/>
          <a:ahLst/>
          <a:cxnLst/>
          <a:rect l="0" t="0" r="0" b="0"/>
          <a:pathLst>
            <a:path>
              <a:moveTo>
                <a:pt x="1784931" y="0"/>
              </a:moveTo>
              <a:lnTo>
                <a:pt x="1784931" y="84717"/>
              </a:lnTo>
              <a:lnTo>
                <a:pt x="0" y="84717"/>
              </a:lnTo>
              <a:lnTo>
                <a:pt x="0" y="179991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B72CA-373A-4E7F-91CE-31DEF814E139}">
      <dsp:nvSpPr>
        <dsp:cNvPr id="0" name=""/>
        <dsp:cNvSpPr/>
      </dsp:nvSpPr>
      <dsp:spPr>
        <a:xfrm>
          <a:off x="3131998" y="1"/>
          <a:ext cx="2305430" cy="4328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Cysty </a:t>
          </a:r>
          <a:r>
            <a:rPr lang="cs-CZ" sz="1800" kern="1200" dirty="0" err="1"/>
            <a:t>orofaciální</a:t>
          </a:r>
          <a:r>
            <a:rPr lang="cs-CZ" sz="1800" kern="1200" dirty="0"/>
            <a:t> oblasti</a:t>
          </a:r>
        </a:p>
      </dsp:txBody>
      <dsp:txXfrm>
        <a:off x="3131998" y="1"/>
        <a:ext cx="2305430" cy="432863"/>
      </dsp:txXfrm>
    </dsp:sp>
    <dsp:sp modelId="{33E2C3ED-F36B-4218-AA72-C4B71215200A}">
      <dsp:nvSpPr>
        <dsp:cNvPr id="0" name=""/>
        <dsp:cNvSpPr/>
      </dsp:nvSpPr>
      <dsp:spPr>
        <a:xfrm>
          <a:off x="1943416" y="612855"/>
          <a:ext cx="1112731" cy="6420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Cysty čelistí</a:t>
          </a:r>
        </a:p>
      </dsp:txBody>
      <dsp:txXfrm>
        <a:off x="1943416" y="612855"/>
        <a:ext cx="1112731" cy="642040"/>
      </dsp:txXfrm>
    </dsp:sp>
    <dsp:sp modelId="{499633F1-1FEF-425F-AC47-94F7F2B6BD80}">
      <dsp:nvSpPr>
        <dsp:cNvPr id="0" name=""/>
        <dsp:cNvSpPr/>
      </dsp:nvSpPr>
      <dsp:spPr>
        <a:xfrm>
          <a:off x="719416" y="1458628"/>
          <a:ext cx="1607468" cy="2065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Pravé cysty</a:t>
          </a:r>
        </a:p>
      </dsp:txBody>
      <dsp:txXfrm>
        <a:off x="719416" y="1458628"/>
        <a:ext cx="1607468" cy="206518"/>
      </dsp:txXfrm>
    </dsp:sp>
    <dsp:sp modelId="{83735874-C08C-4F7A-B3D4-B4C7233A4CFE}">
      <dsp:nvSpPr>
        <dsp:cNvPr id="0" name=""/>
        <dsp:cNvSpPr/>
      </dsp:nvSpPr>
      <dsp:spPr>
        <a:xfrm>
          <a:off x="107414" y="1855696"/>
          <a:ext cx="1461336" cy="3098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Odontogenní</a:t>
          </a:r>
          <a:endParaRPr lang="cs-CZ" sz="1400" kern="1200" dirty="0"/>
        </a:p>
      </dsp:txBody>
      <dsp:txXfrm>
        <a:off x="107414" y="1855696"/>
        <a:ext cx="1461336" cy="309877"/>
      </dsp:txXfrm>
    </dsp:sp>
    <dsp:sp modelId="{C4206C2C-4756-46DF-8537-B28533B4213B}">
      <dsp:nvSpPr>
        <dsp:cNvPr id="0" name=""/>
        <dsp:cNvSpPr/>
      </dsp:nvSpPr>
      <dsp:spPr>
        <a:xfrm>
          <a:off x="503418" y="2356122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Radikulární</a:t>
          </a:r>
          <a:endParaRPr lang="cs-CZ" sz="1200" kern="1200" dirty="0"/>
        </a:p>
      </dsp:txBody>
      <dsp:txXfrm>
        <a:off x="503418" y="2356122"/>
        <a:ext cx="1552028" cy="195044"/>
      </dsp:txXfrm>
    </dsp:sp>
    <dsp:sp modelId="{C841B070-7AB6-4224-84D1-1955D11F8A69}">
      <dsp:nvSpPr>
        <dsp:cNvPr id="0" name=""/>
        <dsp:cNvSpPr/>
      </dsp:nvSpPr>
      <dsp:spPr>
        <a:xfrm>
          <a:off x="503418" y="2741715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Folikulární</a:t>
          </a:r>
        </a:p>
      </dsp:txBody>
      <dsp:txXfrm>
        <a:off x="503418" y="2741715"/>
        <a:ext cx="1552028" cy="195044"/>
      </dsp:txXfrm>
    </dsp:sp>
    <dsp:sp modelId="{2FB84FD9-430E-406F-8858-57B164C9BD38}">
      <dsp:nvSpPr>
        <dsp:cNvPr id="0" name=""/>
        <dsp:cNvSpPr/>
      </dsp:nvSpPr>
      <dsp:spPr>
        <a:xfrm>
          <a:off x="503418" y="3127309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Keratocysta</a:t>
          </a:r>
          <a:endParaRPr lang="cs-CZ" sz="1200" kern="1200" dirty="0"/>
        </a:p>
      </dsp:txBody>
      <dsp:txXfrm>
        <a:off x="503418" y="3127309"/>
        <a:ext cx="1552028" cy="195044"/>
      </dsp:txXfrm>
    </dsp:sp>
    <dsp:sp modelId="{C084766D-6329-4751-AF38-BA27CB27CDAF}">
      <dsp:nvSpPr>
        <dsp:cNvPr id="0" name=""/>
        <dsp:cNvSpPr/>
      </dsp:nvSpPr>
      <dsp:spPr>
        <a:xfrm>
          <a:off x="503418" y="3512902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Paradentální</a:t>
          </a:r>
          <a:endParaRPr lang="cs-CZ" sz="1200" kern="1200" dirty="0"/>
        </a:p>
      </dsp:txBody>
      <dsp:txXfrm>
        <a:off x="503418" y="3512902"/>
        <a:ext cx="1552028" cy="195044"/>
      </dsp:txXfrm>
    </dsp:sp>
    <dsp:sp modelId="{9C2C92A8-30D6-4B11-9470-D18347F3A827}">
      <dsp:nvSpPr>
        <dsp:cNvPr id="0" name=""/>
        <dsp:cNvSpPr/>
      </dsp:nvSpPr>
      <dsp:spPr>
        <a:xfrm>
          <a:off x="503418" y="3898496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Botroydní</a:t>
          </a:r>
          <a:endParaRPr lang="cs-CZ" sz="1200" kern="1200" dirty="0"/>
        </a:p>
      </dsp:txBody>
      <dsp:txXfrm>
        <a:off x="503418" y="3898496"/>
        <a:ext cx="1552028" cy="195044"/>
      </dsp:txXfrm>
    </dsp:sp>
    <dsp:sp modelId="{E10F1F7D-3C93-42C8-AE3E-1BC3DADC054E}">
      <dsp:nvSpPr>
        <dsp:cNvPr id="0" name=""/>
        <dsp:cNvSpPr/>
      </dsp:nvSpPr>
      <dsp:spPr>
        <a:xfrm>
          <a:off x="503418" y="4284089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Glandulární</a:t>
          </a:r>
        </a:p>
      </dsp:txBody>
      <dsp:txXfrm>
        <a:off x="503418" y="4284089"/>
        <a:ext cx="1552028" cy="195044"/>
      </dsp:txXfrm>
    </dsp:sp>
    <dsp:sp modelId="{CA84C212-A8D5-4EB1-968E-12263D6AE759}">
      <dsp:nvSpPr>
        <dsp:cNvPr id="0" name=""/>
        <dsp:cNvSpPr/>
      </dsp:nvSpPr>
      <dsp:spPr>
        <a:xfrm>
          <a:off x="503418" y="4669683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Kalcifikující</a:t>
          </a:r>
        </a:p>
      </dsp:txBody>
      <dsp:txXfrm>
        <a:off x="503418" y="4669683"/>
        <a:ext cx="1552028" cy="195044"/>
      </dsp:txXfrm>
    </dsp:sp>
    <dsp:sp modelId="{50BDAD64-01E8-47EF-88A0-FC53C8E61272}">
      <dsp:nvSpPr>
        <dsp:cNvPr id="0" name=""/>
        <dsp:cNvSpPr/>
      </dsp:nvSpPr>
      <dsp:spPr>
        <a:xfrm>
          <a:off x="2195411" y="1855696"/>
          <a:ext cx="1461336" cy="3098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Fisurální</a:t>
          </a:r>
          <a:endParaRPr lang="cs-CZ" sz="1400" kern="1200" dirty="0"/>
        </a:p>
      </dsp:txBody>
      <dsp:txXfrm>
        <a:off x="2195411" y="1855696"/>
        <a:ext cx="1461336" cy="309877"/>
      </dsp:txXfrm>
    </dsp:sp>
    <dsp:sp modelId="{2F473049-B915-453E-9E0E-FAB1443278ED}">
      <dsp:nvSpPr>
        <dsp:cNvPr id="0" name=""/>
        <dsp:cNvSpPr/>
      </dsp:nvSpPr>
      <dsp:spPr>
        <a:xfrm>
          <a:off x="2447414" y="2356122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Nasopaltinálního</a:t>
          </a:r>
          <a:r>
            <a:rPr lang="cs-CZ" sz="1200" kern="1200" dirty="0"/>
            <a:t> duktu</a:t>
          </a:r>
        </a:p>
      </dsp:txBody>
      <dsp:txXfrm>
        <a:off x="2447414" y="2356122"/>
        <a:ext cx="1552028" cy="195044"/>
      </dsp:txXfrm>
    </dsp:sp>
    <dsp:sp modelId="{D3DE275B-69BF-4099-9D1D-141C73A1D8BB}">
      <dsp:nvSpPr>
        <dsp:cNvPr id="0" name=""/>
        <dsp:cNvSpPr/>
      </dsp:nvSpPr>
      <dsp:spPr>
        <a:xfrm>
          <a:off x="2447414" y="2741715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Nasolabiální</a:t>
          </a:r>
          <a:endParaRPr lang="cs-CZ" sz="1200" kern="1200" dirty="0"/>
        </a:p>
      </dsp:txBody>
      <dsp:txXfrm>
        <a:off x="2447414" y="2741715"/>
        <a:ext cx="1552028" cy="195044"/>
      </dsp:txXfrm>
    </dsp:sp>
    <dsp:sp modelId="{74C10916-FB73-40CE-A1C8-1BC4AFC088A4}">
      <dsp:nvSpPr>
        <dsp:cNvPr id="0" name=""/>
        <dsp:cNvSpPr/>
      </dsp:nvSpPr>
      <dsp:spPr>
        <a:xfrm>
          <a:off x="3959418" y="1458628"/>
          <a:ext cx="1607468" cy="2065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/>
            <a:t>Pseudocysty</a:t>
          </a:r>
          <a:endParaRPr lang="cs-CZ" sz="1600" kern="1200" dirty="0"/>
        </a:p>
      </dsp:txBody>
      <dsp:txXfrm>
        <a:off x="3959418" y="1458628"/>
        <a:ext cx="1607468" cy="206518"/>
      </dsp:txXfrm>
    </dsp:sp>
    <dsp:sp modelId="{D68E7064-A6CB-4C93-A48B-D04D143EE480}">
      <dsp:nvSpPr>
        <dsp:cNvPr id="0" name=""/>
        <dsp:cNvSpPr/>
      </dsp:nvSpPr>
      <dsp:spPr>
        <a:xfrm>
          <a:off x="4283414" y="1855696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Solitární</a:t>
          </a:r>
        </a:p>
      </dsp:txBody>
      <dsp:txXfrm>
        <a:off x="4283414" y="1855696"/>
        <a:ext cx="1552028" cy="195044"/>
      </dsp:txXfrm>
    </dsp:sp>
    <dsp:sp modelId="{98F783EF-DA1B-48C4-8E89-09553978B2F3}">
      <dsp:nvSpPr>
        <dsp:cNvPr id="0" name=""/>
        <dsp:cNvSpPr/>
      </dsp:nvSpPr>
      <dsp:spPr>
        <a:xfrm>
          <a:off x="4283414" y="2241289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Aneurysmatická</a:t>
          </a:r>
        </a:p>
      </dsp:txBody>
      <dsp:txXfrm>
        <a:off x="4283414" y="2241289"/>
        <a:ext cx="1552028" cy="195044"/>
      </dsp:txXfrm>
    </dsp:sp>
    <dsp:sp modelId="{EEB4166F-4ECB-4FAF-8DAC-8E5F99804E3B}">
      <dsp:nvSpPr>
        <dsp:cNvPr id="0" name=""/>
        <dsp:cNvSpPr/>
      </dsp:nvSpPr>
      <dsp:spPr>
        <a:xfrm>
          <a:off x="4220706" y="2626883"/>
          <a:ext cx="1553198" cy="195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Staphneho</a:t>
          </a:r>
          <a:r>
            <a:rPr lang="cs-CZ" sz="1200" kern="1200" dirty="0"/>
            <a:t> defekt</a:t>
          </a:r>
        </a:p>
      </dsp:txBody>
      <dsp:txXfrm>
        <a:off x="4220706" y="2626883"/>
        <a:ext cx="1553198" cy="195997"/>
      </dsp:txXfrm>
    </dsp:sp>
    <dsp:sp modelId="{7A11FF11-E6B9-428D-B56B-7B4A9237A220}">
      <dsp:nvSpPr>
        <dsp:cNvPr id="0" name=""/>
        <dsp:cNvSpPr/>
      </dsp:nvSpPr>
      <dsp:spPr>
        <a:xfrm>
          <a:off x="3707416" y="612855"/>
          <a:ext cx="1152003" cy="6420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Cysty maxilárního sinu</a:t>
          </a:r>
        </a:p>
      </dsp:txBody>
      <dsp:txXfrm>
        <a:off x="3707416" y="612855"/>
        <a:ext cx="1152003" cy="642040"/>
      </dsp:txXfrm>
    </dsp:sp>
    <dsp:sp modelId="{C694FC40-9514-4948-8B2F-F134504F153B}">
      <dsp:nvSpPr>
        <dsp:cNvPr id="0" name=""/>
        <dsp:cNvSpPr/>
      </dsp:nvSpPr>
      <dsp:spPr>
        <a:xfrm>
          <a:off x="5832584" y="612855"/>
          <a:ext cx="1112731" cy="6420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Cysty měkkých tkání</a:t>
          </a:r>
        </a:p>
      </dsp:txBody>
      <dsp:txXfrm>
        <a:off x="5832584" y="612855"/>
        <a:ext cx="1112731" cy="642040"/>
      </dsp:txXfrm>
    </dsp:sp>
    <dsp:sp modelId="{265BCDD4-E014-4151-B3FF-ABAF5BC25A94}">
      <dsp:nvSpPr>
        <dsp:cNvPr id="0" name=""/>
        <dsp:cNvSpPr/>
      </dsp:nvSpPr>
      <dsp:spPr>
        <a:xfrm>
          <a:off x="6156581" y="1458628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Dermoidní</a:t>
          </a:r>
          <a:endParaRPr lang="cs-CZ" sz="1200" kern="1200" dirty="0"/>
        </a:p>
      </dsp:txBody>
      <dsp:txXfrm>
        <a:off x="6156581" y="1458628"/>
        <a:ext cx="1552028" cy="195044"/>
      </dsp:txXfrm>
    </dsp:sp>
    <dsp:sp modelId="{2B6A1DD8-177D-4A46-BDE9-A5C4EEBD017B}">
      <dsp:nvSpPr>
        <dsp:cNvPr id="0" name=""/>
        <dsp:cNvSpPr/>
      </dsp:nvSpPr>
      <dsp:spPr>
        <a:xfrm>
          <a:off x="6156581" y="1844222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Epidermoidní</a:t>
          </a:r>
          <a:endParaRPr lang="cs-CZ" sz="1200" kern="1200" dirty="0"/>
        </a:p>
      </dsp:txBody>
      <dsp:txXfrm>
        <a:off x="6156581" y="1844222"/>
        <a:ext cx="1552028" cy="195044"/>
      </dsp:txXfrm>
    </dsp:sp>
    <dsp:sp modelId="{98F7F502-C33E-4EA6-BB83-4C4015E1E4BF}">
      <dsp:nvSpPr>
        <dsp:cNvPr id="0" name=""/>
        <dsp:cNvSpPr/>
      </dsp:nvSpPr>
      <dsp:spPr>
        <a:xfrm>
          <a:off x="6156581" y="2229815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Branchiální</a:t>
          </a:r>
        </a:p>
      </dsp:txBody>
      <dsp:txXfrm>
        <a:off x="6156581" y="2229815"/>
        <a:ext cx="1552028" cy="195044"/>
      </dsp:txXfrm>
    </dsp:sp>
    <dsp:sp modelId="{33B90599-5899-4028-9847-7310E25B7F8C}">
      <dsp:nvSpPr>
        <dsp:cNvPr id="0" name=""/>
        <dsp:cNvSpPr/>
      </dsp:nvSpPr>
      <dsp:spPr>
        <a:xfrm>
          <a:off x="6156581" y="2615409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Ductus</a:t>
          </a:r>
          <a:r>
            <a:rPr lang="cs-CZ" sz="1200" kern="1200" dirty="0"/>
            <a:t> </a:t>
          </a:r>
          <a:r>
            <a:rPr lang="cs-CZ" sz="1200" kern="1200" dirty="0" err="1"/>
            <a:t>thyreoglossus</a:t>
          </a:r>
          <a:endParaRPr lang="cs-CZ" sz="1200" kern="1200" dirty="0"/>
        </a:p>
      </dsp:txBody>
      <dsp:txXfrm>
        <a:off x="6156581" y="2615409"/>
        <a:ext cx="1552028" cy="195044"/>
      </dsp:txXfrm>
    </dsp:sp>
    <dsp:sp modelId="{79AFE250-BE90-43A0-9E8C-12256468A562}">
      <dsp:nvSpPr>
        <dsp:cNvPr id="0" name=""/>
        <dsp:cNvSpPr/>
      </dsp:nvSpPr>
      <dsp:spPr>
        <a:xfrm>
          <a:off x="6156581" y="3001002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 err="1"/>
            <a:t>Hetorotopické</a:t>
          </a:r>
          <a:endParaRPr lang="cs-CZ" sz="1200" kern="1200" dirty="0"/>
        </a:p>
      </dsp:txBody>
      <dsp:txXfrm>
        <a:off x="6156581" y="3001002"/>
        <a:ext cx="1552028" cy="195044"/>
      </dsp:txXfrm>
    </dsp:sp>
    <dsp:sp modelId="{F5F94EB5-3F3F-4938-BA79-82ED298517AB}">
      <dsp:nvSpPr>
        <dsp:cNvPr id="0" name=""/>
        <dsp:cNvSpPr/>
      </dsp:nvSpPr>
      <dsp:spPr>
        <a:xfrm>
          <a:off x="6156000" y="3386596"/>
          <a:ext cx="1512004" cy="195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Teratomy</a:t>
          </a:r>
        </a:p>
      </dsp:txBody>
      <dsp:txXfrm>
        <a:off x="6156000" y="3386596"/>
        <a:ext cx="1512004" cy="195997"/>
      </dsp:txXfrm>
    </dsp:sp>
    <dsp:sp modelId="{897FAEAC-5BAB-43E2-9086-AF1FE1A31F22}">
      <dsp:nvSpPr>
        <dsp:cNvPr id="0" name=""/>
        <dsp:cNvSpPr/>
      </dsp:nvSpPr>
      <dsp:spPr>
        <a:xfrm>
          <a:off x="6156581" y="3773142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Slinných žláz</a:t>
          </a:r>
        </a:p>
      </dsp:txBody>
      <dsp:txXfrm>
        <a:off x="6156581" y="3773142"/>
        <a:ext cx="1552028" cy="195044"/>
      </dsp:txXfrm>
    </dsp:sp>
    <dsp:sp modelId="{8B0D471D-96B7-4AC2-A228-64E895CD2C75}">
      <dsp:nvSpPr>
        <dsp:cNvPr id="0" name=""/>
        <dsp:cNvSpPr/>
      </dsp:nvSpPr>
      <dsp:spPr>
        <a:xfrm>
          <a:off x="6156581" y="4158735"/>
          <a:ext cx="1552028" cy="1950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Parazitické</a:t>
          </a:r>
        </a:p>
      </dsp:txBody>
      <dsp:txXfrm>
        <a:off x="6156581" y="4158735"/>
        <a:ext cx="1552028" cy="195044"/>
      </dsp:txXfrm>
    </dsp:sp>
    <dsp:sp modelId="{B5D83981-107F-409A-A9BE-BE4AF03DDA64}">
      <dsp:nvSpPr>
        <dsp:cNvPr id="0" name=""/>
        <dsp:cNvSpPr/>
      </dsp:nvSpPr>
      <dsp:spPr>
        <a:xfrm>
          <a:off x="6156000" y="4544329"/>
          <a:ext cx="1551601" cy="1959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Lymfatické</a:t>
          </a:r>
        </a:p>
      </dsp:txBody>
      <dsp:txXfrm>
        <a:off x="6156000" y="4544329"/>
        <a:ext cx="1551601" cy="195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7B6C95-CB2C-4F2F-904F-A4452D496653}" type="datetimeFigureOut">
              <a:rPr lang="cs-CZ"/>
              <a:pPr>
                <a:defRPr/>
              </a:pPr>
              <a:t>10.04.2020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6E44BA-B20E-4FD5-A5FE-B24EAFE7D8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790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9DB88-007B-4373-B623-8029AAEB5C67}" type="slidenum">
              <a:rPr lang="cs-CZ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30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>
                <a:latin typeface="Calibri"/>
              </a:rPr>
              <a:t>Keratocysta</a:t>
            </a:r>
            <a:endParaRPr lang="cs-CZ" dirty="0">
              <a:latin typeface="Calibri"/>
            </a:endParaRPr>
          </a:p>
          <a:p>
            <a:r>
              <a:rPr lang="cs-CZ" dirty="0">
                <a:latin typeface="Calibri"/>
              </a:rPr>
              <a:t>6.2.2014</a:t>
            </a:r>
            <a:br>
              <a:rPr lang="cs-CZ" dirty="0">
                <a:latin typeface="Calibri"/>
              </a:rPr>
            </a:br>
            <a:endParaRPr lang="cs-CZ" dirty="0">
              <a:latin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108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301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26.1.2015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6CA93-2D61-41C4-B191-43F83CF1FF9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79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21.9.2015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6CA93-2D61-41C4-B191-43F83CF1FF98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0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Calibri"/>
              </a:rPr>
              <a:t>Gorlinz Golz</a:t>
            </a:r>
            <a:br>
              <a:rPr lang="cs-CZ">
                <a:latin typeface="Calibri"/>
              </a:rPr>
            </a:br>
            <a:endParaRPr lang="cs-CZ">
              <a:latin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802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 4,5 roku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6CA93-2D61-41C4-B191-43F83CF1FF98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3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405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Calibri"/>
              </a:rPr>
              <a:t>Fibromyxom</a:t>
            </a:r>
            <a:br>
              <a:rPr lang="cs-CZ">
                <a:latin typeface="Calibri"/>
              </a:rPr>
            </a:br>
            <a:endParaRPr lang="cs-CZ">
              <a:latin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749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Spino Ca T4N2bM0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362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Myoepitelíální</a:t>
            </a:r>
            <a:r>
              <a:rPr lang="cs-CZ" dirty="0"/>
              <a:t> karcinom P </a:t>
            </a:r>
            <a:r>
              <a:rPr lang="cs-CZ" dirty="0" err="1"/>
              <a:t>parotidy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846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Mukoepidermoidní</a:t>
            </a:r>
            <a:r>
              <a:rPr lang="cs-CZ" dirty="0"/>
              <a:t> Ca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6CA93-2D61-41C4-B191-43F83CF1FF98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8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Calibri"/>
              </a:rPr>
              <a:t>Radikulární</a:t>
            </a:r>
            <a:br>
              <a:rPr lang="cs-CZ">
                <a:latin typeface="Calibri"/>
              </a:rPr>
            </a:br>
            <a:endParaRPr lang="cs-CZ">
              <a:latin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34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180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220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184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193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77900-18A3-4D5A-9171-636AE704D470}" type="slidenum">
              <a:rPr lang="cs-CZ"/>
              <a:t>185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82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latin typeface="Calibri"/>
              </a:rPr>
              <a:t>Folikulární</a:t>
            </a:r>
            <a:br>
              <a:rPr lang="cs-CZ">
                <a:latin typeface="Calibri"/>
              </a:rPr>
            </a:br>
            <a:endParaRPr lang="cs-CZ">
              <a:latin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033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Folikulární cysta P AH, retenční L AH, CT v </a:t>
            </a:r>
            <a:r>
              <a:rPr lang="cs-CZ" dirty="0" err="1"/>
              <a:t>impax</a:t>
            </a:r>
            <a:r>
              <a:rPr lang="cs-CZ" dirty="0"/>
              <a:t> – nyní léčena na ORL, foto v iPhonu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100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39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Calibri"/>
              </a:rPr>
              <a:t>Folikulární cysty</a:t>
            </a:r>
            <a:br>
              <a:rPr lang="cs-CZ" dirty="0">
                <a:latin typeface="Calibri"/>
              </a:rPr>
            </a:br>
            <a:r>
              <a:rPr lang="cs-CZ" dirty="0">
                <a:latin typeface="Calibri"/>
              </a:rPr>
              <a:t>23.5.2014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102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750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7.9.2015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103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9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Folikulární cysta – fenestrace</a:t>
            </a:r>
          </a:p>
          <a:p>
            <a:r>
              <a:rPr lang="cs-CZ" dirty="0"/>
              <a:t>15.4.2015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82A8-59E8-4BCF-ABFB-77D8B91E2576}" type="slidenum">
              <a:rPr lang="cs-CZ" smtClean="0"/>
              <a:t>104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437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22.6.2015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6CA93-2D61-41C4-B191-43F83CF1FF9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7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15.2.2016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6CA93-2D61-41C4-B191-43F83CF1FF9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0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</p:spTree>
    <p:extLst>
      <p:ext uri="{BB962C8B-B14F-4D97-AF65-F5344CB8AC3E}">
        <p14:creationId xmlns:p14="http://schemas.microsoft.com/office/powerpoint/2010/main" val="187619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30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52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5691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+ podnadpi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47" y="725473"/>
            <a:ext cx="7212954" cy="603869"/>
          </a:xfrm>
        </p:spPr>
        <p:txBody>
          <a:bodyPr anchor="ctr"/>
          <a:lstStyle>
            <a:lvl1pPr algn="l">
              <a:defRPr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12477" y="1418768"/>
            <a:ext cx="6564224" cy="37463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31" y="6113074"/>
            <a:ext cx="2088097" cy="195783"/>
          </a:xfrm>
        </p:spPr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4"/>
          </p:nvPr>
        </p:nvSpPr>
        <p:spPr>
          <a:xfrm>
            <a:off x="963613" y="2001838"/>
            <a:ext cx="7213600" cy="4021137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/>
            </a:lvl1pPr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  <a:lvl5pPr marL="2057400" indent="-2286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28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+ podnadpis +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47" y="538673"/>
            <a:ext cx="7212954" cy="936210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12477" y="1564309"/>
            <a:ext cx="6564224" cy="594788"/>
          </a:xfrm>
        </p:spPr>
        <p:txBody>
          <a:bodyPr anchor="t"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68076" y="5646640"/>
            <a:ext cx="5224262" cy="236635"/>
          </a:xfrm>
        </p:spPr>
        <p:txBody>
          <a:bodyPr anchor="t" anchorCtr="0">
            <a:normAutofit/>
          </a:bodyPr>
          <a:lstStyle>
            <a:lvl1pPr marL="0" indent="0" algn="r">
              <a:buFont typeface="Courier New" panose="02070309020205020404" pitchFamily="49" charset="0"/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0217" y="6074438"/>
            <a:ext cx="3486147" cy="235520"/>
          </a:xfrm>
        </p:spPr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5" name="Zástupný symbol obrázku 4"/>
          <p:cNvSpPr>
            <a:spLocks noGrp="1"/>
          </p:cNvSpPr>
          <p:nvPr>
            <p:ph type="pic" sz="quarter" idx="14"/>
          </p:nvPr>
        </p:nvSpPr>
        <p:spPr>
          <a:xfrm>
            <a:off x="963613" y="2365374"/>
            <a:ext cx="7213600" cy="3226823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26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89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44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79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4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 rot="16200000"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18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</p:spTree>
    <p:extLst>
      <p:ext uri="{BB962C8B-B14F-4D97-AF65-F5344CB8AC3E}">
        <p14:creationId xmlns:p14="http://schemas.microsoft.com/office/powerpoint/2010/main" val="264815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2EE81-20CB-4F12-AB46-C81A13D63B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739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7FDADA-046B-4638-BC6C-5813F1BA66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837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27FA-82D4-4EF6-BB70-7FCC1F066B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174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BA7A-2938-4316-800F-5849CD83FE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236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423F1F-72DF-483F-A7D5-3B17312E2E1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</p:spTree>
    <p:extLst>
      <p:ext uri="{BB962C8B-B14F-4D97-AF65-F5344CB8AC3E}">
        <p14:creationId xmlns:p14="http://schemas.microsoft.com/office/powerpoint/2010/main" val="2705832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602DB1-8B7C-4A94-BB08-66D294B53EA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</p:spTree>
    <p:extLst>
      <p:ext uri="{BB962C8B-B14F-4D97-AF65-F5344CB8AC3E}">
        <p14:creationId xmlns:p14="http://schemas.microsoft.com/office/powerpoint/2010/main" val="1421166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ZLOCO451p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8E3C-391C-4565-80AA-9C0EDF19A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6232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ZLOCO451p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98E3C-391C-4565-80AA-9C0EDF19A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8074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6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A5DC4-4CAB-4744-854C-720B914B8E1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32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41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298648"/>
            <a:ext cx="7773338" cy="1596177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  <a:effectLst>
                  <a:outerShdw blurRad="50800" dist="50800" dir="3600000" sx="101000" sy="101000" algn="tl" rotWithShape="0">
                    <a:prstClr val="black">
                      <a:alpha val="36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</p:spTree>
    <p:extLst>
      <p:ext uri="{BB962C8B-B14F-4D97-AF65-F5344CB8AC3E}">
        <p14:creationId xmlns:p14="http://schemas.microsoft.com/office/powerpoint/2010/main" val="150779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BB8D6-6A3E-4C39-A48D-752A95F6BB1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88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84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48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cs-CZ"/>
              <a:t>ZLOCO451p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3679D93-BFCE-4B76-9C5A-041BBE1540E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6" r:id="rId24"/>
    <p:sldLayoutId id="2147483707" r:id="rId25"/>
    <p:sldLayoutId id="2147483708" r:id="rId26"/>
    <p:sldLayoutId id="2147483709" r:id="rId2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5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9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google.cz/url?sa=i&amp;rct=j&amp;q=&amp;esrc=s&amp;source=images&amp;cd=&amp;cad=rja&amp;uact=8&amp;ved=2ahUKEwju-pzvv9PdAhWKPOwKHTAPDAgQjRx6BAgBEAU&amp;url=https://migraineagain.com/tmj-pain-migraine-related/&amp;psig=AOvVaw1DuTjMXh4lke28Wojs6Wh6&amp;ust=1537873630088532" TargetMode="External"/><Relationship Id="rId1" Type="http://schemas.openxmlformats.org/officeDocument/2006/relationships/slideLayout" Target="../slideLayouts/slideLayout2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4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8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5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3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17.xml"/><Relationship Id="rId5" Type="http://schemas.openxmlformats.org/officeDocument/2006/relationships/image" Target="../media/image7.png"/><Relationship Id="rId15" Type="http://schemas.openxmlformats.org/officeDocument/2006/relationships/slide" Target="slide145.xml"/><Relationship Id="rId10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openxmlformats.org/officeDocument/2006/relationships/slide" Target="slide1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2420888"/>
            <a:ext cx="8061325" cy="1470025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prstClr val="black"/>
                </a:solidFill>
              </a:rPr>
              <a:t>Stomatologie - přednáška</a:t>
            </a:r>
            <a:br>
              <a:rPr lang="en-US" sz="4000" dirty="0">
                <a:solidFill>
                  <a:prstClr val="black"/>
                </a:solidFill>
              </a:rPr>
            </a:br>
            <a:r>
              <a:rPr lang="cs-CZ" sz="3600" dirty="0">
                <a:solidFill>
                  <a:prstClr val="black"/>
                </a:solidFill>
              </a:rPr>
              <a:t>4. ročník – všeobecné lékařství</a:t>
            </a:r>
            <a:br>
              <a:rPr lang="en-US" sz="4000" dirty="0">
                <a:solidFill>
                  <a:prstClr val="black"/>
                </a:solidFill>
              </a:rPr>
            </a:br>
            <a:endParaRPr lang="cs-CZ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813" y="4797152"/>
            <a:ext cx="6480373" cy="359891"/>
          </a:xfrm>
        </p:spPr>
        <p:txBody>
          <a:bodyPr>
            <a:norm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i="1" dirty="0">
                <a:solidFill>
                  <a:schemeClr val="bg1"/>
                </a:solidFill>
              </a:rPr>
              <a:t> </a:t>
            </a:r>
            <a:r>
              <a:rPr lang="cs-CZ" sz="2000" dirty="0"/>
              <a:t>MUDr. Vojtěch Peřina, Ph.D.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Šíření infekce</a:t>
            </a:r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371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5238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6762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771800" y="3244334"/>
            <a:ext cx="1924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</a:p>
        </p:txBody>
      </p:sp>
      <p:sp>
        <p:nvSpPr>
          <p:cNvPr id="9" name="AutoShape 10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8286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2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9810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4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11334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6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12858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8" descr="data:image/jpg;base64,%20/9j/4AAQSkZJRgABAQEAYABgAAD/2wBDAAUDBAQEAwUEBAQFBQUGBwwIBwcHBw8LCwkMEQ8SEhEPERETFhwXExQaFRERGCEYGh0dHx8fExciJCIeJBweHx7/2wBDAQUFBQcGBw4ICA4eFBEUHh4eHh4eHh4eHh4eHh4eHh4eHh4eHh4eHh4eHh4eHh4eHh4eHh4eHh4eHh4eHh4eHh7/wAARCAG8Ac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ELAFQx68DNKCBu6DB9ajvH8q1km4/dozMfoCa4j4I61qWvfCzRdb1O7a7vL9JJWdsdDIwCjHbAwKAO7LL0yMj86aSr5LISB0z6etcHq3iT+zvGOvW+r6pHpuj22hW04uLmZYoopJZZkyXI+Ujatc3peq/EXVtPQ6f/ZtppmmbAutXokuXvz/ABOEDRgKq87jkMegxQB66VU42qpB+71pytGQCOeB0ryLw/8AEEWfhV7WaPXddudPEkUmpaPpkt5FdkKSZA6AosmeGQt8jZHbNX9M1XxlceCrbXL7xdoenyzeX5RgsftESqzYVHO/LyHoQvRs8UAeoApnG3BJ6EUb1xlSCOg2+teOvr3jeP4Q211pvg2QzT25jVG1QieISPgSEuN27bkleoJAHSrUXjPTY/Bs+l+HPDet6hd2cf2e4sls5EkhnONyyZIO48vw2cUAesBlLbec9enU0qsrDg9+eO9eHaZqviBrm2fRPEGteLLywiYa1YXjx2aWrbSQZFK5WTcBtjycqSScAGnahNqZ8J6R4stNS12e7nltr/UrW3us20iSS7SmWxkKM8Jz8nvQB7eSBnt65oDLgYBIPfFeTap4+tdQ8Qpp0HjHTNM0m7ghvI7gXKQ3RQuyeWqykHLlSchcgKcZJFefeJvGOv6T4qt5PBz+KNQurmJl0u11Nmlj1e4dxGzMmQ8MUaKW3Mq854wc0AfTY+ZhwQcZ5pWCn738qyPDGny6V4fsLFncvFCA/myNISx5OWY5PJNaoPT5lyfegBw45HTp05pdq+49s1HI2xC5XP40xZdwz1x3A6CgCfGRlc/iTQBkd8/7xqJJWYlhnb79qeSeqsM+tAEgHGP60GovmA+bg+x60pOcdfxoAeoGPlJx6UbV9+vrTDuC46e9IzsFJznHpQBJ7An1o255Jb6ZpqsxG7PB6AUZLDn+VADgn+0fzpNq7sc5xSZb1/Sjceuc/hQA7aMg7j+dBXjqfzppY/wquaXcc9BQAoHHIxSFfU8Hrx1pSefbGc1w8fxc+GzPep/wmOmI1krtOJZGTARtjldwG8BuCVzigDuCvHf8K5f4jWUjaVbaxEzLPotyt8GSPzGMagiRQvclCar6J8UPAOteJv8AhG9M8U6fc6qS6rbBmVmZPvKpIALAclQc45xiurMu4fKN3PYZB/GgDyr4fanJovxM1bR5LuCXw34oUa14bnVxsMhAFzAp/vZ2yBR2Zq9XXBBI3Edju615B8TvCcVro/8AZ8kcq+HYrhb3TrixtR5/h26X5lmABy8BO7ICkjcRyv3dv4VfEhPETp4c8QNY2fi+C3E8trbzB4L2A/curaQEh4nHzDnI7gUAb/xalkh+FniyaGSSORNGu2V1+8pELYI96d4HtYTpum6kcG5l0e1jkcnLsNgIz+JNcn8edWXWNFf4WaFKJ/E/iW38pYBn/RbNmCz3UhyNqKu7HdmwADzjWj1D7DqEb+GNVtvEEOlWostR0m1milugEwA6/OoWQd1bqOnPUA7vB45we9Lg/wB459qzNC1vS9csvtuk3cV1EGKSKh+eNx1R1PKOO6sAR3FaG5ScnOcUARanbNd2EtssgRnUhXZd21uxxxnBwfwqn4evL6bTxDqkcMepQfJcJG4KsegcDsr43AHkdK1cisTXYJrW6TWNPs47i8RdkyFyhlhzyARwWHUZB70AbWM9zThVexuYbqziubeYTRSqGR15BB+lT96ABgezYoXIHJzS0CgA70hzS0UANw394flSjd65/ClooAKBRRQAUhz2x+NLkUUANIf+8B+GaX5gPU/lS0hYZxnmgBaTmloPAoAQZ780tIGB6EH6UtAGJ4wkZfC+sMufl0+dvr+7bFef/s1pIPgB4KGPLdtMUc9Nu4nJr0DxKPM8I6qjH71jOOnP3Grj/gDtX4J+ENxDAaVHkr65PSgCrqdvpcnx2hm1GZYbs6ABZ28jKfNbz2y4zxvQEbSOcO1cxpl1r8vjbV/hlpdzo1tZWKteyXZt0mNtayqVEXlApiZn+ffgKBnIz11PiJoN/wCJfGE+n2OoW2mG00mC/S4ltjKyTxzyGIq5YKgDcsCTkegBzwGia3qFlocOpWem3uv+KtUt5bW6vLdFtYpxEGnkniuNpjmQkBCoOSPu9KAOn8HrqXh/Rovhb4fbUnuVvblLzxCkCmOBSfOlUgtkzYcAhcqrMPpWF430DR9M8O+I7zQNCitdGtdNSzNs07Kxuppx5kxwSDMImZs8EEc1P4d8JNL8MbDxJ4i8T65qN5qVkbn7Hp8jwxR/aWNxtQRoXcHA++SDznAAFRaF8OfDOoeFovHWoate6KmswJeNpejSbbVADkM0JD+dIBncSME54FAHS3fifXNYbS/DngKGTTLWVVhttc1CDylHlAjEceC8gIU5ZgE64Oag8CxeJ7C+vbfw3KdX0+aWRtSu9SmMMDXz/wCsaI7d0qNyAM/JxyeRXlN78RvCOrafc3d62reJ9euFlktotIQ2cOnxkGGKJ5dw2P5abmVsgbiAO9Zdp8WdSvdCtNJ1TSL6TTLKEWsGmW+sJbo0SrtKTyRqxmJwD0XB6UAet+GL/TrLxRr9nrWqzaTdNHDcvNaXMczX9igaK2to5fvhlfzNwK7mJHOMVx91p0/iXVb+x8E+CfHB0WKFLnTbaad7C2trwuGff5hA8tiqsR83K8YBxS+B/jd4Z0TMkvwqkgm3rHPe2d9DdzhjyN3mYkY/oPrXsHhH45fDLxJdSWcPiePS77dhrLVo2tZQcdP3nykY9DQBj6f4K+J2p+K08SazJ4O0HUG0uPT7q6tLY3k022UvvjVwFTgkYO7Ga7zwh4D0Xw/etqUb3Go6y28HVL4q84ViC0SYAEceQPkQKM89a6CGUXECTW6LMjKWjdJAykexBI/WlMjpMQQxHQ7FyF+poAuFR5WzduAPJzyKQqFQpuQY6EjmoopcAgQsAR1I6+9KW2gYBznnjt/hQABcLubO32NDBVbqWOM8dfyrF8X+JLXw7pa300EtzNNOlta2kDJvuJnOEQMxCrk55YgAD8K5TRvGXjDT/Flho/jrw/p2nw60z/2Td6TM91FE6gN5U7sASxHIYKq8Ee9AHpEfzFmL7T0z61I+8LlSCT94k44qA4C52bmxnA+YAfpVXWdY07SdOkv9W1Cy03T48b7q5ukiiUHgEs3A56c80AXkI27hcN+NShlPOQVx94muKi+INtqEanwv4a8QeI4ygYXVtaC2tSD911muTGsqHqGi8wY57jNTWPE3jKwgabV7LwV4YsMMDfahrbzIjdsoYYgf+/g/GgDvWlCsRgjHOcjmkLqwYMCvHPavI4/HUd9ut5vjV4Et9uMNoMEcspz0BEk0y/kua0Fu7iFPtUnxV8Q3sBwNtt4fhkJ+nlW5agD0knPK7wcD5RQGkwQGfjsFya89bxfpdtNIs198QLr/AHfCV9j8CLYVhaxrGiXxTdefF9VJyBbaLqEYH/kEYoA9fEkjZA3k9xtINL8ysAN4B68V4paXOhLKI5bj41XA5x5un34X/wBAFSyXGnKS1nefGOD6addN+W9KAPbN38JHPvTA+PlPCj36/SvIrJZpIRIPGnxNthjiK50oh/rzDmvQ/BIVdBhLavqOqHeQLm/jCTMfQgKP5UAbtzGs1vJCWZQ6FSynBXIxmvn/AMUfC/4p65pv9jLrOhadpNlYSWEVtbSOYtSRn+QyoyHymVeSylssO1fQSf3eMelRyx5X+9/s9unSgD5+0b4d2fw+kGs65Pca74kn1+4m8MaV/aUi2n2iX7rLGB8p25LsQwUZPesnxl4v8Tf21cw6x4l8QajBYGc61pHhZ0ikspo1DoC/lCVLcgqN+8liSeAMV1fj3xnc2XjK/wDFmleGINVs9BA0CO/u71YbeC7uJIxM68EmNGEUcr9cnC/deuE8S6V44msviBZw6pDFrd9dRW95p1loUolurd9iK5uGzI9sF3qZEUkcg9RQBb8AeNPHmlaRaR2cmp+Idaj+23GvaDq1/G7afEgZkCSgearkGILu3K4c42kGugvPDHh/xdE02m+HrS9NrLHPf+D5L2OCSxkfD/abSaLDRMwO4qGVZO+D18/+IviXXtSn8M3jyaN4Nvr/AFGWCNczHVNOW0iKSq0q/N5cpTZgRkAMp5Jqbwe0Nzqaaj8ObiLSvHH9uNb3lgtwk6LYlcsXxkS52rlywIbBbaeKAO58S3vhLwL8CPFWufCnT49Hvnljs72eVZTeWk0kioWnaXdJmMSFgCSB2r5xjU2F5Hq2kXd3pmrWznyL6BwbhJSfvyvjJy33txbcD82eMfT2n6xZfEDRdR8WWGki91axibSfEnh6G7ilW+twG3IVVmVmwzNGTtbOVJxkV4V8Q/CjeBr+3lWYXGg6gnnabqckLIoTOI7W4kOVikjGFBfg4PAINAHr/wAKfHVx4k06712CB7DxZoyRyeJtLgtElGtwBeLiJVxmT5TtYHjlWByuPeNA1Gy1jR7TVtMuUubO8iWeGUHhkbkHHUH1B6HIr4e8E31xpnxN8J6nYxTi8i1JINu/yJJ2lOPs+XHzKw3ZUA8lT6Gvr7wNdTWvijxR4akjAisrqO7sgsYVfs8652qOhxIshJ/26AOyPzHuPpTWU7unvk0BujMPriuQ8TeOLzTdfbQdI8F+IvEN7HAk8z2SRRW0SscBTNO6IX4J2rk+uKAJtUlvfDN818kcL+HHJe7SOJ/Os3PWUYyHjJ5YYBXqMjOOoSRZYllhdHiYBlZSCCpGQQR2rjvCHxD0LxJrkugzWmqaB4gjUu2laxb/AGe4liBK+bGMskqcH5kZsY5xUgtLjwjeyT2Kmfw7LIWuYGdmbTmOPniHTyeu5ByudwyARQB149SP/r0KMpgBh9abbzrLCskTrKpAKshBBB9CODUitx93AoAQDbk85NB9PmPtmpAQRmk4z7mgBmMHI4oJJx1Bp24MSAMgd6PlznjigBu4bTjcx74pyZ684x3oLf3eT6UbxQA1eu7aAx4PNSd6TjPbNLQAlI3Hfn6U6g0AMk+ZSuD9aG3bfl4OO9PFJketACJux82BTqQHnFLQBRvoVksLiBmba8Uik46ZBFea/sySO3wP8OQkDZAJoF/2lWZwCfc9+1eosm5vmPBBBU9DmvL/ANnLYnwthso2ytlqV9blGX5kK3D8H8xQAvjTwho/ibxndp4ije40lNBUG184xxM4nLFm2EMccYwce3SvLtT0q+k+EvhyaW4KeEVuJIo4rjTd1zpkZ80Jc+bDIhdm4jDYA/e5bPOfWfiTpUl9fGNdVfTIbrTZ472eGPdPLbo29kiYnET5P3iG/A81yNhoev8Ain4cxRW/iaxl0OMGO0ttQ0wo7xRvkLO6SKd42gBlAwOSGJoA4zXdAuPCvgrw/q3jjxJr8llpiJLLomlyiJrGGXgGNx8zpCvysNoyCRk4rw34ueOda1LRry68P2tx4Q0HdFbW+m6fM6pPGGYrNJ83ytjAwAM7hnpXd/HL4nXXj12s/wCz007SbVF8wRN5h1G4jdgyxSDBMQYKQcLnnIry3xwv2jw3czyxI0EskLK3m/OrMwDgDg8Yxgj3oA+lfE/wS+E8OlaHoemNJ4Y8S3dsv9n3wmaZLm5ZA2J1bIYcE4OOM49K8B1zT9d8OeINa8MeJII4L6zdZGPzeVOCf9fFnBZSMcDoPpX0p8S9Qvbb4p+EJLG1t5zNpXmS2VvApvnkKoBNB5mI3KDjrgAtmsD9o7w3deNrf4d6lBfz289vryaTcXkkCNIpnAKMVX5WAKkMMgc4oA8HiuMzfY7yNRt3NdmM7c8j7pX7ynIPWo5tQsrti5is7sKpWWMMsjxITtDZPV8/hW94w8Aa54HuGj8ZafeQKrbI9TjLPY3IAA3iVR+7JGfkcAYHXIrzqDwTdHw1cz2zu+oyKVhghC+XIvmBsrJn5+BnntQB01sNPsIpmje6tYLSWLM1pdvAINy5YEI4BbPtya6vTPiF8QtIvzJYfELXnX7M00CXVyt1G8fQKVlU8++c145qHhDxM+ozNZ6bcJDcXLSohdThRypLZ9CevpWt4WsNa+23cepzyozL8gmIYsS2D9ARzxQB9KeB/wBpLWtPnii8eRaXf6JLIsP9rWKG3mj9TJESQx6EhccV9K3l5dHw5c3+iwR6hdfYZLixQHEcz7N0QzzgMcV+fVorTaf5kHlW8dwTADszGhC/NK+emQT/ACr7L+DepWul/Anw9qF/exRWOnaYouZ5zu8sRbtxJGc8AYHWhK4aGJ4Pm1fx98NNTs/Huq3WnXyNBMtxJon2A6VenLbYmdiJtjgAOACc9ea2vAvw81yHxFD4o8c+JIvEWs6eDDphAZIrUYKluAAWYdRsGO5fANeL/GD4tXfjbXbDRbKCe10O2v4JUaeJle8IKlXdD0TPzAd+D7V9JeNNY1PTbFTommte61ezCzsYWBKbzkmSZgfliRcsTkHgAckCsqdaFRtRex6+Y5PXy+lSqV95q6XkV/EOv6u2rS+GvCunR32tCJZp57vctlZK5+UysoyzkBiIl5OOSoOa4/TYUuPEc97oNi/jbxBZ5VvEWtybNPsnyQYbcKhCYOciFCegdz1rS0nQYLu0HgXTWNx4c04/8TzUTfs11fXjfvGgbaQVY5Vpd+BtdUAOTt7HU9Y8MeE9PtV1bWNI0G2wEtzeXUdtGV4yqb2XoOfxrU8gwLrQ7x9PmvvHHjW8ezRGe8TTmGmWgUDh9yEz8YPImGePlxWP4dtYBc/2p8P/AIXadaMUwNc1oC1lulI5Yvte6cnj5nHPrTvEvjbwt4pm0/wT4ZvNP8Vz6vcKmoR6dcx3CW1kD++uJnQlIgBjaCdzMVAHWvSRGkM8lyzM0sh+bcDuIH8KgZ479M80AcnDb/FS7ZpJte8KaVHj5Y7fTJ70kn1Z5Iv5c0y6tdW05Q/ir4qCxLYx5FrbWKNj0EvmH9a5Xx58RGvfHc/w48O+IrPw5NaBJdY127CYjLAMLa2EmEe4YMDkn5VzwSMDU8GfDTwRFBbane2tx4o1uGVpG1LWCbm6Z8EAEPgJlf4cKO4HegC/HqGlRuu34xxSsy/L591YuhI56KqnpnPNMsNP8camHutK+KujXttvJDQaBFLtHoWWfBq5J4Q8I6ja372Phzw9cebcotybixRod6EAnAA3MoAGRwcDniodX+GvhXVrXzrWzm0zVIQ0UGo2bPaTQlTwP3ZXK9APbFADz4e+JnJ/4WVpWRng+GB1/wC/9LDovxNUMreO9CnfPys3h8ptGef+Wp7frWVaeDPGVnIbjw58QvEUEf21/wDRdYjjvIVjU9AHUS7CRx8+cHOaiurf4m3eqw6de+PtJtrPkTzaPpSwzAjHyZnkcckj7oyM0AdFc6N4+kVz/wAJ7ZWURxsaPRVOPXO6THNbvhm31Gy09odT159amMhIuWt44iBx8oVOD9a83Hwx8PalpDXviLT9a13V7djFJFqmpSzMHOMFhGwRhtKEbQMZPfivQvB3h/TPDWjLpeiWcVnYK7SW0Ss7EbupO/kH2oA6BMdxg02RkXcz4VF5JPAAHOfpTgOnPauN+Nlxd2/wr8QLppRL25tRZwM7lAHndYlJYAkcv1waAPnmG68Eah4u1jWLxdUvPBs13bvrN3BIkljBdyyGVzIzjzUhZ/KZgmFYxx5OMVHrnxG8R3/h9DLJqUGn2dv5E8y2uy41kC5Mck0TMd+9IFilGz5g55BGRWR418T3WpQ32gaUqeGbu9trHw/c2uqaY8UQYecjgzSHas0UEynzP+WitkL8ox33iPRtY1TxxJpfiTxDdWc+hRJqulahZ2g81fPibzZLh4wEZImjwX2jO5cg8CgDM8S69o2neJbzwzC+l+IJ/FNxZS/2/fW0POnzoYHiupY4+MOqoOASJx3BNRaNceKfCWm2HgMeDNMvdY0aG+WxvY7lWhmsSpNwQs+do+ZAAcq2GGBXPeCvEGtpb+OPEGtWNvdS6tYW7XtjFapDJHbhEWHUIXkiETxiVpA684PzgnGWoa/4L8WeG/EPhvw3e6Zreoau6LZzWllNC1rqtruEk8azgxSL8qgfvVYkALu7kAm+Guqr4c1DSvHGm+KdEvdZmmeOTw/bW0sd7c3twqRvbNmQhom8tJFcgqGVSAq8D23T77QNX8GXXijwfo0XiPwhqpaTXfDkkDSzJIWy7RwliqyZYs0W0biNwIPXyLx9rmiX+p+K30G1jk0DVH020m8RQ3MED6bLHMmSkAYSSJFHc2yMRhdygtkMa7fwxrFn8JdSgt7vT9QsG1K4kl1C1exSa4uUHzm9aSNjIxQSASM3yElkQEgEgHSQ+Fvg34A8PL8TNF8Mx3UdpGDYObuaZhLI6JGkSzOUicsFTPylemQM1m6b8XtJ8TeJ7O+0+K68O6zEhtorXVGiNtrEbHP2cTIzLHJkblJxngHIPHTeMtL02z0nVR/pMvg3xYjtqk8TLs0mSULm8XcBtjbJd3yRGyh8YLkeKa38D/FaNLJpt3oOq+HZLfz/AO1rvVFiju7cAsjyAQvhgp4dDj+IEBsAA+o/CviS11yOVRDPZX9u4S7sLoBZ7VuoDqCeCuCGBwwIPeq3g2W9a+8TC+aUCPW5FgDPuPleTCQAOwJ3HFeQ/BSQp4GsF0bX9K1Dxxo8bvJG/nBrvTml3RQbriNJXi2MgWUDAdUGWGQet1HxLdaHr0Xj/S0ufEXgrXLKJbpNMt3nurSSMsEuFiUbihDESDAZCoGODQB2fjzwjp3jHR1tLqa5tLqGQTWWo2jbbiymBGHic9OnI6EZB61l/DvxTJd6bq2l+Kozaax4bcQanJMAI548MY7tcDbtlVS2APlO5e1Ps/iz8L7m1hnX4ieFEVxu2zatDE49NyOwZT7EAisPTNQ8MfE7xJr7aFrsd9p1ppp0u/ksm3IZndZY3STG2QqobBGQCSPWgDW0jxDa2r3s+mi6l0a0uViuoJYPLOnKUDCSNQBvt2UqeASAS2SMhe3tbiC4gjnt5Ip4JFDRyIwZWHsR1+teZeGtP8WeFby81SSTT9f0671ALqVzdS+VeRRIREJ9wHlMiIMmNUTADfMx63213T9F8Xyabptxdwie4ERsb62kgtpnCDK2MzKEaQAf6pGIO1/unJoA9E/hAIpw5ANUdMu4762W4t/OVXHzRzRlJEb0ZW5H0NXl3cZ/SgBo4XggCnDuD/LikC/7P40uDj0/GgDlvin4g1fwt4A1bxLo2nWWoy6XbyXcsFxcGFWhjUs+GAPzYHAxg15vqXxq13TItAW/8O6RDNqulLqvk/bpCXjkljWOKHEZ3S7ZMkHaMjAPevUfGrWV7Z/8IzdabNqKa2j2k8CZC/Z2UrK7v2UKccc5Kgdak0rwnoOm6laajZWCw3VppqaXA+4nbbIwKpjpwVXnrQBl6D8QtD1fx7qHgmNb+31iyg+0MlxbGNJI8hWKMeG2lgDjvXZCuT0PwD4V0bxPL4j07S2j1KdJo5JTIzALK4eQAE4ALKDxXUg4P3Tk0ASUdKb82B0HPPNKwyODigBaQKB0puGHPU+lL8+ewoAdRTV3fxEfhS7h7/lQBFKcY65yMce9eR/s8zPJbeN7PzRm08XXwAHUBmDf1r1mR8qPLYMegGa8V+CUMml/GP4uaM45OrW+oR88bZoyR/6CaAOg+JM963i7wtp+k24N7qC6hbrKxGIR5G5mweGOBwp4PcjrXjOteLLrwl8EofCsflT65DdTWQiGmeZbyZd28xHyBtVck7CxBXAzXsPxfmOk6t4P8SJp9zetp+sm3S2gQFmNzE0fJJ4G4j5u3Xmvlnx7rPijUvFWoWeoX2hWenabfvIbCyuHe1juX+Z5ASAXxuwSeM7sYHFAHO2+nzW91bC2hMrRMqskcm26hIHzO7nuxbLZHpzWX8RVVPB96sbRSTecnmlIgpYZ3EHHOOpJ9qsyw3FnZRThH+1yP5ACjaiIoOzaBgAEZ/OtNY5JpLi21Rlkili+zPKsW0sZVwMAf3AWyfegD6Y+JPiHT9N0fQNWto7G+ub3Rrb7Na3tnm3eNzENzXHWJjkKMHvkg4rnoZrTUvgd4l13Tb0aw9hcx63NJPE8dyZYZBP5LZx8qKDtYcsuD3rc+HWpeGfHX7M2g6rrVml9a6XYRWN3F5LzFZYdsbKY05ydsbD0DZrmLKG68PeLrGfxLo9j4Y8P+IRdWN3obSvL9rDriQKqglWHUtk4TA+UUAR+KNS+IX/CYTapo9lrmvS3d+140ZRH0S50YoXRN7ZGQn8P98se+K8612y0vxW+oeKvB3h6bS7uyRLvUtO0uRJ7ZbaVTsnjA+7OgGJI8dGyBkV6fLe6h4F0e6+DPiHVH0HT4Jd3hfXZ7hobbVbUOJDYyyj/AFTYcxluMgYHbPYeA7I+E9Ttbfwj4T1rSdGupjHqukzW6SWsUflO7XMNzGTvO5UXaWO7dwBigD5jnitZ7d4fOBs/vb43yUdXz1HUc/pWFJbvJf3Ye3cxfaQZmdF8yMdAQSPlAxwBiu51fwXM2mnWvh2194j8KbY7q602GBzqOnLKrNHGyMFaSLGQJEznaeuK5G0jhm23MbR3M0UhWdULHC/dKuzcM2OoPzKelOwehJb/AGFZiqzSlXRIpkLREFAehUcknJOcV9Sfs2awtj+z5NrGrKz2tjc38jDygpMKOTt2dM4FfLmYLW4fSpNOWWOJiquTgyqVy2T1JUHr2xzXr+qale2X7Ofw/wDCeizLDL4ulKXE27G4PLgZxzhiVyfQGoqTVOPMzqy3DrGYmNFP19Fqze+H/gRvivc63481qEaZDqV0o0qNAGZfJkA3nP8A1z2Ed8v7V6X4m1xYDe+MbLfq05c6L4d0+J9qz3UpxJuJH95ckk4VI2I5rVeGw8AfD2DSNPgk8uJUsrGGJws1zcSHGEY9HZ2Lbug5J46cX400fxbHq2kaX4futZtPDXh9o7aaTSIIZ76+nkUl5syEKgQ53nlsyNgc1NKnGC0Wp05rmE8ZW1fux0iuy6Gxqeo2vg+PS/hv4ZuUtNTktWumuZ0E8dspkLNJIZZFDSzymQIS3L5JyAa811Oa8tbxtQ8MeDTrureZO66xqSzzalbSR5jlgJ3hpM72YLGUjVOVViBR8LNQ8XH4B2HimTSdO13VZZ7Ow0SO6nby8CZLJVcY4dWjkmEmThrh8Yyag8Q+BtS07wlc6Wmoapc6xJIol07StOVA0zfKJzNcP57KZpAjXCEgru2r8pK6HmHqfw7v4brxl478RxTR3NpizsWuNpjiZ7YTGRcvyWQSxqxIxuGMkghX/FXxVc+GfB9pZwT7/EviST+ztOeJhHsdxy4J6GJDkZIywx34059CsYNG0lr3VYdJ8PeHreO8uVtf3VrcyIocvIzZJiBAb7x3EncSRXJfDuLVfGfxFT4lahbtfeH71JYtAW6CRrZWgK4lVNpbzpHBOSV+TbyT8oAOw8KWHhfwzoMOi6An2pwoeVQwe5nmdFzLM+M73ABJbrnnjFdZbWVjCXa3t4IzKqLK/l/NIFXA8wjBbA9c46VkwWt9dyDULi2t7a5+1RySxvNmNwsOcqQobIZv4wDmP0xTHuLLR9SeOa7njidA9xM8JaJJJG2qTJ0ySwABBGAKALcmn39/B5E+r3MflxBC9oFSR267ssCF+XAwB/EfaluNPe8uZbW5X/iWeRGiRbnDMQc8srAgDgfUU648uXUZNPZdQXdbtNI0UZVCCQmDJ034HQHIAzxkVT0VZJNDuVN2t5J57yGWUN5XyudoGSTgBBn3BNAFOW5GneH7i0t2v7mNb1obRopg9xcIHUtGn8WUy8YzztjLE85qnZX3hHVbONbq4t0a7uFuLdr9fLl80lV+QPhgyvEAR3IxzVVNNgn8X2m3SIbHVvtVxqFtfG5RjdwsBBPIgyzLiOWLAwPm2A8Zq3qWlyFZGmmsXdrwzWH2pHm4URgF+R91hux0zycUAa9oJPPu9JbVFjubN0a3VFAZIxboMsp++N5dhjvj0rd0+6S9s47yCRJFnXKNHnGPxrmpTdStJbXkMN1qFhLbz/aPKEKTKXcERk8Kw2OCpJ4weN1b+kyWkkAuNOuo7m1nbzEmhdXjbcP4SD04oA0xnoMGuN+MOnPrXw71PTItQfTnnkgQXStgwbZ42Lg84IAJBPGRzxXY1x/xluNPtfhtq82rW63OnjyjdRFdweMzRhhjvxngcnoATxQB8have32pW1p4buRZ+JfCNx48km1drcm61e4MbSMzTSREqSbdVwYgCQhAPBrYspbLxJ8UpZvCg1nW/D2iwM1+NYldm0mILsVwZ2Pnw4YzeS/IweTwB1ml+MvC1hjXPDunTxeJo9Q1WG1lh0t7dDvklngsJUZB5lwdsUYiHzgTEpnk0mr3NtFp80em3+otcLJcxeJdabSBJI5ulAWKeAtG0J+ZWURiUL8uQN1AGF4R8M6PqFr4Y1fWvFmraLpstzfWFlpq3INra2585igmcB1heGI/JnOJISDytP0y+g8S6l4d0vxtfeJ/EEH2eaSXTJdNKtdn5khe0KbZvmiCuzM7HnLMTT/CPgyxv9HudJ8Qzmy8QWmgXEGs3WvW0jPaxuqQ7irOI2JIjMM0eR5dvsbBwRq6JHe3dhHqfj2+sV0zTI77RrWa+LCSxYFY0mdYCUcBj5BmUhVKc88BgcrounXt/wCA9V0YeFft+hWGrQf25eTWCpcM7zJ5pRJUMqu1o8KswVWDRhlJDEiee/8ADPhKd/Eum+Gb6/m0a4jGnXepWh+zX+lXsYEMEkrqzgIAwjds4RMc8iusitPEnifwroAu5dQ1JrhdPttU0mztrqxlxBIZZmmeYiNnaIMF3vHkbHVmyqmXS/DvgObwv4i8MeLI08P6lfxX0lpLeGE+dGC4Bg8mZwTBtdPJUrwpIQZbCA774V6tq3hqW08GeLILWGK/kaTR7i0tJYbMeYGlFohYBU2pwiqTgKV7Lu1rzT20BJtG0iZbSy1yGRtJ07Bhjs9QjXf5SPFtCROyklc8tux9414H4O1JLO+0LT9X8ReJZtL0zV7XU9MsY44vLtbWGMb5ZobkC7jhEYlkVlDJhkwxfAr6h8W2lvrvhWK6tb62xE0OoWl7gOiBGDiVSDjGzcAf9qgDzO18beBfin8OIPEGo6/beG9d0YyyrcfbEjutIu0Qq7L8wLxkZyp3K6tgjjiD4X+Pm1XZqvhrS4rS9vSbzXfCDeWlykjYD3tsxwWzxuUj5iMja2d3gXxd8LxWXjDXrSGxtori31Ka804ogbEbyebEvHO0x4OOwBPXFYuh61DqhstQt457a4UsComa3mtrhX5O8ZkUHuQCn8LUAfY3jfStB8beDNY1rwrofhrV/E6WLx6fc3VhBLLDcbMxq/mKSjruB2twM88Vhfs76f4qttY8X6x4ks9chW/bT/IfVooo55DHbYlwkSqqqrkqMDBAHWuK+GvxETWtch0/XdTj0fxWzLFZ6zbRrHb3mBhVvYS4Dlm3gMFCZcBWV9te2aX4hla01SLxJZyWF9pERe5ZIyILiIAnzYG5JQ7clTlkY7STwzMcYuUlFGTrOi6PpDat4kt/EWuWmlfbvtd5p1lOjRXF2rhWjQFSwMj/ACNGpAdmyMEknzS6+K3w/Hif+1fEHhLWre2kuhM11/abT2scsZA3GASeXkYJ+RSDgtz1rnvCWoXPxB+GPj7Sby6TbDfnWI5ZkkMcUcrMZG2xfOxX55ABzu216vdfED4X+IfCbaR4ovNH0p47ZS+nvIj+QSvytbyAbJMjDRtH1GOByBnSqRqQUonZmOBq4DESw9X4lb8Vc7Wa1t9RMGv+H9QtY7udEMd5EA8V3H1CuAcMpGMNnI/Q3NG15by8fTLuE6fqcKrJJaSuCzIRy6noy5yMjuPpnzr9lTS9a0j4ezabrFg9rbw3W+xWRlZykkaSSFsfdJlZyV/h6dq9N8Q6TY6tYyQXW9HxhJ4W2TRc5yrDkcgfXHNWcRqBt3Toe9UNa1S30jTLnUrzzBb20Zd9q7mY9lUDqxOAB71kQalqGjM1t4kdHtvk8rVEAjQk8YlBOEbdgZHyncOhzUNmE8SeImu3S6j0zSJ2jhWQFEu7lThpADyVj5UE8M24/wAIJALvhSzus3Gt6l9pXUNRCsbeVh/okQ5SEAcfLuJJ6kk1vrz17U3C5ADEfjTvlz6YoAXge1HqQKODzwaG54OaADPSlJ4pOvBWjtgUAAP1o3LmkGPuhunWl4/hOKAEA/iXH1p1AooArybFXcV6DjA715tpfkWH7RGvxSSkPrHhy0uo1zwTBJIj/o6fnXpbDI9gOleS/ETULfRfjx8NrmUxp/a9nqeks0jbScrFIgGe5ZQB9aANv45Mtn8Nr/V2kkh/seeDUQ0YOVEUqscY55XNfFmr63PqniDUtam8nzNW1CaaYSRFg9s7kxsDn5UCEDA7192+N4EuvB+vRTpujfTbhWU8j/VMcEeoyK+A9C+3tp2m28LqJktAys7FhJDtGFfAPIJOM0APS+uri4km09YxIqnhskTQg4XaCeSME544NW7J498czTXt22DLHLKwQGTGDGB7jiqt9e3ErR3Wn24MEo8i2d4xvB7lcc4wAOeM1BEttDJ5FzHPNZ5WR3feWhlI6Hbx17ds0Aenfsu+Nrf4d+NptD1Az/8ACP8Aiy7XyLmVypsLxQQQ+cDDbsFvYele3/Fzwzoen+HZPEyXWpWFtplne3ayWEiuY5psOLg8h5NrqkgAIH7s5yDivkHULb7a97Fqc37qc+VexxPgQwjBSUA9Bnk9zXq37PvxQ17RdLvfCvjyxm17whpxW0lu/LWWXToJQwR5V6yWzqCS3JTBBoA9n0XTZNR+HWn6Nrkun+KrGzKuY2s1l+1W/lqitP5nMMrMZWYjkEHHFcfYfDTT79L0/Bzx1qXg7xBZCW0vNKS8kuLEOucrtflRkgq2PU4612HjS2e18K20/gPUFg0zUbWRNLvNMtGuVhckTgsykhoGCyryCcuqjGa8z8IeOfEmt/ECLRrf7FrFpFqq3MslvayW0Mdoirm6dn24YL+8BOeSUwRnAAfDn/hMrjwvf3Wi6vq+n/EnwvFFp1/ot86P51jGoMPybRuRfMk2scsSTluRXM+I/FfhXx1eC58T6E3hzxHGpjh1vSUJV2PDLcQjBYHkHB3DPB4r134paLrS+J7T4veBY2u/FWgwNZ6royNvF/Y+a67SflxIFDN0J6DsufPNR8GaF8Q/EMWu/D2ae20rVbKe5ldV/d6ffoQTDMOsZOTkY6nIrkxXt01Kj9x9ZkFTK8TCWGzKNtPdkt15efzOb+H/AMLfFnjXWo9LfSp7TQGV0bW0xHA8BcZ8jID5OCQoCkgkNgDI7fUI9M1T9qfQtBtbdU0nw/JHp9rbeWAsPkxs4we/z7Tk123wC8f3huZvh34w+z2eu6XstoM/KbnaNrKT0LAKhBH3g2cd6880aeSH9qnWZbe2F3drfXr20LPsEkog+VS38OTxu7ZzWOIrKcYWfVXOzKcu+q4jFKS+GlJxfrs0+p734u12G11W/wBWvI7eHTfDtuTFdSRl5jqUybY1iHfEUuCMHcZ1A5Vq88+InieT4YaF4T8L2essmryX8F9rt0GU+cvmbrl5GIziQkgHrtUDpXTSXUBvLLRdVkvNbuvCluNc1q4tx5qNfS7mggaFAznktMoA+QRRZ4YV8wfEqbxP4i8UaxqmuabPFqMln9omtzEVa3twMLkNyFAI61ti68qME4q92cPCuTU8xrylWa5IJt3dr9j3HwDourXnwwudDsre1sNd0ZL7w5PrUrPDe2jAGS1aDYG4aOaLLBh174wLfga/1LW7G28T6hbxaTD4cu1h1C237brUr+JBAHupHXLKkbeYAMliep2jMmoahrGu+NNGu/hjrUsOranosA1xpLNprC1s2SRobo7lVWutxKomfmAIYBVyN/StX8L+F/7Qu7S4fWLDw7bkz3EJaR1nmYl0AA2yXUshChRtK7gpx0rrPmKi5ZtEPj3UtV8QeKvD3g9RJNpa28d14jhW2aSOaWXC2tnO+07YncSNICg+RQCAHwd5kt/Dnh6cjUNRtrvTxG8iW7RpGZZVEUVsC0YXZu2BSVXA2knGRXO/DaQr4b1O7nkf+35NdJ1VIYVlii1GUxTtGNjlpVg8yKFhu3AWzKBwQbGn6hLq/jCGM32qXEN7d/Z9Xhh0tlhgkgRXt942GSEOGG7eV5U/dBwQg9G0Romg+y2jMxt1KtK8rzDzX+ZgsjE7tvzZ9OBxjAp6NeWNxLcafa3kOqzBGe9mR1nRJeBggdDuH3OMAVl6FdalNo401dFvtJ1KOeOS6t1gCRRI03SOb/VSNsJJaM5OPmCMQtaWm2WlWGqTPbWNvY3+pKlxfRpHy2xcZbZ8u8ZxweevNAGlHdTGddli0Ya8MbSlAOFT/WHnOGKmMHryvamX0kz3V3b/AGYTWr2e5083a7y84jAzlcr3qjPfajYz3TaobC1sonEcVxHuLOrsBCACAFkBJBGWBJVhgHAz5LL7N5pe4OsalbXULSXV1CAyylWVHURgKdiseBjjOSKAM3UJdab4paXAun25ubKzjFvO5AW5tpm23xyQdpiMdqQo6llBOHONfRGumNxa3GpyX6yzXMf2qAgLZgKuA6nguH3YODgAVzuoz6sYtJ03S421TxFpnnyTyywmFYLgo0ZupmOMQMXlYKo3ScFFKqxHPeEluvBvhr/hHdShs/EOn6ihtTr8UXlMvnkn/S4mYHbunwHRzu3bcAjNAHo2sXGqab4fsbnfb6zPa3bLM93CYjJ8siZXaCEOSvzEYIz0zWh4Wk09bV7WzitrZgwk8iGIIi5RThMAB1GfvDg1zr67baBe21rDcpLpELW+izeZNhYZWXeJPNYnI8tgCp5yU5rp9P0iOHV11Rolt5obU2ESIcqsIcMv8hxQBsryOma4X47yTRfC3WJLcw/aI3tng8//AFbSC5iKBvRdwAJ7ZJruVxtAGMY7Vx3xt0ldc+FHibTXjR1fT5Jdrn5WMf7wK3IwDsx170AfPZ1PXE1KG5Hiixmn1bx+qXOmOFntYES9yt1BtCSNskWIZZgGXPYcdpqVrqelabr3jG18SXM+rGeJdZWO0jgspiu0MgTaZBKkcitnc2SgX5sVyOtaN4q8UNqmr6BpeneFvDGreHYXgtTbolzfW9vtXcwAxDjzjtLnhSvHDCvSfgd4W07VHk8bXVsr215KraZYMpEWnyQr5MzrEWKoXkjbH3ioUfMc0Ac9cTXmqa9Prvifw34x8Ts1vLp9pa22hSWcBs2QHM8ef3zNKoAVnKbZN21TnHK6bp8mi+FNH8H3eqaroUF1HdrerqgYR2sVvdm4huLZZMkSy5QDczDIPyk5z9YKfkIDEHnPrUd5bWt5biC8tYLqLIbbLGHGRyDg96APi6S3mGh+JfGGnWd3r2qW+t3EVr4jtIoorveTbxxNKobfFulSI7lHzIbhdq+Zurstd8Pq3h+9mt9K07U7/wAaa3NG2k3EVskmnXIknWOWCRVRXljZJNzH5mBHzELlvfdd8DeEdd1AX2qaDaXF5gYuNvlyja25TlcZKnkN1B6VwPjv4TaxfCO40HxGktzajOnvq9t50tmxYMWhuBh1duRvcSgbj8tAHCaJ4g8TXM8+t6h4sn8NHQdA8m+TVdPlmGoXKBUvESLzY1LRGKAqYFXLTd816Z8Eo/7T+D0XhbV7Nra506CXSdQtfshtmCfMqNs4wrRMrA+pIzkGuMufD8ej+INZuPiVYaXDpGp2xSym1C9SaysDPLcS3YjmaBVDMXt8LMqFyMKzeXitb4AXRbx5rlnpE41TRRo9ix1Q3AkecqMQxyKMCOVIy6OoH8KE4LHIB5X8Wfh9r3/CV3yTzJrNybWFbi0tbdvtCQoiRJeKrEI8QjhQM2GMc2MKQOb3h7RIj4A0bQPiJpN1oT3Ut9caXrrIJZtLhaVNiTFvmaOVnkLBxtO7JCjGPafiXoem6p8UPCb6pbud+napbQTxTmGaGX/RpY3Rxg7lWOUgAluSQCAxGN8DtuparNd6hql9rUreGdMkSXUbjziIrkSvIvIAIMiAknnAVcDFAHz1488H674PQ2vizTI1067OBqCHzrG5iBPlZdQNhyVCq2CoIIY8Gu+8HaxL4++E3iC11TUUWfw2sNnY6qnzyta3B2fZ5lHJ27ACSSWwHPPNez+IvDug+GzbLpnimw8L/bnMUWmai6SadeyHB2/Z5GBznn92VY8c1Lf+E/FV9pkmjvqnh3RLG5G2+l0rSSJpwc52iR2SM9MEhyOxFD1VjSjVlSqRqR3TPNP2c/AOveH/ABlqmprrllJa2F1Ppd9brC485kI2upPTD4/AmvXtY+HPh3Vb6e8J1WwNy2buPTdSntY7nru3ojhcnPLAKx6EkVw/7P00uk634v8ADesXslzqf9tzMt3LsQXpXYGZEz8pXKFl/wBtW/ir2lcFfkIAz+tZ0qUaUeWJ6OdY2tjMW6tZ3dlr8jL8PaJpfh/SLfSdF0y20+wt8iGC3jCohOSSB3Jyck8nk960k3A/Mq4A+XBoeZYUZ5njjQHlmbaK5nxJ420DStCudRTVNPumh2qsUd5Hhnc4QM2cIpbjJ7A1oeUL4pkk1OT/AIRW2NxHJdRiW8uEiDC3t8nIBYFd7EbQOSAS2PlGacWg6t4bs4YvCMyz2cTLiw1CV3/chAqxxyk5QAAYDbgOfWqfg7X/AAhpdhO1x400G5v7ub7Ve3Q1aFvNlOM4+bhVwEUAYwo6Vvf8Jt4M88QjxZoBk4IT+0ocn8N1AET+KbGC+Wx1XztJujgR/aVKxSElvuP90nCMcE5AHOM10NrJHNbpLDMlxGwyrowZT9COtZ0Go6B4gtpbaG+0vVrdgwkRJo5l2kEEYBPr+tUH8FeGJLiG5XTTA0CbYlt5njVV9NqkD9KAOjBYgZUjPX608dT1+ma5m98Lx3UkKprniCyWGUSBbfUGVWwc7T6rSz2PjC3sp/sHiCxu7mWUtG2pWXyRIeiDyWQke5JNAHSEsByQPWgHAGOB9etYE03i+202NRp+j6neDG5lu5LSInvwUlP6modWvvHEaRfYPC+h3IKgymbXpIdjegxbNke/H0oA6Xn6eoFBDdgenrUdm872sT3UMcMrKDIkcu9VbuAxAyPfA+lWO1AEa43c9uKkpAfmI9KM/X8qAInHAOwtjpivJf2kNKE+n+CvEjrAB4f8Xabc3MrvtEVvJMsTn/vp4z+Br1plVvvAGuR+M2mnVPhJ4v0+G2NxcTaJdiCNBktKImMYHvuxj3oA29WtzeadeWMilVu4pYSV6jcCv4kgrX5t6hBLD4PvtNjku3ksRJaPE8eCpjMgJJAyR8o+nev0A+DXihfG3ww8OeK2y017Yo1wQOGmjJjlwO3zq2PY18jfH61/sj4seK9JVbUwteeequvzILtC7MuONoGaAPEor3X7SS0uH+3W1xaWz2/KmQkBss5BPHDn/vkV1ul6ob3Rna9e3tLkyGO6aRHQvDjghQfvYxz+tT3zeRIBcFnuoAYnj3fJcoSxDBh06nj2qCYCO9T7Puus4YIQCT/sH1HQfjQBcjbVLi+tYlMSSxxFoN5+V4scF/7xIHGfSur+Gfiabwn8R/D9xHbQ3Gk6vd/2FqUMqkQS2s7hcuD8pIbe3P8ACSO9Y2rvaW8izXFiskyvts1VSVZRjg46YZj+ANY2o2cGoaTqdrHIsURty8NtGxaRbhYxIn0OEZfx45oA+sdLjf4L/EeLRbu4WP4ZeIZxDo8RYMNI1B/mMRYncsTkOwPIDEdMEmh8Vp7Pw3461KPWPC93qUfiSG003+05FMsFwJZBE1p5alTGxjRsOzHlA3eus8PvZfGf9nmzn1C3xLrOnkyDG14ruMtHujYj5Ss0eQe1cfcSap8VP2aZV8Q6ett4l0iWS3vizvvt7q24M+UyysQM9GJDNjORQBoaTfa3q3jS58TLBrWkXWjO6XmiRNFPCbqa34l89nwyi3FuwjwFDEHk5xmT2snwz+OGga94ZDR+C/iBP5eqWJBZLe/KFo2UDhGZiAT/AL3YcY8Mmsf8Jlqcc/htro+JYp01q3sgsm+OMxRfZncPsgnjimLSuMBvLQIDznpPHM+mw/ED4PfDyEvbhtSk1R1QKT5dtC6wkMBtIYoc98GmgLP7S3hK/kjtPiJ4ckC6rooD3MgIB8hSWWQA8FlPbvk+grwzwZ4rli+Llj4z1pVeR78z3CwRkgl1KfKvJ/i/OvtDxg9nH4b1H7fYtfxPCyvZxjL3G75dgB6kk4A718SeO9NuPBHxCvrO3tHR9Lv47i1ScZEiqyyIfdc/Lx2FeLmNL2c41U9Lq/8AmfqHBWOhjcLVwNZXmoSUf8PVfefWWl6pL4b8L29/4jsWk8Ta7dSTyafYxh5ZHkK7Yz2IhhWGNpDgYiznkZ8psdS0TWfjV4z8dP8AbrnStDsoI4GsbmWI3s6uESNGjYbi74UITtYsMgiofir42js9Gk1bQNQE3iPxeipHKXLfYNMPCLCDgxmVlDMP+ehf+4MdZ4R+GVr4c8BeGPDfiB4ZJ73xClzexplVdjbzFYgQedmAQR3UHtXouftJqMdlqfIxwssuwc61TSU/divK/vP9C74Z8SCPTI9Dj1TTLeG90uS6i1SwhRYpg2USZQuxVIASFYVYyZU5ICBntfF3WtP8MaHoum2Mb20Oq3XnyLHZm5neK3gMrv8AMCfODCFhJJkqVyc4weV8a6Xc+Fbe9vjqFrpeiLrAXWry1tld9KunUGG9jRjtTzEkgFwoBHzF0wSxrsIbWy8T694d1GbUJzdaItzpcuWL+dLcW6lLuMbmDRsisys33geproPnTRsbGw1LStN3W7aLrelQbh9gjhiJVbby965BXYiXR2qfu5+oOXpl8i6/pESNdX9zFZXkj362QtE1x9il3h2OB5hCx5kwQe22tvWPCuli8udU15LU2NtEsq3wJWYOSxuo5cjaIWjjt49o6gMOOKoWdvLdXaabbeGbu2tNKnt7gadfWjIu+SXLtFcbZI9q8MI4iDkfMyg4AB03hOD7LbT2t/PfXV3eBriWa5lJPkFisfzD5VOxRkLgZy21Sxq7psNrDqzjSdLsbezugJrm5igVPtDMo2EEf6w4zknoMVz914g0+K//ALK15rO41+KYtHYxBkmlhZQTIkStIzARsULZ2l4yBjNT6dHrkl2llbR2ehaHZQpFZSMN0xhC4YiMkqnAQKzljgNlBkGgCv4qvtOt3m8cWuuzRpZRJZNHFE13DI/mKw8qJWAMrCSSPcoJ+cZ+5g15L/WPtL3UkcVhoNyUu2kjgc3jSsFXYihcZZsbSSXwDkYPHNeHZLHSdbuppdRuri7lmit7/VpDHDJp8bxiQqLTA+z27mKVQ7fP5uQFIAIq+E9A19fGkPi7QpTd6dZmWztbHU45LZQkr7proylAXkACkEo28Nw+CTQBJZ6nZS69faZqBuEIihbT7iHe7TXRiaW4M0cRXErrCSu53GEOCDlajsPFGrQ+AdGt9R0XUF0/WbQ2o1MyLNCFklIiEkbfvRGyHGSfkQ5ySM1s+H5/+K8uLzWL2OeKzjmn+z2moLcW2nrtwiyhETYHjmkMa7ST8xZmwoWHTtP8Fa7pMUulXFuu6OfTLB9yuzllfbFA8gDAhDgcEKOMYUUwNCx8G69oMF3/AGbePP4euoc3Xh7ZEyRtIp8z7NMAG2jgBXBzyc9q3vCmvXesa4s06T6fcNHJDdafdvt2tER++gGMsjMxG7uBxXnd1BqXhvWIZtBtvGlsoMWnwnV7gTWV7PIEVbcxkl41LgZmC7QA+0816P4b8Raje+L77Q9Z0a1tr6zt1l82CbzAsbHAJJAI3kMQBnAHPNIDsl6DPp1Iqj4h06LWNC1HSZpDHHfWktqzgZKrIhUnHtmr/amuCQQOvPXp0/lQB8vazomteJ9M0nS/FkL6ZqX/AAik9poVpFePJFdT71i/fFwE3nfH+7OSMggggV6T8TNOjtj4I8H2+t32g+HmecXYtZjHLPb29tvERlHzIDglipyQD61k/GXR/Dvg6BPGur6jd3UNprC3+laGXULLqrvldkh+dUZ/3jLkgcnHAFeS+JPjNq2u+KfCZ8XaTo1v9k1nylisp5Cl3b3Km3mjO9ScqH3bgQCARigD3r4X61/ZfiB/Bzajda3pVxbyahoGtzTmc3EKsFmt5JP4pYmbA7mMrnJU16gCM4yOmc+tfL6C413xBr/w9/t7ULHVdHvf7T8KvNYi2+x3Vr+6WMuAEkSZDvWNVPyFmJJ5r3z4e+LtK8beE7DxNpTFYLtMSQufngmHDxOMcOrAg/nQB0MvMZU8luAD0/Gvn34gftF/2T4pvtH8L+F4dZhsLlrW6u7m/wDs4knVgHSMBTnbyCzbRkAV7h4r1a30Pwxqut3CNLDp1lLdSRou5nCKWwoHUnHA96/PrVdP1BfEfiCx1aKK41KSaO9ySFUTXSCadEHXIkLIMZ5Ug80AfY3wx+N3gvxvftofny6Xru1Q+m35UF+SCsbg7Jc8fd5wwr0fT4NPtYBb2lrbW8BJYLboqKefQV+eEdusqW1lFM8gMi/ZY2mWN4pkBxhowSrD5TuB3DaQAc19Kfs1/Gh/Eb2ng7xdcwtrUkLPYX0kiK1/sOHjlVCQsy+oOHGCBnIoA9F+MmoNpOoeArxiTG/i2G1kcIDsW4tbmAZ9BvkQV5J+zt9r0Lxz4csUuGu4JNM1HwzqThdqRXOm3UjRED+80Umcc8V6p+0RY3F18HvEF1YbYr7S449WtZCMbXtJVn47niNv++q42T7D4L8Q32uuqLaJ42juICHwoi1G3jikc+2/eRQI6/4lfC7/AISzxja+JrXXILGdNOGnTQXOlQ30bxCYT7kWX5UfcMFiCMHoCAR12t+LNC0TVdM0m+vY01DVZhDZ22SXlbr+H1Ncx8bPHtx4D8OfbLLS7y+uZsrHKIWa1g+YLmaUcJkuNo6kjFeKfBDUItQ8UeKfix42vy8Gh23nedIpYQF8n92OnCjaB1+YGueeIUaippas93B5NKtgamPqO1OGnm5dEe5eNJPAvhHSLya8toIbrWtQM0ENttF1faiVCoYB3mJCgHoO5rzC48X+M9Qs1j1HxRfW8Vu26eLSlt4DbRHICXl7LuiMuCAVgXduU4wflGN/al1478RzX2oSsk08n2Kz0swbpomdA/8AZ8JVS0HyGNrm6AwBIFBBTNez+Efh3Faw6fceI/sWo3NiFaz0+2txFpumvzzBF13dfncliScbQcDoPE1e55Enhiz1JTeR+GrvXl3bkvLuG+1CMkMMsTdyxxgLknIToDWjpvgjxBqCPfaf4Jtra1lQrCF03TIFkgYZ2NCRzjOFLZ+XPHPHoXxW1wqYdNaxvrm3a4hgiRZPLTVL2XIis84JMIG6SVhwqp/Fh1qxN8O7rW3aTxl4v1rVmOB9nspzYWsbA8bY4juPB/iZulAjgLXwL4hx5Nt4VjttqkMJNK0iIFux4U5qaT4a65N5fn+F4JcLgo1hpGz8T5Wew6V2knwR+G0r/aJ9DmlmdgzPJqE5bP1L0s3wd8KOvmadqnibTmc7t9lrtwuc/ViKAPPrn4TKIle58BQSSFiTHb6VpPHUYyqISMY/Gq7fDm005hqy+GdR0IIQPLs471JmPUsv2S62rzn+Hqa9LX4aXi23l2HxO8cRKoKo329Jtp/4Gh3Y980qeE/iRaxRx2vxXnlCBgHvNEtnLem4qFJ/TNAHndtY64l2L7RNY8WaLBFkA3+tXreZng5S6tpl46jHqeafYeLPFdn4ghsbTx9O8Pl5kXULOzuURsc48swOQO3y/wCFd/Y2PxiXGPF/gm7CEq5bRJwWb/aC3HBqS9t/jIsZaCf4e3rgEeXJZXUW723ea2PyNAHM6T8QvHguJrOGPw5r7hv3c0dvc2pYY7xqJeO2d3euv+F/i3xB4jutTt9f0TT9LezZVT7LdySb88ncrxoVIz6GsOa28X20H2nUfhH4Tvpv9XN/ZGtBJ3U9diywRg/QyD612/gjSdP0vQ0Gm6HcaHHcHzZLGdlZ4n752u65IA+6xoA3gVPbOPanbvl+TBNMO7cAAD9aUg9MGgBQOe3TrRh/7y/lRGuGJwRntT6AIZD8h+Xd7etQGP5Rvwyk8p/s+tTu2BxgH1NQ+Y4B+4WwMEfXr+HWgDyP9mu3uNG8Ja34HuFWF/CeuXenxIB8z2zN58Dt/vLM36V5B+1n4Vk034vxa+10yWevaK8OM8Lc24EeABycRybsfWvYdGs7rw3+03r80t8yad400mO7t43Xj7VaBI2QH18rLfTPpWL+2fp2oX3wdh8QaXbCS50LUY72R4+XS3ZHjlC4Gf403egBPagD5VMHnRrHbwb18x5IZXk/1sO4gR4/vZycdfmqWxWe10TcLSdDhnaZFRHgUZLdeegJq80/2Se7VLeCO3VxFF8/lLG/LbTu+622RASOhVV7Gqht49QtVNyrSRjdHdjzFkCxiE8tIBnOT1FAGdpXiGLXrm6azjuYSqr5ZkbKwSZH77cOAMfhz71r3V3Nat9otbhbcSTRiTMBBzjmQN3z1+g4rItNNttLsrl9P09IYbizWGV2nYByQrbk3YLDg9uag8uPzJNspeNUEibz8z4xwFB4PoO9Z1ZOEeZK535fhaOKrezrVFDzex9A/so+O59P1K8+HWo6hYCK8ie68PzMWVYrk/eg2k9HKiYL7t1LVseD/F1x4X+IVx418RSWml6brUqaL4itlG0WGrQ8R3DgHiOdQx3EZ4UHpXzY0F3eW1mLP9xcJmfTrhnEbQSJJ5jSDnLNxtIPbHpXo/hnxv8A8JJq8njPxkukzW8s0WkeJtO8gvHOqoQtw6jgZPII7g470oVXKKk4tHpf2I415Yf2kZO10097dPme/wDhv4a3Hg/XL+xs2utQ8P6jctfNaLKoaS4cXAkDk4zEFeFh1beOuBgRfCxrTxp8ZPFPjaEf6H4ZUeG9JXZgALhp5AenL4X2ANVdA8IfEOz0H7B8PvizY3fhuWN1trrUrMXl3ZgnP7qRWw+M4AbpXpvgPw7pvg/w1b6Lp8ZNupMs0zKd88rcyTP1yzvzj3xWzPAnGUG09yDxA+n3viKGC91O3Sy8PxrqV/DzlX5a3d2/ur5cz465VD9fnj48W8mveHtF8cKrtdXjS3MkTxhJLXTnbbb7gByuQcMefnArs/iF8RfCukeDrq1kzqeoeIbpbvVLKZFLGCRsG1ldTtRkiQRDqR5eSPm58w1n4wXmrT63JJ4W0dk1qxWwuB9ombyokDeWEUttTaTngDJGa87HVqDpuE3ufacKZRm1PF08bh6Tsn1aV113E/Zy8P2Pib4p29rqTSTQ6daG+SEkkFo5E2KfRcuTj/GvqD4jXd1otpo2sKQLW31u2+3kAkiOQPDn1I3yxfQAntXzH+zZ4l0vwr8UkuNWmFvb6hYyWKzE/KkjPGy7s9AfLxnpk819X+NtNXxJ4N1jRI5QrahZy20M2M7ZWQ7HH+62CPcUspS+r3izXxDVZZs/aK0Uly9vP8Sp4r+32FzNqcKfa9LMZTU9PFsrtMCAplTkElVwWU5DKABgjnzf4M65a6nHb21v4suUnME1rokcqsIzCkuf9WT5chAA8twc+Uw4+U17Hot3b6jpVnd200c8NxAjI6yBldcDkEdfQ/hXzF8KLq4L67pE2qPYCx8SXMMM4sYJjp7eY4gO6T7obeY0bayDeY22llr0T4Q948UXKxWq6drFu32NpXjgS3kdvtg8l/lfaQY/mwe4yABWNf6T4nuLSx0SbxBfRxeS0w/siXdc3SvuaRJZJl/cxnIRGXDDGQV6DZ0K6upWSzuXvbmS3vp49VKQkIs42lRh2MixMHV0Ch1CkAsAOeU8ftI15r1jY3FxFJqMf2WJ7dXFpFcOBHI13cRkMr4ZdsZKjlQqsxoAydO8Yab4W0yM6F4bfT/suPt0drdxySahL5u3y1nlBe6KiSRhg/MwYBuDm14rt9Rnm8Rrr1zf6XotlexfZjLO0v2pEcTOqqx/fROQI/LKlizYRiBgbcfgj+y9R0eS71i91KO3sls1JtczWw2qg8tYIQU3hSDIxGwKQBlsrvL4Xsra7i0waTHbaNABdeajIFEytuJ/hZCAAMjKlc5ANAGPbeCdctr3+2rjV7nU5ZmjuZ4WlEcn7tAIbaNwqYiDNMSHBGHZSrF2cbGvafcx38Q+zz6hdXqyRxytJGkNjkHDRxsCGbcc52s3GemQdfQpbWTzZbC++1W8hwyiM7xNsB3HnCKU2nGACTn+Kn2sdn4f0q71DUtWmntIQ9zJcXkgZYVxuYqx5CdSATx0HFAHOaFpdnp00UFlZouoGYx+Ytt5NqZo8l3OxQXxkqGcnJXjHU0delafWb631e7uLeS3LLZ3fkhowSRsVio3I+4grtPIB6816JFMsxje3YS20qeYZN+cqwONuOvX6CuL1hba5u5tR0SBL2a3WKCWe0nCXUW1iNzMx2uqgsSpweo5oA09NtptW0KGy8SJZatE8I+fYGWRlHzSMeiZyMbTwak0vw/b2viR7+G71MBEUCBrtmhbK7QWUj5sADBJOK0rLc8Yt0VDbrEpM8JBRyCd0ew8+h/4FjtV2FsybpEaOU5ymd3HY+goAnFNmbauMA57GpBye445qBlJlJzkKOnrQB82ftm7z4j+H0jMjRr/AGoxV8na3lQEFVHDOBux9a+edXsLXXbKLTLfzUkZftkePvbju2kP2bcRntX0T+3Lp183h7wprlkpzpd9NKcHHOxCU9NvlRyscnotfPD213LLHJEmyKOV3VWwvkbwrqi7fvAjOOxoA938B6j4b1D4c6H8X/EEJtPEM+zTbm+htftky3UJ8jftYMEDpChJVdw28H5jns/CniCDQPiXBNpttHH4K8bN50NxGwAttX25dWA4XzVA6gZYHua83/ZY8QahN4i13wekyWlnrVnJq1h90C3u4vLSQKOSQQUbHs2Rya29P+weKo9d8HeMtRttOtby68qPzFSC6NxkNbXkTkQh1Cup4UuSD1HQA9g+NEVjqXgX+xrrUhZDUL+1iXa5jMvlzLPJEp/vGKGUAd+nfFeBftQ+Eby10TS/Hdvbpp80ELSXyY2iOCV0bYB/HPHI8j59PpW/ea5r3jHVtD03XY7nSdf8J3ZtL3S/NgImuGUGK+AZwxh8lWfzMAxtgpvIOOy8TaXeaxLqOuKTJcNaK0Mts6ySmFifJiFvIDtZgW/eshJG/g4AoA+S5rNru3luFt5ZUmBy8TAtG6glMgffJG3dj2qprOy3lWe/M4v1dbkC3YKLaVQNjRk9XyFz1GMiur8a+Dr34f8AiEaTc3Ec1hcwkQ3FrGyLbXRBlktUl2BJHXKnc3lgAnOCCBx+sNNczQq18ZoLWNZHUEBGB+6diliG5I5I4GelRUk405SXQ7stw0cTiYUpuybsfTfwC8aa/wDEbxbeXfiaSDfaaPDaNaI37mQMWWWVkPdjt4OQNwFed+FZNY1vTrvwTrSrFf3nh6XREdRkxarpM0jxj0OY3QD+9gmvPPDHiHWtD1+PWPDF1Nb6pZxvLE0cRdZsBcwuOAyPwDnpgH6974i+KHhvVtam1Hwul9pt5Pc2+ty3Hl/Np9wV+zXcTqeEAjQNuBb73OM1nh6k3SUqm7Paz7LaUMy+rYZrlSX5a3PdbC+/4WtfWFmtxb3PhfSIoP7bRo93268CFvIGDjajbHJHUgDsa4z4n/2Z4d1VvB/g2S2s7a2uBqGpRSYZH1GZv9EicsCBCoV5inQKi5612n7OEo0Pw14l8LahcJLN4d1aUPdeWqCe3lUTxzDB6FG9+leTaVouj+Kr7T9U1DVHubHxXrD6hPbAn7UGu5WitPm6YjjSQYPoa2SWjseLicS9aNN/u+3fzZ6D4HvJ/DWk6Xc6HHe+LPFXiW0H2M3AEa2tkjuwublj8wDSStIx5LsTtGFwPPvFfiLxBq2nySaP8SNYuPFJujaS3E16mn2FpC0aSG4S26urIxCMWYtwQMnFdPreh298fE+oQeKoLR9VvCZY2hV3i0eyEq7bZSuI38veuXOPlBwNxznfDrwn4W8czaZY6XYTQXVhNvv5dRvTd3drawy/uyjozRRvKQmE4AXcykjFM4T1D4FeD7Cy0C08a6lpEi+I72KTzrq6L/aZYHIwWVmIVn2ITwD0Fd79l1i70q4S5uRZTvMZM2oDssY6KGP8RHf+Ht0qOw8SabqniO40zT7m2uUsYjLdTJIGCMWwEGOuMNk9iAOuav6ldy2kpaWJY7CGF5rm8mlASILycj6c56YFAGNJf3GkaPd6v4p1Sy0vTbYiQgrv2wAFdszH7zksPu9SAB1Nc1F428Vawit4N8GrBpcRIXUtYufIgEfGxo4UBdgVIIBC446Vyra3N488RwatdTCLTJHih8MWEd3JFczTlmMl1JGUKkiEF1PKqPlPJzXolprug21ndaeqO3kyzJdM0qDY67y00zA/u1kK8OeMnGBg0AZEWs+PrW11K7uL3wpfrp8ssd1CYprQRqi7nZXBfdx/sg81Wl+JHg7Vrc+HfiNpR0GaUJut9VUS2U7HaVEVwuY5eo4znrmt+7lsvDfgu1ngbTbF2ZdxMhnZzM6hhE2QZZWLoATkFiM1mRaTp+j+GILNNP1bVI4xFp8OiX0sdwAYhtSQjJCZAEhIOSO2TigC/p3jrwHbX9xp+h6xHqFxbxCN9O00PctGEwoVUXKqR3HU5FV5/iRqNxfxWei/DXxjqSsCXmmtktIkYDO0mZhkkfrx1qje2upQ339iWNr4eudRvLaeO+sLfUPsNs8UgA80wDdI7gHBbK8dCCRjd0PVZNS8UPfabYS3WjT6YqtqmwLG0qSEKkZLb3B3Mc7QMAYY5xQAkXxG0eJQ2uWeteHdpCl9SsXjiLHsJAChAP8AF09666C5hnjimt5opoZlDxyI+5XU8hgw4II9K841O21OPx/p01/qUD28qy21nJdW4TzJXhdvs6bJFDRYXeRIkhyjcjC1p6N4Xi0nUbTVtJu08MNcSbtS0hJVms5pGznYDjY+ejIFJAGR2AB3inPPf60Hn/69MiXk5+8eoJGfxxT+9ADo89DT6YhAwvNO3D+8PzoAY2CDUYKqvALBT1x0p56etRiNVUpljk+lAHkv7Stpq6eFdF8YaFOY5/Cmsw6rOmxjvg2lJhgc4COWPXIBr0qe30rXNIkhnWO80zUbciQZylxDIu3nH8JVjUurWS3ul3enzS/JcW8kBbbyN6lc478GvM/2ebm+0vwzffDvXdQNxrnhOZrJ9ybGltG5tZlHcFeAfUEdqAPlC40nUvCdxe6B4myLvSpTbTxMhfzSH3rMp7iTzVIPXjn7tR3m5bloL2TfMJHkmZM/vIRGynH+7kY9+e9e3/tceFbu11/TfiRDcI+nPbppGpxF1URMTII5TnjkyNGe4yD2rw62U3a2cSwzNC+LnzpCch+qpn8vyoAzWBsXc3TW0skdpssZpV3Rsu44HHJPzgZ7Y96L+Fryzg+wWVx5br9ojkZAFRcYZQOoIIOM8mr8EAmvHE1u89lNMWiLIVe2kOSylRztwAMjjOKszwXVxE6CSS0lZxL5qyBuey4/u4xQHn1M20SeUyC5tZLSG4aIDyyVMJXoozyN2RnHqc13n7P503TfjvpHnWn2i21u1udGuxMoZZZQvmKXXpnCFc4OePWuRs5L53hS4kkSSLi4jwArqS+1l9eVHNdJ8LdPmvPjZ4M8tfLli1X95KG3eZGkEvJ9CMbT/vCgfM736n0JqvwNtrG4nvPh94k1XwlczAF0t5C0Lc5Pyk9cfgM8Vz0nwt8dfaILHxd8WtSktL24+yxQWnmb5wFZsE5G04U5bB7etfQTREEtG2DngHp9K4zxrLBoeqXHjjUJWlsdB0iUxWY4YzyNyB6s4CIPc+9ZzpRnuerDO8ZCNuZN92k399jyXTfCfhHR7DxMtpaRWUsmpR+HtJ1e7SSW7mvwMT3QDnaqKzMMoB/qXbOMV5B8UfENt4o8V3N3p9nDDplq32a0mWALJOqjAeR+rMcZAzwD0r3Dx3pupXPgiD+2dVd9b8NeD577UIogUSW8vUaMThhgEqI7oHj/AJaA968/vfByzfAXwNqenRokN1qgF9KSN7PPIsMbbSCGCkDK91HbORw4vDutH2MNNLn1nCWawwlV47GScnflV3otG2/w0PJod004ht18yXaXChgGwO4z1/Dmu8+EfjPXvBOqW+sA3dz4cZyL62WYuEGQWnMeSylMZJIAxmvqDwL8M/DPhOxMNnplve35ANxqN3GHluZeclmwdoz2HQcVykkfh/xhoWqT/EfQNB8JW8N7/Z0kz3wguPtSkZKXK7QVYYKgZJ5BFZ4TK1h3zc7udGc+IUczjKi8OnB6a7/I6z4T2v8AY+k6j4dW3aOy03UGOluV+R7OYLLEE9QgkMWTzmImvJbTw7HoP7SviXXhplxLGl9FdBbQGN4llth5zsR8s0eF+aLIJI3KCQRXZeAtd1yPx7b2viBooruRZfD13HE+IBdW+bm2liG4nE1tKWOeR5YHHdPiLJp2mfEi5+0apd2bXmmJq0mDtSRbUmKTEiKzxMiSbt0eDjOTtzXrH5r6HQ6/9ii1+1Q6dpmpXt4iW0ervPDaXsC/MfvnDuAHziLkbmG0Z53b22lu9RkZLLQ21OCZHUzgPKqKpAmCrltwJIUHGQSNwzXMn7Bc67oEmqa5GJyubCefUgE1aPkiSFEKKZsbSwEbAAqMmuw866uXjvdMjs2e7xiaVHikjixw20gs+D2Owd6AE8M6bNAhu7kN58qYkaWOI3DOCcyPKnByoXAAwAAO1adxawrYzW6WgnjkzuidxtcE/MDnsecijTLVbW2EMck0uHJaSUEMzHkk59/QY7UmlXkl4Lktp15ZiGZo1+0BR5wH8a7SflPvg+1AEX2O9isiIbgTXTAKZZFwgXv8i98fj07VX+z6n9st7aS2tpdP2yRzFgpJGBg7fRsnKjitmN0kUMjA59B/Sg55+VvwHWgCCW1h8lkEJCiLYFjJX5R0AC4rjNJg0Sw8QbbDw/dWeqPaiSImQlpQOiTNknIyQN5IA6V2CWey+nulmmImChonbKDHcDtXHeJ9JhjvLSbUd91FHerNpbp50RtJM/MJpUySjZONw25wPegDrobYW0SC3AXcWdlZ+hY5JGOvNWLRhNCGKPETyYmADL9aCq+dHMyb5Puq2MkDvz2FJB5hmk32phAfaDuDeYP73HT8aALPT1xUEg+cMucjgj1zVgKOpyfSmNjltvegDjPjJoOj+IPh9qlrryyf2dEournyjiRkiO51U9fnQMh9mIr4X13SLrwv4lvPDWoeeRpr+dpsqOd0lrIQ0Eik/fAUhT3Hav0TmSO4hlinAaJ1KyK4+UqeCp9sV8ifF3wXqEaWuh6fqiNqOna8bXSpT+9MKyxZitWB527EXDE4yTQB5PbatrVjdwa3pt7t1LTbtbqzlWQKwYBhLF1zsZC3Tk4r6P8Ajl4tvpbrQZNHtb/WNK1yCMo8OqJbWPmSBXh8wlD0KFtxbGOCK+cbS+WWI6xDabpCyefblcPCkbbZG46/NuXH+NeleBorvxJ8APEfwyXU5TPpF5FcWtvHGS1xp8rjKgYfO1i4UnowBJxQB6N45vI9U0+y+Ldtpsral4VQWmr6b5y3EV/p7MBLhkBRtjMzgr2Vgeor0rwReeH/ABDZXGtWKjVLaeZLuPUZf9U74JVY88gRIQM4ABJxgk15H8KbiHwXqs9rrPhdfDcdxdi3tTeShZbq0WP95cuXkwxZii7cbctgDJroPAmlapa+M9S+Fep6hb2GgWUr6to9lEgSW+spZCxt2PBEcbk7lAyQQCcUAanjvwTonxE8F6hLdwWUmlRQzSaBcO0ryG5dR/pEhJBYs4ChCTuXv82K+R9d0/WryJ9K1G1kS/iu3S/WS7DrEYjh0QnBUZzgcjtmvu/xRpt3qhs7Wzht5rISLglGAgIzmbKHDMFwEUAbWO4njFfHn7RuiaXo/jfXPFGhQR22hWjQ6M8lteKTNeCPMikHrxgMc5BGeeQGnY3oLVyvtqclZ3DLPDHa2UTRSO0llEG2+TJnn5sg8c7ufTrU3hzVLfQPE6eINSlupoL2G4s9TRD5m2OePyml+YA5XljxyFHNc3a63ZQrdrNDvm2S+TOredCxij3kxyYByRgEY44PeqNr4r0fzLCEwfZre4QG9PmswD5YMXUDLAjHfv7Una+xnGrOLeurPc9a+I1pbfDjUNQ0SSBRrHhJ9Hln5Qvd206WoyDzvNvMGUde/Su3+FGhxXnxQ0xVuBPo3h0i3WZyqxn7BbJGjAcf8triZt2ecV4l8OrzTfGmiL4Nk02eK21bVYFW/SI+XDqMb/u2QAna0ltuVs9Smea918JaXN468deIdF0jxNc6d4WaxTULmC1j/wBfcTTPtBLrkIShLqMbxgdKCDb0S/1PUvH2seEfDOqWF7pEl42oabqizTwx2UjPmW3VIwFuGQqXHzeWQwDda9A0+30f4Z+GLbQ9ChFzJDErOGYCSRmPM8pHLFmOAAP9kDA45jUNFXxDcrY38l7YeIPC6RzSaVam4isL1Bu2XEESMNwPIBXJVgVYNgA994UjW80oapLGst5O26acxCMzFRhSFyTH/ukgqevOaALXha2vIdHs2v7GytdReMNcRwRKq78+q9cDArzD4heLh4x8Qp4W8Oy6ZqGg6ZOJdZkfUBGLuWL5xaKwztUYDOx4I+UHOam+J/irxFfeF7nQPDWqroviW7gFzPKEz/Ztq0giUMGwweQk4ZRnIJ4GDTPBejaHoOs3974T0sXegXKPbyy2FkSZLmJVSRZBjLcqxDDjzMg80Ab0i3WjS2un6lcv/Zmoacd11a3B+22coYMwi2r/AKjBGWB4I6YPC+IbkrdtZ6PqNt/ZE8KRamI4UYQW5U5m8zAy5Y4+Yn+I4zVfwsmtTSXluPDkdpqV+XW91CK9UzWkTAmMyRNyHK4JVeN3NWTpW6HUtGjleLTlYC2e7kItppZFKG0cdZEUgEYx1xnrQBQh8MaFZeJ7jXZPDEdrO0aW6am0SStbXapsWeMyjg7NgLDClk/E0PiBDrGo+DtbtT4dtJJLtEYeI7dhAjBGTMkiH94GBjUADIIxzjNdZpekWFtpmraLJDbX11cwiynt59QEiXhEQBzESdg2k8ddozXAftD3MXhD4KaVpFx4iaTVoXt7OGM3OHuA7CNmKdZAinIzxlQTzQB6ftvLnxAzQy2YjwyS3Edy7zI2zEaohUopPzFuRyo61hxGXQLHWpPD/g9LC7hu4g2mxSB1ntSRm6W3jO0O2ZOAAzFBuJxVK70WbXrSezl1G+0hJC9lqV9YI6PdTINsR2FMMCpO/GUPAycV1Ext7LV4rK4ttTlnu7FNPfUk8lIlYA4G3eG35JPyIQPagDH8NXGmXe/WY7vXo4NNu/Lt47m1kSaHztqvbsG++ocoRwSm0DPWtnRNNsdGtmsJw9/FaA3Et5eu887TL8zOzOODtYEbTgcgAAYpmn2uqN4ZvNE1fTIzbwRi1ha2vxczXkQwCWVo41ViByuT1PNQappJ0Oy8vw8LSz0xYSt/YOJWcxHJ/ckSbIm5b5irZPFAHU6dqun3+RZ3cU3yJKdh6K4yhP17VeXkVzWgSrDqpsbSaz/suCxh+zxpayCQHkDfMWKMMDgbQRXSRjaoXB4HQ0APTr9adtX+6PypnQ5A5p24+lADGwOuPxqMnfgpux7PipMZPOPyoyAv3lVRQBGxBUAgFgQSC3pXjPxjNn8PfGmkfF5bPFqB/Y3iMwhmP2WUjyZ+uMxOqgk9nwO1ezhgwyoz68Cqmu6XpmuaRd6NrFpFd2F5E0NxBIMh1I5B/wAe1AGd4w0LTPFHhm+8P65ZxzWF9EYZQwywz9119GB+b1HFfD2taVdaBr2o+E9ct7pb6zmEDtPJu+0RnJjdXXHDKoPTAOQTmvrL4D6zqbaLqvgfxTcJJr/ha6NizMx8y5swqmC6bP8AfU4z3KGsP9pf4Xt4z0dvEmh2stz4i0y38hLQShU1C2Lh3gPTB43KQRyMd6APmKaVYbee8dZpIyd/3Dz0AIB6DH61Zb7zLtwQ3BI7dqr2syT+TchlUSsyQqRtLjIbDqScNlTwTnmmGGOYoiPcMqYkW4jcgN8x3Ke+M9sUAOaX96FgaAzMFZ9xw3lDdypHXnNeo/soaXcar8YLvWoVQaZo+jFI2K5D3F0yuSD03BU574Iry68m+yR/a2jiD7Gw4IwpXBAHcgkjjvX1v+zV4LvPB3wvtbXWoY4dY1K4fUb5ARlHc7lTI/ujA/OgD06N9wz0zwK8p1y+s7+7mtdatZJ7bxH4mg0u0iEuV2WymUTAem+HmvVZGSGMyMAFVS5z2IH+FeOas2m2/wASfCU1umNG0PRNS1/ae7uQN2exwX/M0Bew3xpBdw/C34la3qGxrrVrm6jjJOUW1iAhgUZ7FU3kdN0jHvXK6Myw/s6/Du6khkltLbxLYPLtOdqm4ZAx9AHZK6uZJ9Q/ZMikv5lkup/DKzvIo6sUDE/jxUXws0BfEn7MemaVGSJXjE0WxgpaWG481FyeBlkAz2zmsbr269P1PcXL/Y8lb/l4v/SWeq+IdLt9XszY3Ul6kTSBi9tdyW8mV6YeMq3XHGcHvxxXl/gbSY9G+OHiSbxTrmn6pqIsrODS72+MUV06sG3KsYIUnGAXRV3Ywelb4+IWg6lYSWN74ig8Da8B/pVnrBiiuoAudzIsh2SL8pKyruQjmuHtdc+GGh6brbW9rrnxQmvdRMs02l6NJqknzKPk+1Y8pgoHQSZXOABWx4bOw8ZTTabrPiKTw/pttNrFvZ2mvNHMmWlZGeFsHqGaGHYDx29TVL4xLDqWleDPiRouoCwGm38Mp1ELv8uxuV8tyy7huUM0ZIJwMZ7Gt74TSy+IoL3xNfNoTrdKtjaW2lXRuktLZF/1MsmFzJvZ9w2jb05qreaVZ+Ofgpr/AIZsYYkWWC80y2jRdgVoyyxrz0wyrQBrW2m3FrpMXh/Q9ct9LvLfakLNp+YZlUZcLCZBvBJLEqQRkc1etpbiyvvM1u50JchbWznjGyWdjyyYY8HI4jUtmuF+GzXviT4SeDft+mWWpwy6XAmox6r5iyBkAWSRZhvAwVJCMo3f3hXqFzpOlXtqltNY2k9vGF8tHjDBcdCPQigCY3VuYAzskaHIbzCFBPQg5757VP1UYHQg5Y4GPwqtdafa3FvJDfW9tPCzEhGTjHbOe/XnirMaKqrtHygADpgD0oAhms7Sa9gvJIw1zAGELliCoPXgfhUpdizE7TFggHHT6+1Q2aO0jz3UECyK7LA8chctHn5SSQME9xz9TS6mszadcraoj3BhfyhIMgtjgH2zQBLDOs0ayxMskbjKsDwRWReW8a6vHJY+ZHcXTYuCI9yOiD+ME8Z6bhz9a0NJMx0m2kv4UtrowoZ41I2o+OQO2Aao/bLC68SC182eK7tUJCtEUE6HGSrEfOAeuDwaANNC8SRKsaKoG0hRwMdMU5GbeFKhVJPXqakyoA6nJxSbV35IyRQA8MPeombaecZ9zT+gpjZZyPmAx68UAI3zLtYcE4IyOa8h+L/g+3uPE9vq8Gtx6ZeamsEKKYiRJdW0nnRvkdCIxKvvn2r1wllPzBe2GxwK5n4leHYfE/hC708zPbzRlbm2ukBzDJGchhjvjcMd80AfHvxg8L3nhj4oaneW+k3I0DXdRuZbRo2BzKqBpF7fK6sCPocVkeD9auvBfi3TvFljFbX9zp2bW6gMoIktyuJIcnG5scr78YOa9t+KVlqXi/4Qx6To95aSSXEOn6j4fnIYbdkvlsS56OQ6Dp0JzXgNlCsiOkkws5IXZJ7aFyognVsSAnswcE+o4I4oA+kPEPg5PFs/h/xV4YvJb3T20wm2u32G6tgSxz575GYwxURgpycksRxj69PfX/iP4fQ2n2HxH4p0eO4SFbHVFl/5ZgrPLLEAB8wEbBwFdm4J6145p3iLV/Cugaho1pM1x4N1eVX1uzjz9oEbODNLA38OUBBxxjJ6819ueFdN8M2mi2k/hOx06102eCM2r2cCpHJEVBQgrgkYx15oAy/AviSz8SaLFcRR3zrcIzM90g3DPUPgYXJDJtxnC+9cH8RPBugeMdBu/AOjxfY7Axz3TalNtlt7d9+SIkDqDJkBd/OwZHU1r+JNQ1rwt4r1G2ubrTLvw3q6te2zandCBLUKoS5thkghSCJQdrD7y453Lyfwj8baF4ig8QaFeaPNd3kN15lnaC0jhkmhThI3UEKgibPLFe3Jbky6kYtJs6qODrVqU6tNXUbXPl7UoZp5fKvoL201K0uHiMVmrQCQsvllw7DChkHGByOa5/UPD+g2srwXUd6TkySIJlBT5du3/fBOc9DntX098cvBuo67cWmr6ZDqWteL7uN/tEJhjtLO6tVHEKxSN5hZCRtYBmBb94VBXHzqkYNzOrM7yRLseC4TbPA6uQ8cqnlWBB4PP5VniKvsYc515Jl39p4tYe9rp/gjV8A6S2k2/iFtF1aLTNasNPg1OJbgLJbzRRuMyIwG5ZYyRyP7zdhX0t8BNctYPHk8s+nf2UniPRbOOytzxsurQMtzajJPzAtvAOCQRXknwp8IWo+H2u/ErULaO4h0bWIDuZC7XOmxxeVeQjIAKbJmOcdUro/DWl2Glaxc+FU8QPq81xqTS6RcXcu0Ra3bASQncCMR3MDRrxw2w8nrWylzLmWzPOrUpUZunLdaH0b8RJrvS7bT/E1nMAljdRrfQiMHz7SRgjDP3gUYq4wRyp45qa6vNM0/VtR0+LUtRtbkzxXcvmEsjO3AjiaQEDft5UHC+2aZ4O16Px94C+2fZ5NOvZ4pbe+tJceZZXIBV0b3DcjjkAGuL8AeIl+Ifwls9S1yxhvtesbmexltYZiRLcIWiyxAJRXAyTjucEZoMwibTJobHxt4qN/ql99pa5g0uzg2m0O/ZufJBlEQB27iVB3bQTiupmvnktFsfCwludMG+aaeyy77GDEhJWPMpc5HXGOa5O80K+1IaTquo6pbaOyxw239lXe24iKecHSeWMldjrtYKNzKDg8nitq6kuDawaLoOmQalp8aD7AS0kCzyBvnEkpUKrZJcbQxYg0ATWEmgzItndz6hpmm/Zmjie7maKa6d2UGZ3OGVg42qSRk5wMVWvNYW3lRbiyOp2WoxxXjXt5dpGYgmcuwz8qqANoUYJYnPNSfY2OiNN4n8Tw/YGMkBtSpdbpl4CEyLvONpOEU9zzWCNb0PRprXULjStIaC1jmkiu54S815Ds+YWyA5iUt8iq/DbTgDu0BJ4Dt76TVr3WrfR7C30tgrW2q3UHlzSll2yNIEYrNhVUeZwNvOeMVmeH/AA14DuPEMGnz+EtF1OS8u57xdS1PS1kN5CSfkhjdic4AwygJhdwAzWXpHj3UtU0KfXvA9rd6jp62DP8A2XY2kv2G0i3qrxvkYMwjZiI4gSXBzxmneDfBc9wv9qaJ4c8T22m2MjwSWepX8kdze25HzJCJW/dtuAZgCqNgKDxmhgdL4m0bR5fCt1dxeCtT1jw3bBoX0CSx8q7s+QPMsw5BWMqOUX6r6UHWdY0l9PjGrX+sW0UKPafZrZJNPRdxAjupnLMsigZ83eoz/Dxzzmlap400u38QWOm37WEWl3ttqGn2PiK/L35if5mtSynJMjKVVSXAJADN26W7vPCXjLQ5p/BmoaZaazeRGe40O/bbbXEuAJILuEEDzV6MoIZcDdwaQHW6p4Z8O65Pb+J7PSdPutVuWjWLVPJSSW3Cn7ySnO0ABh8n3s1U+IokOqaedO1qd78FTDo0kKzwugY752iyrEqOQzPs4GBu5rj/AIY399pek32mfbtXXXtMYQz22oqFgRZnPkpFbF0O1cYUIy5GNrPXofiiPVrxdNigsLWC7urjyLu9iMcv2KHB6M7oWYngYVsE8r3oAzvD48QaxY+GdZlmu7e5a6kOowK+I54gGCs42jB+6QoHfqcZr0GNt2flxg1ysGoWOkx3Vqtzb2em6UiQ3FxNNEQhwAqEK3ynkHLgfe4x1rprXZhpI9+Xxknntx7H6j0oAnVQxORxT9o9KZGvOM5xTuf7woAYeQRkj3pix4XCnB7kjNPoD4bb3+lADcZKkk5FNkjd2GGAA46dR6VJQKAPI/i5YxeE/iR4e+LjXEqWdui6LrcQJCvbTORFIRjny5H3Eeh9q9YUAqWUhu6nd2zkVmeM9B0/xR4X1Lw7qcSyWmo2z28oPYMOv1BwR9K5X4GeJG1jwIthfMF1Xw9K2k6pG33lkh+UMf8AeUK340AeYfHX4E3lzrtx4x8B2cc1xd3JutV0mSYqs0nUzw5+USk5yDwSSa8X/svxL5rQTeC/FENyrc27aa5brjaGHyn86++O3zDB70Hdg9c/pQB8s/Bf4IatrOs2/ifx5pqW2lWsvnWGj3P+ulkUkJJcDoqjLEJzncM19SbWAH3Sf4uOppVXAHGCBjigHLc4+uMGgDE8Y3Eun+EtUuovnlW1fYgPV2GB1968t+JEdvZeCfGdguyD+yPCKWBmPMirMp3ZH06Cu4+NUkkfgOZ48Z+2Wi4PTBnSvOPiY8iz/G8bN5OlWCojrlWzDj+ZoGtz0Txfp8MPwg1DTLaHMceiGGONUwQqw4CgflxWJ+zId/wT8OLvUSPFIQAcH/WHNXviwviC3+Hz33h+4BksbMm4spULLcRFBvQ9w2AcNngmvIf2PtS1S+8UX0M95KdJ02wxaW+/5Iw8hbOP4j2yea5ZySrx03TPo8JgZ18mrVFLSEk2vk0eq+HtM074mNPrutXB1Hw9a6jLBpujvGptC1tK0fnyDbukYsrEKTsXjgkAiz8WtW8WeHLGyl0G50+3s9QvbbSyDaHzLNppAn2hTna+MgbCoGecnGKPgx9s0/wvqWnXsQgfT/EOpQqC21fLM7SKwz22uDXG/tSztqnwsGqaR4xtYtJkv7OKUwiJ0Q/aFzPFKvziRcE4Ut0OBXWfNm/43vdC8O6pc+KtB1GGXX9Mt3k1i0tWU/2jBFhZPtAjGPNQHKk4YcjGDW/4dksNM8d3f2PUcweJrVNVs7MxngoqiWRfdgyEitG20fRbXwPc2GkQ20VndWMjGVYwPtBeMnzHOAWJzkk15zpVy1n8O/hDru5pJbe5trKSTeSzpNG0ZIA+9kqp68DmkBa+Eka2eseJNFWSyht9O8R3dpp9u6FXiGPPBEobLJiXb5eOB+Ven6Hp9jo9jHDb6bpunSTOWeOwi8uN3OSTwByeSSRXk6aPdaN8b/GlhPpsGoaR4ks7XVIEnuhEoulJhdIhtAZziM/eQ9Ovb1Tw3qM97osc11byi4AdWiNrJbElTjASXDAf99A9QxHNAFq5mivnu9LgvZ7S5jRd8kSfNGGHBUsCpPHoR6ip9OtZbSwitmvLu8aIYae4ZTLIfVtoA/ICpEcRxoZPkBAAUnofTrSlpluSfMiEJX7mw793rnPT2xQBE9vtvvtbNcM0kYhMYfKAZzuI7H3qZFdWYtIGGcj5MYpGdFU/eOPmYYJJ/Ac/pTY7gmVozFtCYGdy4PHbnI/EUASyLkEDDEcjdWRHp8UmuXd35F1bTFVidt+IrkYyH25+8vTdjP1FaVyzi3laMojqjYLKSoPbPqPpWbo4u7p4bm+sbdCVEpeKbepk5XIPpj+dAGj++A43EtjHH3cetTpycZJ9ahInPmqjeWCo8tyAQhx6VIjbQu9gxwMnpk+uKAJNqrj60wnb3ApwYbuMsaYzJnaSM/SgBwPHUNmmMmG3BRuBz1wDTm+VflUZ7YNNc8AHGf7poA8f1DRdB0y61jwhb3F3FcW6T6lp0EpxGUvCymKIjkqsq429t6+1eM/GD4Yarpd6vi3w1YwpYX1rNqWp2Ycma8j+WVmCkbfNXe4PTIFfQvxl0vTYbKx8XXUM63GkXcZ+1xqHa1gkdFlkIPBRAPMIIIBXPUVc03WE1yY6Hq0OnmK6truJhFKX+ZHIKDjG3ymjOffFAHxJY6pI17ZTR2RuLqO5RpYri2eMQwEjzhOuMIvl87QTxz0r64/Z+8U6Nqel6n4P0tvKk8KXbWccbP5ha3PML578Fl9torh5NHisdWso/FVxLfX2nyJaahsdlhcIwaC4wOpLXEUJJ/hVl6Zq58P9DvPhh8UrKyfyTpkugWmn6jLvAKzLcOkUpYjOGDDI6ZYUAen/ABY8MyeJPCkken3EtnrVg32vSrtAC0NyAQDg/K25SyHIPDHp1r5N+EWk68PG2nPpum2V99knRb6wuLhcshYhkZT1KlTnIwCAa+3mOSrbgDwFwcj6D6+teH6zoln4Z/aDkm01rezm8W6RIRGJPs5e5jPKpIFbaz9SQpPHAzXLXoKpUhPsfS5Hm08Lh8RhoxT9pF/gXvGGqWun6deXF1qWlTanfOGuXkSEQxQxHcGcBSxRTu2K5LF84DZCjw34u+GdYtZdP8WalYyWyaoXjE05QTXQ+8JCgG9QVx/rXZ+cYQAKPfbHw/Y+EbA+NfG9sb3VImEdpZWryXCpLK4SKKNGAWadmIUPtXGcBVWvJPiUfF/xE1jVzqPiHRUfQbtI4tKsi1yiRspMhzAHeS4jI2OnOCCQAGFGOpyqUJRjuRwri6WEzajWrPlim7+ljZ/Zg8S2Ooadq3wz8SPFPp93E5tYJhkSROpWWHOfcEDryax102y0tf8AhGXjefU9Hu4/Dtzfs2RFPF+/0m5deNoJbyS390Eelcj8MV0nTPHFpqWrtrJn0jVjG1rZ2ZW8jMSs5kMDAs8O1GEgADplOu6vbPievh5vFOh+Jo7qN9E8f2Z0C+vbddyxtgvaXCsP4g/y578dMVGX+0VBKpujo4y+pvNJzwb0lq+132L2kapqOnRD4tWPh+++03KfY/GehW7EskkPyNdxRnkumMFRgvGwPJHPPfs129pdWU2s2HlNpt/rGq2QubNSJpLeSYvbmYjoPvlWPI49aseD/FN54CutQ1DxpeAXELRaV4pWGMusF0sZ+yakxH3Y54giMcYD7ckYanfs7R6pp/wu8Hvov2aK6udMeWQSQOYtQLTyHDMvMWwlcsVb5T0Fdp8qel+MdK07TbS58R3KqJrGOKGxP2dZmQZ2qBuALyNnGWJC5yO+fN9S+JWsSeIbXw5qmlXfnTR3Nzut4jPdWjR/KB5i/KEL/IWXB5AHWvVYLe+1LTZtK8TrpbWd+jhfJvnllfLKQEJRemTjHIwtZun+HRp9/f2fhh7dFulZJ74zLcXFtMfm3Sl23Nkj7g4zyaAOJ1Lwf4j8WWGmal/Z5ee4ikjtWuriW3fQ9+z9+sRYs7FlLDkFcADgkV1ukeFJPD2t2XmtqnidkhaITXFtAWtBIQz4lIDlWOSV5rsIdPaG6huL7Vbu5kAVPLkKpE0h4BC+vXjJq1PfTFoY7axkul+0CG4O7YbcYyX5+/2+760AQ6rcXtoIE0/TnmUOg2x427CeQBkAYHc/hmsf4omU+CplWbV7IzOivPplwsU8S5+8rspVcd+B9a3ri8vvtL29rYExoNxuZHCxgkdh1OP6VzHxAgvTfafqWn3mp2qwsXuJLa18+CVAMhJdpEoU9T5Y56HigCC0s9D8Y+EIrjXfDlj4mks8rAmpW8MskvA2tuZQqswOT2z3rzLxT4T8U+ErCxvLG1s7TSPC8putGu7HT1lmtYmZjJFOm8PIPnYbIhzgHd1r2PwtHpGmajLomm2N1alo/wC0SMH7MokODsAY7AWBO0gdyOhrYvzqitZNZ29tLunVboyMy7YTncUHdhxwfegDxbwj4007xV43jh1LWtD1dI7WRrHXdNhjibS5RgYBcsyGVWyQx25G35q67UNPsLL7Pf30em38DCP7B4khs4ZJrc4z5s3y+WqnGPMXHXHy9a1PH3w/0vxPoUtjHZ6dbSSxSJMhtC0E4ZSuHEZRzgkMpVgQRkVuaDpkGk6C9rdTQTxLHulGw+QihApVFOcJ8pO0knk80AR2tho9zbXv9oaVpwm1JPLvQ8Eb/bYx8oaQYO9SDgBs4BxzV+7t5f8AR7O1At7RflkaFtrRgY2qowRtOMEdh0rJ8PiwsdO+2aXe2Z0GT97bmJQwjU9QuOq7vmyenIrF+IXi290XTrxoULS22ZXltLiDMML8RM5uHjTLsCNofdgZHPQA76GQNkD5SMADHSp+fauX+Fmkvo3gqwtbgE3kqfabtyzsXmk+ZiSxJ6nGMnGOp611OKAIqU/55opKAClpBRQAGvKNWuG8B/HawmitidD8d/6PdvtAWHUYo/3bZ/6aRqVIPUqMd69W2j3rl/ir4S/4TXwHqWgx3C2t3KolsbrB3W1yhDRSqRggqwHIPrQB1IxkhfxHpS9R0OR3rivhF4ouvFHgi2uNRKRa9ZH7DrVsq8215GMSIRnjPBHXIINdop/P9KAHYGOcmkJ9gRRn/OaMZPPBoA5f4qw28/ge8NxnyopIZmwOfkkVv6V5b8W1eWH4xvb5LHw7aTp65WN2BH5V6z8SIZn8Ca8ICTL9gkMeRxuCmvOPEGlf2lpHj24a4ITVPBkH7wLnaRBJyKAPVrHyr7RrdpQJI7i2TeD0IZB1+teafBLwXF4R8XeNbK1jlWwa7h+yF0wmxk3EIe+M4rv/AAOVm8E6JJGwcNptswcc7v3Ywa4L4u/FDUfBfi7RfDmmaAuoSX0QuJWlmjhV4zKI/LiZ3UCXLBgMMSB07iXFNp9UdFPFVadKdKL92W69Dc07UnsPjLq3hm+jjS31PToNT0yQfL5skRMdwPdwPKb6GsX4p+AV1nxBpN14X8N6TZazDcHVJdbGnxiRnh5jtzIMMPMJwTn7oNdf48sNHm0F9W1W8ubEaUj3UV5azGKWBQuHAZecEcEd64jw58O9Gk8Iwa/8S9ZuPEtwsTXT3V/dyfZ7W3f5gqdMKqlcs3PUk4qjnsWPiD4zj1aJfB+lafq97PP+78RHRYxcSaZGUy8JdOBKxwgAyQMk4qbxHeeEdU+HFtPod9Da6b4Vu7a9ltYoiZbSO2ILRPF95WC5GD6d66e1n8MeG/DFvP4ds7P+zpVT7JDpnln7UzfcWM7gHLbsgk+pJrnfiHaXHh/xToHjfRbCDN3eRaV4gt0jTdc20x2Rsx/iMUhB75UsKAD40WepXWhaJ468J3TS3egXK36iAIwu7KQbbiJSeOYzuB9hzXaadePdSS6tZ6hDf6XLErW8UFtlt3B3eYG+YYI428eprlvAVvaaRfa18L7nT1t7K0g87SQJGb7Rp0uQVyTkNHIzoRxtVosdawfhf4dih0K4+HOvGw1S28M6h5VvHIPL2wH95a8HcWIUt83B+TnPNAHr+EZAwVTjnBHQ/wCNOIXdnP6dajiVUXywFCr90DgAdBSrneV2kY43HpQBT1fS4dUtZrW7muxb3CGOSKKdouPUMhDqfowp+l2UdnCtrHERBDGkcLySmWRlA6MzZY49SSatKr7dzFd/HOD0pCshVssFOeCDzigBzYz0BA6VDFCsJSOKOKO3UHCoO5NTBWBC84A6nvTE8wSOGC7e2ByfagBwAPL4JDc8ninHbvzgE1DBGrObja6vIoBBY9Pp6+9SorBiTz6UAP8Apio5MlvvKPwqUH2IqJ497hlYcdqAAjnGD9cc0Bf7xLD0YA0bTn5lGfY07HOP/wBdAFe4toZoJYZYUmhkUpJG6gqykfMCO4I7V4n4s8U3nw80J9Y1nT0+0eHNXjhaSOHZHdafc/Ihj7K6oFVu2Y/9oV7gVdgwyDwOK8o/aJ8C6X4k8LnVtUk1BbWxjZb2KxjLtcWp6BkB58tiJPYITg9KAuctrfxj8K6pofj3T9W01tIstNuV0221AwmZL0zNJscbQCADEWPPHB9Kv+F/Gek+I9a8TKsS3ut21nLLb2LHzI7yLMc0EkTHG4NhTtGCM1zmnfCfw94g0G3urTT9Uht76LSGM1jqzMkluYWtZEJ6MUBd2PVt46V5X4l02S1Ca9pUlzBdaOLa1M8DSKRDGjQpPknIy8LKRxzWGJrOlT5kr9z2MkwFLMcQsLOXK5r3X5+Z9p6LfQapotpqtvMskN3AkysDlWDAEkegzj8q89+NnhePxJq3hxJZprWcm4gs7yLAa1umQNDKD1BDJ25IJ4rh/wBnv4t6cmkW/hHxVdm0vI3b7LeyyYin3PkR5/gbLYHbA/CvTvjFcnT9F0S/hjEkkPiGyYBeDhnKnt6N1706NeFeKlB6GmIyfF4DHPC1Y2bul536nnfxK+Iei61ovheK4uLlNJ1TT3vZGtcrcyX6SxQwoSjoVZH82UjepJgxngivLvBt3Nb6ums6Zq154dnbVotPstAvAxXVJ1UqZb8oS0ibmf8Ae7nBwBgYGfRfiboum+Hbbx74FtNKvLweJII9Us47a3Mn2eBncXOMq3yxurSlVILNOqphnFefXVhrviDW4/DCXd5DoMNolrpmr2TSBl025jL29uySp5jnfCNhUmUqSVRgwxueF0LPg/Uo/CvjW40bwxp97dXur2bxXAhsvJMtxHPOXS2JkWQR70Ybmfd8o6449dgg1nxVpXir4Z6/p2k/b7OwTVLWTSnISC6kleSIHeMB/MXdkZHXJrxS/wDDOk6VHpt1oniLXfFfiPTpYpdaSOaK2trBLM4LSsAkltku2zccnBLZr0f4Zvd6dd+B/Fd94k1XUr7WbybTryO/1CLZt3NAoiiTIdgY1fcCcg7s80r9D0cXapRpVFvaz9V/wLCw+INOlh8OfE7Vrb7P/wAJRYT+FPE9pMoSI3iB/LkdMYJDxSxZJ6SDHv2PwlaztfA/hH7LeRxPF4RsmvYDCzOFMGVlhXoSGLhwOuee1ZXifwsl9488a/DnWYYF8N+NdMbWNPljOGt76Lyo5sE8by5jlAHoxPU1seE73TYvg94PbULmBNQn8O2KWkt9+6jRjbqxCyqMrngE8gfLnrQeedzbWyaroCyQW9jazLBIthdRKrLECBh0IHyA8ZXrxVeLRNO0nTxZTWKyHVhFaXwtYdqSOFIZztAYAktlmJPTmp7NLDUotNvZoNRgkdghgXzI1353Eug4wcZyQMg+lbOp/bIbOZ7CKGa8WP8AdxyuUV8dRuAO39aAKV3Dotg+lrd+SjxssGnJMxID4wAoOfmxkZ/Wso+G7fRPEWq+IfD2kyz6zrGBcmbUJBAAAADtJIQkKPujtVt10zU/Fmmm6t5zrGmQPMAN7QwCVVBVn4VmPbrwrdKTbJrV5faZcXkK29sQotY5/wB7Ih/jlA+ZATuCrx93OelAHM6Ta2+iasfCzvLaaZB5dxHY2iyO00sjMzo8zsWkGRvPA4GCcZB7LU5yurabb25OVctIsdxsKx4+9sIw656jqO1Z8fh2/tG+z6PPa6ZaxY+zzJD59xgnLKxkJAGfTmquq6pdW2v2ei27alK1tFHJcTwx28rNGzbSX3yCRR3O1M+hPSgDpbFXmjhu7m2ktZyvKFwSOejY4b29M0sZuvtUyyKiwYX7O6MSxBHzbs9welYtjpGoaf4flGh3Uhv7mQzvNrcstzgEjIOGVuFGAAQBipbiHXINRsLiygsXe4kSPV5drZ2IDgxJuGASx6liAf4sYoAr6Pda1K4e4hk0zTbAuC96I5JL1cfLL+7ZfK28kgryPTFaket6e/8AZqi6kDaluFpujbMoVSxI4wAQMgnHBFWIvtskEi3TRb3kfYYY8jYThcgk5IBGTwPYVz/jL7bqulW1nod3dCK/kNs9xp01tmIDO/mUHjhkOwFlGSMEUAPKRWWpReGdC/s/TY5N95ciPZv5kUuoiDBhv3n94PunnuK8r/aA1DVvEHw51fSYLCbTSlhI76XcCOSYRpJsExQHCx5UYdjjByEY9PQ7Dw7c+DPC3m6NpC6xrkuyO5uGuW8xl4XcZZ3LskahfkMgJC4BFeSeNbB7DwNqiaKUvvEHia+0+znuId7EQTSrGJWdsCQHDiOQIof52CkFiQD6H8IgDw3pu1sr9igx9PLWtWoLONYYhErFggCjIA4Ax0FTbvY/lQBHQBRS0ABHFIKU0UABFI/KkZGD68gUpNHGOgoA8i8S2b/Dz4vQ+MtK025n0fxbJHYeIFhQv9nuVGLe5/2VOSjduQeuc+tp0PT34xS4UqQQCD696B93PX2oAQ5yu1hjPpTic4z2oJBxhcY9qSgCDUY/tNnPbsoKyQuhGepIxiuL8Jabc/2HZaHf2M0cd3ojWspZf9WVJXax9w3H0rvO1GcHNAHGfBWLUIPhV4btdSR47u0sktJBIu1v3JMYJHuFz+NdbLbwzKnnQxSbG3KXUNtb1GehqXPocfSlB4PzcUAcN8dNL1DVfhD4m03SLaW4vZ7JmihiHzSsCDtH1AxXWabJ5mm2knkNbs8MZEJXBQ7Qdp9MdKuE55JOKUbQWZRhjyaAPI9S8Etb/G9NS0HSbHQ7fU9JkkvtYs7IPOZ0kQBQzfu4mZGPzbWLYwa7X4iabf6n8MvEGmaY8smozaXOlqwkAczeWdhBGADuAP1rpSisfmH0z60q7RwRx2oA4W9uvECv4H1WHR5GmuHS21lFGZLaKWAkknB4WUR5+lVfFWiNpnxE0zxzpNlcz3lzGNHv4rSMMoiZsxXEoyM+Wwx3OH4xg59E+UZ28HPOaCqlTuVR+VAGdp919stppoJzLCXdFdIzGyFTtIwRz8wbnGCMY9auxZjhVXkLhFALnq2O5qTjcGJUHGBk5pTt7sPTgUAQwNOqMJJFlbdwdu3g9KW3kleFHljMUhGWTOcH0qQ4B5bI/wBqgf7X4mgBoTExfOOOnqaavmNKytGFVSCjbs7jU2VznvTcZxnGc5oAF5JI7jr7UkO1VKKhjCtgZ708E7uopHA4OcnORQAo3Z+8tISeaBjefXNB60AAJFG73X86aTtIzyD+lLtUHgD60AA9iKjfhSW2+nTj2qQUj8KR2xn/AOtQB8w+I9Y8T/CfxpquiR29xbeGb17iXR7uGNI7PT/tu5yZMAlDHOm0NwojZyeSuU+CWlP481D4k6nbxzr4V1u3a3sXm3FJJ2mmkDpkZYKX6g4BJUdK9o+JenbYrLxbAJjcaF5kk1uqGQXtlJtN1bmIffYpGGQHjzETtmul0t7K40i2uNIkgmspo1e3kt9oidGGQVx8pBBzxSaurFQqSpyU47rU+CJfDevLquraLHpN7c3WkIWvhFCzeWo/jOOcHqMckZIBr6S8Z6BdaH+zXPCNcm8RPYiLU4rmVt6uqurbUYkny8ZwSScH8K9OvNJX/hNbHXI5Ei2WF3bzoq/69na3aNmxy21YXUD0ZuR38p8Vr/wiI1f4aaT4futc0PXbR47KztAHOm3EyuFjlaRkijhdhuQGQN8rYHpyYTBwwsnKOtz7LNOLMTnEqUppR9nZrz76nV/FLR9I1Hw1oni7V7UTDRfLmuBuYI1pMAk6zY+9Aqt5zKQwYRYZWBIPius+DvPaC+j0+7guNTMt94fv7LWZ08iztWYxyrECQhlgkY4RQqggII922veNJ8TLFaWuh+LvCmtaFFNbx2Qnvvs72dwSqp5bSQyyLGXPyqJSu4sFUktivCbwSaTpnim0uPDWqw6ro2qXGkaVqFpHK5WF44obYNcLn7EiRGAsWGJh6ndXbJ3PjdHK76sn0OLw34qsNTvL26Oh/wBneG7SymT7TLDbSGN7mOVi6kyXaIChwxOGAz8przzSdR0+z8M6Dq99Z6NaxprdvaRa2gmMwljVcxAE7FxEijzFwPnUkdaS4tYvDeqa34O8RW1nqIhW60+O9CM7afK0bIbiEBhzvKM4IJIXsRW5o3gPUPHHifVPDuuatplzFAIdblmth5+nXk7BYd8exYf3ePMHyMgBXBLba5KFdVG5dVoz6nNcoqYKi4LWErTjLutml96+4+hv2gJr5/h/Z+OPDskV4vhq/j1z90yst1aJFIlwqP0H7qR2B/2R3xUXwp1SCz8JeEdNludTvUvfCmng6Y1gZISPsyDckmNoGM7lYnO4fSt/4Ut4f1D4W6dFpGiW2naTNFPA9hHDiHcN6yKAeGViHOeh/Hnk/wBm661LWvgz4LuftkcNvBpLQtbwMVnj2+ZEko6793lkgEAdxnGK6kfKHpOsW2pxWT2Xh+G00v5YXS4ESFcrIN8fl8cmMbQxOBuHpWnrUd/c6VdwaddpYXciFYJ5IfMEb/3iufmHtToLgPZRz26/aww+Uhh847sewNMElvaXQSW7w9zKRAszDO7bnYn4AnFAFPwpaa3pekR2uv64ms3wd2e6FqLdSueAEBOMD3pnhvXtJ1zUdS/s63uEuLOYW91LNZtCXIzjDMPnHXkcc1q6hcQ2dlcXUrFIoImldtpYhQCSdo5bp0HWq+oanaWJiF5cR24ll8hTLKFXd1VQDyxPtn9KAK94LjVLG3ltdTvdN2yh3KRKXlVcgoVcHAPXIGa4v4jP53jKC1ZbQnykaGS405L2OBwzZ3oMSAkYCkEgZyRXX6LfTXOt6jJ9tN3ZDZ9nZLYCOI/xKsmcyHPtgViava31x44uYYtMaR/s0UtncXNqqW4kVuQLhCZSwAyUZQMHgmgDdge70jw8WFjNeXNtHu+zrcmSR2z82Hk/TnpV8Xsb6YLyOOSWJ4hKipGdzKRkYX1IwMetV9Ev7q+WSabSrvTYkkZVW52CSTBILbVLYXuDuyc8gVY1e9+wWLzCEzz/AOrjgV1VpXPRQWIAzQBU0Q6g8s15qFw4a6KtFZkBTapg4XjO5+CSSfbtVHVIbGK1s5rjQo9Ue31Fm00+V9pMM7Z/el2BMXzM67h90H04q3o+l3do0t1d3CPqN0N1w8QIjBAwqKDzsXp1BOcnrxV1zWToEGm/arO8vHu5xbtLp8IMUXU75NzZSPHVsnHtQBg+Pry6uPDenjWdHsoZrqZAbG91JhCsx/5ZyCHLTrgsNgV1IILAAEinqps4fH/hPw/cTXWtXN9cS3F1PLIn+jvaKZkYxoNqMWkjXOAdqxgknr0Gr69pNzpFnqOh3tnqMkl0Y7W5t4DfbCG2SGJY8nOCV3k7EzlztGDkeEPDEVl8V9T1S1aU2ul6HbaVb+YWcmd5HmuGZmJLOVFsSxJJ3cnNAHpCHd8pAx1Ap9RR9c9Dj14p2ZPRfzoAbRSMWAyE3Z96UZ9DQAUopvenUABHFJQWo70AFKAMdcUgppkUHABJ9AKAHc+oNKeppu7kZOB6MOQaVn2s3XIHpQADP0pSuc8ikHI9jzTWbaccYPbmgB4X5QOhPcUiLtH3tx7nFHb0pOdu3cRnvQA7BJ749hSkEcg8YpoPufwpQ2c/MPSgAA+XPTn6UY7bh+dIOPcdaUHk9M57c0AAHXHzHvQVOOlNDllbqoBp27rjNACheB0FIVbOd2PbtSZ3f/WOacPlA4OfTrQAhXcO30PNLt3elIT06UgcfdJ/SgBxXoKQ9fcU0sucZ/IGlzu6YoAdtb2NIAQ+OAPY0oY98U1fv896AHYOcK314pvSnfMvf+LsKQ/eNACd896KKKAA/d64/DNDHGcjNJuBbrz9aR8t/CD9eKAGMse0lsYJ4yv8643wJcR6P4i1XwP9jhtIoM6lpYgQ+W1tM2XGf7yzM+egxIuOhrsju25RQOx5/wA4rjviUupaamieKNLEzLpd2q6hbIuWms5f3cme5KZDjkAbSaALPj67l02bwxqMcgS0j12KK8UNzJHPFLAo/wC/0sLn/d9qo/BK6/tDwN/bk0jTT6xqF5eSNuB4Nw6RjjGAscca/wDAavfFLTJtY+H2t2OnwvNfPZPLYspx/pCAyQMGXoQ6IQe3HrXOfCXUtL8NWZ+Heq3+n2WqWFxO1hBNeDzb+0llaWK4QMASSGKsoHysp6ArQB3niDSdI1zSJtF1fTra+0+ddksE8YdCo+bofQgEHsQp7V5B4Nk0268Qw+H9Y0431r4k06+06X7UjTrdHS7qW3jEjH7ztDuZi2SWAIxivWfFGu6P4b0mXVde1G10+0jGWa5mRAevyAnglucDqTxXn+r6bpemfD3w74kuFvLQaPqo14i4UCeH7VM8ksDAHAI+07SOeF70AeXfF74V2um+M7SaTxL5On39hcLZfb4HkSKa3ij8m2kl3bm3oWwWO4+UR8xPOb4Is/Eni9NF1HTdTj8N61Jo8n26PT7FbKDTbSC7fegUbzLNvCgowXZv3dzn6p1Kxsr63e1vLW3urZyEeKT5ldT14weg5B9uoFfF+taPf/DLxpqdjDY2ljYXcoivrxZmuHaxuLhpI7uOMkKvlxrsZmZQHwcNwWhU4xk5JbnpVMyxOKoxpVZ6QVory7Hvv7Pt3dW/hbwwTfGfR9V0sQD7RIN0N9AMFY/XzIldiBwDC5/irF+BNrZ6b4DsbTS31XTJLPULzQbq4e1WRHjtruZkEvPBKyFQ4xhi9bnwktvDXiT4QjQfCfiyTVrfRrmS30zU2gVLm0kjbdASoADlQwBbAEik8Ycipfgg22y8Y/2PPDaR3PiaTUwl4h8yJbmKGSSKVP8Almwk82M8khkYYyMVZ5p6pp0NpaafDb2MENvaxx/u0hTYqLjPCjilkjhmEUxjjkVWDhioJVsYDD37VZT5YxlQuMZUHIHHSobYTop+0SI48z935aYG3sKAM6x1DUbjXtRtJtHltrS3RGtrwygrcElgwC/wldoOT/eFX7u1guAHktoJpEO6MSICUfnBBI4PPWsfXb7xBDqEEekaZaywJJC97Lcu0aiJpdkhjYcFkRWfacA5WkQ3+uSeZp99HaabHJkXEWWkndeCoB+4nGD3Pt1oAd4buNRvNPsdUvLS700zQBJNMdU227Bj85IAPRenTBHFWrGa9l1e7Es3l264At3Vd5z0kDKfunkYIz8tWhHDFEI/KYIxJwzE5JByPxGfbNZfg6X7VpkmoSf2e99PJi+axlMiNMihCRk5UYUHYeVzgknJIBralPLb2jSQo8jAhdqLublwvHuAT7etYvhTQorFDeXMMsdzPIbkxTTGc20jj5gGZmywAVCQcYX5cA4rXsprt7m6W4to0jSQC3KT72lBQEllIGw5zxk+tFheR3hkaOOdI4WaEmSEpvZWwSuecZB7c9qAKl7Z3c811BJLEdNmthGkC7klVyXDN5gPRgygDAIwTnOKwLW/tYVuZLFDD4f0rdpC2EEAjRmj8rbIpwGUJ80YQDHU5xiuxuFWWLb5rIMjLKwBC9cZ7VDcR+bdxHypS8ILK5YbdzDbtIBGeCTnp+NAEV4kdzeWcE8sqyCVplEcrx5KjG1tvVcNnB4JANcV+z813f8Agy98Xag0wl8VatcaxFHLGAYrd9sVuox28iGI5/2qxfjJ4q1bQfDer6xoU2lvFNpzxosTsb2S9mcW9kEibCja2SzZJO0gLxmvVNEsLXS9KtNLsYVjtbOBLeJA2diIoVV59FxQBeQ8k7SB6mnZP979KRO/SnZb2/OgBg9OaBSYOO35dKRRgfSgBe9LuGcd6bn/AGWpCGZh0IoAcSO/FI5VRk0hHvwawfG/iKHw3p9rdTWr3Kzz+Quw4KHy3fJ9vkx+NAG8JF27v4R6ilD7kLDO39a8lg+NGh3t1dafZxypfW5AkjmOT168HpjFac3i2e7ghCzGNlHmuB8gZe4zQB6KJk3Bdyhu4J5AqhLrOnx64NFkuBHd+QtyEY9VLMoP0yprwLTPGnjBtIXxxqC/8SpL/wAtrFLgSyrGZhEEMezOf4ss+QTgA4rtPiRCWsrPxRHcOx0q2eSVGGWlgccqcDOUYIenAV6APWo2VkDrghuQfalDL65HtXnfgfxgsjxwXE6zQSMAshbLAHkMT05r0GMKyFlPyt60ASDA/wBkeuaTsBkfhUUabDt3jd2WhEKsfmXnk8UASq3Oc+1BxjPGP601snaUYbaGRWVl6UASA4PrmkJz16UmMY9qFAGaADoeRkn3pdyjlgQRSGgjJB3dO1ACr6N17YoVuNvf69KB1460EdcY496AE4x7ilFIOQSrK2Dj8aGI3BfXpmgB1If8igDIzk/TNISGb5WU84PPSgBc8/dHHvR14UYBpSvGeM/pSBSHGPxoAkqM8E/Wn59jUMjMGwEyPXPSgB1LSdqM/LlQW+hoAdTPlbjn2xSYy287s+lOx7UAKR8vO36Zqrqlnbalp1zp17EZba6heKZckZRlKsPyJqznvimyruXAJHqQcUAcP8LZHtdHvfBN7qi6hqXh6T7GZHB8w27qXtWfPUmIqCehZW9K5Vbm48RfCbwz4Su9K0TWdZu1l0yT+24TNarPZB45ZnABYsfLLLjGd3Uda6rxemk+G/HejeNLwzQm+xoF06ACL97IHtpJeeiSIY1PX/SecCq7abp+jeJ1mW+WSeXxELoQsQDbi5h8raAezGJ298mgDB8NfCvX9AlgvrDxlp/26CBoUurnQzdTIhGCqSz3DSIvoisqck7cnNXJXvm8SyfC/wAeahaa7a+JNIuGtLqOwFv/AKsBZo3Xc4ZtrK4bP8J4r1A9CmW3Hk4A4zxxXF/FWxtZ7HSPETI32rw7qUV7CwJBO4+VInHZlc57cUAcJe+IdbsvhfpFmfEBtNS0rRtRa+IhWVrm8sFjAtyP4gWJLIvLhSARya574itYfFP4YaX40vtHuJlso5rTxJpkG4y24MfmbwByVSQRTDoSh57iofjNoGo6Pq3iuK2s7a+0kt/bFuLl2Asrq/Bh+1hgjMWgkgkcRoCzCcAYIANP9n/xN4F8JPpGm2slvb399PJoOpzw6lbSw3dxEz+XdbMmX95sIDMqjbIOWABAOLaaZ137Nl9rWqX+r6vrLW2YNJ0zTYzDamFA0SyvswSQxxKrZU4IK108VpH4f+NE/l6cxs/EVsjD9+7AzRlvM2RcIpGUdupOWbsc2ItF0nwHry6vpdj/AGXo1+y2uo2lnF+5Sd2HlXO0cqQSUZgOQ0Z6KarfG3VG8O2Gi+MI7oRPpeqRRFAqFLmKb5GjZjkoucHcOdwx0NM0q2b5o7M9FsbfyTKrTCS4d/MdWfOD2x6DFYUGkzad4kk1S+8VXk9tcqbazsJgqpGXcSN8w+83GFyPlUkc1f8ADsmovYpJq1xYzmT95HJFEYSUIBClCW5AOCQ3PXA6Vqsu9B8inaNw3r3FIyI79baSxuIb3y2tniKSiRgF2HIIOenBp9usRjj8rb5XlgIVORt7Y7EYxWZq0Ol64bnw7qlmbmFoobiWOWNvJYCU7Ru6E7o87fp2NaVpHFBbJbW8SwxxqFREQhVA7Y7UAR28LLdSTvFzK3Z8gKvTg9D3475rH8JMkWgwQ2MdxmOZ0Zb1nMxCvtdiz5Z+2GOcjHat5XjLJtxiTPOOpH16VjeE9Ln0bQLHTg8fnQwojIWdo4wDysQY7ggHCqSSAFBJxQBpySiB03ymXzJNqgqMhiOAPyb86jnsDLBaw/bLmNbeSOQtlW80J2bcDwcDJGD71ZlgVjF8sbeXJvXcM4OMD6dev+NVbue4uf3Oi3mnedHMq3ImUy4UfeGFYEN9cigCxcQLLCY42eNtpCSR7dyE91JBGfwrJv5NP0+9spv7Oklv7yaKESKgWViqnDSEcYVS556du1a11bi4tmt5sESoY5AGKgg9cdwcdKzGsrTQdDjjs0WKCzjZd7zktBDnc7hiGLEAZAI5wBQBxvjltF8SfE/wv4Flh+0f2RJ/wk9z5YIWExEpbRkr0LSSM4BPPldCDXpcX3BwcgY5Pccde/1rzP4Bpcaxpd/8QNStBDqPiS4LxSsihpLCLKWvA+6Cnz4IzliTjpXpqBgfmJPA5z1P+Rn8aAJUYYo3rQuMDHanUAQll7cmjevdgPrS9MtxikJGKABSOTxS7sD1PtRkDkhvypDyB0+mKADkjPIrjvjBpY1b4d65b7nWaCBruEouWLRfPtA77gCh9mNdgzKqk7WOOuBWP4uuJ4PDeqyWaobmOwnkgWReBIiErkdxnHFA1qz4LiB0zxRNGIUkE022K5ikyzMqhCn4iIuD3B+teu6Ne60nhq5MguIZLow2dnJLwBLNNFGhPsGYfnXI+Mk87UZfEDqrTy3yztFCuEjlIVUZB2XJww9Ca9B8H+M4fFln4U02S2ZJ7jV47q4XaG8kQiSTBx2EqJj6ClGSlc2r4aph5ctTrqdVoTJL4m8TeD5LuFYtWL3+jEruVY3ZmZm9QZJN2PRCegNVfhT4ps7bT28PX2rSeZCzCGe/KlVk3lJI3fowL7iAeSCq9QazfiFcp4b8a6V41isUkWHFndMv3o4Ru2so91eWL/eeuu13QPCesag2m+TNK2oW/wDbFhc2hMBQOVErpj7zBiJcbW27wcDOapGBx0V1HBr2sabo1/FdadG3nRXMQDLbs5LNEG6Mo42kcKCB/Ca9A8I+Oo122Uyllh8tCrE5XPr6/WuU074byWi+T4f1zUbKJXEL2ctqt9AJF6l3X5gN2TyAR82QCcVTm8O+NLW8KJfeFdfv7Y/PEDLppCHg7mKsGx68UMD3fT9StL1SLWUOQBlAvPT1qy7MB+8ZsY5Ht/WvCmufHOmA2cei2Qv4Ynlby7ybyFQDJ/fBDk8dMe1a0HjbxhYeGbK9tY/DuuXc1nDenTkklS4Ecy796MxxIMkDGF/pSA9gRpF3BfmPOQe3vTjJIB/gua8E039ou3ubO3uU8Ox3PmhlMkV35aq6KCyEMCQQWxzjrXUWnx28MzLClxpuqwtKQvyRqy7j0GSwBB9aAPVCzAjD5/4BRG55Hyr+HSvNIvjb4Kkx817Hk7T5tvjB9OCeaL74z+G7RZdul65OIiu8xxwYUnoBukBP4A0AeliSQbhwcDNKsj7wrgYxnIHSvFtc+PkFksn2Pw/aXLoV2xz6qYncHv8ALC68egNQzfHpzBLjQNJd1faq/wBsyqGHYki2O30oFdHuQcFucEH7vXms7xLq8Oi6Pc6jcQz3CwADyIIzJLMzHaqKO7EkD+eBzXkcPx/01LfOoeHzLMcbotK1GO5ABx1aYQ4PzVY0D4j+HvG3xC0dbq31bS7e0D/YYL4W/lTXZyu7fC8g3qmQoZl+8x5oGd1Y319aWGmabcR2trqt1AZLxIIy8UVzKclgT28wtnPXNLd6hrMlh9g+RtTktpPIlQ7IpLhCSozz8rMB+Gc1jXVwqW7avJBNpmsqskgs5ZRIklwTuVWK8OFzkEZ+UjmqPhG5/tq3tLnQ41itnuDdR3LzDMbNIBOkSnkIdpAz6n1oA63wb4hg8SaBY6pbA7L2IuYl4eIdHRgON6uNpqXR1j03W7uwfyXN07XRkGdzSNwc545CgAD+7VDRGn0/xPrdqYoLawm1BWtRDhSu+3R5GPqWl3dPr3rU8YWqXOmho/3U6yp5cqD542LBQynqMFgfcAg8GgDcDH160LySMnj25qrod/b6lpFpqFtIZIbiJZEcj7wI68VfBoAaFP8AeNRTMMkdSRxU9ROB2oAD6Hkd6YqYbcrEe1OxS0AFC55yPpzRRgbg2eaAFpD0NLSNnjG33z1oAxvGGg6f4m8L3+gatB5lpfwmJ04GCeVYE9HVgpB7EA9q8l1a01r4geHdP1/Trc6N4thIiu7NTuSHULGTzFR27K2GVSf4Jga9xkUtHtXg+uehrhZJb7Qfigtk9pbyaH4liaUPFGFaHUIUy7yZPKvGqAdSDGB3oA2vCvizRfEeiw6hY6hYuXYxTxidcwzqP3kTA87lI6enNcf8R/iR4aV4NGsb6HUQbu3bVZ7eQyQ2NtvyWd1JG8lcBFyx9Mc1h/EXwNovjb4oW3hg6VpVrbjSzqmsXyWsf227DO8UMUbhf3XKuzSD5sYC9yO18M/C/wCH/hS4trjQfB2k2NzbL+7uI4MyocYzvPzM3PXrQBzPxguhrGj+H9f0PUGn0XWFn0WW5t03CNb9VS3ugTg4SeOLoRjzM54rxh/Gfh3w9r3iCLUPBtxprTaYNL0rTtNiS4hV7ctE7ODnaPtSxhWIG4xqxJ5Fex6np9zoXiHV/Bi65Hb6Z4ztriXw8JgGGm6koLSRpx90lklQdijjHTPhXj3VPE2j31trluLTTptbsJ7DV7UW6v5c8dwftI2sWAVpy8iMoU4cegrKtWVGDm9j0cqyyrmeJWGov3ntc+nPBM994j8KSaL4zs7c6rbIlrq1tv3xyb0Vlc91LKwYr2Jx2rhfjP4sj0nwdY+CfG2kjV21VPs9ze2Lri3HmiOK5CN0YMVc9AMEZr548N+OvGPhm7ur7TPEmoCa7x9oknfzzKQoVc785IVQB7DAr1Pw/wDCzx58VLq31/x9qVxYWqBoo/MiMV4yZVhtXaFVSecnnIPHeuShj1X+CLPpMx4Oq5XC+MrxjHp1d/Q9M/Z41eyk0vUvD8cnkX+m3HlmymkzdLEh8kPID0UtG2zvswe+a9S0+4tr6zjurWVZoJE3xPG+VdfUe1eK+N7Nvhl4r0PxDaWl5ceHruVYdWu1LXE6zhdnmzmRvmjaJVyc5UxDHLc+yC8iils4I7edkufuPFCfLjwNw3/3AewNegfFu13Yel5JKblVsLnMM4jw4CiRSQCy+owSfwqeLzfLYXBGckOVyFx2I96f8qkD7oXuWzwP/wBdVtVlhhsp5rq7+xW6r887ShAgOOcngf8A16BGXDcXMWszQTzTvFCS6IkBG5CiYXPIlIJznjHAqx4RW1fSFvrWSV0vna7bzFcEsx5IV+VHA+Xiq+sWsd0b23NzqkCzWXkeZAxKgsSA6Y+YyAsCWA4wKv31wYIobSK9tUvJ8x2puW3ea6rlhtBBYgKxOPSgDRfkds54NRQQwQs32eBYg5LvsAAdj3JHelEcn2fbvCTFeXRcgPjqAfftSQLIsSRyOZHACs7DbnHU4HA+lAC3W8qgSXyyGzgAEtx0xXnHxVvrzxBb6J4Z8K3sEl1rF81vdXccg32lnGSt2+3I3HK+UR2L+1dXrup2/wDwjt/d6raXFtYQxNLJISPOhRAWMxQ9NpXIwSTxgdq5z4WaE1/f3/xG1XTruw1XXl2W9rdjbNY2CtmOIqDhGkI85xzh3I7UAegW8EdvGkEESwwxoI40UYAUDAGOwFS0iKR97BNL3oAeh7U6o1B6rinfvPagCM7e/Jpnl5UqWY85Bz0NOk37Ds+9Sxhto3Zz65oAQRrg4LZxg80m05+8TjsTRIzBcJuY/SkUEKFRnHruWgBzKrMCQCR3x0rM8Taf/aWg6jprEk3dpLASxOFDoVJ45xzWi6yMhG/P4YqIF0dVUYOe57fX64oC9j4UTXryfWHhdZhpMsSjIsThQ9qJdxYHPEjBfTGOPW38CbmFvixaR/6PHKNRlkCIgUoht3wcADPX6+tdFrUctnJrdoN7Rpd34gRVI2wmWUICO5CgDHsK5T4VXkCfGrwteSIWuL2PyWeNQoWQWzAcd87QPqaxotPmPZzd39lJ9Ynt3xVs7KMltQhF3YTgWsoK7mCEvynPykEg59qj+GGsaleaavhia6t28SaBcCTSWuEZRLEMqY3ZerGPggZwNj4O2ut8faedQhmt3jjd3i2oDyG53dOn8Q/Kvnq7vdQ0fUrW4t9S1CG60ol0MafNsycqueA442FuDkqflY46FseMj6djXTtS0iHxAlrctcPJh7NLgq1tNgl4JHVyFKnKnHGQMcGs1dZtrHTl1jUjqVrZCNZ5WTVHmhSMZMnOMEKvUdScjtWR4B8XRa3oD+K7AWUVyYIRrltMghBULhLjaTwqkOwA5YMVPzJWD4u8eaTBqUmi+NPC2s2MOqRm1S+niLxeU6MPkQYCN857E4OeKio+WLZ1YPCVMVUUYK/e29jvJZ9J1CykvrTWr7UIbn5hLb3TGFV+XJTccEc4z/eBHXNcpc6ZqFrcvoPh3/RFlkkGmSwRFvsE4YuylpMB43b5ljXhSXxworI+FPhrWvDdtN4euLq4igRTIbl4UZLKQqrrCoByJDv8wgkxhSD981r+PktJdBgvLgT3sdrdQeZc3k7kO4ilELyMCMDL7DgDh8/w0Qd4psWNoxoYidOElKK2fc8/+OWgWzeORLIsmh2720E14kESLC9wzziTjqJCiRSEehB71wtjp1157i8udOlWUkrHDK4kXGdvB+UEk/nX0RpvwrXWdMgvNQjttAu5MPcRaVI0xwVGFkmkyzsDn5gACFA6VS1f4OatAoh0/wAZWEiM22b+0tDWeQqWyQGQqQaq5zHg8UN8l0sklnc3SspYPAFkKgNzleudvP0qKWTWnXzbPSdTuUVWkDNGkce0cDJYgfpXp/iz4Z+PNHWS80/QdC1aygG77TaSTvdyKeGYQhkwe+0M3Hy1grJdWkjafYzaXfQQIsovSkwMksg+aKS2Mm5AMYOX6gEZGad7GlKlKrLljucJJD4heSWS20qF8AH99dbGION24KOMZ49eKI9L1S2EbTWlmIYlO1Uvt7H1Lhhzx+tdNPYalqFsrah4gKMOQtrCFVVwBjMpbI4PpjatQw6BpRhaCPUNUm8lh50S6nKRGx5BYbvlJ64x0rL20b6HqU8lxcuyOSgtWtUij0+w1m5jlzMR+7VCSoBXc5Hv0I6VpWceqZEa+Fmmyd3kyzW7K68dn4c89j15yDgjoZPD1tEg8jUNRgdiW3idZzu6cCXcFHXpiqCeHbhftDC506Z8ZZPsvklhzzIct+ir/Kq9okRVyXGR+yn89T1/4AeNLrWHvvCmuRvp85hH9hwahKsswkTd5qJIOWQAxMA53/M4y2Mn0rwZHdf2zcWd1e3AmhjEbxvFHGWk4LPlRkg57cV8y+E/DWuT3V5eR297FdWK20q3FhdQzKrs0nkyBZjExmDqQoGSxUgqQRXuXgbxBrXizw+mPCuox63qIFrqGoyqkNnHbHIaaN1kdSxAK+UjMyuSGCgUzzJwlTfLJWZ1fgzXode07/hJYI2jg1K+mFuxbcrwRO0UUoB5Xeihsf7VdNd3yJpf2mVmYF41RHHVi4A/X9AaqWun6ZFY2mkaekUNlDCkdtFGMbI1GBge2DxWN4luE127/wCEO0y/aJ7mHdLNDCXMMGSsj7z8qlhlFPXliOlBJtfDOxuNO8AaJp92MT21mkUg9xxXRgc1HZxpDbxwxqVjjUIgI5wBipqACo261JUbfeNACCilpKACg0UUAAzuo5HQg0tIAOfrQAH269q5f4meHrzxP4SudP0rUH0/VYmS6066DH91cRNujLY6qTwR3BNdR3pHUFR7c5oA8Y0/XJL34keC/HELfabDV7GfwxqiQg/6Leq7SqWHULvjlT2JX1rkvjr8SfHfhX4k+INK0tdWl0y50OOCxkht1aOxvnDuJgdhLDahGM8Gu68f6HJp+v3ul2fm6Vpnjdgh1K1kAew1eNQYXEf92RYhk5xuQhsb+dTTvHzaZp62vj3Rtcs9WtY447y5stEurywunwP3sE0MbDaT0D7WBONvcgHPeN4bnV/gj4Q17Uru7bVrG60m9+0giKZpJZo4Js7QCu6OZwcdOD2rh/iv8FWXX9StNAjgkfWSL6wub64LTi6iBElv5jEsyunzDOcEGvTvEFr4g8f3On6TZ6LqGi+FDexX9/faoqRz3axSpLFDBDuMsQMiKzeasbADAHJro/iP4WHibQl8ud7fUdPuFvtLuYUzJBcJk/Lz0YbkPqGqZwU4uMtjrwWNrYKsq1F2aPmKxs/B/gv+yNUi13TtQ8SwhJ5tK1KRYWLF0URqvWKVZCNrk4AQsRtINe2fDDWH8K+I4/hprOpDVJbkvdaPdQhdscZUyNbNhi4CZ+Rm+8pHPFc78Srd/FXgTVvG/hW1sroanbw2mr6ZqFm0j2lzHIqGVlAZlaMZV4whJAByMc+A+FPFXw88KXHinSri5uNT1HTmWLRb+xmnjklkjVs3bGSUxhlyEULkkADbipp0YUlaCsh47McTj6jq4mblLzPuXxFoOm+JNAv9C1i3EtjeRGO4RThuoIIPqCAR71zHgHVV0G6tvh1qFwjajYJtt3uJ9rXlrzskQNzI6gBXA+6frS/C3xZrWr2sel+KbO1stZjs4LhfJujILuMqNz/MiYZHOHABAP1qP4t+E0199E1MNcCfTbn91PCF863dwAtwhI52MASpO1hnIrQ4ztIri585InsMI8jqsiODsQD5WbPPPTvip54YZ0lglhEqSHDrIgYMPoeted2Hii80m4PhT4gXk9hqlxJELTWg6wWOouXGI4X58qTjmFuTu+UsOR3mj6pY6vbrdWF01xB5kgVgChJVipGGAJGQeenFAGPLPIfFXlWthd3bmWKO7M0pSCCNVdlmhVuGOcK231FdG8JYhiiFwRtbHzD8ayvDt1fX6zTavpqW17bXEsMMiHKSxg8Oh67SAM575rUE0M0wt2YNKFEhVQTjng57UAQWGpWWoWn2uxvY7m23mMyxsCoKnBGexB/lVXWo3h0O5catJZmONpftUiLIFC5J3A8FcDkcfWua8UePvC3hUratJDPdlJHGkaZF9ovJ/nC/u44zjOSc7sD1IwayE8PeL/iLepN45s4fD/hRctHoUNwz3V+Cfu3zD5AmAD5SFsk8txigCj4Zt7X4s61B4hmsryHwtZTRS2czf6O+tzRncjOgG420T/Mik8tknIr2FFKuzF9xOM8e3+fzqO2t4LWCOC3jSOGNQkcajCIoGAoA4AAFSn5WJ2fjkUALRSFgOOn14o+Y8H5T7HNAD1+UZ5OadkU1Dzjtin0ARUHGOaWkZcjBOKAGh1LALnjrQ7heTSMiEDe2cdMmnlcgfMwA/KgBobOfT1pjyIWGGbggEjsSRipDjngkfSsDx/ey6V4G17VrOTyJ7PTLmaJ8dJFiYoQD15xx70Az5I8W+KNKbT9Q8TQytNBf3V1Jaxr/AKyRJJGK454wrZ9sZ7ivLvhfrP234naCLOYr5epwNb5Gxdnmrv57Hbu+vJrd/aJ1Cy0i6t7SxtLSxu4lSK2WNlZ7SGNPLIYKSpc4AZujHdgkBScv9mTQzY6/beN9X0+7m0K2uxbPcwoGSCdhtVyfu7BvIOMkbh6VMYKN7dTsxOLliIwT+yj7G8WXDMd0MrrjCorDG44BwfQc/pXi3xGsftNwLu2hJjABnePj5x1A9wOnbNew+IY080SR7GjVcsA5KFmAwV9RyPwNc5r9rb6hYssuFAj+YRngg9fx4H44q0cbPHvgX4iu7LxZcaNqkirpmoN5WqWsjAKEkZxJMh7Kh8t+eAWkHevWPiDZ/Ei9/sW/uT4X1jTPDl0815/HJ+4OZWl8wY3+WOdv8RyO1fPniYHQ/Hkct/CgtluSGmjfaHgkLC4X153H6BQa+hNU8RTaF8L9X1TV0hu4tY0VY4pIpQytdyB4GVe5ZoVSVs980TV0d+W1KtOvFUknJ6a+ehz3xM8deIvhvpmji5hu7uWa4jF7NCquJnlU3FzsBO5dsjvgEFNhRcjbXTfaG8Z+JPDvhM2VxBJPbPf6xbJMu2wgc7Y1mX+IsBIAOdvmZ7V1fhXRLzxH4PsL/wAUWKWuvvGYrkxkLtXpjPOAy46Vj/DCyt9c+ImteOLS3dbKxVtNs5F+VZCSA3T/AFnCjntmkndIjF+7J0tPddtP8+p7JoapBbSrHGyRo+1c9SAMCm3BkWXfKoWL7xZ+AAPU1Ppdq1vHkyM27lgx+6ap+K7WzvvD95ZahdC1tp49skwlEZRSwwQT0OcD8aDjIL3ybidHguI2f1V9xA7d8A/UGvMvjH8M7jVr+TxN4de0tdWKGO6jkyv22JRuK/7UmehrRf4ceD7d5rdZtftniiKvNaSXRLBuvRSCPoTTfB3hy98Pyaj9g8X+IdQS4h8u3hv9PndLRsEK6qU+bk/Nn0o8ioTlTkpRep4fJdbLo2uqRHR9S2edLYXX7qWJc4J9MAgc571mavpep3Hi201o2tslriDbdfaSm0RqysgRflbeCMkjt1r2rxRcX2m6FFF8TPC+neKLDzI1S/t7RRl1TaGeJz5iNlXORwD3A685onhv4Y+MA0vg/wAXavptzYITeRW9ypujH1PnOQ7hF7DeAKw+rq579PP58qU4JnIuySOFYIiszDcBkfezn3pdVvo7XSlbVLuCGCAM0Qd1VnZv7pzkj07DuRW9d6T4GlnlhT4m+JrdfLO6WxsrlmZQ3XzmilyeOxOBzgVteHIvhNZTQ3Wh6frni2+Uq8ubdpMFQcSOLgxojYzmQ7V9aqFKzuzWpxD7tqcLHPeEPC9qIZPiL8RFcaW4ibQNE+558gLmNTBjBdi3H8RO7+AkHs1h1DxXJFq/jTXZNM061mjMGi2t39jhR96lUubhsLK4xjYo45FaR0SXxf4lbWNOmutYtliB0+3uFEGmWSyHeXE8SYuiRgbIy4+8rPyCPSNE8H6XZ28b30Z1O/VNjXd1FGH254VVQBEUcYCgdOcnJrU+cqVJVZuct2YU9/rWo313a2SSTGCclYbMPFHJgjAmmlXAGM5VAc8YYYrpfDWiPo8E5nvpb68u5WmuZpTxkjARR2RQMBfr3JraijCphcgdgOgpdvHXNBAIcLg9qcDmkC+tOFABTG60+mN1oASkpcUUAFJSPkDKj8KWgApaKM0AJRR+v0pfzoAxfGOgWXiTw3e6JfSXEUF3F5Zlt5CksRyCrow5VlYK2fVRmsT4e6++qQ3Oi6jcPJ4i0R1tdT8xBE0x2/JcoucCOQcgr3yO1dmf9X3HPJHWuJ+IOlahBe2njDw6039paYpa6s4Yw51S1/ig7EuOTHzw31oA7KOMg437m3ZxtGB/hRPGNmcn0yDz9Pes7wxr2meItDtNa0e4jnsrtA8ZztOehVu4cEEEdiCKo6trF5fai+h+H+J4yPtd7JCXhtl6lBg4eUj+EH5cgkYxkA4rxtrN54F8ZTahp15Zppmpwxrqf2m3fyNMn5CXckiDGH4RgeclWJC5rz74w/BHT9Phu/F3hu3j1eW+hSPVTeuXkljaZXaZGRMAherKPujivoXSNB0rTNNews7NVglJeZZDvMrH7zOT94nvnrXCPqF58LJPI1aS81fwdI+2HUpHV5tGVm4jmGNzW4PAk5KDAPHIAPCrW9Fn48vtWuLyDUdQs9WtIdF13RIXmtLNZLd2+ylF5cnHzqckhs8Yr6O8Ea5B4+8FmHWtPn0zUGgNtrGmyqySWsxX5gCecHqrDj9ayPEPgPR/FNvb+IPB2uR2DTzxahHJYlZLO+lTHlynbnDY+XzYyrbTg7gMVX+FXhzxdZeM9a1jxXpdla3c6BJr+01BrmDURksgSJ/mt1jz93oxJNAHVaHY2uq+GpfDmuNZazJZk2d9FLEHVwBlN6n+IptOaxR8NZNDU/8ACB+LNW8OBVG2ymb7dZgA9Akp3KO3yuMdhW7q8djofiiDxBIJYhqXl2N5KJAsK4JMLuD1YsRGD/tAdq6hPu9Secc0AeX6bD8crNWtL9vBmq7JmdbtHltyyk/KjR7WAHPY54p8/gXxtriGPxF8R59Os5VPnWfhu0WzLvuyT57FpM8Y4xxXpu05+99fQ03OSwQcjuehoA5/wL4H8L+CbOS38O6XFbPOxe5uWy9xcv1LSytlnOTnk10KJt/iJPc+tOUFUA/rSHocZ6duv4UALyD1Y/jVXUru1sbWS8vJo4oIF3Su3G1aq63rumaHY/btXvrazti4jDzPtDufuoueXc9lUEk8CsbQ4tU8RD+0/EGnNpunlg9npEyI0oxyslwQT8/QiNeF7lj90A2vDdzqN7p/2rUreO2mkdmjhTqkRPybj/exyR2zWkdw/iY+xoTnHbjPHQn696cRQAAgEH86duX1FJHvIO7H1FOx7/pQBDMC0Z25bkYxS5YkBRhO+4c04HFJlSccnvjNAETN5jEeXuUdDnvTwG53bcdsUSsUHy4Udvc+lJ5qjG75TQATMyruXOB155rzT463Mq6JY2L3ElrYTPLcX8uMgRRJkJj/AH3R8njERHevSy275drAE45H418sftc+MZbCHVLiMzpC8cmjRxiXAlwN0rhSCBgybc852jjpQB8yWVtD8QPiFNfazfnS9OmdJLqXy5JGhhUKmGCgnlf4sYyWJr3mPVNA8Pf2r4S0WS2uPCV/p8RVVcFGWQlXO7AHmAndn2XvVL9lXR7jT7vU9S+Wa5W2gt3RyAHWVwGVwpyQBGTtP985AIIryH4n6fJa+NL/AMP+GwkTrqVz5NuhPmKhk3AZxjYDnGTTQHuXhzx//afhzSZvOF3PDC0Z2lVGDwM+vy7R7Yrvra0STSo4/M2JLiTKuGUZHTP1/lXm3gD4Q6xa6bFdQKY4yiyIkgJWQMvJ+Q8CvR4PDlzY6ILVlYpGVfKg8Y6gbj0780wPGfHvh9p/E0kMUkzwTNI0MbRBvlf768+gOK6/wc2oaf4c0TRpraLVrGG7m8qWUB1WeREjaMgHOVJyD6Bh3ruPCPhrUta8S+dc2qSQpNmNmUAxdA5OD91u315rX03w5ar4+uLOwvoIrKyvLjWGtolGAQnlxE+p3GT8QKQ1Jx1i7MuR6trHh/4fSWeqyxrrwaTTbcwxg/aJFDLHMi5wA0YMgXPA46mut+HOiL4d8F2FjGqxrI7yxqowUMmCvHvyTn1rzfW7W8vvH9p4blmxDq8MWpSLIMMCuy3VYyPuHCs+R1Kj1Ne6spaRmk5jXgADk54J9qVhNtyMmbWjb9YzOxfy4okOXdyMqgU99vzHPQGoG0rxHqNwWudSj0u1zuWK3QTSsc5+Z3BUfQL+NTeG9NRrqPVrrzXvPJZFVxgIWdmZgOzMCoJ9FAro88Y5wPSgDAtPCekwSzSyNqF4Zhh0ur2WVPwRm2j8BRa+D/C9q7Na6Bp9sxwC0EQjbA7EjBroAwyckYpSUx2NAHN2/gzRobo3UMusCUuX51i6YAn/AGTIVx7YxVHUPAVle3huX1jU0Y/wiG0K9c/xQk/rXZBl+n4UvXoRQBwsnw4053eSHVLy0lK7UktLSzRowM4CkwH1P+Fatp4O0iOcXN4LvVLpdhE9/O0xDp0kVCfLjf8A2kRTXSM2DxQG55GPQ0AQxwFSxPzE9z1/PPX3qUBhwMAe1ODD1FLketADQGFOGcUUUAFFFFABTWHNOooAZRtJp9FAEYDdgaCpx0qQkUg98UAMwfQ0DrUgIPQg0UARgZ5H6cUY9sVJSUAR+h7Z4qKbAkVcgMTxngk+3vU0rMANpUZIHLY/pXLaomp+INQbT28zTtHjO26eSEF9QGOY0Bz5cfYsRuboMdaAPPvFF5deGfEOo6poLajL4MvJEGtPaxCWKwkyBJJbBCGAdciVl+43zgFiwr1XRNO0m00e3h0mOFLHHmwNC25WB537udxbOd+STnOat6fYWVnYR2FrbwRWscflxwRoFjVOm0L6f/XrzJfM+D+oSNFDv+G8pBeOKJ3k0KZmyWwMlrZie3+qwMDbnAB6qFwMYwMYHpigoCTn5s5zkZFEE8dxDHLFIkkcih1dTlWU9CD0qb6UAeY3/gC+8M6jNrHw0vU0xpWe4uvD85zYXzE5YoOttIckbk+XJGVrW0fx5odxcw6frO/w9qzbYmsdRPls0h5Cxyn5Jc442kmu2IVuqg4NUdb0bStbsHsNX0+2v7Vxhop4w6/ken1oAZrdhFqWmT2NxbwSrIuFSRcoH6qT9CAeKqeD9UutW0ZJr62+z3sTtb3sW0gCZOH256qT8wPoRWA3w/vdLjI8JeNNb0VFQLDbTMt5bJz/AHJQW/JhVGa0+KGj6iPs2taBq8l8djTXls9vDb7eUAjRySWy4JB/unHFAHo34imnDcMMj0964tF+Lu4BpvAwXuRDdE/luqP/AIRv4hX246n8RBaK7HdDpOlRRBVJ6K8u9s+9AHY3t1bWNpJeXlxDbW0Q3PNO4RUHqWPArjm8c3XiFDD4A0v+1VMgjfVZz5djCOQXVjzPtI6JwfXHNS6Z8LvCsV3HqGqrf+Ir5BxdaxdPct1yBtb5AB2AWu0hhgihSGCJIo4xtREXaqj0AHSgDlfDXhC3s9SOua1eya5rjc/bJdwhiOMfuISzJDx128nuxrqVVVY4U7upPrUgVRjC7QPSnUARjr93H0pT0HrTtwP3eTQSOM4zQAiBuOcD0NPpD6A4NH40AR0YUnnB7daKMHJ+agBAABtAGAc/Sh0VvvKDShRu3DPTmo5Q331BJ9KAI72WK0tZrqVmWOJGlkb0VRk4/KvhT9oTxM/ijxpounSqslxv85444yFnExGAR/e2YYY9BX2B8WtTsbLwLqC6l5ohvSlkoiOG3SNt/IdT7Zr4Yg1Cx1z4o+KvEFxJLbWdlJvtmI8x4SCIwijj5sqAPTNCA9w+H98fDGm3uo6VBBe2iiX+2VkgOyyuEdsBWTl5MEFlPGQT1JryX4XafqGqa1f66LjSIdReeSS1uNRhIjSQE8gEE9/UdK9g+IIPgz4Avp927WZnREumUbtplLSS4IweQWQE5PI5OK5H4F/D+11Hwobu+vlsJbmQt5KN/qkxlRgk8kEEnFUBsSy/GN4kuY/H3h+zjVF3G3SPaGHXkg/lXSWHhT43apAv9lfEHTzECGnMirMGPXbwoGDW9YfCvR7q6TyZY5Bv3ECQhWHU8YA/HFep6fY6b4T0aVvMFvaoN80hPQHoc+vQAD1zSA4/wxF4z8J+FbyHxjf2N/fSkQ2lzYW+10Ur+8kfsQDkgfQdTVnwzocFjYzXrp9nv9ThEl3cznBigTpwecYySexNUbFtQ8V+JZr65g1S3tba4VLaKX93FO458nb1YL99nJ+Y4xgACuf+M3i6ODT73R7PWFsYbQedrOpzKSJo1PEKbdx2lsBxjJXIGcmkBu+Ep7DxX8TU1DTbp10nR/NtLUPB81y8PySncefLDOGVujHPpXqV7ILS0lkjKlwpEYY/fcjCj8TivOvgTot5p/hA6nfNtvL8K6RMoDWceOID3wrMzcgH5+eldLqt9cX94NM0/UYbe6mysbRp5hGPvv7begJ6np0xQBc8HNPenUtUkLiC8uFEEZOdqxoqEj2LKxroccc9faq9lAtvbRW6btqIFGTycd8/561ODx3/ADoAXCj+I0uF9aaTn1pKAJAAOlBUY/8Ar0wZBp5zjigBNoxijYvv+dJuagFj60AO2ijbTWzSpnHNADhRSA5NHOfagBaKKKACiiigAopCTnpSZagAK5xk9PalxTc5I+YUqknqKAFwM54zQVGD2NNO7kKuPegFsHj86AMTx94jtPB3gvV/FF7DLNBptq9y8UX3pNo4UZ4GTgZPFcDYfE7WUF5Bq2n6Kl9DHZ3DQ211J+7iuJEU7y6AHaJF+ZCyk8cV6lfWlvfWs9pdwRz288ZjljkTckikYKsvcYNcVoHws8FaNHcJYaVOplaLEjX0spjSJw8cSMxLJGrAERj5eOlAGRoXxQvpNU8QWuuaN9nXS1djb26y/a/llEeFSQKsoO4HfExUd8ZXNm5+Lfh6z0u+vtS0/XdKisx873tl5XnOHEZRDuIZwSMgkYHPTmtmx+HPhO1uLqdNNnc3KtHslu5pUgjaQSNHCrEiKNnVSUQAHaOOBVjVvAvhjU7W5tr7TjPHcl2kzM4ZS7q7Mp3ZU7lByMEdqALXgLxPpfjTw1Fr+j+cbOWR41MqbW3RsVPGSOGB5BIPUda3JII2BDruDAqVJ+Ug8Yx0rN8L6NY+H9Hh0vS1lW0i3MrTTNM7FiWZi7EsxJJOTWr97AyfqKAPMLnw74i+Hty9/wCA7Y6t4bEJa48MNMfNicdHs3ckKPWInb/dx0rqfBXjjw74ta5t9Huz9tsztvbC5jaG6tW9JI25H1GR6Gulbr6fj1rk/HXgLw74rntbvULWS11W1ybPVLKY293btxysi844HykEHuKAOtXBTIwM+1KFAz05rgy/xF8NQKV+x+NLCHIcN/oeoiMdCODFPJjOf9SD2HNO8M/FbwVr062H9rHSNW2AyaVrMTWV3ExGSpSTGSO5XcODgkc0Ad0Bisfxbov9taO1ssghuonE9pcDgwzIco358H1BNacb+YoMbb1xkEMDu/GnsX7Dn0HFAFDw/qK6rpNvfQyK4kUByAR844bg8jkdDWgAcE9G965fT7i20bxlPo7JPCurBr61YkeU0w4miT0bAEhz13NjocdE7FRls7R0JGR+nNAEwOc4xmk+Zj96ud8T+NPC/huNW1rXrCydwTHDJKDNPgfdjjXLuT6AE+gNZdtr/i7xCn/FOaH/AGRYFht1HW4mjeRM/ejtQd/TkGUxn/YNAHYaheWmn2Ut5e3UNvbRDMss8oREHqWbgUzT7yG+iE0DO0b4ZSYyu5SBg4PP5+9cvpvgLTTeLqHiG/1DxPfoc+ZqUoaNCf7luoEKcY+6oPHOTzXZZAblT+VAAR6Z9sGkIJ7UD7pHGPrQB8nSgBygjvTsimjgdKdQBHSEc+go/lS+46UAIQfvDAGear3Mg2EKTxnjGct2H51MzKD8zc+lV7kGRdqsQCCF4ydx7/4/WgDxH9rHXJdK8LNdwXFuDYWdxPsJBbzXUxwsR1KcyjHrj0r5o+C9jNbWdjqcMKTPf39tG7yR7wzxyh/nHVsr5n14Paug/bD1ua8117VZUK6jfSwyiCXO63tyFgUfNjks7Ed8g1WXVrjw1ofh63028tbO+sruK5W2KCSSXYCA4QgglFkkDc/d5A4p2A6D9rbxM97rFh4ZtZSkMJ866VPm88tgopTH8Khcc8Gk8A31xp1un2a3nFwcRgO2GiXvuA9u9cRZX194l+K8+p61dRzTRAb7hY0XKxuQUQKANuTlWIJI5zX1L4auNFntY1s7eCSUoMeWAG9wT3oYFHwd4h+z34hvbuYtuOxv7yAfdzW/8QvEcmtatpfhHR9UlhmuYhcXTWah5EVum/P3U27u3XHpV+4/4R3RvD93rGpQW8NjYoZpycIqlQfl3bed2cdeteLalL4vSTTPGHh69Sy1bXpfslvDZ+W1ygm+eJZPMBR41VeQq7hzzzQgPTPGHi6x8HWNp4c0mOabVXtjFbQuxLafBjAkkbsxJGM8815CLW91bWbC1htzqqxTR3V9ZI6xrMSThZm4AdmB2/m2eDVz7Nb2HiLUrm4v1uJQ6W11e7zKl2FbaJWxzvdy+T92MIBiuw+EuhreajLM2n20ltcRPeXBEu6QwKcIirnOXZPm3ZIwMdaGB6tbK3h/w3EjXMEd9MGup2fqrM37x8dSeQoHcgVt+GdPls7LzLor9rmw7rGuFReyL3C9/qTWPpNrdajrz6hqOn28UIVZSDkyPIP9UuD08sH5h/fOa7AevQketIBxOcc0nGPSgYx/QUEZHP60ALn0wfXmlVgB0ppAIweaUD60ALu5pd1N9uaO9ABwTT8gUzt0INFAD8igsKZSUAP3UbqZRQBIGFIW9KZRQBICDRuFMooAkyKCajpWPFAAWAHA5oBHvnvTT0yp496X0oAeCDS1GvWpKAGt9SKUEYz2pTimY5zwB+dACkjPqf5UuKF7kHNNYHH3vqKAFzjrxSb+vY+9NAG4beeKcBuHPB70AAfgd89xQWUjnkfShEwgUk8etATkjPFAC8ZKnGMVmeIND0XxBZfYdc0ew1S1z/qbu2WVeRjIDA4471pheeTn60wjnByR24oA89f4OeCIJ45tHXWtCkiOF/s3VriJfpsLlMfhVpfh5axuj/8ACXeMHERBw+rHB/3vl6V2/lr939N1eVaP8UpNU8UQRf2ZpdhoV7d3djZzXuqBb27lgcoXS2CkeWZF2Z3bumVGaAL/AIk8ByJotxc6Tr3iS91C2h3W0M2oli2CfMCcDbI8bPGJD93eD2qLSvhj4R1rSbTULjUPFmoW1/FHciK91u6wUddwVkDAYw3IIq74t8dT6Z8OLTxVp+mRXEt0YBiaVlt7ZXcAyzSIrOsagH5gpxxnA5GR4a+Jnh2w8L6RcXC3/m38bX8kdnuv4ozcXLrgSqOF8xm2g4KgBSBtIAB23hrwZ4P8NyPJofhzS9PmYAvLFAvmHHTL/eP1zXRgDrivP5Pih4Rsm8Ow6hNf2cniSSOGxE9hIv72Riio/GFYsCpXJxwTgEGu82nO7ABxzg96AHnaeM/lSrxwTzSYxnoR+tGM9AvTrQANszz/ACp3ysMU0rwMGkIPfA/rQA8d6Mn+7SJx34PTinUAREZGCcUf5xTXzw27CdyTTfOXdjI2+tADWidiSWwe1c18RdabQ/CF/eJNFHNsMVv5j7N8rDAA98ZP1FdJI7FDt2MM9AcfnXzN+2h4sstP0W4tVv5PPhsniitmYoGnmO0sD3ZEzwex/GgD5s1O9t9f+K2p6qsgXSdE+SGTZy3l8BgAQCzMGb6fSt+xjeOLSvEkuJbK4vhNKTGu0IQ3ygnLlhjGARxkc1xHw006FUW5vFg+zLi7uZ2lBHlRnmPGQCzdACe9er/a9L8SJ4fXSWa2sXuZ0K+WEEBSMkblGRkZyCD3qebWx20sLGWGlWb2Zynw00K91u9+2WjrEHmlaJw+BIobgD0HQY7YAr6V8AeGdd01PPkiglWXICq3zoSOc4/zivCPDE+oadMIbOzYmKcrLPGmwbeqyAep6HtX018GfEFxeTR2t8ssMu4qYZMphTzvGeCP0qziMX4ra3q1x4SXwhcaa1vLqd3FDMkKGV/IDBnZFP3pCoO0Dr3xiq2s2OrltQ8RRxSWdl4XjkexsmkR5bm7aPYhVgPk2q2CByDkVnaz4iXxB4u8SXaaeuoeIo72TSNJi/tAQ+REihmZt4KQnft5K/MPSqHjrxjbSeDz4Z+w6rpN/BKHvIblfL2mOMyF15O5WYEbgcNvXgDigDlvBGmtHqcWk6dut1uALHzynnBAeJGKA/OWPYHuxycV7l4V0vS9KgvY0ng02K3fyPOkPzSrGV82UMOcPJ5a49BXmHwOty51TXIYSRZWyRWLAMrK7Anb5ZOC2zv2r074d6bDqV8ls1y/2PT5I2MZQBZxFlwAAeBvdWPqV5oYHp+gae2n6bFbtKZpmLSzzHjzJWOWbHYZ6D0xWhsIk37ucdKWFty89ehOMc0M4Dqu78KQC7VznaAacBxSHjtSbwGGTyR09KAHUjFtvy4z70jNtXPX+tKPmHHFACEHeCNuO9LgtwCR7ij/AGSDk0HrQADp9PUUGkDDkc4HOaccZwBx60ANOd3VQP1oX3I9qUsAPSl/I59TQAnOM4pCTQrAn5eecZp2eKAG5paKWgBKKWlz1oAbRS96XFACHOeCQaQ5z7U4njhTSH6Y/rQAlOGaFxml3UANOaBkD5efXFOcjb601Tjrn60ALyopMeooB47txxmgkcDsR+tACfjQc9smlH+6KCQR3B+lAAeTnFA4PFIrZO7BPrTgQMjbgUAI24e+T0FH3T1I+tOyvHy0bhkY5oAiP3t3JxyQP51wlr8MPCsXiJdWjS8U/aZb9bNZz9lW5kA3zqhGQxPPXAPOM137EAbjk4PYUFlC7uo9qAPPoPhdpENhLpkGteJ1gbyzA/8Aa0heyK7uYW6pnODnORxitPRvA3h/TLK2s4IZiIDG5d52LvIkzz72PVi0jux9d3Suu3LjcOlB6cDAoA4K++Fvhe6vdNvJhqROlywTW8YvXMZeGZp0ZlP3jvY/gfau4Rn3ncAOe31P9KkXGRn8KX5D2H5UAJnn72fXtQWPbij+HjH09KVcY+7zQA3t3I7UueOeSPWl3dAopHkwp3Bh9BmgBTj/AHSR1o/7aGlUg9MEYp35UARkAjkZHoaY4UIeAvPpSsW2/Kw+tVyryL0PXvQBHdTQWsEt3MylI4y7lh/CvLfjgV+eX7UPiJvFnjDTdHtfOld2kvXklUI7mU5QFeg2ooFfbfxjurS38Hz6fPeGyXUmEIeMbvkHzSbj2UqpXPbNfnhYD/hMvilf64F22sd75yxgllWME7EyecYUDGOelAM7/wAF6XbT6De2N9DJBZm3gtLjZ+78tgNxYLg7jkrnHrmpdI06HRLxvDf25ZfLty92QxBeSRhyuACNqgZ5PNavhGCey8LafqP2iCEshnvI2ZkVxLlhk8/Oq42rk49KwH8RaJHZ3OrC2h+13Z+0rMbgPMyD5UjQDo7YyVPoKzSbmeviKsYYSFKO+7Or8MeKNPt9fMM8m6W3fLnJCkAYyTzkcdK931/xD9j+HqXOkwH+2tWuIrLSf3O9jJJzjngADJyfl45r5s+CvhgeJLppvtRhDu7faZSBv3Pna2c7WHTI617lrqtofjHSoRq1tFPouny3FrG8e9ZpG+XasI5aQHb8wIC5rY8g0/DJtUtNWuJbLT7m8hdrT+0I7bAvFwPMBLfMWEi7DuycYB9K8r+I81tqXjW+soZTHKIlQiNAVjUsMxH0bMRI/CvdLfS4bGxjs5N0PlrnULkv5rTXTfM8hboCWH3iO1fNviCy3eP7zXFjQReJ7b+0I/8ATPM2MsrR5+UHqeeMYoA+jPglplr/AMKzF9dQPC935xALZZ4olZE/HBJq/wDC22igvvDrQMWafTbiW8kCgBpCYthOO+0CvPPD/wAQbDw74C0uxNlqdzdWGlu0sdvAIo4pHEh3FpiAflAPyZ9+a7n4G6tZ3Ok2IheJxL5aW0oO7zk8o7nDdCS6H8Aam6excoSiryW57AoCgY/lzSkK33sflTY/u88+h9R60/t6UECcDpwKXgc9QevrTQM9GLY9KcFOOKAEwMDK8dhS8c9aYyDb8vDA5zyaeM46lj7UAJ3z3pxFNP3eTt+tKQe4/rQAhGRgjI9DRtxgAD8KXr2BAoHfbQAg/X0oKqRuOc+ucUu3tjPrQR7GgA6ADdkUYGKTB79aUUAApdvpQBTgDQA0cHmhjk0pWk2mgAAFKMUm04pCPagB20Z4Y5+tAGRzTR7UoBoAQjmnACk2mkIPpQAEZ6U7b6mmUH86AHlflwOcUigEAn8OaQfK3Tn2pPm9DyenpQA8BQaTABxu+lIQeO/rSjkjvigA2jNG3p0x7ikOc9PyNGD93nH1oAcF65pNtByR90jB9aDlTnINABt5UZ70gTC8Zz9aD+NIpYjuPQ0AOKZBHagpk54o+Ynrn+VBY4xkCgBNvzH5vqKUrwe9Ix46f/XpCM++PU0AOK8euPakA3c5pOnGSD7c0AnbweP5UAKRx06GhgBjt+dJk9c/rS89/wBaAA4+8vB96N3+yKP++gaXn+836UAQzHEeAKi8yQ+pb0HFWWxg7lzUP7shuCuCC27070AfM37Z3iC10/w5qXl3ipcxaclhFDGMNFLcOGY/Qxoc+lfPHwy0Wz034e6jfa06W8M7R3W8sRmJP4eByHfaMeldR+1W+oXXiLS9DvJY5JtRu7nULso/EkrTeXFGD2CQhP8Avo1R8Tan58nh7w9p+ZLGyto0ZGiOwopJleUgctkGNR3IWnYDE1vWJrfw7b28xjs7S1iEs7RZzcmQ7hBg8qQGUeuOtcBG2seJdYWOOK4kO4CJGPMSg/d9AMfjWp4z1j+3tXgGUFuknDgsqSM3BdjjDEcfN36V6v8AByx0+0ktjHFAiODvMjhSzbuOD1pJajbbOr/Z3sL7RtdtNOvLGSAnfKpijIUMGOV59j2qafxdtttZsbyHbqV1q5eeaWFgqxI6uijeMHJU8DI5Byc16R44lvLbwla6NYSMNU16+W1igVihaLcDI3y/dAUHJyK8mGmxy+K9Rv8AUGa9v7Njaie4hRCoOfvJHxuCkLlsMAOgzSnNRjc6sFhvrNZUzYvNc8Q6vfXw1DUporW8lW4nit5FjaP7zIAwX58fxAnv0PSuEfULXVGaS8ghgOmxf2V5ZCqJIgxdmA4ySzEse5Ugiu2QBFRY1AVMBQP4cDjj9a42/wBNhvoo9JhT5ru4mmjkV9pJDPLk/UA1z0arnzXPSzPL6eHdP2fU6Y3FhoBsNNv5Cm9jAPs8BflR+8fYnITOTnGBur034AxyQ+FfBkPnh0S/bYjyZ+UC7AxnqcdvSvMda02G4uYtUa71TTprOKV47qym8uQxsDuTPQg45HXGcV7V+zppi3ngnw/JNDHCdMKlUUt8rfvivLc8rMDzTw60ZeeJx9nDoke1cqudu4jsOlHcMcdOnrSgjBHp2x2p5Xn0FdB8+MJwOBjntSk04DuDmkCDOaAE79B+NKGxztH4Uu3j0HpS4G3HagBmcsT19qU4C9G+gpwpaAGDcpxnI+lBHUL0p5ANIQDQAxeM4G6lLZx0B/OnAL7UBQOgoAaRSnoMCnUUAIOBSiiigAooooATIzSMadgelJtFADRS7jmnUUANDCnUm0UtADd3PSlBBoKj0oAxQAm4Z70FunWlIB7UbR6UAIX4HvSk8dMn0ox+VJtGOMigA3Cjdjrk4707A9KTauMYFADS3QjI/Cl3DBPPBpSMjHT6UBfyoAQt1pAx4yBS7fc4o2rzQAoOfWkY4XmmlM96dtz1x+VAAp6gjpSErjlePpS7QM8ZyOlBXcBuUY7g0ANPTjge1KCPqKMHPH8qCozljxQAnBI/QUpIP8GaQp6dDQEG5mBPuM8UALjIGFx7UeX/ALv/AHzQnPPP50+gCGQZRhnmuU+JGqz6L4L1C6s1E15IFtLVD3mlYRrn6Fs109wTt2DuDXln7Q/jNPCXhyF3tobqLa91cBs7kWNcxkL7yFF/EUAfIK3za98X73WopBd6VoEQsbfzORLGgMa7s8Fifm/Kp/E15d6foWp6jeyxXDyZga+gYxs02wLtQfwlDsJ9cMexq18NbO4j8A3IhiWW91+VrssY/lgtgSZcerLjj3rkvjBqX+g6Zoum3IWwwJponILSXByTMfTO5lwewPtVAW/hNZ6dfQhbqyikWd1PzuW8vn+H0X+tfV3gD4a+EtQtY7iSxw4BPLE+2QM+9eCfBvwVdXZtvL1C2Z3ULIAvybB83UdetfUejRX3hXT/ALY32ZrK2jJaWQ7UVegDHsKVgPKvisjWvil7Syn1BrLQ1+z3N1EyZgSQK8iYwS0hVQBtGRu6jrXKaXafYbFIWjaOViZJwzMW3sedxYkk42jqfSuq8OWGtXEEMeq3kF2zR3PiQxbJI5IppY0jgEhxuO194HrsPYCuG8TXGsWXhW6n0aN5NUt4Yltykfnb2O0PtVgSWALZLAHIBFc2IV4Hv5DFKcpvojaYGNRJMCqAFiSp6CuP8Nas11d6fJM8kkxh86NtgO1DMsY6dOJVXns1N8CWuow6R4ludROoRm7upHi+1Woty0aq5DBNx253crjAwMFucY3hyNrfxXprR4aN7WCOSONNxUH7Plsd+GYkDrj1xU0IpJnRm9ZOdJ9D1DT4pmv7eOO2RppZ0jiSRflZywG0g/w5OP8AJr3/AMFWf2XVNI0+xcxxWVjcPeoeTIZWQRHPttcY64AryPwh4Z1C8uLfVNQsJ9PspkMNvNj/AEmHLHfIiD5kDIHiQEE7tz9DmvfvCaxMl5qUdnLHJcS+WzysC1wsS7Ek/HB4wDzW1KPKjzM1xaxFb3dkdCoY5PGDQqnPzYxSRswUZ59T60Bn3ndgDtWh5Y/tzx9KBwOetIG/GgsN2QvPqaAAAlRu/EU4DAwKRWyOevWkLdgMH3oAcOOw/Cht3am78feGPxpQwxnp9aAD5iMdPehd3fB96XIxnPFJvGTwc0AHODwKTGcHBH40u4e4HrSg8ZoAFBFLRSFqAFopNwpQc0AFAz3oooAKKD0pAc0ALRRRQA3BzTqKKACiigHNABRRRQAmMdKaAw/i496fmjNACLnHPWkIO7PaguPr9KQvwDx7+1AAw5JBY+wNIRgA5NLuw3YilLYoAaM7sc/WlPzZHzcGkJJPK5GaUnrndz+lACbuc5P4UvzE/wAWPrSDj7ppSVI55/CgBMvv4xj1zRlsDj8aUOOmCKNwXhQTQAYbb159M0nzcj9DTiwx1IpC3GM//qoATJUjqeKD0OOMnNKxz0GR60KQB3/GgAVuwow398/lQO7HPtS5/wBoUAQTMqgE4zkYB718kftl+JLO6ivdDsDc+ffyQ6fIxI8sJbyeZIR3GWkwf+uYHcV9bSSKkZlmdFVASzHoB1zXwx4yiGu/G3StNurt7s6ZBJ9v8pcr9rkkaVhnph8qd3T5cUAX9YsY7XR9L0KG7S31GOxill8t2yiPgsxx1BKhffeK8S8Rxx618RjbWcDWLmZI3EjBxwMFtw7sAOD/AHq9Y8RPc319H5glNy1zcSyTj5H+wwL5IQgD5TvgJx6MvrXkfhmPUtU8ay6taQyXSCfzmRYwC6dAOuAxUAkdapAfRnwq8Ka+JrXULdbcHaE2DI3KT8xUdM16d8XtW1aH4aQaTbR28d5fX8dshuCCrIgaT5s8bAyKGJ7HHeuT+E+q69plww1K3n+zFQIJtnKDdnGPb1rc+KPjHw63xFtP7QFpeWenaY8ttBMcA3ZCCPPYKfPAbcRyvoCaAPPvG3xcHh3W7uS+037Rc3xURRSSAx2kNtK8QWIg5b5kO4HksoYcGsrw5qEGoab5lu0jLHMyBnyHZSdyk56ZDfpXjHxGF5eeM1t54lRLVnSdQ/ypcfMbg46jMofHQ7VXIySB7J4c03+x47vTmUBra5FoxJPzmJFXcc9M5/rXLiF7h7eRSccRbuaN8ymxuv8Ar3kyW6Y2ms34PaPcP470WO1txNLeC3hkkP8AywXy4JCcdM4ibBPce5p/iOWwk006de3awLqIMGd6hwn8bAMQeAD0ya674b+H51t/EHi+60ue4+32g0jS7Fr8wG7SYMJFRjhUcryGzuUIcYzSwyfLdl59VTqxguiPTg1jealFdW8EtxdXLPb6Sj3BYTo+FEzgfdUCOZlA+6sbHua9X021isbGGwtVZYLaJIYgWJ+VRgZz14ArzjwLp8Nv4m0+1nWG+kNvfX09wYAPIu0kjt32EktGGaS8IToPMcdufTkyFCnnoOldJ4I84yAAuM+lDAZ7j6UhVqTA6Y6elAD+MHgGk+Xg9c9BSYyM0nLE7euODQA8bcdfzoGw9s/WmKvzZ4Ixzx196cPu8bgKAAquDyOacduff0pgVs+gpQvLZA5oAcMY6UhwDk4x/WkIIGOv4UbSF4P50AKNuNoxgU4UzDY5P4AUYO2gB9JgUgU460bT60AKQKAMUhWkAbdjkUAPFFFMCnvn60APo6UwBqGU0AO3ClBpm0+350oXmgB1FFBoAKKZgkZpBkjNAElFRgN6Gg5Az0+tAEmKKjJY9j+VH50APKjOaayrnkmmnOfUemKUKT0BUDtnrQAu3j5jkenal4PA600bhxtJH1zR26EfhzQAvy/xAA0uzn7xpv8AEOmfelIOfu8/XigBcY9/qaQLkc4/Ck2knG4cUKDkdf6UAJ5ajBPQHPHrTgOrZxz2pCMM3Jye2KMHvk0ALt75zSFTg4waUnaM/MfwpAct0/GgBRy3pxyKQjnv0/Cg5UnH86OQep6fhQA7AwAaXaPSmqeg6/0p2D60Acn8RmuY/DUlras4k1CeKxeYIGEUcjAOx9guee1fJHwR03+2PiRqeuss8SyXM4aLblUiX/UjcepVcc+5FfS/xz1aXSdDku4/OEdtYXtxKiDh/wDR2Rc/QkN+FeD/AAckvrH4P65ci0Zb5LJ3idhgmRoMqx9cN81AHD+OJI7nQ/EGq6ddE6hewy3EcauQ0EEshkkjA9T5THHQZNcp8FL+zsdQMiPHLIskbhHPLshzkn3GFxWv8YBDp9n4rXT08m1i1hrKzkh4YQJsUDPcFZHH0Oa2v2fvD3hu8t7QXEUTySKi8DbuYg5OD+FUB9YeAorbVLaQyxwlpIMAbsntkfma8i+Jsmm3Nt8U/E11BPHp+nQppMUUUiBbgBUDsgPUruGR3AYV61ofgi10WBdVgvpo2SPzWQ/OmwAMcAY7jpXy78a/EZh+F9t51nNK2q6jNLpqN5YQWspdHfIG5pGweSSAApx1oA4r4gXsPxBur7XRa2Oi30cjzTiFgI1TIJJAOWkLMTyMEM56tXaWOof2bJbxvJDdXGosv2hDLsMTABQWY8bXALcjPJ7V5v8ADq1DfD7V7tFn+3XU6xWs3/LTcpVmLf3hyTj368VzF6bu88Z3Jkne7mFxLCkrPIjE4fYVO7ADsGAHI5PtUyimrGtGtKjNTjuj6R0jQbjXNZW31C3toopr5dHiuVm81zG0Hm3aqSNuD5fk7xzkEjrXfXcqxz+HNAt7podDF4JNHuJJAxt2FxbDyW6ncrbkDnqJxnk1yfwv1CGL4f8Aw+1a1k2WtvfK2pTOFOGuIpVZieOTO7Djpnv0r0mO107W21XwrrL28Mb3Un2DzoJI2tZvLAQJJGV3HdkttK5HHHUpKysKrVnVm5yerNjw3fWWi+MIFupFtMPd2N1HKhUm5uJheRMvX5GDTqGJw0ilRzxXpdvcBoFlb5UIDbsHnPT9K8k023fWbfUfCurXH2nW9Ki8i4ubrZI2qWZKvsZ0UbHQPEdyhsEwsxbc6V1vgfxXDeS/2JqWopeavDEZhKIPJNzAG2mQqcAOh+WRVztb2IAZmdosnmZOOB096duO70GM8Uin5eT7dMU6gBO/NKMjPQUnpRux15/CgA4HPP4UZYqNvH17UuQQF704j1A/OgBgPy4Iz9TTg3YD9aDtOR6UvysvrQAisec/yoL+nFLgY6fnQcEdjQAzd/eIHpTt3p/OhQu0jH1zS5Urxz+FACbqcWGM0g2gZNHptGPwoAQPShucHrSFhuwCue9Idq98D9KAHs2OgzTd59vwpTjAzTR0GOKAHBsnHGfrSZOaMZ/hx75pTt9R+dACbjRuPtQMZwaX5RQAm40u7jmkAX1pcqBQAbuM8Y+tIH+lB28Zwc9MClXb0HWgBCxx2+tI8gDKuM57+lOwp5z+IpGK47cUAJk9iKXcaTAxyQDS/LjlvyoANxoLH0oAHrSH0yAB3zQA4MNvHWmhmGM8+tGAxwCOPbNDcUAKW+b7u6jcc4pRtxnikKjnn/61AAG+bkEfWgN8uT+lAzupdq0ADN8uelJv/wD10o+YDr170rAYPAoAQtxwB+dG7jkGkC8HBwT+lG3B7H60ABbjOOnrS7sqemRSEYxkr+NG3nOf0oAVckA8Um1v74/Kgg8DqKTy4/8Anmv5CgCrqNja6hZy2d3EksE0ZjdGGdynqPyrntZ8DaTeeGLrQrGJLCO42jeq5KqHUkfiF2/jXUsGYDaxX1x3pHJWPcM5HrQB89Tfs4C40x7G71yG9he8SdwYSmdsEceOv95N/vgCu58M/Bfw3oLW8lmzq0QUMeOQB+Q/CvTD823bgZ55Wg7j0crx2HWncDmNTtx4d8NarNcaiGsIrSV2+0dEO0gZI7dBiviP48w3Gn+D/D+galvt7i2jtYbaKZAJUYQ72faDgI3mKo91Oa+5PHejXGvaImmw3EcaPeW8s28ZVolkUun4gH86+Rf2yPCWtW/iBPE2sTKzXu2S38thsVkbyxAnHP7oB8t3Y0XA5X4V6NJB8MtRc70kyJcQJvaHbtDOPfCk/SvLLpPs/iKRltfLSWXz4VKfeD58kDHqGHvxXt/wF8RfYZbOKaQCCZtrxgAiWBmZAT6cqwJ9qyfiB8N9TXx3G2m2N5Jc7XuLZrOzmuB5Zk/dy/LwFjyAQegNAHofwwsLXWvghr/h+1VLu2tLWK7s1RcN8p4Ugc7vtFvI31evQLeTUNR0zRvFuoQS3f2yBZbWC3k+zySyv/rFOeONpwep60v7NvgzVNLt7/VL3TZrC31OG0MUcy7ZQdsjPuXGVwZMHPRtxrpND0yXRvFeoeDLgRQadcM13onmqZgWJzKEbjZgHBTsSCvFICPWNJuJNSl1Lw+0q6joJhZYIoGWRrZlLNEXbCTHcW4zwNwyMk1NfSnUEh8Y+G9SmVZ5wkUMzr5MdyE2rGd3AVzlHKsQW8s4JWrHgvQxCEms9Pkkg+0STW7C6dYo2DsGLlgWDZByvI/OtpvBjtql5fw6lHZR6hBtu7e0tUiDzY4m8zlty4BU5yCAc9qAOqsJI7qzt7i3kSaGRA6So2VIIyCD3FS7ZG6y4HfioLG3gsLKCys40SGNQkSqNoVQMYxUzO6ybdq57Ljr+NAEqjsDmjD5P3QB6mheRksP5U7+HHrQA3DZpcc9qToOgz64ppkCuI2Bzj04oAccE460pB5JH0pFPdevtS7jz+lACAe1KQcZOBj1pOM4OR+NKTuTHBPpQABc/NgE98GjaRgHB9MCjIwemD2zSDr6AdOaAFCnr+lHP4dxSDPAB9/rSt2zQAnPuRQOvYH3pVbB+tHXOeTjpQAjerLgeuc0oOBxzmlz8uSR1ppYEkDFADiGx0/Wk5WgdP8A69APp+goACrcc9TS7TSZbj0p27/ZNABs96QqaN/0o3ZHfNACFeT1x9aQZ98fypQeecmk3rkr8oNABg/3Tn0P86MeueBS5I5496VW+U88570AN29Gzg49aQ/e+XaW+tP3Hvg0hJPRaAGlc8EH8BTjgEcYoz6EfnQOwzn/AD70AIUwdwHPqO9Hy+v4UpY4445oZuenHrQAmOn6ZpVzk7QM+9CszcnC88Ec5FLlufY9PWgBBx/EufSkIOc7T9KcrAk/KRjuaA3PPSgBMFiDt5HrRgjk596UNjO7r6UFjnoMUAN/DP4UYxjI+macx5GPSk3H+n40AJkDnj86M8D0PvS7iOvNBPHUHn0oAXDKOOlJlfVqDwo4IzRQAhxjJBOKAeufl9jStGpPVvzpjfJGzDkgHGfpQA/oOeKTcoAKDJP8qjX5thP92kXny+SDjHFAEgYHK7lyByAOelcj8VPAun+PPCzaJfStARMk8MioCVdTkZHcHjI4zgV1kXzE57MR9RmkYkp6cj8OaAPjX/hX934Zvjor6Tc2ypKyq6RNJHFDkkSEgHaDntkZr27wZCreLfDrWV1JcJFYuq3Xkum6HD+Yp3AdWMJ6fw161H912PJ+bt/tEU7+M4wCAuMD1PSgCTq3XOODWbqmhaTqV/pt/fW3nXGlzm4tHLkeXKUKFhg8/KSPTmrgchyODknr7HH9KfGSxO45+vagBwVdoC8Dtt4+tIcDBIwCvXt9KkZcBQvA9qzYpWklnuDwYVKhB90+5HrQBoHH8Yzjmgn5mH/6xUEp2jdgEgAnPOcimQS74wxVQWHOM0AWycr6UpIBH61HCNsY6nIGc07HDe3SgALDd/TvR+I+lQwSGRmJABHAIp7M3K5/jC/hQA4yKFOGH5U44PVRjtiopSyjIbpTm+Vl96AJDjaM4yKG2t6ZprZ4OcZYA0MnDfM3Oe9ADgV6Yx7UEqR/9aoLc72ZTxgYyDzUuf0oAkHbimkqSB700dce9HZvY8UAPypHOPxpevpimEUqGgBCGAPT8KQsQ2BznoaePlXj0qNTkjgdqAHceYO9Lxn7oIpCNuAOmaABkAdzQALhSRjg9KXC8/Lk0nekCKHJ6565oAdlcelKp4x0pu0FSvambSjcOxB7GgCT5cfeOKBtH5d6aBzS4+XPNADuG/Ok/g75z1pFH4VHcMU+6aAJRjHGSfSk+XbjPPpmkxhAc0g65wKAHqFHPANIcMemRjtQ3GAKD0zk0AAC46gUFQMEdaRfWjtQA7GPX86TuP8A4qkIGelJIdqkrwc0AOCjthf1pdo9Tmmd/wAKU8IccYOKAFHK5zilG1kyv6VDK3z7CoI6805CTED0yT0oAeO+4mjbxuLZ47U1iR0OKVKAFH8XPNIfalXmmKxJIPrQA/8AhXHXNLt/2qVBgt9aXb7mgD//2Q=="/>
          <p:cNvSpPr>
            <a:spLocks noChangeAspect="1" noChangeArrowheads="1"/>
          </p:cNvSpPr>
          <p:nvPr/>
        </p:nvSpPr>
        <p:spPr bwMode="auto">
          <a:xfrm>
            <a:off x="14382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CF4FB22A-E8D9-400A-9E2A-6BACE1BD97A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12738" y="1628800"/>
            <a:ext cx="3525837" cy="40322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dirty="0"/>
              <a:t>Chybí anatomické bariéry</a:t>
            </a:r>
          </a:p>
          <a:p>
            <a:pPr>
              <a:defRPr/>
            </a:pPr>
            <a:r>
              <a:rPr lang="cs-CZ" altLang="cs-CZ" dirty="0" err="1"/>
              <a:t>Periapikální</a:t>
            </a:r>
            <a:r>
              <a:rPr lang="cs-CZ" altLang="cs-CZ" dirty="0"/>
              <a:t> prostor</a:t>
            </a:r>
          </a:p>
          <a:p>
            <a:pPr>
              <a:defRPr/>
            </a:pPr>
            <a:r>
              <a:rPr lang="cs-CZ" altLang="cs-CZ" dirty="0"/>
              <a:t>Pod periost</a:t>
            </a:r>
          </a:p>
          <a:p>
            <a:pPr>
              <a:defRPr/>
            </a:pPr>
            <a:r>
              <a:rPr lang="cs-CZ" altLang="cs-CZ" dirty="0"/>
              <a:t>Měkké tkáně</a:t>
            </a:r>
          </a:p>
          <a:p>
            <a:pPr>
              <a:defRPr/>
            </a:pPr>
            <a:r>
              <a:rPr lang="cs-CZ" altLang="cs-CZ" dirty="0" err="1"/>
              <a:t>Myofasciální</a:t>
            </a:r>
            <a:r>
              <a:rPr lang="cs-CZ" altLang="cs-CZ" dirty="0"/>
              <a:t> prostory</a:t>
            </a:r>
          </a:p>
          <a:p>
            <a:pPr>
              <a:defRPr/>
            </a:pPr>
            <a:r>
              <a:rPr lang="cs-CZ" altLang="cs-CZ" dirty="0"/>
              <a:t>Retro/para- </a:t>
            </a:r>
            <a:r>
              <a:rPr lang="cs-CZ" altLang="cs-CZ" dirty="0" err="1"/>
              <a:t>faryngeálně</a:t>
            </a:r>
            <a:endParaRPr lang="cs-CZ" altLang="cs-CZ" dirty="0"/>
          </a:p>
          <a:p>
            <a:pPr>
              <a:defRPr/>
            </a:pPr>
            <a:r>
              <a:rPr lang="cs-CZ" altLang="cs-CZ" dirty="0"/>
              <a:t>mediastinum</a:t>
            </a:r>
          </a:p>
        </p:txBody>
      </p:sp>
      <p:pic>
        <p:nvPicPr>
          <p:cNvPr id="17" name="Obrázek 6">
            <a:extLst>
              <a:ext uri="{FF2B5EF4-FFF2-40B4-BE49-F238E27FC236}">
                <a16:creationId xmlns:a16="http://schemas.microsoft.com/office/drawing/2014/main" id="{0A2E9015-64D3-4A7E-A393-62988E3C5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55" y="1597496"/>
            <a:ext cx="46196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9588" r="26808" b="14117"/>
          <a:stretch/>
        </p:blipFill>
        <p:spPr bwMode="auto">
          <a:xfrm>
            <a:off x="1110343" y="-4659"/>
            <a:ext cx="6923314" cy="686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6639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176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20635" r="6190" b="9682"/>
          <a:stretch/>
        </p:blipFill>
        <p:spPr>
          <a:xfrm>
            <a:off x="1" y="424346"/>
            <a:ext cx="9144000" cy="60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755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29465" r="3974" b="19894"/>
          <a:stretch/>
        </p:blipFill>
        <p:spPr bwMode="auto">
          <a:xfrm>
            <a:off x="-3118" y="1228725"/>
            <a:ext cx="9132458" cy="43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43700" y="6319160"/>
            <a:ext cx="2147207" cy="38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T- 3 měsíce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511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22936" r="10603" b="17550"/>
          <a:stretch/>
        </p:blipFill>
        <p:spPr bwMode="auto">
          <a:xfrm>
            <a:off x="1" y="612109"/>
            <a:ext cx="9144000" cy="563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711042" y="6319367"/>
            <a:ext cx="2147207" cy="38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 + 12 měsíců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278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32478" r="10535" b="16378"/>
          <a:stretch/>
        </p:blipFill>
        <p:spPr bwMode="auto">
          <a:xfrm>
            <a:off x="0" y="1220561"/>
            <a:ext cx="9144602" cy="441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743700" y="5935436"/>
            <a:ext cx="2147207" cy="38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373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30385" r="11205" b="16378"/>
          <a:stretch/>
        </p:blipFill>
        <p:spPr bwMode="auto">
          <a:xfrm>
            <a:off x="1" y="1069522"/>
            <a:ext cx="9148546" cy="471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743700" y="5935436"/>
            <a:ext cx="2147207" cy="38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 +  2 měsíce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444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33650" r="7924" b="17634"/>
          <a:stretch/>
        </p:blipFill>
        <p:spPr bwMode="auto">
          <a:xfrm>
            <a:off x="0" y="1375682"/>
            <a:ext cx="9151731" cy="410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55872" y="5935436"/>
            <a:ext cx="273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6 měsíců po exstirpaci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293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22250"/>
          </a:xfrm>
        </p:spPr>
        <p:txBody>
          <a:bodyPr/>
          <a:lstStyle/>
          <a:p>
            <a:r>
              <a:rPr lang="cs-CZ" dirty="0" err="1"/>
              <a:t>Odontogení</a:t>
            </a:r>
            <a:r>
              <a:rPr lang="cs-CZ" dirty="0"/>
              <a:t> </a:t>
            </a:r>
            <a:r>
              <a:rPr lang="cs-CZ" dirty="0" err="1"/>
              <a:t>keratocysta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31" y="1340770"/>
            <a:ext cx="7773339" cy="532859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Klinika a patogeneze</a:t>
            </a:r>
          </a:p>
          <a:p>
            <a:pPr lvl="1"/>
            <a:r>
              <a:rPr lang="cs-CZ" dirty="0"/>
              <a:t>Znaky benigního tumoru (agresivita, Ki67, p53, CDK-1) –&gt; WHO = </a:t>
            </a:r>
            <a:r>
              <a:rPr lang="cs-CZ" dirty="0" err="1"/>
              <a:t>odontogení</a:t>
            </a:r>
            <a:r>
              <a:rPr lang="cs-CZ" dirty="0"/>
              <a:t> </a:t>
            </a:r>
            <a:r>
              <a:rPr lang="cs-CZ" dirty="0" err="1"/>
              <a:t>keratocytický</a:t>
            </a:r>
            <a:r>
              <a:rPr lang="cs-CZ" dirty="0"/>
              <a:t> tumor</a:t>
            </a:r>
          </a:p>
          <a:p>
            <a:pPr lvl="1"/>
            <a:r>
              <a:rPr lang="cs-CZ" dirty="0"/>
              <a:t>Původ </a:t>
            </a:r>
          </a:p>
          <a:p>
            <a:pPr lvl="2"/>
            <a:r>
              <a:rPr lang="cs-CZ" dirty="0"/>
              <a:t>Zbytky zubní zárodečné lišty – primordiální KC</a:t>
            </a:r>
          </a:p>
          <a:p>
            <a:pPr lvl="2"/>
            <a:r>
              <a:rPr lang="cs-CZ" dirty="0" err="1"/>
              <a:t>Skloviný</a:t>
            </a:r>
            <a:r>
              <a:rPr lang="cs-CZ" dirty="0"/>
              <a:t> epitel – folikulární KC</a:t>
            </a:r>
          </a:p>
          <a:p>
            <a:pPr lvl="1"/>
            <a:r>
              <a:rPr lang="cs-CZ" dirty="0"/>
              <a:t>8-8 &gt; 8+8 &gt; 3+3. </a:t>
            </a:r>
            <a:r>
              <a:rPr lang="cs-CZ" dirty="0" err="1"/>
              <a:t>Unilokulární</a:t>
            </a:r>
            <a:r>
              <a:rPr lang="cs-CZ" dirty="0"/>
              <a:t> nebo </a:t>
            </a:r>
            <a:r>
              <a:rPr lang="cs-CZ" dirty="0" err="1"/>
              <a:t>multilokulární</a:t>
            </a:r>
            <a:endParaRPr lang="cs-CZ" dirty="0"/>
          </a:p>
          <a:p>
            <a:pPr lvl="1"/>
            <a:r>
              <a:rPr lang="cs-CZ" dirty="0"/>
              <a:t>Dislokace zubů, nervově-cévního svazku. Deformity, zánět v okolí (keratin)</a:t>
            </a:r>
          </a:p>
          <a:p>
            <a:r>
              <a:rPr lang="cs-CZ" dirty="0"/>
              <a:t>Diagnóza a terapie</a:t>
            </a:r>
          </a:p>
          <a:p>
            <a:pPr lvl="1"/>
            <a:r>
              <a:rPr lang="cs-CZ" dirty="0"/>
              <a:t>Syndrom </a:t>
            </a:r>
            <a:r>
              <a:rPr lang="cs-CZ" dirty="0" err="1"/>
              <a:t>basocelulárních</a:t>
            </a:r>
            <a:r>
              <a:rPr lang="cs-CZ" dirty="0"/>
              <a:t> névů</a:t>
            </a:r>
          </a:p>
          <a:p>
            <a:pPr lvl="1"/>
            <a:r>
              <a:rPr lang="cs-CZ" dirty="0"/>
              <a:t>RTG/CT</a:t>
            </a:r>
          </a:p>
          <a:p>
            <a:pPr lvl="1"/>
            <a:r>
              <a:rPr lang="cs-CZ" dirty="0"/>
              <a:t>Biopsie</a:t>
            </a:r>
          </a:p>
          <a:p>
            <a:pPr lvl="1"/>
            <a:r>
              <a:rPr lang="cs-CZ" dirty="0"/>
              <a:t>Enukleace ze širokého přístupu - kyretáž při ruptuře vaku - resekce čelisti při recidivě, fraktuře</a:t>
            </a:r>
          </a:p>
          <a:p>
            <a:r>
              <a:rPr lang="cs-CZ" dirty="0"/>
              <a:t>Histologie</a:t>
            </a:r>
          </a:p>
          <a:p>
            <a:pPr lvl="1"/>
            <a:r>
              <a:rPr lang="cs-CZ" dirty="0"/>
              <a:t>Tenký dlaždicový epitel s </a:t>
            </a:r>
            <a:r>
              <a:rPr lang="cs-CZ" dirty="0" err="1"/>
              <a:t>parakeratózou</a:t>
            </a:r>
            <a:endParaRPr lang="cs-CZ" dirty="0"/>
          </a:p>
          <a:p>
            <a:pPr lvl="1"/>
            <a:r>
              <a:rPr lang="cs-CZ" dirty="0"/>
              <a:t>Satelitní cysty, v lumen keratin</a:t>
            </a:r>
          </a:p>
          <a:p>
            <a:r>
              <a:rPr lang="cs-CZ" dirty="0"/>
              <a:t>Prognóza</a:t>
            </a:r>
          </a:p>
          <a:p>
            <a:pPr lvl="1"/>
            <a:r>
              <a:rPr lang="cs-CZ" dirty="0"/>
              <a:t>Časté recidivy (spíše persistence a duplicity)</a:t>
            </a:r>
          </a:p>
          <a:p>
            <a:pPr lvl="1"/>
            <a:r>
              <a:rPr lang="cs-CZ" dirty="0"/>
              <a:t>Nekompletní odstranění, únik keratinu, předchozí zánět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26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t="26870" r="4509" b="20899"/>
          <a:stretch/>
        </p:blipFill>
        <p:spPr bwMode="auto">
          <a:xfrm>
            <a:off x="1" y="1314450"/>
            <a:ext cx="9156274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2316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30217" r="8058" b="15625"/>
          <a:stretch/>
        </p:blipFill>
        <p:spPr bwMode="auto">
          <a:xfrm>
            <a:off x="0" y="1068198"/>
            <a:ext cx="9144000" cy="472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743700" y="5935436"/>
            <a:ext cx="2147207" cy="38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Po roce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8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elemedicina.med.muni.cz/celistni-chirurgie/res/image/prostory/parafa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41" y="635720"/>
            <a:ext cx="4445918" cy="558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156" r="7389" b="16378"/>
          <a:stretch/>
        </p:blipFill>
        <p:spPr bwMode="auto">
          <a:xfrm>
            <a:off x="1" y="1329724"/>
            <a:ext cx="9144000" cy="419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743700" y="5935436"/>
            <a:ext cx="2147207" cy="38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 + 18 měsíců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6088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226306"/>
          </a:xfrm>
        </p:spPr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basocelulárních</a:t>
            </a:r>
            <a:r>
              <a:rPr lang="cs-CZ" dirty="0"/>
              <a:t> névů – </a:t>
            </a:r>
            <a:r>
              <a:rPr lang="cs-CZ" dirty="0" err="1"/>
              <a:t>Gorlin</a:t>
            </a:r>
            <a:r>
              <a:rPr lang="cs-CZ" dirty="0"/>
              <a:t> - </a:t>
            </a:r>
            <a:r>
              <a:rPr lang="cs-CZ" dirty="0" err="1"/>
              <a:t>Goltzův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31" y="1988840"/>
            <a:ext cx="7773339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Klinika a patogeneze</a:t>
            </a:r>
          </a:p>
          <a:p>
            <a:pPr lvl="1"/>
            <a:r>
              <a:rPr lang="cs-CZ" dirty="0"/>
              <a:t>Autozomálně dominantní </a:t>
            </a:r>
            <a:r>
              <a:rPr lang="cs-CZ" dirty="0" err="1"/>
              <a:t>sy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PTCH1 tumor </a:t>
            </a:r>
            <a:r>
              <a:rPr lang="cs-CZ" dirty="0" err="1"/>
              <a:t>supressorový</a:t>
            </a:r>
            <a:r>
              <a:rPr lang="cs-CZ" dirty="0"/>
              <a:t> gen</a:t>
            </a:r>
          </a:p>
          <a:p>
            <a:pPr lvl="1"/>
            <a:r>
              <a:rPr lang="cs-CZ" dirty="0"/>
              <a:t>Mnohočetné </a:t>
            </a:r>
            <a:r>
              <a:rPr lang="cs-CZ" dirty="0" err="1"/>
              <a:t>keratocysty</a:t>
            </a:r>
            <a:r>
              <a:rPr lang="cs-CZ" dirty="0"/>
              <a:t> ve 2. </a:t>
            </a:r>
            <a:r>
              <a:rPr lang="cs-CZ" dirty="0" err="1"/>
              <a:t>deceniu</a:t>
            </a:r>
            <a:r>
              <a:rPr lang="cs-CZ" dirty="0"/>
              <a:t> a </a:t>
            </a:r>
            <a:r>
              <a:rPr lang="cs-CZ" dirty="0" err="1"/>
              <a:t>bazocelulární</a:t>
            </a:r>
            <a:r>
              <a:rPr lang="cs-CZ" dirty="0"/>
              <a:t> karcinomy ve 4. </a:t>
            </a:r>
            <a:r>
              <a:rPr lang="cs-CZ" dirty="0" err="1"/>
              <a:t>deceniu</a:t>
            </a:r>
            <a:endParaRPr lang="cs-CZ" dirty="0"/>
          </a:p>
          <a:p>
            <a:pPr lvl="1"/>
            <a:r>
              <a:rPr lang="cs-CZ" dirty="0"/>
              <a:t>Dg. kritéria (2 hlavní nebo 1 hlavní a 2 vedlejší)</a:t>
            </a:r>
          </a:p>
          <a:p>
            <a:r>
              <a:rPr lang="cs-CZ" dirty="0"/>
              <a:t>Diagnóza a terapie</a:t>
            </a:r>
          </a:p>
          <a:p>
            <a:pPr lvl="1"/>
            <a:r>
              <a:rPr lang="cs-CZ" dirty="0"/>
              <a:t>OPG</a:t>
            </a:r>
          </a:p>
          <a:p>
            <a:pPr lvl="1"/>
            <a:r>
              <a:rPr lang="cs-CZ" dirty="0"/>
              <a:t>Biopsie</a:t>
            </a:r>
          </a:p>
          <a:p>
            <a:pPr lvl="1"/>
            <a:r>
              <a:rPr lang="cs-CZ" dirty="0"/>
              <a:t>Enukleace/</a:t>
            </a:r>
            <a:r>
              <a:rPr lang="cs-CZ" dirty="0" err="1"/>
              <a:t>marsupializace</a:t>
            </a:r>
            <a:r>
              <a:rPr lang="cs-CZ" dirty="0"/>
              <a:t> cyst</a:t>
            </a:r>
          </a:p>
          <a:p>
            <a:pPr lvl="1"/>
            <a:r>
              <a:rPr lang="cs-CZ" dirty="0"/>
              <a:t>Preventivní extrakce M3</a:t>
            </a:r>
          </a:p>
          <a:p>
            <a:pPr lvl="1"/>
            <a:r>
              <a:rPr lang="cs-CZ" dirty="0"/>
              <a:t>Dispenzarizace + genetika (40% sporadické mutace)</a:t>
            </a:r>
          </a:p>
          <a:p>
            <a:r>
              <a:rPr lang="cs-CZ" dirty="0"/>
              <a:t>Histologie</a:t>
            </a:r>
          </a:p>
          <a:p>
            <a:pPr lvl="1"/>
            <a:r>
              <a:rPr lang="cs-CZ" dirty="0"/>
              <a:t>Neliší se od sporadických </a:t>
            </a:r>
            <a:r>
              <a:rPr lang="cs-CZ" dirty="0" err="1"/>
              <a:t>keratocyt</a:t>
            </a:r>
            <a:endParaRPr lang="cs-CZ" dirty="0"/>
          </a:p>
          <a:p>
            <a:r>
              <a:rPr lang="cs-CZ" dirty="0"/>
              <a:t>Prognóza</a:t>
            </a:r>
          </a:p>
          <a:p>
            <a:pPr lvl="1"/>
            <a:r>
              <a:rPr lang="cs-CZ" dirty="0"/>
              <a:t>Dobrá</a:t>
            </a:r>
          </a:p>
          <a:p>
            <a:pPr lvl="1"/>
            <a:r>
              <a:rPr lang="cs-CZ" dirty="0"/>
              <a:t>Ochrana před RTG a UV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02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26451" r="10536" b="16127"/>
          <a:stretch/>
        </p:blipFill>
        <p:spPr bwMode="auto">
          <a:xfrm>
            <a:off x="0" y="821858"/>
            <a:ext cx="9144000" cy="521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4936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</a:t>
            </a:r>
            <a:r>
              <a:rPr lang="cs-CZ" dirty="0" err="1"/>
              <a:t>basocelulárních</a:t>
            </a:r>
            <a:r>
              <a:rPr lang="cs-CZ" dirty="0"/>
              <a:t> névů – </a:t>
            </a:r>
            <a:r>
              <a:rPr lang="cs-CZ" dirty="0" err="1"/>
              <a:t>Gorlin</a:t>
            </a:r>
            <a:r>
              <a:rPr lang="cs-CZ" dirty="0"/>
              <a:t> - </a:t>
            </a:r>
            <a:r>
              <a:rPr lang="cs-CZ" dirty="0" err="1"/>
              <a:t>Goltzův</a:t>
            </a:r>
            <a:endParaRPr lang="en-US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3200" b="0" dirty="0"/>
              <a:t>Velká kritéria</a:t>
            </a:r>
            <a:endParaRPr lang="en-US" sz="3200" b="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079296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Kožní </a:t>
            </a:r>
            <a:r>
              <a:rPr lang="cs-CZ" sz="2000" dirty="0" err="1"/>
              <a:t>bazaliom</a:t>
            </a:r>
            <a:endParaRPr lang="cs-CZ" sz="2000" dirty="0"/>
          </a:p>
          <a:p>
            <a:r>
              <a:rPr lang="cs-CZ" sz="2000" dirty="0" err="1"/>
              <a:t>Bazaliom</a:t>
            </a:r>
            <a:r>
              <a:rPr lang="cs-CZ" sz="2000" dirty="0"/>
              <a:t> před 20. rokem</a:t>
            </a:r>
          </a:p>
          <a:p>
            <a:r>
              <a:rPr lang="cs-CZ" sz="2000" dirty="0" err="1"/>
              <a:t>Keratocysty</a:t>
            </a:r>
            <a:r>
              <a:rPr lang="cs-CZ" sz="2000" dirty="0"/>
              <a:t> čelistí</a:t>
            </a:r>
          </a:p>
          <a:p>
            <a:r>
              <a:rPr lang="cs-CZ" sz="2000" dirty="0"/>
              <a:t>Kalcifikace </a:t>
            </a:r>
            <a:r>
              <a:rPr lang="cs-CZ" sz="2000" dirty="0" err="1"/>
              <a:t>falx</a:t>
            </a:r>
            <a:r>
              <a:rPr lang="cs-CZ" sz="2000" dirty="0"/>
              <a:t> </a:t>
            </a:r>
            <a:r>
              <a:rPr lang="cs-CZ" sz="2000" dirty="0" err="1"/>
              <a:t>cerebri</a:t>
            </a:r>
            <a:endParaRPr lang="cs-CZ" sz="2000" dirty="0"/>
          </a:p>
          <a:p>
            <a:r>
              <a:rPr lang="cs-CZ" sz="2000" dirty="0"/>
              <a:t>Anomálie žeber</a:t>
            </a:r>
          </a:p>
          <a:p>
            <a:r>
              <a:rPr lang="cs-CZ" sz="2000" dirty="0"/>
              <a:t>Postižení příbuzní 1. stupně</a:t>
            </a:r>
          </a:p>
          <a:p>
            <a:r>
              <a:rPr lang="cs-CZ" sz="2000" dirty="0"/>
              <a:t>Více než 2 palmární </a:t>
            </a:r>
            <a:r>
              <a:rPr lang="cs-CZ" sz="2000" dirty="0" err="1"/>
              <a:t>vklesliny</a:t>
            </a:r>
            <a:endParaRPr lang="en-US" sz="20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sz="3200" b="0" dirty="0"/>
              <a:t>Malá kritéria</a:t>
            </a:r>
            <a:endParaRPr lang="en-US" sz="3200" b="0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079296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Makrocefalie</a:t>
            </a:r>
          </a:p>
          <a:p>
            <a:r>
              <a:rPr lang="cs-CZ" sz="2000" dirty="0"/>
              <a:t>Rozštěp rtu nebo patra</a:t>
            </a:r>
          </a:p>
          <a:p>
            <a:r>
              <a:rPr lang="cs-CZ" sz="2000" dirty="0"/>
              <a:t>Vyklenutí čela</a:t>
            </a:r>
          </a:p>
          <a:p>
            <a:r>
              <a:rPr lang="cs-CZ" sz="2000" dirty="0" err="1"/>
              <a:t>Hypertelorismus</a:t>
            </a:r>
            <a:endParaRPr lang="cs-CZ" sz="2000" dirty="0"/>
          </a:p>
          <a:p>
            <a:r>
              <a:rPr lang="cs-CZ" sz="2000" dirty="0"/>
              <a:t>Skeletální anomálie</a:t>
            </a:r>
          </a:p>
          <a:p>
            <a:r>
              <a:rPr lang="cs-CZ" sz="2000" dirty="0"/>
              <a:t>Ovariální fibromy</a:t>
            </a:r>
          </a:p>
          <a:p>
            <a:r>
              <a:rPr lang="cs-CZ" sz="2000" dirty="0"/>
              <a:t>Meduloblastom</a:t>
            </a:r>
            <a:endParaRPr lang="en-US" sz="2000" dirty="0"/>
          </a:p>
        </p:txBody>
      </p:sp>
      <p:sp>
        <p:nvSpPr>
          <p:cNvPr id="13" name="Obdélník 12"/>
          <p:cNvSpPr/>
          <p:nvPr/>
        </p:nvSpPr>
        <p:spPr>
          <a:xfrm>
            <a:off x="857250" y="5584371"/>
            <a:ext cx="7184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Dg. = 2 hlavní nebo 1 hlavní a 2 vedlejší kritéria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107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  <p:bldP spid="1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6452" r="8660" b="20061"/>
          <a:stretch/>
        </p:blipFill>
        <p:spPr bwMode="auto">
          <a:xfrm>
            <a:off x="0" y="1081768"/>
            <a:ext cx="9146490" cy="46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2726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26032" r="9063" b="17299"/>
          <a:stretch/>
        </p:blipFill>
        <p:spPr bwMode="auto">
          <a:xfrm>
            <a:off x="0" y="912542"/>
            <a:ext cx="9144000" cy="50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743700" y="6319158"/>
            <a:ext cx="2147207" cy="38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Po 4,5 letech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935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22517" r="18438" b="9264"/>
          <a:stretch/>
        </p:blipFill>
        <p:spPr bwMode="auto">
          <a:xfrm>
            <a:off x="583421" y="0"/>
            <a:ext cx="7977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5103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8" t="18667" r="29554" b="33454"/>
          <a:stretch/>
        </p:blipFill>
        <p:spPr bwMode="auto">
          <a:xfrm>
            <a:off x="913415" y="-3345"/>
            <a:ext cx="7317170" cy="68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37093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4258"/>
          </a:xfrm>
        </p:spPr>
        <p:txBody>
          <a:bodyPr/>
          <a:lstStyle/>
          <a:p>
            <a:r>
              <a:rPr lang="cs-CZ" dirty="0"/>
              <a:t>Cysty měkkých tkání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31" y="1412778"/>
            <a:ext cx="7773339" cy="511256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Klinika a patogeneze</a:t>
            </a:r>
          </a:p>
          <a:p>
            <a:pPr lvl="1"/>
            <a:r>
              <a:rPr lang="cs-CZ" dirty="0"/>
              <a:t>Zbytky žaberních oblouků/</a:t>
            </a:r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thyreoglossus</a:t>
            </a:r>
            <a:endParaRPr lang="cs-CZ" dirty="0"/>
          </a:p>
          <a:p>
            <a:pPr lvl="1"/>
            <a:r>
              <a:rPr lang="cs-CZ" dirty="0"/>
              <a:t>Retenční cysty kožních žláz</a:t>
            </a:r>
          </a:p>
          <a:p>
            <a:pPr lvl="1"/>
            <a:r>
              <a:rPr lang="cs-CZ" dirty="0"/>
              <a:t>Cysty a </a:t>
            </a:r>
            <a:r>
              <a:rPr lang="cs-CZ" dirty="0" err="1"/>
              <a:t>pseudocysty</a:t>
            </a:r>
            <a:r>
              <a:rPr lang="cs-CZ" dirty="0"/>
              <a:t> slinných žláz</a:t>
            </a:r>
          </a:p>
          <a:p>
            <a:pPr lvl="2"/>
            <a:r>
              <a:rPr lang="cs-CZ" dirty="0"/>
              <a:t>Extravazace mucinu – </a:t>
            </a:r>
            <a:r>
              <a:rPr lang="cs-CZ" dirty="0" err="1"/>
              <a:t>mukokéla</a:t>
            </a:r>
            <a:r>
              <a:rPr lang="cs-CZ" dirty="0"/>
              <a:t>, ranula, </a:t>
            </a:r>
            <a:r>
              <a:rPr lang="cs-CZ" dirty="0" err="1"/>
              <a:t>sialokéla</a:t>
            </a:r>
            <a:endParaRPr lang="cs-CZ" dirty="0"/>
          </a:p>
          <a:p>
            <a:pPr lvl="2"/>
            <a:r>
              <a:rPr lang="cs-CZ" dirty="0" err="1"/>
              <a:t>Mucinózní</a:t>
            </a:r>
            <a:r>
              <a:rPr lang="cs-CZ" dirty="0"/>
              <a:t> retenční cysty</a:t>
            </a:r>
          </a:p>
          <a:p>
            <a:r>
              <a:rPr lang="cs-CZ" dirty="0"/>
              <a:t>Diagnóza a terapie</a:t>
            </a:r>
          </a:p>
          <a:p>
            <a:pPr lvl="1"/>
            <a:r>
              <a:rPr lang="cs-CZ" dirty="0"/>
              <a:t>SONO</a:t>
            </a:r>
          </a:p>
          <a:p>
            <a:pPr lvl="1"/>
            <a:r>
              <a:rPr lang="cs-CZ" dirty="0" err="1"/>
              <a:t>Mukoepidermoidní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Hemangiomy, AV malformace</a:t>
            </a:r>
          </a:p>
          <a:p>
            <a:pPr lvl="1"/>
            <a:r>
              <a:rPr lang="cs-CZ" dirty="0"/>
              <a:t>Lymfomy</a:t>
            </a:r>
          </a:p>
          <a:p>
            <a:pPr lvl="1"/>
            <a:r>
              <a:rPr lang="cs-CZ" dirty="0" err="1"/>
              <a:t>Exscise</a:t>
            </a:r>
            <a:r>
              <a:rPr lang="cs-CZ" dirty="0"/>
              <a:t> nebo exstirpace i se žlázou (! N. </a:t>
            </a:r>
            <a:r>
              <a:rPr lang="cs-CZ" dirty="0" err="1"/>
              <a:t>lingvalis</a:t>
            </a:r>
            <a:r>
              <a:rPr lang="cs-CZ" dirty="0"/>
              <a:t> a </a:t>
            </a:r>
            <a:r>
              <a:rPr lang="cs-CZ" dirty="0" err="1"/>
              <a:t>Whartonův</a:t>
            </a:r>
            <a:r>
              <a:rPr lang="cs-CZ" dirty="0"/>
              <a:t> vývod)</a:t>
            </a:r>
          </a:p>
          <a:p>
            <a:r>
              <a:rPr lang="cs-CZ" dirty="0"/>
              <a:t>Histologie</a:t>
            </a:r>
          </a:p>
          <a:p>
            <a:pPr lvl="1"/>
            <a:r>
              <a:rPr lang="cs-CZ" dirty="0"/>
              <a:t>Mucin + zánět a </a:t>
            </a:r>
            <a:r>
              <a:rPr lang="cs-CZ" dirty="0" err="1"/>
              <a:t>pseudokapsula</a:t>
            </a:r>
            <a:endParaRPr lang="cs-CZ" dirty="0"/>
          </a:p>
          <a:p>
            <a:pPr lvl="1"/>
            <a:r>
              <a:rPr lang="cs-CZ" dirty="0"/>
              <a:t>Degenerovaná žlázka se sekrečním </a:t>
            </a:r>
            <a:r>
              <a:rPr lang="cs-CZ" dirty="0" err="1"/>
              <a:t>epitlem</a:t>
            </a:r>
            <a:endParaRPr lang="cs-CZ" dirty="0"/>
          </a:p>
          <a:p>
            <a:r>
              <a:rPr lang="cs-CZ" dirty="0"/>
              <a:t>Prognóza</a:t>
            </a:r>
          </a:p>
          <a:p>
            <a:pPr lvl="1"/>
            <a:r>
              <a:rPr lang="cs-CZ" dirty="0"/>
              <a:t>Nerecidivují</a:t>
            </a:r>
          </a:p>
          <a:p>
            <a:pPr lvl="1"/>
            <a:r>
              <a:rPr lang="cs-CZ" dirty="0"/>
              <a:t>Možný relaps při poranění okolních žlázek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70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6" b="292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8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C7E1D7-FD32-4068-94E1-7012061F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83" y="305474"/>
            <a:ext cx="6773034" cy="62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634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4" t="17395" r="26606" b="7743"/>
          <a:stretch/>
        </p:blipFill>
        <p:spPr bwMode="auto">
          <a:xfrm>
            <a:off x="1130754" y="0"/>
            <a:ext cx="6882493" cy="68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3947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t="17101" r="34221" b="32918"/>
          <a:stretch/>
        </p:blipFill>
        <p:spPr bwMode="auto">
          <a:xfrm>
            <a:off x="1154235" y="6209"/>
            <a:ext cx="6835531" cy="68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2831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19167" r="12977" b="23214"/>
          <a:stretch/>
        </p:blipFill>
        <p:spPr>
          <a:xfrm>
            <a:off x="947058" y="2425"/>
            <a:ext cx="7249885" cy="68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227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611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866266"/>
          </a:xfrm>
        </p:spPr>
        <p:txBody>
          <a:bodyPr/>
          <a:lstStyle/>
          <a:p>
            <a:r>
              <a:rPr lang="cs-CZ" dirty="0"/>
              <a:t>Diferenciální diagnostika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31" y="1484786"/>
            <a:ext cx="7773339" cy="496855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Méně časté </a:t>
            </a:r>
            <a:r>
              <a:rPr lang="cs-CZ" dirty="0" err="1"/>
              <a:t>odontogenní</a:t>
            </a:r>
            <a:r>
              <a:rPr lang="cs-CZ" dirty="0"/>
              <a:t> cysty</a:t>
            </a:r>
          </a:p>
          <a:p>
            <a:r>
              <a:rPr lang="cs-CZ" dirty="0" err="1"/>
              <a:t>Pseudocysty</a:t>
            </a:r>
            <a:endParaRPr lang="en-US" dirty="0"/>
          </a:p>
          <a:p>
            <a:r>
              <a:rPr lang="cs-CZ" dirty="0"/>
              <a:t>Benigní tumory</a:t>
            </a:r>
          </a:p>
          <a:p>
            <a:pPr lvl="1"/>
            <a:r>
              <a:rPr lang="cs-CZ" dirty="0" err="1"/>
              <a:t>Odontogenní</a:t>
            </a:r>
            <a:endParaRPr lang="cs-CZ" dirty="0"/>
          </a:p>
          <a:p>
            <a:pPr lvl="2"/>
            <a:r>
              <a:rPr lang="cs-CZ" dirty="0" err="1"/>
              <a:t>Ameloblastom</a:t>
            </a:r>
            <a:endParaRPr lang="cs-CZ" dirty="0"/>
          </a:p>
          <a:p>
            <a:pPr lvl="1"/>
            <a:r>
              <a:rPr lang="cs-CZ" dirty="0"/>
              <a:t>Kostní</a:t>
            </a:r>
          </a:p>
          <a:p>
            <a:r>
              <a:rPr lang="cs-CZ" dirty="0"/>
              <a:t>Karcinomy</a:t>
            </a:r>
          </a:p>
          <a:p>
            <a:pPr lvl="1"/>
            <a:r>
              <a:rPr lang="cs-CZ" dirty="0"/>
              <a:t>Prorůstání spino Ca</a:t>
            </a:r>
          </a:p>
          <a:p>
            <a:pPr lvl="1"/>
            <a:r>
              <a:rPr lang="cs-CZ" dirty="0"/>
              <a:t>Primární </a:t>
            </a:r>
            <a:r>
              <a:rPr lang="cs-CZ" dirty="0" err="1"/>
              <a:t>intraoseální</a:t>
            </a:r>
            <a:r>
              <a:rPr lang="cs-CZ" dirty="0"/>
              <a:t> (spino, </a:t>
            </a:r>
            <a:r>
              <a:rPr lang="cs-CZ" dirty="0" err="1"/>
              <a:t>mukoepidermoidní</a:t>
            </a:r>
            <a:r>
              <a:rPr lang="cs-CZ" dirty="0"/>
              <a:t>)</a:t>
            </a:r>
          </a:p>
          <a:p>
            <a:r>
              <a:rPr lang="cs-CZ" dirty="0"/>
              <a:t>Sarkomy</a:t>
            </a:r>
          </a:p>
          <a:p>
            <a:r>
              <a:rPr lang="cs-CZ" dirty="0"/>
              <a:t>Metastázy</a:t>
            </a:r>
          </a:p>
          <a:p>
            <a:r>
              <a:rPr lang="cs-CZ" dirty="0"/>
              <a:t>Vaskulární anomálie</a:t>
            </a:r>
          </a:p>
          <a:p>
            <a:r>
              <a:rPr lang="cs-CZ" dirty="0"/>
              <a:t>Projevy systémových onemocnění</a:t>
            </a:r>
          </a:p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mentale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378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3209" t="25585" r="5327" b="14608"/>
          <a:stretch/>
        </p:blipFill>
        <p:spPr>
          <a:xfrm>
            <a:off x="0" y="1036864"/>
            <a:ext cx="9146686" cy="47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8033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6250" r="7437" b="23828"/>
          <a:stretch/>
        </p:blipFill>
        <p:spPr bwMode="auto">
          <a:xfrm>
            <a:off x="0" y="1198450"/>
            <a:ext cx="9152587" cy="446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1697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25228" r="15146" b="18380"/>
          <a:stretch/>
        </p:blipFill>
        <p:spPr bwMode="auto">
          <a:xfrm>
            <a:off x="-1" y="493096"/>
            <a:ext cx="9141153" cy="587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725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6172" r="6160" b="17689"/>
          <a:stretch/>
        </p:blipFill>
        <p:spPr>
          <a:xfrm>
            <a:off x="-1402" y="1208314"/>
            <a:ext cx="9142946" cy="44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0735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BFA5-1247-4A26-8260-B3C5A908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Onkologie</a:t>
            </a:r>
          </a:p>
        </p:txBody>
      </p:sp>
    </p:spTree>
    <p:extLst>
      <p:ext uri="{BB962C8B-B14F-4D97-AF65-F5344CB8AC3E}">
        <p14:creationId xmlns:p14="http://schemas.microsoft.com/office/powerpoint/2010/main" val="253219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DB0615D-A558-4DDF-AE3B-733370855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07" y="0"/>
            <a:ext cx="4591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5367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Prekancerózy</a:t>
            </a:r>
          </a:p>
          <a:p>
            <a:pPr lvl="1"/>
            <a:r>
              <a:rPr lang="cs-CZ" dirty="0">
                <a:solidFill>
                  <a:srgbClr val="000000"/>
                </a:solidFill>
              </a:rPr>
              <a:t>Leukoplakie</a:t>
            </a: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Erytroplakie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Odontogenní</a:t>
            </a:r>
            <a:r>
              <a:rPr lang="cs-CZ" dirty="0">
                <a:solidFill>
                  <a:srgbClr val="000000"/>
                </a:solidFill>
              </a:rPr>
              <a:t> tumory</a:t>
            </a:r>
          </a:p>
          <a:p>
            <a:r>
              <a:rPr lang="cs-CZ" dirty="0">
                <a:solidFill>
                  <a:srgbClr val="000000"/>
                </a:solidFill>
              </a:rPr>
              <a:t>Benigní tu</a:t>
            </a:r>
          </a:p>
          <a:p>
            <a:r>
              <a:rPr lang="cs-CZ" dirty="0">
                <a:solidFill>
                  <a:srgbClr val="000000"/>
                </a:solidFill>
              </a:rPr>
              <a:t>Slinné žlázy</a:t>
            </a:r>
          </a:p>
          <a:p>
            <a:pPr lvl="1"/>
            <a:r>
              <a:rPr lang="cs-CZ" dirty="0">
                <a:solidFill>
                  <a:srgbClr val="000000"/>
                </a:solidFill>
              </a:rPr>
              <a:t>Menší žlázy = větší </a:t>
            </a:r>
            <a:r>
              <a:rPr lang="cs-CZ" dirty="0" err="1">
                <a:solidFill>
                  <a:srgbClr val="000000"/>
                </a:solidFill>
              </a:rPr>
              <a:t>agresitvita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Nepravé tu</a:t>
            </a:r>
          </a:p>
          <a:p>
            <a:pPr lvl="1"/>
            <a:r>
              <a:rPr lang="cs-CZ">
                <a:solidFill>
                  <a:srgbClr val="000000"/>
                </a:solidFill>
              </a:rPr>
              <a:t>mukokéla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45410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Tumory </a:t>
            </a:r>
            <a:r>
              <a:rPr lang="cs-CZ" dirty="0" err="1"/>
              <a:t>orofaciální</a:t>
            </a:r>
            <a:r>
              <a:rPr lang="cs-CZ" dirty="0"/>
              <a:t> oblasti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Spinocelulární karcinom</a:t>
            </a:r>
          </a:p>
          <a:p>
            <a:r>
              <a:rPr lang="cs-CZ" dirty="0"/>
              <a:t>Kouření + alkohol</a:t>
            </a:r>
          </a:p>
          <a:p>
            <a:r>
              <a:rPr lang="cs-CZ" dirty="0"/>
              <a:t>Chronická traumatizace</a:t>
            </a:r>
          </a:p>
          <a:p>
            <a:r>
              <a:rPr lang="cs-CZ" dirty="0" err="1"/>
              <a:t>Lymfogenní</a:t>
            </a:r>
            <a:r>
              <a:rPr lang="cs-CZ" dirty="0"/>
              <a:t> šíření</a:t>
            </a:r>
          </a:p>
          <a:p>
            <a:r>
              <a:rPr lang="cs-CZ" dirty="0"/>
              <a:t>Invaze do kosti</a:t>
            </a:r>
          </a:p>
          <a:p>
            <a:r>
              <a:rPr lang="cs-CZ" dirty="0" err="1"/>
              <a:t>Endo</a:t>
            </a:r>
            <a:r>
              <a:rPr lang="cs-CZ" dirty="0"/>
              <a:t> – nebo </a:t>
            </a:r>
            <a:r>
              <a:rPr lang="cs-CZ" dirty="0" err="1"/>
              <a:t>exofytický</a:t>
            </a:r>
            <a:r>
              <a:rPr lang="cs-CZ" dirty="0"/>
              <a:t> růst</a:t>
            </a:r>
          </a:p>
          <a:p>
            <a:r>
              <a:rPr lang="cs-CZ" dirty="0"/>
              <a:t>Bolest, trismus, </a:t>
            </a:r>
            <a:r>
              <a:rPr lang="cs-CZ" dirty="0" err="1"/>
              <a:t>vincentův</a:t>
            </a:r>
            <a:r>
              <a:rPr lang="cs-CZ" dirty="0"/>
              <a:t> příznak</a:t>
            </a:r>
          </a:p>
          <a:p>
            <a:r>
              <a:rPr lang="cs-CZ" dirty="0"/>
              <a:t>Karcinom rtu – terapeutická excise bez biopsie</a:t>
            </a:r>
          </a:p>
          <a:p>
            <a:pPr>
              <a:spcBef>
                <a:spcPct val="0"/>
              </a:spcBef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45410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karcinom dutiny ústní</a:t>
            </a:r>
          </a:p>
        </p:txBody>
      </p:sp>
    </p:spTree>
    <p:extLst>
      <p:ext uri="{BB962C8B-B14F-4D97-AF65-F5344CB8AC3E}">
        <p14:creationId xmlns:p14="http://schemas.microsoft.com/office/powerpoint/2010/main" val="20107695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2A39CE3-DB41-40FC-94F0-89AFF1AE4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326136"/>
            <a:ext cx="8275320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61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1CEB78-AA7D-4CE4-BA3B-7E8473B53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9" y="0"/>
            <a:ext cx="8341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540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žena&#10;&#10;Popis vygenerován s velmi vysokou mírou spolehlivosti">
            <a:extLst>
              <a:ext uri="{FF2B5EF4-FFF2-40B4-BE49-F238E27FC236}">
                <a16:creationId xmlns:a16="http://schemas.microsoft.com/office/drawing/2014/main" id="{7FF0E39C-D44B-4A8B-BB97-6737E0D9D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469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už, osoba, interiér, zeď&#10;&#10;Popis vygenerován s velmi vysokou mírou spolehlivosti">
            <a:extLst>
              <a:ext uri="{FF2B5EF4-FFF2-40B4-BE49-F238E27FC236}">
                <a16:creationId xmlns:a16="http://schemas.microsoft.com/office/drawing/2014/main" id="{6201E5A1-9383-4DB5-BC7D-208BDBEED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6071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975" cy="4492625"/>
          </a:xfrm>
        </p:spPr>
        <p:txBody>
          <a:bodyPr>
            <a:norm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ysClr val="windowText" lastClr="000000"/>
                </a:solidFill>
              </a:rPr>
              <a:t>Základ – radikální resekce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ysClr val="windowText" lastClr="000000"/>
                </a:solidFill>
              </a:rPr>
              <a:t>Krční disekce</a:t>
            </a:r>
          </a:p>
          <a:p>
            <a:pPr lvl="1" algn="just">
              <a:spcBef>
                <a:spcPts val="0"/>
              </a:spcBef>
              <a:defRPr/>
            </a:pPr>
            <a:r>
              <a:rPr lang="cs-CZ" dirty="0">
                <a:solidFill>
                  <a:sysClr val="windowText" lastClr="000000"/>
                </a:solidFill>
              </a:rPr>
              <a:t>Radikální</a:t>
            </a:r>
          </a:p>
          <a:p>
            <a:pPr lvl="1" algn="just">
              <a:spcBef>
                <a:spcPts val="0"/>
              </a:spcBef>
              <a:defRPr/>
            </a:pPr>
            <a:r>
              <a:rPr lang="cs-CZ" dirty="0">
                <a:solidFill>
                  <a:sysClr val="windowText" lastClr="000000"/>
                </a:solidFill>
              </a:rPr>
              <a:t>selektivní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ysClr val="windowText" lastClr="000000"/>
                </a:solidFill>
              </a:rPr>
              <a:t>Adjuvantní radioterapie podle pooperační histologie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>
                <a:solidFill>
                  <a:sysClr val="windowText" lastClr="000000"/>
                </a:solidFill>
              </a:rPr>
              <a:t>Komkomitantní</a:t>
            </a:r>
            <a:r>
              <a:rPr lang="cs-CZ" dirty="0">
                <a:solidFill>
                  <a:sysClr val="windowText" lastClr="000000"/>
                </a:solidFill>
              </a:rPr>
              <a:t> </a:t>
            </a:r>
            <a:r>
              <a:rPr lang="cs-CZ" dirty="0" err="1">
                <a:solidFill>
                  <a:sysClr val="windowText" lastClr="000000"/>
                </a:solidFill>
              </a:rPr>
              <a:t>chemoradioterapie</a:t>
            </a:r>
            <a:endParaRPr lang="cs-CZ" dirty="0">
              <a:solidFill>
                <a:sysClr val="windowText" lastClr="0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 err="1">
                <a:solidFill>
                  <a:sysClr val="windowText" lastClr="000000"/>
                </a:solidFill>
              </a:rPr>
              <a:t>Bioradioterapie</a:t>
            </a:r>
            <a:r>
              <a:rPr lang="cs-CZ" dirty="0">
                <a:solidFill>
                  <a:sysClr val="windowText" lastClr="000000"/>
                </a:solidFill>
              </a:rPr>
              <a:t> – </a:t>
            </a:r>
            <a:r>
              <a:rPr lang="cs-CZ" dirty="0" err="1">
                <a:solidFill>
                  <a:sysClr val="windowText" lastClr="000000"/>
                </a:solidFill>
              </a:rPr>
              <a:t>cetuximab</a:t>
            </a:r>
            <a:endParaRPr lang="cs-CZ" dirty="0">
              <a:solidFill>
                <a:sysClr val="windowText" lastClr="0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sysClr val="windowText" lastClr="000000"/>
                </a:solidFill>
              </a:rPr>
              <a:t>Rekonstrukce – </a:t>
            </a:r>
            <a:r>
              <a:rPr lang="cs-CZ" dirty="0" err="1">
                <a:solidFill>
                  <a:sysClr val="windowText" lastClr="000000"/>
                </a:solidFill>
              </a:rPr>
              <a:t>mikrovaskulární</a:t>
            </a:r>
            <a:r>
              <a:rPr lang="cs-CZ" dirty="0">
                <a:solidFill>
                  <a:sysClr val="windowText" lastClr="000000"/>
                </a:solidFill>
              </a:rPr>
              <a:t> volné laloky</a:t>
            </a:r>
          </a:p>
        </p:txBody>
      </p:sp>
      <p:sp>
        <p:nvSpPr>
          <p:cNvPr id="151554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Komplexní onkologická léčba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325019D-47A1-419A-B7C4-F0283AEA0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37112"/>
            <a:ext cx="2895000" cy="198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233EA3-8B74-4335-A37B-54F8775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48680"/>
            <a:ext cx="563395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9634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Zástupný symbol pro text 1"/>
          <p:cNvSpPr>
            <a:spLocks noGrp="1"/>
          </p:cNvSpPr>
          <p:nvPr>
            <p:ph type="body" idx="1"/>
          </p:nvPr>
        </p:nvSpPr>
        <p:spPr>
          <a:xfrm>
            <a:off x="685331" y="1988840"/>
            <a:ext cx="7773339" cy="3802361"/>
          </a:xfrm>
        </p:spPr>
        <p:txBody>
          <a:bodyPr>
            <a:normAutofit/>
          </a:bodyPr>
          <a:lstStyle/>
          <a:p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</a:t>
            </a:r>
            <a:r>
              <a:rPr lang="cs-CZ" dirty="0" err="1"/>
              <a:t>osteonecrosis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jaw - </a:t>
            </a:r>
            <a:r>
              <a:rPr lang="cs-CZ" dirty="0" err="1"/>
              <a:t>mronj</a:t>
            </a:r>
            <a:endParaRPr lang="cs-CZ" dirty="0"/>
          </a:p>
          <a:p>
            <a:r>
              <a:rPr lang="cs-CZ" dirty="0"/>
              <a:t>8 týdnů obnažená  nekrotická kost, bez RT nebo metastázy</a:t>
            </a:r>
          </a:p>
          <a:p>
            <a:r>
              <a:rPr lang="cs-CZ" dirty="0" err="1"/>
              <a:t>osteoporźa</a:t>
            </a:r>
            <a:endParaRPr lang="cs-CZ" dirty="0"/>
          </a:p>
          <a:p>
            <a:r>
              <a:rPr lang="cs-CZ" dirty="0"/>
              <a:t>Mnohočetný myelom, karcinom prsu, plic, prostaty</a:t>
            </a:r>
          </a:p>
          <a:p>
            <a:r>
              <a:rPr lang="cs-CZ" dirty="0"/>
              <a:t>Mandibula 2 x častěji než maxila</a:t>
            </a:r>
          </a:p>
          <a:p>
            <a:r>
              <a:rPr lang="cs-CZ" dirty="0"/>
              <a:t>Bisfosfonáty, </a:t>
            </a:r>
            <a:r>
              <a:rPr lang="cs-CZ" dirty="0" err="1"/>
              <a:t>denosumab</a:t>
            </a:r>
            <a:r>
              <a:rPr lang="cs-CZ" dirty="0"/>
              <a:t>, cílená terapie</a:t>
            </a:r>
          </a:p>
          <a:p>
            <a:r>
              <a:rPr lang="cs-CZ" dirty="0"/>
              <a:t>V drtivé většině příčinou extrakce zubu</a:t>
            </a:r>
          </a:p>
          <a:p>
            <a:pPr>
              <a:spcBef>
                <a:spcPct val="0"/>
              </a:spcBef>
            </a:pP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52578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onkologické terapie</a:t>
            </a:r>
            <a:br>
              <a:rPr lang="cs-CZ" dirty="0"/>
            </a:br>
            <a:r>
              <a:rPr lang="cs-CZ" dirty="0" err="1"/>
              <a:t>mronj</a:t>
            </a:r>
            <a:endParaRPr lang="cs-CZ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Zástupný symbol pro text 1"/>
          <p:cNvSpPr>
            <a:spLocks noGrp="1"/>
          </p:cNvSpPr>
          <p:nvPr>
            <p:ph type="body" idx="1"/>
          </p:nvPr>
        </p:nvSpPr>
        <p:spPr>
          <a:xfrm>
            <a:off x="685331" y="1988840"/>
            <a:ext cx="7773339" cy="380236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Variabilní bolestivost – až neuropatická</a:t>
            </a:r>
          </a:p>
          <a:p>
            <a:r>
              <a:rPr lang="cs-CZ" dirty="0"/>
              <a:t>Sklerotizace kosti na RTG – často nenápadné</a:t>
            </a:r>
          </a:p>
          <a:p>
            <a:r>
              <a:rPr lang="cs-CZ" dirty="0"/>
              <a:t>Chronický zánět, intermitentně </a:t>
            </a:r>
            <a:r>
              <a:rPr lang="cs-CZ" dirty="0" err="1"/>
              <a:t>exacerbující</a:t>
            </a:r>
            <a:endParaRPr lang="cs-CZ" dirty="0"/>
          </a:p>
          <a:p>
            <a:r>
              <a:rPr lang="cs-CZ" dirty="0"/>
              <a:t>Sekvestrace kosti</a:t>
            </a:r>
          </a:p>
          <a:p>
            <a:r>
              <a:rPr lang="cs-CZ" dirty="0"/>
              <a:t>Vznik píštělí, OA a ON komunikací, patologických fraktur</a:t>
            </a:r>
          </a:p>
          <a:p>
            <a:r>
              <a:rPr lang="cs-CZ" dirty="0"/>
              <a:t>Infekční fokus</a:t>
            </a:r>
          </a:p>
          <a:p>
            <a:r>
              <a:rPr lang="cs-CZ" dirty="0"/>
              <a:t>Lokální dráždění</a:t>
            </a:r>
          </a:p>
          <a:p>
            <a:r>
              <a:rPr lang="cs-CZ" dirty="0"/>
              <a:t>Prevence!</a:t>
            </a:r>
          </a:p>
        </p:txBody>
      </p:sp>
      <p:sp>
        <p:nvSpPr>
          <p:cNvPr id="152578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onkologické terapie</a:t>
            </a:r>
            <a:br>
              <a:rPr lang="cs-CZ" dirty="0"/>
            </a:br>
            <a:r>
              <a:rPr lang="cs-CZ" dirty="0" err="1"/>
              <a:t>mronj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92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250704" cy="4133055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cs-CZ" dirty="0" err="1"/>
              <a:t>Submandibulární</a:t>
            </a:r>
            <a:r>
              <a:rPr lang="cs-CZ" dirty="0"/>
              <a:t> </a:t>
            </a:r>
          </a:p>
          <a:p>
            <a:pPr>
              <a:spcBef>
                <a:spcPct val="0"/>
              </a:spcBef>
            </a:pPr>
            <a:r>
              <a:rPr lang="cs-CZ" dirty="0"/>
              <a:t>Hluboké jugulární</a:t>
            </a:r>
          </a:p>
          <a:p>
            <a:pPr>
              <a:spcBef>
                <a:spcPct val="0"/>
              </a:spcBef>
            </a:pPr>
            <a:r>
              <a:rPr lang="cs-CZ" dirty="0"/>
              <a:t>Není </a:t>
            </a:r>
            <a:r>
              <a:rPr lang="cs-CZ" dirty="0" err="1"/>
              <a:t>sentinelová</a:t>
            </a:r>
            <a:r>
              <a:rPr lang="cs-CZ" dirty="0"/>
              <a:t> LU</a:t>
            </a:r>
            <a:endParaRPr lang="en-GB" dirty="0"/>
          </a:p>
          <a:p>
            <a:pPr marL="0" indent="0">
              <a:spcBef>
                <a:spcPct val="0"/>
              </a:spcBef>
              <a:buNone/>
            </a:pPr>
            <a:endParaRPr lang="en-GB" dirty="0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Spádové lymfatické uzliny</a:t>
            </a:r>
          </a:p>
        </p:txBody>
      </p:sp>
      <p:sp>
        <p:nvSpPr>
          <p:cNvPr id="3" name="AutoShape 2" descr="Lymph Node Levels...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6266" r="2800" b="15067"/>
          <a:stretch/>
        </p:blipFill>
        <p:spPr>
          <a:xfrm>
            <a:off x="3819454" y="1556792"/>
            <a:ext cx="5036529" cy="4746888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9200090"/>
          <p:cNvPicPr>
            <a:picLocks noChangeAspect="1" noChangeArrowheads="1"/>
          </p:cNvPicPr>
          <p:nvPr/>
        </p:nvPicPr>
        <p:blipFill>
          <a:blip r:embed="rId2" cstate="print"/>
          <a:srcRect l="7440" t="16722" r="14436" b="8701"/>
          <a:stretch>
            <a:fillRect/>
          </a:stretch>
        </p:blipFill>
        <p:spPr bwMode="auto">
          <a:xfrm>
            <a:off x="107504" y="116632"/>
            <a:ext cx="604867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6" descr="0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5556" r="10000" b="18967"/>
          <a:stretch>
            <a:fillRect/>
          </a:stretch>
        </p:blipFill>
        <p:spPr>
          <a:xfrm>
            <a:off x="3995936" y="2488630"/>
            <a:ext cx="5040560" cy="4225354"/>
          </a:xfr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950" t="21107" r="46332" b="13227"/>
          <a:stretch>
            <a:fillRect/>
          </a:stretch>
        </p:blipFill>
        <p:spPr bwMode="auto">
          <a:xfrm>
            <a:off x="179512" y="1916832"/>
            <a:ext cx="871296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356341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020" t="24357" r="46667" b="12314"/>
          <a:stretch>
            <a:fillRect/>
          </a:stretch>
        </p:blipFill>
        <p:spPr bwMode="auto">
          <a:xfrm>
            <a:off x="179512" y="1916832"/>
            <a:ext cx="876282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8164129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Zástupný symbol pro text 1"/>
          <p:cNvSpPr>
            <a:spLocks noGrp="1"/>
          </p:cNvSpPr>
          <p:nvPr>
            <p:ph type="body" idx="1"/>
          </p:nvPr>
        </p:nvSpPr>
        <p:spPr>
          <a:xfrm>
            <a:off x="685331" y="1988841"/>
            <a:ext cx="7773339" cy="1440160"/>
          </a:xfrm>
        </p:spPr>
        <p:txBody>
          <a:bodyPr>
            <a:normAutofit/>
          </a:bodyPr>
          <a:lstStyle/>
          <a:p>
            <a:r>
              <a:rPr lang="cs-CZ" dirty="0" err="1"/>
              <a:t>Floururacil</a:t>
            </a:r>
            <a:r>
              <a:rPr lang="cs-CZ" dirty="0"/>
              <a:t>, </a:t>
            </a:r>
            <a:r>
              <a:rPr lang="cs-CZ" dirty="0" err="1"/>
              <a:t>taxany</a:t>
            </a:r>
            <a:r>
              <a:rPr lang="cs-CZ" dirty="0"/>
              <a:t>, </a:t>
            </a:r>
            <a:r>
              <a:rPr lang="cs-CZ" cap="none" dirty="0" err="1"/>
              <a:t>mTOR</a:t>
            </a:r>
            <a:r>
              <a:rPr lang="cs-CZ" cap="none" dirty="0"/>
              <a:t> INHIBITORY</a:t>
            </a:r>
          </a:p>
          <a:p>
            <a:r>
              <a:rPr lang="cs-CZ" cap="none" dirty="0"/>
              <a:t>RADIOTERAPIE + </a:t>
            </a:r>
            <a:r>
              <a:rPr lang="cs-CZ" cap="none" dirty="0" err="1"/>
              <a:t>CisPLATINA</a:t>
            </a:r>
            <a:r>
              <a:rPr lang="cs-CZ" cap="none" dirty="0"/>
              <a:t>, CETUXIMAB…</a:t>
            </a:r>
          </a:p>
          <a:p>
            <a:r>
              <a:rPr lang="cs-CZ" cap="none" dirty="0"/>
              <a:t>PREVENCE + NUTRIČNÍ PODPORA</a:t>
            </a:r>
            <a:endParaRPr lang="cs-CZ" dirty="0"/>
          </a:p>
        </p:txBody>
      </p:sp>
      <p:sp>
        <p:nvSpPr>
          <p:cNvPr id="152578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onkologické terapie</a:t>
            </a:r>
            <a:br>
              <a:rPr lang="cs-CZ" dirty="0"/>
            </a:br>
            <a:r>
              <a:rPr lang="cs-CZ" dirty="0" err="1"/>
              <a:t>mukositida</a:t>
            </a:r>
            <a:r>
              <a:rPr lang="cs-CZ" dirty="0"/>
              <a:t> - </a:t>
            </a:r>
            <a:r>
              <a:rPr lang="cs-CZ" dirty="0" err="1"/>
              <a:t>stomatititda</a:t>
            </a:r>
            <a:endParaRPr lang="cs-CZ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3E85F72-91E6-4214-B139-C331E1A39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661242"/>
              </p:ext>
            </p:extLst>
          </p:nvPr>
        </p:nvGraphicFramePr>
        <p:xfrm>
          <a:off x="457200" y="3435450"/>
          <a:ext cx="8229600" cy="238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69567158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9046303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33280448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06993142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44938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08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effectLst/>
                        </a:rPr>
                        <a:t>Žádná reakce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effectLst/>
                        </a:rPr>
                        <a:t>Nebolestivá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ulcerace, mírná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bolestivost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effectLst/>
                        </a:rPr>
                        <a:t>Bolestivý erytém,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otok, ulcerace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(může jíst)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effectLst/>
                        </a:rPr>
                        <a:t>Bolestivý erytém,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otok, ulcerace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(nemůže jíst)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effectLst/>
                        </a:rPr>
                        <a:t>Těžké poškození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sliznice (nutná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parenterální nebo </a:t>
                      </a:r>
                    </a:p>
                    <a:p>
                      <a:r>
                        <a:rPr lang="cs-CZ" sz="1800" kern="1200" dirty="0">
                          <a:effectLst/>
                        </a:rPr>
                        <a:t>enterální výživa)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11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54722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jídlo, sníh, interiér, nápoje&#10;&#10;Popis vygenerován s velmi vysokou mírou spolehlivosti">
            <a:extLst>
              <a:ext uri="{FF2B5EF4-FFF2-40B4-BE49-F238E27FC236}">
                <a16:creationId xmlns:a16="http://schemas.microsoft.com/office/drawing/2014/main" id="{BED53869-7AA1-472D-B4EA-FFBCEBB99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64" y="1143448"/>
            <a:ext cx="6686872" cy="45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699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BFA5-1247-4A26-8260-B3C5A908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traumatologie</a:t>
            </a:r>
          </a:p>
        </p:txBody>
      </p:sp>
    </p:spTree>
    <p:extLst>
      <p:ext uri="{BB962C8B-B14F-4D97-AF65-F5344CB8AC3E}">
        <p14:creationId xmlns:p14="http://schemas.microsoft.com/office/powerpoint/2010/main" val="166606646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54789E34-D296-4BAB-9354-CC6A9FD6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Úrazy obličeje</a:t>
            </a:r>
            <a:endParaRPr lang="en-US" altLang="cs-CZ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20DA96E-C29B-4768-BD0D-2FFD0086BF2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323850" y="2060575"/>
            <a:ext cx="8569325" cy="38227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1900" dirty="0"/>
              <a:t>Časté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900" dirty="0"/>
              <a:t>Většinou drobné úrazy (exkoriace, tržné rány, úrazy zubů, nezávažné fraktury)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900" dirty="0"/>
              <a:t>Emocionálně špatně snášené – panika + přehlédnutí dalších traumat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900" dirty="0"/>
              <a:t>Kombinace postižení různých tkání a systémů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900" dirty="0"/>
              <a:t>U izolovaných úrazů obličeje nedochází k rozvoji šokového stavu!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900" dirty="0" err="1"/>
              <a:t>Odložitelné</a:t>
            </a:r>
            <a:r>
              <a:rPr lang="cs-CZ" altLang="cs-CZ" sz="1900" dirty="0"/>
              <a:t> ošetření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900" dirty="0"/>
              <a:t>Při neadekvátním ošetření trvalé funkční a estetické následky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984DDE5-ECFE-48D8-86D3-4D9FC2D55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4413" y="404813"/>
            <a:ext cx="70866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Příčiny + rozdělení úrazů obličeje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7B117B3-1490-44CD-B381-CE216E8BF85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468313" y="2030413"/>
            <a:ext cx="3683000" cy="3600450"/>
          </a:xfrm>
        </p:spPr>
        <p:txBody>
          <a:bodyPr/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Pády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Dopravní nehody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Napadení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Sportovní úrazy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Pracovní úrazy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0E66C76-CF9A-4E47-A8E0-FCC494F9ACB8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2030413"/>
            <a:ext cx="368300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Měkké tkáně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skelet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zuby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Kombinace - často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cs-CZ" altLang="cs-CZ" dirty="0"/>
              <a:t>polytraumata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P1010798">
            <a:extLst>
              <a:ext uri="{FF2B5EF4-FFF2-40B4-BE49-F238E27FC236}">
                <a16:creationId xmlns:a16="http://schemas.microsoft.com/office/drawing/2014/main" id="{19E2A216-B294-4A17-834C-1852FCDF82E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6950" r="1727" b="11151"/>
          <a:stretch>
            <a:fillRect/>
          </a:stretch>
        </p:blipFill>
        <p:spPr bwMode="auto">
          <a:xfrm>
            <a:off x="2373313" y="333375"/>
            <a:ext cx="4392612" cy="5616575"/>
          </a:xfr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0002">
            <a:extLst>
              <a:ext uri="{FF2B5EF4-FFF2-40B4-BE49-F238E27FC236}">
                <a16:creationId xmlns:a16="http://schemas.microsoft.com/office/drawing/2014/main" id="{5E45AC4F-4A59-425B-9077-E3BB69800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5700" y="0"/>
            <a:ext cx="4594225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074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26768" cy="4525963"/>
          </a:xfrm>
        </p:spPr>
        <p:txBody>
          <a:bodyPr/>
          <a:lstStyle/>
          <a:p>
            <a:pPr>
              <a:buNone/>
            </a:pPr>
            <a:r>
              <a:rPr lang="cs-CZ" dirty="0"/>
              <a:t>Horní 1/3</a:t>
            </a:r>
          </a:p>
          <a:p>
            <a:r>
              <a:rPr lang="cs-CZ" dirty="0"/>
              <a:t>Často s </a:t>
            </a:r>
            <a:r>
              <a:rPr lang="cs-CZ" dirty="0" err="1"/>
              <a:t>kraniotraumatem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Střední 1/3</a:t>
            </a:r>
          </a:p>
          <a:p>
            <a:r>
              <a:rPr lang="cs-CZ" dirty="0"/>
              <a:t>Střední – nos, </a:t>
            </a:r>
            <a:r>
              <a:rPr lang="cs-CZ" dirty="0" err="1"/>
              <a:t>noe</a:t>
            </a:r>
            <a:endParaRPr lang="cs-CZ" dirty="0"/>
          </a:p>
          <a:p>
            <a:r>
              <a:rPr lang="cs-CZ" dirty="0"/>
              <a:t>Laterální – lícní krajina</a:t>
            </a:r>
          </a:p>
          <a:p>
            <a:pPr marL="0" indent="0">
              <a:buNone/>
            </a:pPr>
            <a:r>
              <a:rPr lang="cs-CZ" dirty="0"/>
              <a:t>Dolní 1/3</a:t>
            </a:r>
          </a:p>
          <a:p>
            <a:pPr marL="0" indent="0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Traumatologie</a:t>
            </a:r>
          </a:p>
        </p:txBody>
      </p:sp>
      <p:pic>
        <p:nvPicPr>
          <p:cNvPr id="7" name="Picture 5" descr="lebka">
            <a:extLst>
              <a:ext uri="{FF2B5EF4-FFF2-40B4-BE49-F238E27FC236}">
                <a16:creationId xmlns:a16="http://schemas.microsoft.com/office/drawing/2014/main" id="{31596EBB-A7E3-428C-AD6F-21C64FE0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83632"/>
            <a:ext cx="365660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29382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Zástupný symbol pro obsah 2" descr="I~00001.JPG">
            <a:extLst>
              <a:ext uri="{FF2B5EF4-FFF2-40B4-BE49-F238E27FC236}">
                <a16:creationId xmlns:a16="http://schemas.microsoft.com/office/drawing/2014/main" id="{3874C7E5-DB8C-4538-970C-5D21CDB1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5841" r="14284" b="3114"/>
          <a:stretch>
            <a:fillRect/>
          </a:stretch>
        </p:blipFill>
        <p:spPr bwMode="auto">
          <a:xfrm>
            <a:off x="1327150" y="549275"/>
            <a:ext cx="65706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98A92CB-06A3-4824-9A76-9452DD055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615950"/>
            <a:ext cx="7086600" cy="655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Zásady první pomoci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8C17188-867C-4DC5-AC0B-16DF5952099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287338" y="2060575"/>
            <a:ext cx="8569325" cy="3671888"/>
          </a:xfrm>
        </p:spPr>
        <p:txBody>
          <a:bodyPr/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Zajištění životních funkcí event. KPCR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Poranění krční páteře (téměř u 10%, </a:t>
            </a:r>
            <a:r>
              <a:rPr lang="cs-CZ" altLang="cs-CZ" sz="1900" dirty="0"/>
              <a:t>ostatní traumata 3%</a:t>
            </a:r>
            <a:r>
              <a:rPr lang="cs-CZ" altLang="cs-CZ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)!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Aspirace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Další zranění (poranění obličeje nevedou sama o sobě k rozvoji šoku!)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Vhodná poloha v polosedě s překloněnou hlavou nebo </a:t>
            </a:r>
            <a:r>
              <a:rPr lang="cs-CZ" altLang="cs-CZ" sz="1900" dirty="0" err="1"/>
              <a:t>Rautekova</a:t>
            </a:r>
            <a:endParaRPr lang="cs-CZ" altLang="cs-CZ" sz="19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Sterilní krytí ran + částečné stavění krvácení + částečná imobilizace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Replantace nebo uchování zubů ve vlhku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Transport na odborné pracoviště (ARO, MFCH, NCH, ORL)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1900" dirty="0"/>
              <a:t>TAT profylaxe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800" dirty="0"/>
          </a:p>
        </p:txBody>
      </p:sp>
    </p:spTree>
  </p:cSld>
  <p:clrMapOvr>
    <a:masterClrMapping/>
  </p:clrMapOvr>
  <p:transition spd="slow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EF9E766-D9BB-4FA9-8F47-D89C856DB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513" y="692150"/>
            <a:ext cx="7086600" cy="8001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Riziko asfyxie</a:t>
            </a:r>
            <a:endParaRPr lang="en-US" altLang="cs-CZ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B12CB3-896C-49E5-8708-B8B67A19772A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4043363" cy="3629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Obturační</a:t>
            </a:r>
            <a:r>
              <a:rPr lang="cs-CZ" altLang="cs-CZ" dirty="0"/>
              <a:t> – zuby, náhrady, rovnátka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Aspirační – krev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Dislokační – málo časté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Ventilové – cáry tkání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Stenotické</a:t>
            </a:r>
            <a:r>
              <a:rPr lang="cs-CZ" altLang="cs-CZ" dirty="0"/>
              <a:t> – hematomy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defRPr/>
            </a:pPr>
            <a:endParaRPr lang="en-US" altLang="cs-CZ" dirty="0"/>
          </a:p>
        </p:txBody>
      </p:sp>
      <p:pic>
        <p:nvPicPr>
          <p:cNvPr id="37894" name="Obrázek 3">
            <a:extLst>
              <a:ext uri="{FF2B5EF4-FFF2-40B4-BE49-F238E27FC236}">
                <a16:creationId xmlns:a16="http://schemas.microsoft.com/office/drawing/2014/main" id="{FC86B700-40E0-43C1-9722-AD831339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r="12926"/>
          <a:stretch>
            <a:fillRect/>
          </a:stretch>
        </p:blipFill>
        <p:spPr bwMode="auto">
          <a:xfrm>
            <a:off x="4659313" y="1746250"/>
            <a:ext cx="41767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7">
            <a:extLst>
              <a:ext uri="{FF2B5EF4-FFF2-40B4-BE49-F238E27FC236}">
                <a16:creationId xmlns:a16="http://schemas.microsoft.com/office/drawing/2014/main" id="{522FB0BB-69A9-4124-8C23-242B3E0C6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219450"/>
            <a:ext cx="54006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6">
            <a:extLst>
              <a:ext uri="{FF2B5EF4-FFF2-40B4-BE49-F238E27FC236}">
                <a16:creationId xmlns:a16="http://schemas.microsoft.com/office/drawing/2014/main" id="{17DD0048-5A5E-4DD3-92C9-8712E299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1763"/>
            <a:ext cx="6477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5">
            <a:extLst>
              <a:ext uri="{FF2B5EF4-FFF2-40B4-BE49-F238E27FC236}">
                <a16:creationId xmlns:a16="http://schemas.microsoft.com/office/drawing/2014/main" id="{EFA34F65-6F28-43C2-BDA4-0944CD124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730625"/>
            <a:ext cx="3781425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7" descr="Výsledek obrázku pro deflex">
            <a:extLst>
              <a:ext uri="{FF2B5EF4-FFF2-40B4-BE49-F238E27FC236}">
                <a16:creationId xmlns:a16="http://schemas.microsoft.com/office/drawing/2014/main" id="{FB6C9043-B578-4AAF-9FA8-CB6CB3E0F9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84016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cs-CZ" sz="1800">
              <a:latin typeface="Calibri" panose="020F0502020204030204" pitchFamily="34" charset="0"/>
            </a:endParaRPr>
          </a:p>
        </p:txBody>
      </p:sp>
      <p:pic>
        <p:nvPicPr>
          <p:cNvPr id="39941" name="Zástupný symbol pro obsah 7" descr="juzanin2 kopie.jpg">
            <a:extLst>
              <a:ext uri="{FF2B5EF4-FFF2-40B4-BE49-F238E27FC236}">
                <a16:creationId xmlns:a16="http://schemas.microsoft.com/office/drawing/2014/main" id="{EF2BBA2C-460B-4BF4-8D9C-D2BDBA207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"/>
          <a:stretch>
            <a:fillRect/>
          </a:stretch>
        </p:blipFill>
        <p:spPr bwMode="auto">
          <a:xfrm>
            <a:off x="250825" y="609600"/>
            <a:ext cx="506253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11" descr="dclom.jpg">
            <a:extLst>
              <a:ext uri="{FF2B5EF4-FFF2-40B4-BE49-F238E27FC236}">
                <a16:creationId xmlns:a16="http://schemas.microsoft.com/office/drawing/2014/main" id="{D6CE4B61-C81A-45AB-877D-AA0A5F158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465263"/>
            <a:ext cx="3675062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9">
            <a:extLst>
              <a:ext uri="{FF2B5EF4-FFF2-40B4-BE49-F238E27FC236}">
                <a16:creationId xmlns:a16="http://schemas.microsoft.com/office/drawing/2014/main" id="{D6C0CFFE-F7DB-4D20-835B-BF34405D6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8" t="6664" r="32118" b="16000"/>
          <a:stretch>
            <a:fillRect/>
          </a:stretch>
        </p:blipFill>
        <p:spPr bwMode="auto">
          <a:xfrm>
            <a:off x="5435600" y="-98425"/>
            <a:ext cx="37084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Zástupný symbol pro obsah 7">
            <a:extLst>
              <a:ext uri="{FF2B5EF4-FFF2-40B4-BE49-F238E27FC236}">
                <a16:creationId xmlns:a16="http://schemas.microsoft.com/office/drawing/2014/main" id="{49A3C49C-4831-41A5-B9A5-E56017E07A3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0" t="4860" r="29877" b="3621"/>
          <a:stretch>
            <a:fillRect/>
          </a:stretch>
        </p:blipFill>
        <p:spPr bwMode="auto">
          <a:xfrm>
            <a:off x="0" y="-26988"/>
            <a:ext cx="5435600" cy="6884988"/>
          </a:xfrm>
        </p:spPr>
      </p:pic>
      <p:pic>
        <p:nvPicPr>
          <p:cNvPr id="40964" name="Obrázek 11">
            <a:extLst>
              <a:ext uri="{FF2B5EF4-FFF2-40B4-BE49-F238E27FC236}">
                <a16:creationId xmlns:a16="http://schemas.microsoft.com/office/drawing/2014/main" id="{E89ADCBB-1F89-4B84-A947-84131EE37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6358" r="26762" b="29781"/>
          <a:stretch>
            <a:fillRect/>
          </a:stretch>
        </p:blipFill>
        <p:spPr bwMode="auto">
          <a:xfrm>
            <a:off x="5219700" y="3694113"/>
            <a:ext cx="3924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982C18F-94CC-46FD-87EB-AB1E316C0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85800"/>
            <a:ext cx="7086600" cy="727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Poranění skeletu</a:t>
            </a:r>
            <a:endParaRPr lang="en-US" altLang="cs-CZ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8B66F38-8A1A-41B7-A673-B6560D64A19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323850" y="2060575"/>
            <a:ext cx="8362950" cy="35290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1800" dirty="0"/>
              <a:t>Zlomeniny</a:t>
            </a:r>
          </a:p>
          <a:p>
            <a:pPr lvl="2" fontAlgn="auto">
              <a:spcAft>
                <a:spcPts val="0"/>
              </a:spcAft>
              <a:buFontTx/>
              <a:buChar char="-"/>
              <a:defRPr/>
            </a:pPr>
            <a:r>
              <a:rPr lang="cs-CZ" altLang="cs-CZ" sz="1800" dirty="0"/>
              <a:t>Přímé x nepřímé</a:t>
            </a:r>
          </a:p>
          <a:p>
            <a:pPr lvl="2" fontAlgn="auto">
              <a:spcAft>
                <a:spcPts val="0"/>
              </a:spcAft>
              <a:buFontTx/>
              <a:buChar char="-"/>
              <a:defRPr/>
            </a:pPr>
            <a:r>
              <a:rPr lang="cs-CZ" altLang="cs-CZ" sz="1800" dirty="0"/>
              <a:t>Jednoduché x vícečetné</a:t>
            </a:r>
          </a:p>
          <a:p>
            <a:pPr lvl="2" fontAlgn="auto">
              <a:spcAft>
                <a:spcPts val="0"/>
              </a:spcAft>
              <a:buFontTx/>
              <a:buChar char="-"/>
              <a:defRPr/>
            </a:pPr>
            <a:r>
              <a:rPr lang="cs-CZ" altLang="cs-CZ" sz="1800" dirty="0"/>
              <a:t>Uzavřené x otevřené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800" dirty="0"/>
              <a:t>Bolest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800" dirty="0"/>
              <a:t>Otok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1800" dirty="0"/>
              <a:t>Porucha skusu</a:t>
            </a:r>
          </a:p>
        </p:txBody>
      </p:sp>
    </p:spTree>
  </p:cSld>
  <p:clrMapOvr>
    <a:masterClrMapping/>
  </p:clrMapOvr>
  <p:transition spd="slow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92CCE5E-3BBA-44E4-96D6-D5863A749E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338" y="91598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Zlomeniny dolní čelisti</a:t>
            </a:r>
            <a:endParaRPr lang="en-US" altLang="cs-CZ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8FA3024-BBDD-4220-8D12-6DEC72F3422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2060575"/>
            <a:ext cx="4078288" cy="36512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1800" cap="none"/>
              <a:t>ČASTÉ</a:t>
            </a:r>
          </a:p>
          <a:p>
            <a:r>
              <a:rPr lang="cs-CZ" altLang="cs-CZ" sz="1800" cap="none"/>
              <a:t>NEPŘÍMÝ MECHANIZMUS ÚRAZU</a:t>
            </a:r>
          </a:p>
          <a:p>
            <a:r>
              <a:rPr lang="cs-CZ" altLang="cs-CZ" sz="1800" cap="none"/>
              <a:t>BOLEST, PORUCHA OKLUZE</a:t>
            </a:r>
          </a:p>
          <a:p>
            <a:r>
              <a:rPr lang="cs-CZ" altLang="cs-CZ" sz="1800" cap="none"/>
              <a:t>TĚLO, ÚHEL, KLOUBNÍ VÝBĚŽEK</a:t>
            </a:r>
          </a:p>
          <a:p>
            <a:r>
              <a:rPr lang="cs-CZ" altLang="cs-CZ" sz="1800" cap="none"/>
              <a:t>PŘI RÁNĚ SLIZNICE – OTEVŘENÁ ZLOMENINA!</a:t>
            </a:r>
          </a:p>
        </p:txBody>
      </p:sp>
      <p:pic>
        <p:nvPicPr>
          <p:cNvPr id="43014" name="Picture 4" descr="dc">
            <a:extLst>
              <a:ext uri="{FF2B5EF4-FFF2-40B4-BE49-F238E27FC236}">
                <a16:creationId xmlns:a16="http://schemas.microsoft.com/office/drawing/2014/main" id="{4532250A-6B6B-4C4A-A8E1-4EC690C18E7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844675"/>
            <a:ext cx="3946525" cy="3867150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D42E7A7E-54FC-4F93-A121-265358880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8044" r="4565"/>
          <a:stretch>
            <a:fillRect/>
          </a:stretch>
        </p:blipFill>
        <p:spPr bwMode="auto">
          <a:xfrm>
            <a:off x="4211638" y="1895475"/>
            <a:ext cx="4608512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Zástupný symbol pro obsah 7" descr="juzanin1.jpg">
            <a:extLst>
              <a:ext uri="{FF2B5EF4-FFF2-40B4-BE49-F238E27FC236}">
                <a16:creationId xmlns:a16="http://schemas.microsoft.com/office/drawing/2014/main" id="{F3D5331C-B617-4484-938D-7FA999D5EC2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9600"/>
            <a:ext cx="3638550" cy="5084763"/>
          </a:xfr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B723470E-ADD6-48D6-9DA9-2551281A26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1757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Zlomeniny střední obličejové etáže</a:t>
            </a:r>
            <a:endParaRPr lang="en-US" altLang="cs-CZ" dirty="0"/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7B010C84-5E0B-4711-A601-7794FD1ED8C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2060575"/>
            <a:ext cx="8497887" cy="30241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Le</a:t>
            </a:r>
            <a:r>
              <a:rPr lang="cs-CZ" altLang="cs-CZ" dirty="0"/>
              <a:t> </a:t>
            </a:r>
            <a:r>
              <a:rPr lang="cs-CZ" altLang="cs-CZ" dirty="0" err="1"/>
              <a:t>Fort</a:t>
            </a:r>
            <a:r>
              <a:rPr lang="cs-CZ" altLang="cs-CZ" dirty="0"/>
              <a:t> I – III, </a:t>
            </a:r>
            <a:r>
              <a:rPr lang="cs-CZ" altLang="cs-CZ" dirty="0" err="1"/>
              <a:t>zygomatikomaxillární</a:t>
            </a:r>
            <a:r>
              <a:rPr lang="cs-CZ" altLang="cs-CZ" dirty="0"/>
              <a:t> komplex, očnice, nos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Různě závažné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Častá kombinace s horní třetinou + </a:t>
            </a:r>
            <a:r>
              <a:rPr lang="cs-CZ" altLang="cs-CZ" dirty="0" err="1"/>
              <a:t>neurokranium</a:t>
            </a:r>
            <a:endParaRPr lang="cs-CZ" alt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Likvorhea</a:t>
            </a:r>
            <a:endParaRPr lang="cs-CZ" alt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Deformity očnic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dirty="0"/>
              <a:t>Zuby</a:t>
            </a:r>
          </a:p>
          <a:p>
            <a:r>
              <a:rPr lang="cs-CZ" dirty="0"/>
              <a:t>Tenzní</a:t>
            </a:r>
          </a:p>
          <a:p>
            <a:r>
              <a:rPr lang="cs-CZ" dirty="0" err="1"/>
              <a:t>Vertebrogenní</a:t>
            </a:r>
            <a:endParaRPr lang="cs-CZ" dirty="0"/>
          </a:p>
          <a:p>
            <a:r>
              <a:rPr lang="cs-CZ" dirty="0" err="1"/>
              <a:t>Tmk</a:t>
            </a:r>
            <a:endParaRPr lang="cs-CZ" dirty="0"/>
          </a:p>
          <a:p>
            <a:r>
              <a:rPr lang="cs-CZ" dirty="0"/>
              <a:t>ucho</a:t>
            </a:r>
          </a:p>
          <a:p>
            <a:r>
              <a:rPr lang="cs-CZ" dirty="0" err="1"/>
              <a:t>Sinusitis</a:t>
            </a:r>
            <a:endParaRPr lang="cs-CZ" dirty="0"/>
          </a:p>
          <a:p>
            <a:r>
              <a:rPr lang="cs-CZ" dirty="0"/>
              <a:t>Neuralgie</a:t>
            </a:r>
          </a:p>
          <a:p>
            <a:r>
              <a:rPr lang="cs-CZ" dirty="0"/>
              <a:t>Slinná kolika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 obličeje</a:t>
            </a:r>
          </a:p>
        </p:txBody>
      </p:sp>
      <p:sp>
        <p:nvSpPr>
          <p:cNvPr id="6" name="AutoShape 2" descr="Výsledek obrázku pro tmj pain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2860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75422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lebka">
            <a:extLst>
              <a:ext uri="{FF2B5EF4-FFF2-40B4-BE49-F238E27FC236}">
                <a16:creationId xmlns:a16="http://schemas.microsoft.com/office/drawing/2014/main" id="{31596EBB-A7E3-428C-AD6F-21C64FE0D96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0"/>
            <a:ext cx="5002213" cy="6858000"/>
          </a:xfrm>
        </p:spPr>
      </p:pic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_DSC0003">
            <a:extLst>
              <a:ext uri="{FF2B5EF4-FFF2-40B4-BE49-F238E27FC236}">
                <a16:creationId xmlns:a16="http://schemas.microsoft.com/office/drawing/2014/main" id="{BA120A23-94F7-4DE5-911A-8B593CC0F39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9433"/>
          <a:stretch>
            <a:fillRect/>
          </a:stretch>
        </p:blipFill>
        <p:spPr bwMode="auto">
          <a:xfrm>
            <a:off x="2451100" y="619125"/>
            <a:ext cx="4241800" cy="5189538"/>
          </a:xfrm>
        </p:spPr>
      </p:pic>
      <p:sp>
        <p:nvSpPr>
          <p:cNvPr id="47109" name="Rectangle 6">
            <a:extLst>
              <a:ext uri="{FF2B5EF4-FFF2-40B4-BE49-F238E27FC236}">
                <a16:creationId xmlns:a16="http://schemas.microsoft.com/office/drawing/2014/main" id="{5A33C48C-D059-468D-B049-E5B45BC16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106738"/>
            <a:ext cx="576263" cy="215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7110" name="Rectangle 7">
            <a:extLst>
              <a:ext uri="{FF2B5EF4-FFF2-40B4-BE49-F238E27FC236}">
                <a16:creationId xmlns:a16="http://schemas.microsoft.com/office/drawing/2014/main" id="{AE8A8CBB-B69B-463F-85F1-9F99E60D9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3141663"/>
            <a:ext cx="358775" cy="144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7" descr="_DSC0008">
            <a:extLst>
              <a:ext uri="{FF2B5EF4-FFF2-40B4-BE49-F238E27FC236}">
                <a16:creationId xmlns:a16="http://schemas.microsoft.com/office/drawing/2014/main" id="{338F8652-DC0A-445E-927F-981F498395B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21588"/>
          <a:stretch>
            <a:fillRect/>
          </a:stretch>
        </p:blipFill>
        <p:spPr bwMode="auto">
          <a:xfrm>
            <a:off x="358775" y="609600"/>
            <a:ext cx="8426450" cy="5119688"/>
          </a:xfr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maitner1">
            <a:extLst>
              <a:ext uri="{FF2B5EF4-FFF2-40B4-BE49-F238E27FC236}">
                <a16:creationId xmlns:a16="http://schemas.microsoft.com/office/drawing/2014/main" id="{C2EE982D-26B8-43E2-BBF6-2F34D9FA591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213"/>
            <a:ext cx="4968875" cy="6802437"/>
          </a:xfrm>
        </p:spPr>
      </p:pic>
    </p:spTree>
  </p:cSld>
  <p:clrMapOvr>
    <a:masterClrMapping/>
  </p:clrMapOvr>
  <p:transition spd="slow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Obrázek 4">
            <a:extLst>
              <a:ext uri="{FF2B5EF4-FFF2-40B4-BE49-F238E27FC236}">
                <a16:creationId xmlns:a16="http://schemas.microsoft.com/office/drawing/2014/main" id="{4C4C0751-810B-4B34-A615-1B5C40591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4388" b="15350"/>
          <a:stretch>
            <a:fillRect/>
          </a:stretch>
        </p:blipFill>
        <p:spPr bwMode="auto">
          <a:xfrm>
            <a:off x="1547813" y="842963"/>
            <a:ext cx="58864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>
            <a:extLst>
              <a:ext uri="{FF2B5EF4-FFF2-40B4-BE49-F238E27FC236}">
                <a16:creationId xmlns:a16="http://schemas.microsoft.com/office/drawing/2014/main" id="{0340498A-6798-405B-8032-85DFF57BBD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8350"/>
            <a:ext cx="8229600" cy="6937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Blow</a:t>
            </a:r>
            <a:r>
              <a:rPr lang="cs-CZ" altLang="cs-CZ" dirty="0"/>
              <a:t> – </a:t>
            </a:r>
            <a:r>
              <a:rPr lang="cs-CZ" altLang="cs-CZ" dirty="0" err="1"/>
              <a:t>out</a:t>
            </a:r>
            <a:r>
              <a:rPr lang="cs-CZ" altLang="cs-CZ" dirty="0"/>
              <a:t> fraktury</a:t>
            </a:r>
            <a:endParaRPr lang="en-US" altLang="cs-CZ" dirty="0"/>
          </a:p>
        </p:txBody>
      </p:sp>
      <p:sp>
        <p:nvSpPr>
          <p:cNvPr id="29699" name="Rectangle 10">
            <a:extLst>
              <a:ext uri="{FF2B5EF4-FFF2-40B4-BE49-F238E27FC236}">
                <a16:creationId xmlns:a16="http://schemas.microsoft.com/office/drawing/2014/main" id="{57A93305-2563-4333-B535-CAE4D3833E54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600200"/>
            <a:ext cx="5003800" cy="4533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Úder tupým předmětem na bulbus – hydraulická zlomenina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Mechanismus úrazu!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Dvojité vidění, porucha pohybů bulbu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Bez terapie trvalé následky</a:t>
            </a:r>
          </a:p>
        </p:txBody>
      </p:sp>
      <p:pic>
        <p:nvPicPr>
          <p:cNvPr id="51206" name="Picture 8" descr="blowout">
            <a:extLst>
              <a:ext uri="{FF2B5EF4-FFF2-40B4-BE49-F238E27FC236}">
                <a16:creationId xmlns:a16="http://schemas.microsoft.com/office/drawing/2014/main" id="{652EB463-19FD-4A2D-9EFB-886E225B18F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381125"/>
            <a:ext cx="3238500" cy="4505325"/>
          </a:xfr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>
            <a:extLst>
              <a:ext uri="{FF2B5EF4-FFF2-40B4-BE49-F238E27FC236}">
                <a16:creationId xmlns:a16="http://schemas.microsoft.com/office/drawing/2014/main" id="{DD9A4511-AE35-4E90-A93F-AD9C27A50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781300"/>
            <a:ext cx="863600" cy="431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52227" name="Obrázek 1">
            <a:extLst>
              <a:ext uri="{FF2B5EF4-FFF2-40B4-BE49-F238E27FC236}">
                <a16:creationId xmlns:a16="http://schemas.microsoft.com/office/drawing/2014/main" id="{F250851A-E8D1-4FFF-9104-3A2777997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26361" r="18500" b="12842"/>
          <a:stretch>
            <a:fillRect/>
          </a:stretch>
        </p:blipFill>
        <p:spPr bwMode="auto">
          <a:xfrm>
            <a:off x="792163" y="1268413"/>
            <a:ext cx="75596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09D208B-DE9E-40DB-86F5-B8EE517BBBA6}"/>
              </a:ext>
            </a:extLst>
          </p:cNvPr>
          <p:cNvCxnSpPr/>
          <p:nvPr/>
        </p:nvCxnSpPr>
        <p:spPr>
          <a:xfrm>
            <a:off x="250825" y="3100764"/>
            <a:ext cx="86423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 descr="_DSC0064">
            <a:extLst>
              <a:ext uri="{FF2B5EF4-FFF2-40B4-BE49-F238E27FC236}">
                <a16:creationId xmlns:a16="http://schemas.microsoft.com/office/drawing/2014/main" id="{D535AA62-6FF7-422F-86DF-130ED852377A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9451"/>
          <a:stretch>
            <a:fillRect/>
          </a:stretch>
        </p:blipFill>
        <p:spPr bwMode="auto">
          <a:xfrm>
            <a:off x="250825" y="549275"/>
            <a:ext cx="4249738" cy="3441700"/>
          </a:xfrm>
        </p:spPr>
      </p:pic>
      <p:pic>
        <p:nvPicPr>
          <p:cNvPr id="53251" name="Picture 8" descr="_DSC0062">
            <a:extLst>
              <a:ext uri="{FF2B5EF4-FFF2-40B4-BE49-F238E27FC236}">
                <a16:creationId xmlns:a16="http://schemas.microsoft.com/office/drawing/2014/main" id="{4EAD285B-34CE-4B69-BF1B-2265F9F1B1F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0" r="18768"/>
          <a:stretch>
            <a:fillRect/>
          </a:stretch>
        </p:blipFill>
        <p:spPr bwMode="auto">
          <a:xfrm>
            <a:off x="5622925" y="549275"/>
            <a:ext cx="3270250" cy="3598863"/>
          </a:xfrm>
        </p:spPr>
      </p:pic>
      <p:pic>
        <p:nvPicPr>
          <p:cNvPr id="53254" name="Picture 7" descr="_DSC0057">
            <a:extLst>
              <a:ext uri="{FF2B5EF4-FFF2-40B4-BE49-F238E27FC236}">
                <a16:creationId xmlns:a16="http://schemas.microsoft.com/office/drawing/2014/main" id="{844781A0-5930-49FD-B6A4-DBBE537959D6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3500438"/>
            <a:ext cx="4176712" cy="2414587"/>
          </a:xfr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CD6A359-4A3A-4BDF-9BC2-9C6D5CB6F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685800"/>
            <a:ext cx="7086600" cy="727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Poranění zubů</a:t>
            </a:r>
            <a:endParaRPr lang="en-US" altLang="cs-CZ" dirty="0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E3D5863-0358-4D52-AF20-EA7236384AB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>
          <a:xfrm>
            <a:off x="611188" y="1557338"/>
            <a:ext cx="5256212" cy="50403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Praskliny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Zlomeniny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Subluxace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Luxace x zlomeniny alveolu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Nebezpečí aspirace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Možnost replantace – zub nesmí oschnou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Přechování ve vlhku – mléko, </a:t>
            </a:r>
            <a:r>
              <a:rPr lang="cs-CZ" altLang="cs-CZ" dirty="0" err="1"/>
              <a:t>fyz</a:t>
            </a:r>
            <a:r>
              <a:rPr lang="cs-CZ" altLang="cs-CZ" dirty="0"/>
              <a:t>. roztok</a:t>
            </a:r>
            <a:endParaRPr lang="en-US" altLang="cs-CZ" dirty="0"/>
          </a:p>
        </p:txBody>
      </p:sp>
      <p:pic>
        <p:nvPicPr>
          <p:cNvPr id="54276" name="Picture 5" descr="zub">
            <a:extLst>
              <a:ext uri="{FF2B5EF4-FFF2-40B4-BE49-F238E27FC236}">
                <a16:creationId xmlns:a16="http://schemas.microsoft.com/office/drawing/2014/main" id="{E29283C2-7666-4D07-B6C9-CDC0776E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9020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0" name="Object 2">
            <a:extLst>
              <a:ext uri="{FF2B5EF4-FFF2-40B4-BE49-F238E27FC236}">
                <a16:creationId xmlns:a16="http://schemas.microsoft.com/office/drawing/2014/main" id="{BCAE93A2-0E3D-4380-990A-F31EB053FDAD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933450" y="427038"/>
          <a:ext cx="7277100" cy="545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7621064" imgH="5714286" progId="">
                  <p:embed/>
                </p:oleObj>
              </mc:Choice>
              <mc:Fallback>
                <p:oleObj name="Photo Editor Photo" r:id="rId3" imgW="7621064" imgH="5714286" progId="">
                  <p:embed/>
                  <p:pic>
                    <p:nvPicPr>
                      <p:cNvPr id="55300" name="Object 2">
                        <a:extLst>
                          <a:ext uri="{FF2B5EF4-FFF2-40B4-BE49-F238E27FC236}">
                            <a16:creationId xmlns:a16="http://schemas.microsoft.com/office/drawing/2014/main" id="{BCAE93A2-0E3D-4380-990A-F31EB053FDAD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427038"/>
                        <a:ext cx="7277100" cy="545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Zobrazovací metody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64412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4" name="Object 2">
            <a:extLst>
              <a:ext uri="{FF2B5EF4-FFF2-40B4-BE49-F238E27FC236}">
                <a16:creationId xmlns:a16="http://schemas.microsoft.com/office/drawing/2014/main" id="{1CFDC37E-B434-49F2-93D4-AF787B0B7256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760413" y="188913"/>
          <a:ext cx="7623175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3" imgW="7621064" imgH="5714286" progId="">
                  <p:embed/>
                </p:oleObj>
              </mc:Choice>
              <mc:Fallback>
                <p:oleObj name="Photo Editor Photo" r:id="rId3" imgW="7621064" imgH="5714286" progId="">
                  <p:embed/>
                  <p:pic>
                    <p:nvPicPr>
                      <p:cNvPr id="56324" name="Object 2">
                        <a:extLst>
                          <a:ext uri="{FF2B5EF4-FFF2-40B4-BE49-F238E27FC236}">
                            <a16:creationId xmlns:a16="http://schemas.microsoft.com/office/drawing/2014/main" id="{1CFDC37E-B434-49F2-93D4-AF787B0B725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188913"/>
                        <a:ext cx="7623175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2">
            <a:extLst>
              <a:ext uri="{FF2B5EF4-FFF2-40B4-BE49-F238E27FC236}">
                <a16:creationId xmlns:a16="http://schemas.microsoft.com/office/drawing/2014/main" id="{41F75A5E-9F04-4920-8132-D1A2317E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Principy ošetření +</a:t>
            </a:r>
            <a:br>
              <a:rPr lang="cs-CZ" altLang="cs-CZ" dirty="0"/>
            </a:br>
            <a:r>
              <a:rPr lang="cs-CZ" altLang="cs-CZ" dirty="0"/>
              <a:t>Specifika zajištění dýchacích cest</a:t>
            </a:r>
            <a:endParaRPr lang="en-US" altLang="cs-CZ" dirty="0"/>
          </a:p>
        </p:txBody>
      </p:sp>
      <p:sp>
        <p:nvSpPr>
          <p:cNvPr id="35843" name="Zástupný symbol pro obsah 3">
            <a:extLst>
              <a:ext uri="{FF2B5EF4-FFF2-40B4-BE49-F238E27FC236}">
                <a16:creationId xmlns:a16="http://schemas.microsoft.com/office/drawing/2014/main" id="{7A1902E0-ED05-4F6A-9EE8-B101A16997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2133600"/>
            <a:ext cx="8496300" cy="35274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Imobilizace – mezičelistní vazba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Důležitá je korektní okluze =&gt; nutnost zavřených úst během CA</a:t>
            </a:r>
          </a:p>
        </p:txBody>
      </p:sp>
      <p:pic>
        <p:nvPicPr>
          <p:cNvPr id="57350" name="Obrázek 6">
            <a:extLst>
              <a:ext uri="{FF2B5EF4-FFF2-40B4-BE49-F238E27FC236}">
                <a16:creationId xmlns:a16="http://schemas.microsoft.com/office/drawing/2014/main" id="{88FBD788-CB78-4D91-B0DE-7757DB7D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21768" r="6726" b="17061"/>
          <a:stretch>
            <a:fillRect/>
          </a:stretch>
        </p:blipFill>
        <p:spPr bwMode="auto">
          <a:xfrm>
            <a:off x="1908175" y="3159125"/>
            <a:ext cx="532765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2">
            <a:extLst>
              <a:ext uri="{FF2B5EF4-FFF2-40B4-BE49-F238E27FC236}">
                <a16:creationId xmlns:a16="http://schemas.microsoft.com/office/drawing/2014/main" id="{41F75A5E-9F04-4920-8132-D1A2317E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Principy ošetření +</a:t>
            </a:r>
            <a:br>
              <a:rPr lang="cs-CZ" altLang="cs-CZ" dirty="0"/>
            </a:br>
            <a:r>
              <a:rPr lang="cs-CZ" altLang="cs-CZ" dirty="0"/>
              <a:t>Specifika zajištění dýchacích cest</a:t>
            </a:r>
            <a:endParaRPr lang="en-US" altLang="cs-CZ" dirty="0"/>
          </a:p>
        </p:txBody>
      </p:sp>
      <p:sp>
        <p:nvSpPr>
          <p:cNvPr id="35843" name="Zástupný symbol pro obsah 3">
            <a:extLst>
              <a:ext uri="{FF2B5EF4-FFF2-40B4-BE49-F238E27FC236}">
                <a16:creationId xmlns:a16="http://schemas.microsoft.com/office/drawing/2014/main" id="{7A1902E0-ED05-4F6A-9EE8-B101A16997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2133600"/>
            <a:ext cx="4248150" cy="3749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Nasotracheální</a:t>
            </a:r>
            <a:r>
              <a:rPr lang="cs-CZ" altLang="cs-CZ" dirty="0"/>
              <a:t> intubace – možné KI (fraktury nosu…)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Tracheostomie – jen při jiné indikaci (prolongovaná UPV)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Submentální</a:t>
            </a:r>
            <a:r>
              <a:rPr lang="cs-CZ" altLang="cs-CZ" dirty="0"/>
              <a:t> intubace</a:t>
            </a:r>
            <a:endParaRPr lang="en-US" altLang="cs-CZ" dirty="0"/>
          </a:p>
        </p:txBody>
      </p:sp>
      <p:pic>
        <p:nvPicPr>
          <p:cNvPr id="58374" name="Obrázek 6">
            <a:extLst>
              <a:ext uri="{FF2B5EF4-FFF2-40B4-BE49-F238E27FC236}">
                <a16:creationId xmlns:a16="http://schemas.microsoft.com/office/drawing/2014/main" id="{0C59B8E7-D238-48B3-92CD-B1713ACD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6338"/>
            <a:ext cx="42799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Obrázek 4">
            <a:extLst>
              <a:ext uri="{FF2B5EF4-FFF2-40B4-BE49-F238E27FC236}">
                <a16:creationId xmlns:a16="http://schemas.microsoft.com/office/drawing/2014/main" id="{E60BA9D1-8A8E-42E1-A438-68520C7BC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r="11414"/>
          <a:stretch>
            <a:fillRect/>
          </a:stretch>
        </p:blipFill>
        <p:spPr bwMode="auto">
          <a:xfrm>
            <a:off x="3059113" y="1255713"/>
            <a:ext cx="5943600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12">
            <a:extLst>
              <a:ext uri="{FF2B5EF4-FFF2-40B4-BE49-F238E27FC236}">
                <a16:creationId xmlns:a16="http://schemas.microsoft.com/office/drawing/2014/main" id="{D253B542-3D19-4115-8865-C78649B6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4"/>
          <a:stretch>
            <a:fillRect/>
          </a:stretch>
        </p:blipFill>
        <p:spPr bwMode="auto">
          <a:xfrm>
            <a:off x="338138" y="1255713"/>
            <a:ext cx="3441700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9EBFA5-1247-4A26-8260-B3C5A908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Protetická stomatologie</a:t>
            </a:r>
          </a:p>
        </p:txBody>
      </p:sp>
    </p:spTree>
    <p:extLst>
      <p:ext uri="{BB962C8B-B14F-4D97-AF65-F5344CB8AC3E}">
        <p14:creationId xmlns:p14="http://schemas.microsoft.com/office/powerpoint/2010/main" val="7607608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Zástupný symbol pro text 1"/>
          <p:cNvSpPr>
            <a:spLocks noGrp="1"/>
          </p:cNvSpPr>
          <p:nvPr>
            <p:ph type="body" idx="1"/>
          </p:nvPr>
        </p:nvSpPr>
        <p:spPr>
          <a:xfrm>
            <a:off x="685331" y="1916832"/>
            <a:ext cx="7773339" cy="432048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Náhrady tvrdých zubních tkání</a:t>
            </a:r>
          </a:p>
          <a:p>
            <a:pPr lvl="1">
              <a:spcBef>
                <a:spcPct val="0"/>
              </a:spcBef>
            </a:pPr>
            <a:r>
              <a:rPr lang="cs-CZ" dirty="0" err="1">
                <a:solidFill>
                  <a:srgbClr val="000000"/>
                </a:solidFill>
              </a:rPr>
              <a:t>Inlaye</a:t>
            </a:r>
            <a:endParaRPr lang="cs-CZ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</a:pPr>
            <a:r>
              <a:rPr lang="cs-CZ" dirty="0" err="1">
                <a:solidFill>
                  <a:srgbClr val="000000"/>
                </a:solidFill>
              </a:rPr>
              <a:t>Onlaye</a:t>
            </a:r>
            <a:endParaRPr lang="cs-CZ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korunky</a:t>
            </a:r>
          </a:p>
          <a:p>
            <a:pPr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Fixní</a:t>
            </a:r>
          </a:p>
          <a:p>
            <a:pPr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Snímatelné</a:t>
            </a:r>
          </a:p>
          <a:p>
            <a:pPr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Podle rozsahu defektu</a:t>
            </a:r>
          </a:p>
          <a:p>
            <a:pPr lvl="1"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Jeden zub</a:t>
            </a:r>
          </a:p>
          <a:p>
            <a:pPr lvl="1"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Skupina zubů</a:t>
            </a:r>
          </a:p>
          <a:p>
            <a:pPr lvl="1"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Zkrácené zubní oblouky</a:t>
            </a:r>
          </a:p>
          <a:p>
            <a:pPr lvl="1">
              <a:spcBef>
                <a:spcPct val="0"/>
              </a:spcBef>
            </a:pPr>
            <a:r>
              <a:rPr lang="cs-CZ" dirty="0">
                <a:solidFill>
                  <a:srgbClr val="000000"/>
                </a:solidFill>
              </a:rPr>
              <a:t>Bezzubé čelisti</a:t>
            </a:r>
          </a:p>
        </p:txBody>
      </p:sp>
      <p:sp>
        <p:nvSpPr>
          <p:cNvPr id="152578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Náhrady zubů</a:t>
            </a:r>
          </a:p>
        </p:txBody>
      </p:sp>
    </p:spTree>
    <p:extLst>
      <p:ext uri="{BB962C8B-B14F-4D97-AF65-F5344CB8AC3E}">
        <p14:creationId xmlns:p14="http://schemas.microsoft.com/office/powerpoint/2010/main" val="124647419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B0230A-FA8B-4A62-8BB5-9AE3029D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1762125"/>
            <a:ext cx="73342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086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5B4205-4921-43CF-A96F-FB71A241E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047750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8415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7D29D3-9D11-4309-9874-D2D4CCC5A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62125"/>
            <a:ext cx="8763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048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92CF74E-2F98-4BA6-B8D3-4B4A17BE0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1" y="1227981"/>
            <a:ext cx="7413959" cy="44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13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Používané modality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Ionizující záření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Intraorální</a:t>
            </a:r>
            <a:r>
              <a:rPr lang="cs-CZ" dirty="0"/>
              <a:t> </a:t>
            </a:r>
            <a:r>
              <a:rPr lang="cs-CZ" dirty="0" err="1"/>
              <a:t>rtg</a:t>
            </a:r>
            <a:endParaRPr lang="cs-CZ" dirty="0"/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OPG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Extraoralní</a:t>
            </a:r>
            <a:r>
              <a:rPr lang="cs-CZ" dirty="0"/>
              <a:t> projekce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CBCT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CT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PET, SPECT, 99 </a:t>
            </a:r>
            <a:r>
              <a:rPr lang="cs-CZ" cap="none" dirty="0" err="1"/>
              <a:t>mTc</a:t>
            </a:r>
            <a:r>
              <a:rPr lang="cs-CZ" dirty="0"/>
              <a:t> scintigrafie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ultrazvuk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MRI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32137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dentální </a:t>
            </a:r>
            <a:r>
              <a:rPr lang="cs-CZ" dirty="0" err="1"/>
              <a:t>implantologie</a:t>
            </a:r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28650" y="2022582"/>
            <a:ext cx="7886700" cy="3263504"/>
          </a:xfrm>
        </p:spPr>
        <p:txBody>
          <a:bodyPr/>
          <a:lstStyle/>
          <a:p>
            <a:r>
              <a:rPr lang="cs-CZ" dirty="0"/>
              <a:t>Aplikace biokompatibilních materiálů do kosti čelistí a výroba náhrad zubů</a:t>
            </a:r>
          </a:p>
          <a:p>
            <a:r>
              <a:rPr lang="cs-CZ" dirty="0"/>
              <a:t>Implantát = </a:t>
            </a:r>
            <a:r>
              <a:rPr lang="cs-CZ" dirty="0" err="1"/>
              <a:t>fixtura</a:t>
            </a:r>
            <a:r>
              <a:rPr lang="cs-CZ" dirty="0"/>
              <a:t> + </a:t>
            </a:r>
            <a:r>
              <a:rPr lang="cs-CZ" dirty="0" err="1"/>
              <a:t>abutment</a:t>
            </a:r>
            <a:r>
              <a:rPr lang="cs-CZ" dirty="0"/>
              <a:t> + </a:t>
            </a:r>
            <a:r>
              <a:rPr lang="cs-CZ" dirty="0" err="1"/>
              <a:t>suprakonstrukce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719" y="3514045"/>
            <a:ext cx="3724276" cy="308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533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Kontinuální proces</a:t>
            </a:r>
          </a:p>
          <a:p>
            <a:r>
              <a:rPr lang="cs-CZ" dirty="0"/>
              <a:t>Odbourávání kosti – osteoklasty</a:t>
            </a:r>
          </a:p>
          <a:p>
            <a:r>
              <a:rPr lang="cs-CZ" dirty="0"/>
              <a:t>Novotvorba kosti – osteoblasty</a:t>
            </a:r>
          </a:p>
          <a:p>
            <a:r>
              <a:rPr lang="cs-CZ" dirty="0"/>
              <a:t>Reakce na mechanické zatížení, po ztrátě funkce resorpce</a:t>
            </a:r>
          </a:p>
          <a:p>
            <a:r>
              <a:rPr lang="cs-CZ" dirty="0"/>
              <a:t>Vliv cévního zásobení – </a:t>
            </a:r>
            <a:r>
              <a:rPr lang="cs-CZ" dirty="0" err="1"/>
              <a:t>bundle</a:t>
            </a:r>
            <a:r>
              <a:rPr lang="cs-CZ" dirty="0"/>
              <a:t> bone vyživována z </a:t>
            </a:r>
            <a:r>
              <a:rPr lang="cs-CZ" dirty="0" err="1"/>
              <a:t>periodoncia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</a:t>
            </a:r>
            <a:r>
              <a:rPr lang="cs-CZ" dirty="0" err="1"/>
              <a:t>remodelace</a:t>
            </a:r>
            <a:r>
              <a:rPr lang="cs-CZ" dirty="0"/>
              <a:t>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20558302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49" y="-2999"/>
            <a:ext cx="7649736" cy="68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165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395536" y="2564904"/>
            <a:ext cx="4968552" cy="3773016"/>
          </a:xfrm>
        </p:spPr>
        <p:txBody>
          <a:bodyPr>
            <a:normAutofit/>
          </a:bodyPr>
          <a:lstStyle/>
          <a:p>
            <a:r>
              <a:rPr lang="cs-CZ" dirty="0" err="1"/>
              <a:t>Osteointegrace</a:t>
            </a:r>
            <a:r>
              <a:rPr lang="cs-CZ" dirty="0"/>
              <a:t> – přímá vazba mezi povrchem implantátu a okolní kostí. Bez vmezeřené tkáně</a:t>
            </a:r>
          </a:p>
          <a:p>
            <a:r>
              <a:rPr lang="cs-CZ" dirty="0"/>
              <a:t>Osteogeneze – novotvorba kosti v defektu</a:t>
            </a:r>
          </a:p>
          <a:p>
            <a:r>
              <a:rPr lang="cs-CZ" dirty="0" err="1"/>
              <a:t>Osteoindukce</a:t>
            </a:r>
            <a:r>
              <a:rPr lang="cs-CZ" dirty="0"/>
              <a:t> – schopnost zahájit novotvorbu kosti</a:t>
            </a:r>
          </a:p>
          <a:p>
            <a:r>
              <a:rPr lang="cs-CZ" dirty="0" err="1"/>
              <a:t>Osteokondukce</a:t>
            </a:r>
            <a:r>
              <a:rPr lang="cs-CZ" dirty="0"/>
              <a:t> – vedení tvorby kosti v požadovaném směru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Osseointegrace</a:t>
            </a:r>
            <a:endParaRPr lang="cs-CZ" dirty="0"/>
          </a:p>
        </p:txBody>
      </p:sp>
      <p:pic>
        <p:nvPicPr>
          <p:cNvPr id="4" name="Obrázek 3" descr="osteoin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7719" y="2636912"/>
            <a:ext cx="3744416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177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Osseointegrace</a:t>
            </a:r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28650" y="1690689"/>
            <a:ext cx="7886700" cy="407280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/>
              <a:t>Kostní hojení</a:t>
            </a:r>
          </a:p>
          <a:p>
            <a:r>
              <a:rPr lang="cs-CZ" dirty="0"/>
              <a:t>Primární – mezera do 0,5 mm</a:t>
            </a:r>
          </a:p>
          <a:p>
            <a:r>
              <a:rPr lang="cs-CZ" dirty="0"/>
              <a:t>Osteoklasty a osteoblasty podél kapilár </a:t>
            </a:r>
          </a:p>
          <a:p>
            <a:pPr>
              <a:buNone/>
            </a:pPr>
            <a:r>
              <a:rPr lang="cs-CZ" dirty="0"/>
              <a:t>Primární stabilita</a:t>
            </a:r>
          </a:p>
          <a:p>
            <a:r>
              <a:rPr lang="cs-CZ" dirty="0"/>
              <a:t>Bezprostředně po zavedení implantátů</a:t>
            </a:r>
          </a:p>
          <a:p>
            <a:r>
              <a:rPr lang="cs-CZ" dirty="0"/>
              <a:t>Je dána kvalitou kosti a tvarem implantátu</a:t>
            </a:r>
          </a:p>
          <a:p>
            <a:pPr>
              <a:buNone/>
            </a:pPr>
            <a:r>
              <a:rPr lang="cs-CZ" dirty="0"/>
              <a:t>Sekundární stabilita</a:t>
            </a:r>
          </a:p>
          <a:p>
            <a:r>
              <a:rPr lang="cs-CZ" dirty="0"/>
              <a:t>Postupně nahrazuje primární stabilitu</a:t>
            </a:r>
          </a:p>
          <a:p>
            <a:r>
              <a:rPr lang="cs-CZ" dirty="0"/>
              <a:t>Je dána vrůstáním kosti do povrchu implantátu</a:t>
            </a:r>
          </a:p>
          <a:p>
            <a:r>
              <a:rPr lang="cs-CZ" dirty="0"/>
              <a:t>Vlastnosti povrchu implantátu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5096" y="6115285"/>
            <a:ext cx="8644379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cs-CZ" sz="1200" dirty="0" err="1">
                <a:latin typeface="Calibri" charset="0"/>
              </a:rPr>
              <a:t>Brånemark</a:t>
            </a:r>
            <a:r>
              <a:rPr lang="cs-CZ" sz="1200" dirty="0">
                <a:latin typeface="Calibri" charset="0"/>
              </a:rPr>
              <a:t> P. I., </a:t>
            </a:r>
            <a:r>
              <a:rPr lang="cs-CZ" sz="1200" dirty="0" err="1">
                <a:latin typeface="Calibri" charset="0"/>
              </a:rPr>
              <a:t>Zarb</a:t>
            </a:r>
            <a:r>
              <a:rPr lang="cs-CZ" sz="1200" dirty="0">
                <a:latin typeface="Calibri" charset="0"/>
              </a:rPr>
              <a:t> G. A., Albrektsson T. </a:t>
            </a:r>
            <a:r>
              <a:rPr lang="cs-CZ" sz="1200" b="1" dirty="0">
                <a:latin typeface="Calibri" charset="0"/>
              </a:rPr>
              <a:t>Introduction to osseointegration</a:t>
            </a:r>
            <a:r>
              <a:rPr lang="cs-CZ" sz="1200" dirty="0">
                <a:latin typeface="Calibri" charset="0"/>
              </a:rPr>
              <a:t>. In: </a:t>
            </a:r>
            <a:r>
              <a:rPr lang="cs-CZ" sz="1200" dirty="0" err="1">
                <a:latin typeface="Calibri" charset="0"/>
              </a:rPr>
              <a:t>Brånemark</a:t>
            </a:r>
            <a:r>
              <a:rPr lang="cs-CZ" sz="1200" dirty="0">
                <a:latin typeface="Calibri" charset="0"/>
              </a:rPr>
              <a:t> P. I., </a:t>
            </a:r>
            <a:r>
              <a:rPr lang="cs-CZ" sz="1200" dirty="0" err="1">
                <a:latin typeface="Calibri" charset="0"/>
              </a:rPr>
              <a:t>Zarb</a:t>
            </a:r>
            <a:r>
              <a:rPr lang="cs-CZ" sz="1200" dirty="0">
                <a:latin typeface="Calibri" charset="0"/>
              </a:rPr>
              <a:t> G. A., Albrektsson T, editors. </a:t>
            </a:r>
            <a:r>
              <a:rPr lang="cs-CZ" sz="1200" b="1" dirty="0">
                <a:latin typeface="Calibri" charset="0"/>
              </a:rPr>
              <a:t>Tissue - Integrated Prostheses: Osseointegration in Clinical Dentistry</a:t>
            </a:r>
            <a:r>
              <a:rPr lang="cs-CZ" sz="1200" dirty="0">
                <a:latin typeface="Calibri" charset="0"/>
              </a:rPr>
              <a:t>. Chicago: Quintessence; 1985. p. 11-76.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36249781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13563" y="631905"/>
            <a:ext cx="8500860" cy="5139298"/>
            <a:chOff x="74" y="581"/>
            <a:chExt cx="5333" cy="3627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214" y="3881"/>
              <a:ext cx="163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Čas (týdny)</a:t>
              </a:r>
              <a:endParaRPr lang="en-US" sz="165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16199643">
              <a:off x="-1138" y="2044"/>
              <a:ext cx="27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50" dirty="0"/>
                <a:t>Kontakt s kostí (%)</a:t>
              </a:r>
              <a:endParaRPr lang="en-US" sz="1650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01" y="3587"/>
              <a:ext cx="4706" cy="362"/>
              <a:chOff x="686" y="3627"/>
              <a:chExt cx="4706" cy="362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687" y="3630"/>
                <a:ext cx="470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179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231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283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3336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3853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371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87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686" y="3684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0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120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 dirty="0"/>
                  <a:t>1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70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</a:t>
                </a:r>
              </a:p>
            </p:txBody>
          </p:sp>
          <p:sp>
            <p:nvSpPr>
              <p:cNvPr id="37" name="Text Box 20"/>
              <p:cNvSpPr txBox="1">
                <a:spLocks noChangeArrowheads="1"/>
              </p:cNvSpPr>
              <p:nvPr/>
            </p:nvSpPr>
            <p:spPr bwMode="auto">
              <a:xfrm>
                <a:off x="222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3</a:t>
                </a: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739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4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24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3763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6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4291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</a:t>
                </a: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4787" y="3681"/>
                <a:ext cx="158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8</a:t>
                </a: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296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16" y="581"/>
              <a:ext cx="475" cy="3191"/>
              <a:chOff x="301" y="621"/>
              <a:chExt cx="475" cy="3191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>
                <a:off x="687" y="289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684" y="2182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7" name="Line 30"/>
              <p:cNvSpPr>
                <a:spLocks noChangeShapeType="1"/>
              </p:cNvSpPr>
              <p:nvPr/>
            </p:nvSpPr>
            <p:spPr bwMode="auto">
              <a:xfrm>
                <a:off x="684" y="146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>
                <a:off x="684" y="74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9" name="Line 32"/>
              <p:cNvSpPr>
                <a:spLocks noChangeShapeType="1"/>
              </p:cNvSpPr>
              <p:nvPr/>
            </p:nvSpPr>
            <p:spPr bwMode="auto">
              <a:xfrm>
                <a:off x="776" y="741"/>
                <a:ext cx="0" cy="28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01" y="621"/>
                <a:ext cx="38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100</a:t>
                </a:r>
              </a:p>
            </p:txBody>
          </p:sp>
          <p:sp>
            <p:nvSpPr>
              <p:cNvPr id="21" name="Text Box 34"/>
              <p:cNvSpPr txBox="1">
                <a:spLocks noChangeArrowheads="1"/>
              </p:cNvSpPr>
              <p:nvPr/>
            </p:nvSpPr>
            <p:spPr bwMode="auto">
              <a:xfrm>
                <a:off x="369" y="1339"/>
                <a:ext cx="350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75</a:t>
                </a:r>
              </a:p>
            </p:txBody>
          </p:sp>
          <p:sp>
            <p:nvSpPr>
              <p:cNvPr id="22" name="Text Box 35"/>
              <p:cNvSpPr txBox="1">
                <a:spLocks noChangeArrowheads="1"/>
              </p:cNvSpPr>
              <p:nvPr/>
            </p:nvSpPr>
            <p:spPr bwMode="auto">
              <a:xfrm>
                <a:off x="378" y="2061"/>
                <a:ext cx="332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50</a:t>
                </a:r>
              </a:p>
            </p:txBody>
          </p:sp>
          <p:sp>
            <p:nvSpPr>
              <p:cNvPr id="23" name="Text Box 36"/>
              <p:cNvSpPr txBox="1">
                <a:spLocks noChangeArrowheads="1"/>
              </p:cNvSpPr>
              <p:nvPr/>
            </p:nvSpPr>
            <p:spPr bwMode="auto">
              <a:xfrm>
                <a:off x="386" y="2760"/>
                <a:ext cx="32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25</a:t>
                </a:r>
              </a:p>
            </p:txBody>
          </p: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492" y="3507"/>
                <a:ext cx="159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500" b="1"/>
                  <a:t>0</a:t>
                </a:r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774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781" y="783"/>
              <a:ext cx="4389" cy="2596"/>
              <a:chOff x="766" y="823"/>
              <a:chExt cx="4389" cy="2596"/>
            </a:xfrm>
          </p:grpSpPr>
          <p:sp>
            <p:nvSpPr>
              <p:cNvPr id="13" name="Freeform 40"/>
              <p:cNvSpPr>
                <a:spLocks/>
              </p:cNvSpPr>
              <p:nvPr/>
            </p:nvSpPr>
            <p:spPr bwMode="auto">
              <a:xfrm>
                <a:off x="799" y="823"/>
                <a:ext cx="4356" cy="2596"/>
              </a:xfrm>
              <a:custGeom>
                <a:avLst/>
                <a:gdLst>
                  <a:gd name="T0" fmla="*/ 0 w 4901"/>
                  <a:gd name="T1" fmla="*/ 0 h 2596"/>
                  <a:gd name="T2" fmla="*/ 228 w 4901"/>
                  <a:gd name="T3" fmla="*/ 36 h 2596"/>
                  <a:gd name="T4" fmla="*/ 395 w 4901"/>
                  <a:gd name="T5" fmla="*/ 155 h 2596"/>
                  <a:gd name="T6" fmla="*/ 508 w 4901"/>
                  <a:gd name="T7" fmla="*/ 329 h 2596"/>
                  <a:gd name="T8" fmla="*/ 691 w 4901"/>
                  <a:gd name="T9" fmla="*/ 832 h 2596"/>
                  <a:gd name="T10" fmla="*/ 799 w 4901"/>
                  <a:gd name="T11" fmla="*/ 1225 h 2596"/>
                  <a:gd name="T12" fmla="*/ 936 w 4901"/>
                  <a:gd name="T13" fmla="*/ 1572 h 2596"/>
                  <a:gd name="T14" fmla="*/ 1124 w 4901"/>
                  <a:gd name="T15" fmla="*/ 1947 h 2596"/>
                  <a:gd name="T16" fmla="*/ 1312 w 4901"/>
                  <a:gd name="T17" fmla="*/ 2176 h 2596"/>
                  <a:gd name="T18" fmla="*/ 1530 w 4901"/>
                  <a:gd name="T19" fmla="*/ 2386 h 2596"/>
                  <a:gd name="T20" fmla="*/ 1770 w 4901"/>
                  <a:gd name="T21" fmla="*/ 2514 h 2596"/>
                  <a:gd name="T22" fmla="*/ 2009 w 4901"/>
                  <a:gd name="T23" fmla="*/ 2578 h 2596"/>
                  <a:gd name="T24" fmla="*/ 2334 w 4901"/>
                  <a:gd name="T25" fmla="*/ 2587 h 2596"/>
                  <a:gd name="T26" fmla="*/ 3058 w 4901"/>
                  <a:gd name="T27" fmla="*/ 2596 h 25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01"/>
                  <a:gd name="T43" fmla="*/ 0 h 2596"/>
                  <a:gd name="T44" fmla="*/ 4901 w 4901"/>
                  <a:gd name="T45" fmla="*/ 2596 h 25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01" h="2596">
                    <a:moveTo>
                      <a:pt x="0" y="0"/>
                    </a:moveTo>
                    <a:cubicBezTo>
                      <a:pt x="130" y="5"/>
                      <a:pt x="261" y="10"/>
                      <a:pt x="366" y="36"/>
                    </a:cubicBezTo>
                    <a:cubicBezTo>
                      <a:pt x="471" y="62"/>
                      <a:pt x="556" y="106"/>
                      <a:pt x="631" y="155"/>
                    </a:cubicBezTo>
                    <a:cubicBezTo>
                      <a:pt x="706" y="204"/>
                      <a:pt x="735" y="216"/>
                      <a:pt x="814" y="329"/>
                    </a:cubicBezTo>
                    <a:cubicBezTo>
                      <a:pt x="893" y="442"/>
                      <a:pt x="1029" y="683"/>
                      <a:pt x="1107" y="832"/>
                    </a:cubicBezTo>
                    <a:cubicBezTo>
                      <a:pt x="1185" y="981"/>
                      <a:pt x="1215" y="1102"/>
                      <a:pt x="1280" y="1225"/>
                    </a:cubicBezTo>
                    <a:cubicBezTo>
                      <a:pt x="1345" y="1348"/>
                      <a:pt x="1413" y="1452"/>
                      <a:pt x="1500" y="1572"/>
                    </a:cubicBezTo>
                    <a:cubicBezTo>
                      <a:pt x="1587" y="1692"/>
                      <a:pt x="1701" y="1846"/>
                      <a:pt x="1801" y="1947"/>
                    </a:cubicBezTo>
                    <a:cubicBezTo>
                      <a:pt x="1901" y="2048"/>
                      <a:pt x="1995" y="2103"/>
                      <a:pt x="2103" y="2176"/>
                    </a:cubicBezTo>
                    <a:cubicBezTo>
                      <a:pt x="2211" y="2249"/>
                      <a:pt x="2329" y="2330"/>
                      <a:pt x="2451" y="2386"/>
                    </a:cubicBezTo>
                    <a:cubicBezTo>
                      <a:pt x="2573" y="2442"/>
                      <a:pt x="2707" y="2482"/>
                      <a:pt x="2835" y="2514"/>
                    </a:cubicBezTo>
                    <a:cubicBezTo>
                      <a:pt x="2963" y="2546"/>
                      <a:pt x="3068" y="2566"/>
                      <a:pt x="3219" y="2578"/>
                    </a:cubicBezTo>
                    <a:cubicBezTo>
                      <a:pt x="3370" y="2590"/>
                      <a:pt x="3460" y="2584"/>
                      <a:pt x="3740" y="2587"/>
                    </a:cubicBezTo>
                    <a:cubicBezTo>
                      <a:pt x="4020" y="2590"/>
                      <a:pt x="4714" y="2595"/>
                      <a:pt x="4901" y="2596"/>
                    </a:cubicBezTo>
                  </a:path>
                </a:pathLst>
              </a:custGeom>
              <a:noFill/>
              <a:ln w="571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766" y="2360"/>
                <a:ext cx="1542" cy="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FF3300"/>
                    </a:solidFill>
                  </a:rPr>
                  <a:t>Primární stabilita (původní kost)</a:t>
                </a:r>
                <a:endParaRPr lang="en-US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805" y="1145"/>
              <a:ext cx="4373" cy="2344"/>
              <a:chOff x="889" y="1185"/>
              <a:chExt cx="4919" cy="2344"/>
            </a:xfrm>
          </p:grpSpPr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889" y="1185"/>
                <a:ext cx="4919" cy="2344"/>
              </a:xfrm>
              <a:custGeom>
                <a:avLst/>
                <a:gdLst>
                  <a:gd name="T0" fmla="*/ 0 w 4919"/>
                  <a:gd name="T1" fmla="*/ 2344 h 2344"/>
                  <a:gd name="T2" fmla="*/ 576 w 4919"/>
                  <a:gd name="T3" fmla="*/ 2216 h 2344"/>
                  <a:gd name="T4" fmla="*/ 1052 w 4919"/>
                  <a:gd name="T5" fmla="*/ 2024 h 2344"/>
                  <a:gd name="T6" fmla="*/ 1362 w 4919"/>
                  <a:gd name="T7" fmla="*/ 1805 h 2344"/>
                  <a:gd name="T8" fmla="*/ 1518 w 4919"/>
                  <a:gd name="T9" fmla="*/ 1549 h 2344"/>
                  <a:gd name="T10" fmla="*/ 1682 w 4919"/>
                  <a:gd name="T11" fmla="*/ 1137 h 2344"/>
                  <a:gd name="T12" fmla="*/ 1911 w 4919"/>
                  <a:gd name="T13" fmla="*/ 781 h 2344"/>
                  <a:gd name="T14" fmla="*/ 2204 w 4919"/>
                  <a:gd name="T15" fmla="*/ 534 h 2344"/>
                  <a:gd name="T16" fmla="*/ 2524 w 4919"/>
                  <a:gd name="T17" fmla="*/ 324 h 2344"/>
                  <a:gd name="T18" fmla="*/ 2844 w 4919"/>
                  <a:gd name="T19" fmla="*/ 186 h 2344"/>
                  <a:gd name="T20" fmla="*/ 3136 w 4919"/>
                  <a:gd name="T21" fmla="*/ 95 h 2344"/>
                  <a:gd name="T22" fmla="*/ 3438 w 4919"/>
                  <a:gd name="T23" fmla="*/ 31 h 2344"/>
                  <a:gd name="T24" fmla="*/ 3666 w 4919"/>
                  <a:gd name="T25" fmla="*/ 4 h 2344"/>
                  <a:gd name="T26" fmla="*/ 4919 w 4919"/>
                  <a:gd name="T27" fmla="*/ 4 h 23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19"/>
                  <a:gd name="T43" fmla="*/ 0 h 2344"/>
                  <a:gd name="T44" fmla="*/ 4919 w 4919"/>
                  <a:gd name="T45" fmla="*/ 2344 h 23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19" h="2344">
                    <a:moveTo>
                      <a:pt x="0" y="2344"/>
                    </a:moveTo>
                    <a:cubicBezTo>
                      <a:pt x="200" y="2306"/>
                      <a:pt x="401" y="2269"/>
                      <a:pt x="576" y="2216"/>
                    </a:cubicBezTo>
                    <a:cubicBezTo>
                      <a:pt x="751" y="2163"/>
                      <a:pt x="921" y="2092"/>
                      <a:pt x="1052" y="2024"/>
                    </a:cubicBezTo>
                    <a:cubicBezTo>
                      <a:pt x="1183" y="1956"/>
                      <a:pt x="1284" y="1884"/>
                      <a:pt x="1362" y="1805"/>
                    </a:cubicBezTo>
                    <a:cubicBezTo>
                      <a:pt x="1440" y="1726"/>
                      <a:pt x="1465" y="1660"/>
                      <a:pt x="1518" y="1549"/>
                    </a:cubicBezTo>
                    <a:cubicBezTo>
                      <a:pt x="1571" y="1438"/>
                      <a:pt x="1616" y="1265"/>
                      <a:pt x="1682" y="1137"/>
                    </a:cubicBezTo>
                    <a:cubicBezTo>
                      <a:pt x="1748" y="1009"/>
                      <a:pt x="1824" y="881"/>
                      <a:pt x="1911" y="781"/>
                    </a:cubicBezTo>
                    <a:cubicBezTo>
                      <a:pt x="1998" y="681"/>
                      <a:pt x="2102" y="610"/>
                      <a:pt x="2204" y="534"/>
                    </a:cubicBezTo>
                    <a:cubicBezTo>
                      <a:pt x="2306" y="458"/>
                      <a:pt x="2417" y="382"/>
                      <a:pt x="2524" y="324"/>
                    </a:cubicBezTo>
                    <a:cubicBezTo>
                      <a:pt x="2631" y="266"/>
                      <a:pt x="2742" y="224"/>
                      <a:pt x="2844" y="186"/>
                    </a:cubicBezTo>
                    <a:cubicBezTo>
                      <a:pt x="2946" y="148"/>
                      <a:pt x="3037" y="121"/>
                      <a:pt x="3136" y="95"/>
                    </a:cubicBezTo>
                    <a:cubicBezTo>
                      <a:pt x="3235" y="69"/>
                      <a:pt x="3350" y="46"/>
                      <a:pt x="3438" y="31"/>
                    </a:cubicBezTo>
                    <a:cubicBezTo>
                      <a:pt x="3526" y="16"/>
                      <a:pt x="3419" y="8"/>
                      <a:pt x="3666" y="4"/>
                    </a:cubicBezTo>
                    <a:cubicBezTo>
                      <a:pt x="3913" y="0"/>
                      <a:pt x="4709" y="4"/>
                      <a:pt x="4919" y="4"/>
                    </a:cubicBezTo>
                  </a:path>
                </a:pathLst>
              </a:custGeom>
              <a:noFill/>
              <a:ln w="57150" cap="flat" cmpd="sng">
                <a:solidFill>
                  <a:srgbClr val="0A823C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cs-CZ" sz="1350"/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801" y="1929"/>
                <a:ext cx="2359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dirty="0">
                    <a:solidFill>
                      <a:srgbClr val="0A823C"/>
                    </a:solidFill>
                  </a:rPr>
                  <a:t>Sekundární stabilita (nová kost)</a:t>
                </a:r>
                <a:endParaRPr lang="en-US" dirty="0">
                  <a:solidFill>
                    <a:srgbClr val="0A823C"/>
                  </a:solidFill>
                </a:endParaRPr>
              </a:p>
            </p:txBody>
          </p:sp>
        </p:grpSp>
      </p:grpSp>
      <p:cxnSp>
        <p:nvCxnSpPr>
          <p:cNvPr id="3" name="Přímá spojnice se šipkou 2"/>
          <p:cNvCxnSpPr/>
          <p:nvPr/>
        </p:nvCxnSpPr>
        <p:spPr>
          <a:xfrm>
            <a:off x="3763398" y="801940"/>
            <a:ext cx="0" cy="403268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>
            <a:off x="7263549" y="803200"/>
            <a:ext cx="0" cy="403268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84160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implantátů</a:t>
            </a:r>
          </a:p>
        </p:txBody>
      </p:sp>
      <p:sp>
        <p:nvSpPr>
          <p:cNvPr id="7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2746648" cy="1828800"/>
          </a:xfrm>
        </p:spPr>
        <p:txBody>
          <a:bodyPr/>
          <a:lstStyle/>
          <a:p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level</a:t>
            </a:r>
            <a:endParaRPr lang="cs-CZ" dirty="0"/>
          </a:p>
          <a:p>
            <a:pPr lvl="1"/>
            <a:r>
              <a:rPr lang="cs-CZ" dirty="0"/>
              <a:t>Lepší hygiena</a:t>
            </a:r>
          </a:p>
          <a:p>
            <a:r>
              <a:rPr lang="cs-CZ" dirty="0"/>
              <a:t>Bone </a:t>
            </a:r>
            <a:r>
              <a:rPr lang="cs-CZ" dirty="0" err="1"/>
              <a:t>level</a:t>
            </a:r>
            <a:endParaRPr lang="cs-CZ" dirty="0"/>
          </a:p>
          <a:p>
            <a:pPr lvl="1"/>
            <a:r>
              <a:rPr lang="cs-CZ" dirty="0"/>
              <a:t>Lepší estetika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04" y="1340768"/>
            <a:ext cx="1924050" cy="52565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01" y="2708920"/>
            <a:ext cx="1416224" cy="38884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7" y="3680619"/>
            <a:ext cx="34544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8428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48680"/>
            <a:ext cx="6720749" cy="288032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0" y="2852936"/>
            <a:ext cx="7282284" cy="3879905"/>
          </a:xfrm>
        </p:spPr>
      </p:pic>
    </p:spTree>
    <p:extLst>
      <p:ext uri="{BB962C8B-B14F-4D97-AF65-F5344CB8AC3E}">
        <p14:creationId xmlns:p14="http://schemas.microsoft.com/office/powerpoint/2010/main" val="341886309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hlamberger.pl/wp-content/uploads/2011/02/prrrr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66713"/>
            <a:ext cx="75819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1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Intraoralní</a:t>
            </a:r>
            <a:r>
              <a:rPr lang="cs-CZ" dirty="0"/>
              <a:t> </a:t>
            </a:r>
            <a:r>
              <a:rPr lang="cs-CZ" dirty="0" err="1"/>
              <a:t>rtg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Jednoduché a levné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Široce dostupné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Poměrně velká dávka – 0,01 </a:t>
            </a:r>
            <a:r>
              <a:rPr lang="cs-CZ" cap="none" dirty="0" err="1"/>
              <a:t>mSv</a:t>
            </a:r>
            <a:endParaRPr lang="cs-CZ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Vysoké rozlišení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Jednotlivé zuby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Kazy, resorpce, fraktury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75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330" y="1988841"/>
            <a:ext cx="7772870" cy="3802360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Základní informace o organizaci stomatologické péče</a:t>
            </a:r>
          </a:p>
          <a:p>
            <a:pPr lvl="0"/>
            <a:r>
              <a:rPr lang="cs-CZ" dirty="0"/>
              <a:t>Důležité anatomické aspekty pro </a:t>
            </a:r>
            <a:r>
              <a:rPr lang="cs-CZ" dirty="0" err="1"/>
              <a:t>diff</a:t>
            </a:r>
            <a:r>
              <a:rPr lang="cs-CZ" dirty="0"/>
              <a:t>. dg. a akutní stavy v oblasti hlavy a krku</a:t>
            </a:r>
          </a:p>
          <a:p>
            <a:pPr lvl="0"/>
            <a:r>
              <a:rPr lang="cs-CZ" dirty="0"/>
              <a:t>Vývoj </a:t>
            </a:r>
            <a:r>
              <a:rPr lang="cs-CZ" dirty="0" err="1"/>
              <a:t>stomatognátního</a:t>
            </a:r>
            <a:r>
              <a:rPr lang="cs-CZ" dirty="0"/>
              <a:t> aparátu</a:t>
            </a:r>
          </a:p>
          <a:p>
            <a:pPr lvl="0"/>
            <a:r>
              <a:rPr lang="cs-CZ" dirty="0"/>
              <a:t>Záchovná a preventivní stomatologie</a:t>
            </a:r>
          </a:p>
          <a:p>
            <a:pPr lvl="0"/>
            <a:r>
              <a:rPr lang="cs-CZ" dirty="0"/>
              <a:t>Onkologie a sliznice</a:t>
            </a:r>
          </a:p>
          <a:p>
            <a:pPr lvl="0"/>
            <a:r>
              <a:rPr lang="cs-CZ" dirty="0"/>
              <a:t>Traumatologie </a:t>
            </a:r>
            <a:r>
              <a:rPr lang="cs-CZ" dirty="0" err="1"/>
              <a:t>orofaciální</a:t>
            </a:r>
            <a:r>
              <a:rPr lang="cs-CZ" dirty="0"/>
              <a:t> oblasti</a:t>
            </a:r>
          </a:p>
          <a:p>
            <a:pPr lvl="0"/>
            <a:r>
              <a:rPr lang="cs-CZ" dirty="0"/>
              <a:t>Rehabilitace poruch </a:t>
            </a:r>
            <a:r>
              <a:rPr lang="cs-CZ" dirty="0" err="1"/>
              <a:t>stomatognátního</a:t>
            </a:r>
            <a:r>
              <a:rPr lang="cs-CZ" dirty="0"/>
              <a:t> aparátu</a:t>
            </a:r>
          </a:p>
        </p:txBody>
      </p:sp>
    </p:spTree>
    <p:extLst>
      <p:ext uri="{BB962C8B-B14F-4D97-AF65-F5344CB8AC3E}">
        <p14:creationId xmlns:p14="http://schemas.microsoft.com/office/powerpoint/2010/main" val="54449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t="-225" r="-584" b="-1"/>
          <a:stretch/>
        </p:blipFill>
        <p:spPr>
          <a:xfrm>
            <a:off x="2589875" y="508644"/>
            <a:ext cx="3964251" cy="5559861"/>
          </a:xfrm>
        </p:spPr>
      </p:pic>
    </p:spTree>
    <p:extLst>
      <p:ext uri="{BB962C8B-B14F-4D97-AF65-F5344CB8AC3E}">
        <p14:creationId xmlns:p14="http://schemas.microsoft.com/office/powerpoint/2010/main" val="1987097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Ortopantomogram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Jednoduché a levné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Široce dostupné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Podobná dávka jako </a:t>
            </a:r>
            <a:r>
              <a:rPr lang="cs-CZ" dirty="0" err="1"/>
              <a:t>i.o</a:t>
            </a:r>
            <a:r>
              <a:rPr lang="cs-CZ" dirty="0"/>
              <a:t>. – 0,01 </a:t>
            </a:r>
            <a:r>
              <a:rPr lang="cs-CZ" cap="none" dirty="0" err="1"/>
              <a:t>mSv</a:t>
            </a:r>
            <a:endParaRPr lang="cs-CZ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Jedná se o řez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Celé čelisti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Zlomeniny, </a:t>
            </a:r>
            <a:r>
              <a:rPr lang="cs-CZ" dirty="0" err="1"/>
              <a:t>retinované</a:t>
            </a:r>
            <a:r>
              <a:rPr lang="cs-CZ" dirty="0"/>
              <a:t> zuby, přehledový snímek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665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Ortopantomogram</a:t>
            </a:r>
            <a:endParaRPr lang="en-GB" dirty="0"/>
          </a:p>
        </p:txBody>
      </p:sp>
      <p:pic>
        <p:nvPicPr>
          <p:cNvPr id="10" name="Zástupný symbol obrázku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 b="12277"/>
          <a:stretch/>
        </p:blipFill>
        <p:spPr>
          <a:xfrm>
            <a:off x="262683" y="1666046"/>
            <a:ext cx="8618634" cy="4044943"/>
          </a:xfrm>
        </p:spPr>
      </p:pic>
    </p:spTree>
    <p:extLst>
      <p:ext uri="{BB962C8B-B14F-4D97-AF65-F5344CB8AC3E}">
        <p14:creationId xmlns:p14="http://schemas.microsoft.com/office/powerpoint/2010/main" val="3502689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Extraoral</a:t>
            </a:r>
            <a:r>
              <a:rPr lang="cs-CZ" dirty="0"/>
              <a:t> </a:t>
            </a:r>
            <a:r>
              <a:rPr lang="cs-CZ" dirty="0" err="1"/>
              <a:t>projections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Dobře dostupné v nemocnicích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dávka – 0,1 </a:t>
            </a:r>
            <a:r>
              <a:rPr lang="cs-CZ" cap="none" dirty="0" err="1"/>
              <a:t>mSv</a:t>
            </a:r>
            <a:endParaRPr lang="cs-CZ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Dochází k sumacím struktur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Mnoho projekcí (</a:t>
            </a:r>
            <a:r>
              <a:rPr lang="cs-CZ" dirty="0" err="1"/>
              <a:t>p.a</a:t>
            </a:r>
            <a:r>
              <a:rPr lang="cs-CZ" dirty="0"/>
              <a:t>., bočná, šikmá, </a:t>
            </a:r>
            <a:r>
              <a:rPr lang="cs-CZ" dirty="0" err="1"/>
              <a:t>poloaxiální</a:t>
            </a:r>
            <a:r>
              <a:rPr lang="cs-CZ" dirty="0"/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zlomeniny, </a:t>
            </a:r>
            <a:r>
              <a:rPr lang="cs-CZ" dirty="0" err="1"/>
              <a:t>paranazální</a:t>
            </a:r>
            <a:r>
              <a:rPr lang="cs-CZ" dirty="0"/>
              <a:t> dutiny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070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Extraoralní</a:t>
            </a:r>
            <a:r>
              <a:rPr lang="cs-CZ" dirty="0"/>
              <a:t> projekce</a:t>
            </a:r>
            <a:endParaRPr lang="en-GB" dirty="0"/>
          </a:p>
        </p:txBody>
      </p:sp>
      <p:pic>
        <p:nvPicPr>
          <p:cNvPr id="5" name="Zástupný symbol obrázku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2" b="14152"/>
          <a:stretch>
            <a:fillRect/>
          </a:stretch>
        </p:blipFill>
        <p:spPr>
          <a:xfrm>
            <a:off x="329949" y="2204113"/>
            <a:ext cx="7213600" cy="3226823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r="30149"/>
          <a:stretch/>
        </p:blipFill>
        <p:spPr>
          <a:xfrm>
            <a:off x="5790357" y="1733342"/>
            <a:ext cx="2663831" cy="44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Cone</a:t>
            </a:r>
            <a:r>
              <a:rPr lang="cs-CZ" dirty="0"/>
              <a:t> </a:t>
            </a:r>
            <a:r>
              <a:rPr lang="cs-CZ" dirty="0" err="1"/>
              <a:t>beam</a:t>
            </a:r>
            <a:r>
              <a:rPr lang="cs-CZ" dirty="0"/>
              <a:t> </a:t>
            </a:r>
            <a:r>
              <a:rPr lang="cs-CZ" dirty="0" err="1"/>
              <a:t>ct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„zubní </a:t>
            </a:r>
            <a:r>
              <a:rPr lang="cs-CZ" dirty="0" err="1"/>
              <a:t>ct</a:t>
            </a:r>
            <a:r>
              <a:rPr lang="cs-CZ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dávka – 0,05 – 0,5 </a:t>
            </a:r>
            <a:r>
              <a:rPr lang="cs-CZ" cap="none" dirty="0" err="1"/>
              <a:t>mSv</a:t>
            </a:r>
            <a:endParaRPr lang="cs-CZ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Vysoké rozlišení v malém objemu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3d rekonstrukce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585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Cone</a:t>
            </a:r>
            <a:r>
              <a:rPr lang="cs-CZ" dirty="0"/>
              <a:t> </a:t>
            </a:r>
            <a:r>
              <a:rPr lang="cs-CZ" dirty="0" err="1"/>
              <a:t>beam</a:t>
            </a:r>
            <a:r>
              <a:rPr lang="cs-CZ" dirty="0"/>
              <a:t> CT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-1" t="-155" r="349" b="-1"/>
          <a:stretch/>
        </p:blipFill>
        <p:spPr>
          <a:xfrm>
            <a:off x="256674" y="1816561"/>
            <a:ext cx="6473994" cy="406671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39561" r="41316" b="50491"/>
          <a:stretch/>
        </p:blipFill>
        <p:spPr>
          <a:xfrm>
            <a:off x="6841959" y="1816560"/>
            <a:ext cx="2037346" cy="32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03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u 1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t="-225" r="-584" b="-1"/>
          <a:stretch/>
        </p:blipFill>
        <p:spPr>
          <a:xfrm>
            <a:off x="2589875" y="508644"/>
            <a:ext cx="3964251" cy="5559861"/>
          </a:xfrm>
        </p:spPr>
      </p:pic>
    </p:spTree>
    <p:extLst>
      <p:ext uri="{BB962C8B-B14F-4D97-AF65-F5344CB8AC3E}">
        <p14:creationId xmlns:p14="http://schemas.microsoft.com/office/powerpoint/2010/main" val="2328992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Fan</a:t>
            </a:r>
            <a:r>
              <a:rPr lang="cs-CZ" dirty="0"/>
              <a:t> </a:t>
            </a:r>
            <a:r>
              <a:rPr lang="cs-CZ" dirty="0" err="1"/>
              <a:t>beam</a:t>
            </a:r>
            <a:r>
              <a:rPr lang="cs-CZ" dirty="0"/>
              <a:t> </a:t>
            </a:r>
            <a:r>
              <a:rPr lang="cs-CZ" dirty="0" err="1"/>
              <a:t>ct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Klasické „velké“ </a:t>
            </a:r>
            <a:r>
              <a:rPr lang="cs-CZ" dirty="0" err="1"/>
              <a:t>ct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dávka – 0,2 – 2,0 </a:t>
            </a:r>
            <a:r>
              <a:rPr lang="cs-CZ" cap="none" dirty="0" err="1"/>
              <a:t>mSv</a:t>
            </a:r>
            <a:endParaRPr lang="cs-CZ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Vysoké rozlišení a přesnost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3d zobrazení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Kalibrovaná </a:t>
            </a:r>
            <a:r>
              <a:rPr lang="cs-CZ" dirty="0" err="1"/>
              <a:t>denzita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877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fan</a:t>
            </a:r>
            <a:r>
              <a:rPr lang="cs-CZ" dirty="0"/>
              <a:t> </a:t>
            </a:r>
            <a:r>
              <a:rPr lang="cs-CZ" dirty="0" err="1"/>
              <a:t>beam</a:t>
            </a:r>
            <a:r>
              <a:rPr lang="cs-CZ" dirty="0"/>
              <a:t> CT</a:t>
            </a:r>
            <a:endParaRPr lang="en-GB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6060E38-1740-4A14-AECD-3D83C40E3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6469" r="25613" b="664"/>
          <a:stretch/>
        </p:blipFill>
        <p:spPr>
          <a:xfrm>
            <a:off x="2051720" y="1412776"/>
            <a:ext cx="504056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9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B4A68-80BC-48E0-B475-8BD5A2F1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Stomatologie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ouhrnný náhled 5">
                <a:extLst>
                  <a:ext uri="{FF2B5EF4-FFF2-40B4-BE49-F238E27FC236}">
                    <a16:creationId xmlns:a16="http://schemas.microsoft.com/office/drawing/2014/main" id="{18533856-7CCA-430A-93F9-C8C513969D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9743903"/>
                  </p:ext>
                </p:extLst>
              </p:nvPr>
            </p:nvGraphicFramePr>
            <p:xfrm>
              <a:off x="685800" y="2366963"/>
              <a:ext cx="7772400" cy="3424237"/>
            </p:xfrm>
            <a:graphic>
              <a:graphicData uri="http://schemas.microsoft.com/office/powerpoint/2016/summaryzoom">
                <psuz:summaryZm>
                  <psuz:summaryZmObj sectionId="{CE77F9C0-E545-46B8-A125-D40A4FFAF73D}">
                    <psuz:zmPr id="{443AA815-369C-4061-B79F-0CC847FD0FC7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57460" y="356806"/>
                          <a:ext cx="1748790" cy="13115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DD56452-1477-48DA-AB65-79F3D1C9EAAB}">
                    <psuz:zmPr id="{57E11F75-1D8C-4299-86D0-F4A775092AFE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093690" y="356806"/>
                          <a:ext cx="1748790" cy="13115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F01A34A-DEBE-4D19-A562-1ADECA78CC77}">
                    <psuz:zmPr id="{9A24B5BE-E695-4E28-83A1-5F6AAA053CC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29920" y="356806"/>
                          <a:ext cx="1748790" cy="13115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B52517A-4B84-4350-A1FA-3012DA0FB971}">
                    <psuz:zmPr id="{CEC0AAD1-396E-4E25-AF83-B2317AD4DB6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766150" y="356806"/>
                          <a:ext cx="1748790" cy="13115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9007323-94EA-4988-A20B-DB0AC9F59F92}">
                    <psuz:zmPr id="{96CA4A30-BCA5-42E2-A058-A1E750C80E07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57460" y="1755839"/>
                          <a:ext cx="1748790" cy="13115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1642E50-13BA-479F-905F-E73DA4EAD7C1}">
                    <psuz:zmPr id="{721DF0DC-38A0-42CF-AF12-735B1701BE34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093690" y="1755839"/>
                          <a:ext cx="1748790" cy="13115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7A8411B-F944-4040-B4E6-68D1CEF1E70F}">
                    <psuz:zmPr id="{C4E5D2B3-E97D-4B4C-840E-5E1F40C9C282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29920" y="1755839"/>
                          <a:ext cx="1748790" cy="13115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ouhrnný náhled 5">
                <a:extLst>
                  <a:ext uri="{FF2B5EF4-FFF2-40B4-BE49-F238E27FC236}">
                    <a16:creationId xmlns:a16="http://schemas.microsoft.com/office/drawing/2014/main" id="{18533856-7CCA-430A-93F9-C8C513969D2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685800" y="2366963"/>
                <a:ext cx="7772400" cy="3424237"/>
                <a:chOff x="685800" y="2366963"/>
                <a:chExt cx="7772400" cy="3424237"/>
              </a:xfrm>
            </p:grpSpPr>
            <p:pic>
              <p:nvPicPr>
                <p:cNvPr id="3" name="Obrázek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43260" y="2723769"/>
                  <a:ext cx="1748790" cy="131159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Obrázek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79490" y="2723769"/>
                  <a:ext cx="1748790" cy="131159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Obrázek 5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615720" y="2723769"/>
                  <a:ext cx="1748790" cy="131159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Obrázek 7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51950" y="2723769"/>
                  <a:ext cx="1748790" cy="131159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Obrázek 8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43260" y="4122802"/>
                  <a:ext cx="1748790" cy="131159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Obrázek 9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79490" y="4122802"/>
                  <a:ext cx="1748790" cy="131159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Obrázek 10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15720" y="4122802"/>
                  <a:ext cx="1748790" cy="131159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245723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ostatní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Pet</a:t>
            </a:r>
            <a:r>
              <a:rPr lang="cs-CZ" dirty="0"/>
              <a:t>, </a:t>
            </a:r>
            <a:r>
              <a:rPr lang="cs-CZ" dirty="0" err="1"/>
              <a:t>spect</a:t>
            </a:r>
            <a:r>
              <a:rPr lang="cs-CZ" dirty="0"/>
              <a:t>, </a:t>
            </a:r>
            <a:r>
              <a:rPr lang="cs-CZ" dirty="0" err="1"/>
              <a:t>scinti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Nukleární medicína</a:t>
            </a:r>
            <a:endParaRPr lang="cs-CZ" cap="none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Nízké rozlišení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Úroveň metabolismu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545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Pet</a:t>
            </a:r>
            <a:endParaRPr lang="en-GB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6" r="27369" b="22518"/>
          <a:stretch/>
        </p:blipFill>
        <p:spPr>
          <a:xfrm>
            <a:off x="2594811" y="1795937"/>
            <a:ext cx="3954379" cy="44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75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Ultrazvuk</a:t>
            </a:r>
            <a:endParaRPr lang="en-GB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Neionizující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Měkké tkáně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Uzliny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Slinné žlázy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Záněty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Obtížně </a:t>
            </a:r>
            <a:r>
              <a:rPr lang="cs-CZ" dirty="0" err="1"/>
              <a:t>standartizovatelné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8452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SONO</a:t>
            </a:r>
            <a:endParaRPr lang="en-GB" dirty="0"/>
          </a:p>
        </p:txBody>
      </p:sp>
      <p:pic>
        <p:nvPicPr>
          <p:cNvPr id="4" name="Obrázek 3" descr="Obsah obrázku monitor&#10;&#10;Popis vygenerován s velmi vysokou mírou spolehlivosti">
            <a:extLst>
              <a:ext uri="{FF2B5EF4-FFF2-40B4-BE49-F238E27FC236}">
                <a16:creationId xmlns:a16="http://schemas.microsoft.com/office/drawing/2014/main" id="{9D7EDB6D-D88E-4779-93A4-DE2F4DBD5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13403" r="26375" b="10879"/>
          <a:stretch/>
        </p:blipFill>
        <p:spPr>
          <a:xfrm>
            <a:off x="2267744" y="1628799"/>
            <a:ext cx="4608512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5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30485-2525-4B7C-B12A-9944DD60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stomatognátního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aparátu</a:t>
            </a:r>
          </a:p>
        </p:txBody>
      </p:sp>
    </p:spTree>
    <p:extLst>
      <p:ext uri="{BB962C8B-B14F-4D97-AF65-F5344CB8AC3E}">
        <p14:creationId xmlns:p14="http://schemas.microsoft.com/office/powerpoint/2010/main" val="426786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DB077E9-BA54-4454-A2C5-ADCF830F6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45"/>
            <a:ext cx="9144000" cy="65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20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Dočasný chrup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Mineralizace – od 5. měsíce </a:t>
            </a:r>
            <a:r>
              <a:rPr lang="cs-CZ" dirty="0" err="1"/>
              <a:t>iu</a:t>
            </a:r>
            <a:r>
              <a:rPr lang="cs-CZ" dirty="0"/>
              <a:t> vývoje</a:t>
            </a:r>
          </a:p>
          <a:p>
            <a:r>
              <a:rPr lang="cs-CZ" dirty="0"/>
              <a:t>Erupce – 6. – 30. měsíc</a:t>
            </a:r>
          </a:p>
          <a:p>
            <a:pPr lvl="1"/>
            <a:r>
              <a:rPr lang="cs-CZ" sz="2400" cap="none" dirty="0"/>
              <a:t>i</a:t>
            </a:r>
            <a:r>
              <a:rPr lang="cs-CZ" sz="2400" cap="none" baseline="-25000" dirty="0"/>
              <a:t>1</a:t>
            </a:r>
            <a:r>
              <a:rPr lang="cs-CZ" sz="2400" cap="none" dirty="0"/>
              <a:t>,</a:t>
            </a:r>
            <a:r>
              <a:rPr lang="cs-CZ" sz="2400" cap="none" baseline="-25000" dirty="0"/>
              <a:t> </a:t>
            </a:r>
            <a:r>
              <a:rPr lang="cs-CZ" sz="2400" cap="none" dirty="0"/>
              <a:t>i</a:t>
            </a:r>
            <a:r>
              <a:rPr lang="cs-CZ" sz="2400" cap="none" baseline="-25000" dirty="0"/>
              <a:t>2</a:t>
            </a:r>
            <a:r>
              <a:rPr lang="cs-CZ" sz="2400" cap="none" dirty="0"/>
              <a:t>,</a:t>
            </a:r>
            <a:r>
              <a:rPr lang="cs-CZ" sz="2400" cap="none" baseline="-25000" dirty="0"/>
              <a:t> </a:t>
            </a:r>
            <a:r>
              <a:rPr lang="cs-CZ" sz="2400" cap="none" dirty="0"/>
              <a:t>m</a:t>
            </a:r>
            <a:r>
              <a:rPr lang="cs-CZ" sz="2400" cap="none" baseline="-25000" dirty="0"/>
              <a:t>1</a:t>
            </a:r>
            <a:r>
              <a:rPr lang="cs-CZ" sz="2400" cap="none" dirty="0"/>
              <a:t>,</a:t>
            </a:r>
            <a:r>
              <a:rPr lang="cs-CZ" sz="2400" cap="none" baseline="-25000" dirty="0"/>
              <a:t> </a:t>
            </a:r>
            <a:r>
              <a:rPr lang="cs-CZ" sz="2400" cap="none" dirty="0"/>
              <a:t>c, m</a:t>
            </a:r>
            <a:r>
              <a:rPr lang="cs-CZ" sz="2400" cap="none" baseline="-25000" dirty="0"/>
              <a:t>2</a:t>
            </a:r>
            <a:endParaRPr lang="cs-CZ" cap="none" baseline="-25000" dirty="0"/>
          </a:p>
          <a:p>
            <a:r>
              <a:rPr lang="cs-CZ" dirty="0"/>
              <a:t>10. měsíc 4 a 4 přední zuby</a:t>
            </a:r>
          </a:p>
          <a:p>
            <a:r>
              <a:rPr lang="cs-CZ" dirty="0"/>
              <a:t>Mezery jsou normální</a:t>
            </a:r>
          </a:p>
          <a:p>
            <a:r>
              <a:rPr lang="cs-CZ" dirty="0"/>
              <a:t>Prostor pro stálé zuby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zubní kartáček, zuby, čištění&#10;&#10;Popis vygenerován s velmi vysokou mírou spolehlivosti">
            <a:extLst>
              <a:ext uri="{FF2B5EF4-FFF2-40B4-BE49-F238E27FC236}">
                <a16:creationId xmlns:a16="http://schemas.microsoft.com/office/drawing/2014/main" id="{4B0F9BC0-2AE1-4D6F-B871-88AFE24D0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979504"/>
            <a:ext cx="7992888" cy="53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8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ústa, interiér&#10;&#10;Popis vygenerován s vysokou mírou spolehlivosti">
            <a:extLst>
              <a:ext uri="{FF2B5EF4-FFF2-40B4-BE49-F238E27FC236}">
                <a16:creationId xmlns:a16="http://schemas.microsoft.com/office/drawing/2014/main" id="{005DC2BF-2232-47D2-8A84-651231B5F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478320"/>
            <a:ext cx="8388424" cy="59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66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Stálý chrup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Mineralizace – od 6. měsíců – 14 let</a:t>
            </a:r>
          </a:p>
          <a:p>
            <a:r>
              <a:rPr lang="cs-CZ" dirty="0"/>
              <a:t>Erupce – od 6. roku</a:t>
            </a:r>
          </a:p>
          <a:p>
            <a:pPr lvl="1"/>
            <a:r>
              <a:rPr lang="cs-CZ" sz="2400" dirty="0"/>
              <a:t>M</a:t>
            </a:r>
            <a:r>
              <a:rPr lang="cs-CZ" sz="2400" baseline="-25000" dirty="0"/>
              <a:t>1</a:t>
            </a:r>
            <a:r>
              <a:rPr lang="cs-CZ" sz="2400" dirty="0"/>
              <a:t>, I</a:t>
            </a:r>
            <a:r>
              <a:rPr lang="cs-CZ" sz="2400" baseline="-25000" dirty="0"/>
              <a:t>1</a:t>
            </a:r>
            <a:r>
              <a:rPr lang="cs-CZ" sz="2400" dirty="0"/>
              <a:t>, I</a:t>
            </a:r>
            <a:r>
              <a:rPr lang="cs-CZ" sz="2400" baseline="-25000" dirty="0"/>
              <a:t>2</a:t>
            </a:r>
            <a:r>
              <a:rPr lang="cs-CZ" sz="2400" dirty="0"/>
              <a:t>, P</a:t>
            </a:r>
            <a:r>
              <a:rPr lang="cs-CZ" sz="2400" baseline="-25000" dirty="0"/>
              <a:t>1</a:t>
            </a:r>
            <a:r>
              <a:rPr lang="cs-CZ" sz="2400" dirty="0"/>
              <a:t>, C, P</a:t>
            </a:r>
            <a:r>
              <a:rPr lang="cs-CZ" sz="2400" baseline="-25000" dirty="0"/>
              <a:t>2</a:t>
            </a:r>
            <a:r>
              <a:rPr lang="cs-CZ" sz="2400" dirty="0"/>
              <a:t>, M</a:t>
            </a:r>
            <a:r>
              <a:rPr lang="cs-CZ" sz="2400" baseline="-25000" dirty="0"/>
              <a:t>2</a:t>
            </a:r>
            <a:r>
              <a:rPr lang="cs-CZ" sz="2400" dirty="0"/>
              <a:t>, M</a:t>
            </a:r>
            <a:r>
              <a:rPr lang="cs-CZ" sz="2400" baseline="-25000" dirty="0"/>
              <a:t>3</a:t>
            </a:r>
          </a:p>
          <a:p>
            <a:r>
              <a:rPr lang="cs-CZ" dirty="0"/>
              <a:t>12. rok – prořezané špičáky</a:t>
            </a:r>
          </a:p>
          <a:p>
            <a:r>
              <a:rPr lang="cs-CZ" dirty="0"/>
              <a:t>Vývoj obličeje – funkční matrix</a:t>
            </a:r>
          </a:p>
        </p:txBody>
      </p:sp>
    </p:spTree>
    <p:extLst>
      <p:ext uri="{BB962C8B-B14F-4D97-AF65-F5344CB8AC3E}">
        <p14:creationId xmlns:p14="http://schemas.microsoft.com/office/powerpoint/2010/main" val="7119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68613-2D1F-482D-9095-CAB45173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Stomatologie – zubní lékařství</a:t>
            </a:r>
          </a:p>
        </p:txBody>
      </p:sp>
    </p:spTree>
    <p:extLst>
      <p:ext uri="{BB962C8B-B14F-4D97-AF65-F5344CB8AC3E}">
        <p14:creationId xmlns:p14="http://schemas.microsoft.com/office/powerpoint/2010/main" val="4236626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žena, dívka, oblečení&#10;&#10;Popis vygenerován s velmi vysokou mírou spolehlivosti">
            <a:extLst>
              <a:ext uri="{FF2B5EF4-FFF2-40B4-BE49-F238E27FC236}">
                <a16:creationId xmlns:a16="http://schemas.microsoft.com/office/drawing/2014/main" id="{0BA791FF-CB39-4BA8-97E1-1561475AF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7" y="942231"/>
            <a:ext cx="8723586" cy="49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81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nošení, osoba, vázanka, interiér&#10;&#10;Popis vygenerován s velmi vysokou mírou spolehlivosti">
            <a:extLst>
              <a:ext uri="{FF2B5EF4-FFF2-40B4-BE49-F238E27FC236}">
                <a16:creationId xmlns:a16="http://schemas.microsoft.com/office/drawing/2014/main" id="{F0A98BC7-802E-4FDB-B1C0-3C077EF33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562290"/>
            <a:ext cx="7726680" cy="57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9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Ortodontické vady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Poruchy počtu, tvaru a polohy zubů = dentální vady</a:t>
            </a:r>
          </a:p>
          <a:p>
            <a:r>
              <a:rPr lang="cs-CZ" dirty="0"/>
              <a:t>Poruchy velikosti čelistí = skeletální vady</a:t>
            </a:r>
          </a:p>
          <a:p>
            <a:r>
              <a:rPr lang="cs-CZ" dirty="0"/>
              <a:t>Možný podíl zlozvyků</a:t>
            </a:r>
          </a:p>
          <a:p>
            <a:r>
              <a:rPr lang="cs-CZ" dirty="0"/>
              <a:t>Genetika – rozštěpy, pravá </a:t>
            </a:r>
            <a:r>
              <a:rPr lang="cs-CZ" dirty="0" err="1"/>
              <a:t>progenie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2882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dentální vady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/>
              <a:t>Hypo</a:t>
            </a:r>
            <a:r>
              <a:rPr lang="cs-CZ" dirty="0"/>
              <a:t>- </a:t>
            </a:r>
            <a:r>
              <a:rPr lang="cs-CZ" dirty="0" err="1"/>
              <a:t>oligo</a:t>
            </a:r>
            <a:r>
              <a:rPr lang="cs-CZ" dirty="0"/>
              <a:t> – ano- </a:t>
            </a:r>
            <a:r>
              <a:rPr lang="cs-CZ" dirty="0" err="1"/>
              <a:t>doncie</a:t>
            </a:r>
            <a:r>
              <a:rPr lang="cs-CZ" dirty="0"/>
              <a:t> x </a:t>
            </a:r>
            <a:r>
              <a:rPr lang="cs-CZ" dirty="0" err="1"/>
              <a:t>hyperdoncie</a:t>
            </a:r>
            <a:endParaRPr lang="cs-CZ" dirty="0"/>
          </a:p>
          <a:p>
            <a:r>
              <a:rPr lang="cs-CZ" dirty="0"/>
              <a:t>Rotace, sklon</a:t>
            </a:r>
          </a:p>
          <a:p>
            <a:r>
              <a:rPr lang="cs-CZ" dirty="0"/>
              <a:t>Poruchy polohy zubů</a:t>
            </a:r>
          </a:p>
          <a:p>
            <a:r>
              <a:rPr lang="cs-CZ" dirty="0"/>
              <a:t>Léčba rovnátky</a:t>
            </a:r>
          </a:p>
        </p:txBody>
      </p:sp>
    </p:spTree>
    <p:extLst>
      <p:ext uri="{BB962C8B-B14F-4D97-AF65-F5344CB8AC3E}">
        <p14:creationId xmlns:p14="http://schemas.microsoft.com/office/powerpoint/2010/main" val="1093488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&#10;&#10;Popis vygenerován s vysokou mírou spolehlivosti">
            <a:extLst>
              <a:ext uri="{FF2B5EF4-FFF2-40B4-BE49-F238E27FC236}">
                <a16:creationId xmlns:a16="http://schemas.microsoft.com/office/drawing/2014/main" id="{5644FE0F-E6F5-4238-B471-E157600C7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4" y="1030383"/>
            <a:ext cx="8097732" cy="47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7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9DDC81D-A0D4-4FCA-82C0-ACF58199D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523875"/>
            <a:ext cx="871537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18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Skeletalní</a:t>
            </a:r>
            <a:r>
              <a:rPr lang="cs-CZ" dirty="0"/>
              <a:t> vady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Velikost a vzájemný vztah čelistí</a:t>
            </a:r>
          </a:p>
          <a:p>
            <a:r>
              <a:rPr lang="cs-CZ" dirty="0" err="1"/>
              <a:t>Progenie</a:t>
            </a:r>
            <a:r>
              <a:rPr lang="cs-CZ" dirty="0"/>
              <a:t> a </a:t>
            </a:r>
            <a:r>
              <a:rPr lang="cs-CZ" dirty="0" err="1"/>
              <a:t>pseudoprogenie</a:t>
            </a:r>
            <a:endParaRPr lang="cs-CZ" dirty="0"/>
          </a:p>
          <a:p>
            <a:r>
              <a:rPr lang="cs-CZ" dirty="0" err="1"/>
              <a:t>Retrogenie</a:t>
            </a:r>
            <a:endParaRPr lang="cs-CZ" dirty="0"/>
          </a:p>
          <a:p>
            <a:r>
              <a:rPr lang="cs-CZ" dirty="0" err="1"/>
              <a:t>retrognácie</a:t>
            </a:r>
            <a:endParaRPr lang="cs-CZ" dirty="0"/>
          </a:p>
          <a:p>
            <a:r>
              <a:rPr lang="cs-CZ" dirty="0" err="1"/>
              <a:t>Skřížený</a:t>
            </a:r>
            <a:r>
              <a:rPr lang="cs-CZ" dirty="0"/>
              <a:t> a obrácený skus</a:t>
            </a:r>
          </a:p>
          <a:p>
            <a:r>
              <a:rPr lang="cs-CZ" dirty="0"/>
              <a:t>Otevřený skus</a:t>
            </a:r>
          </a:p>
          <a:p>
            <a:r>
              <a:rPr lang="cs-CZ" dirty="0"/>
              <a:t>Chirurgická terapie</a:t>
            </a:r>
          </a:p>
        </p:txBody>
      </p:sp>
    </p:spTree>
    <p:extLst>
      <p:ext uri="{BB962C8B-B14F-4D97-AF65-F5344CB8AC3E}">
        <p14:creationId xmlns:p14="http://schemas.microsoft.com/office/powerpoint/2010/main" val="2353809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BF04710-957D-4267-93EC-0BC9860F2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26" y="960102"/>
            <a:ext cx="6889948" cy="49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2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838C3AEB-1A46-45B9-B782-39017997D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89" y="902992"/>
            <a:ext cx="6820222" cy="5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962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5C30CF3-3B03-4104-8621-E7D30912D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1125"/>
            <a:ext cx="7620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84313"/>
            <a:ext cx="8229600" cy="4176935"/>
          </a:xfrm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tabLst>
                <a:tab pos="3313113" algn="l"/>
              </a:tabLst>
            </a:pPr>
            <a:r>
              <a:rPr lang="cs-CZ" dirty="0"/>
              <a:t>Záchovná stomatologie</a:t>
            </a:r>
          </a:p>
          <a:p>
            <a:pPr algn="just">
              <a:spcBef>
                <a:spcPct val="0"/>
              </a:spcBef>
              <a:tabLst>
                <a:tab pos="3313113" algn="l"/>
              </a:tabLst>
            </a:pPr>
            <a:r>
              <a:rPr lang="cs-CZ" dirty="0" err="1"/>
              <a:t>Paradontologie</a:t>
            </a:r>
            <a:endParaRPr lang="cs-CZ" dirty="0"/>
          </a:p>
          <a:p>
            <a:pPr algn="just">
              <a:spcBef>
                <a:spcPct val="0"/>
              </a:spcBef>
              <a:tabLst>
                <a:tab pos="3313113" algn="l"/>
              </a:tabLst>
            </a:pPr>
            <a:r>
              <a:rPr lang="cs-CZ" dirty="0"/>
              <a:t>Protetické stomatologie</a:t>
            </a:r>
          </a:p>
          <a:p>
            <a:pPr algn="just">
              <a:spcBef>
                <a:spcPct val="0"/>
              </a:spcBef>
              <a:tabLst>
                <a:tab pos="3313113" algn="l"/>
              </a:tabLst>
            </a:pPr>
            <a:r>
              <a:rPr lang="cs-CZ" dirty="0" err="1"/>
              <a:t>Pedostomatologie</a:t>
            </a:r>
            <a:endParaRPr lang="cs-CZ" dirty="0"/>
          </a:p>
          <a:p>
            <a:pPr algn="just">
              <a:spcBef>
                <a:spcPct val="0"/>
              </a:spcBef>
              <a:tabLst>
                <a:tab pos="3313113" algn="l"/>
              </a:tabLst>
            </a:pPr>
            <a:r>
              <a:rPr lang="cs-CZ" dirty="0" err="1"/>
              <a:t>Oralní</a:t>
            </a:r>
            <a:r>
              <a:rPr lang="cs-CZ" dirty="0"/>
              <a:t> chirurgie</a:t>
            </a:r>
          </a:p>
          <a:p>
            <a:pPr algn="just">
              <a:spcBef>
                <a:spcPct val="0"/>
              </a:spcBef>
              <a:tabLst>
                <a:tab pos="3313113" algn="l"/>
              </a:tabLst>
            </a:pPr>
            <a:r>
              <a:rPr lang="cs-CZ" dirty="0"/>
              <a:t>Maxilo-Faciální chirurgie</a:t>
            </a:r>
          </a:p>
          <a:p>
            <a:pPr algn="just">
              <a:spcBef>
                <a:spcPct val="0"/>
              </a:spcBef>
              <a:tabLst>
                <a:tab pos="3313113" algn="l"/>
              </a:tabLst>
            </a:pPr>
            <a:r>
              <a:rPr lang="cs-CZ" dirty="0"/>
              <a:t>Ortodoncie</a:t>
            </a:r>
          </a:p>
          <a:p>
            <a:pPr algn="just">
              <a:spcBef>
                <a:spcPct val="0"/>
              </a:spcBef>
              <a:tabLst>
                <a:tab pos="3313113" algn="l"/>
              </a:tabLst>
            </a:pPr>
            <a:endParaRPr lang="cs-CZ" dirty="0"/>
          </a:p>
          <a:p>
            <a:pPr>
              <a:spcBef>
                <a:spcPct val="0"/>
              </a:spcBef>
            </a:pPr>
            <a:endParaRPr lang="cs-CZ" dirty="0"/>
          </a:p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9875"/>
            <a:ext cx="8229600" cy="1143000"/>
          </a:xfrm>
        </p:spPr>
        <p:txBody>
          <a:bodyPr/>
          <a:lstStyle/>
          <a:p>
            <a:r>
              <a:rPr lang="cs-CZ" dirty="0"/>
              <a:t>Rozdělení oboru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E325B8-B96D-4B1F-ACC1-B73758678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14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Retence zubů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zub který neprořezal do úst</a:t>
            </a:r>
          </a:p>
          <a:p>
            <a:r>
              <a:rPr lang="cs-CZ" dirty="0"/>
              <a:t>Nejčastěji m</a:t>
            </a:r>
            <a:r>
              <a:rPr lang="cs-CZ" baseline="-25000" dirty="0"/>
              <a:t>3 </a:t>
            </a:r>
            <a:r>
              <a:rPr lang="cs-CZ" dirty="0"/>
              <a:t>a C </a:t>
            </a:r>
          </a:p>
          <a:p>
            <a:r>
              <a:rPr lang="cs-CZ" dirty="0" err="1"/>
              <a:t>Denticio</a:t>
            </a:r>
            <a:r>
              <a:rPr lang="cs-CZ" dirty="0"/>
              <a:t> </a:t>
            </a:r>
            <a:r>
              <a:rPr lang="cs-CZ" dirty="0" err="1"/>
              <a:t>difficilis</a:t>
            </a:r>
            <a:r>
              <a:rPr lang="cs-CZ" dirty="0"/>
              <a:t> – zánět tkání nad </a:t>
            </a:r>
            <a:r>
              <a:rPr lang="cs-CZ" dirty="0" err="1"/>
              <a:t>prořezávájícím</a:t>
            </a:r>
            <a:r>
              <a:rPr lang="cs-CZ" dirty="0"/>
              <a:t> se zubem</a:t>
            </a:r>
          </a:p>
          <a:p>
            <a:r>
              <a:rPr lang="cs-CZ" dirty="0"/>
              <a:t>Folikulární cysta</a:t>
            </a:r>
          </a:p>
        </p:txBody>
      </p:sp>
    </p:spTree>
    <p:extLst>
      <p:ext uri="{BB962C8B-B14F-4D97-AF65-F5344CB8AC3E}">
        <p14:creationId xmlns:p14="http://schemas.microsoft.com/office/powerpoint/2010/main" val="1759269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entgenový snímek&#10;&#10;Popis vygenerován s velmi vysokou mírou spolehlivosti">
            <a:extLst>
              <a:ext uri="{FF2B5EF4-FFF2-40B4-BE49-F238E27FC236}">
                <a16:creationId xmlns:a16="http://schemas.microsoft.com/office/drawing/2014/main" id="{C360A224-8809-4316-8B65-E683CF5F7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72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623"/>
            <a:ext cx="9144000" cy="45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7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4" y="-1075"/>
            <a:ext cx="7413171" cy="68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7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8" y="-5170"/>
            <a:ext cx="7258050" cy="68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280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43" y="-5253"/>
            <a:ext cx="7151913" cy="68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020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07" y="-2812"/>
            <a:ext cx="5535386" cy="68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15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71" y="3611"/>
            <a:ext cx="6417129" cy="68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04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28254" r="15857" b="16825"/>
          <a:stretch/>
        </p:blipFill>
        <p:spPr>
          <a:xfrm>
            <a:off x="1722664" y="-6088"/>
            <a:ext cx="5698672" cy="68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9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9B59E-81FB-43CA-85BF-9DC96296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Anatomie</a:t>
            </a:r>
          </a:p>
        </p:txBody>
      </p:sp>
    </p:spTree>
    <p:extLst>
      <p:ext uri="{BB962C8B-B14F-4D97-AF65-F5344CB8AC3E}">
        <p14:creationId xmlns:p14="http://schemas.microsoft.com/office/powerpoint/2010/main" val="11365581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r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r="13970" b="3493"/>
          <a:stretch/>
        </p:blipFill>
        <p:spPr>
          <a:xfrm>
            <a:off x="0" y="328684"/>
            <a:ext cx="9143999" cy="620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090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zeď, mladý&#10;&#10;Popis vygenerován s velmi vysokou mírou spolehlivosti">
            <a:extLst>
              <a:ext uri="{FF2B5EF4-FFF2-40B4-BE49-F238E27FC236}">
                <a16:creationId xmlns:a16="http://schemas.microsoft.com/office/drawing/2014/main" id="{FA7BE21C-45E2-4B99-84C5-B1B0CE38C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72" y="208788"/>
            <a:ext cx="4791456" cy="6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490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Osas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/>
              <a:t>Obstructive</a:t>
            </a:r>
            <a:r>
              <a:rPr lang="cs-CZ" dirty="0"/>
              <a:t> </a:t>
            </a:r>
            <a:r>
              <a:rPr lang="cs-CZ" dirty="0" err="1"/>
              <a:t>apnea</a:t>
            </a:r>
            <a:r>
              <a:rPr lang="cs-CZ" dirty="0"/>
              <a:t> </a:t>
            </a:r>
            <a:r>
              <a:rPr lang="cs-CZ" dirty="0" err="1"/>
              <a:t>sleep</a:t>
            </a:r>
            <a:r>
              <a:rPr lang="cs-CZ" dirty="0"/>
              <a:t> syndrom</a:t>
            </a:r>
          </a:p>
          <a:p>
            <a:r>
              <a:rPr lang="cs-CZ" dirty="0" err="1"/>
              <a:t>Intermitetní</a:t>
            </a:r>
            <a:r>
              <a:rPr lang="cs-CZ" dirty="0"/>
              <a:t> neprůchodnost </a:t>
            </a:r>
            <a:r>
              <a:rPr lang="cs-CZ" dirty="0" err="1"/>
              <a:t>Dc</a:t>
            </a:r>
            <a:r>
              <a:rPr lang="cs-CZ" dirty="0"/>
              <a:t> ve spánku</a:t>
            </a:r>
          </a:p>
          <a:p>
            <a:r>
              <a:rPr lang="cs-CZ" dirty="0"/>
              <a:t>Rozvoj DM, ICHS, obezity</a:t>
            </a:r>
          </a:p>
          <a:p>
            <a:r>
              <a:rPr lang="cs-CZ" dirty="0" err="1"/>
              <a:t>Poysomnografie</a:t>
            </a:r>
            <a:endParaRPr lang="cs-CZ" dirty="0"/>
          </a:p>
          <a:p>
            <a:r>
              <a:rPr lang="cs-CZ" dirty="0"/>
              <a:t>Léčba </a:t>
            </a:r>
            <a:r>
              <a:rPr lang="cs-CZ" dirty="0" err="1"/>
              <a:t>ortognátní</a:t>
            </a:r>
            <a:r>
              <a:rPr lang="cs-CZ" dirty="0"/>
              <a:t> operací</a:t>
            </a:r>
          </a:p>
        </p:txBody>
      </p:sp>
    </p:spTree>
    <p:extLst>
      <p:ext uri="{BB962C8B-B14F-4D97-AF65-F5344CB8AC3E}">
        <p14:creationId xmlns:p14="http://schemas.microsoft.com/office/powerpoint/2010/main" val="14959277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EB9C92-598E-47CD-8EBE-76F4DF81E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88"/>
            <a:ext cx="9144000" cy="60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39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89B83-3843-4041-9B07-361207C6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choroby</a:t>
            </a:r>
            <a:endParaRPr lang="en-GB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359D118-D08F-4DC7-8FB9-E1435BCCF1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2878558" cy="3424107"/>
          </a:xfrm>
        </p:spPr>
        <p:txBody>
          <a:bodyPr/>
          <a:lstStyle/>
          <a:p>
            <a:r>
              <a:rPr lang="cs-CZ" dirty="0"/>
              <a:t>Fibrózní </a:t>
            </a:r>
            <a:r>
              <a:rPr lang="cs-CZ" dirty="0" err="1"/>
              <a:t>dysplázie</a:t>
            </a:r>
            <a:endParaRPr lang="cs-CZ" dirty="0"/>
          </a:p>
          <a:p>
            <a:r>
              <a:rPr lang="cs-CZ" dirty="0"/>
              <a:t>Osifikující fibromy</a:t>
            </a:r>
          </a:p>
          <a:p>
            <a:r>
              <a:rPr lang="cs-CZ" dirty="0" err="1"/>
              <a:t>Pagetova</a:t>
            </a:r>
            <a:r>
              <a:rPr lang="cs-CZ" dirty="0"/>
              <a:t> nemoc</a:t>
            </a:r>
            <a:endParaRPr lang="en-GB" dirty="0"/>
          </a:p>
        </p:txBody>
      </p:sp>
      <p:pic>
        <p:nvPicPr>
          <p:cNvPr id="8" name="Zástupný symbol pro obsah 5" descr="images.jpg">
            <a:extLst>
              <a:ext uri="{FF2B5EF4-FFF2-40B4-BE49-F238E27FC236}">
                <a16:creationId xmlns:a16="http://schemas.microsoft.com/office/drawing/2014/main" id="{3DF698FC-E777-4034-9FE2-7783024E42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988840"/>
            <a:ext cx="3781010" cy="44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0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AEF65-2476-4A3B-8E81-80CD7ACD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Záchovná a preventivní stomatologie</a:t>
            </a:r>
          </a:p>
        </p:txBody>
      </p:sp>
    </p:spTree>
    <p:extLst>
      <p:ext uri="{BB962C8B-B14F-4D97-AF65-F5344CB8AC3E}">
        <p14:creationId xmlns:p14="http://schemas.microsoft.com/office/powerpoint/2010/main" val="3791428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Zubní kaz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Nejčastější onemocnění</a:t>
            </a:r>
          </a:p>
          <a:p>
            <a:r>
              <a:rPr lang="cs-CZ" dirty="0"/>
              <a:t>Bakterie tvořící </a:t>
            </a:r>
            <a:r>
              <a:rPr lang="cs-CZ" dirty="0" err="1"/>
              <a:t>Biofilm</a:t>
            </a:r>
            <a:r>
              <a:rPr lang="cs-CZ" dirty="0"/>
              <a:t> - plak</a:t>
            </a:r>
          </a:p>
          <a:p>
            <a:r>
              <a:rPr lang="cs-CZ" dirty="0"/>
              <a:t>Snadno štěpitelné sacharidy – kyseliny (</a:t>
            </a:r>
            <a:r>
              <a:rPr lang="cs-CZ" cap="none" dirty="0"/>
              <a:t>pH 5,5)</a:t>
            </a:r>
            <a:endParaRPr lang="cs-CZ" dirty="0"/>
          </a:p>
          <a:p>
            <a:r>
              <a:rPr lang="cs-CZ" dirty="0"/>
              <a:t>Čas</a:t>
            </a:r>
          </a:p>
          <a:p>
            <a:r>
              <a:rPr lang="cs-CZ" dirty="0"/>
              <a:t>Habituálně nečistá místa</a:t>
            </a:r>
          </a:p>
          <a:p>
            <a:r>
              <a:rPr lang="cs-CZ" dirty="0"/>
              <a:t>V počátcích možná </a:t>
            </a:r>
            <a:r>
              <a:rPr lang="cs-CZ" dirty="0" err="1"/>
              <a:t>remineralizace</a:t>
            </a:r>
            <a:endParaRPr lang="cs-CZ" dirty="0"/>
          </a:p>
          <a:p>
            <a:r>
              <a:rPr lang="cs-CZ" dirty="0"/>
              <a:t>Prevence + Dentální hygiena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FBCFE12-293C-4ED8-98E0-A7FA54BEC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6534"/>
            <a:ext cx="8640960" cy="478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886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jídlo&#10;&#10;Popis vygenerován s vysokou mírou spolehlivosti">
            <a:extLst>
              <a:ext uri="{FF2B5EF4-FFF2-40B4-BE49-F238E27FC236}">
                <a16:creationId xmlns:a16="http://schemas.microsoft.com/office/drawing/2014/main" id="{833AEED5-DB83-432E-8E7E-4D13FAC93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28" y="973836"/>
            <a:ext cx="6638544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155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C7F097-4359-4DCB-B4A4-44A18FF6A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9" y="1230156"/>
            <a:ext cx="7582222" cy="439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8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674640" cy="4664224"/>
          </a:xfrm>
        </p:spPr>
        <p:txBody>
          <a:bodyPr>
            <a:normAutofit/>
          </a:bodyPr>
          <a:lstStyle/>
          <a:p>
            <a:pPr fontAlgn="base"/>
            <a:r>
              <a:rPr lang="cs-CZ" dirty="0"/>
              <a:t>Korunka</a:t>
            </a:r>
          </a:p>
          <a:p>
            <a:pPr fontAlgn="base"/>
            <a:r>
              <a:rPr lang="cs-CZ" dirty="0"/>
              <a:t>Krček</a:t>
            </a:r>
          </a:p>
          <a:p>
            <a:pPr fontAlgn="base"/>
            <a:r>
              <a:rPr lang="cs-CZ" dirty="0"/>
              <a:t>Kořen</a:t>
            </a:r>
          </a:p>
          <a:p>
            <a:pPr fontAlgn="base"/>
            <a:r>
              <a:rPr lang="cs-CZ" dirty="0"/>
              <a:t>Sklovina</a:t>
            </a:r>
          </a:p>
          <a:p>
            <a:pPr fontAlgn="base"/>
            <a:r>
              <a:rPr lang="cs-CZ" dirty="0"/>
              <a:t>dentin</a:t>
            </a:r>
          </a:p>
          <a:p>
            <a:pPr fontAlgn="base"/>
            <a:r>
              <a:rPr lang="cs-CZ" dirty="0"/>
              <a:t>Pulpa</a:t>
            </a:r>
          </a:p>
          <a:p>
            <a:pPr fontAlgn="base"/>
            <a:r>
              <a:rPr lang="cs-CZ" dirty="0" err="1"/>
              <a:t>Periodoncium</a:t>
            </a:r>
            <a:endParaRPr lang="cs-CZ" dirty="0"/>
          </a:p>
          <a:p>
            <a:pPr fontAlgn="base"/>
            <a:r>
              <a:rPr lang="cs-CZ" dirty="0"/>
              <a:t>gingiva</a:t>
            </a:r>
            <a:endParaRPr lang="en-US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zub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028763-E681-4BF5-8DAE-CC9C17930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00200"/>
            <a:ext cx="5715000" cy="466422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_DSC0012a">
            <a:extLst>
              <a:ext uri="{FF2B5EF4-FFF2-40B4-BE49-F238E27FC236}">
                <a16:creationId xmlns:a16="http://schemas.microsoft.com/office/drawing/2014/main" id="{B2DDCEA5-46C4-4707-8282-57B17B28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7025"/>
            <a:ext cx="9144000" cy="61261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1108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Zubní kaz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Odstranění kazivého dentinu</a:t>
            </a:r>
          </a:p>
          <a:p>
            <a:r>
              <a:rPr lang="cs-CZ" dirty="0"/>
              <a:t>Náhrada tvrdých zubních tkání</a:t>
            </a:r>
          </a:p>
          <a:p>
            <a:pPr lvl="1"/>
            <a:r>
              <a:rPr lang="cs-CZ" dirty="0"/>
              <a:t>Plastická výplň</a:t>
            </a:r>
          </a:p>
          <a:p>
            <a:pPr lvl="1"/>
            <a:r>
              <a:rPr lang="cs-CZ" dirty="0"/>
              <a:t>Protetické řešení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8786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09B49D6-2722-4099-B34E-93EDF7EC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8534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0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D5850-CFA9-416A-9802-8F32EDD9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Endodoncie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DEFFB7-540D-45D7-95CA-8CEA210926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726203"/>
          </a:xfrm>
        </p:spPr>
        <p:txBody>
          <a:bodyPr>
            <a:normAutofit/>
          </a:bodyPr>
          <a:lstStyle/>
          <a:p>
            <a:r>
              <a:rPr lang="cs-CZ" dirty="0"/>
              <a:t>Onemocnění pulpy</a:t>
            </a:r>
          </a:p>
          <a:p>
            <a:r>
              <a:rPr lang="cs-CZ" dirty="0"/>
              <a:t>Přestup </a:t>
            </a:r>
            <a:r>
              <a:rPr lang="cs-CZ" dirty="0" err="1"/>
              <a:t>periapikálně</a:t>
            </a:r>
            <a:endParaRPr lang="cs-CZ" dirty="0"/>
          </a:p>
          <a:p>
            <a:pPr lvl="1"/>
            <a:r>
              <a:rPr lang="cs-CZ" dirty="0"/>
              <a:t>Granulom</a:t>
            </a:r>
          </a:p>
          <a:p>
            <a:pPr lvl="1"/>
            <a:r>
              <a:rPr lang="cs-CZ" dirty="0" err="1"/>
              <a:t>Radikulární</a:t>
            </a:r>
            <a:r>
              <a:rPr lang="cs-CZ" dirty="0"/>
              <a:t> cysta</a:t>
            </a:r>
          </a:p>
          <a:p>
            <a:pPr lvl="1"/>
            <a:r>
              <a:rPr lang="cs-CZ" dirty="0"/>
              <a:t>Šíření do okolí</a:t>
            </a:r>
          </a:p>
          <a:p>
            <a:r>
              <a:rPr lang="cs-CZ" dirty="0"/>
              <a:t>Desinfekce a hermetické uzavření kořenového systému</a:t>
            </a:r>
          </a:p>
          <a:p>
            <a:r>
              <a:rPr lang="cs-CZ" dirty="0"/>
              <a:t>Vyhojení </a:t>
            </a:r>
            <a:r>
              <a:rPr lang="cs-CZ" dirty="0" err="1"/>
              <a:t>periapikálních</a:t>
            </a:r>
            <a:r>
              <a:rPr lang="cs-CZ" dirty="0"/>
              <a:t> lézí</a:t>
            </a:r>
          </a:p>
          <a:p>
            <a:r>
              <a:rPr lang="cs-CZ" dirty="0"/>
              <a:t>Lze doplnit chirurgickým zákrokem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7303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interiér&#10;&#10;Popis vygenerován s velmi vysokou mírou spolehlivosti">
            <a:extLst>
              <a:ext uri="{FF2B5EF4-FFF2-40B4-BE49-F238E27FC236}">
                <a16:creationId xmlns:a16="http://schemas.microsoft.com/office/drawing/2014/main" id="{F4914949-A9B9-4AED-8363-4460E421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210"/>
            <a:ext cx="9144000" cy="61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33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0A3308-EE4B-4C85-8A87-AB191B7C9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551380"/>
            <a:ext cx="4968552" cy="57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176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DFC1760-733A-4BDA-A44D-E0DEAAA2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32" y="539124"/>
            <a:ext cx="5840937" cy="26738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B136A1-EDD9-4F89-A107-C821347FB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70" y="3429001"/>
            <a:ext cx="5836661" cy="289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368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66C71B2-41DE-4FFA-8DEF-F8C805AD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Parodontitida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3C885E1-29E0-4C22-B0B6-6E5A051ED7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Zánětlivé onemocnění závěsného aparátu</a:t>
            </a:r>
          </a:p>
          <a:p>
            <a:pPr lvl="1"/>
            <a:r>
              <a:rPr lang="cs-CZ" dirty="0"/>
              <a:t>Gingiva</a:t>
            </a:r>
          </a:p>
          <a:p>
            <a:pPr lvl="1"/>
            <a:r>
              <a:rPr lang="cs-CZ" dirty="0"/>
              <a:t>Periost</a:t>
            </a:r>
          </a:p>
          <a:p>
            <a:pPr lvl="1"/>
            <a:r>
              <a:rPr lang="cs-CZ" dirty="0"/>
              <a:t>Cement</a:t>
            </a:r>
          </a:p>
          <a:p>
            <a:pPr lvl="1"/>
            <a:r>
              <a:rPr lang="cs-CZ" dirty="0"/>
              <a:t>Alveol</a:t>
            </a:r>
          </a:p>
          <a:p>
            <a:r>
              <a:rPr lang="cs-CZ" dirty="0"/>
              <a:t>Destrukce </a:t>
            </a:r>
            <a:r>
              <a:rPr lang="cs-CZ" dirty="0" err="1"/>
              <a:t>parodontálních</a:t>
            </a:r>
            <a:r>
              <a:rPr lang="cs-CZ" dirty="0"/>
              <a:t> </a:t>
            </a:r>
            <a:r>
              <a:rPr lang="cs-CZ" dirty="0" err="1"/>
              <a:t>ligament</a:t>
            </a:r>
            <a:endParaRPr lang="cs-CZ" dirty="0"/>
          </a:p>
          <a:p>
            <a:r>
              <a:rPr lang="cs-CZ" dirty="0"/>
              <a:t>Ztráta </a:t>
            </a:r>
            <a:r>
              <a:rPr lang="cs-CZ" dirty="0" err="1"/>
              <a:t>dentogingiválního</a:t>
            </a:r>
            <a:r>
              <a:rPr lang="cs-CZ" dirty="0"/>
              <a:t> uzávěru</a:t>
            </a:r>
          </a:p>
          <a:p>
            <a:r>
              <a:rPr lang="cs-CZ" dirty="0"/>
              <a:t>Imunologické vlivy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9406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DF6F66-1805-4FAB-B587-F9549D7A4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1538287"/>
            <a:ext cx="54292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03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39E69B-B5BA-4D1D-8ABA-759F6EC5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5" y="1843154"/>
            <a:ext cx="7415830" cy="31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205064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cs-CZ" dirty="0"/>
              <a:t>Skelet, nosní + </a:t>
            </a:r>
            <a:r>
              <a:rPr lang="cs-CZ" dirty="0" err="1"/>
              <a:t>paranasální</a:t>
            </a:r>
            <a:r>
              <a:rPr lang="cs-CZ" dirty="0"/>
              <a:t> dutiny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Svaly – mimické a žvýkací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Zuby, závěsný aparát, sliznice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Cévy, nervy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Obsah očnic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Blízký vztah k </a:t>
            </a:r>
            <a:r>
              <a:rPr lang="cs-CZ" dirty="0" err="1"/>
              <a:t>intrakraniu</a:t>
            </a:r>
            <a:r>
              <a:rPr lang="cs-CZ" dirty="0"/>
              <a:t>​</a:t>
            </a:r>
          </a:p>
          <a:p>
            <a:pPr fontAlgn="base"/>
            <a:r>
              <a:rPr lang="cs-CZ" dirty="0"/>
              <a:t>Lymfatické uzliny</a:t>
            </a:r>
          </a:p>
          <a:p>
            <a:pPr fontAlgn="base"/>
            <a:r>
              <a:rPr lang="cs-CZ" dirty="0" err="1"/>
              <a:t>Myofasciální</a:t>
            </a:r>
            <a:r>
              <a:rPr lang="cs-CZ" dirty="0"/>
              <a:t> prostory</a:t>
            </a:r>
            <a:r>
              <a:rPr lang="en-US" dirty="0"/>
              <a:t>​</a:t>
            </a:r>
          </a:p>
          <a:p>
            <a:pPr fontAlgn="base"/>
            <a:r>
              <a:rPr lang="cs-CZ" dirty="0"/>
              <a:t>Slinné žlázy</a:t>
            </a:r>
            <a:endParaRPr lang="en-US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Komplikovaná oblast</a:t>
            </a:r>
          </a:p>
        </p:txBody>
      </p:sp>
    </p:spTree>
    <p:extLst>
      <p:ext uri="{BB962C8B-B14F-4D97-AF65-F5344CB8AC3E}">
        <p14:creationId xmlns:p14="http://schemas.microsoft.com/office/powerpoint/2010/main" val="25844973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BC34824-6069-4CE0-BFED-8B99A09F5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763"/>
            <a:ext cx="9144000" cy="36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08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66C71B2-41DE-4FFA-8DEF-F8C805AD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Parodontitida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3C885E1-29E0-4C22-B0B6-6E5A051ED7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Profesionální dentální hygiena</a:t>
            </a:r>
          </a:p>
          <a:p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scaling</a:t>
            </a:r>
          </a:p>
          <a:p>
            <a:r>
              <a:rPr lang="cs-CZ" dirty="0"/>
              <a:t>Plastická chirurgie </a:t>
            </a:r>
            <a:r>
              <a:rPr lang="cs-CZ" dirty="0" err="1"/>
              <a:t>parodontu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2326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66C71B2-41DE-4FFA-8DEF-F8C805AD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Onemocnění sliznic</a:t>
            </a:r>
            <a:endParaRPr lang="en-GB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3C885E1-29E0-4C22-B0B6-6E5A051ED7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afty</a:t>
            </a:r>
          </a:p>
          <a:p>
            <a:r>
              <a:rPr lang="cs-CZ" dirty="0"/>
              <a:t>Systémová onemocnění</a:t>
            </a:r>
          </a:p>
          <a:p>
            <a:pPr lvl="1"/>
            <a:r>
              <a:rPr lang="cs-CZ" dirty="0" err="1"/>
              <a:t>Lichen</a:t>
            </a:r>
            <a:r>
              <a:rPr lang="cs-CZ" dirty="0"/>
              <a:t> ruber </a:t>
            </a:r>
            <a:r>
              <a:rPr lang="cs-CZ" dirty="0" err="1"/>
              <a:t>planus</a:t>
            </a:r>
            <a:endParaRPr lang="cs-CZ" dirty="0"/>
          </a:p>
          <a:p>
            <a:pPr lvl="1"/>
            <a:r>
              <a:rPr lang="cs-CZ" dirty="0"/>
              <a:t>Bulózní choroby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446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osoba, jídlo&#10;&#10;Popis vygenerován s velmi vysokou mírou spolehlivosti">
            <a:extLst>
              <a:ext uri="{FF2B5EF4-FFF2-40B4-BE49-F238E27FC236}">
                <a16:creationId xmlns:a16="http://schemas.microsoft.com/office/drawing/2014/main" id="{24933E9E-7332-4FAE-BD89-E4B6A4E65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228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jídlo&#10;&#10;Popis vygenerován s velmi vysokou mírou spolehlivosti">
            <a:extLst>
              <a:ext uri="{FF2B5EF4-FFF2-40B4-BE49-F238E27FC236}">
                <a16:creationId xmlns:a16="http://schemas.microsoft.com/office/drawing/2014/main" id="{46BC6F63-E386-4CB6-A12E-2957D41FF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88" y="749808"/>
            <a:ext cx="6592824" cy="5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983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66C71B2-41DE-4FFA-8DEF-F8C805AD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Fokální infekce </a:t>
            </a:r>
            <a:r>
              <a:rPr lang="cs-CZ" dirty="0" err="1"/>
              <a:t>odontogenního</a:t>
            </a:r>
            <a:r>
              <a:rPr lang="cs-CZ" dirty="0"/>
              <a:t> původu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3C885E1-29E0-4C22-B0B6-6E5A051ED7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Ložisko infekce - sekundární rozsev</a:t>
            </a:r>
          </a:p>
          <a:p>
            <a:r>
              <a:rPr lang="cs-CZ" dirty="0"/>
              <a:t>Potvrzené jen u endokarditidy</a:t>
            </a:r>
          </a:p>
          <a:p>
            <a:r>
              <a:rPr lang="cs-CZ" dirty="0"/>
              <a:t>Riziko u imunosuprese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E8D508-3674-4A26-AA16-518375B72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90136"/>
            <a:ext cx="4996408" cy="23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73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Cysty </a:t>
            </a:r>
            <a:r>
              <a:rPr lang="cs-CZ" dirty="0" err="1"/>
              <a:t>orofacilní</a:t>
            </a:r>
            <a:r>
              <a:rPr lang="cs-CZ" dirty="0"/>
              <a:t> oblasti</a:t>
            </a:r>
            <a:endParaRPr lang="en-US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26070" y="2214696"/>
            <a:ext cx="7886700" cy="434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sz="1900" cap="all" dirty="0"/>
              <a:t>Cysta má výstelku a dutinu</a:t>
            </a:r>
          </a:p>
          <a:p>
            <a:pPr lvl="1">
              <a:lnSpc>
                <a:spcPct val="110000"/>
              </a:lnSpc>
              <a:buClr>
                <a:schemeClr val="tx1"/>
              </a:buClr>
            </a:pPr>
            <a:r>
              <a:rPr lang="cs-CZ" sz="1900" cap="all" dirty="0"/>
              <a:t>Tekutý nebo kašovitý obsah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sz="1900" cap="all" dirty="0"/>
              <a:t>Není výstelka = </a:t>
            </a:r>
            <a:r>
              <a:rPr lang="cs-CZ" sz="1900" cap="all" dirty="0" err="1"/>
              <a:t>pseudocysta</a:t>
            </a:r>
            <a:endParaRPr lang="cs-CZ" sz="1900" cap="all" dirty="0"/>
          </a:p>
          <a:p>
            <a:pPr>
              <a:lnSpc>
                <a:spcPct val="110000"/>
              </a:lnSpc>
              <a:buClr>
                <a:schemeClr val="tx1"/>
              </a:buClr>
            </a:pPr>
            <a:r>
              <a:rPr lang="cs-CZ" sz="1900" cap="all" dirty="0"/>
              <a:t>Není dutina = tumor/granulom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0867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patofyziologie cyst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Principiálně jsou všechny vývojové nebo retenční</a:t>
            </a:r>
          </a:p>
          <a:p>
            <a:r>
              <a:rPr lang="cs-CZ" dirty="0"/>
              <a:t>Proliferace epitelu po stimulaci</a:t>
            </a:r>
          </a:p>
          <a:p>
            <a:pPr lvl="1"/>
            <a:r>
              <a:rPr lang="cs-CZ" dirty="0"/>
              <a:t>Zánět</a:t>
            </a:r>
          </a:p>
          <a:p>
            <a:pPr lvl="1"/>
            <a:r>
              <a:rPr lang="cs-CZ" dirty="0"/>
              <a:t>Růst organizmu</a:t>
            </a:r>
          </a:p>
          <a:p>
            <a:pPr lvl="1"/>
            <a:r>
              <a:rPr lang="cs-CZ" dirty="0"/>
              <a:t>Genetická alterace</a:t>
            </a:r>
          </a:p>
          <a:p>
            <a:r>
              <a:rPr lang="cs-CZ" dirty="0"/>
              <a:t>Masa buněk</a:t>
            </a:r>
          </a:p>
          <a:p>
            <a:pPr lvl="1"/>
            <a:r>
              <a:rPr lang="cs-CZ" dirty="0"/>
              <a:t>∅ 200 </a:t>
            </a:r>
            <a:r>
              <a:rPr lang="cs-CZ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 err="1"/>
              <a:t>m</a:t>
            </a:r>
            <a:endParaRPr lang="cs-CZ" dirty="0"/>
          </a:p>
          <a:p>
            <a:pPr lvl="1"/>
            <a:r>
              <a:rPr lang="cs-CZ" dirty="0"/>
              <a:t>Ischemie v centru</a:t>
            </a:r>
          </a:p>
          <a:p>
            <a:pPr lvl="1"/>
            <a:r>
              <a:rPr lang="cs-CZ" dirty="0"/>
              <a:t>Vznik lumen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90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patofyziologie cyst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Rozpadové produkty</a:t>
            </a:r>
          </a:p>
          <a:p>
            <a:pPr lvl="1"/>
            <a:r>
              <a:rPr lang="cs-CZ" dirty="0"/>
              <a:t>↑ osmotického tlaku</a:t>
            </a:r>
          </a:p>
          <a:p>
            <a:pPr lvl="1"/>
            <a:r>
              <a:rPr lang="cs-CZ" dirty="0"/>
              <a:t>Nasávání tekutiny</a:t>
            </a:r>
          </a:p>
          <a:p>
            <a:pPr lvl="1"/>
            <a:r>
              <a:rPr lang="cs-CZ" dirty="0"/>
              <a:t>Rozpínání a útlak okolí</a:t>
            </a:r>
          </a:p>
          <a:p>
            <a:r>
              <a:rPr lang="cs-CZ" dirty="0"/>
              <a:t>Maturace epitelu</a:t>
            </a:r>
          </a:p>
          <a:p>
            <a:pPr lvl="1"/>
            <a:r>
              <a:rPr lang="cs-CZ" dirty="0"/>
              <a:t>Tvorba bazální membrány</a:t>
            </a:r>
          </a:p>
          <a:p>
            <a:pPr lvl="1"/>
            <a:r>
              <a:rPr lang="cs-CZ" dirty="0"/>
              <a:t>Tvorba vazivové kapsuly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9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2546" t="12656" r="7457" b="19085"/>
          <a:stretch/>
        </p:blipFill>
        <p:spPr>
          <a:xfrm>
            <a:off x="1" y="913457"/>
            <a:ext cx="9144000" cy="50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73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B893B89-73A0-4693-9246-7B8A64242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5" y="0"/>
            <a:ext cx="8863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058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Příznaky a diagnostika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Dlouho bezpříznakové</a:t>
            </a:r>
          </a:p>
          <a:p>
            <a:r>
              <a:rPr lang="cs-CZ" dirty="0"/>
              <a:t>Deformace</a:t>
            </a:r>
          </a:p>
          <a:p>
            <a:r>
              <a:rPr lang="cs-CZ" dirty="0"/>
              <a:t>Bolest i parestezie při zánětu</a:t>
            </a:r>
          </a:p>
          <a:p>
            <a:r>
              <a:rPr lang="cs-CZ" dirty="0" err="1"/>
              <a:t>Devitální</a:t>
            </a:r>
            <a:r>
              <a:rPr lang="cs-CZ" dirty="0"/>
              <a:t> nebo chybějící zub</a:t>
            </a:r>
          </a:p>
          <a:p>
            <a:r>
              <a:rPr lang="cs-CZ" dirty="0"/>
              <a:t>Součást syndromu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578234"/>
          </a:xfrm>
        </p:spPr>
        <p:txBody>
          <a:bodyPr>
            <a:normAutofit fontScale="90000"/>
          </a:bodyPr>
          <a:lstStyle/>
          <a:p>
            <a:r>
              <a:rPr lang="cs-CZ" dirty="0"/>
              <a:t>Klasifikace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537105"/>
              </p:ext>
            </p:extLst>
          </p:nvPr>
        </p:nvGraphicFramePr>
        <p:xfrm>
          <a:off x="628650" y="1309608"/>
          <a:ext cx="7886700" cy="486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7585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8B72CA-373A-4E7F-91CE-31DEF814E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1B8B72CA-373A-4E7F-91CE-31DEF814E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graphicEl>
                                              <a:dgm id="{1B8B72CA-373A-4E7F-91CE-31DEF814E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graphicEl>
                                              <a:dgm id="{1B8B72CA-373A-4E7F-91CE-31DEF814E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F5C2F2-6B52-4C0F-847D-F7794A3B1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>
                                            <p:graphicEl>
                                              <a:dgm id="{F7F5C2F2-6B52-4C0F-847D-F7794A3B1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graphicEl>
                                              <a:dgm id="{F7F5C2F2-6B52-4C0F-847D-F7794A3B1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graphicEl>
                                              <a:dgm id="{F7F5C2F2-6B52-4C0F-847D-F7794A3B1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E2C3ED-F36B-4218-AA72-C4B71215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33E2C3ED-F36B-4218-AA72-C4B71215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>
                                            <p:graphicEl>
                                              <a:dgm id="{33E2C3ED-F36B-4218-AA72-C4B71215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>
                                            <p:graphicEl>
                                              <a:dgm id="{33E2C3ED-F36B-4218-AA72-C4B71215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1E221F-D520-4F67-9BB1-8CA0A1712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>
                                            <p:graphicEl>
                                              <a:dgm id="{291E221F-D520-4F67-9BB1-8CA0A1712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>
                                            <p:graphicEl>
                                              <a:dgm id="{291E221F-D520-4F67-9BB1-8CA0A1712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>
                                            <p:graphicEl>
                                              <a:dgm id="{291E221F-D520-4F67-9BB1-8CA0A1712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9633F1-1FEF-425F-AC47-94F7F2B6B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499633F1-1FEF-425F-AC47-94F7F2B6BD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>
                                            <p:graphicEl>
                                              <a:dgm id="{499633F1-1FEF-425F-AC47-94F7F2B6B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">
                                            <p:graphicEl>
                                              <a:dgm id="{499633F1-1FEF-425F-AC47-94F7F2B6B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1B0E3-6D6C-43EB-AA8C-543738856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">
                                            <p:graphicEl>
                                              <a:dgm id="{8681B0E3-6D6C-43EB-AA8C-543738856C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>
                                            <p:graphicEl>
                                              <a:dgm id="{8681B0E3-6D6C-43EB-AA8C-543738856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>
                                            <p:graphicEl>
                                              <a:dgm id="{8681B0E3-6D6C-43EB-AA8C-543738856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735874-C08C-4F7A-B3D4-B4C7233A4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>
                                            <p:graphicEl>
                                              <a:dgm id="{83735874-C08C-4F7A-B3D4-B4C7233A4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">
                                            <p:graphicEl>
                                              <a:dgm id="{83735874-C08C-4F7A-B3D4-B4C7233A4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">
                                            <p:graphicEl>
                                              <a:dgm id="{83735874-C08C-4F7A-B3D4-B4C7233A4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996E8C-F50C-48DD-B752-4DB718186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">
                                            <p:graphicEl>
                                              <a:dgm id="{E6996E8C-F50C-48DD-B752-4DB718186A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">
                                            <p:graphicEl>
                                              <a:dgm id="{E6996E8C-F50C-48DD-B752-4DB718186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">
                                            <p:graphicEl>
                                              <a:dgm id="{E6996E8C-F50C-48DD-B752-4DB718186A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206C2C-4756-46DF-8537-B28533B42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">
                                            <p:graphicEl>
                                              <a:dgm id="{C4206C2C-4756-46DF-8537-B28533B421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">
                                            <p:graphicEl>
                                              <a:dgm id="{C4206C2C-4756-46DF-8537-B28533B42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">
                                            <p:graphicEl>
                                              <a:dgm id="{C4206C2C-4756-46DF-8537-B28533B42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67FF5A-728B-44AD-8BDC-528EB7325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">
                                            <p:graphicEl>
                                              <a:dgm id="{AE67FF5A-728B-44AD-8BDC-528EB7325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">
                                            <p:graphicEl>
                                              <a:dgm id="{AE67FF5A-728B-44AD-8BDC-528EB7325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">
                                            <p:graphicEl>
                                              <a:dgm id="{AE67FF5A-728B-44AD-8BDC-528EB7325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41B070-7AB6-4224-84D1-1955D11F8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">
                                            <p:graphicEl>
                                              <a:dgm id="{C841B070-7AB6-4224-84D1-1955D11F8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">
                                            <p:graphicEl>
                                              <a:dgm id="{C841B070-7AB6-4224-84D1-1955D11F8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">
                                            <p:graphicEl>
                                              <a:dgm id="{C841B070-7AB6-4224-84D1-1955D11F8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6B9A74-5150-4632-AE30-FD6CBDBF7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">
                                            <p:graphicEl>
                                              <a:dgm id="{DE6B9A74-5150-4632-AE30-FD6CBDBF7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">
                                            <p:graphicEl>
                                              <a:dgm id="{DE6B9A74-5150-4632-AE30-FD6CBDBF7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">
                                            <p:graphicEl>
                                              <a:dgm id="{DE6B9A74-5150-4632-AE30-FD6CBDBF7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B84FD9-430E-406F-8858-57B164C9B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">
                                            <p:graphicEl>
                                              <a:dgm id="{2FB84FD9-430E-406F-8858-57B164C9BD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4">
                                            <p:graphicEl>
                                              <a:dgm id="{2FB84FD9-430E-406F-8858-57B164C9B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">
                                            <p:graphicEl>
                                              <a:dgm id="{2FB84FD9-430E-406F-8858-57B164C9B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DDCE1E-0FC1-41F7-B154-E41455390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">
                                            <p:graphicEl>
                                              <a:dgm id="{CFDDCE1E-0FC1-41F7-B154-E41455390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">
                                            <p:graphicEl>
                                              <a:dgm id="{CFDDCE1E-0FC1-41F7-B154-E41455390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">
                                            <p:graphicEl>
                                              <a:dgm id="{CFDDCE1E-0FC1-41F7-B154-E41455390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84766D-6329-4751-AF38-BA27CB27C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">
                                            <p:graphicEl>
                                              <a:dgm id="{C084766D-6329-4751-AF38-BA27CB27C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">
                                            <p:graphicEl>
                                              <a:dgm id="{C084766D-6329-4751-AF38-BA27CB27C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">
                                            <p:graphicEl>
                                              <a:dgm id="{C084766D-6329-4751-AF38-BA27CB27C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AE697F-11F4-4B27-82C3-BF93B0C15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">
                                            <p:graphicEl>
                                              <a:dgm id="{91AE697F-11F4-4B27-82C3-BF93B0C158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">
                                            <p:graphicEl>
                                              <a:dgm id="{91AE697F-11F4-4B27-82C3-BF93B0C15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">
                                            <p:graphicEl>
                                              <a:dgm id="{91AE697F-11F4-4B27-82C3-BF93B0C15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2C92A8-30D6-4B11-9470-D18347F3A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">
                                            <p:graphicEl>
                                              <a:dgm id="{9C2C92A8-30D6-4B11-9470-D18347F3A8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">
                                            <p:graphicEl>
                                              <a:dgm id="{9C2C92A8-30D6-4B11-9470-D18347F3A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">
                                            <p:graphicEl>
                                              <a:dgm id="{9C2C92A8-30D6-4B11-9470-D18347F3A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6C8FAE-F21C-45A6-A875-94455AA70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">
                                            <p:graphicEl>
                                              <a:dgm id="{386C8FAE-F21C-45A6-A875-94455AA707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4">
                                            <p:graphicEl>
                                              <a:dgm id="{386C8FAE-F21C-45A6-A875-94455AA70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">
                                            <p:graphicEl>
                                              <a:dgm id="{386C8FAE-F21C-45A6-A875-94455AA70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0F1F7D-3C93-42C8-AE3E-1BC3DADC0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4">
                                            <p:graphicEl>
                                              <a:dgm id="{E10F1F7D-3C93-42C8-AE3E-1BC3DADC05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">
                                            <p:graphicEl>
                                              <a:dgm id="{E10F1F7D-3C93-42C8-AE3E-1BC3DADC0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">
                                            <p:graphicEl>
                                              <a:dgm id="{E10F1F7D-3C93-42C8-AE3E-1BC3DADC05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31C4D1-3315-4D2B-AB42-3B6A07892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">
                                            <p:graphicEl>
                                              <a:dgm id="{2B31C4D1-3315-4D2B-AB42-3B6A078922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">
                                            <p:graphicEl>
                                              <a:dgm id="{2B31C4D1-3315-4D2B-AB42-3B6A07892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">
                                            <p:graphicEl>
                                              <a:dgm id="{2B31C4D1-3315-4D2B-AB42-3B6A07892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4C212-A8D5-4EB1-968E-12263D6AE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4">
                                            <p:graphicEl>
                                              <a:dgm id="{CA84C212-A8D5-4EB1-968E-12263D6AE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">
                                            <p:graphicEl>
                                              <a:dgm id="{CA84C212-A8D5-4EB1-968E-12263D6AE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">
                                            <p:graphicEl>
                                              <a:dgm id="{CA84C212-A8D5-4EB1-968E-12263D6AE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25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2C1472-D666-4177-AEC2-FD1C30124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4">
                                            <p:graphicEl>
                                              <a:dgm id="{7D2C1472-D666-4177-AEC2-FD1C30124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">
                                            <p:graphicEl>
                                              <a:dgm id="{7D2C1472-D666-4177-AEC2-FD1C30124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">
                                            <p:graphicEl>
                                              <a:dgm id="{7D2C1472-D666-4177-AEC2-FD1C30124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BDAD64-01E8-47EF-88A0-FC53C8E61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4">
                                            <p:graphicEl>
                                              <a:dgm id="{50BDAD64-01E8-47EF-88A0-FC53C8E612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4">
                                            <p:graphicEl>
                                              <a:dgm id="{50BDAD64-01E8-47EF-88A0-FC53C8E61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4">
                                            <p:graphicEl>
                                              <a:dgm id="{50BDAD64-01E8-47EF-88A0-FC53C8E612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750"/>
                            </p:stCondLst>
                            <p:childTnLst>
                              <p:par>
                                <p:cTn id="1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8FE039-CFA1-4929-8100-BC38E9E1B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4">
                                            <p:graphicEl>
                                              <a:dgm id="{F68FE039-CFA1-4929-8100-BC38E9E1B9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4">
                                            <p:graphicEl>
                                              <a:dgm id="{F68FE039-CFA1-4929-8100-BC38E9E1B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">
                                            <p:graphicEl>
                                              <a:dgm id="{F68FE039-CFA1-4929-8100-BC38E9E1B9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473049-B915-453E-9E0E-FAB144327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">
                                            <p:graphicEl>
                                              <a:dgm id="{2F473049-B915-453E-9E0E-FAB144327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4">
                                            <p:graphicEl>
                                              <a:dgm id="{2F473049-B915-453E-9E0E-FAB144327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4">
                                            <p:graphicEl>
                                              <a:dgm id="{2F473049-B915-453E-9E0E-FAB144327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4DFF7C-92EB-444A-A0BF-9CB3AEA68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4">
                                            <p:graphicEl>
                                              <a:dgm id="{A84DFF7C-92EB-444A-A0BF-9CB3AEA68B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4">
                                            <p:graphicEl>
                                              <a:dgm id="{A84DFF7C-92EB-444A-A0BF-9CB3AEA68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4">
                                            <p:graphicEl>
                                              <a:dgm id="{A84DFF7C-92EB-444A-A0BF-9CB3AEA68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5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DE275B-69BF-4099-9D1D-141C73A1D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4">
                                            <p:graphicEl>
                                              <a:dgm id="{D3DE275B-69BF-4099-9D1D-141C73A1D8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">
                                            <p:graphicEl>
                                              <a:dgm id="{D3DE275B-69BF-4099-9D1D-141C73A1D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">
                                            <p:graphicEl>
                                              <a:dgm id="{D3DE275B-69BF-4099-9D1D-141C73A1D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750"/>
                            </p:stCondLst>
                            <p:childTnLst>
                              <p:par>
                                <p:cTn id="1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1E02F9-C6C9-44F1-98C7-5D6CCC0A1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4">
                                            <p:graphicEl>
                                              <a:dgm id="{AF1E02F9-C6C9-44F1-98C7-5D6CCC0A1E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">
                                            <p:graphicEl>
                                              <a:dgm id="{AF1E02F9-C6C9-44F1-98C7-5D6CCC0A1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">
                                            <p:graphicEl>
                                              <a:dgm id="{AF1E02F9-C6C9-44F1-98C7-5D6CCC0A1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000"/>
                            </p:stCondLst>
                            <p:childTnLst>
                              <p:par>
                                <p:cTn id="1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C10916-FB73-40CE-A1C8-1BC4AFC0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4">
                                            <p:graphicEl>
                                              <a:dgm id="{74C10916-FB73-40CE-A1C8-1BC4AFC08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">
                                            <p:graphicEl>
                                              <a:dgm id="{74C10916-FB73-40CE-A1C8-1BC4AFC0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4">
                                            <p:graphicEl>
                                              <a:dgm id="{74C10916-FB73-40CE-A1C8-1BC4AFC08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250"/>
                            </p:stCondLst>
                            <p:childTnLst>
                              <p:par>
                                <p:cTn id="1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90061-4A2C-49EF-9BDD-E6CD5AE9B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4">
                                            <p:graphicEl>
                                              <a:dgm id="{45590061-4A2C-49EF-9BDD-E6CD5AE9B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">
                                            <p:graphicEl>
                                              <a:dgm id="{45590061-4A2C-49EF-9BDD-E6CD5AE9B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4">
                                            <p:graphicEl>
                                              <a:dgm id="{45590061-4A2C-49EF-9BDD-E6CD5AE9B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7500"/>
                            </p:stCondLst>
                            <p:childTnLst>
                              <p:par>
                                <p:cTn id="1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8E7064-A6CB-4C93-A48B-D04D143EE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4">
                                            <p:graphicEl>
                                              <a:dgm id="{D68E7064-A6CB-4C93-A48B-D04D143EE4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50" fill="hold"/>
                                        <p:tgtEl>
                                          <p:spTgt spid="4">
                                            <p:graphicEl>
                                              <a:dgm id="{D68E7064-A6CB-4C93-A48B-D04D143EE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4">
                                            <p:graphicEl>
                                              <a:dgm id="{D68E7064-A6CB-4C93-A48B-D04D143EE4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750"/>
                            </p:stCondLst>
                            <p:childTnLst>
                              <p:par>
                                <p:cTn id="1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93C5EF-36E9-441F-B461-DC6B127DC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4">
                                            <p:graphicEl>
                                              <a:dgm id="{9293C5EF-36E9-441F-B461-DC6B127DC2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4">
                                            <p:graphicEl>
                                              <a:dgm id="{9293C5EF-36E9-441F-B461-DC6B127DC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4">
                                            <p:graphicEl>
                                              <a:dgm id="{9293C5EF-36E9-441F-B461-DC6B127DC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8000"/>
                            </p:stCondLst>
                            <p:childTnLst>
                              <p:par>
                                <p:cTn id="1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F783EF-DA1B-48C4-8E89-09553978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4">
                                            <p:graphicEl>
                                              <a:dgm id="{98F783EF-DA1B-48C4-8E89-09553978B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4">
                                            <p:graphicEl>
                                              <a:dgm id="{98F783EF-DA1B-48C4-8E89-09553978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4">
                                            <p:graphicEl>
                                              <a:dgm id="{98F783EF-DA1B-48C4-8E89-09553978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8250"/>
                            </p:stCondLst>
                            <p:childTnLst>
                              <p:par>
                                <p:cTn id="2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6077FA-0CEB-41FA-B8BE-2D472F8464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4">
                                            <p:graphicEl>
                                              <a:dgm id="{EC6077FA-0CEB-41FA-B8BE-2D472F8464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4">
                                            <p:graphicEl>
                                              <a:dgm id="{EC6077FA-0CEB-41FA-B8BE-2D472F8464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4">
                                            <p:graphicEl>
                                              <a:dgm id="{EC6077FA-0CEB-41FA-B8BE-2D472F8464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500"/>
                            </p:stCondLst>
                            <p:childTnLst>
                              <p:par>
                                <p:cTn id="2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B4166F-4ECB-4FAF-8DAC-8E5F9980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4">
                                            <p:graphicEl>
                                              <a:dgm id="{EEB4166F-4ECB-4FAF-8DAC-8E5F99804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4">
                                            <p:graphicEl>
                                              <a:dgm id="{EEB4166F-4ECB-4FAF-8DAC-8E5F9980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4">
                                            <p:graphicEl>
                                              <a:dgm id="{EEB4166F-4ECB-4FAF-8DAC-8E5F9980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8750"/>
                            </p:stCondLst>
                            <p:childTnLst>
                              <p:par>
                                <p:cTn id="2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ED4488-C2CA-4E74-A1D2-584AB6048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4">
                                            <p:graphicEl>
                                              <a:dgm id="{2DED4488-C2CA-4E74-A1D2-584AB60487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4">
                                            <p:graphicEl>
                                              <a:dgm id="{2DED4488-C2CA-4E74-A1D2-584AB6048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4">
                                            <p:graphicEl>
                                              <a:dgm id="{2DED4488-C2CA-4E74-A1D2-584AB6048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11FF11-E6B9-428D-B56B-7B4A9237A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4">
                                            <p:graphicEl>
                                              <a:dgm id="{7A11FF11-E6B9-428D-B56B-7B4A9237A2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4">
                                            <p:graphicEl>
                                              <a:dgm id="{7A11FF11-E6B9-428D-B56B-7B4A9237A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4">
                                            <p:graphicEl>
                                              <a:dgm id="{7A11FF11-E6B9-428D-B56B-7B4A9237A2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250"/>
                            </p:stCondLst>
                            <p:childTnLst>
                              <p:par>
                                <p:cTn id="2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A25F8E-DF0E-4B40-9F9F-0D53159CF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4">
                                            <p:graphicEl>
                                              <a:dgm id="{FBA25F8E-DF0E-4B40-9F9F-0D53159CF3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4">
                                            <p:graphicEl>
                                              <a:dgm id="{FBA25F8E-DF0E-4B40-9F9F-0D53159CF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4">
                                            <p:graphicEl>
                                              <a:dgm id="{FBA25F8E-DF0E-4B40-9F9F-0D53159CF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94FC40-9514-4948-8B2F-F134504F1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4">
                                            <p:graphicEl>
                                              <a:dgm id="{C694FC40-9514-4948-8B2F-F134504F1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4">
                                            <p:graphicEl>
                                              <a:dgm id="{C694FC40-9514-4948-8B2F-F134504F1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4">
                                            <p:graphicEl>
                                              <a:dgm id="{C694FC40-9514-4948-8B2F-F134504F1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9750"/>
                            </p:stCondLst>
                            <p:childTnLst>
                              <p:par>
                                <p:cTn id="2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4EA12-938A-4D01-BBBB-F63B99DE5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4">
                                            <p:graphicEl>
                                              <a:dgm id="{08A4EA12-938A-4D01-BBBB-F63B99DE55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4">
                                            <p:graphicEl>
                                              <a:dgm id="{08A4EA12-938A-4D01-BBBB-F63B99DE5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4">
                                            <p:graphicEl>
                                              <a:dgm id="{08A4EA12-938A-4D01-BBBB-F63B99DE55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5BCDD4-E014-4151-B3FF-ABAF5BC25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4">
                                            <p:graphicEl>
                                              <a:dgm id="{265BCDD4-E014-4151-B3FF-ABAF5BC25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50" fill="hold"/>
                                        <p:tgtEl>
                                          <p:spTgt spid="4">
                                            <p:graphicEl>
                                              <a:dgm id="{265BCDD4-E014-4151-B3FF-ABAF5BC25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4">
                                            <p:graphicEl>
                                              <a:dgm id="{265BCDD4-E014-4151-B3FF-ABAF5BC25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DC4C0-5584-422D-BB8E-C5C537411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4">
                                            <p:graphicEl>
                                              <a:dgm id="{B99DC4C0-5584-422D-BB8E-C5C537411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250" fill="hold"/>
                                        <p:tgtEl>
                                          <p:spTgt spid="4">
                                            <p:graphicEl>
                                              <a:dgm id="{B99DC4C0-5584-422D-BB8E-C5C537411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4">
                                            <p:graphicEl>
                                              <a:dgm id="{B99DC4C0-5584-422D-BB8E-C5C537411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6A1DD8-177D-4A46-BDE9-A5C4EEBD0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4">
                                            <p:graphicEl>
                                              <a:dgm id="{2B6A1DD8-177D-4A46-BDE9-A5C4EEBD01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250" fill="hold"/>
                                        <p:tgtEl>
                                          <p:spTgt spid="4">
                                            <p:graphicEl>
                                              <a:dgm id="{2B6A1DD8-177D-4A46-BDE9-A5C4EEBD0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4">
                                            <p:graphicEl>
                                              <a:dgm id="{2B6A1DD8-177D-4A46-BDE9-A5C4EEBD01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750"/>
                            </p:stCondLst>
                            <p:childTnLst>
                              <p:par>
                                <p:cTn id="2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93C4E1-3D8D-419F-AEB4-A5FC2A90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4">
                                            <p:graphicEl>
                                              <a:dgm id="{F593C4E1-3D8D-419F-AEB4-A5FC2A90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250" fill="hold"/>
                                        <p:tgtEl>
                                          <p:spTgt spid="4">
                                            <p:graphicEl>
                                              <a:dgm id="{F593C4E1-3D8D-419F-AEB4-A5FC2A90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4">
                                            <p:graphicEl>
                                              <a:dgm id="{F593C4E1-3D8D-419F-AEB4-A5FC2A90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F7F502-C33E-4EA6-BB83-4C4015E1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4">
                                            <p:graphicEl>
                                              <a:dgm id="{98F7F502-C33E-4EA6-BB83-4C4015E1E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250" fill="hold"/>
                                        <p:tgtEl>
                                          <p:spTgt spid="4">
                                            <p:graphicEl>
                                              <a:dgm id="{98F7F502-C33E-4EA6-BB83-4C4015E1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4">
                                            <p:graphicEl>
                                              <a:dgm id="{98F7F502-C33E-4EA6-BB83-4C4015E1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78B4F9-D511-4F50-ACEB-4C44E133D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4">
                                            <p:graphicEl>
                                              <a:dgm id="{6778B4F9-D511-4F50-ACEB-4C44E133DA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50" fill="hold"/>
                                        <p:tgtEl>
                                          <p:spTgt spid="4">
                                            <p:graphicEl>
                                              <a:dgm id="{6778B4F9-D511-4F50-ACEB-4C44E133D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4">
                                            <p:graphicEl>
                                              <a:dgm id="{6778B4F9-D511-4F50-ACEB-4C44E133DA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B90599-5899-4028-9847-7310E25B7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4">
                                            <p:graphicEl>
                                              <a:dgm id="{33B90599-5899-4028-9847-7310E25B7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4">
                                            <p:graphicEl>
                                              <a:dgm id="{33B90599-5899-4028-9847-7310E25B7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4">
                                            <p:graphicEl>
                                              <a:dgm id="{33B90599-5899-4028-9847-7310E25B7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1750"/>
                            </p:stCondLst>
                            <p:childTnLst>
                              <p:par>
                                <p:cTn id="2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4CAFFE-F9EA-4183-81A7-B595296EE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4">
                                            <p:graphicEl>
                                              <a:dgm id="{664CAFFE-F9EA-4183-81A7-B595296EE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4">
                                            <p:graphicEl>
                                              <a:dgm id="{664CAFFE-F9EA-4183-81A7-B595296EE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4">
                                            <p:graphicEl>
                                              <a:dgm id="{664CAFFE-F9EA-4183-81A7-B595296EE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AFE250-BE90-43A0-9E8C-12256468A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4">
                                            <p:graphicEl>
                                              <a:dgm id="{79AFE250-BE90-43A0-9E8C-12256468A5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4">
                                            <p:graphicEl>
                                              <a:dgm id="{79AFE250-BE90-43A0-9E8C-12256468A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4">
                                            <p:graphicEl>
                                              <a:dgm id="{79AFE250-BE90-43A0-9E8C-12256468A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2250"/>
                            </p:stCondLst>
                            <p:childTnLst>
                              <p:par>
                                <p:cTn id="2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06E27C-DE84-4243-BAA5-75F66B204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4">
                                            <p:graphicEl>
                                              <a:dgm id="{BC06E27C-DE84-4243-BAA5-75F66B204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250" fill="hold"/>
                                        <p:tgtEl>
                                          <p:spTgt spid="4">
                                            <p:graphicEl>
                                              <a:dgm id="{BC06E27C-DE84-4243-BAA5-75F66B204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50" fill="hold"/>
                                        <p:tgtEl>
                                          <p:spTgt spid="4">
                                            <p:graphicEl>
                                              <a:dgm id="{BC06E27C-DE84-4243-BAA5-75F66B204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F94EB5-3F3F-4938-BA79-82ED29851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">
                                            <p:graphicEl>
                                              <a:dgm id="{F5F94EB5-3F3F-4938-BA79-82ED29851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250" fill="hold"/>
                                        <p:tgtEl>
                                          <p:spTgt spid="4">
                                            <p:graphicEl>
                                              <a:dgm id="{F5F94EB5-3F3F-4938-BA79-82ED29851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50" fill="hold"/>
                                        <p:tgtEl>
                                          <p:spTgt spid="4">
                                            <p:graphicEl>
                                              <a:dgm id="{F5F94EB5-3F3F-4938-BA79-82ED29851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750"/>
                            </p:stCondLst>
                            <p:childTnLst>
                              <p:par>
                                <p:cTn id="3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9A429B-8F4B-4FE5-B31C-81BBC8C8C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4">
                                            <p:graphicEl>
                                              <a:dgm id="{CD9A429B-8F4B-4FE5-B31C-81BBC8C8C6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4">
                                            <p:graphicEl>
                                              <a:dgm id="{CD9A429B-8F4B-4FE5-B31C-81BBC8C8C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4">
                                            <p:graphicEl>
                                              <a:dgm id="{CD9A429B-8F4B-4FE5-B31C-81BBC8C8C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7FAEAC-5BAB-43E2-9086-AF1FE1A31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4">
                                            <p:graphicEl>
                                              <a:dgm id="{897FAEAC-5BAB-43E2-9086-AF1FE1A31F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50" fill="hold"/>
                                        <p:tgtEl>
                                          <p:spTgt spid="4">
                                            <p:graphicEl>
                                              <a:dgm id="{897FAEAC-5BAB-43E2-9086-AF1FE1A31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 fill="hold"/>
                                        <p:tgtEl>
                                          <p:spTgt spid="4">
                                            <p:graphicEl>
                                              <a:dgm id="{897FAEAC-5BAB-43E2-9086-AF1FE1A31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3250"/>
                            </p:stCondLst>
                            <p:childTnLst>
                              <p:par>
                                <p:cTn id="3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61FAA2-A57E-4164-8CE0-4A1F8AAC2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50"/>
                                        <p:tgtEl>
                                          <p:spTgt spid="4">
                                            <p:graphicEl>
                                              <a:dgm id="{6861FAA2-A57E-4164-8CE0-4A1F8AAC2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50" fill="hold"/>
                                        <p:tgtEl>
                                          <p:spTgt spid="4">
                                            <p:graphicEl>
                                              <a:dgm id="{6861FAA2-A57E-4164-8CE0-4A1F8AAC2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50" fill="hold"/>
                                        <p:tgtEl>
                                          <p:spTgt spid="4">
                                            <p:graphicEl>
                                              <a:dgm id="{6861FAA2-A57E-4164-8CE0-4A1F8AAC2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0D471D-96B7-4AC2-A228-64E895CD2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250"/>
                                        <p:tgtEl>
                                          <p:spTgt spid="4">
                                            <p:graphicEl>
                                              <a:dgm id="{8B0D471D-96B7-4AC2-A228-64E895CD2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4">
                                            <p:graphicEl>
                                              <a:dgm id="{8B0D471D-96B7-4AC2-A228-64E895CD2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50" fill="hold"/>
                                        <p:tgtEl>
                                          <p:spTgt spid="4">
                                            <p:graphicEl>
                                              <a:dgm id="{8B0D471D-96B7-4AC2-A228-64E895CD2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3750"/>
                            </p:stCondLst>
                            <p:childTnLst>
                              <p:par>
                                <p:cTn id="3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391595-79B0-4EE9-8E77-EA391539C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4">
                                            <p:graphicEl>
                                              <a:dgm id="{C9391595-79B0-4EE9-8E77-EA391539C7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250" fill="hold"/>
                                        <p:tgtEl>
                                          <p:spTgt spid="4">
                                            <p:graphicEl>
                                              <a:dgm id="{C9391595-79B0-4EE9-8E77-EA391539C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 fill="hold"/>
                                        <p:tgtEl>
                                          <p:spTgt spid="4">
                                            <p:graphicEl>
                                              <a:dgm id="{C9391595-79B0-4EE9-8E77-EA391539C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D83981-107F-409A-A9BE-BE4AF03DD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250"/>
                                        <p:tgtEl>
                                          <p:spTgt spid="4">
                                            <p:graphicEl>
                                              <a:dgm id="{B5D83981-107F-409A-A9BE-BE4AF03DDA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250" fill="hold"/>
                                        <p:tgtEl>
                                          <p:spTgt spid="4">
                                            <p:graphicEl>
                                              <a:dgm id="{B5D83981-107F-409A-A9BE-BE4AF03DD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50" fill="hold"/>
                                        <p:tgtEl>
                                          <p:spTgt spid="4">
                                            <p:graphicEl>
                                              <a:dgm id="{B5D83981-107F-409A-A9BE-BE4AF03DD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736650" y="1309608"/>
            <a:ext cx="7667996" cy="4024189"/>
            <a:chOff x="736650" y="1309608"/>
            <a:chExt cx="7667996" cy="4024189"/>
          </a:xfrm>
        </p:grpSpPr>
        <p:sp>
          <p:nvSpPr>
            <p:cNvPr id="6" name="Volný tvar 5"/>
            <p:cNvSpPr/>
            <p:nvPr/>
          </p:nvSpPr>
          <p:spPr>
            <a:xfrm>
              <a:off x="6571922" y="2564503"/>
              <a:ext cx="212723" cy="26148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614816"/>
                  </a:lnTo>
                  <a:lnTo>
                    <a:pt x="212723" y="2614816"/>
                  </a:lnTo>
                </a:path>
              </a:pathLst>
            </a:cu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3" name="Volný tvar 12"/>
            <p:cNvSpPr/>
            <p:nvPr/>
          </p:nvSpPr>
          <p:spPr>
            <a:xfrm>
              <a:off x="4913364" y="1742472"/>
              <a:ext cx="2103651" cy="17999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84717"/>
                  </a:lnTo>
                  <a:lnTo>
                    <a:pt x="2103651" y="84717"/>
                  </a:lnTo>
                  <a:lnTo>
                    <a:pt x="2103651" y="179991"/>
                  </a:lnTo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7" name="Volný tvar 16"/>
            <p:cNvSpPr/>
            <p:nvPr/>
          </p:nvSpPr>
          <p:spPr>
            <a:xfrm>
              <a:off x="3129017" y="2564503"/>
              <a:ext cx="2263370" cy="2037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8458"/>
                  </a:lnTo>
                  <a:lnTo>
                    <a:pt x="2263370" y="108458"/>
                  </a:lnTo>
                  <a:lnTo>
                    <a:pt x="2263370" y="203732"/>
                  </a:lnTo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9" name="Volný tvar 18"/>
            <p:cNvSpPr/>
            <p:nvPr/>
          </p:nvSpPr>
          <p:spPr>
            <a:xfrm>
              <a:off x="2970780" y="3475181"/>
              <a:ext cx="105869" cy="2880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8071"/>
                  </a:lnTo>
                  <a:lnTo>
                    <a:pt x="105869" y="288071"/>
                  </a:lnTo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0" name="Volný tvar 19"/>
            <p:cNvSpPr/>
            <p:nvPr/>
          </p:nvSpPr>
          <p:spPr>
            <a:xfrm>
              <a:off x="2152386" y="2974755"/>
              <a:ext cx="1402928" cy="1905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5274"/>
                  </a:lnTo>
                  <a:lnTo>
                    <a:pt x="1402928" y="95274"/>
                  </a:lnTo>
                  <a:lnTo>
                    <a:pt x="1402928" y="190548"/>
                  </a:lnTo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5" name="Volný tvar 24"/>
            <p:cNvSpPr/>
            <p:nvPr/>
          </p:nvSpPr>
          <p:spPr>
            <a:xfrm>
              <a:off x="882783" y="3475181"/>
              <a:ext cx="249869" cy="10592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59258"/>
                  </a:lnTo>
                  <a:lnTo>
                    <a:pt x="249869" y="1059258"/>
                  </a:lnTo>
                </a:path>
              </a:pathLst>
            </a:cu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6" name="Volný tvar 25"/>
            <p:cNvSpPr/>
            <p:nvPr/>
          </p:nvSpPr>
          <p:spPr>
            <a:xfrm>
              <a:off x="882783" y="3475181"/>
              <a:ext cx="249869" cy="6736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73664"/>
                  </a:lnTo>
                  <a:lnTo>
                    <a:pt x="249869" y="673664"/>
                  </a:lnTo>
                </a:path>
              </a:pathLst>
            </a:cu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7" name="Volný tvar 26"/>
            <p:cNvSpPr/>
            <p:nvPr/>
          </p:nvSpPr>
          <p:spPr>
            <a:xfrm>
              <a:off x="882783" y="3475181"/>
              <a:ext cx="249869" cy="28807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8071"/>
                  </a:lnTo>
                  <a:lnTo>
                    <a:pt x="249869" y="288071"/>
                  </a:lnTo>
                </a:path>
              </a:pathLst>
            </a:cu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8" name="Volný tvar 27"/>
            <p:cNvSpPr/>
            <p:nvPr/>
          </p:nvSpPr>
          <p:spPr>
            <a:xfrm>
              <a:off x="1467318" y="2974755"/>
              <a:ext cx="685068" cy="1905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85068" y="0"/>
                  </a:moveTo>
                  <a:lnTo>
                    <a:pt x="685068" y="95274"/>
                  </a:lnTo>
                  <a:lnTo>
                    <a:pt x="0" y="95274"/>
                  </a:lnTo>
                  <a:lnTo>
                    <a:pt x="0" y="190548"/>
                  </a:lnTo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9" name="Volný tvar 28"/>
            <p:cNvSpPr/>
            <p:nvPr/>
          </p:nvSpPr>
          <p:spPr>
            <a:xfrm>
              <a:off x="2152386" y="2564503"/>
              <a:ext cx="976631" cy="20373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976631" y="0"/>
                  </a:moveTo>
                  <a:lnTo>
                    <a:pt x="976631" y="108458"/>
                  </a:lnTo>
                  <a:lnTo>
                    <a:pt x="0" y="108458"/>
                  </a:lnTo>
                  <a:lnTo>
                    <a:pt x="0" y="203732"/>
                  </a:lnTo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30" name="Volný tvar 29"/>
            <p:cNvSpPr/>
            <p:nvPr/>
          </p:nvSpPr>
          <p:spPr>
            <a:xfrm>
              <a:off x="3129017" y="1742472"/>
              <a:ext cx="1784346" cy="17999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784346" y="0"/>
                  </a:moveTo>
                  <a:lnTo>
                    <a:pt x="1784346" y="84717"/>
                  </a:lnTo>
                  <a:lnTo>
                    <a:pt x="0" y="84717"/>
                  </a:lnTo>
                  <a:lnTo>
                    <a:pt x="0" y="179991"/>
                  </a:lnTo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31" name="Volný tvar 30"/>
            <p:cNvSpPr/>
            <p:nvPr/>
          </p:nvSpPr>
          <p:spPr>
            <a:xfrm>
              <a:off x="3760648" y="1309608"/>
              <a:ext cx="2412000" cy="468000"/>
            </a:xfrm>
            <a:custGeom>
              <a:avLst/>
              <a:gdLst>
                <a:gd name="connsiteX0" fmla="*/ 0 w 2305430"/>
                <a:gd name="connsiteY0" fmla="*/ 0 h 432863"/>
                <a:gd name="connsiteX1" fmla="*/ 2305430 w 2305430"/>
                <a:gd name="connsiteY1" fmla="*/ 0 h 432863"/>
                <a:gd name="connsiteX2" fmla="*/ 2305430 w 2305430"/>
                <a:gd name="connsiteY2" fmla="*/ 432863 h 432863"/>
                <a:gd name="connsiteX3" fmla="*/ 0 w 2305430"/>
                <a:gd name="connsiteY3" fmla="*/ 432863 h 432863"/>
                <a:gd name="connsiteX4" fmla="*/ 0 w 2305430"/>
                <a:gd name="connsiteY4" fmla="*/ 0 h 43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5430" h="432863">
                  <a:moveTo>
                    <a:pt x="0" y="0"/>
                  </a:moveTo>
                  <a:lnTo>
                    <a:pt x="2305430" y="0"/>
                  </a:lnTo>
                  <a:lnTo>
                    <a:pt x="2305430" y="432863"/>
                  </a:lnTo>
                  <a:lnTo>
                    <a:pt x="0" y="4328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800" kern="1200" dirty="0"/>
                <a:t>Cysty </a:t>
              </a:r>
              <a:r>
                <a:rPr lang="cs-CZ" sz="1800" kern="1200" dirty="0" err="1"/>
                <a:t>orofaciální</a:t>
              </a:r>
              <a:r>
                <a:rPr lang="cs-CZ" sz="1800" kern="1200" dirty="0"/>
                <a:t> oblasti</a:t>
              </a:r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2572650" y="1922463"/>
              <a:ext cx="1152000" cy="684000"/>
            </a:xfrm>
            <a:custGeom>
              <a:avLst/>
              <a:gdLst>
                <a:gd name="connsiteX0" fmla="*/ 0 w 1112731"/>
                <a:gd name="connsiteY0" fmla="*/ 0 h 642040"/>
                <a:gd name="connsiteX1" fmla="*/ 1112731 w 1112731"/>
                <a:gd name="connsiteY1" fmla="*/ 0 h 642040"/>
                <a:gd name="connsiteX2" fmla="*/ 1112731 w 1112731"/>
                <a:gd name="connsiteY2" fmla="*/ 642040 h 642040"/>
                <a:gd name="connsiteX3" fmla="*/ 0 w 1112731"/>
                <a:gd name="connsiteY3" fmla="*/ 642040 h 642040"/>
                <a:gd name="connsiteX4" fmla="*/ 0 w 1112731"/>
                <a:gd name="connsiteY4" fmla="*/ 0 h 64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731" h="642040">
                  <a:moveTo>
                    <a:pt x="0" y="0"/>
                  </a:moveTo>
                  <a:lnTo>
                    <a:pt x="1112731" y="0"/>
                  </a:lnTo>
                  <a:lnTo>
                    <a:pt x="1112731" y="642040"/>
                  </a:lnTo>
                  <a:lnTo>
                    <a:pt x="0" y="6420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kern="1200" dirty="0"/>
                <a:t>Cysty čelistí</a:t>
              </a:r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1348651" y="2768236"/>
              <a:ext cx="1656000" cy="216000"/>
            </a:xfrm>
            <a:custGeom>
              <a:avLst/>
              <a:gdLst>
                <a:gd name="connsiteX0" fmla="*/ 0 w 1607468"/>
                <a:gd name="connsiteY0" fmla="*/ 0 h 206518"/>
                <a:gd name="connsiteX1" fmla="*/ 1607468 w 1607468"/>
                <a:gd name="connsiteY1" fmla="*/ 0 h 206518"/>
                <a:gd name="connsiteX2" fmla="*/ 1607468 w 1607468"/>
                <a:gd name="connsiteY2" fmla="*/ 206518 h 206518"/>
                <a:gd name="connsiteX3" fmla="*/ 0 w 1607468"/>
                <a:gd name="connsiteY3" fmla="*/ 206518 h 206518"/>
                <a:gd name="connsiteX4" fmla="*/ 0 w 1607468"/>
                <a:gd name="connsiteY4" fmla="*/ 0 h 20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468" h="206518">
                  <a:moveTo>
                    <a:pt x="0" y="0"/>
                  </a:moveTo>
                  <a:lnTo>
                    <a:pt x="1607468" y="0"/>
                  </a:lnTo>
                  <a:lnTo>
                    <a:pt x="1607468" y="206518"/>
                  </a:lnTo>
                  <a:lnTo>
                    <a:pt x="0" y="206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/>
                <a:t>Pravé cysty</a:t>
              </a:r>
            </a:p>
          </p:txBody>
        </p:sp>
        <p:sp>
          <p:nvSpPr>
            <p:cNvPr id="34" name="Volný tvar 33"/>
            <p:cNvSpPr/>
            <p:nvPr/>
          </p:nvSpPr>
          <p:spPr>
            <a:xfrm>
              <a:off x="736650" y="3165303"/>
              <a:ext cx="1512000" cy="360000"/>
            </a:xfrm>
            <a:custGeom>
              <a:avLst/>
              <a:gdLst>
                <a:gd name="connsiteX0" fmla="*/ 0 w 1461336"/>
                <a:gd name="connsiteY0" fmla="*/ 0 h 309877"/>
                <a:gd name="connsiteX1" fmla="*/ 1461336 w 1461336"/>
                <a:gd name="connsiteY1" fmla="*/ 0 h 309877"/>
                <a:gd name="connsiteX2" fmla="*/ 1461336 w 1461336"/>
                <a:gd name="connsiteY2" fmla="*/ 309877 h 309877"/>
                <a:gd name="connsiteX3" fmla="*/ 0 w 1461336"/>
                <a:gd name="connsiteY3" fmla="*/ 309877 h 309877"/>
                <a:gd name="connsiteX4" fmla="*/ 0 w 1461336"/>
                <a:gd name="connsiteY4" fmla="*/ 0 h 30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336" h="309877">
                  <a:moveTo>
                    <a:pt x="0" y="0"/>
                  </a:moveTo>
                  <a:lnTo>
                    <a:pt x="1461336" y="0"/>
                  </a:lnTo>
                  <a:lnTo>
                    <a:pt x="1461336" y="309877"/>
                  </a:lnTo>
                  <a:lnTo>
                    <a:pt x="0" y="3098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kern="1200" dirty="0" err="1"/>
                <a:t>Odontogenní</a:t>
              </a:r>
              <a:endParaRPr lang="cs-CZ" sz="1400" kern="1200" dirty="0"/>
            </a:p>
          </p:txBody>
        </p:sp>
        <p:sp>
          <p:nvSpPr>
            <p:cNvPr id="35" name="Volný tvar 34"/>
            <p:cNvSpPr/>
            <p:nvPr/>
          </p:nvSpPr>
          <p:spPr>
            <a:xfrm>
              <a:off x="1132653" y="3665730"/>
              <a:ext cx="1620000" cy="252000"/>
            </a:xfrm>
            <a:custGeom>
              <a:avLst/>
              <a:gdLst>
                <a:gd name="connsiteX0" fmla="*/ 0 w 1552028"/>
                <a:gd name="connsiteY0" fmla="*/ 0 h 195044"/>
                <a:gd name="connsiteX1" fmla="*/ 1552028 w 1552028"/>
                <a:gd name="connsiteY1" fmla="*/ 0 h 195044"/>
                <a:gd name="connsiteX2" fmla="*/ 1552028 w 1552028"/>
                <a:gd name="connsiteY2" fmla="*/ 195044 h 195044"/>
                <a:gd name="connsiteX3" fmla="*/ 0 w 1552028"/>
                <a:gd name="connsiteY3" fmla="*/ 195044 h 195044"/>
                <a:gd name="connsiteX4" fmla="*/ 0 w 1552028"/>
                <a:gd name="connsiteY4" fmla="*/ 0 h 19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028" h="195044">
                  <a:moveTo>
                    <a:pt x="0" y="0"/>
                  </a:moveTo>
                  <a:lnTo>
                    <a:pt x="1552028" y="0"/>
                  </a:lnTo>
                  <a:lnTo>
                    <a:pt x="1552028" y="195044"/>
                  </a:lnTo>
                  <a:lnTo>
                    <a:pt x="0" y="1950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kern="1200" dirty="0" err="1"/>
                <a:t>Radikulární</a:t>
              </a:r>
              <a:endParaRPr lang="cs-CZ" sz="1200" kern="1200" dirty="0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1132653" y="4051323"/>
              <a:ext cx="1620000" cy="252000"/>
            </a:xfrm>
            <a:custGeom>
              <a:avLst/>
              <a:gdLst>
                <a:gd name="connsiteX0" fmla="*/ 0 w 1552028"/>
                <a:gd name="connsiteY0" fmla="*/ 0 h 195044"/>
                <a:gd name="connsiteX1" fmla="*/ 1552028 w 1552028"/>
                <a:gd name="connsiteY1" fmla="*/ 0 h 195044"/>
                <a:gd name="connsiteX2" fmla="*/ 1552028 w 1552028"/>
                <a:gd name="connsiteY2" fmla="*/ 195044 h 195044"/>
                <a:gd name="connsiteX3" fmla="*/ 0 w 1552028"/>
                <a:gd name="connsiteY3" fmla="*/ 195044 h 195044"/>
                <a:gd name="connsiteX4" fmla="*/ 0 w 1552028"/>
                <a:gd name="connsiteY4" fmla="*/ 0 h 19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028" h="195044">
                  <a:moveTo>
                    <a:pt x="0" y="0"/>
                  </a:moveTo>
                  <a:lnTo>
                    <a:pt x="1552028" y="0"/>
                  </a:lnTo>
                  <a:lnTo>
                    <a:pt x="1552028" y="195044"/>
                  </a:lnTo>
                  <a:lnTo>
                    <a:pt x="0" y="1950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kern="1200" dirty="0"/>
                <a:t>Folikulární</a:t>
              </a:r>
            </a:p>
          </p:txBody>
        </p:sp>
        <p:sp>
          <p:nvSpPr>
            <p:cNvPr id="37" name="Volný tvar 36"/>
            <p:cNvSpPr/>
            <p:nvPr/>
          </p:nvSpPr>
          <p:spPr>
            <a:xfrm>
              <a:off x="1132653" y="4436917"/>
              <a:ext cx="1620000" cy="252000"/>
            </a:xfrm>
            <a:custGeom>
              <a:avLst/>
              <a:gdLst>
                <a:gd name="connsiteX0" fmla="*/ 0 w 1552028"/>
                <a:gd name="connsiteY0" fmla="*/ 0 h 195044"/>
                <a:gd name="connsiteX1" fmla="*/ 1552028 w 1552028"/>
                <a:gd name="connsiteY1" fmla="*/ 0 h 195044"/>
                <a:gd name="connsiteX2" fmla="*/ 1552028 w 1552028"/>
                <a:gd name="connsiteY2" fmla="*/ 195044 h 195044"/>
                <a:gd name="connsiteX3" fmla="*/ 0 w 1552028"/>
                <a:gd name="connsiteY3" fmla="*/ 195044 h 195044"/>
                <a:gd name="connsiteX4" fmla="*/ 0 w 1552028"/>
                <a:gd name="connsiteY4" fmla="*/ 0 h 19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028" h="195044">
                  <a:moveTo>
                    <a:pt x="0" y="0"/>
                  </a:moveTo>
                  <a:lnTo>
                    <a:pt x="1552028" y="0"/>
                  </a:lnTo>
                  <a:lnTo>
                    <a:pt x="1552028" y="195044"/>
                  </a:lnTo>
                  <a:lnTo>
                    <a:pt x="0" y="1950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kern="1200" dirty="0" err="1"/>
                <a:t>Keratocysta</a:t>
              </a:r>
              <a:endParaRPr lang="cs-CZ" sz="1200" kern="1200" dirty="0"/>
            </a:p>
          </p:txBody>
        </p:sp>
        <p:sp>
          <p:nvSpPr>
            <p:cNvPr id="42" name="Volný tvar 41"/>
            <p:cNvSpPr/>
            <p:nvPr/>
          </p:nvSpPr>
          <p:spPr>
            <a:xfrm>
              <a:off x="2824646" y="3165303"/>
              <a:ext cx="1512000" cy="360000"/>
            </a:xfrm>
            <a:custGeom>
              <a:avLst/>
              <a:gdLst>
                <a:gd name="connsiteX0" fmla="*/ 0 w 1461336"/>
                <a:gd name="connsiteY0" fmla="*/ 0 h 309877"/>
                <a:gd name="connsiteX1" fmla="*/ 1461336 w 1461336"/>
                <a:gd name="connsiteY1" fmla="*/ 0 h 309877"/>
                <a:gd name="connsiteX2" fmla="*/ 1461336 w 1461336"/>
                <a:gd name="connsiteY2" fmla="*/ 309877 h 309877"/>
                <a:gd name="connsiteX3" fmla="*/ 0 w 1461336"/>
                <a:gd name="connsiteY3" fmla="*/ 309877 h 309877"/>
                <a:gd name="connsiteX4" fmla="*/ 0 w 1461336"/>
                <a:gd name="connsiteY4" fmla="*/ 0 h 30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336" h="309877">
                  <a:moveTo>
                    <a:pt x="0" y="0"/>
                  </a:moveTo>
                  <a:lnTo>
                    <a:pt x="1461336" y="0"/>
                  </a:lnTo>
                  <a:lnTo>
                    <a:pt x="1461336" y="309877"/>
                  </a:lnTo>
                  <a:lnTo>
                    <a:pt x="0" y="3098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kern="1200" dirty="0" err="1"/>
                <a:t>Fisurální</a:t>
              </a:r>
              <a:endParaRPr lang="cs-CZ" sz="1400" kern="1200" dirty="0"/>
            </a:p>
          </p:txBody>
        </p:sp>
        <p:sp>
          <p:nvSpPr>
            <p:cNvPr id="43" name="Volný tvar 42"/>
            <p:cNvSpPr/>
            <p:nvPr/>
          </p:nvSpPr>
          <p:spPr>
            <a:xfrm>
              <a:off x="3076649" y="3665730"/>
              <a:ext cx="1620000" cy="252000"/>
            </a:xfrm>
            <a:custGeom>
              <a:avLst/>
              <a:gdLst>
                <a:gd name="connsiteX0" fmla="*/ 0 w 1552028"/>
                <a:gd name="connsiteY0" fmla="*/ 0 h 195044"/>
                <a:gd name="connsiteX1" fmla="*/ 1552028 w 1552028"/>
                <a:gd name="connsiteY1" fmla="*/ 0 h 195044"/>
                <a:gd name="connsiteX2" fmla="*/ 1552028 w 1552028"/>
                <a:gd name="connsiteY2" fmla="*/ 195044 h 195044"/>
                <a:gd name="connsiteX3" fmla="*/ 0 w 1552028"/>
                <a:gd name="connsiteY3" fmla="*/ 195044 h 195044"/>
                <a:gd name="connsiteX4" fmla="*/ 0 w 1552028"/>
                <a:gd name="connsiteY4" fmla="*/ 0 h 19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028" h="195044">
                  <a:moveTo>
                    <a:pt x="0" y="0"/>
                  </a:moveTo>
                  <a:lnTo>
                    <a:pt x="1552028" y="0"/>
                  </a:lnTo>
                  <a:lnTo>
                    <a:pt x="1552028" y="195044"/>
                  </a:lnTo>
                  <a:lnTo>
                    <a:pt x="0" y="1950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kern="1200" dirty="0" err="1"/>
                <a:t>Nasopaltinálního</a:t>
              </a:r>
              <a:r>
                <a:rPr lang="cs-CZ" sz="1200" kern="1200" dirty="0"/>
                <a:t> duktu</a:t>
              </a:r>
            </a:p>
          </p:txBody>
        </p:sp>
        <p:sp>
          <p:nvSpPr>
            <p:cNvPr id="45" name="Volný tvar 44"/>
            <p:cNvSpPr/>
            <p:nvPr/>
          </p:nvSpPr>
          <p:spPr>
            <a:xfrm>
              <a:off x="4588653" y="2768236"/>
              <a:ext cx="1656000" cy="216000"/>
            </a:xfrm>
            <a:custGeom>
              <a:avLst/>
              <a:gdLst>
                <a:gd name="connsiteX0" fmla="*/ 0 w 1607468"/>
                <a:gd name="connsiteY0" fmla="*/ 0 h 206518"/>
                <a:gd name="connsiteX1" fmla="*/ 1607468 w 1607468"/>
                <a:gd name="connsiteY1" fmla="*/ 0 h 206518"/>
                <a:gd name="connsiteX2" fmla="*/ 1607468 w 1607468"/>
                <a:gd name="connsiteY2" fmla="*/ 206518 h 206518"/>
                <a:gd name="connsiteX3" fmla="*/ 0 w 1607468"/>
                <a:gd name="connsiteY3" fmla="*/ 206518 h 206518"/>
                <a:gd name="connsiteX4" fmla="*/ 0 w 1607468"/>
                <a:gd name="connsiteY4" fmla="*/ 0 h 20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468" h="206518">
                  <a:moveTo>
                    <a:pt x="0" y="0"/>
                  </a:moveTo>
                  <a:lnTo>
                    <a:pt x="1607468" y="0"/>
                  </a:lnTo>
                  <a:lnTo>
                    <a:pt x="1607468" y="206518"/>
                  </a:lnTo>
                  <a:lnTo>
                    <a:pt x="0" y="2065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err="1"/>
                <a:t>Pseudocysty</a:t>
              </a:r>
              <a:endParaRPr lang="cs-CZ" sz="1600" kern="1200" dirty="0"/>
            </a:p>
          </p:txBody>
        </p:sp>
        <p:sp>
          <p:nvSpPr>
            <p:cNvPr id="49" name="Volný tvar 48"/>
            <p:cNvSpPr/>
            <p:nvPr/>
          </p:nvSpPr>
          <p:spPr>
            <a:xfrm>
              <a:off x="6460648" y="1922463"/>
              <a:ext cx="1152000" cy="684000"/>
            </a:xfrm>
            <a:custGeom>
              <a:avLst/>
              <a:gdLst>
                <a:gd name="connsiteX0" fmla="*/ 0 w 1112731"/>
                <a:gd name="connsiteY0" fmla="*/ 0 h 642040"/>
                <a:gd name="connsiteX1" fmla="*/ 1112731 w 1112731"/>
                <a:gd name="connsiteY1" fmla="*/ 0 h 642040"/>
                <a:gd name="connsiteX2" fmla="*/ 1112731 w 1112731"/>
                <a:gd name="connsiteY2" fmla="*/ 642040 h 642040"/>
                <a:gd name="connsiteX3" fmla="*/ 0 w 1112731"/>
                <a:gd name="connsiteY3" fmla="*/ 642040 h 642040"/>
                <a:gd name="connsiteX4" fmla="*/ 0 w 1112731"/>
                <a:gd name="connsiteY4" fmla="*/ 0 h 64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731" h="642040">
                  <a:moveTo>
                    <a:pt x="0" y="0"/>
                  </a:moveTo>
                  <a:lnTo>
                    <a:pt x="1112731" y="0"/>
                  </a:lnTo>
                  <a:lnTo>
                    <a:pt x="1112731" y="642040"/>
                  </a:lnTo>
                  <a:lnTo>
                    <a:pt x="0" y="6420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400" kern="1200" dirty="0"/>
                <a:t>Cysty měkkých tkání</a:t>
              </a:r>
            </a:p>
          </p:txBody>
        </p:sp>
        <p:sp>
          <p:nvSpPr>
            <p:cNvPr id="56" name="Volný tvar 55"/>
            <p:cNvSpPr/>
            <p:nvPr/>
          </p:nvSpPr>
          <p:spPr>
            <a:xfrm>
              <a:off x="6784646" y="5081797"/>
              <a:ext cx="1620000" cy="252000"/>
            </a:xfrm>
            <a:custGeom>
              <a:avLst/>
              <a:gdLst>
                <a:gd name="connsiteX0" fmla="*/ 0 w 1552028"/>
                <a:gd name="connsiteY0" fmla="*/ 0 h 195044"/>
                <a:gd name="connsiteX1" fmla="*/ 1552028 w 1552028"/>
                <a:gd name="connsiteY1" fmla="*/ 0 h 195044"/>
                <a:gd name="connsiteX2" fmla="*/ 1552028 w 1552028"/>
                <a:gd name="connsiteY2" fmla="*/ 195044 h 195044"/>
                <a:gd name="connsiteX3" fmla="*/ 0 w 1552028"/>
                <a:gd name="connsiteY3" fmla="*/ 195044 h 195044"/>
                <a:gd name="connsiteX4" fmla="*/ 0 w 1552028"/>
                <a:gd name="connsiteY4" fmla="*/ 0 h 19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028" h="195044">
                  <a:moveTo>
                    <a:pt x="0" y="0"/>
                  </a:moveTo>
                  <a:lnTo>
                    <a:pt x="1552028" y="0"/>
                  </a:lnTo>
                  <a:lnTo>
                    <a:pt x="1552028" y="195044"/>
                  </a:lnTo>
                  <a:lnTo>
                    <a:pt x="0" y="1950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200" kern="1200" dirty="0"/>
                <a:t>Slinných žláz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18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4258"/>
          </a:xfrm>
        </p:spPr>
        <p:txBody>
          <a:bodyPr/>
          <a:lstStyle/>
          <a:p>
            <a:r>
              <a:rPr lang="cs-CZ" dirty="0" err="1"/>
              <a:t>Radikulární</a:t>
            </a:r>
            <a:r>
              <a:rPr lang="cs-CZ" dirty="0"/>
              <a:t> cysta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31" y="1700808"/>
            <a:ext cx="7773339" cy="475252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Klinika a patogeneze</a:t>
            </a:r>
          </a:p>
          <a:p>
            <a:pPr lvl="1"/>
            <a:r>
              <a:rPr lang="cs-CZ" dirty="0"/>
              <a:t>Nejčastější</a:t>
            </a:r>
          </a:p>
          <a:p>
            <a:pPr lvl="1"/>
            <a:r>
              <a:rPr lang="cs-CZ" dirty="0" err="1"/>
              <a:t>Devitální</a:t>
            </a:r>
            <a:r>
              <a:rPr lang="cs-CZ" dirty="0"/>
              <a:t> zub v ústech nebo anamnéze</a:t>
            </a:r>
          </a:p>
          <a:p>
            <a:pPr lvl="1"/>
            <a:r>
              <a:rPr lang="cs-CZ" dirty="0" err="1"/>
              <a:t>Malassezovy</a:t>
            </a:r>
            <a:r>
              <a:rPr lang="cs-CZ" dirty="0"/>
              <a:t> ostrůvky (</a:t>
            </a:r>
            <a:r>
              <a:rPr lang="cs-CZ" dirty="0" err="1"/>
              <a:t>Hertwigova</a:t>
            </a:r>
            <a:r>
              <a:rPr lang="cs-CZ" dirty="0"/>
              <a:t> pochva)</a:t>
            </a:r>
          </a:p>
          <a:p>
            <a:pPr lvl="1"/>
            <a:r>
              <a:rPr lang="cs-CZ" dirty="0"/>
              <a:t>Stimulace zánětem (Il-1, RANKL)</a:t>
            </a:r>
          </a:p>
          <a:p>
            <a:pPr lvl="1"/>
            <a:r>
              <a:rPr lang="cs-CZ" dirty="0"/>
              <a:t>Nebývá deformace čelisti, možná resorpce radixů</a:t>
            </a:r>
          </a:p>
          <a:p>
            <a:r>
              <a:rPr lang="cs-CZ" dirty="0"/>
              <a:t>Diagnóza a terapie</a:t>
            </a:r>
          </a:p>
          <a:p>
            <a:pPr lvl="1"/>
            <a:r>
              <a:rPr lang="cs-CZ" dirty="0"/>
              <a:t>RTG + vitalita zubu</a:t>
            </a:r>
          </a:p>
          <a:p>
            <a:pPr lvl="1"/>
            <a:r>
              <a:rPr lang="cs-CZ" dirty="0"/>
              <a:t>RCT → </a:t>
            </a:r>
            <a:r>
              <a:rPr lang="cs-CZ" dirty="0" err="1"/>
              <a:t>ReRCT</a:t>
            </a:r>
            <a:r>
              <a:rPr lang="cs-CZ" dirty="0"/>
              <a:t> → RKH →Extrakce</a:t>
            </a:r>
          </a:p>
          <a:p>
            <a:pPr lvl="1"/>
            <a:r>
              <a:rPr lang="cs-CZ" dirty="0"/>
              <a:t>Pokud cysta nevymizí =&gt; agresivnější léze</a:t>
            </a:r>
          </a:p>
          <a:p>
            <a:r>
              <a:rPr lang="cs-CZ" dirty="0"/>
              <a:t>Histologie</a:t>
            </a:r>
          </a:p>
          <a:p>
            <a:pPr lvl="1"/>
            <a:r>
              <a:rPr lang="cs-CZ" dirty="0" err="1"/>
              <a:t>Nekeratinizující</a:t>
            </a:r>
            <a:r>
              <a:rPr lang="cs-CZ" dirty="0"/>
              <a:t> epitel</a:t>
            </a:r>
          </a:p>
          <a:p>
            <a:pPr lvl="1"/>
            <a:r>
              <a:rPr lang="cs-CZ" dirty="0"/>
              <a:t>Zánětlivý infiltrát</a:t>
            </a:r>
          </a:p>
          <a:p>
            <a:r>
              <a:rPr lang="cs-CZ" dirty="0"/>
              <a:t>Prognóza</a:t>
            </a:r>
          </a:p>
          <a:p>
            <a:pPr lvl="1"/>
            <a:r>
              <a:rPr lang="cs-CZ" dirty="0"/>
              <a:t>Pokud není eliminován zánět může růst i po extrakci zubu = reziduální cysta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6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t="22566" r="6803" b="15910"/>
          <a:stretch/>
        </p:blipFill>
        <p:spPr bwMode="auto">
          <a:xfrm>
            <a:off x="0" y="787854"/>
            <a:ext cx="9148787" cy="528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646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6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1" b="17619"/>
          <a:stretch/>
        </p:blipFill>
        <p:spPr>
          <a:xfrm rot="16200000">
            <a:off x="1530610" y="-1143001"/>
            <a:ext cx="6082783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230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246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270" r="37023" b="15714"/>
          <a:stretch/>
        </p:blipFill>
        <p:spPr>
          <a:xfrm rot="10800000">
            <a:off x="1649187" y="-6128"/>
            <a:ext cx="5845628" cy="687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528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4258"/>
          </a:xfrm>
        </p:spPr>
        <p:txBody>
          <a:bodyPr/>
          <a:lstStyle/>
          <a:p>
            <a:r>
              <a:rPr lang="cs-CZ" dirty="0"/>
              <a:t>Folikulární cysta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331" y="1412778"/>
            <a:ext cx="7773339" cy="5112566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Klinika a patogeneze</a:t>
            </a:r>
          </a:p>
          <a:p>
            <a:pPr lvl="1"/>
            <a:r>
              <a:rPr lang="cs-CZ" dirty="0"/>
              <a:t>2. nejčastější (M3 &gt; C)</a:t>
            </a:r>
          </a:p>
          <a:p>
            <a:pPr lvl="1"/>
            <a:r>
              <a:rPr lang="cs-CZ" dirty="0" err="1"/>
              <a:t>Retinovaný</a:t>
            </a:r>
            <a:r>
              <a:rPr lang="cs-CZ" dirty="0"/>
              <a:t> zub</a:t>
            </a:r>
          </a:p>
          <a:p>
            <a:pPr lvl="1"/>
            <a:r>
              <a:rPr lang="cs-CZ" dirty="0"/>
              <a:t>Původ v dentálním folikulu</a:t>
            </a:r>
          </a:p>
          <a:p>
            <a:pPr lvl="2"/>
            <a:r>
              <a:rPr lang="cs-CZ" dirty="0"/>
              <a:t>Tekutina mezi korunkou a zevním </a:t>
            </a:r>
            <a:r>
              <a:rPr lang="cs-CZ" dirty="0" err="1"/>
              <a:t>skloviným</a:t>
            </a:r>
            <a:r>
              <a:rPr lang="cs-CZ" dirty="0"/>
              <a:t> epitelem</a:t>
            </a:r>
          </a:p>
          <a:p>
            <a:pPr lvl="2"/>
            <a:r>
              <a:rPr lang="cs-CZ" dirty="0"/>
              <a:t>Rozrušení </a:t>
            </a:r>
            <a:r>
              <a:rPr lang="cs-CZ" dirty="0" err="1"/>
              <a:t>reticulum</a:t>
            </a:r>
            <a:r>
              <a:rPr lang="cs-CZ" dirty="0"/>
              <a:t> </a:t>
            </a:r>
            <a:r>
              <a:rPr lang="cs-CZ" dirty="0" err="1"/>
              <a:t>stellatum</a:t>
            </a:r>
            <a:r>
              <a:rPr lang="cs-CZ" dirty="0"/>
              <a:t> – tekutina mezi </a:t>
            </a:r>
            <a:r>
              <a:rPr lang="cs-CZ" dirty="0" err="1"/>
              <a:t>sklovinými</a:t>
            </a:r>
            <a:r>
              <a:rPr lang="cs-CZ" dirty="0"/>
              <a:t> epitely</a:t>
            </a:r>
          </a:p>
          <a:p>
            <a:pPr lvl="1"/>
            <a:r>
              <a:rPr lang="cs-CZ" dirty="0"/>
              <a:t>Může být deformace čelisti, šíření mezi </a:t>
            </a:r>
            <a:r>
              <a:rPr lang="cs-CZ" dirty="0" err="1"/>
              <a:t>kompaktami</a:t>
            </a:r>
            <a:endParaRPr lang="cs-CZ" dirty="0"/>
          </a:p>
          <a:p>
            <a:pPr lvl="1"/>
            <a:r>
              <a:rPr lang="cs-CZ" dirty="0"/>
              <a:t>50 % resorbuje kořeny, dislokace zubů, nervově-cévního svazku</a:t>
            </a:r>
          </a:p>
          <a:p>
            <a:r>
              <a:rPr lang="cs-CZ" dirty="0"/>
              <a:t>Diagnóza a terapie</a:t>
            </a:r>
          </a:p>
          <a:p>
            <a:pPr lvl="1"/>
            <a:r>
              <a:rPr lang="cs-CZ" dirty="0"/>
              <a:t>RTG (CT/MRI – nerozliší jiné léze s tekutinou)</a:t>
            </a:r>
          </a:p>
          <a:p>
            <a:pPr lvl="1"/>
            <a:r>
              <a:rPr lang="cs-CZ" dirty="0"/>
              <a:t>Chybí zub</a:t>
            </a:r>
          </a:p>
          <a:p>
            <a:pPr lvl="1"/>
            <a:r>
              <a:rPr lang="cs-CZ" dirty="0"/>
              <a:t>Enukleace + extrakce</a:t>
            </a:r>
          </a:p>
          <a:p>
            <a:pPr lvl="1"/>
            <a:r>
              <a:rPr lang="cs-CZ" dirty="0" err="1"/>
              <a:t>Marsupializece</a:t>
            </a:r>
            <a:r>
              <a:rPr lang="cs-CZ" dirty="0"/>
              <a:t>/fenestrace u velkých cyst nebo při ortodoncii (prodlužuje hojení) </a:t>
            </a:r>
          </a:p>
          <a:p>
            <a:r>
              <a:rPr lang="cs-CZ" dirty="0"/>
              <a:t>Histologie</a:t>
            </a:r>
          </a:p>
          <a:p>
            <a:pPr lvl="1"/>
            <a:r>
              <a:rPr lang="cs-CZ" dirty="0"/>
              <a:t>Kubický víceřadý epitel, u CAJ zubu</a:t>
            </a:r>
          </a:p>
          <a:p>
            <a:pPr lvl="1"/>
            <a:r>
              <a:rPr lang="cs-CZ" dirty="0"/>
              <a:t>Zánět stírá typické znaky</a:t>
            </a:r>
          </a:p>
          <a:p>
            <a:r>
              <a:rPr lang="cs-CZ" dirty="0"/>
              <a:t>Prognóza</a:t>
            </a:r>
          </a:p>
          <a:p>
            <a:pPr lvl="1"/>
            <a:r>
              <a:rPr lang="cs-CZ" dirty="0"/>
              <a:t>Po enukleaci novotvorba kosti</a:t>
            </a:r>
          </a:p>
          <a:p>
            <a:pPr lvl="1"/>
            <a:r>
              <a:rPr lang="cs-CZ" dirty="0"/>
              <a:t>Riziko patologické fraktury 2-3 týdne po výkonu</a:t>
            </a:r>
          </a:p>
          <a:p>
            <a:pPr lvl="1"/>
            <a:r>
              <a:rPr lang="cs-CZ" dirty="0"/>
              <a:t>Zřídka recidivují (diferencované buňky)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85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34763" r="11280" b="15007"/>
          <a:stretch/>
        </p:blipFill>
        <p:spPr bwMode="auto">
          <a:xfrm>
            <a:off x="0" y="1093153"/>
            <a:ext cx="9143400" cy="467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2225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176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1112" r="3690" b="25397"/>
          <a:stretch/>
        </p:blipFill>
        <p:spPr>
          <a:xfrm>
            <a:off x="0" y="1140140"/>
            <a:ext cx="9143999" cy="45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740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5CE22BFB-6D0B-40CB-B898-8F8B24E6C04E}" vid="{27923CF1-0E56-450E-8513-33B9CC7B9CE2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fenix7</Template>
  <TotalTime>4498</TotalTime>
  <Words>2325</Words>
  <Application>Microsoft Office PowerPoint</Application>
  <PresentationFormat>Předvádění na obrazovce (4:3)</PresentationFormat>
  <Paragraphs>674</Paragraphs>
  <Slides>188</Slides>
  <Notes>22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188</vt:i4>
      </vt:variant>
    </vt:vector>
  </HeadingPairs>
  <TitlesOfParts>
    <vt:vector size="196" baseType="lpstr">
      <vt:lpstr>Arial</vt:lpstr>
      <vt:lpstr>Calibri</vt:lpstr>
      <vt:lpstr>Courier New</vt:lpstr>
      <vt:lpstr>Times New Roman</vt:lpstr>
      <vt:lpstr>Tw Cen MT</vt:lpstr>
      <vt:lpstr>Wingdings</vt:lpstr>
      <vt:lpstr>Motiv1</vt:lpstr>
      <vt:lpstr>Photo Editor Photo</vt:lpstr>
      <vt:lpstr>Stomatologie - přednáška 4. ročník – všeobecné lékařství </vt:lpstr>
      <vt:lpstr>Obsah přednášky</vt:lpstr>
      <vt:lpstr>Stomatologie</vt:lpstr>
      <vt:lpstr>Stomatologie – zubní lékařství</vt:lpstr>
      <vt:lpstr>Rozdělení oboru</vt:lpstr>
      <vt:lpstr>Anatomie</vt:lpstr>
      <vt:lpstr>zub</vt:lpstr>
      <vt:lpstr>Komplikovaná oblast</vt:lpstr>
      <vt:lpstr>Prezentace aplikace PowerPoint</vt:lpstr>
      <vt:lpstr>Šíření infekce</vt:lpstr>
      <vt:lpstr>Prezentace aplikace PowerPoint</vt:lpstr>
      <vt:lpstr>Prezentace aplikace PowerPoint</vt:lpstr>
      <vt:lpstr>Prezentace aplikace PowerPoint</vt:lpstr>
      <vt:lpstr>Spádové lymfatické uzliny</vt:lpstr>
      <vt:lpstr>Traumatologie</vt:lpstr>
      <vt:lpstr>Bolest obličeje</vt:lpstr>
      <vt:lpstr>Zobrazovací metody</vt:lpstr>
      <vt:lpstr>Používané modality</vt:lpstr>
      <vt:lpstr>Intraoralní rtg</vt:lpstr>
      <vt:lpstr>Prezentace aplikace PowerPoint</vt:lpstr>
      <vt:lpstr>Ortopantomogram</vt:lpstr>
      <vt:lpstr>Ortopantomogram</vt:lpstr>
      <vt:lpstr>Extraoral projections</vt:lpstr>
      <vt:lpstr>Extraoralní projekce</vt:lpstr>
      <vt:lpstr>Cone beam ct</vt:lpstr>
      <vt:lpstr>Cone beam CT</vt:lpstr>
      <vt:lpstr>Prezentace aplikace PowerPoint</vt:lpstr>
      <vt:lpstr>Fan beam ct</vt:lpstr>
      <vt:lpstr>fan beam CT</vt:lpstr>
      <vt:lpstr>ostatní</vt:lpstr>
      <vt:lpstr>Pet</vt:lpstr>
      <vt:lpstr>Ultrazvuk</vt:lpstr>
      <vt:lpstr>SONO</vt:lpstr>
      <vt:lpstr>Vývoj stomatognátního aparátu</vt:lpstr>
      <vt:lpstr>Prezentace aplikace PowerPoint</vt:lpstr>
      <vt:lpstr>Dočasný chrup</vt:lpstr>
      <vt:lpstr>Prezentace aplikace PowerPoint</vt:lpstr>
      <vt:lpstr>Prezentace aplikace PowerPoint</vt:lpstr>
      <vt:lpstr>Stálý chrup</vt:lpstr>
      <vt:lpstr>Prezentace aplikace PowerPoint</vt:lpstr>
      <vt:lpstr>Prezentace aplikace PowerPoint</vt:lpstr>
      <vt:lpstr>Ortodontické vady</vt:lpstr>
      <vt:lpstr>dentální vady</vt:lpstr>
      <vt:lpstr>Prezentace aplikace PowerPoint</vt:lpstr>
      <vt:lpstr>Prezentace aplikace PowerPoint</vt:lpstr>
      <vt:lpstr>Skeletalní vady</vt:lpstr>
      <vt:lpstr>Prezentace aplikace PowerPoint</vt:lpstr>
      <vt:lpstr>Prezentace aplikace PowerPoint</vt:lpstr>
      <vt:lpstr>Prezentace aplikace PowerPoint</vt:lpstr>
      <vt:lpstr>Prezentace aplikace PowerPoint</vt:lpstr>
      <vt:lpstr>Retence zubů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Osas</vt:lpstr>
      <vt:lpstr>Prezentace aplikace PowerPoint</vt:lpstr>
      <vt:lpstr>Kostní choroby</vt:lpstr>
      <vt:lpstr>Záchovná a preventivní stomatologie</vt:lpstr>
      <vt:lpstr>Zubní kaz</vt:lpstr>
      <vt:lpstr>Prezentace aplikace PowerPoint</vt:lpstr>
      <vt:lpstr>Prezentace aplikace PowerPoint</vt:lpstr>
      <vt:lpstr>Prezentace aplikace PowerPoint</vt:lpstr>
      <vt:lpstr>Prezentace aplikace PowerPoint</vt:lpstr>
      <vt:lpstr>Zubní kaz</vt:lpstr>
      <vt:lpstr>Prezentace aplikace PowerPoint</vt:lpstr>
      <vt:lpstr>Endodoncie</vt:lpstr>
      <vt:lpstr>Prezentace aplikace PowerPoint</vt:lpstr>
      <vt:lpstr>Prezentace aplikace PowerPoint</vt:lpstr>
      <vt:lpstr>Prezentace aplikace PowerPoint</vt:lpstr>
      <vt:lpstr>Parodontitida</vt:lpstr>
      <vt:lpstr>Prezentace aplikace PowerPoint</vt:lpstr>
      <vt:lpstr>Prezentace aplikace PowerPoint</vt:lpstr>
      <vt:lpstr>Prezentace aplikace PowerPoint</vt:lpstr>
      <vt:lpstr>Parodontitida</vt:lpstr>
      <vt:lpstr>Onemocnění sliznic</vt:lpstr>
      <vt:lpstr>Prezentace aplikace PowerPoint</vt:lpstr>
      <vt:lpstr>Prezentace aplikace PowerPoint</vt:lpstr>
      <vt:lpstr>Fokální infekce odontogenního původu</vt:lpstr>
      <vt:lpstr>Cysty orofacilní oblasti</vt:lpstr>
      <vt:lpstr>Obecná patofyziologie cyst</vt:lpstr>
      <vt:lpstr>Obecná patofyziologie cyst</vt:lpstr>
      <vt:lpstr>Prezentace aplikace PowerPoint</vt:lpstr>
      <vt:lpstr>Příznaky a diagnostika</vt:lpstr>
      <vt:lpstr>Klasifikace</vt:lpstr>
      <vt:lpstr>Prezentace aplikace PowerPoint</vt:lpstr>
      <vt:lpstr>Radikulární cysta</vt:lpstr>
      <vt:lpstr>Prezentace aplikace PowerPoint</vt:lpstr>
      <vt:lpstr>Prezentace aplikace PowerPoint</vt:lpstr>
      <vt:lpstr>Prezentace aplikace PowerPoint</vt:lpstr>
      <vt:lpstr>Folikulární cysta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Odontogení keratocysta</vt:lpstr>
      <vt:lpstr>Prezentace aplikace PowerPoint</vt:lpstr>
      <vt:lpstr>Prezentace aplikace PowerPoint</vt:lpstr>
      <vt:lpstr>Prezentace aplikace PowerPoint</vt:lpstr>
      <vt:lpstr>Syndrom basocelulárních névů – Gorlin - Goltzův</vt:lpstr>
      <vt:lpstr>Prezentace aplikace PowerPoint</vt:lpstr>
      <vt:lpstr>Syndrom basocelulárních névů – Gorlin - Goltzův</vt:lpstr>
      <vt:lpstr>Prezentace aplikace PowerPoint</vt:lpstr>
      <vt:lpstr>Prezentace aplikace PowerPoint</vt:lpstr>
      <vt:lpstr>Prezentace aplikace PowerPoint</vt:lpstr>
      <vt:lpstr>Prezentace aplikace PowerPoint</vt:lpstr>
      <vt:lpstr>Cysty měkkých tkání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Diferenciální diagnostika</vt:lpstr>
      <vt:lpstr>Prezentace aplikace PowerPoint</vt:lpstr>
      <vt:lpstr>Prezentace aplikace PowerPoint</vt:lpstr>
      <vt:lpstr>Prezentace aplikace PowerPoint</vt:lpstr>
      <vt:lpstr>Prezentace aplikace PowerPoint</vt:lpstr>
      <vt:lpstr>Onkologie</vt:lpstr>
      <vt:lpstr>Tumory orofaciální oblasti</vt:lpstr>
      <vt:lpstr>karcinom dutiny ústní</vt:lpstr>
      <vt:lpstr>Prezentace aplikace PowerPoint</vt:lpstr>
      <vt:lpstr>Prezentace aplikace PowerPoint</vt:lpstr>
      <vt:lpstr>Prezentace aplikace PowerPoint</vt:lpstr>
      <vt:lpstr>Prezentace aplikace PowerPoint</vt:lpstr>
      <vt:lpstr>Komplexní onkologická léčba</vt:lpstr>
      <vt:lpstr>Prezentace aplikace PowerPoint</vt:lpstr>
      <vt:lpstr>Komplikace onkologické terapie mronj</vt:lpstr>
      <vt:lpstr>Komplikace onkologické terapie mronj</vt:lpstr>
      <vt:lpstr>Prezentace aplikace PowerPoint</vt:lpstr>
      <vt:lpstr>Prezentace aplikace PowerPoint</vt:lpstr>
      <vt:lpstr>Prezentace aplikace PowerPoint</vt:lpstr>
      <vt:lpstr>Komplikace onkologické terapie mukositida - stomatititda</vt:lpstr>
      <vt:lpstr>Prezentace aplikace PowerPoint</vt:lpstr>
      <vt:lpstr>traumatologie</vt:lpstr>
      <vt:lpstr>Úrazy obličeje</vt:lpstr>
      <vt:lpstr>Příčiny + rozdělení úrazů obličeje</vt:lpstr>
      <vt:lpstr>Prezentace aplikace PowerPoint</vt:lpstr>
      <vt:lpstr>Prezentace aplikace PowerPoint</vt:lpstr>
      <vt:lpstr>Prezentace aplikace PowerPoint</vt:lpstr>
      <vt:lpstr>Zásady první pomoci</vt:lpstr>
      <vt:lpstr>Riziko asfyxie</vt:lpstr>
      <vt:lpstr>Prezentace aplikace PowerPoint</vt:lpstr>
      <vt:lpstr>Prezentace aplikace PowerPoint</vt:lpstr>
      <vt:lpstr>Prezentace aplikace PowerPoint</vt:lpstr>
      <vt:lpstr>Poranění skeletu</vt:lpstr>
      <vt:lpstr>Zlomeniny dolní čelisti</vt:lpstr>
      <vt:lpstr>Prezentace aplikace PowerPoint</vt:lpstr>
      <vt:lpstr>Zlomeniny střední obličejové etáže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Blow – out fraktury</vt:lpstr>
      <vt:lpstr>Prezentace aplikace PowerPoint</vt:lpstr>
      <vt:lpstr>Prezentace aplikace PowerPoint</vt:lpstr>
      <vt:lpstr>Poranění zubů</vt:lpstr>
      <vt:lpstr>Prezentace aplikace PowerPoint</vt:lpstr>
      <vt:lpstr>Prezentace aplikace PowerPoint</vt:lpstr>
      <vt:lpstr>Principy ošetření + Specifika zajištění dýchacích cest</vt:lpstr>
      <vt:lpstr>Principy ošetření + Specifika zajištění dýchacích cest</vt:lpstr>
      <vt:lpstr>Prezentace aplikace PowerPoint</vt:lpstr>
      <vt:lpstr>Protetická stomatologie</vt:lpstr>
      <vt:lpstr>Náhrady zubů</vt:lpstr>
      <vt:lpstr>Prezentace aplikace PowerPoint</vt:lpstr>
      <vt:lpstr>Prezentace aplikace PowerPoint</vt:lpstr>
      <vt:lpstr>Prezentace aplikace PowerPoint</vt:lpstr>
      <vt:lpstr>Prezentace aplikace PowerPoint</vt:lpstr>
      <vt:lpstr>dentální implantologie</vt:lpstr>
      <vt:lpstr>Kostní remodelace </vt:lpstr>
      <vt:lpstr>Prezentace aplikace PowerPoint</vt:lpstr>
      <vt:lpstr>Osseointegrace</vt:lpstr>
      <vt:lpstr>Osseointegrace</vt:lpstr>
      <vt:lpstr>Prezentace aplikace PowerPoint</vt:lpstr>
      <vt:lpstr>Typy implantátů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Implantace a augmentace  v orální chirurgii</dc:title>
  <dc:creator>Tomas</dc:creator>
  <cp:lastModifiedBy>Vojtěch Peřina</cp:lastModifiedBy>
  <cp:revision>181</cp:revision>
  <dcterms:created xsi:type="dcterms:W3CDTF">2007-10-21T20:54:27Z</dcterms:created>
  <dcterms:modified xsi:type="dcterms:W3CDTF">2020-04-10T14:20:32Z</dcterms:modified>
</cp:coreProperties>
</file>