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3" r:id="rId5"/>
    <p:sldId id="276" r:id="rId6"/>
    <p:sldId id="271" r:id="rId7"/>
    <p:sldId id="269" r:id="rId8"/>
    <p:sldId id="272" r:id="rId9"/>
    <p:sldId id="257" r:id="rId10"/>
    <p:sldId id="282" r:id="rId11"/>
    <p:sldId id="280" r:id="rId12"/>
    <p:sldId id="281" r:id="rId13"/>
    <p:sldId id="279" r:id="rId14"/>
    <p:sldId id="274" r:id="rId15"/>
    <p:sldId id="27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11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60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3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02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10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12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49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5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7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2B811-1245-4CD5-A063-7195F827D956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7C09-8962-40E2-9BAA-33C22F909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6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800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dirty="0" smtClean="0">
                <a:latin typeface="Georgia" pitchFamily="18" charset="0"/>
              </a:rPr>
              <a:t>4</a:t>
            </a:r>
            <a:r>
              <a:rPr lang="cs-CZ" dirty="0" smtClean="0">
                <a:solidFill>
                  <a:srgbClr val="FF0000"/>
                </a:solidFill>
                <a:latin typeface="Georgia" pitchFamily="18" charset="0"/>
              </a:rPr>
              <a:t>H          </a:t>
            </a:r>
            <a:r>
              <a:rPr lang="cs-CZ" dirty="0" smtClean="0">
                <a:latin typeface="Georgia" pitchFamily="18" charset="0"/>
              </a:rPr>
              <a:t>4</a:t>
            </a:r>
            <a:r>
              <a:rPr lang="cs-CZ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cs-CZ" dirty="0" smtClean="0">
                <a:latin typeface="Georgia" pitchFamily="18" charset="0"/>
              </a:rPr>
              <a:t/>
            </a:r>
            <a:br>
              <a:rPr lang="cs-CZ" dirty="0" smtClean="0">
                <a:latin typeface="Georgia" pitchFamily="18" charset="0"/>
              </a:rPr>
            </a:br>
            <a:r>
              <a:rPr lang="cs-CZ" dirty="0" smtClean="0">
                <a:latin typeface="Georgia" pitchFamily="18" charset="0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r>
              <a:rPr lang="cs-CZ" dirty="0" smtClean="0">
                <a:latin typeface="Georgia" pitchFamily="18" charset="0"/>
              </a:rPr>
              <a:t> 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Pavel Štětka, MD</a:t>
            </a:r>
          </a:p>
          <a:p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ARK FNUSA Brno</a:t>
            </a:r>
            <a:endParaRPr lang="cs-CZ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cs-CZ" sz="4000" dirty="0" smtClean="0">
                <a:latin typeface="Georgia" pitchFamily="18" charset="0"/>
              </a:rPr>
              <a:t>27 </a:t>
            </a:r>
            <a:r>
              <a:rPr lang="cs-CZ" sz="4000" dirty="0" err="1" smtClean="0">
                <a:latin typeface="Georgia" pitchFamily="18" charset="0"/>
              </a:rPr>
              <a:t>year</a:t>
            </a:r>
            <a:r>
              <a:rPr lang="cs-CZ" sz="4000" dirty="0" smtClean="0">
                <a:latin typeface="Georgia" pitchFamily="18" charset="0"/>
              </a:rPr>
              <a:t> </a:t>
            </a:r>
            <a:r>
              <a:rPr lang="cs-CZ" sz="4000" dirty="0" err="1" smtClean="0">
                <a:latin typeface="Georgia" pitchFamily="18" charset="0"/>
              </a:rPr>
              <a:t>men</a:t>
            </a:r>
            <a:r>
              <a:rPr lang="cs-CZ" sz="4000" dirty="0" smtClean="0">
                <a:latin typeface="Georgia" pitchFamily="18" charset="0"/>
              </a:rPr>
              <a:t> , psoriasis</a:t>
            </a:r>
            <a:br>
              <a:rPr lang="cs-CZ" sz="4000" dirty="0" smtClean="0">
                <a:latin typeface="Georgia" pitchFamily="18" charset="0"/>
              </a:rPr>
            </a:br>
            <a:r>
              <a:rPr lang="cs-CZ" sz="4000" dirty="0" err="1" smtClean="0">
                <a:latin typeface="Georgia" pitchFamily="18" charset="0"/>
              </a:rPr>
              <a:t>emergency</a:t>
            </a:r>
            <a:r>
              <a:rPr lang="cs-CZ" sz="4000" dirty="0" smtClean="0">
                <a:latin typeface="Georgia" pitchFamily="18" charset="0"/>
              </a:rPr>
              <a:t> </a:t>
            </a:r>
            <a:r>
              <a:rPr lang="cs-CZ" sz="4000" dirty="0" err="1" smtClean="0">
                <a:latin typeface="Georgia" pitchFamily="18" charset="0"/>
              </a:rPr>
              <a:t>bcs</a:t>
            </a:r>
            <a:r>
              <a:rPr lang="cs-CZ" sz="4000" dirty="0" smtClean="0">
                <a:latin typeface="Georgia" pitchFamily="18" charset="0"/>
              </a:rPr>
              <a:t>.- </a:t>
            </a:r>
            <a:r>
              <a:rPr lang="cs-CZ" sz="4000" dirty="0" err="1" smtClean="0">
                <a:latin typeface="Georgia" pitchFamily="18" charset="0"/>
              </a:rPr>
              <a:t>coma</a:t>
            </a:r>
            <a:r>
              <a:rPr lang="cs-CZ" sz="4000" dirty="0" smtClean="0">
                <a:latin typeface="Georgia" pitchFamily="18" charset="0"/>
              </a:rPr>
              <a:t>, </a:t>
            </a:r>
            <a:r>
              <a:rPr lang="cs-CZ" sz="4000" dirty="0" err="1" smtClean="0">
                <a:latin typeface="Georgia" pitchFamily="18" charset="0"/>
              </a:rPr>
              <a:t>hypotension</a:t>
            </a:r>
            <a:r>
              <a:rPr lang="cs-CZ" sz="4000" dirty="0" smtClean="0">
                <a:latin typeface="Georgia" pitchFamily="18" charset="0"/>
              </a:rPr>
              <a:t>, </a:t>
            </a:r>
            <a:r>
              <a:rPr lang="cs-CZ" sz="4000" dirty="0" err="1" smtClean="0">
                <a:latin typeface="Georgia" pitchFamily="18" charset="0"/>
              </a:rPr>
              <a:t>bradycardia</a:t>
            </a:r>
            <a:endParaRPr lang="cs-CZ" sz="40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>
                <a:latin typeface="Georgia" pitchFamily="18" charset="0"/>
              </a:rPr>
              <a:t>A+B : </a:t>
            </a:r>
            <a:r>
              <a:rPr lang="cs-CZ" dirty="0" err="1" smtClean="0">
                <a:latin typeface="Georgia" pitchFamily="18" charset="0"/>
              </a:rPr>
              <a:t>spont</a:t>
            </a:r>
            <a:r>
              <a:rPr lang="cs-CZ" dirty="0" smtClean="0">
                <a:latin typeface="Georgia" pitchFamily="18" charset="0"/>
              </a:rPr>
              <a:t> </a:t>
            </a:r>
            <a:r>
              <a:rPr lang="cs-CZ" dirty="0" err="1" smtClean="0">
                <a:latin typeface="Georgia" pitchFamily="18" charset="0"/>
              </a:rPr>
              <a:t>ventilation</a:t>
            </a:r>
            <a:r>
              <a:rPr lang="cs-CZ" dirty="0" smtClean="0">
                <a:latin typeface="Georgia" pitchFamily="18" charset="0"/>
              </a:rPr>
              <a:t>-RF 10, spo293%,</a:t>
            </a:r>
          </a:p>
          <a:p>
            <a:r>
              <a:rPr lang="cs-CZ" dirty="0" smtClean="0">
                <a:latin typeface="Georgia" pitchFamily="18" charset="0"/>
              </a:rPr>
              <a:t>C : BP 75/45   HR </a:t>
            </a:r>
            <a:r>
              <a:rPr lang="cs-CZ" dirty="0" err="1" smtClean="0">
                <a:latin typeface="Georgia" pitchFamily="18" charset="0"/>
              </a:rPr>
              <a:t>sinus.bradycardia</a:t>
            </a:r>
            <a:r>
              <a:rPr lang="cs-CZ" dirty="0" smtClean="0">
                <a:latin typeface="Georgia" pitchFamily="18" charset="0"/>
              </a:rPr>
              <a:t> 42/min </a:t>
            </a:r>
          </a:p>
          <a:p>
            <a:r>
              <a:rPr lang="cs-CZ" dirty="0" smtClean="0">
                <a:latin typeface="Georgia" pitchFamily="18" charset="0"/>
              </a:rPr>
              <a:t>D : GCS E1 V2 M5</a:t>
            </a:r>
            <a:endParaRPr lang="cs-CZ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849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cs-CZ" sz="4000" dirty="0" err="1" smtClean="0">
                <a:latin typeface="Georgia" pitchFamily="18" charset="0"/>
              </a:rPr>
              <a:t>cardiac</a:t>
            </a:r>
            <a:r>
              <a:rPr lang="cs-CZ" sz="4000" dirty="0" smtClean="0">
                <a:latin typeface="Georgia" pitchFamily="18" charset="0"/>
              </a:rPr>
              <a:t> </a:t>
            </a:r>
            <a:r>
              <a:rPr lang="cs-CZ" sz="4000" dirty="0" err="1" smtClean="0">
                <a:latin typeface="Georgia" pitchFamily="18" charset="0"/>
              </a:rPr>
              <a:t>arrest</a:t>
            </a:r>
            <a:r>
              <a:rPr lang="cs-CZ" sz="4000" smtClean="0">
                <a:latin typeface="Georgia" pitchFamily="18" charset="0"/>
              </a:rPr>
              <a:t> </a:t>
            </a:r>
            <a:r>
              <a:rPr lang="cs-CZ" sz="4000" smtClean="0">
                <a:latin typeface="Georgia" pitchFamily="18" charset="0"/>
              </a:rPr>
              <a:t>and </a:t>
            </a:r>
            <a:r>
              <a:rPr lang="cs-CZ" sz="4000" dirty="0" err="1" smtClean="0">
                <a:latin typeface="Georgia" pitchFamily="18" charset="0"/>
              </a:rPr>
              <a:t>intoxication</a:t>
            </a:r>
            <a:endParaRPr lang="cs-CZ" sz="40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dirty="0" err="1" smtClean="0">
                <a:latin typeface="Georgia" pitchFamily="18" charset="0"/>
              </a:rPr>
              <a:t>Rare</a:t>
            </a:r>
            <a:r>
              <a:rPr lang="cs-CZ" dirty="0" smtClean="0">
                <a:latin typeface="Georgia" pitchFamily="18" charset="0"/>
              </a:rPr>
              <a:t> cause</a:t>
            </a:r>
          </a:p>
          <a:p>
            <a:r>
              <a:rPr lang="cs-CZ" dirty="0" err="1" smtClean="0">
                <a:latin typeface="Georgia" pitchFamily="18" charset="0"/>
              </a:rPr>
              <a:t>Young</a:t>
            </a:r>
            <a:r>
              <a:rPr lang="cs-CZ" dirty="0" smtClean="0">
                <a:latin typeface="Georgia" pitchFamily="18" charset="0"/>
              </a:rPr>
              <a:t> </a:t>
            </a:r>
            <a:r>
              <a:rPr lang="cs-CZ" dirty="0" err="1" smtClean="0">
                <a:latin typeface="Georgia" pitchFamily="18" charset="0"/>
              </a:rPr>
              <a:t>people</a:t>
            </a:r>
            <a:endParaRPr lang="cs-CZ" dirty="0" smtClean="0">
              <a:latin typeface="Georgia" pitchFamily="18" charset="0"/>
            </a:endParaRPr>
          </a:p>
          <a:p>
            <a:r>
              <a:rPr lang="cs-CZ" dirty="0" smtClean="0">
                <a:latin typeface="Georgia" pitchFamily="18" charset="0"/>
              </a:rPr>
              <a:t>Cause </a:t>
            </a:r>
            <a:r>
              <a:rPr lang="cs-CZ" dirty="0" err="1" smtClean="0">
                <a:latin typeface="Georgia" pitchFamily="18" charset="0"/>
              </a:rPr>
              <a:t>of</a:t>
            </a:r>
            <a:r>
              <a:rPr lang="cs-CZ" dirty="0" smtClean="0">
                <a:latin typeface="Georgia" pitchFamily="18" charset="0"/>
              </a:rPr>
              <a:t> CPR- </a:t>
            </a:r>
            <a:r>
              <a:rPr lang="cs-CZ" dirty="0" err="1" smtClean="0">
                <a:latin typeface="Georgia" pitchFamily="18" charset="0"/>
              </a:rPr>
              <a:t>cardiotoxicity</a:t>
            </a:r>
            <a:r>
              <a:rPr lang="cs-CZ" dirty="0" smtClean="0">
                <a:latin typeface="Georgia" pitchFamily="18" charset="0"/>
              </a:rPr>
              <a:t> +</a:t>
            </a:r>
            <a:r>
              <a:rPr lang="cs-CZ" dirty="0" err="1" smtClean="0">
                <a:latin typeface="Georgia" pitchFamily="18" charset="0"/>
              </a:rPr>
              <a:t>secondary</a:t>
            </a:r>
            <a:r>
              <a:rPr lang="cs-CZ" dirty="0" smtClean="0">
                <a:latin typeface="Georgia" pitchFamily="18" charset="0"/>
              </a:rPr>
              <a:t> </a:t>
            </a:r>
            <a:r>
              <a:rPr lang="cs-CZ" dirty="0" err="1" smtClean="0">
                <a:latin typeface="Georgia" pitchFamily="18" charset="0"/>
              </a:rPr>
              <a:t>insult</a:t>
            </a:r>
            <a:r>
              <a:rPr lang="cs-CZ" dirty="0" smtClean="0">
                <a:latin typeface="Georgia" pitchFamily="18" charset="0"/>
              </a:rPr>
              <a:t>- </a:t>
            </a:r>
            <a:r>
              <a:rPr lang="cs-CZ" dirty="0" err="1" smtClean="0">
                <a:latin typeface="Georgia" pitchFamily="18" charset="0"/>
              </a:rPr>
              <a:t>airway</a:t>
            </a:r>
            <a:r>
              <a:rPr lang="cs-CZ" dirty="0" smtClean="0">
                <a:latin typeface="Georgia" pitchFamily="18" charset="0"/>
              </a:rPr>
              <a:t> </a:t>
            </a:r>
            <a:r>
              <a:rPr lang="cs-CZ" dirty="0" err="1" smtClean="0">
                <a:latin typeface="Georgia" pitchFamily="18" charset="0"/>
              </a:rPr>
              <a:t>obstruction</a:t>
            </a:r>
            <a:r>
              <a:rPr lang="cs-CZ" dirty="0" smtClean="0">
                <a:latin typeface="Georgia" pitchFamily="18" charset="0"/>
              </a:rPr>
              <a:t> , </a:t>
            </a:r>
            <a:r>
              <a:rPr lang="cs-CZ" dirty="0" err="1" smtClean="0">
                <a:latin typeface="Georgia" pitchFamily="18" charset="0"/>
              </a:rPr>
              <a:t>aspiration</a:t>
            </a:r>
            <a:r>
              <a:rPr lang="cs-CZ" dirty="0" smtClean="0">
                <a:latin typeface="Georgia" pitchFamily="18" charset="0"/>
              </a:rPr>
              <a:t>, </a:t>
            </a:r>
            <a:r>
              <a:rPr lang="cs-CZ" dirty="0" err="1" smtClean="0">
                <a:latin typeface="Georgia" pitchFamily="18" charset="0"/>
              </a:rPr>
              <a:t>hypotension</a:t>
            </a:r>
            <a:endParaRPr lang="cs-CZ" dirty="0" smtClean="0">
              <a:latin typeface="Georgia" pitchFamily="18" charset="0"/>
            </a:endParaRPr>
          </a:p>
          <a:p>
            <a:r>
              <a:rPr lang="cs-CZ" dirty="0" err="1" smtClean="0">
                <a:latin typeface="Georgia" pitchFamily="18" charset="0"/>
              </a:rPr>
              <a:t>Prolonged</a:t>
            </a:r>
            <a:r>
              <a:rPr lang="cs-CZ" dirty="0" smtClean="0">
                <a:latin typeface="Georgia" pitchFamily="18" charset="0"/>
              </a:rPr>
              <a:t> CPR –</a:t>
            </a:r>
            <a:r>
              <a:rPr lang="cs-CZ" dirty="0" err="1" smtClean="0">
                <a:latin typeface="Georgia" pitchFamily="18" charset="0"/>
              </a:rPr>
              <a:t>how</a:t>
            </a:r>
            <a:r>
              <a:rPr lang="cs-CZ" dirty="0" smtClean="0">
                <a:latin typeface="Georgia" pitchFamily="18" charset="0"/>
              </a:rPr>
              <a:t> long?</a:t>
            </a:r>
          </a:p>
          <a:p>
            <a:r>
              <a:rPr lang="cs-CZ" dirty="0" err="1" smtClean="0">
                <a:latin typeface="Georgia" pitchFamily="18" charset="0"/>
              </a:rPr>
              <a:t>Toxicology</a:t>
            </a:r>
            <a:r>
              <a:rPr lang="cs-CZ" dirty="0" smtClean="0">
                <a:latin typeface="Georgia" pitchFamily="18" charset="0"/>
              </a:rPr>
              <a:t> center in CR</a:t>
            </a:r>
            <a:endParaRPr lang="cs-CZ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90354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080"/>
            <a:ext cx="9036496" cy="60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4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281"/>
            <a:ext cx="8280920" cy="63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800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dirty="0" smtClean="0">
                <a:latin typeface="Georgia" pitchFamily="18" charset="0"/>
              </a:rPr>
              <a:t>4</a:t>
            </a:r>
            <a:r>
              <a:rPr lang="cs-CZ" dirty="0" smtClean="0">
                <a:solidFill>
                  <a:srgbClr val="FF0000"/>
                </a:solidFill>
                <a:latin typeface="Georgia" pitchFamily="18" charset="0"/>
              </a:rPr>
              <a:t>H          </a:t>
            </a:r>
            <a:r>
              <a:rPr lang="cs-CZ" dirty="0" smtClean="0">
                <a:latin typeface="Georgia" pitchFamily="18" charset="0"/>
              </a:rPr>
              <a:t>4</a:t>
            </a:r>
            <a:r>
              <a:rPr lang="cs-CZ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cs-CZ" dirty="0" smtClean="0">
                <a:latin typeface="Georgia" pitchFamily="18" charset="0"/>
              </a:rPr>
              <a:t/>
            </a:r>
            <a:br>
              <a:rPr lang="cs-CZ" dirty="0" smtClean="0">
                <a:latin typeface="Georgia" pitchFamily="18" charset="0"/>
              </a:rPr>
            </a:br>
            <a:r>
              <a:rPr lang="cs-CZ" dirty="0" smtClean="0">
                <a:latin typeface="Georgia" pitchFamily="18" charset="0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Georgia" pitchFamily="18" charset="0"/>
              </a:rPr>
              <a:t>H</a:t>
            </a:r>
            <a:r>
              <a:rPr lang="cs-CZ" dirty="0" smtClean="0">
                <a:latin typeface="Georgia" pitchFamily="18" charset="0"/>
              </a:rPr>
              <a:t>-K, Ca , Mg            </a:t>
            </a:r>
            <a:r>
              <a:rPr lang="cs-CZ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cs-CZ" dirty="0" smtClean="0">
                <a:latin typeface="Georgia" pitchFamily="18" charset="0"/>
              </a:rPr>
              <a:t>-toxiny </a:t>
            </a:r>
            <a:endParaRPr lang="cs-CZ" dirty="0">
              <a:latin typeface="Georgi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Pavel Štětka, MD</a:t>
            </a:r>
          </a:p>
          <a:p>
            <a:r>
              <a:rPr lang="cs-CZ" sz="4000" dirty="0" smtClean="0">
                <a:solidFill>
                  <a:schemeClr val="tx1"/>
                </a:solidFill>
                <a:latin typeface="Georgia" pitchFamily="18" charset="0"/>
              </a:rPr>
              <a:t>ARK FNUSA Brno</a:t>
            </a:r>
            <a:endParaRPr lang="cs-CZ" sz="4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4" y="476672"/>
            <a:ext cx="894238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3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032"/>
            <a:ext cx="8557336" cy="609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cs-CZ" sz="4000" dirty="0" smtClean="0">
                <a:latin typeface="Georgia" pitchFamily="18" charset="0"/>
              </a:rPr>
              <a:t>72year </a:t>
            </a:r>
            <a:r>
              <a:rPr lang="cs-CZ" sz="4000" dirty="0" err="1" smtClean="0">
                <a:latin typeface="Georgia" pitchFamily="18" charset="0"/>
              </a:rPr>
              <a:t>men</a:t>
            </a:r>
            <a:r>
              <a:rPr lang="cs-CZ" sz="4000" dirty="0" smtClean="0">
                <a:latin typeface="Georgia" pitchFamily="18" charset="0"/>
              </a:rPr>
              <a:t> </a:t>
            </a:r>
            <a:r>
              <a:rPr lang="cs-CZ" sz="4000" dirty="0" err="1" smtClean="0">
                <a:latin typeface="Georgia" pitchFamily="18" charset="0"/>
              </a:rPr>
              <a:t>with</a:t>
            </a:r>
            <a:r>
              <a:rPr lang="cs-CZ" sz="4000" dirty="0" smtClean="0">
                <a:latin typeface="Georgia" pitchFamily="18" charset="0"/>
              </a:rPr>
              <a:t> DM II type-insulin </a:t>
            </a:r>
            <a:r>
              <a:rPr lang="cs-CZ" sz="4000" dirty="0" err="1" smtClean="0">
                <a:latin typeface="Georgia" pitchFamily="18" charset="0"/>
              </a:rPr>
              <a:t>depend</a:t>
            </a:r>
            <a:r>
              <a:rPr lang="cs-CZ" sz="4000" dirty="0" smtClean="0">
                <a:latin typeface="Georgia" pitchFamily="18" charset="0"/>
              </a:rPr>
              <a:t>., CKD on </a:t>
            </a:r>
            <a:r>
              <a:rPr lang="cs-CZ" sz="4000" dirty="0" err="1" smtClean="0">
                <a:latin typeface="Georgia" pitchFamily="18" charset="0"/>
              </a:rPr>
              <a:t>chronic</a:t>
            </a:r>
            <a:r>
              <a:rPr lang="cs-CZ" sz="4000" dirty="0" smtClean="0">
                <a:latin typeface="Georgia" pitchFamily="18" charset="0"/>
              </a:rPr>
              <a:t> </a:t>
            </a:r>
            <a:r>
              <a:rPr lang="cs-CZ" sz="4000" dirty="0" err="1" smtClean="0">
                <a:latin typeface="Georgia" pitchFamily="18" charset="0"/>
              </a:rPr>
              <a:t>haemodialysis</a:t>
            </a:r>
            <a:r>
              <a:rPr lang="cs-CZ" sz="4000" dirty="0" smtClean="0">
                <a:latin typeface="Georgia" pitchFamily="18" charset="0"/>
              </a:rPr>
              <a:t/>
            </a:r>
            <a:br>
              <a:rPr lang="cs-CZ" sz="4000" dirty="0" smtClean="0">
                <a:latin typeface="Georgia" pitchFamily="18" charset="0"/>
              </a:rPr>
            </a:br>
            <a:r>
              <a:rPr lang="cs-CZ" sz="4000" dirty="0" err="1" smtClean="0">
                <a:latin typeface="Georgia" pitchFamily="18" charset="0"/>
              </a:rPr>
              <a:t>emergency</a:t>
            </a:r>
            <a:r>
              <a:rPr lang="cs-CZ" sz="4000" dirty="0" smtClean="0">
                <a:latin typeface="Georgia" pitchFamily="18" charset="0"/>
              </a:rPr>
              <a:t> </a:t>
            </a:r>
            <a:r>
              <a:rPr lang="cs-CZ" sz="4000" dirty="0" err="1" smtClean="0">
                <a:latin typeface="Georgia" pitchFamily="18" charset="0"/>
              </a:rPr>
              <a:t>bcs</a:t>
            </a:r>
            <a:r>
              <a:rPr lang="cs-CZ" sz="4000" dirty="0" smtClean="0">
                <a:latin typeface="Georgia" pitchFamily="18" charset="0"/>
              </a:rPr>
              <a:t>.- </a:t>
            </a:r>
            <a:r>
              <a:rPr lang="cs-CZ" sz="4000" dirty="0">
                <a:latin typeface="Georgia" pitchFamily="18" charset="0"/>
              </a:rPr>
              <a:t>d</a:t>
            </a:r>
            <a:r>
              <a:rPr lang="cs-CZ" sz="4000" dirty="0" smtClean="0">
                <a:latin typeface="Georgia" pitchFamily="18" charset="0"/>
              </a:rPr>
              <a:t>yspnoe, 2 min CPR</a:t>
            </a:r>
            <a:endParaRPr lang="cs-CZ" sz="4000" dirty="0"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>
                <a:latin typeface="Georgia" pitchFamily="18" charset="0"/>
              </a:rPr>
              <a:t>A+B :</a:t>
            </a:r>
            <a:r>
              <a:rPr lang="cs-CZ" dirty="0" err="1" smtClean="0">
                <a:latin typeface="Georgia" pitchFamily="18" charset="0"/>
              </a:rPr>
              <a:t>oti+VCV</a:t>
            </a:r>
            <a:endParaRPr lang="cs-CZ" dirty="0" smtClean="0">
              <a:latin typeface="Georgia" pitchFamily="18" charset="0"/>
            </a:endParaRPr>
          </a:p>
          <a:p>
            <a:r>
              <a:rPr lang="cs-CZ" dirty="0" smtClean="0">
                <a:latin typeface="Georgia" pitchFamily="18" charset="0"/>
              </a:rPr>
              <a:t>C :PEA </a:t>
            </a:r>
          </a:p>
          <a:p>
            <a:r>
              <a:rPr lang="cs-CZ" dirty="0" smtClean="0">
                <a:latin typeface="Georgia" pitchFamily="18" charset="0"/>
              </a:rPr>
              <a:t>D : </a:t>
            </a:r>
            <a:r>
              <a:rPr lang="cs-CZ" dirty="0" err="1" smtClean="0">
                <a:latin typeface="Georgia" pitchFamily="18" charset="0"/>
              </a:rPr>
              <a:t>coma</a:t>
            </a:r>
            <a:endParaRPr lang="cs-CZ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985"/>
            <a:ext cx="8208911" cy="64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5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398"/>
            <a:ext cx="8136904" cy="643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2" y="404664"/>
            <a:ext cx="8811866" cy="5965583"/>
          </a:xfrm>
        </p:spPr>
      </p:pic>
    </p:spTree>
    <p:extLst>
      <p:ext uri="{BB962C8B-B14F-4D97-AF65-F5344CB8AC3E}">
        <p14:creationId xmlns:p14="http://schemas.microsoft.com/office/powerpoint/2010/main" val="39368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78"/>
            <a:ext cx="8424936" cy="68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0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96</Words>
  <Application>Microsoft Office PowerPoint</Application>
  <PresentationFormat>Předvádění na obrazovce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4H          4T   . </vt:lpstr>
      <vt:lpstr>4H          4T   H-K, Ca , Mg            T-toxiny </vt:lpstr>
      <vt:lpstr>Prezentace aplikace PowerPoint</vt:lpstr>
      <vt:lpstr>Prezentace aplikace PowerPoint</vt:lpstr>
      <vt:lpstr>72year men with DM II type-insulin depend., CKD on chronic haemodialysis emergency bcs.- dyspnoe, 2 min CPR</vt:lpstr>
      <vt:lpstr>Prezentace aplikace PowerPoint</vt:lpstr>
      <vt:lpstr>Prezentace aplikace PowerPoint</vt:lpstr>
      <vt:lpstr>Prezentace aplikace PowerPoint</vt:lpstr>
      <vt:lpstr>Prezentace aplikace PowerPoint</vt:lpstr>
      <vt:lpstr>27 year men , psoriasis emergency bcs.- coma, hypotension, bradycardia</vt:lpstr>
      <vt:lpstr>Prezentace aplikace PowerPoint</vt:lpstr>
      <vt:lpstr>cardiac arrest and intoxication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nozokomiálních infekcí</dc:title>
  <dc:creator>pllx</dc:creator>
  <cp:lastModifiedBy>uziv</cp:lastModifiedBy>
  <cp:revision>41</cp:revision>
  <dcterms:created xsi:type="dcterms:W3CDTF">2015-05-24T21:50:33Z</dcterms:created>
  <dcterms:modified xsi:type="dcterms:W3CDTF">2018-11-26T09:11:54Z</dcterms:modified>
</cp:coreProperties>
</file>