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4569"/>
  </p:normalViewPr>
  <p:slideViewPr>
    <p:cSldViewPr snapToGrid="0" snapToObjects="1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1DAC-DD54-614C-B0D6-444D8B8B0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BF185-BB4B-8D45-A749-22B3D8090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CEB17-5F57-9348-9FAC-43317E3E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11B4-1D2C-6D41-981E-FEF752EB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7D9C3-6BD2-E44A-A3ED-564097E8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C60D-ED4F-3846-8D47-F370616A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6CAB4-B5DB-854A-AB79-8877E9E30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39CD-0B3F-8F4A-8264-EDFA5274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71117-3B60-9843-B279-B08A1C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C4A67-3D88-E943-A2A0-B1D12DF3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FAEC23-ED53-9D40-A8B0-A9730DB63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CCCE0-28E4-AF40-A1C0-54FEC55CB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5DFE-C729-124D-813D-FDC137AF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74FD6-D8BC-4B47-AFA0-A9D82034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AAF63-2A05-D246-AE4A-CC8E473E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4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F1EF-90EC-524D-81B1-3D01C464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C97DD-A42C-6549-8CFE-29A7F5363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94471-8570-FE4C-BD06-34E25C5A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A6D99-4173-864D-A744-E33564B3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42ADE-AC88-DA48-B084-884C8685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8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DD4B-4FFB-594F-A000-81BCEFEE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A52A5-A19E-DD42-9395-498CF5EED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03FB1-96A2-9A46-93C1-4A4ABC1BB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4DD05-BD33-AF49-9560-A690281A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C2CEA-AECB-E841-851D-48FD91A6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8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DE4D-1782-6E40-85CA-DEB5613E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D3A95-3E77-EA44-8902-D9C9E4DBA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3A5E8-C387-914E-B0A5-60E5441E5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D0015-B3D6-9743-8B3F-C2D61B32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1426B-8916-9946-B6E2-7CE50543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0D245-E820-B848-B521-6A1ECEA2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0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B3A0-7BC1-D545-B496-80036811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96E09-78D7-5543-9A9D-D89E680A7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5E224-17BF-8840-8172-75B85E59B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E2C6-2A25-FB43-B4D4-54A3A4BDC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74443-301E-7540-A9AC-81A0AD3EA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13382-88FF-3A42-8FAF-F34101D6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8AA30-41DB-8C4F-A997-8BA349BA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0B6AA-02B3-A84F-863C-ABDE8D24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C66C-2753-3743-8144-E5B581F41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D3564-12FC-F94B-8C7D-6679BA70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A83C5-8EC7-CD49-A6EB-483633C7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17E5E-23A8-AC44-9386-116A29C7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35D13-D0BC-8E4C-A487-5B7E4A0B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5FBEC-C64A-B343-AD39-AADA2FC8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735C4-C56E-3F41-9C11-A6509CBD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2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D08F-D156-6D48-A8E2-F0C85CEF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283D9-ADDF-0245-9ECD-10C415F9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88EAC-289B-1045-BC56-4E23F5BBF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482A8-292E-564E-99EF-5BFB1382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11D-CFD1-D446-886F-224587C5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070CD-6746-9745-A244-250E37C7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EB39-41D8-5843-B55C-5FDEE515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CADF4-049D-8A45-B9A4-120B9C417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D3B70-F78F-4B44-876F-D52D424A1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C3878-3F31-034A-9DCB-AF362366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07D0A-FAF5-B348-907D-937EB083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6CE75-EFC7-A645-B409-1D30A36B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8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E6A78-4609-5E44-9853-33A8CEC3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CF299-7A03-6F40-AC4E-A5EBFBF47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684E-F375-734B-9CDB-F7582DCF7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E092-32B7-D24B-87EB-7B17D02778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93152-ECD5-8B45-832D-DE5BDB0EB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CB1C8-A09F-B945-B68C-94D59857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4F247-DA8F-6E4D-B5A6-37AFFF11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8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1442-555D-2F44-8513-52C620D58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GENETICS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DFC34-07CF-B247-A5D9-4F0E943AD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Andreas Kelepeshis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UCO: 448358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A936E-0CAC-D040-A2EA-B475900C7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908" y="418313"/>
            <a:ext cx="6130742" cy="16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7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3484-D3A4-0848-BD34-85960D57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MARFAN SYNDROME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3D9CF-D07E-1A40-B715-76588A51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Genetic disorder of defective connective tissue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6721A-A069-9942-93E5-7AD2C8E5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23" y="2404731"/>
            <a:ext cx="6255026" cy="37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89C8-227E-B742-B227-0F4C7D5B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PATHOLOGY AND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13F1-1283-A349-BC36-04A94BA01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Fibrillin 1 structural protein dysfunction due to FBN1 gene mutation (locus 15q21)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Autosomal dominant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Risk factor : Family History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Compromised extracellular matrix (e.g. elastic fibers)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Fibrillin loss → ↑transforming growth factor beta (TGF-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β) → ↓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vascular muscle, extracellular matrix → compromises strength, elasticity → Marfanoid appearance</a:t>
            </a:r>
          </a:p>
          <a:p>
            <a:pPr lvl="2"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 affect Skeleton, heart, blood vessels, eyes, lungs but the most commonly affects aorta, ligaments, ciliary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zonules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supporting lens.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793A-B2AE-9D4A-A05E-704C7419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SIGNS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5DF-7E3D-1841-81CF-C7829634A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Eyes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Bilateral cranial, temporal dislocation of lens, Retinal detachment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Skeleton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Tall, slim with long  ( ↑ arm span to height ratio), slender limbs, Narrow arched palate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Hyperextensibility with inability to extend elbows 180º 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Scoliosis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Pes excavatum, pigeon chest.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Arachnodactyly (long fingers)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3CB4-1E0A-AE41-A653-9F40D4ED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SINGS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BC79-6A10-224D-B812-44815ECA4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Heart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Aortic root dilation, floppy valve syndrome (mitral valve),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  aortic dilation causes aortic valve insufficiency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Lungs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Blebs, bullae (dilated spaces filled with air predisposing   to spontaneous pneumothorax)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13C1-09B7-4841-AAAB-07AC7EA9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SIGNS AND 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E34ED-52A7-1A4C-AFE0-1E904F99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Blood Vessels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Cystic medial necrosis of aorta, aortic incompetence, dissecting aortic aneurysms. </a:t>
            </a:r>
          </a:p>
          <a:p>
            <a:pPr lvl="1"/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 Skin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  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Striae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(stretch marks)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7B7E-7559-FF4B-A8C7-B7D233F8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F508B-A0EF-9E4B-97A0-48375E33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 History, physical exam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Ghent nosology criteria: scale using major, minor indicators to establish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Marfan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diagnosis, max 20 points.  </a:t>
            </a:r>
          </a:p>
          <a:p>
            <a:pPr lvl="2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includes family history, skeletal, vascular, ocular, pulmonary/skin symptoms (e.g. ectopic lens and aortic dissection)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 Genetic Testing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Confirmation of FBN1 mutation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80F4-55B8-EE49-8EA6-77571930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9F005-8E30-6442-B10A-7A0D9A6FF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 Medications 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Beta blockers (slow aortic dilation) 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Angiotensin receptor blockers (decrease TGF-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signalling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slow aortic dilation)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 Surgery 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Valve, lens replacement. 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Aortic dissection repair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8756-1F1C-6D4E-A473-FBFDAD69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OTHER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7E2DA-F270-3D4B-AD0C-8A18DD04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 Physiotherapy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Restrict high-intensity exercise, scoliosis treatment. 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lvl="1"/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  Routine aortic, heart, ophthalmic screening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5F6AE-57AB-B64F-86FD-C29EA1465D82}"/>
              </a:ext>
            </a:extLst>
          </p:cNvPr>
          <p:cNvSpPr txBox="1"/>
          <p:nvPr/>
        </p:nvSpPr>
        <p:spPr>
          <a:xfrm>
            <a:off x="8468139" y="2345635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336</Words>
  <Application>Microsoft Office PowerPoint</Application>
  <PresentationFormat>Širokoúhlá obrazovka</PresentationFormat>
  <Paragraphs>61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GENETICS</vt:lpstr>
      <vt:lpstr>MARFAN SYNDROME </vt:lpstr>
      <vt:lpstr>PATHOLOGY AND CAUSE</vt:lpstr>
      <vt:lpstr>SIGNS AND SYMPTOMS</vt:lpstr>
      <vt:lpstr>SINGS AND SYMPTOMS</vt:lpstr>
      <vt:lpstr>SIGNS AND SYMPTOMS </vt:lpstr>
      <vt:lpstr>DIAGNOSIS</vt:lpstr>
      <vt:lpstr>TREATMENT </vt:lpstr>
      <vt:lpstr>OTHER INTERVENTIONS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Kelepeshis</dc:creator>
  <cp:lastModifiedBy>Michael Doubek</cp:lastModifiedBy>
  <cp:revision>23</cp:revision>
  <dcterms:created xsi:type="dcterms:W3CDTF">2020-05-28T11:17:49Z</dcterms:created>
  <dcterms:modified xsi:type="dcterms:W3CDTF">2020-05-31T08:52:24Z</dcterms:modified>
</cp:coreProperties>
</file>