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71" r:id="rId4"/>
    <p:sldId id="272" r:id="rId5"/>
    <p:sldId id="274" r:id="rId6"/>
    <p:sldId id="270" r:id="rId7"/>
    <p:sldId id="259" r:id="rId8"/>
    <p:sldId id="260" r:id="rId9"/>
    <p:sldId id="263" r:id="rId10"/>
    <p:sldId id="261" r:id="rId11"/>
    <p:sldId id="262" r:id="rId12"/>
    <p:sldId id="264" r:id="rId13"/>
    <p:sldId id="265" r:id="rId14"/>
    <p:sldId id="266" r:id="rId15"/>
    <p:sldId id="258" r:id="rId16"/>
    <p:sldId id="267" r:id="rId17"/>
    <p:sldId id="269" r:id="rId1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20" d="100"/>
          <a:sy n="120" d="100"/>
        </p:scale>
        <p:origin x="618"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8FBE3-F813-4013-A7AB-1F451CE0044F}"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223E0978-BC1D-4293-95E8-5A964FFEE857}">
      <dgm:prSet/>
      <dgm:spPr/>
      <dgm:t>
        <a:bodyPr/>
        <a:lstStyle/>
        <a:p>
          <a:r>
            <a:rPr lang="cs-CZ"/>
            <a:t>Spontaneous wound healing</a:t>
          </a:r>
          <a:endParaRPr lang="en-US"/>
        </a:p>
      </dgm:t>
    </dgm:pt>
    <dgm:pt modelId="{6E41DFEF-9DE8-4604-A77E-D81E6959703E}" type="parTrans" cxnId="{735D5DFF-D1F4-4F41-99B1-E8ECDB323CBE}">
      <dgm:prSet/>
      <dgm:spPr/>
      <dgm:t>
        <a:bodyPr/>
        <a:lstStyle/>
        <a:p>
          <a:endParaRPr lang="en-US"/>
        </a:p>
      </dgm:t>
    </dgm:pt>
    <dgm:pt modelId="{12E2AB01-10B9-4CA0-B85C-4B2231F71334}" type="sibTrans" cxnId="{735D5DFF-D1F4-4F41-99B1-E8ECDB323CBE}">
      <dgm:prSet/>
      <dgm:spPr/>
      <dgm:t>
        <a:bodyPr/>
        <a:lstStyle/>
        <a:p>
          <a:endParaRPr lang="en-US"/>
        </a:p>
      </dgm:t>
    </dgm:pt>
    <dgm:pt modelId="{BA4B51B9-696C-4C5D-9533-32075612D59C}">
      <dgm:prSet/>
      <dgm:spPr/>
      <dgm:t>
        <a:bodyPr/>
        <a:lstStyle/>
        <a:p>
          <a:r>
            <a:rPr lang="cs-CZ"/>
            <a:t>Direct surgical wound closure</a:t>
          </a:r>
          <a:endParaRPr lang="en-US"/>
        </a:p>
      </dgm:t>
    </dgm:pt>
    <dgm:pt modelId="{3006B50A-8C31-47AF-AE7D-FE33465BB244}" type="parTrans" cxnId="{16EB849C-07EC-4882-9A65-06C71B16F576}">
      <dgm:prSet/>
      <dgm:spPr/>
      <dgm:t>
        <a:bodyPr/>
        <a:lstStyle/>
        <a:p>
          <a:endParaRPr lang="en-US"/>
        </a:p>
      </dgm:t>
    </dgm:pt>
    <dgm:pt modelId="{BA066AE3-E05D-4D7A-9AE5-7B67A89E6877}" type="sibTrans" cxnId="{16EB849C-07EC-4882-9A65-06C71B16F576}">
      <dgm:prSet/>
      <dgm:spPr/>
      <dgm:t>
        <a:bodyPr/>
        <a:lstStyle/>
        <a:p>
          <a:endParaRPr lang="en-US"/>
        </a:p>
      </dgm:t>
    </dgm:pt>
    <dgm:pt modelId="{CA514C4E-B498-45D5-AC60-7A36364E2D44}">
      <dgm:prSet/>
      <dgm:spPr/>
      <dgm:t>
        <a:bodyPr/>
        <a:lstStyle/>
        <a:p>
          <a:r>
            <a:rPr lang="cs-CZ"/>
            <a:t>Skin grafts, other types of graft materials</a:t>
          </a:r>
          <a:endParaRPr lang="en-US"/>
        </a:p>
      </dgm:t>
    </dgm:pt>
    <dgm:pt modelId="{1A49C039-F284-40FF-9144-69DC89E88B85}" type="parTrans" cxnId="{A1A7CF46-9A16-40B4-9766-6DF15D0765D9}">
      <dgm:prSet/>
      <dgm:spPr/>
      <dgm:t>
        <a:bodyPr/>
        <a:lstStyle/>
        <a:p>
          <a:endParaRPr lang="en-US"/>
        </a:p>
      </dgm:t>
    </dgm:pt>
    <dgm:pt modelId="{9F14692E-3D96-43C8-BA88-91E81215A55D}" type="sibTrans" cxnId="{A1A7CF46-9A16-40B4-9766-6DF15D0765D9}">
      <dgm:prSet/>
      <dgm:spPr/>
      <dgm:t>
        <a:bodyPr/>
        <a:lstStyle/>
        <a:p>
          <a:endParaRPr lang="en-US"/>
        </a:p>
      </dgm:t>
    </dgm:pt>
    <dgm:pt modelId="{6ABCC06C-193C-4007-8BEF-E5AC9955B0F5}">
      <dgm:prSet/>
      <dgm:spPr/>
      <dgm:t>
        <a:bodyPr/>
        <a:lstStyle/>
        <a:p>
          <a:r>
            <a:rPr lang="cs-CZ"/>
            <a:t>Flaps</a:t>
          </a:r>
          <a:endParaRPr lang="en-US"/>
        </a:p>
      </dgm:t>
    </dgm:pt>
    <dgm:pt modelId="{210D7E12-2AAE-4C89-8B63-2229D1BFFBCF}" type="parTrans" cxnId="{5EE6911E-DE4C-4BB1-8702-C104B9F1AA78}">
      <dgm:prSet/>
      <dgm:spPr/>
      <dgm:t>
        <a:bodyPr/>
        <a:lstStyle/>
        <a:p>
          <a:endParaRPr lang="en-US"/>
        </a:p>
      </dgm:t>
    </dgm:pt>
    <dgm:pt modelId="{55D65CB4-AE70-4F03-B8F5-BF0AD6D58512}" type="sibTrans" cxnId="{5EE6911E-DE4C-4BB1-8702-C104B9F1AA78}">
      <dgm:prSet/>
      <dgm:spPr/>
      <dgm:t>
        <a:bodyPr/>
        <a:lstStyle/>
        <a:p>
          <a:endParaRPr lang="en-US"/>
        </a:p>
      </dgm:t>
    </dgm:pt>
    <dgm:pt modelId="{B415867D-7576-4A31-AB37-B95B0152DF4E}">
      <dgm:prSet/>
      <dgm:spPr/>
      <dgm:t>
        <a:bodyPr/>
        <a:lstStyle/>
        <a:p>
          <a:r>
            <a:rPr lang="cs-CZ"/>
            <a:t>Free tissue transfer</a:t>
          </a:r>
          <a:endParaRPr lang="en-US"/>
        </a:p>
      </dgm:t>
    </dgm:pt>
    <dgm:pt modelId="{6055B9A6-687D-4501-91ED-41F3D9B50A45}" type="parTrans" cxnId="{0E2289CD-160E-4BDA-92FF-C9CD8DB4FB17}">
      <dgm:prSet/>
      <dgm:spPr/>
      <dgm:t>
        <a:bodyPr/>
        <a:lstStyle/>
        <a:p>
          <a:endParaRPr lang="en-US"/>
        </a:p>
      </dgm:t>
    </dgm:pt>
    <dgm:pt modelId="{42D6BE8E-2132-43AD-BAF2-72A45A17B840}" type="sibTrans" cxnId="{0E2289CD-160E-4BDA-92FF-C9CD8DB4FB17}">
      <dgm:prSet/>
      <dgm:spPr/>
      <dgm:t>
        <a:bodyPr/>
        <a:lstStyle/>
        <a:p>
          <a:endParaRPr lang="en-US"/>
        </a:p>
      </dgm:t>
    </dgm:pt>
    <dgm:pt modelId="{441FA95B-A803-4F41-89A5-1E8D179E67A7}">
      <dgm:prSet/>
      <dgm:spPr/>
      <dgm:t>
        <a:bodyPr/>
        <a:lstStyle/>
        <a:p>
          <a:r>
            <a:rPr lang="cs-CZ"/>
            <a:t>Tissue expansion</a:t>
          </a:r>
          <a:endParaRPr lang="en-US"/>
        </a:p>
      </dgm:t>
    </dgm:pt>
    <dgm:pt modelId="{1A449AB1-5218-4113-A2F8-057040F99166}" type="parTrans" cxnId="{F4844886-8CE4-43BF-B17E-227AC481E614}">
      <dgm:prSet/>
      <dgm:spPr/>
      <dgm:t>
        <a:bodyPr/>
        <a:lstStyle/>
        <a:p>
          <a:endParaRPr lang="en-US"/>
        </a:p>
      </dgm:t>
    </dgm:pt>
    <dgm:pt modelId="{FBDCDB2E-C3F8-4612-8F72-26298B2678AA}" type="sibTrans" cxnId="{F4844886-8CE4-43BF-B17E-227AC481E614}">
      <dgm:prSet/>
      <dgm:spPr/>
      <dgm:t>
        <a:bodyPr/>
        <a:lstStyle/>
        <a:p>
          <a:endParaRPr lang="en-US"/>
        </a:p>
      </dgm:t>
    </dgm:pt>
    <dgm:pt modelId="{4B097685-10CE-4579-93C5-6D152D78B3A7}">
      <dgm:prSet/>
      <dgm:spPr/>
      <dgm:t>
        <a:bodyPr/>
        <a:lstStyle/>
        <a:p>
          <a:r>
            <a:rPr lang="cs-CZ"/>
            <a:t>Ablative techniques</a:t>
          </a:r>
          <a:endParaRPr lang="en-US"/>
        </a:p>
      </dgm:t>
    </dgm:pt>
    <dgm:pt modelId="{281230AC-0CE7-4186-A542-3B19593FD82E}" type="parTrans" cxnId="{2D688FD2-1CBA-4480-88DD-D2804E748BD8}">
      <dgm:prSet/>
      <dgm:spPr/>
      <dgm:t>
        <a:bodyPr/>
        <a:lstStyle/>
        <a:p>
          <a:endParaRPr lang="en-US"/>
        </a:p>
      </dgm:t>
    </dgm:pt>
    <dgm:pt modelId="{9888C977-A3AF-4E89-9CF4-05D27B991D87}" type="sibTrans" cxnId="{2D688FD2-1CBA-4480-88DD-D2804E748BD8}">
      <dgm:prSet/>
      <dgm:spPr/>
      <dgm:t>
        <a:bodyPr/>
        <a:lstStyle/>
        <a:p>
          <a:endParaRPr lang="en-US"/>
        </a:p>
      </dgm:t>
    </dgm:pt>
    <dgm:pt modelId="{6E5F0628-7FCE-45AA-8FC8-F1BC28FB61FE}">
      <dgm:prSet/>
      <dgm:spPr/>
      <dgm:t>
        <a:bodyPr/>
        <a:lstStyle/>
        <a:p>
          <a:r>
            <a:rPr lang="cs-CZ"/>
            <a:t>Other reconstructive problems</a:t>
          </a:r>
          <a:endParaRPr lang="en-US"/>
        </a:p>
      </dgm:t>
    </dgm:pt>
    <dgm:pt modelId="{25445C44-1F93-46FD-B77D-1119D1949790}" type="parTrans" cxnId="{C39ECDA3-E031-406E-B393-275C7768E382}">
      <dgm:prSet/>
      <dgm:spPr/>
      <dgm:t>
        <a:bodyPr/>
        <a:lstStyle/>
        <a:p>
          <a:endParaRPr lang="en-US"/>
        </a:p>
      </dgm:t>
    </dgm:pt>
    <dgm:pt modelId="{EB567DD8-706C-460B-BC92-F8E3F4F2121A}" type="sibTrans" cxnId="{C39ECDA3-E031-406E-B393-275C7768E382}">
      <dgm:prSet/>
      <dgm:spPr/>
      <dgm:t>
        <a:bodyPr/>
        <a:lstStyle/>
        <a:p>
          <a:endParaRPr lang="en-US"/>
        </a:p>
      </dgm:t>
    </dgm:pt>
    <dgm:pt modelId="{B015D904-907E-489E-BB3E-8260743A9E00}">
      <dgm:prSet/>
      <dgm:spPr/>
      <dgm:t>
        <a:bodyPr/>
        <a:lstStyle/>
        <a:p>
          <a:r>
            <a:rPr lang="cs-CZ"/>
            <a:t>Aesthetic or plastic cosmetic surgery</a:t>
          </a:r>
          <a:endParaRPr lang="en-US"/>
        </a:p>
      </dgm:t>
    </dgm:pt>
    <dgm:pt modelId="{A9E9E384-E87E-4919-83D2-F307C0106EA5}" type="parTrans" cxnId="{34418228-286A-4867-8851-2528738F809F}">
      <dgm:prSet/>
      <dgm:spPr/>
      <dgm:t>
        <a:bodyPr/>
        <a:lstStyle/>
        <a:p>
          <a:endParaRPr lang="en-US"/>
        </a:p>
      </dgm:t>
    </dgm:pt>
    <dgm:pt modelId="{DD55890A-4736-4D03-BBC5-B51F7BB8E601}" type="sibTrans" cxnId="{34418228-286A-4867-8851-2528738F809F}">
      <dgm:prSet/>
      <dgm:spPr/>
      <dgm:t>
        <a:bodyPr/>
        <a:lstStyle/>
        <a:p>
          <a:endParaRPr lang="en-US"/>
        </a:p>
      </dgm:t>
    </dgm:pt>
    <dgm:pt modelId="{469DE500-A22B-48DA-BEEA-E5A6CD1C59CC}" type="pres">
      <dgm:prSet presAssocID="{8558FBE3-F813-4013-A7AB-1F451CE0044F}" presName="vert0" presStyleCnt="0">
        <dgm:presLayoutVars>
          <dgm:dir/>
          <dgm:animOne val="branch"/>
          <dgm:animLvl val="lvl"/>
        </dgm:presLayoutVars>
      </dgm:prSet>
      <dgm:spPr/>
    </dgm:pt>
    <dgm:pt modelId="{A68C5F10-9735-48CA-92B1-B8CBE39BE576}" type="pres">
      <dgm:prSet presAssocID="{223E0978-BC1D-4293-95E8-5A964FFEE857}" presName="thickLine" presStyleLbl="alignNode1" presStyleIdx="0" presStyleCnt="9"/>
      <dgm:spPr/>
    </dgm:pt>
    <dgm:pt modelId="{0108878F-9B0F-4435-9A24-B316C85324A0}" type="pres">
      <dgm:prSet presAssocID="{223E0978-BC1D-4293-95E8-5A964FFEE857}" presName="horz1" presStyleCnt="0"/>
      <dgm:spPr/>
    </dgm:pt>
    <dgm:pt modelId="{A880A3C6-1F47-408F-89CF-70F712B41144}" type="pres">
      <dgm:prSet presAssocID="{223E0978-BC1D-4293-95E8-5A964FFEE857}" presName="tx1" presStyleLbl="revTx" presStyleIdx="0" presStyleCnt="9"/>
      <dgm:spPr/>
    </dgm:pt>
    <dgm:pt modelId="{EAD325A1-B9F1-4A87-A7E7-1235692FF3E4}" type="pres">
      <dgm:prSet presAssocID="{223E0978-BC1D-4293-95E8-5A964FFEE857}" presName="vert1" presStyleCnt="0"/>
      <dgm:spPr/>
    </dgm:pt>
    <dgm:pt modelId="{085C0F77-C7D3-4BE8-BE14-6E2095DF22EC}" type="pres">
      <dgm:prSet presAssocID="{BA4B51B9-696C-4C5D-9533-32075612D59C}" presName="thickLine" presStyleLbl="alignNode1" presStyleIdx="1" presStyleCnt="9"/>
      <dgm:spPr/>
    </dgm:pt>
    <dgm:pt modelId="{1B89A084-0C60-4389-9717-FDFAEAB6529A}" type="pres">
      <dgm:prSet presAssocID="{BA4B51B9-696C-4C5D-9533-32075612D59C}" presName="horz1" presStyleCnt="0"/>
      <dgm:spPr/>
    </dgm:pt>
    <dgm:pt modelId="{3E7D5531-CDE1-4FE9-940E-6724F6441F61}" type="pres">
      <dgm:prSet presAssocID="{BA4B51B9-696C-4C5D-9533-32075612D59C}" presName="tx1" presStyleLbl="revTx" presStyleIdx="1" presStyleCnt="9"/>
      <dgm:spPr/>
    </dgm:pt>
    <dgm:pt modelId="{F03BA794-CF24-4711-8102-9AC21498DB0C}" type="pres">
      <dgm:prSet presAssocID="{BA4B51B9-696C-4C5D-9533-32075612D59C}" presName="vert1" presStyleCnt="0"/>
      <dgm:spPr/>
    </dgm:pt>
    <dgm:pt modelId="{EC117A33-1562-4EEC-9A70-859527D6218D}" type="pres">
      <dgm:prSet presAssocID="{CA514C4E-B498-45D5-AC60-7A36364E2D44}" presName="thickLine" presStyleLbl="alignNode1" presStyleIdx="2" presStyleCnt="9"/>
      <dgm:spPr/>
    </dgm:pt>
    <dgm:pt modelId="{3053CE55-D5E8-4D52-AB29-57874D3CAA92}" type="pres">
      <dgm:prSet presAssocID="{CA514C4E-B498-45D5-AC60-7A36364E2D44}" presName="horz1" presStyleCnt="0"/>
      <dgm:spPr/>
    </dgm:pt>
    <dgm:pt modelId="{423BA5F2-C080-4560-9B2B-ED80A3BF71E3}" type="pres">
      <dgm:prSet presAssocID="{CA514C4E-B498-45D5-AC60-7A36364E2D44}" presName="tx1" presStyleLbl="revTx" presStyleIdx="2" presStyleCnt="9"/>
      <dgm:spPr/>
    </dgm:pt>
    <dgm:pt modelId="{38632765-6C3E-4F80-8B57-ABE1196BF058}" type="pres">
      <dgm:prSet presAssocID="{CA514C4E-B498-45D5-AC60-7A36364E2D44}" presName="vert1" presStyleCnt="0"/>
      <dgm:spPr/>
    </dgm:pt>
    <dgm:pt modelId="{F3880B4A-9375-447C-AAA6-46B7C359F21D}" type="pres">
      <dgm:prSet presAssocID="{6ABCC06C-193C-4007-8BEF-E5AC9955B0F5}" presName="thickLine" presStyleLbl="alignNode1" presStyleIdx="3" presStyleCnt="9"/>
      <dgm:spPr/>
    </dgm:pt>
    <dgm:pt modelId="{8C9EC437-8ABA-401B-B564-01B59495769F}" type="pres">
      <dgm:prSet presAssocID="{6ABCC06C-193C-4007-8BEF-E5AC9955B0F5}" presName="horz1" presStyleCnt="0"/>
      <dgm:spPr/>
    </dgm:pt>
    <dgm:pt modelId="{9C5F8B9A-4E83-4F9A-B5F7-F55FEBB135D4}" type="pres">
      <dgm:prSet presAssocID="{6ABCC06C-193C-4007-8BEF-E5AC9955B0F5}" presName="tx1" presStyleLbl="revTx" presStyleIdx="3" presStyleCnt="9"/>
      <dgm:spPr/>
    </dgm:pt>
    <dgm:pt modelId="{3BE4B1CD-ED47-4A7D-ADBF-A808C928968C}" type="pres">
      <dgm:prSet presAssocID="{6ABCC06C-193C-4007-8BEF-E5AC9955B0F5}" presName="vert1" presStyleCnt="0"/>
      <dgm:spPr/>
    </dgm:pt>
    <dgm:pt modelId="{84DAE920-6656-46A4-A868-D30159033FA2}" type="pres">
      <dgm:prSet presAssocID="{B415867D-7576-4A31-AB37-B95B0152DF4E}" presName="thickLine" presStyleLbl="alignNode1" presStyleIdx="4" presStyleCnt="9"/>
      <dgm:spPr/>
    </dgm:pt>
    <dgm:pt modelId="{8901FC55-2B4B-4C60-A81C-38B36F4EBAF4}" type="pres">
      <dgm:prSet presAssocID="{B415867D-7576-4A31-AB37-B95B0152DF4E}" presName="horz1" presStyleCnt="0"/>
      <dgm:spPr/>
    </dgm:pt>
    <dgm:pt modelId="{F89C5EC9-7D41-4AD3-B8E1-65E94BAE7473}" type="pres">
      <dgm:prSet presAssocID="{B415867D-7576-4A31-AB37-B95B0152DF4E}" presName="tx1" presStyleLbl="revTx" presStyleIdx="4" presStyleCnt="9"/>
      <dgm:spPr/>
    </dgm:pt>
    <dgm:pt modelId="{29553B75-E0B3-4EA5-A1F3-9FD8E1D4E81C}" type="pres">
      <dgm:prSet presAssocID="{B415867D-7576-4A31-AB37-B95B0152DF4E}" presName="vert1" presStyleCnt="0"/>
      <dgm:spPr/>
    </dgm:pt>
    <dgm:pt modelId="{8D6B8EF2-945A-47C4-B631-ABAC523076FC}" type="pres">
      <dgm:prSet presAssocID="{441FA95B-A803-4F41-89A5-1E8D179E67A7}" presName="thickLine" presStyleLbl="alignNode1" presStyleIdx="5" presStyleCnt="9"/>
      <dgm:spPr/>
    </dgm:pt>
    <dgm:pt modelId="{5A4BB5DE-6DE1-4E08-B2F5-D2EC5F095A23}" type="pres">
      <dgm:prSet presAssocID="{441FA95B-A803-4F41-89A5-1E8D179E67A7}" presName="horz1" presStyleCnt="0"/>
      <dgm:spPr/>
    </dgm:pt>
    <dgm:pt modelId="{5A762ED0-13B7-4A0D-B4E6-E30929FB59DC}" type="pres">
      <dgm:prSet presAssocID="{441FA95B-A803-4F41-89A5-1E8D179E67A7}" presName="tx1" presStyleLbl="revTx" presStyleIdx="5" presStyleCnt="9"/>
      <dgm:spPr/>
    </dgm:pt>
    <dgm:pt modelId="{DDD57E7A-997C-4ADF-AF6C-EAA7C4D61AF9}" type="pres">
      <dgm:prSet presAssocID="{441FA95B-A803-4F41-89A5-1E8D179E67A7}" presName="vert1" presStyleCnt="0"/>
      <dgm:spPr/>
    </dgm:pt>
    <dgm:pt modelId="{82EF7A36-C4C1-4CB3-B40C-5A02ECF415A8}" type="pres">
      <dgm:prSet presAssocID="{4B097685-10CE-4579-93C5-6D152D78B3A7}" presName="thickLine" presStyleLbl="alignNode1" presStyleIdx="6" presStyleCnt="9"/>
      <dgm:spPr/>
    </dgm:pt>
    <dgm:pt modelId="{A2416938-110A-4FD9-8A2F-738688B7DBA7}" type="pres">
      <dgm:prSet presAssocID="{4B097685-10CE-4579-93C5-6D152D78B3A7}" presName="horz1" presStyleCnt="0"/>
      <dgm:spPr/>
    </dgm:pt>
    <dgm:pt modelId="{D40ADC80-C88B-4165-9083-01FAAD30C2D7}" type="pres">
      <dgm:prSet presAssocID="{4B097685-10CE-4579-93C5-6D152D78B3A7}" presName="tx1" presStyleLbl="revTx" presStyleIdx="6" presStyleCnt="9"/>
      <dgm:spPr/>
    </dgm:pt>
    <dgm:pt modelId="{B30D37A5-73A1-4373-97FD-F0F97C6D6DFA}" type="pres">
      <dgm:prSet presAssocID="{4B097685-10CE-4579-93C5-6D152D78B3A7}" presName="vert1" presStyleCnt="0"/>
      <dgm:spPr/>
    </dgm:pt>
    <dgm:pt modelId="{FD1BD9D7-4E3F-4920-96E8-601BA16D4F00}" type="pres">
      <dgm:prSet presAssocID="{6E5F0628-7FCE-45AA-8FC8-F1BC28FB61FE}" presName="thickLine" presStyleLbl="alignNode1" presStyleIdx="7" presStyleCnt="9"/>
      <dgm:spPr/>
    </dgm:pt>
    <dgm:pt modelId="{399B13D2-82BC-4A8F-BEB1-CD2E4821DC5E}" type="pres">
      <dgm:prSet presAssocID="{6E5F0628-7FCE-45AA-8FC8-F1BC28FB61FE}" presName="horz1" presStyleCnt="0"/>
      <dgm:spPr/>
    </dgm:pt>
    <dgm:pt modelId="{AD777DCB-5623-4B9B-A280-A72038D1A761}" type="pres">
      <dgm:prSet presAssocID="{6E5F0628-7FCE-45AA-8FC8-F1BC28FB61FE}" presName="tx1" presStyleLbl="revTx" presStyleIdx="7" presStyleCnt="9"/>
      <dgm:spPr/>
    </dgm:pt>
    <dgm:pt modelId="{B16E41AB-5D58-4C38-8211-065AF01424AF}" type="pres">
      <dgm:prSet presAssocID="{6E5F0628-7FCE-45AA-8FC8-F1BC28FB61FE}" presName="vert1" presStyleCnt="0"/>
      <dgm:spPr/>
    </dgm:pt>
    <dgm:pt modelId="{4F43D39F-F38E-487E-8DA0-135B52BC84F4}" type="pres">
      <dgm:prSet presAssocID="{B015D904-907E-489E-BB3E-8260743A9E00}" presName="thickLine" presStyleLbl="alignNode1" presStyleIdx="8" presStyleCnt="9"/>
      <dgm:spPr/>
    </dgm:pt>
    <dgm:pt modelId="{29C77034-F6F6-49AE-82A0-D6CAB66FC3F9}" type="pres">
      <dgm:prSet presAssocID="{B015D904-907E-489E-BB3E-8260743A9E00}" presName="horz1" presStyleCnt="0"/>
      <dgm:spPr/>
    </dgm:pt>
    <dgm:pt modelId="{93044D00-999C-4839-810A-463953D94662}" type="pres">
      <dgm:prSet presAssocID="{B015D904-907E-489E-BB3E-8260743A9E00}" presName="tx1" presStyleLbl="revTx" presStyleIdx="8" presStyleCnt="9"/>
      <dgm:spPr/>
    </dgm:pt>
    <dgm:pt modelId="{51C6970D-537A-460B-A5BE-87E9F9596469}" type="pres">
      <dgm:prSet presAssocID="{B015D904-907E-489E-BB3E-8260743A9E00}" presName="vert1" presStyleCnt="0"/>
      <dgm:spPr/>
    </dgm:pt>
  </dgm:ptLst>
  <dgm:cxnLst>
    <dgm:cxn modelId="{D935FE13-AEE6-46D7-923E-017E27AD62BA}" type="presOf" srcId="{B015D904-907E-489E-BB3E-8260743A9E00}" destId="{93044D00-999C-4839-810A-463953D94662}" srcOrd="0" destOrd="0" presId="urn:microsoft.com/office/officeart/2008/layout/LinedList"/>
    <dgm:cxn modelId="{5EE6911E-DE4C-4BB1-8702-C104B9F1AA78}" srcId="{8558FBE3-F813-4013-A7AB-1F451CE0044F}" destId="{6ABCC06C-193C-4007-8BEF-E5AC9955B0F5}" srcOrd="3" destOrd="0" parTransId="{210D7E12-2AAE-4C89-8B63-2229D1BFFBCF}" sibTransId="{55D65CB4-AE70-4F03-B8F5-BF0AD6D58512}"/>
    <dgm:cxn modelId="{34418228-286A-4867-8851-2528738F809F}" srcId="{8558FBE3-F813-4013-A7AB-1F451CE0044F}" destId="{B015D904-907E-489E-BB3E-8260743A9E00}" srcOrd="8" destOrd="0" parTransId="{A9E9E384-E87E-4919-83D2-F307C0106EA5}" sibTransId="{DD55890A-4736-4D03-BBC5-B51F7BB8E601}"/>
    <dgm:cxn modelId="{0184C639-75A4-4E7B-B0B4-B4FC938A6291}" type="presOf" srcId="{BA4B51B9-696C-4C5D-9533-32075612D59C}" destId="{3E7D5531-CDE1-4FE9-940E-6724F6441F61}" srcOrd="0" destOrd="0" presId="urn:microsoft.com/office/officeart/2008/layout/LinedList"/>
    <dgm:cxn modelId="{4229D33B-1976-4A38-BC9E-90E032F3EE83}" type="presOf" srcId="{CA514C4E-B498-45D5-AC60-7A36364E2D44}" destId="{423BA5F2-C080-4560-9B2B-ED80A3BF71E3}" srcOrd="0" destOrd="0" presId="urn:microsoft.com/office/officeart/2008/layout/LinedList"/>
    <dgm:cxn modelId="{A84F5241-6A84-4D1F-8D9A-76254A66F9FB}" type="presOf" srcId="{441FA95B-A803-4F41-89A5-1E8D179E67A7}" destId="{5A762ED0-13B7-4A0D-B4E6-E30929FB59DC}" srcOrd="0" destOrd="0" presId="urn:microsoft.com/office/officeart/2008/layout/LinedList"/>
    <dgm:cxn modelId="{28BB6F44-CBE1-43C7-9917-487FA35E369C}" type="presOf" srcId="{8558FBE3-F813-4013-A7AB-1F451CE0044F}" destId="{469DE500-A22B-48DA-BEEA-E5A6CD1C59CC}" srcOrd="0" destOrd="0" presId="urn:microsoft.com/office/officeart/2008/layout/LinedList"/>
    <dgm:cxn modelId="{A1A7CF46-9A16-40B4-9766-6DF15D0765D9}" srcId="{8558FBE3-F813-4013-A7AB-1F451CE0044F}" destId="{CA514C4E-B498-45D5-AC60-7A36364E2D44}" srcOrd="2" destOrd="0" parTransId="{1A49C039-F284-40FF-9144-69DC89E88B85}" sibTransId="{9F14692E-3D96-43C8-BA88-91E81215A55D}"/>
    <dgm:cxn modelId="{9D7BE86F-4E9E-4FDB-8B1B-FE3C38B5A542}" type="presOf" srcId="{4B097685-10CE-4579-93C5-6D152D78B3A7}" destId="{D40ADC80-C88B-4165-9083-01FAAD30C2D7}" srcOrd="0" destOrd="0" presId="urn:microsoft.com/office/officeart/2008/layout/LinedList"/>
    <dgm:cxn modelId="{F4844886-8CE4-43BF-B17E-227AC481E614}" srcId="{8558FBE3-F813-4013-A7AB-1F451CE0044F}" destId="{441FA95B-A803-4F41-89A5-1E8D179E67A7}" srcOrd="5" destOrd="0" parTransId="{1A449AB1-5218-4113-A2F8-057040F99166}" sibTransId="{FBDCDB2E-C3F8-4612-8F72-26298B2678AA}"/>
    <dgm:cxn modelId="{A5CAF492-383E-4B03-B7F5-0B5CCFED4850}" type="presOf" srcId="{B415867D-7576-4A31-AB37-B95B0152DF4E}" destId="{F89C5EC9-7D41-4AD3-B8E1-65E94BAE7473}" srcOrd="0" destOrd="0" presId="urn:microsoft.com/office/officeart/2008/layout/LinedList"/>
    <dgm:cxn modelId="{16EB849C-07EC-4882-9A65-06C71B16F576}" srcId="{8558FBE3-F813-4013-A7AB-1F451CE0044F}" destId="{BA4B51B9-696C-4C5D-9533-32075612D59C}" srcOrd="1" destOrd="0" parTransId="{3006B50A-8C31-47AF-AE7D-FE33465BB244}" sibTransId="{BA066AE3-E05D-4D7A-9AE5-7B67A89E6877}"/>
    <dgm:cxn modelId="{C39ECDA3-E031-406E-B393-275C7768E382}" srcId="{8558FBE3-F813-4013-A7AB-1F451CE0044F}" destId="{6E5F0628-7FCE-45AA-8FC8-F1BC28FB61FE}" srcOrd="7" destOrd="0" parTransId="{25445C44-1F93-46FD-B77D-1119D1949790}" sibTransId="{EB567DD8-706C-460B-BC92-F8E3F4F2121A}"/>
    <dgm:cxn modelId="{5B40C4C6-F856-435D-AD30-3F9877B67EC4}" type="presOf" srcId="{223E0978-BC1D-4293-95E8-5A964FFEE857}" destId="{A880A3C6-1F47-408F-89CF-70F712B41144}" srcOrd="0" destOrd="0" presId="urn:microsoft.com/office/officeart/2008/layout/LinedList"/>
    <dgm:cxn modelId="{0E2289CD-160E-4BDA-92FF-C9CD8DB4FB17}" srcId="{8558FBE3-F813-4013-A7AB-1F451CE0044F}" destId="{B415867D-7576-4A31-AB37-B95B0152DF4E}" srcOrd="4" destOrd="0" parTransId="{6055B9A6-687D-4501-91ED-41F3D9B50A45}" sibTransId="{42D6BE8E-2132-43AD-BAF2-72A45A17B840}"/>
    <dgm:cxn modelId="{2D688FD2-1CBA-4480-88DD-D2804E748BD8}" srcId="{8558FBE3-F813-4013-A7AB-1F451CE0044F}" destId="{4B097685-10CE-4579-93C5-6D152D78B3A7}" srcOrd="6" destOrd="0" parTransId="{281230AC-0CE7-4186-A542-3B19593FD82E}" sibTransId="{9888C977-A3AF-4E89-9CF4-05D27B991D87}"/>
    <dgm:cxn modelId="{F0A96ED7-C766-473E-92D7-4F5C02CD33A1}" type="presOf" srcId="{6E5F0628-7FCE-45AA-8FC8-F1BC28FB61FE}" destId="{AD777DCB-5623-4B9B-A280-A72038D1A761}" srcOrd="0" destOrd="0" presId="urn:microsoft.com/office/officeart/2008/layout/LinedList"/>
    <dgm:cxn modelId="{DDBDC4EB-0F96-4B99-9408-91411AA19A19}" type="presOf" srcId="{6ABCC06C-193C-4007-8BEF-E5AC9955B0F5}" destId="{9C5F8B9A-4E83-4F9A-B5F7-F55FEBB135D4}" srcOrd="0" destOrd="0" presId="urn:microsoft.com/office/officeart/2008/layout/LinedList"/>
    <dgm:cxn modelId="{735D5DFF-D1F4-4F41-99B1-E8ECDB323CBE}" srcId="{8558FBE3-F813-4013-A7AB-1F451CE0044F}" destId="{223E0978-BC1D-4293-95E8-5A964FFEE857}" srcOrd="0" destOrd="0" parTransId="{6E41DFEF-9DE8-4604-A77E-D81E6959703E}" sibTransId="{12E2AB01-10B9-4CA0-B85C-4B2231F71334}"/>
    <dgm:cxn modelId="{089F30FB-9809-4FF9-8D49-9F00C0D1F300}" type="presParOf" srcId="{469DE500-A22B-48DA-BEEA-E5A6CD1C59CC}" destId="{A68C5F10-9735-48CA-92B1-B8CBE39BE576}" srcOrd="0" destOrd="0" presId="urn:microsoft.com/office/officeart/2008/layout/LinedList"/>
    <dgm:cxn modelId="{47E0B7A9-F2D2-4D40-A334-A0F1B2FCF49A}" type="presParOf" srcId="{469DE500-A22B-48DA-BEEA-E5A6CD1C59CC}" destId="{0108878F-9B0F-4435-9A24-B316C85324A0}" srcOrd="1" destOrd="0" presId="urn:microsoft.com/office/officeart/2008/layout/LinedList"/>
    <dgm:cxn modelId="{BA205D92-C7D5-4FE6-8662-F8D859AC0778}" type="presParOf" srcId="{0108878F-9B0F-4435-9A24-B316C85324A0}" destId="{A880A3C6-1F47-408F-89CF-70F712B41144}" srcOrd="0" destOrd="0" presId="urn:microsoft.com/office/officeart/2008/layout/LinedList"/>
    <dgm:cxn modelId="{1EAE7656-80B3-4C4F-986B-69E8F6823F91}" type="presParOf" srcId="{0108878F-9B0F-4435-9A24-B316C85324A0}" destId="{EAD325A1-B9F1-4A87-A7E7-1235692FF3E4}" srcOrd="1" destOrd="0" presId="urn:microsoft.com/office/officeart/2008/layout/LinedList"/>
    <dgm:cxn modelId="{186A3FFD-45F6-41BB-BC18-1FB02EC46E8E}" type="presParOf" srcId="{469DE500-A22B-48DA-BEEA-E5A6CD1C59CC}" destId="{085C0F77-C7D3-4BE8-BE14-6E2095DF22EC}" srcOrd="2" destOrd="0" presId="urn:microsoft.com/office/officeart/2008/layout/LinedList"/>
    <dgm:cxn modelId="{3572B0B8-3C3A-4C76-844E-8A0A90D8755F}" type="presParOf" srcId="{469DE500-A22B-48DA-BEEA-E5A6CD1C59CC}" destId="{1B89A084-0C60-4389-9717-FDFAEAB6529A}" srcOrd="3" destOrd="0" presId="urn:microsoft.com/office/officeart/2008/layout/LinedList"/>
    <dgm:cxn modelId="{BA026021-6955-4B84-BFAB-FAA8ACC21A3C}" type="presParOf" srcId="{1B89A084-0C60-4389-9717-FDFAEAB6529A}" destId="{3E7D5531-CDE1-4FE9-940E-6724F6441F61}" srcOrd="0" destOrd="0" presId="urn:microsoft.com/office/officeart/2008/layout/LinedList"/>
    <dgm:cxn modelId="{8698D4E5-E678-41CD-9BED-3DF85A0D08DA}" type="presParOf" srcId="{1B89A084-0C60-4389-9717-FDFAEAB6529A}" destId="{F03BA794-CF24-4711-8102-9AC21498DB0C}" srcOrd="1" destOrd="0" presId="urn:microsoft.com/office/officeart/2008/layout/LinedList"/>
    <dgm:cxn modelId="{84810945-4C82-4520-9D46-2C1DBD8620F9}" type="presParOf" srcId="{469DE500-A22B-48DA-BEEA-E5A6CD1C59CC}" destId="{EC117A33-1562-4EEC-9A70-859527D6218D}" srcOrd="4" destOrd="0" presId="urn:microsoft.com/office/officeart/2008/layout/LinedList"/>
    <dgm:cxn modelId="{A0689B89-4B70-4344-9AF8-EDB43EFE99EE}" type="presParOf" srcId="{469DE500-A22B-48DA-BEEA-E5A6CD1C59CC}" destId="{3053CE55-D5E8-4D52-AB29-57874D3CAA92}" srcOrd="5" destOrd="0" presId="urn:microsoft.com/office/officeart/2008/layout/LinedList"/>
    <dgm:cxn modelId="{EA216B36-CF1F-4B36-8449-E7BC9AA16016}" type="presParOf" srcId="{3053CE55-D5E8-4D52-AB29-57874D3CAA92}" destId="{423BA5F2-C080-4560-9B2B-ED80A3BF71E3}" srcOrd="0" destOrd="0" presId="urn:microsoft.com/office/officeart/2008/layout/LinedList"/>
    <dgm:cxn modelId="{F1A93F26-866C-421F-81F9-435EBD984954}" type="presParOf" srcId="{3053CE55-D5E8-4D52-AB29-57874D3CAA92}" destId="{38632765-6C3E-4F80-8B57-ABE1196BF058}" srcOrd="1" destOrd="0" presId="urn:microsoft.com/office/officeart/2008/layout/LinedList"/>
    <dgm:cxn modelId="{B4FB77D7-FDF0-406F-8248-B04EC677EA2C}" type="presParOf" srcId="{469DE500-A22B-48DA-BEEA-E5A6CD1C59CC}" destId="{F3880B4A-9375-447C-AAA6-46B7C359F21D}" srcOrd="6" destOrd="0" presId="urn:microsoft.com/office/officeart/2008/layout/LinedList"/>
    <dgm:cxn modelId="{6A2EC8BA-F6C8-499A-AF4D-9C5F62AD8560}" type="presParOf" srcId="{469DE500-A22B-48DA-BEEA-E5A6CD1C59CC}" destId="{8C9EC437-8ABA-401B-B564-01B59495769F}" srcOrd="7" destOrd="0" presId="urn:microsoft.com/office/officeart/2008/layout/LinedList"/>
    <dgm:cxn modelId="{A7F2D345-B95E-415C-86F5-871ACDDEB612}" type="presParOf" srcId="{8C9EC437-8ABA-401B-B564-01B59495769F}" destId="{9C5F8B9A-4E83-4F9A-B5F7-F55FEBB135D4}" srcOrd="0" destOrd="0" presId="urn:microsoft.com/office/officeart/2008/layout/LinedList"/>
    <dgm:cxn modelId="{24CA7279-14D9-4127-9450-4DBADA42AA51}" type="presParOf" srcId="{8C9EC437-8ABA-401B-B564-01B59495769F}" destId="{3BE4B1CD-ED47-4A7D-ADBF-A808C928968C}" srcOrd="1" destOrd="0" presId="urn:microsoft.com/office/officeart/2008/layout/LinedList"/>
    <dgm:cxn modelId="{3D70CEA3-279A-40DE-9987-EC44C76E1638}" type="presParOf" srcId="{469DE500-A22B-48DA-BEEA-E5A6CD1C59CC}" destId="{84DAE920-6656-46A4-A868-D30159033FA2}" srcOrd="8" destOrd="0" presId="urn:microsoft.com/office/officeart/2008/layout/LinedList"/>
    <dgm:cxn modelId="{DCB25FE9-D25A-4D84-88F0-B3125BE485C7}" type="presParOf" srcId="{469DE500-A22B-48DA-BEEA-E5A6CD1C59CC}" destId="{8901FC55-2B4B-4C60-A81C-38B36F4EBAF4}" srcOrd="9" destOrd="0" presId="urn:microsoft.com/office/officeart/2008/layout/LinedList"/>
    <dgm:cxn modelId="{AD9259BC-0D5C-43C2-B139-43A7E78A2FE2}" type="presParOf" srcId="{8901FC55-2B4B-4C60-A81C-38B36F4EBAF4}" destId="{F89C5EC9-7D41-4AD3-B8E1-65E94BAE7473}" srcOrd="0" destOrd="0" presId="urn:microsoft.com/office/officeart/2008/layout/LinedList"/>
    <dgm:cxn modelId="{CDE3EDDD-5710-42D1-A935-CFB31B837652}" type="presParOf" srcId="{8901FC55-2B4B-4C60-A81C-38B36F4EBAF4}" destId="{29553B75-E0B3-4EA5-A1F3-9FD8E1D4E81C}" srcOrd="1" destOrd="0" presId="urn:microsoft.com/office/officeart/2008/layout/LinedList"/>
    <dgm:cxn modelId="{F4208BC3-B061-4D54-AF5B-D2CCD63B9DD2}" type="presParOf" srcId="{469DE500-A22B-48DA-BEEA-E5A6CD1C59CC}" destId="{8D6B8EF2-945A-47C4-B631-ABAC523076FC}" srcOrd="10" destOrd="0" presId="urn:microsoft.com/office/officeart/2008/layout/LinedList"/>
    <dgm:cxn modelId="{4B348341-278F-458F-BEE5-F8AE35A77C30}" type="presParOf" srcId="{469DE500-A22B-48DA-BEEA-E5A6CD1C59CC}" destId="{5A4BB5DE-6DE1-4E08-B2F5-D2EC5F095A23}" srcOrd="11" destOrd="0" presId="urn:microsoft.com/office/officeart/2008/layout/LinedList"/>
    <dgm:cxn modelId="{C8916DB7-52F5-4AAD-AF7D-8576FEDA0356}" type="presParOf" srcId="{5A4BB5DE-6DE1-4E08-B2F5-D2EC5F095A23}" destId="{5A762ED0-13B7-4A0D-B4E6-E30929FB59DC}" srcOrd="0" destOrd="0" presId="urn:microsoft.com/office/officeart/2008/layout/LinedList"/>
    <dgm:cxn modelId="{F05BD34D-70D9-43D8-8D02-0EB164FB3127}" type="presParOf" srcId="{5A4BB5DE-6DE1-4E08-B2F5-D2EC5F095A23}" destId="{DDD57E7A-997C-4ADF-AF6C-EAA7C4D61AF9}" srcOrd="1" destOrd="0" presId="urn:microsoft.com/office/officeart/2008/layout/LinedList"/>
    <dgm:cxn modelId="{9FCA3BC8-BCB2-41C4-946B-912BDD8A417F}" type="presParOf" srcId="{469DE500-A22B-48DA-BEEA-E5A6CD1C59CC}" destId="{82EF7A36-C4C1-4CB3-B40C-5A02ECF415A8}" srcOrd="12" destOrd="0" presId="urn:microsoft.com/office/officeart/2008/layout/LinedList"/>
    <dgm:cxn modelId="{48E1DC12-B338-4E99-92CD-D99AE09020DC}" type="presParOf" srcId="{469DE500-A22B-48DA-BEEA-E5A6CD1C59CC}" destId="{A2416938-110A-4FD9-8A2F-738688B7DBA7}" srcOrd="13" destOrd="0" presId="urn:microsoft.com/office/officeart/2008/layout/LinedList"/>
    <dgm:cxn modelId="{8B539DEF-57C9-4596-A63E-DCE76854777E}" type="presParOf" srcId="{A2416938-110A-4FD9-8A2F-738688B7DBA7}" destId="{D40ADC80-C88B-4165-9083-01FAAD30C2D7}" srcOrd="0" destOrd="0" presId="urn:microsoft.com/office/officeart/2008/layout/LinedList"/>
    <dgm:cxn modelId="{954A097E-F894-4F08-AF7F-D08CAA30D340}" type="presParOf" srcId="{A2416938-110A-4FD9-8A2F-738688B7DBA7}" destId="{B30D37A5-73A1-4373-97FD-F0F97C6D6DFA}" srcOrd="1" destOrd="0" presId="urn:microsoft.com/office/officeart/2008/layout/LinedList"/>
    <dgm:cxn modelId="{3C823096-45F1-44F7-91E1-C9DF38EED640}" type="presParOf" srcId="{469DE500-A22B-48DA-BEEA-E5A6CD1C59CC}" destId="{FD1BD9D7-4E3F-4920-96E8-601BA16D4F00}" srcOrd="14" destOrd="0" presId="urn:microsoft.com/office/officeart/2008/layout/LinedList"/>
    <dgm:cxn modelId="{D92E1BFD-7735-41D8-9B2D-ED13588B870B}" type="presParOf" srcId="{469DE500-A22B-48DA-BEEA-E5A6CD1C59CC}" destId="{399B13D2-82BC-4A8F-BEB1-CD2E4821DC5E}" srcOrd="15" destOrd="0" presId="urn:microsoft.com/office/officeart/2008/layout/LinedList"/>
    <dgm:cxn modelId="{FFE3B259-1B19-4B8D-967C-3974776957A1}" type="presParOf" srcId="{399B13D2-82BC-4A8F-BEB1-CD2E4821DC5E}" destId="{AD777DCB-5623-4B9B-A280-A72038D1A761}" srcOrd="0" destOrd="0" presId="urn:microsoft.com/office/officeart/2008/layout/LinedList"/>
    <dgm:cxn modelId="{D2152A69-B7F9-42E5-8CF0-A28DE121076E}" type="presParOf" srcId="{399B13D2-82BC-4A8F-BEB1-CD2E4821DC5E}" destId="{B16E41AB-5D58-4C38-8211-065AF01424AF}" srcOrd="1" destOrd="0" presId="urn:microsoft.com/office/officeart/2008/layout/LinedList"/>
    <dgm:cxn modelId="{C0A1D678-4757-40F6-88C4-D5B77A540E7A}" type="presParOf" srcId="{469DE500-A22B-48DA-BEEA-E5A6CD1C59CC}" destId="{4F43D39F-F38E-487E-8DA0-135B52BC84F4}" srcOrd="16" destOrd="0" presId="urn:microsoft.com/office/officeart/2008/layout/LinedList"/>
    <dgm:cxn modelId="{A36FB5BB-E258-485C-9369-0530040BFD20}" type="presParOf" srcId="{469DE500-A22B-48DA-BEEA-E5A6CD1C59CC}" destId="{29C77034-F6F6-49AE-82A0-D6CAB66FC3F9}" srcOrd="17" destOrd="0" presId="urn:microsoft.com/office/officeart/2008/layout/LinedList"/>
    <dgm:cxn modelId="{ECA882C3-AD1B-4ED7-8EA9-4BE75F4FB68C}" type="presParOf" srcId="{29C77034-F6F6-49AE-82A0-D6CAB66FC3F9}" destId="{93044D00-999C-4839-810A-463953D94662}" srcOrd="0" destOrd="0" presId="urn:microsoft.com/office/officeart/2008/layout/LinedList"/>
    <dgm:cxn modelId="{DCEEAB52-6E12-4A65-A5C0-5629A49A15AC}" type="presParOf" srcId="{29C77034-F6F6-49AE-82A0-D6CAB66FC3F9}" destId="{51C6970D-537A-460B-A5BE-87E9F959646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CA7A5E-3EF3-4480-8259-6FB6C8E5FD63}" type="doc">
      <dgm:prSet loTypeId="urn:microsoft.com/office/officeart/2005/8/layout/hierarchy1" loCatId="hierarchy" qsTypeId="urn:microsoft.com/office/officeart/2005/8/quickstyle/simple4" qsCatId="simple" csTypeId="urn:microsoft.com/office/officeart/2005/8/colors/accent2_2" csCatId="accent2"/>
      <dgm:spPr/>
      <dgm:t>
        <a:bodyPr/>
        <a:lstStyle/>
        <a:p>
          <a:endParaRPr lang="en-US"/>
        </a:p>
      </dgm:t>
    </dgm:pt>
    <dgm:pt modelId="{63201A9D-D1E6-426C-BD06-01E9D35FDA92}">
      <dgm:prSet/>
      <dgm:spPr/>
      <dgm:t>
        <a:bodyPr/>
        <a:lstStyle/>
        <a:p>
          <a:r>
            <a:rPr lang="cs-CZ"/>
            <a:t>Wound may be defined as a defect or break in the skin that results from physical, mechanical or thermal damage.</a:t>
          </a:r>
          <a:endParaRPr lang="en-US"/>
        </a:p>
      </dgm:t>
    </dgm:pt>
    <dgm:pt modelId="{602F70F6-F6D8-4E15-A7DE-739C9F370345}" type="parTrans" cxnId="{B6FAEE06-95D5-4E97-858E-7316B851A675}">
      <dgm:prSet/>
      <dgm:spPr/>
      <dgm:t>
        <a:bodyPr/>
        <a:lstStyle/>
        <a:p>
          <a:endParaRPr lang="en-US"/>
        </a:p>
      </dgm:t>
    </dgm:pt>
    <dgm:pt modelId="{BE1F1CDD-57C3-4B91-AAD4-8A7168E9B74C}" type="sibTrans" cxnId="{B6FAEE06-95D5-4E97-858E-7316B851A675}">
      <dgm:prSet/>
      <dgm:spPr/>
      <dgm:t>
        <a:bodyPr/>
        <a:lstStyle/>
        <a:p>
          <a:endParaRPr lang="en-US"/>
        </a:p>
      </dgm:t>
    </dgm:pt>
    <dgm:pt modelId="{50CA92D0-31EA-4E31-9911-8A9097A53049}">
      <dgm:prSet/>
      <dgm:spPr/>
      <dgm:t>
        <a:bodyPr/>
        <a:lstStyle/>
        <a:p>
          <a:r>
            <a:rPr lang="cs-CZ"/>
            <a:t>Healing is complete when the skin surface has reformed and the skin has regained most of its tensile strenght.</a:t>
          </a:r>
          <a:endParaRPr lang="en-US"/>
        </a:p>
      </dgm:t>
    </dgm:pt>
    <dgm:pt modelId="{12870774-D727-4117-8C25-6A17F7810DF8}" type="parTrans" cxnId="{97CF5558-B965-46A3-BDB0-5D494506D691}">
      <dgm:prSet/>
      <dgm:spPr/>
      <dgm:t>
        <a:bodyPr/>
        <a:lstStyle/>
        <a:p>
          <a:endParaRPr lang="en-US"/>
        </a:p>
      </dgm:t>
    </dgm:pt>
    <dgm:pt modelId="{A4913EC7-6D59-4F57-BA1F-6DCC4A2F050B}" type="sibTrans" cxnId="{97CF5558-B965-46A3-BDB0-5D494506D691}">
      <dgm:prSet/>
      <dgm:spPr/>
      <dgm:t>
        <a:bodyPr/>
        <a:lstStyle/>
        <a:p>
          <a:endParaRPr lang="en-US"/>
        </a:p>
      </dgm:t>
    </dgm:pt>
    <dgm:pt modelId="{D289F3F7-3D7C-4B49-9597-1383DD88F670}" type="pres">
      <dgm:prSet presAssocID="{63CA7A5E-3EF3-4480-8259-6FB6C8E5FD63}" presName="hierChild1" presStyleCnt="0">
        <dgm:presLayoutVars>
          <dgm:chPref val="1"/>
          <dgm:dir/>
          <dgm:animOne val="branch"/>
          <dgm:animLvl val="lvl"/>
          <dgm:resizeHandles/>
        </dgm:presLayoutVars>
      </dgm:prSet>
      <dgm:spPr/>
    </dgm:pt>
    <dgm:pt modelId="{6B021386-8278-46C0-A646-CE619669146E}" type="pres">
      <dgm:prSet presAssocID="{63201A9D-D1E6-426C-BD06-01E9D35FDA92}" presName="hierRoot1" presStyleCnt="0"/>
      <dgm:spPr/>
    </dgm:pt>
    <dgm:pt modelId="{4EF0830C-1A53-4EB0-91D9-AABEF204EDB4}" type="pres">
      <dgm:prSet presAssocID="{63201A9D-D1E6-426C-BD06-01E9D35FDA92}" presName="composite" presStyleCnt="0"/>
      <dgm:spPr/>
    </dgm:pt>
    <dgm:pt modelId="{30DDDB10-8BCC-4D75-A345-97BDFE88FAAE}" type="pres">
      <dgm:prSet presAssocID="{63201A9D-D1E6-426C-BD06-01E9D35FDA92}" presName="background" presStyleLbl="node0" presStyleIdx="0" presStyleCnt="2"/>
      <dgm:spPr/>
    </dgm:pt>
    <dgm:pt modelId="{F2358AB6-3CD4-40A7-AE50-4C093514F204}" type="pres">
      <dgm:prSet presAssocID="{63201A9D-D1E6-426C-BD06-01E9D35FDA92}" presName="text" presStyleLbl="fgAcc0" presStyleIdx="0" presStyleCnt="2">
        <dgm:presLayoutVars>
          <dgm:chPref val="3"/>
        </dgm:presLayoutVars>
      </dgm:prSet>
      <dgm:spPr/>
    </dgm:pt>
    <dgm:pt modelId="{8789D958-E245-43B2-A950-F916440C8411}" type="pres">
      <dgm:prSet presAssocID="{63201A9D-D1E6-426C-BD06-01E9D35FDA92}" presName="hierChild2" presStyleCnt="0"/>
      <dgm:spPr/>
    </dgm:pt>
    <dgm:pt modelId="{25CC4881-E2B1-41BC-A3D3-B132BA98F3A7}" type="pres">
      <dgm:prSet presAssocID="{50CA92D0-31EA-4E31-9911-8A9097A53049}" presName="hierRoot1" presStyleCnt="0"/>
      <dgm:spPr/>
    </dgm:pt>
    <dgm:pt modelId="{2F33F1B7-5643-46A5-B7E7-6B96FD043CA6}" type="pres">
      <dgm:prSet presAssocID="{50CA92D0-31EA-4E31-9911-8A9097A53049}" presName="composite" presStyleCnt="0"/>
      <dgm:spPr/>
    </dgm:pt>
    <dgm:pt modelId="{DF241265-12E7-48B2-8488-F03C9133836E}" type="pres">
      <dgm:prSet presAssocID="{50CA92D0-31EA-4E31-9911-8A9097A53049}" presName="background" presStyleLbl="node0" presStyleIdx="1" presStyleCnt="2"/>
      <dgm:spPr/>
    </dgm:pt>
    <dgm:pt modelId="{0D201CD0-39C7-4740-B1D2-F6345610D032}" type="pres">
      <dgm:prSet presAssocID="{50CA92D0-31EA-4E31-9911-8A9097A53049}" presName="text" presStyleLbl="fgAcc0" presStyleIdx="1" presStyleCnt="2">
        <dgm:presLayoutVars>
          <dgm:chPref val="3"/>
        </dgm:presLayoutVars>
      </dgm:prSet>
      <dgm:spPr/>
    </dgm:pt>
    <dgm:pt modelId="{681547D1-171E-4317-9F68-57129A9D153A}" type="pres">
      <dgm:prSet presAssocID="{50CA92D0-31EA-4E31-9911-8A9097A53049}" presName="hierChild2" presStyleCnt="0"/>
      <dgm:spPr/>
    </dgm:pt>
  </dgm:ptLst>
  <dgm:cxnLst>
    <dgm:cxn modelId="{47F10501-9AB3-4937-9360-95AEE99A08BE}" type="presOf" srcId="{63CA7A5E-3EF3-4480-8259-6FB6C8E5FD63}" destId="{D289F3F7-3D7C-4B49-9597-1383DD88F670}" srcOrd="0" destOrd="0" presId="urn:microsoft.com/office/officeart/2005/8/layout/hierarchy1"/>
    <dgm:cxn modelId="{B6FAEE06-95D5-4E97-858E-7316B851A675}" srcId="{63CA7A5E-3EF3-4480-8259-6FB6C8E5FD63}" destId="{63201A9D-D1E6-426C-BD06-01E9D35FDA92}" srcOrd="0" destOrd="0" parTransId="{602F70F6-F6D8-4E15-A7DE-739C9F370345}" sibTransId="{BE1F1CDD-57C3-4B91-AAD4-8A7168E9B74C}"/>
    <dgm:cxn modelId="{B19EC05B-D365-40AA-A276-447C19FE582D}" type="presOf" srcId="{63201A9D-D1E6-426C-BD06-01E9D35FDA92}" destId="{F2358AB6-3CD4-40A7-AE50-4C093514F204}" srcOrd="0" destOrd="0" presId="urn:microsoft.com/office/officeart/2005/8/layout/hierarchy1"/>
    <dgm:cxn modelId="{5E10EB4E-A7A3-43EE-A029-8745E2FDADA5}" type="presOf" srcId="{50CA92D0-31EA-4E31-9911-8A9097A53049}" destId="{0D201CD0-39C7-4740-B1D2-F6345610D032}" srcOrd="0" destOrd="0" presId="urn:microsoft.com/office/officeart/2005/8/layout/hierarchy1"/>
    <dgm:cxn modelId="{97CF5558-B965-46A3-BDB0-5D494506D691}" srcId="{63CA7A5E-3EF3-4480-8259-6FB6C8E5FD63}" destId="{50CA92D0-31EA-4E31-9911-8A9097A53049}" srcOrd="1" destOrd="0" parTransId="{12870774-D727-4117-8C25-6A17F7810DF8}" sibTransId="{A4913EC7-6D59-4F57-BA1F-6DCC4A2F050B}"/>
    <dgm:cxn modelId="{3B67B1C2-CF2F-4C7B-AB3C-6B70338F2282}" type="presParOf" srcId="{D289F3F7-3D7C-4B49-9597-1383DD88F670}" destId="{6B021386-8278-46C0-A646-CE619669146E}" srcOrd="0" destOrd="0" presId="urn:microsoft.com/office/officeart/2005/8/layout/hierarchy1"/>
    <dgm:cxn modelId="{0B4D4F1C-787D-46D8-BE90-EF36C5C26D47}" type="presParOf" srcId="{6B021386-8278-46C0-A646-CE619669146E}" destId="{4EF0830C-1A53-4EB0-91D9-AABEF204EDB4}" srcOrd="0" destOrd="0" presId="urn:microsoft.com/office/officeart/2005/8/layout/hierarchy1"/>
    <dgm:cxn modelId="{3C352D02-7BDB-490E-BADE-32A5F32802A3}" type="presParOf" srcId="{4EF0830C-1A53-4EB0-91D9-AABEF204EDB4}" destId="{30DDDB10-8BCC-4D75-A345-97BDFE88FAAE}" srcOrd="0" destOrd="0" presId="urn:microsoft.com/office/officeart/2005/8/layout/hierarchy1"/>
    <dgm:cxn modelId="{21ECD50E-CF30-473C-A210-25F4B9093C68}" type="presParOf" srcId="{4EF0830C-1A53-4EB0-91D9-AABEF204EDB4}" destId="{F2358AB6-3CD4-40A7-AE50-4C093514F204}" srcOrd="1" destOrd="0" presId="urn:microsoft.com/office/officeart/2005/8/layout/hierarchy1"/>
    <dgm:cxn modelId="{54726007-C7EE-4DDD-8DF6-56FC6DB4A567}" type="presParOf" srcId="{6B021386-8278-46C0-A646-CE619669146E}" destId="{8789D958-E245-43B2-A950-F916440C8411}" srcOrd="1" destOrd="0" presId="urn:microsoft.com/office/officeart/2005/8/layout/hierarchy1"/>
    <dgm:cxn modelId="{8E4EC3BF-777D-4D8F-A130-3E5B6BA937A3}" type="presParOf" srcId="{D289F3F7-3D7C-4B49-9597-1383DD88F670}" destId="{25CC4881-E2B1-41BC-A3D3-B132BA98F3A7}" srcOrd="1" destOrd="0" presId="urn:microsoft.com/office/officeart/2005/8/layout/hierarchy1"/>
    <dgm:cxn modelId="{7A0A297C-F283-4F4A-AC46-18C1B75A9E78}" type="presParOf" srcId="{25CC4881-E2B1-41BC-A3D3-B132BA98F3A7}" destId="{2F33F1B7-5643-46A5-B7E7-6B96FD043CA6}" srcOrd="0" destOrd="0" presId="urn:microsoft.com/office/officeart/2005/8/layout/hierarchy1"/>
    <dgm:cxn modelId="{3E85544A-2E2A-4457-BE1F-A5602BF1C81E}" type="presParOf" srcId="{2F33F1B7-5643-46A5-B7E7-6B96FD043CA6}" destId="{DF241265-12E7-48B2-8488-F03C9133836E}" srcOrd="0" destOrd="0" presId="urn:microsoft.com/office/officeart/2005/8/layout/hierarchy1"/>
    <dgm:cxn modelId="{A8A24894-BA68-424E-8B8A-0019A9E37E45}" type="presParOf" srcId="{2F33F1B7-5643-46A5-B7E7-6B96FD043CA6}" destId="{0D201CD0-39C7-4740-B1D2-F6345610D032}" srcOrd="1" destOrd="0" presId="urn:microsoft.com/office/officeart/2005/8/layout/hierarchy1"/>
    <dgm:cxn modelId="{5712B46E-E388-48E1-B8ED-EBDDB5D80E50}" type="presParOf" srcId="{25CC4881-E2B1-41BC-A3D3-B132BA98F3A7}" destId="{681547D1-171E-4317-9F68-57129A9D153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CD8CB5-EA23-43EE-9AE3-5FF27E1AB391}" type="doc">
      <dgm:prSet loTypeId="urn:microsoft.com/office/officeart/2005/8/layout/process4" loCatId="process" qsTypeId="urn:microsoft.com/office/officeart/2005/8/quickstyle/simple2" qsCatId="simple" csTypeId="urn:microsoft.com/office/officeart/2005/8/colors/accent2_2" csCatId="accent2"/>
      <dgm:spPr/>
      <dgm:t>
        <a:bodyPr/>
        <a:lstStyle/>
        <a:p>
          <a:endParaRPr lang="en-US"/>
        </a:p>
      </dgm:t>
    </dgm:pt>
    <dgm:pt modelId="{9CA44604-3D4F-425E-8A30-D9F8F5169277}">
      <dgm:prSet/>
      <dgm:spPr/>
      <dgm:t>
        <a:bodyPr/>
        <a:lstStyle/>
        <a:p>
          <a:r>
            <a:rPr lang="cs-CZ" b="1" i="1" u="sng"/>
            <a:t>Primary intention</a:t>
          </a:r>
          <a:r>
            <a:rPr lang="cs-CZ"/>
            <a:t> – Minor tissue loss, wound edges can be apposed minimising  the necessary repair</a:t>
          </a:r>
          <a:endParaRPr lang="en-US"/>
        </a:p>
      </dgm:t>
    </dgm:pt>
    <dgm:pt modelId="{81FA699F-B53A-4214-A3DC-D321A58AB2A0}" type="parTrans" cxnId="{DDE7F4DE-35E2-412F-9A77-54160B41AEB8}">
      <dgm:prSet/>
      <dgm:spPr/>
      <dgm:t>
        <a:bodyPr/>
        <a:lstStyle/>
        <a:p>
          <a:endParaRPr lang="en-US"/>
        </a:p>
      </dgm:t>
    </dgm:pt>
    <dgm:pt modelId="{57E4A7ED-FCDA-401F-904C-9C509C1F0C20}" type="sibTrans" cxnId="{DDE7F4DE-35E2-412F-9A77-54160B41AEB8}">
      <dgm:prSet/>
      <dgm:spPr/>
      <dgm:t>
        <a:bodyPr/>
        <a:lstStyle/>
        <a:p>
          <a:endParaRPr lang="en-US"/>
        </a:p>
      </dgm:t>
    </dgm:pt>
    <dgm:pt modelId="{2883CB8C-65D5-4038-B574-44E25781D0FC}">
      <dgm:prSet/>
      <dgm:spPr/>
      <dgm:t>
        <a:bodyPr/>
        <a:lstStyle/>
        <a:p>
          <a:r>
            <a:rPr lang="cs-CZ" b="1" i="1" u="sng"/>
            <a:t>Secondary intention</a:t>
          </a:r>
          <a:r>
            <a:rPr lang="cs-CZ"/>
            <a:t> – Larger tissue losses, contraction occures and eventually the wound re-epithelialises. This healing by secondary intention requires considerable time</a:t>
          </a:r>
          <a:endParaRPr lang="en-US"/>
        </a:p>
      </dgm:t>
    </dgm:pt>
    <dgm:pt modelId="{9A48867C-6969-4D4C-B07D-2FCE39120FA1}" type="parTrans" cxnId="{B7B5BB58-DA2B-409D-AB81-51947E186EC3}">
      <dgm:prSet/>
      <dgm:spPr/>
      <dgm:t>
        <a:bodyPr/>
        <a:lstStyle/>
        <a:p>
          <a:endParaRPr lang="en-US"/>
        </a:p>
      </dgm:t>
    </dgm:pt>
    <dgm:pt modelId="{EC84A489-96CA-49C1-90B8-5E8BB818F032}" type="sibTrans" cxnId="{B7B5BB58-DA2B-409D-AB81-51947E186EC3}">
      <dgm:prSet/>
      <dgm:spPr/>
      <dgm:t>
        <a:bodyPr/>
        <a:lstStyle/>
        <a:p>
          <a:endParaRPr lang="en-US"/>
        </a:p>
      </dgm:t>
    </dgm:pt>
    <dgm:pt modelId="{7B4A549F-DBBC-4ACC-B3F3-29C6E3292D2D}" type="pres">
      <dgm:prSet presAssocID="{BCCD8CB5-EA23-43EE-9AE3-5FF27E1AB391}" presName="Name0" presStyleCnt="0">
        <dgm:presLayoutVars>
          <dgm:dir/>
          <dgm:animLvl val="lvl"/>
          <dgm:resizeHandles val="exact"/>
        </dgm:presLayoutVars>
      </dgm:prSet>
      <dgm:spPr/>
    </dgm:pt>
    <dgm:pt modelId="{A113FC3C-0EFB-4BE7-BC7A-F4CE02CD557B}" type="pres">
      <dgm:prSet presAssocID="{2883CB8C-65D5-4038-B574-44E25781D0FC}" presName="boxAndChildren" presStyleCnt="0"/>
      <dgm:spPr/>
    </dgm:pt>
    <dgm:pt modelId="{083960E9-0F8C-4482-9562-5DECFF9233D9}" type="pres">
      <dgm:prSet presAssocID="{2883CB8C-65D5-4038-B574-44E25781D0FC}" presName="parentTextBox" presStyleLbl="node1" presStyleIdx="0" presStyleCnt="2"/>
      <dgm:spPr/>
    </dgm:pt>
    <dgm:pt modelId="{4C02DCC4-299B-4F08-907B-759E9C91FD65}" type="pres">
      <dgm:prSet presAssocID="{57E4A7ED-FCDA-401F-904C-9C509C1F0C20}" presName="sp" presStyleCnt="0"/>
      <dgm:spPr/>
    </dgm:pt>
    <dgm:pt modelId="{EBF075C2-93F7-471D-A50B-EDC410E0BB6D}" type="pres">
      <dgm:prSet presAssocID="{9CA44604-3D4F-425E-8A30-D9F8F5169277}" presName="arrowAndChildren" presStyleCnt="0"/>
      <dgm:spPr/>
    </dgm:pt>
    <dgm:pt modelId="{F89724F8-3E34-42D8-9547-F25C55BE36FA}" type="pres">
      <dgm:prSet presAssocID="{9CA44604-3D4F-425E-8A30-D9F8F5169277}" presName="parentTextArrow" presStyleLbl="node1" presStyleIdx="1" presStyleCnt="2"/>
      <dgm:spPr/>
    </dgm:pt>
  </dgm:ptLst>
  <dgm:cxnLst>
    <dgm:cxn modelId="{92A73305-11BB-4C48-8CDF-6EDA1354E95C}" type="presOf" srcId="{2883CB8C-65D5-4038-B574-44E25781D0FC}" destId="{083960E9-0F8C-4482-9562-5DECFF9233D9}" srcOrd="0" destOrd="0" presId="urn:microsoft.com/office/officeart/2005/8/layout/process4"/>
    <dgm:cxn modelId="{B1316249-D4BE-4751-867B-B031228CC899}" type="presOf" srcId="{9CA44604-3D4F-425E-8A30-D9F8F5169277}" destId="{F89724F8-3E34-42D8-9547-F25C55BE36FA}" srcOrd="0" destOrd="0" presId="urn:microsoft.com/office/officeart/2005/8/layout/process4"/>
    <dgm:cxn modelId="{0CD4766E-A901-47EA-B1BA-04FE93F20101}" type="presOf" srcId="{BCCD8CB5-EA23-43EE-9AE3-5FF27E1AB391}" destId="{7B4A549F-DBBC-4ACC-B3F3-29C6E3292D2D}" srcOrd="0" destOrd="0" presId="urn:microsoft.com/office/officeart/2005/8/layout/process4"/>
    <dgm:cxn modelId="{B7B5BB58-DA2B-409D-AB81-51947E186EC3}" srcId="{BCCD8CB5-EA23-43EE-9AE3-5FF27E1AB391}" destId="{2883CB8C-65D5-4038-B574-44E25781D0FC}" srcOrd="1" destOrd="0" parTransId="{9A48867C-6969-4D4C-B07D-2FCE39120FA1}" sibTransId="{EC84A489-96CA-49C1-90B8-5E8BB818F032}"/>
    <dgm:cxn modelId="{DDE7F4DE-35E2-412F-9A77-54160B41AEB8}" srcId="{BCCD8CB5-EA23-43EE-9AE3-5FF27E1AB391}" destId="{9CA44604-3D4F-425E-8A30-D9F8F5169277}" srcOrd="0" destOrd="0" parTransId="{81FA699F-B53A-4214-A3DC-D321A58AB2A0}" sibTransId="{57E4A7ED-FCDA-401F-904C-9C509C1F0C20}"/>
    <dgm:cxn modelId="{2E7E2A3B-DC41-4017-902A-62A5C651C44F}" type="presParOf" srcId="{7B4A549F-DBBC-4ACC-B3F3-29C6E3292D2D}" destId="{A113FC3C-0EFB-4BE7-BC7A-F4CE02CD557B}" srcOrd="0" destOrd="0" presId="urn:microsoft.com/office/officeart/2005/8/layout/process4"/>
    <dgm:cxn modelId="{F8E3ED4B-2181-4040-86EB-1EF1ABD9C9A6}" type="presParOf" srcId="{A113FC3C-0EFB-4BE7-BC7A-F4CE02CD557B}" destId="{083960E9-0F8C-4482-9562-5DECFF9233D9}" srcOrd="0" destOrd="0" presId="urn:microsoft.com/office/officeart/2005/8/layout/process4"/>
    <dgm:cxn modelId="{CC67DA86-1046-4287-9527-44F130B267B7}" type="presParOf" srcId="{7B4A549F-DBBC-4ACC-B3F3-29C6E3292D2D}" destId="{4C02DCC4-299B-4F08-907B-759E9C91FD65}" srcOrd="1" destOrd="0" presId="urn:microsoft.com/office/officeart/2005/8/layout/process4"/>
    <dgm:cxn modelId="{E70F5DCE-7AB7-4A74-8478-F2E6BB31FFD3}" type="presParOf" srcId="{7B4A549F-DBBC-4ACC-B3F3-29C6E3292D2D}" destId="{EBF075C2-93F7-471D-A50B-EDC410E0BB6D}" srcOrd="2" destOrd="0" presId="urn:microsoft.com/office/officeart/2005/8/layout/process4"/>
    <dgm:cxn modelId="{FA004018-724A-4CE7-9B3D-9E3EF37CFB4D}" type="presParOf" srcId="{EBF075C2-93F7-471D-A50B-EDC410E0BB6D}" destId="{F89724F8-3E34-42D8-9547-F25C55BE36F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C67C4A-24F7-429F-947E-85B683AEB40E}"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9ECE7DED-2C74-47BD-BF98-968CB367E92F}">
      <dgm:prSet/>
      <dgm:spPr/>
      <dgm:t>
        <a:bodyPr/>
        <a:lstStyle/>
        <a:p>
          <a:r>
            <a:rPr lang="en-US"/>
            <a:t>Common reasons for a skin graft include:</a:t>
          </a:r>
        </a:p>
      </dgm:t>
    </dgm:pt>
    <dgm:pt modelId="{16773871-1938-454A-A95F-5402A37E6EEA}" type="parTrans" cxnId="{140C3351-5C34-49AF-85B6-06A0CADE8A15}">
      <dgm:prSet/>
      <dgm:spPr/>
      <dgm:t>
        <a:bodyPr/>
        <a:lstStyle/>
        <a:p>
          <a:endParaRPr lang="en-US"/>
        </a:p>
      </dgm:t>
    </dgm:pt>
    <dgm:pt modelId="{A10FDE27-C57B-49F1-ACF9-218FFD3147DB}" type="sibTrans" cxnId="{140C3351-5C34-49AF-85B6-06A0CADE8A15}">
      <dgm:prSet/>
      <dgm:spPr/>
      <dgm:t>
        <a:bodyPr/>
        <a:lstStyle/>
        <a:p>
          <a:endParaRPr lang="en-US"/>
        </a:p>
      </dgm:t>
    </dgm:pt>
    <dgm:pt modelId="{FB254BA5-EFAC-4915-A2A3-F1F4B2D9AE73}">
      <dgm:prSet/>
      <dgm:spPr/>
      <dgm:t>
        <a:bodyPr/>
        <a:lstStyle/>
        <a:p>
          <a:r>
            <a:rPr lang="en-US"/>
            <a:t>skin infections</a:t>
          </a:r>
        </a:p>
      </dgm:t>
    </dgm:pt>
    <dgm:pt modelId="{CDF36E26-B523-4A33-B930-2724117F3860}" type="parTrans" cxnId="{ED16517A-8899-4BF8-9100-B9C2CBC9673A}">
      <dgm:prSet/>
      <dgm:spPr/>
      <dgm:t>
        <a:bodyPr/>
        <a:lstStyle/>
        <a:p>
          <a:endParaRPr lang="en-US"/>
        </a:p>
      </dgm:t>
    </dgm:pt>
    <dgm:pt modelId="{059184DA-3291-419A-ABDB-90D99121C43A}" type="sibTrans" cxnId="{ED16517A-8899-4BF8-9100-B9C2CBC9673A}">
      <dgm:prSet/>
      <dgm:spPr/>
      <dgm:t>
        <a:bodyPr/>
        <a:lstStyle/>
        <a:p>
          <a:endParaRPr lang="en-US"/>
        </a:p>
      </dgm:t>
    </dgm:pt>
    <dgm:pt modelId="{8F482673-280D-4E4B-BB4A-82216D25102B}">
      <dgm:prSet/>
      <dgm:spPr/>
      <dgm:t>
        <a:bodyPr/>
        <a:lstStyle/>
        <a:p>
          <a:r>
            <a:rPr lang="en-US"/>
            <a:t>deep </a:t>
          </a:r>
          <a:r>
            <a:rPr lang="cs-CZ"/>
            <a:t>burns</a:t>
          </a:r>
          <a:endParaRPr lang="en-US"/>
        </a:p>
      </dgm:t>
    </dgm:pt>
    <dgm:pt modelId="{C5F000E2-00F9-4442-B3A5-FC19B9857C79}" type="parTrans" cxnId="{60607943-2376-4373-8CAF-FFC8BBF8D665}">
      <dgm:prSet/>
      <dgm:spPr/>
      <dgm:t>
        <a:bodyPr/>
        <a:lstStyle/>
        <a:p>
          <a:endParaRPr lang="en-US"/>
        </a:p>
      </dgm:t>
    </dgm:pt>
    <dgm:pt modelId="{F2FF28CA-E2D7-465A-86E0-DD5C0B15BF67}" type="sibTrans" cxnId="{60607943-2376-4373-8CAF-FFC8BBF8D665}">
      <dgm:prSet/>
      <dgm:spPr/>
      <dgm:t>
        <a:bodyPr/>
        <a:lstStyle/>
        <a:p>
          <a:endParaRPr lang="en-US"/>
        </a:p>
      </dgm:t>
    </dgm:pt>
    <dgm:pt modelId="{DE36D579-1E47-4E5B-BD92-0671BB440DC8}">
      <dgm:prSet/>
      <dgm:spPr/>
      <dgm:t>
        <a:bodyPr/>
        <a:lstStyle/>
        <a:p>
          <a:r>
            <a:rPr lang="en-US"/>
            <a:t>large, open wounds</a:t>
          </a:r>
        </a:p>
      </dgm:t>
    </dgm:pt>
    <dgm:pt modelId="{CD8FD405-55E3-4DDF-BCC7-BA8557D73B7E}" type="parTrans" cxnId="{6795AC48-A25C-4417-A4ED-28B131DC1530}">
      <dgm:prSet/>
      <dgm:spPr/>
      <dgm:t>
        <a:bodyPr/>
        <a:lstStyle/>
        <a:p>
          <a:endParaRPr lang="en-US"/>
        </a:p>
      </dgm:t>
    </dgm:pt>
    <dgm:pt modelId="{B9CE9F3E-C07B-41D3-9F24-2976EE536B54}" type="sibTrans" cxnId="{6795AC48-A25C-4417-A4ED-28B131DC1530}">
      <dgm:prSet/>
      <dgm:spPr/>
      <dgm:t>
        <a:bodyPr/>
        <a:lstStyle/>
        <a:p>
          <a:endParaRPr lang="en-US"/>
        </a:p>
      </dgm:t>
    </dgm:pt>
    <dgm:pt modelId="{9994F815-5CC4-4583-984C-B16D5F25F350}">
      <dgm:prSet/>
      <dgm:spPr/>
      <dgm:t>
        <a:bodyPr/>
        <a:lstStyle/>
        <a:p>
          <a:r>
            <a:rPr lang="cs-CZ"/>
            <a:t>Bed sores </a:t>
          </a:r>
          <a:r>
            <a:rPr lang="en-US"/>
            <a:t>or other ulcers on the skin that haven’t healed well</a:t>
          </a:r>
        </a:p>
      </dgm:t>
    </dgm:pt>
    <dgm:pt modelId="{A197C776-AE21-4BFE-9BEC-AF2AC5F0B086}" type="parTrans" cxnId="{FF2C23F2-802A-4390-8BAE-FB1A4542FCC5}">
      <dgm:prSet/>
      <dgm:spPr/>
      <dgm:t>
        <a:bodyPr/>
        <a:lstStyle/>
        <a:p>
          <a:endParaRPr lang="en-US"/>
        </a:p>
      </dgm:t>
    </dgm:pt>
    <dgm:pt modelId="{4ABABC61-1616-4180-AF6D-49631DD94A35}" type="sibTrans" cxnId="{FF2C23F2-802A-4390-8BAE-FB1A4542FCC5}">
      <dgm:prSet/>
      <dgm:spPr/>
      <dgm:t>
        <a:bodyPr/>
        <a:lstStyle/>
        <a:p>
          <a:endParaRPr lang="en-US"/>
        </a:p>
      </dgm:t>
    </dgm:pt>
    <dgm:pt modelId="{BCD39AF4-0AE9-4273-A822-AB7B6962C404}">
      <dgm:prSet/>
      <dgm:spPr/>
      <dgm:t>
        <a:bodyPr/>
        <a:lstStyle/>
        <a:p>
          <a:r>
            <a:rPr lang="en-US"/>
            <a:t>skin cancer surgery</a:t>
          </a:r>
        </a:p>
      </dgm:t>
    </dgm:pt>
    <dgm:pt modelId="{CE6DB08A-2C85-4BA0-A67F-8424F3671BF1}" type="parTrans" cxnId="{65CECA2E-F9F6-4B25-BDA4-44FF08335B07}">
      <dgm:prSet/>
      <dgm:spPr/>
      <dgm:t>
        <a:bodyPr/>
        <a:lstStyle/>
        <a:p>
          <a:endParaRPr lang="en-US"/>
        </a:p>
      </dgm:t>
    </dgm:pt>
    <dgm:pt modelId="{AEB8B7DD-88D8-4B77-860D-FFCF7E42708D}" type="sibTrans" cxnId="{65CECA2E-F9F6-4B25-BDA4-44FF08335B07}">
      <dgm:prSet/>
      <dgm:spPr/>
      <dgm:t>
        <a:bodyPr/>
        <a:lstStyle/>
        <a:p>
          <a:endParaRPr lang="en-US"/>
        </a:p>
      </dgm:t>
    </dgm:pt>
    <dgm:pt modelId="{9628CE2C-1AE4-4DB2-B7F0-8B83E75BA1C3}" type="pres">
      <dgm:prSet presAssocID="{A4C67C4A-24F7-429F-947E-85B683AEB40E}" presName="vert0" presStyleCnt="0">
        <dgm:presLayoutVars>
          <dgm:dir/>
          <dgm:animOne val="branch"/>
          <dgm:animLvl val="lvl"/>
        </dgm:presLayoutVars>
      </dgm:prSet>
      <dgm:spPr/>
    </dgm:pt>
    <dgm:pt modelId="{530B6E78-53E3-4315-A8DF-803BF903769B}" type="pres">
      <dgm:prSet presAssocID="{9ECE7DED-2C74-47BD-BF98-968CB367E92F}" presName="thickLine" presStyleLbl="alignNode1" presStyleIdx="0" presStyleCnt="6"/>
      <dgm:spPr/>
    </dgm:pt>
    <dgm:pt modelId="{8E4C2E6D-9F95-42EB-AC58-3231DE0EB1A8}" type="pres">
      <dgm:prSet presAssocID="{9ECE7DED-2C74-47BD-BF98-968CB367E92F}" presName="horz1" presStyleCnt="0"/>
      <dgm:spPr/>
    </dgm:pt>
    <dgm:pt modelId="{D92B5B30-03EA-40E1-8DA1-8034622632DC}" type="pres">
      <dgm:prSet presAssocID="{9ECE7DED-2C74-47BD-BF98-968CB367E92F}" presName="tx1" presStyleLbl="revTx" presStyleIdx="0" presStyleCnt="6"/>
      <dgm:spPr/>
    </dgm:pt>
    <dgm:pt modelId="{B066B751-F096-4419-8AC2-4C8FB1AEADC2}" type="pres">
      <dgm:prSet presAssocID="{9ECE7DED-2C74-47BD-BF98-968CB367E92F}" presName="vert1" presStyleCnt="0"/>
      <dgm:spPr/>
    </dgm:pt>
    <dgm:pt modelId="{09D0C968-1B3F-4BD7-A884-22BA49D0ABC1}" type="pres">
      <dgm:prSet presAssocID="{FB254BA5-EFAC-4915-A2A3-F1F4B2D9AE73}" presName="thickLine" presStyleLbl="alignNode1" presStyleIdx="1" presStyleCnt="6"/>
      <dgm:spPr/>
    </dgm:pt>
    <dgm:pt modelId="{E7DF1087-F5C7-4BA0-ABA5-6E5B1F18597F}" type="pres">
      <dgm:prSet presAssocID="{FB254BA5-EFAC-4915-A2A3-F1F4B2D9AE73}" presName="horz1" presStyleCnt="0"/>
      <dgm:spPr/>
    </dgm:pt>
    <dgm:pt modelId="{D4A8BC02-9D20-4A31-98E1-73A261DA846A}" type="pres">
      <dgm:prSet presAssocID="{FB254BA5-EFAC-4915-A2A3-F1F4B2D9AE73}" presName="tx1" presStyleLbl="revTx" presStyleIdx="1" presStyleCnt="6"/>
      <dgm:spPr/>
    </dgm:pt>
    <dgm:pt modelId="{0B7F77C3-521D-4F20-B5F3-84B10CFE5BB1}" type="pres">
      <dgm:prSet presAssocID="{FB254BA5-EFAC-4915-A2A3-F1F4B2D9AE73}" presName="vert1" presStyleCnt="0"/>
      <dgm:spPr/>
    </dgm:pt>
    <dgm:pt modelId="{CDE26BC8-47FD-401B-B7FB-63831642BD5F}" type="pres">
      <dgm:prSet presAssocID="{8F482673-280D-4E4B-BB4A-82216D25102B}" presName="thickLine" presStyleLbl="alignNode1" presStyleIdx="2" presStyleCnt="6"/>
      <dgm:spPr/>
    </dgm:pt>
    <dgm:pt modelId="{7E571E53-D511-4413-9B71-8A7AA8DE6FCB}" type="pres">
      <dgm:prSet presAssocID="{8F482673-280D-4E4B-BB4A-82216D25102B}" presName="horz1" presStyleCnt="0"/>
      <dgm:spPr/>
    </dgm:pt>
    <dgm:pt modelId="{4CD7B3C7-7485-436F-8F68-5C915737F026}" type="pres">
      <dgm:prSet presAssocID="{8F482673-280D-4E4B-BB4A-82216D25102B}" presName="tx1" presStyleLbl="revTx" presStyleIdx="2" presStyleCnt="6"/>
      <dgm:spPr/>
    </dgm:pt>
    <dgm:pt modelId="{61276214-45EF-4165-AA30-BD2648BB5CD5}" type="pres">
      <dgm:prSet presAssocID="{8F482673-280D-4E4B-BB4A-82216D25102B}" presName="vert1" presStyleCnt="0"/>
      <dgm:spPr/>
    </dgm:pt>
    <dgm:pt modelId="{64888B1B-3FA7-463D-8BED-23263738100F}" type="pres">
      <dgm:prSet presAssocID="{DE36D579-1E47-4E5B-BD92-0671BB440DC8}" presName="thickLine" presStyleLbl="alignNode1" presStyleIdx="3" presStyleCnt="6"/>
      <dgm:spPr/>
    </dgm:pt>
    <dgm:pt modelId="{30C2C412-29C8-4425-A294-16EF11DDD6D9}" type="pres">
      <dgm:prSet presAssocID="{DE36D579-1E47-4E5B-BD92-0671BB440DC8}" presName="horz1" presStyleCnt="0"/>
      <dgm:spPr/>
    </dgm:pt>
    <dgm:pt modelId="{5D122BA8-6A7F-4DC1-9A1B-989FBE4EA33B}" type="pres">
      <dgm:prSet presAssocID="{DE36D579-1E47-4E5B-BD92-0671BB440DC8}" presName="tx1" presStyleLbl="revTx" presStyleIdx="3" presStyleCnt="6"/>
      <dgm:spPr/>
    </dgm:pt>
    <dgm:pt modelId="{48622894-FACD-427B-9743-A265A4059403}" type="pres">
      <dgm:prSet presAssocID="{DE36D579-1E47-4E5B-BD92-0671BB440DC8}" presName="vert1" presStyleCnt="0"/>
      <dgm:spPr/>
    </dgm:pt>
    <dgm:pt modelId="{35645C0C-AB66-4710-A436-B4B6538DA73F}" type="pres">
      <dgm:prSet presAssocID="{9994F815-5CC4-4583-984C-B16D5F25F350}" presName="thickLine" presStyleLbl="alignNode1" presStyleIdx="4" presStyleCnt="6"/>
      <dgm:spPr/>
    </dgm:pt>
    <dgm:pt modelId="{4A3D6BB9-F87E-4E58-9E6B-E4DE862F4E1F}" type="pres">
      <dgm:prSet presAssocID="{9994F815-5CC4-4583-984C-B16D5F25F350}" presName="horz1" presStyleCnt="0"/>
      <dgm:spPr/>
    </dgm:pt>
    <dgm:pt modelId="{C9143FD8-B7C2-48F9-91A5-EC5E6F422BA6}" type="pres">
      <dgm:prSet presAssocID="{9994F815-5CC4-4583-984C-B16D5F25F350}" presName="tx1" presStyleLbl="revTx" presStyleIdx="4" presStyleCnt="6"/>
      <dgm:spPr/>
    </dgm:pt>
    <dgm:pt modelId="{B1180E4C-03B1-46AE-BEF2-5A20133385E6}" type="pres">
      <dgm:prSet presAssocID="{9994F815-5CC4-4583-984C-B16D5F25F350}" presName="vert1" presStyleCnt="0"/>
      <dgm:spPr/>
    </dgm:pt>
    <dgm:pt modelId="{BBE035F8-3FE6-46AA-AFEA-DB3381FC6E51}" type="pres">
      <dgm:prSet presAssocID="{BCD39AF4-0AE9-4273-A822-AB7B6962C404}" presName="thickLine" presStyleLbl="alignNode1" presStyleIdx="5" presStyleCnt="6"/>
      <dgm:spPr/>
    </dgm:pt>
    <dgm:pt modelId="{2113D15E-D9D6-438E-87E2-451E32594DB5}" type="pres">
      <dgm:prSet presAssocID="{BCD39AF4-0AE9-4273-A822-AB7B6962C404}" presName="horz1" presStyleCnt="0"/>
      <dgm:spPr/>
    </dgm:pt>
    <dgm:pt modelId="{106356B7-8F04-49E5-93DB-E76F8EF104D7}" type="pres">
      <dgm:prSet presAssocID="{BCD39AF4-0AE9-4273-A822-AB7B6962C404}" presName="tx1" presStyleLbl="revTx" presStyleIdx="5" presStyleCnt="6"/>
      <dgm:spPr/>
    </dgm:pt>
    <dgm:pt modelId="{13631E1C-31ED-4793-A223-294DC6C00148}" type="pres">
      <dgm:prSet presAssocID="{BCD39AF4-0AE9-4273-A822-AB7B6962C404}" presName="vert1" presStyleCnt="0"/>
      <dgm:spPr/>
    </dgm:pt>
  </dgm:ptLst>
  <dgm:cxnLst>
    <dgm:cxn modelId="{FB40440B-8BE3-4FDB-8B78-CCDEC7C99EB8}" type="presOf" srcId="{DE36D579-1E47-4E5B-BD92-0671BB440DC8}" destId="{5D122BA8-6A7F-4DC1-9A1B-989FBE4EA33B}" srcOrd="0" destOrd="0" presId="urn:microsoft.com/office/officeart/2008/layout/LinedList"/>
    <dgm:cxn modelId="{65CECA2E-F9F6-4B25-BDA4-44FF08335B07}" srcId="{A4C67C4A-24F7-429F-947E-85B683AEB40E}" destId="{BCD39AF4-0AE9-4273-A822-AB7B6962C404}" srcOrd="5" destOrd="0" parTransId="{CE6DB08A-2C85-4BA0-A67F-8424F3671BF1}" sibTransId="{AEB8B7DD-88D8-4B77-860D-FFCF7E42708D}"/>
    <dgm:cxn modelId="{6ECAF938-87A6-4203-AC9C-001E4DF21B21}" type="presOf" srcId="{9994F815-5CC4-4583-984C-B16D5F25F350}" destId="{C9143FD8-B7C2-48F9-91A5-EC5E6F422BA6}" srcOrd="0" destOrd="0" presId="urn:microsoft.com/office/officeart/2008/layout/LinedList"/>
    <dgm:cxn modelId="{60607943-2376-4373-8CAF-FFC8BBF8D665}" srcId="{A4C67C4A-24F7-429F-947E-85B683AEB40E}" destId="{8F482673-280D-4E4B-BB4A-82216D25102B}" srcOrd="2" destOrd="0" parTransId="{C5F000E2-00F9-4442-B3A5-FC19B9857C79}" sibTransId="{F2FF28CA-E2D7-465A-86E0-DD5C0B15BF67}"/>
    <dgm:cxn modelId="{6795AC48-A25C-4417-A4ED-28B131DC1530}" srcId="{A4C67C4A-24F7-429F-947E-85B683AEB40E}" destId="{DE36D579-1E47-4E5B-BD92-0671BB440DC8}" srcOrd="3" destOrd="0" parTransId="{CD8FD405-55E3-4DDF-BCC7-BA8557D73B7E}" sibTransId="{B9CE9F3E-C07B-41D3-9F24-2976EE536B54}"/>
    <dgm:cxn modelId="{140C3351-5C34-49AF-85B6-06A0CADE8A15}" srcId="{A4C67C4A-24F7-429F-947E-85B683AEB40E}" destId="{9ECE7DED-2C74-47BD-BF98-968CB367E92F}" srcOrd="0" destOrd="0" parTransId="{16773871-1938-454A-A95F-5402A37E6EEA}" sibTransId="{A10FDE27-C57B-49F1-ACF9-218FFD3147DB}"/>
    <dgm:cxn modelId="{216DB975-9C2E-48BE-AF26-D50A8F7E6D20}" type="presOf" srcId="{9ECE7DED-2C74-47BD-BF98-968CB367E92F}" destId="{D92B5B30-03EA-40E1-8DA1-8034622632DC}" srcOrd="0" destOrd="0" presId="urn:microsoft.com/office/officeart/2008/layout/LinedList"/>
    <dgm:cxn modelId="{ED16517A-8899-4BF8-9100-B9C2CBC9673A}" srcId="{A4C67C4A-24F7-429F-947E-85B683AEB40E}" destId="{FB254BA5-EFAC-4915-A2A3-F1F4B2D9AE73}" srcOrd="1" destOrd="0" parTransId="{CDF36E26-B523-4A33-B930-2724117F3860}" sibTransId="{059184DA-3291-419A-ABDB-90D99121C43A}"/>
    <dgm:cxn modelId="{775F768F-5F12-486F-A89E-13896452D1A0}" type="presOf" srcId="{8F482673-280D-4E4B-BB4A-82216D25102B}" destId="{4CD7B3C7-7485-436F-8F68-5C915737F026}" srcOrd="0" destOrd="0" presId="urn:microsoft.com/office/officeart/2008/layout/LinedList"/>
    <dgm:cxn modelId="{001C8B8F-76AF-44D4-9FB4-3630DD7C91A1}" type="presOf" srcId="{A4C67C4A-24F7-429F-947E-85B683AEB40E}" destId="{9628CE2C-1AE4-4DB2-B7F0-8B83E75BA1C3}" srcOrd="0" destOrd="0" presId="urn:microsoft.com/office/officeart/2008/layout/LinedList"/>
    <dgm:cxn modelId="{AE8C70A6-AFF8-4B9A-A1BC-75FBF0C683E9}" type="presOf" srcId="{BCD39AF4-0AE9-4273-A822-AB7B6962C404}" destId="{106356B7-8F04-49E5-93DB-E76F8EF104D7}" srcOrd="0" destOrd="0" presId="urn:microsoft.com/office/officeart/2008/layout/LinedList"/>
    <dgm:cxn modelId="{6CAAD9BE-14C8-418B-A2B8-1B8DEE76F1B6}" type="presOf" srcId="{FB254BA5-EFAC-4915-A2A3-F1F4B2D9AE73}" destId="{D4A8BC02-9D20-4A31-98E1-73A261DA846A}" srcOrd="0" destOrd="0" presId="urn:microsoft.com/office/officeart/2008/layout/LinedList"/>
    <dgm:cxn modelId="{FF2C23F2-802A-4390-8BAE-FB1A4542FCC5}" srcId="{A4C67C4A-24F7-429F-947E-85B683AEB40E}" destId="{9994F815-5CC4-4583-984C-B16D5F25F350}" srcOrd="4" destOrd="0" parTransId="{A197C776-AE21-4BFE-9BEC-AF2AC5F0B086}" sibTransId="{4ABABC61-1616-4180-AF6D-49631DD94A35}"/>
    <dgm:cxn modelId="{BB2257ED-DD07-41C2-84ED-EFF5162F6959}" type="presParOf" srcId="{9628CE2C-1AE4-4DB2-B7F0-8B83E75BA1C3}" destId="{530B6E78-53E3-4315-A8DF-803BF903769B}" srcOrd="0" destOrd="0" presId="urn:microsoft.com/office/officeart/2008/layout/LinedList"/>
    <dgm:cxn modelId="{75B3E834-DA63-48B8-9576-AEBF9FF65059}" type="presParOf" srcId="{9628CE2C-1AE4-4DB2-B7F0-8B83E75BA1C3}" destId="{8E4C2E6D-9F95-42EB-AC58-3231DE0EB1A8}" srcOrd="1" destOrd="0" presId="urn:microsoft.com/office/officeart/2008/layout/LinedList"/>
    <dgm:cxn modelId="{AF882E5E-B0D3-4FCE-962F-335E385809AB}" type="presParOf" srcId="{8E4C2E6D-9F95-42EB-AC58-3231DE0EB1A8}" destId="{D92B5B30-03EA-40E1-8DA1-8034622632DC}" srcOrd="0" destOrd="0" presId="urn:microsoft.com/office/officeart/2008/layout/LinedList"/>
    <dgm:cxn modelId="{01F8F1A6-B70B-46F9-AF80-FB7BCAA8B59E}" type="presParOf" srcId="{8E4C2E6D-9F95-42EB-AC58-3231DE0EB1A8}" destId="{B066B751-F096-4419-8AC2-4C8FB1AEADC2}" srcOrd="1" destOrd="0" presId="urn:microsoft.com/office/officeart/2008/layout/LinedList"/>
    <dgm:cxn modelId="{C7844B2E-533E-4688-BDF9-D4F5CB5E3086}" type="presParOf" srcId="{9628CE2C-1AE4-4DB2-B7F0-8B83E75BA1C3}" destId="{09D0C968-1B3F-4BD7-A884-22BA49D0ABC1}" srcOrd="2" destOrd="0" presId="urn:microsoft.com/office/officeart/2008/layout/LinedList"/>
    <dgm:cxn modelId="{567BB9D0-D1E6-4DB3-A513-E86CCA3DF2A4}" type="presParOf" srcId="{9628CE2C-1AE4-4DB2-B7F0-8B83E75BA1C3}" destId="{E7DF1087-F5C7-4BA0-ABA5-6E5B1F18597F}" srcOrd="3" destOrd="0" presId="urn:microsoft.com/office/officeart/2008/layout/LinedList"/>
    <dgm:cxn modelId="{E44E2AC2-E446-4C1D-AF39-33FE99A0EDB4}" type="presParOf" srcId="{E7DF1087-F5C7-4BA0-ABA5-6E5B1F18597F}" destId="{D4A8BC02-9D20-4A31-98E1-73A261DA846A}" srcOrd="0" destOrd="0" presId="urn:microsoft.com/office/officeart/2008/layout/LinedList"/>
    <dgm:cxn modelId="{77FDE483-8A4B-497D-947C-BDE90F77CCDA}" type="presParOf" srcId="{E7DF1087-F5C7-4BA0-ABA5-6E5B1F18597F}" destId="{0B7F77C3-521D-4F20-B5F3-84B10CFE5BB1}" srcOrd="1" destOrd="0" presId="urn:microsoft.com/office/officeart/2008/layout/LinedList"/>
    <dgm:cxn modelId="{5CAD9CF8-A765-4927-B49A-A9145DBA1E4F}" type="presParOf" srcId="{9628CE2C-1AE4-4DB2-B7F0-8B83E75BA1C3}" destId="{CDE26BC8-47FD-401B-B7FB-63831642BD5F}" srcOrd="4" destOrd="0" presId="urn:microsoft.com/office/officeart/2008/layout/LinedList"/>
    <dgm:cxn modelId="{75709AAE-8033-4C34-9F0F-40BC81C48BD4}" type="presParOf" srcId="{9628CE2C-1AE4-4DB2-B7F0-8B83E75BA1C3}" destId="{7E571E53-D511-4413-9B71-8A7AA8DE6FCB}" srcOrd="5" destOrd="0" presId="urn:microsoft.com/office/officeart/2008/layout/LinedList"/>
    <dgm:cxn modelId="{F31A582A-9ABB-4F7A-97D0-B244518143DE}" type="presParOf" srcId="{7E571E53-D511-4413-9B71-8A7AA8DE6FCB}" destId="{4CD7B3C7-7485-436F-8F68-5C915737F026}" srcOrd="0" destOrd="0" presId="urn:microsoft.com/office/officeart/2008/layout/LinedList"/>
    <dgm:cxn modelId="{40FC0CE2-E2EB-4741-9D3F-F1D65EF7C8F0}" type="presParOf" srcId="{7E571E53-D511-4413-9B71-8A7AA8DE6FCB}" destId="{61276214-45EF-4165-AA30-BD2648BB5CD5}" srcOrd="1" destOrd="0" presId="urn:microsoft.com/office/officeart/2008/layout/LinedList"/>
    <dgm:cxn modelId="{E4BF0CB6-ABD0-4D4C-A50B-3F0E1D154732}" type="presParOf" srcId="{9628CE2C-1AE4-4DB2-B7F0-8B83E75BA1C3}" destId="{64888B1B-3FA7-463D-8BED-23263738100F}" srcOrd="6" destOrd="0" presId="urn:microsoft.com/office/officeart/2008/layout/LinedList"/>
    <dgm:cxn modelId="{6E6D1AE4-FC19-4540-909E-EB89600CDE70}" type="presParOf" srcId="{9628CE2C-1AE4-4DB2-B7F0-8B83E75BA1C3}" destId="{30C2C412-29C8-4425-A294-16EF11DDD6D9}" srcOrd="7" destOrd="0" presId="urn:microsoft.com/office/officeart/2008/layout/LinedList"/>
    <dgm:cxn modelId="{12279C7C-8B59-49E3-A7D6-5CD3B97BEDC6}" type="presParOf" srcId="{30C2C412-29C8-4425-A294-16EF11DDD6D9}" destId="{5D122BA8-6A7F-4DC1-9A1B-989FBE4EA33B}" srcOrd="0" destOrd="0" presId="urn:microsoft.com/office/officeart/2008/layout/LinedList"/>
    <dgm:cxn modelId="{8901274A-2B50-4125-8660-E4C6932D4B48}" type="presParOf" srcId="{30C2C412-29C8-4425-A294-16EF11DDD6D9}" destId="{48622894-FACD-427B-9743-A265A4059403}" srcOrd="1" destOrd="0" presId="urn:microsoft.com/office/officeart/2008/layout/LinedList"/>
    <dgm:cxn modelId="{AEEBE64D-CC23-4412-BCD9-5FD4AF0A594B}" type="presParOf" srcId="{9628CE2C-1AE4-4DB2-B7F0-8B83E75BA1C3}" destId="{35645C0C-AB66-4710-A436-B4B6538DA73F}" srcOrd="8" destOrd="0" presId="urn:microsoft.com/office/officeart/2008/layout/LinedList"/>
    <dgm:cxn modelId="{33F2785A-6496-49F5-9CFE-17AB3028B76F}" type="presParOf" srcId="{9628CE2C-1AE4-4DB2-B7F0-8B83E75BA1C3}" destId="{4A3D6BB9-F87E-4E58-9E6B-E4DE862F4E1F}" srcOrd="9" destOrd="0" presId="urn:microsoft.com/office/officeart/2008/layout/LinedList"/>
    <dgm:cxn modelId="{35B721F8-1458-43B8-877B-428A28D3FD56}" type="presParOf" srcId="{4A3D6BB9-F87E-4E58-9E6B-E4DE862F4E1F}" destId="{C9143FD8-B7C2-48F9-91A5-EC5E6F422BA6}" srcOrd="0" destOrd="0" presId="urn:microsoft.com/office/officeart/2008/layout/LinedList"/>
    <dgm:cxn modelId="{C6889947-6761-4BF8-B44F-4337CB4108C7}" type="presParOf" srcId="{4A3D6BB9-F87E-4E58-9E6B-E4DE862F4E1F}" destId="{B1180E4C-03B1-46AE-BEF2-5A20133385E6}" srcOrd="1" destOrd="0" presId="urn:microsoft.com/office/officeart/2008/layout/LinedList"/>
    <dgm:cxn modelId="{D242ADC4-1FBD-4C62-8764-B138D75E6AEC}" type="presParOf" srcId="{9628CE2C-1AE4-4DB2-B7F0-8B83E75BA1C3}" destId="{BBE035F8-3FE6-46AA-AFEA-DB3381FC6E51}" srcOrd="10" destOrd="0" presId="urn:microsoft.com/office/officeart/2008/layout/LinedList"/>
    <dgm:cxn modelId="{49B484E2-56B0-4327-871E-B34AC7EF2728}" type="presParOf" srcId="{9628CE2C-1AE4-4DB2-B7F0-8B83E75BA1C3}" destId="{2113D15E-D9D6-438E-87E2-451E32594DB5}" srcOrd="11" destOrd="0" presId="urn:microsoft.com/office/officeart/2008/layout/LinedList"/>
    <dgm:cxn modelId="{927CAA6C-2396-4D87-9605-A95E6542CC47}" type="presParOf" srcId="{2113D15E-D9D6-438E-87E2-451E32594DB5}" destId="{106356B7-8F04-49E5-93DB-E76F8EF104D7}" srcOrd="0" destOrd="0" presId="urn:microsoft.com/office/officeart/2008/layout/LinedList"/>
    <dgm:cxn modelId="{15ECC10D-4886-453F-8517-1764F4F649C7}" type="presParOf" srcId="{2113D15E-D9D6-438E-87E2-451E32594DB5}" destId="{13631E1C-31ED-4793-A223-294DC6C0014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1ADAE4-8970-4904-9887-C035713D584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F1FC2EE-E0C0-4430-B89D-54E56B2C0C91}">
      <dgm:prSet/>
      <dgm:spPr/>
      <dgm:t>
        <a:bodyPr/>
        <a:lstStyle/>
        <a:p>
          <a:r>
            <a:rPr lang="en-US" b="1" i="1" u="sng"/>
            <a:t>Cutaneous flaps </a:t>
          </a:r>
          <a:r>
            <a:rPr lang="en-US"/>
            <a:t>contain the full thickness of the </a:t>
          </a:r>
          <a:r>
            <a:rPr lang="cs-CZ"/>
            <a:t>skin</a:t>
          </a:r>
          <a:r>
            <a:rPr lang="en-US"/>
            <a:t> and superficial fascia and are used to fill small defects.</a:t>
          </a:r>
        </a:p>
      </dgm:t>
    </dgm:pt>
    <dgm:pt modelId="{79499D8A-E21C-46CC-B231-CFC243958699}" type="parTrans" cxnId="{06E05EA5-2AFC-46D6-9C42-66073A45B9DA}">
      <dgm:prSet/>
      <dgm:spPr/>
      <dgm:t>
        <a:bodyPr/>
        <a:lstStyle/>
        <a:p>
          <a:endParaRPr lang="en-US"/>
        </a:p>
      </dgm:t>
    </dgm:pt>
    <dgm:pt modelId="{AF9DBFFE-6059-48AC-AD22-F2DB0428490E}" type="sibTrans" cxnId="{06E05EA5-2AFC-46D6-9C42-66073A45B9DA}">
      <dgm:prSet/>
      <dgm:spPr/>
      <dgm:t>
        <a:bodyPr/>
        <a:lstStyle/>
        <a:p>
          <a:endParaRPr lang="en-US"/>
        </a:p>
      </dgm:t>
    </dgm:pt>
    <dgm:pt modelId="{1C64DC03-DFD3-4F0C-A5A3-145A84D1791B}">
      <dgm:prSet/>
      <dgm:spPr/>
      <dgm:t>
        <a:bodyPr/>
        <a:lstStyle/>
        <a:p>
          <a:r>
            <a:rPr lang="en-US" b="1" i="1" u="sng"/>
            <a:t>Fasciocutaneous flaps </a:t>
          </a:r>
          <a:r>
            <a:rPr lang="en-US"/>
            <a:t>add subcutaneous tissue and deep fascia, resulting in a more robust blood supply and ability to fill a larger defect.</a:t>
          </a:r>
        </a:p>
      </dgm:t>
    </dgm:pt>
    <dgm:pt modelId="{815C81CB-82F7-472D-AE21-5ECC7BFF6DD2}" type="parTrans" cxnId="{2CE09C4F-BEB0-41A2-A806-3935989516CF}">
      <dgm:prSet/>
      <dgm:spPr/>
      <dgm:t>
        <a:bodyPr/>
        <a:lstStyle/>
        <a:p>
          <a:endParaRPr lang="en-US"/>
        </a:p>
      </dgm:t>
    </dgm:pt>
    <dgm:pt modelId="{3CD12D2A-AFB3-47D6-95FB-0E0BF38544B4}" type="sibTrans" cxnId="{2CE09C4F-BEB0-41A2-A806-3935989516CF}">
      <dgm:prSet/>
      <dgm:spPr/>
      <dgm:t>
        <a:bodyPr/>
        <a:lstStyle/>
        <a:p>
          <a:endParaRPr lang="en-US"/>
        </a:p>
      </dgm:t>
    </dgm:pt>
    <dgm:pt modelId="{1576244B-F05A-4644-AEA3-E4949021651E}">
      <dgm:prSet/>
      <dgm:spPr/>
      <dgm:t>
        <a:bodyPr/>
        <a:lstStyle/>
        <a:p>
          <a:r>
            <a:rPr lang="en-US" b="1" i="1" u="sng"/>
            <a:t>Musculocutaneous flaps </a:t>
          </a:r>
          <a:r>
            <a:rPr lang="en-US"/>
            <a:t>further add a layer of muscle to provide bulk that can fill a deeper defect.</a:t>
          </a:r>
        </a:p>
      </dgm:t>
    </dgm:pt>
    <dgm:pt modelId="{61931CA5-A0D7-46CB-BC16-8816DADB6B1A}" type="parTrans" cxnId="{5DE624D6-FD4E-4721-B0A7-CFA8B68C5D04}">
      <dgm:prSet/>
      <dgm:spPr/>
      <dgm:t>
        <a:bodyPr/>
        <a:lstStyle/>
        <a:p>
          <a:endParaRPr lang="en-US"/>
        </a:p>
      </dgm:t>
    </dgm:pt>
    <dgm:pt modelId="{7AB24CC7-56C7-4E68-97F5-0C650EA7C3F3}" type="sibTrans" cxnId="{5DE624D6-FD4E-4721-B0A7-CFA8B68C5D04}">
      <dgm:prSet/>
      <dgm:spPr/>
      <dgm:t>
        <a:bodyPr/>
        <a:lstStyle/>
        <a:p>
          <a:endParaRPr lang="en-US"/>
        </a:p>
      </dgm:t>
    </dgm:pt>
    <dgm:pt modelId="{C1835E55-8826-44A5-843D-090CEF810567}">
      <dgm:prSet/>
      <dgm:spPr/>
      <dgm:t>
        <a:bodyPr/>
        <a:lstStyle/>
        <a:p>
          <a:r>
            <a:rPr lang="en-US" b="1" i="1" u="sng"/>
            <a:t>Muscle flaps </a:t>
          </a:r>
          <a:r>
            <a:rPr lang="en-US"/>
            <a:t>can provide bulk or functional muscle. </a:t>
          </a:r>
        </a:p>
      </dgm:t>
    </dgm:pt>
    <dgm:pt modelId="{766907E7-5E3D-4D6C-8421-BB255F4682CA}" type="parTrans" cxnId="{6CD703F5-E9AF-411D-977B-6A68B1F01DE7}">
      <dgm:prSet/>
      <dgm:spPr/>
      <dgm:t>
        <a:bodyPr/>
        <a:lstStyle/>
        <a:p>
          <a:endParaRPr lang="en-US"/>
        </a:p>
      </dgm:t>
    </dgm:pt>
    <dgm:pt modelId="{DFC8A9CA-72E7-4814-B810-02905E711BD7}" type="sibTrans" cxnId="{6CD703F5-E9AF-411D-977B-6A68B1F01DE7}">
      <dgm:prSet/>
      <dgm:spPr/>
      <dgm:t>
        <a:bodyPr/>
        <a:lstStyle/>
        <a:p>
          <a:endParaRPr lang="en-US"/>
        </a:p>
      </dgm:t>
    </dgm:pt>
    <dgm:pt modelId="{5471E593-B4D0-4D9D-99F3-B162724C6073}">
      <dgm:prSet/>
      <dgm:spPr/>
      <dgm:t>
        <a:bodyPr/>
        <a:lstStyle/>
        <a:p>
          <a:r>
            <a:rPr lang="en-US" b="1" i="1" u="sng"/>
            <a:t>Bone flaps </a:t>
          </a:r>
          <a:r>
            <a:rPr lang="en-US"/>
            <a:t>are used to replace bone, such as in jaw reconstruction.</a:t>
          </a:r>
        </a:p>
      </dgm:t>
    </dgm:pt>
    <dgm:pt modelId="{B44B52E2-51A7-4025-9074-B1C0FF956F62}" type="parTrans" cxnId="{0FAF7BE6-9D9A-4282-94D9-FD4A7EB8EAFF}">
      <dgm:prSet/>
      <dgm:spPr/>
      <dgm:t>
        <a:bodyPr/>
        <a:lstStyle/>
        <a:p>
          <a:endParaRPr lang="en-US"/>
        </a:p>
      </dgm:t>
    </dgm:pt>
    <dgm:pt modelId="{7C4B4D25-0AAA-4304-9D7C-1E748766D40B}" type="sibTrans" cxnId="{0FAF7BE6-9D9A-4282-94D9-FD4A7EB8EAFF}">
      <dgm:prSet/>
      <dgm:spPr/>
      <dgm:t>
        <a:bodyPr/>
        <a:lstStyle/>
        <a:p>
          <a:endParaRPr lang="en-US"/>
        </a:p>
      </dgm:t>
    </dgm:pt>
    <dgm:pt modelId="{1A4C1C07-FA92-460D-AF9C-43A47263D82A}" type="pres">
      <dgm:prSet presAssocID="{C81ADAE4-8970-4904-9887-C035713D5847}" presName="vert0" presStyleCnt="0">
        <dgm:presLayoutVars>
          <dgm:dir/>
          <dgm:animOne val="branch"/>
          <dgm:animLvl val="lvl"/>
        </dgm:presLayoutVars>
      </dgm:prSet>
      <dgm:spPr/>
    </dgm:pt>
    <dgm:pt modelId="{333AADA9-E44C-4E34-BD86-12D150B56767}" type="pres">
      <dgm:prSet presAssocID="{DF1FC2EE-E0C0-4430-B89D-54E56B2C0C91}" presName="thickLine" presStyleLbl="alignNode1" presStyleIdx="0" presStyleCnt="5"/>
      <dgm:spPr/>
    </dgm:pt>
    <dgm:pt modelId="{964496C8-1778-400F-B98B-3C6E73580C8B}" type="pres">
      <dgm:prSet presAssocID="{DF1FC2EE-E0C0-4430-B89D-54E56B2C0C91}" presName="horz1" presStyleCnt="0"/>
      <dgm:spPr/>
    </dgm:pt>
    <dgm:pt modelId="{B69CF51F-4FA8-48A8-A205-84CDC064094D}" type="pres">
      <dgm:prSet presAssocID="{DF1FC2EE-E0C0-4430-B89D-54E56B2C0C91}" presName="tx1" presStyleLbl="revTx" presStyleIdx="0" presStyleCnt="5"/>
      <dgm:spPr/>
    </dgm:pt>
    <dgm:pt modelId="{5104BB09-9D00-4B2A-9B63-D4B9342B76D4}" type="pres">
      <dgm:prSet presAssocID="{DF1FC2EE-E0C0-4430-B89D-54E56B2C0C91}" presName="vert1" presStyleCnt="0"/>
      <dgm:spPr/>
    </dgm:pt>
    <dgm:pt modelId="{887CE319-B2A1-4633-8510-9EF175E2DC5C}" type="pres">
      <dgm:prSet presAssocID="{1C64DC03-DFD3-4F0C-A5A3-145A84D1791B}" presName="thickLine" presStyleLbl="alignNode1" presStyleIdx="1" presStyleCnt="5"/>
      <dgm:spPr/>
    </dgm:pt>
    <dgm:pt modelId="{E6A662FD-1D7E-42F3-B298-D5D4B0AE681E}" type="pres">
      <dgm:prSet presAssocID="{1C64DC03-DFD3-4F0C-A5A3-145A84D1791B}" presName="horz1" presStyleCnt="0"/>
      <dgm:spPr/>
    </dgm:pt>
    <dgm:pt modelId="{96FDD8D1-EAA5-4392-B6B0-AE783B7A1834}" type="pres">
      <dgm:prSet presAssocID="{1C64DC03-DFD3-4F0C-A5A3-145A84D1791B}" presName="tx1" presStyleLbl="revTx" presStyleIdx="1" presStyleCnt="5"/>
      <dgm:spPr/>
    </dgm:pt>
    <dgm:pt modelId="{264124DF-8DA3-4CC3-B24D-C49323AF9D4B}" type="pres">
      <dgm:prSet presAssocID="{1C64DC03-DFD3-4F0C-A5A3-145A84D1791B}" presName="vert1" presStyleCnt="0"/>
      <dgm:spPr/>
    </dgm:pt>
    <dgm:pt modelId="{B946B0C1-6512-4DF2-BC15-6B0863F5AD62}" type="pres">
      <dgm:prSet presAssocID="{1576244B-F05A-4644-AEA3-E4949021651E}" presName="thickLine" presStyleLbl="alignNode1" presStyleIdx="2" presStyleCnt="5"/>
      <dgm:spPr/>
    </dgm:pt>
    <dgm:pt modelId="{1510EDD6-23C1-4663-8F5E-47EDD9D704D3}" type="pres">
      <dgm:prSet presAssocID="{1576244B-F05A-4644-AEA3-E4949021651E}" presName="horz1" presStyleCnt="0"/>
      <dgm:spPr/>
    </dgm:pt>
    <dgm:pt modelId="{7EFB064C-3CC1-4C7E-9541-C76C98912CA9}" type="pres">
      <dgm:prSet presAssocID="{1576244B-F05A-4644-AEA3-E4949021651E}" presName="tx1" presStyleLbl="revTx" presStyleIdx="2" presStyleCnt="5"/>
      <dgm:spPr/>
    </dgm:pt>
    <dgm:pt modelId="{F9D4B6BD-582D-489C-AD05-9C4B5CBF232C}" type="pres">
      <dgm:prSet presAssocID="{1576244B-F05A-4644-AEA3-E4949021651E}" presName="vert1" presStyleCnt="0"/>
      <dgm:spPr/>
    </dgm:pt>
    <dgm:pt modelId="{2310CE4C-FBC5-427A-8136-35B6C00FA380}" type="pres">
      <dgm:prSet presAssocID="{C1835E55-8826-44A5-843D-090CEF810567}" presName="thickLine" presStyleLbl="alignNode1" presStyleIdx="3" presStyleCnt="5"/>
      <dgm:spPr/>
    </dgm:pt>
    <dgm:pt modelId="{DE605D2C-607B-4C3F-A934-A4EBE3D9057E}" type="pres">
      <dgm:prSet presAssocID="{C1835E55-8826-44A5-843D-090CEF810567}" presName="horz1" presStyleCnt="0"/>
      <dgm:spPr/>
    </dgm:pt>
    <dgm:pt modelId="{178E0525-A530-441C-AF8A-370A20377FD8}" type="pres">
      <dgm:prSet presAssocID="{C1835E55-8826-44A5-843D-090CEF810567}" presName="tx1" presStyleLbl="revTx" presStyleIdx="3" presStyleCnt="5"/>
      <dgm:spPr/>
    </dgm:pt>
    <dgm:pt modelId="{9854D086-1DA3-4558-9BF1-C4A8511761D4}" type="pres">
      <dgm:prSet presAssocID="{C1835E55-8826-44A5-843D-090CEF810567}" presName="vert1" presStyleCnt="0"/>
      <dgm:spPr/>
    </dgm:pt>
    <dgm:pt modelId="{410378AC-A89A-4FD6-A6F3-EB6158D38C76}" type="pres">
      <dgm:prSet presAssocID="{5471E593-B4D0-4D9D-99F3-B162724C6073}" presName="thickLine" presStyleLbl="alignNode1" presStyleIdx="4" presStyleCnt="5"/>
      <dgm:spPr/>
    </dgm:pt>
    <dgm:pt modelId="{F525ED2A-A568-4B88-A5AE-6123C6BEBB2B}" type="pres">
      <dgm:prSet presAssocID="{5471E593-B4D0-4D9D-99F3-B162724C6073}" presName="horz1" presStyleCnt="0"/>
      <dgm:spPr/>
    </dgm:pt>
    <dgm:pt modelId="{1CA69172-519B-4950-B695-586CEF5F483C}" type="pres">
      <dgm:prSet presAssocID="{5471E593-B4D0-4D9D-99F3-B162724C6073}" presName="tx1" presStyleLbl="revTx" presStyleIdx="4" presStyleCnt="5"/>
      <dgm:spPr/>
    </dgm:pt>
    <dgm:pt modelId="{0FE0874D-7BCF-4721-BD86-CAE7117A78AC}" type="pres">
      <dgm:prSet presAssocID="{5471E593-B4D0-4D9D-99F3-B162724C6073}" presName="vert1" presStyleCnt="0"/>
      <dgm:spPr/>
    </dgm:pt>
  </dgm:ptLst>
  <dgm:cxnLst>
    <dgm:cxn modelId="{8F99C737-A6F2-4B36-BFF5-9C50A83FDAD2}" type="presOf" srcId="{C81ADAE4-8970-4904-9887-C035713D5847}" destId="{1A4C1C07-FA92-460D-AF9C-43A47263D82A}" srcOrd="0" destOrd="0" presId="urn:microsoft.com/office/officeart/2008/layout/LinedList"/>
    <dgm:cxn modelId="{B595254D-7C92-45CD-BB92-5CFE0C501334}" type="presOf" srcId="{C1835E55-8826-44A5-843D-090CEF810567}" destId="{178E0525-A530-441C-AF8A-370A20377FD8}" srcOrd="0" destOrd="0" presId="urn:microsoft.com/office/officeart/2008/layout/LinedList"/>
    <dgm:cxn modelId="{2CE09C4F-BEB0-41A2-A806-3935989516CF}" srcId="{C81ADAE4-8970-4904-9887-C035713D5847}" destId="{1C64DC03-DFD3-4F0C-A5A3-145A84D1791B}" srcOrd="1" destOrd="0" parTransId="{815C81CB-82F7-472D-AE21-5ECC7BFF6DD2}" sibTransId="{3CD12D2A-AFB3-47D6-95FB-0E0BF38544B4}"/>
    <dgm:cxn modelId="{E78A3D77-C69C-427F-A87D-0F0030F899D5}" type="presOf" srcId="{DF1FC2EE-E0C0-4430-B89D-54E56B2C0C91}" destId="{B69CF51F-4FA8-48A8-A205-84CDC064094D}" srcOrd="0" destOrd="0" presId="urn:microsoft.com/office/officeart/2008/layout/LinedList"/>
    <dgm:cxn modelId="{F97AA99B-F270-4847-821E-B21AA7058E0C}" type="presOf" srcId="{1C64DC03-DFD3-4F0C-A5A3-145A84D1791B}" destId="{96FDD8D1-EAA5-4392-B6B0-AE783B7A1834}" srcOrd="0" destOrd="0" presId="urn:microsoft.com/office/officeart/2008/layout/LinedList"/>
    <dgm:cxn modelId="{06E05EA5-2AFC-46D6-9C42-66073A45B9DA}" srcId="{C81ADAE4-8970-4904-9887-C035713D5847}" destId="{DF1FC2EE-E0C0-4430-B89D-54E56B2C0C91}" srcOrd="0" destOrd="0" parTransId="{79499D8A-E21C-46CC-B231-CFC243958699}" sibTransId="{AF9DBFFE-6059-48AC-AD22-F2DB0428490E}"/>
    <dgm:cxn modelId="{4935EFB2-7F9E-48FD-8F3E-6469EF51D20E}" type="presOf" srcId="{5471E593-B4D0-4D9D-99F3-B162724C6073}" destId="{1CA69172-519B-4950-B695-586CEF5F483C}" srcOrd="0" destOrd="0" presId="urn:microsoft.com/office/officeart/2008/layout/LinedList"/>
    <dgm:cxn modelId="{5DE624D6-FD4E-4721-B0A7-CFA8B68C5D04}" srcId="{C81ADAE4-8970-4904-9887-C035713D5847}" destId="{1576244B-F05A-4644-AEA3-E4949021651E}" srcOrd="2" destOrd="0" parTransId="{61931CA5-A0D7-46CB-BC16-8816DADB6B1A}" sibTransId="{7AB24CC7-56C7-4E68-97F5-0C650EA7C3F3}"/>
    <dgm:cxn modelId="{743E9FDD-5ABA-42FB-9D30-8CAE7D2D2C24}" type="presOf" srcId="{1576244B-F05A-4644-AEA3-E4949021651E}" destId="{7EFB064C-3CC1-4C7E-9541-C76C98912CA9}" srcOrd="0" destOrd="0" presId="urn:microsoft.com/office/officeart/2008/layout/LinedList"/>
    <dgm:cxn modelId="{0FAF7BE6-9D9A-4282-94D9-FD4A7EB8EAFF}" srcId="{C81ADAE4-8970-4904-9887-C035713D5847}" destId="{5471E593-B4D0-4D9D-99F3-B162724C6073}" srcOrd="4" destOrd="0" parTransId="{B44B52E2-51A7-4025-9074-B1C0FF956F62}" sibTransId="{7C4B4D25-0AAA-4304-9D7C-1E748766D40B}"/>
    <dgm:cxn modelId="{6CD703F5-E9AF-411D-977B-6A68B1F01DE7}" srcId="{C81ADAE4-8970-4904-9887-C035713D5847}" destId="{C1835E55-8826-44A5-843D-090CEF810567}" srcOrd="3" destOrd="0" parTransId="{766907E7-5E3D-4D6C-8421-BB255F4682CA}" sibTransId="{DFC8A9CA-72E7-4814-B810-02905E711BD7}"/>
    <dgm:cxn modelId="{B6F06526-9691-49E8-A3D5-2FE81F184944}" type="presParOf" srcId="{1A4C1C07-FA92-460D-AF9C-43A47263D82A}" destId="{333AADA9-E44C-4E34-BD86-12D150B56767}" srcOrd="0" destOrd="0" presId="urn:microsoft.com/office/officeart/2008/layout/LinedList"/>
    <dgm:cxn modelId="{F56F15B2-B157-4F80-802B-D5BF38D533B5}" type="presParOf" srcId="{1A4C1C07-FA92-460D-AF9C-43A47263D82A}" destId="{964496C8-1778-400F-B98B-3C6E73580C8B}" srcOrd="1" destOrd="0" presId="urn:microsoft.com/office/officeart/2008/layout/LinedList"/>
    <dgm:cxn modelId="{9275715E-F73C-4123-94DB-B515E199E310}" type="presParOf" srcId="{964496C8-1778-400F-B98B-3C6E73580C8B}" destId="{B69CF51F-4FA8-48A8-A205-84CDC064094D}" srcOrd="0" destOrd="0" presId="urn:microsoft.com/office/officeart/2008/layout/LinedList"/>
    <dgm:cxn modelId="{D46818A6-204F-4917-8BA7-AF5B6B66CD4C}" type="presParOf" srcId="{964496C8-1778-400F-B98B-3C6E73580C8B}" destId="{5104BB09-9D00-4B2A-9B63-D4B9342B76D4}" srcOrd="1" destOrd="0" presId="urn:microsoft.com/office/officeart/2008/layout/LinedList"/>
    <dgm:cxn modelId="{142DFBFF-E0D5-44DA-8489-4E305BC9A1D3}" type="presParOf" srcId="{1A4C1C07-FA92-460D-AF9C-43A47263D82A}" destId="{887CE319-B2A1-4633-8510-9EF175E2DC5C}" srcOrd="2" destOrd="0" presId="urn:microsoft.com/office/officeart/2008/layout/LinedList"/>
    <dgm:cxn modelId="{8F5C5333-19E1-42EF-B93B-23807C18AF6E}" type="presParOf" srcId="{1A4C1C07-FA92-460D-AF9C-43A47263D82A}" destId="{E6A662FD-1D7E-42F3-B298-D5D4B0AE681E}" srcOrd="3" destOrd="0" presId="urn:microsoft.com/office/officeart/2008/layout/LinedList"/>
    <dgm:cxn modelId="{53EDD9B3-F221-4D5E-979F-CA65D0C9DD66}" type="presParOf" srcId="{E6A662FD-1D7E-42F3-B298-D5D4B0AE681E}" destId="{96FDD8D1-EAA5-4392-B6B0-AE783B7A1834}" srcOrd="0" destOrd="0" presId="urn:microsoft.com/office/officeart/2008/layout/LinedList"/>
    <dgm:cxn modelId="{A614CAE8-A746-4554-A2D0-5AD6685F381D}" type="presParOf" srcId="{E6A662FD-1D7E-42F3-B298-D5D4B0AE681E}" destId="{264124DF-8DA3-4CC3-B24D-C49323AF9D4B}" srcOrd="1" destOrd="0" presId="urn:microsoft.com/office/officeart/2008/layout/LinedList"/>
    <dgm:cxn modelId="{1708CD74-EBF6-4788-AED6-12D017A75355}" type="presParOf" srcId="{1A4C1C07-FA92-460D-AF9C-43A47263D82A}" destId="{B946B0C1-6512-4DF2-BC15-6B0863F5AD62}" srcOrd="4" destOrd="0" presId="urn:microsoft.com/office/officeart/2008/layout/LinedList"/>
    <dgm:cxn modelId="{87F2543B-5392-488C-9789-F26F9289222F}" type="presParOf" srcId="{1A4C1C07-FA92-460D-AF9C-43A47263D82A}" destId="{1510EDD6-23C1-4663-8F5E-47EDD9D704D3}" srcOrd="5" destOrd="0" presId="urn:microsoft.com/office/officeart/2008/layout/LinedList"/>
    <dgm:cxn modelId="{480B5A72-0C15-4B35-8094-0872E6DCC3E0}" type="presParOf" srcId="{1510EDD6-23C1-4663-8F5E-47EDD9D704D3}" destId="{7EFB064C-3CC1-4C7E-9541-C76C98912CA9}" srcOrd="0" destOrd="0" presId="urn:microsoft.com/office/officeart/2008/layout/LinedList"/>
    <dgm:cxn modelId="{8A6C0C03-4E71-48CE-9D87-01BB668E5545}" type="presParOf" srcId="{1510EDD6-23C1-4663-8F5E-47EDD9D704D3}" destId="{F9D4B6BD-582D-489C-AD05-9C4B5CBF232C}" srcOrd="1" destOrd="0" presId="urn:microsoft.com/office/officeart/2008/layout/LinedList"/>
    <dgm:cxn modelId="{ECCEB63D-7172-4F99-A405-72EF4C773D41}" type="presParOf" srcId="{1A4C1C07-FA92-460D-AF9C-43A47263D82A}" destId="{2310CE4C-FBC5-427A-8136-35B6C00FA380}" srcOrd="6" destOrd="0" presId="urn:microsoft.com/office/officeart/2008/layout/LinedList"/>
    <dgm:cxn modelId="{C1F6254E-CC2D-433F-8F2A-C183A692355A}" type="presParOf" srcId="{1A4C1C07-FA92-460D-AF9C-43A47263D82A}" destId="{DE605D2C-607B-4C3F-A934-A4EBE3D9057E}" srcOrd="7" destOrd="0" presId="urn:microsoft.com/office/officeart/2008/layout/LinedList"/>
    <dgm:cxn modelId="{2491252F-E10F-496A-A64D-66D774CA7339}" type="presParOf" srcId="{DE605D2C-607B-4C3F-A934-A4EBE3D9057E}" destId="{178E0525-A530-441C-AF8A-370A20377FD8}" srcOrd="0" destOrd="0" presId="urn:microsoft.com/office/officeart/2008/layout/LinedList"/>
    <dgm:cxn modelId="{B9443201-B0D6-4134-B0BF-BC7571CBE9AA}" type="presParOf" srcId="{DE605D2C-607B-4C3F-A934-A4EBE3D9057E}" destId="{9854D086-1DA3-4558-9BF1-C4A8511761D4}" srcOrd="1" destOrd="0" presId="urn:microsoft.com/office/officeart/2008/layout/LinedList"/>
    <dgm:cxn modelId="{01C6A5EA-6F14-4C72-9B4A-39DD98C7A167}" type="presParOf" srcId="{1A4C1C07-FA92-460D-AF9C-43A47263D82A}" destId="{410378AC-A89A-4FD6-A6F3-EB6158D38C76}" srcOrd="8" destOrd="0" presId="urn:microsoft.com/office/officeart/2008/layout/LinedList"/>
    <dgm:cxn modelId="{8E559DD8-BA9B-4706-B08A-FEC8B33050A7}" type="presParOf" srcId="{1A4C1C07-FA92-460D-AF9C-43A47263D82A}" destId="{F525ED2A-A568-4B88-A5AE-6123C6BEBB2B}" srcOrd="9" destOrd="0" presId="urn:microsoft.com/office/officeart/2008/layout/LinedList"/>
    <dgm:cxn modelId="{158F1EEC-7F24-42EA-B64E-5B36C23FAA31}" type="presParOf" srcId="{F525ED2A-A568-4B88-A5AE-6123C6BEBB2B}" destId="{1CA69172-519B-4950-B695-586CEF5F483C}" srcOrd="0" destOrd="0" presId="urn:microsoft.com/office/officeart/2008/layout/LinedList"/>
    <dgm:cxn modelId="{93979947-37B9-44F1-B780-202806F7B390}" type="presParOf" srcId="{F525ED2A-A568-4B88-A5AE-6123C6BEBB2B}" destId="{0FE0874D-7BCF-4721-BD86-CAE7117A78A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21A3AA-4DC5-455C-BB01-4091976FE425}" type="doc">
      <dgm:prSet loTypeId="urn:microsoft.com/office/officeart/2005/8/layout/vList5" loCatId="list" qsTypeId="urn:microsoft.com/office/officeart/2005/8/quickstyle/simple2" qsCatId="simple" csTypeId="urn:microsoft.com/office/officeart/2005/8/colors/accent1_2" csCatId="accent1"/>
      <dgm:spPr/>
      <dgm:t>
        <a:bodyPr/>
        <a:lstStyle/>
        <a:p>
          <a:endParaRPr lang="en-US"/>
        </a:p>
      </dgm:t>
    </dgm:pt>
    <dgm:pt modelId="{3C0EB77A-1A06-4BD2-824A-7A7D5BBCBB7F}">
      <dgm:prSet/>
      <dgm:spPr/>
      <dgm:t>
        <a:bodyPr/>
        <a:lstStyle/>
        <a:p>
          <a:r>
            <a:rPr lang="en-GB"/>
            <a:t>In cosmetic surgery there is no obvious surgical pathology</a:t>
          </a:r>
          <a:endParaRPr lang="en-US"/>
        </a:p>
      </dgm:t>
    </dgm:pt>
    <dgm:pt modelId="{DFCA4257-3D53-4F9C-95DA-885AE2864790}" type="parTrans" cxnId="{3D564985-CD93-492D-97E5-4563455F0168}">
      <dgm:prSet/>
      <dgm:spPr/>
      <dgm:t>
        <a:bodyPr/>
        <a:lstStyle/>
        <a:p>
          <a:endParaRPr lang="en-US"/>
        </a:p>
      </dgm:t>
    </dgm:pt>
    <dgm:pt modelId="{62680E77-6C35-4487-B1F5-60B5052816A0}" type="sibTrans" cxnId="{3D564985-CD93-492D-97E5-4563455F0168}">
      <dgm:prSet/>
      <dgm:spPr/>
      <dgm:t>
        <a:bodyPr/>
        <a:lstStyle/>
        <a:p>
          <a:endParaRPr lang="en-US"/>
        </a:p>
      </dgm:t>
    </dgm:pt>
    <dgm:pt modelId="{15AFED8A-DA6F-4EFD-8974-76CFCABB6153}">
      <dgm:prSet/>
      <dgm:spPr/>
      <dgm:t>
        <a:bodyPr/>
        <a:lstStyle/>
        <a:p>
          <a:r>
            <a:rPr lang="en-GB" b="1"/>
            <a:t>Face</a:t>
          </a:r>
          <a:endParaRPr lang="en-US"/>
        </a:p>
      </dgm:t>
    </dgm:pt>
    <dgm:pt modelId="{5F6EC165-1FCF-451A-909A-C409F695F4E7}" type="parTrans" cxnId="{11E944F8-CD62-4852-BC61-D01EAAFF31EE}">
      <dgm:prSet/>
      <dgm:spPr/>
      <dgm:t>
        <a:bodyPr/>
        <a:lstStyle/>
        <a:p>
          <a:endParaRPr lang="en-US"/>
        </a:p>
      </dgm:t>
    </dgm:pt>
    <dgm:pt modelId="{54DAC720-11F5-4224-A514-4D762924C802}" type="sibTrans" cxnId="{11E944F8-CD62-4852-BC61-D01EAAFF31EE}">
      <dgm:prSet/>
      <dgm:spPr/>
      <dgm:t>
        <a:bodyPr/>
        <a:lstStyle/>
        <a:p>
          <a:endParaRPr lang="en-US"/>
        </a:p>
      </dgm:t>
    </dgm:pt>
    <dgm:pt modelId="{DDD71432-30AE-42BE-9EA6-855C70E2D8F7}">
      <dgm:prSet/>
      <dgm:spPr/>
      <dgm:t>
        <a:bodyPr/>
        <a:lstStyle/>
        <a:p>
          <a:r>
            <a:rPr lang="en-GB"/>
            <a:t>Facelift, Eyalid surgery, Nose surgery, Era surgery</a:t>
          </a:r>
          <a:endParaRPr lang="en-US"/>
        </a:p>
      </dgm:t>
    </dgm:pt>
    <dgm:pt modelId="{F74C0EE2-DD23-49D9-BDC2-4572AB0D728E}" type="parTrans" cxnId="{32AAB3C0-8D5C-4EC3-9549-A3F160976FE4}">
      <dgm:prSet/>
      <dgm:spPr/>
      <dgm:t>
        <a:bodyPr/>
        <a:lstStyle/>
        <a:p>
          <a:endParaRPr lang="en-US"/>
        </a:p>
      </dgm:t>
    </dgm:pt>
    <dgm:pt modelId="{BB80AD25-933D-49F3-B523-BC0304FB3A8D}" type="sibTrans" cxnId="{32AAB3C0-8D5C-4EC3-9549-A3F160976FE4}">
      <dgm:prSet/>
      <dgm:spPr/>
      <dgm:t>
        <a:bodyPr/>
        <a:lstStyle/>
        <a:p>
          <a:endParaRPr lang="en-US"/>
        </a:p>
      </dgm:t>
    </dgm:pt>
    <dgm:pt modelId="{00A858DE-04C6-442D-932C-67E856A8E7D2}">
      <dgm:prSet/>
      <dgm:spPr/>
      <dgm:t>
        <a:bodyPr/>
        <a:lstStyle/>
        <a:p>
          <a:r>
            <a:rPr lang="en-GB" b="1"/>
            <a:t>Breast</a:t>
          </a:r>
          <a:endParaRPr lang="en-US"/>
        </a:p>
      </dgm:t>
    </dgm:pt>
    <dgm:pt modelId="{4D43830B-ABEC-4D50-B67E-14566C3C9FBB}" type="parTrans" cxnId="{2B36897E-0671-4F76-B2BF-04390308A53D}">
      <dgm:prSet/>
      <dgm:spPr/>
      <dgm:t>
        <a:bodyPr/>
        <a:lstStyle/>
        <a:p>
          <a:endParaRPr lang="en-US"/>
        </a:p>
      </dgm:t>
    </dgm:pt>
    <dgm:pt modelId="{40BE21A8-39D3-4217-8DBD-8528627A12B3}" type="sibTrans" cxnId="{2B36897E-0671-4F76-B2BF-04390308A53D}">
      <dgm:prSet/>
      <dgm:spPr/>
      <dgm:t>
        <a:bodyPr/>
        <a:lstStyle/>
        <a:p>
          <a:endParaRPr lang="en-US"/>
        </a:p>
      </dgm:t>
    </dgm:pt>
    <dgm:pt modelId="{A2E53697-F133-4A93-96A9-160EB022A418}">
      <dgm:prSet/>
      <dgm:spPr/>
      <dgm:t>
        <a:bodyPr/>
        <a:lstStyle/>
        <a:p>
          <a:r>
            <a:rPr lang="en-GB"/>
            <a:t>Breast augmentation, Breast lift, Breast reduction</a:t>
          </a:r>
          <a:endParaRPr lang="en-US"/>
        </a:p>
      </dgm:t>
    </dgm:pt>
    <dgm:pt modelId="{3C3686C1-934A-412C-9941-FF7EE21B7372}" type="parTrans" cxnId="{DBEC8250-6F0B-4849-B294-E9555CB696AA}">
      <dgm:prSet/>
      <dgm:spPr/>
      <dgm:t>
        <a:bodyPr/>
        <a:lstStyle/>
        <a:p>
          <a:endParaRPr lang="en-US"/>
        </a:p>
      </dgm:t>
    </dgm:pt>
    <dgm:pt modelId="{6B037CAE-0967-4995-B97D-C01FFAB3EDCE}" type="sibTrans" cxnId="{DBEC8250-6F0B-4849-B294-E9555CB696AA}">
      <dgm:prSet/>
      <dgm:spPr/>
      <dgm:t>
        <a:bodyPr/>
        <a:lstStyle/>
        <a:p>
          <a:endParaRPr lang="en-US"/>
        </a:p>
      </dgm:t>
    </dgm:pt>
    <dgm:pt modelId="{2B2D9434-020F-4697-8757-0B6ACE372E42}">
      <dgm:prSet/>
      <dgm:spPr/>
      <dgm:t>
        <a:bodyPr/>
        <a:lstStyle/>
        <a:p>
          <a:r>
            <a:rPr lang="en-GB" b="1"/>
            <a:t>Body</a:t>
          </a:r>
          <a:endParaRPr lang="en-US"/>
        </a:p>
      </dgm:t>
    </dgm:pt>
    <dgm:pt modelId="{7203173B-9B68-4F63-A0ED-219A287FA415}" type="parTrans" cxnId="{64559869-06BE-462D-BFE1-B0BEEECF673A}">
      <dgm:prSet/>
      <dgm:spPr/>
      <dgm:t>
        <a:bodyPr/>
        <a:lstStyle/>
        <a:p>
          <a:endParaRPr lang="en-US"/>
        </a:p>
      </dgm:t>
    </dgm:pt>
    <dgm:pt modelId="{C74E308E-C94A-4E85-BEA7-78A0F7EB1073}" type="sibTrans" cxnId="{64559869-06BE-462D-BFE1-B0BEEECF673A}">
      <dgm:prSet/>
      <dgm:spPr/>
      <dgm:t>
        <a:bodyPr/>
        <a:lstStyle/>
        <a:p>
          <a:endParaRPr lang="en-US"/>
        </a:p>
      </dgm:t>
    </dgm:pt>
    <dgm:pt modelId="{F9C5E849-5BC9-4194-BAB1-BCECD290601F}">
      <dgm:prSet/>
      <dgm:spPr/>
      <dgm:t>
        <a:bodyPr/>
        <a:lstStyle/>
        <a:p>
          <a:r>
            <a:rPr lang="en-GB"/>
            <a:t>Tummy tuck, Liposuction</a:t>
          </a:r>
          <a:endParaRPr lang="en-US"/>
        </a:p>
      </dgm:t>
    </dgm:pt>
    <dgm:pt modelId="{68F0F51E-429F-4B45-85B3-B36F0F56391E}" type="parTrans" cxnId="{4E73FB78-1329-4B8A-A283-DBF7325A2305}">
      <dgm:prSet/>
      <dgm:spPr/>
      <dgm:t>
        <a:bodyPr/>
        <a:lstStyle/>
        <a:p>
          <a:endParaRPr lang="en-US"/>
        </a:p>
      </dgm:t>
    </dgm:pt>
    <dgm:pt modelId="{722CBBB0-6946-4424-88A6-6CA05AB72943}" type="sibTrans" cxnId="{4E73FB78-1329-4B8A-A283-DBF7325A2305}">
      <dgm:prSet/>
      <dgm:spPr/>
      <dgm:t>
        <a:bodyPr/>
        <a:lstStyle/>
        <a:p>
          <a:endParaRPr lang="en-US"/>
        </a:p>
      </dgm:t>
    </dgm:pt>
    <dgm:pt modelId="{B4F776B3-76C1-4490-B30B-4E04119305B8}">
      <dgm:prSet/>
      <dgm:spPr/>
      <dgm:t>
        <a:bodyPr/>
        <a:lstStyle/>
        <a:p>
          <a:r>
            <a:rPr lang="en-GB" b="1"/>
            <a:t>Male cosmetic surgery</a:t>
          </a:r>
          <a:endParaRPr lang="en-US"/>
        </a:p>
      </dgm:t>
    </dgm:pt>
    <dgm:pt modelId="{4CB5459A-4742-4334-A789-33F9BCFD9B88}" type="parTrans" cxnId="{A58CAA73-6463-4BFB-AE3B-2208B7E08D6C}">
      <dgm:prSet/>
      <dgm:spPr/>
      <dgm:t>
        <a:bodyPr/>
        <a:lstStyle/>
        <a:p>
          <a:endParaRPr lang="en-US"/>
        </a:p>
      </dgm:t>
    </dgm:pt>
    <dgm:pt modelId="{D54998F1-0C4B-4D10-A7D3-74648FCE25C2}" type="sibTrans" cxnId="{A58CAA73-6463-4BFB-AE3B-2208B7E08D6C}">
      <dgm:prSet/>
      <dgm:spPr/>
      <dgm:t>
        <a:bodyPr/>
        <a:lstStyle/>
        <a:p>
          <a:endParaRPr lang="en-US"/>
        </a:p>
      </dgm:t>
    </dgm:pt>
    <dgm:pt modelId="{43F3719B-0696-42E5-A8C4-AF6FDFE6C18E}">
      <dgm:prSet/>
      <dgm:spPr/>
      <dgm:t>
        <a:bodyPr/>
        <a:lstStyle/>
        <a:p>
          <a:r>
            <a:rPr lang="en-GB"/>
            <a:t>Male breast surgery</a:t>
          </a:r>
          <a:endParaRPr lang="en-US"/>
        </a:p>
      </dgm:t>
    </dgm:pt>
    <dgm:pt modelId="{C220A6BC-3E01-4337-B9E6-83CB7D90940A}" type="parTrans" cxnId="{FECC1F72-B5D8-46C3-98C9-6782A6554563}">
      <dgm:prSet/>
      <dgm:spPr/>
      <dgm:t>
        <a:bodyPr/>
        <a:lstStyle/>
        <a:p>
          <a:endParaRPr lang="en-US"/>
        </a:p>
      </dgm:t>
    </dgm:pt>
    <dgm:pt modelId="{4BF3141A-F504-4B56-BBEB-AAB29F6C7F6E}" type="sibTrans" cxnId="{FECC1F72-B5D8-46C3-98C9-6782A6554563}">
      <dgm:prSet/>
      <dgm:spPr/>
      <dgm:t>
        <a:bodyPr/>
        <a:lstStyle/>
        <a:p>
          <a:endParaRPr lang="en-US"/>
        </a:p>
      </dgm:t>
    </dgm:pt>
    <dgm:pt modelId="{1ED71CF1-2391-4C97-BCFD-CC4E46745103}">
      <dgm:prSet/>
      <dgm:spPr/>
      <dgm:t>
        <a:bodyPr/>
        <a:lstStyle/>
        <a:p>
          <a:r>
            <a:rPr lang="en-GB" b="1"/>
            <a:t>Non surgical treatment</a:t>
          </a:r>
          <a:endParaRPr lang="en-US"/>
        </a:p>
      </dgm:t>
    </dgm:pt>
    <dgm:pt modelId="{00F063F6-6219-424F-B9DA-E074B1639805}" type="parTrans" cxnId="{01D9C8E8-C198-4017-8043-FF594AF02118}">
      <dgm:prSet/>
      <dgm:spPr/>
      <dgm:t>
        <a:bodyPr/>
        <a:lstStyle/>
        <a:p>
          <a:endParaRPr lang="en-US"/>
        </a:p>
      </dgm:t>
    </dgm:pt>
    <dgm:pt modelId="{1743FE67-4D28-44CF-B506-6ABF9DF010F1}" type="sibTrans" cxnId="{01D9C8E8-C198-4017-8043-FF594AF02118}">
      <dgm:prSet/>
      <dgm:spPr/>
      <dgm:t>
        <a:bodyPr/>
        <a:lstStyle/>
        <a:p>
          <a:endParaRPr lang="en-US"/>
        </a:p>
      </dgm:t>
    </dgm:pt>
    <dgm:pt modelId="{E0DE350F-347C-4DC2-AE7C-8DC8E6868C13}">
      <dgm:prSet/>
      <dgm:spPr/>
      <dgm:t>
        <a:bodyPr/>
        <a:lstStyle/>
        <a:p>
          <a:r>
            <a:rPr lang="en-GB"/>
            <a:t>Botulinium treatment, Facial fillers, Chemical peels</a:t>
          </a:r>
          <a:endParaRPr lang="en-US"/>
        </a:p>
      </dgm:t>
    </dgm:pt>
    <dgm:pt modelId="{459AB23E-E31D-433A-9CB2-62ABA5A58703}" type="parTrans" cxnId="{4F404BC1-1986-47CE-AD97-763FFA7DFF99}">
      <dgm:prSet/>
      <dgm:spPr/>
      <dgm:t>
        <a:bodyPr/>
        <a:lstStyle/>
        <a:p>
          <a:endParaRPr lang="en-US"/>
        </a:p>
      </dgm:t>
    </dgm:pt>
    <dgm:pt modelId="{E1E082D7-EE8E-4C4D-97F3-F68AA249CE69}" type="sibTrans" cxnId="{4F404BC1-1986-47CE-AD97-763FFA7DFF99}">
      <dgm:prSet/>
      <dgm:spPr/>
      <dgm:t>
        <a:bodyPr/>
        <a:lstStyle/>
        <a:p>
          <a:endParaRPr lang="en-US"/>
        </a:p>
      </dgm:t>
    </dgm:pt>
    <dgm:pt modelId="{CF3539AC-BA11-475D-B5CB-AD296DB66DE2}" type="pres">
      <dgm:prSet presAssocID="{5D21A3AA-4DC5-455C-BB01-4091976FE425}" presName="Name0" presStyleCnt="0">
        <dgm:presLayoutVars>
          <dgm:dir/>
          <dgm:animLvl val="lvl"/>
          <dgm:resizeHandles val="exact"/>
        </dgm:presLayoutVars>
      </dgm:prSet>
      <dgm:spPr/>
    </dgm:pt>
    <dgm:pt modelId="{0752AB5F-4DE6-45FB-B6FD-6CE3144D48C5}" type="pres">
      <dgm:prSet presAssocID="{3C0EB77A-1A06-4BD2-824A-7A7D5BBCBB7F}" presName="linNode" presStyleCnt="0"/>
      <dgm:spPr/>
    </dgm:pt>
    <dgm:pt modelId="{022E15F5-636D-4E5E-B9EA-3F1ECD3249BE}" type="pres">
      <dgm:prSet presAssocID="{3C0EB77A-1A06-4BD2-824A-7A7D5BBCBB7F}" presName="parentText" presStyleLbl="node1" presStyleIdx="0" presStyleCnt="1">
        <dgm:presLayoutVars>
          <dgm:chMax val="1"/>
          <dgm:bulletEnabled val="1"/>
        </dgm:presLayoutVars>
      </dgm:prSet>
      <dgm:spPr/>
    </dgm:pt>
    <dgm:pt modelId="{7A892527-FF38-4998-AF68-B7C257ED9CB1}" type="pres">
      <dgm:prSet presAssocID="{3C0EB77A-1A06-4BD2-824A-7A7D5BBCBB7F}" presName="descendantText" presStyleLbl="alignAccFollowNode1" presStyleIdx="0" presStyleCnt="1">
        <dgm:presLayoutVars>
          <dgm:bulletEnabled val="1"/>
        </dgm:presLayoutVars>
      </dgm:prSet>
      <dgm:spPr/>
    </dgm:pt>
  </dgm:ptLst>
  <dgm:cxnLst>
    <dgm:cxn modelId="{770DB506-8F4A-4D2D-AB02-10EB2A6D6350}" type="presOf" srcId="{2B2D9434-020F-4697-8757-0B6ACE372E42}" destId="{7A892527-FF38-4998-AF68-B7C257ED9CB1}" srcOrd="0" destOrd="4" presId="urn:microsoft.com/office/officeart/2005/8/layout/vList5"/>
    <dgm:cxn modelId="{4E695D16-0FCC-4466-9AB4-ABE821EB917E}" type="presOf" srcId="{A2E53697-F133-4A93-96A9-160EB022A418}" destId="{7A892527-FF38-4998-AF68-B7C257ED9CB1}" srcOrd="0" destOrd="3" presId="urn:microsoft.com/office/officeart/2005/8/layout/vList5"/>
    <dgm:cxn modelId="{4CE67223-901D-4564-A48D-566879A50125}" type="presOf" srcId="{1ED71CF1-2391-4C97-BCFD-CC4E46745103}" destId="{7A892527-FF38-4998-AF68-B7C257ED9CB1}" srcOrd="0" destOrd="8" presId="urn:microsoft.com/office/officeart/2005/8/layout/vList5"/>
    <dgm:cxn modelId="{0E654633-3B38-4469-96C7-4409BA5E2ED8}" type="presOf" srcId="{5D21A3AA-4DC5-455C-BB01-4091976FE425}" destId="{CF3539AC-BA11-475D-B5CB-AD296DB66DE2}" srcOrd="0" destOrd="0" presId="urn:microsoft.com/office/officeart/2005/8/layout/vList5"/>
    <dgm:cxn modelId="{5A4BDA37-745B-4448-B9E6-46B2F474204C}" type="presOf" srcId="{15AFED8A-DA6F-4EFD-8974-76CFCABB6153}" destId="{7A892527-FF38-4998-AF68-B7C257ED9CB1}" srcOrd="0" destOrd="0" presId="urn:microsoft.com/office/officeart/2005/8/layout/vList5"/>
    <dgm:cxn modelId="{827DD33D-6FD6-422C-A70D-734256F7292F}" type="presOf" srcId="{3C0EB77A-1A06-4BD2-824A-7A7D5BBCBB7F}" destId="{022E15F5-636D-4E5E-B9EA-3F1ECD3249BE}" srcOrd="0" destOrd="0" presId="urn:microsoft.com/office/officeart/2005/8/layout/vList5"/>
    <dgm:cxn modelId="{8CB4A841-1688-4CB4-8F5D-5EADD85DA6FD}" type="presOf" srcId="{E0DE350F-347C-4DC2-AE7C-8DC8E6868C13}" destId="{7A892527-FF38-4998-AF68-B7C257ED9CB1}" srcOrd="0" destOrd="9" presId="urn:microsoft.com/office/officeart/2005/8/layout/vList5"/>
    <dgm:cxn modelId="{29878A64-2955-4DB1-ADFE-ACA87FC54B32}" type="presOf" srcId="{43F3719B-0696-42E5-A8C4-AF6FDFE6C18E}" destId="{7A892527-FF38-4998-AF68-B7C257ED9CB1}" srcOrd="0" destOrd="7" presId="urn:microsoft.com/office/officeart/2005/8/layout/vList5"/>
    <dgm:cxn modelId="{64559869-06BE-462D-BFE1-B0BEEECF673A}" srcId="{3C0EB77A-1A06-4BD2-824A-7A7D5BBCBB7F}" destId="{2B2D9434-020F-4697-8757-0B6ACE372E42}" srcOrd="2" destOrd="0" parTransId="{7203173B-9B68-4F63-A0ED-219A287FA415}" sibTransId="{C74E308E-C94A-4E85-BEA7-78A0F7EB1073}"/>
    <dgm:cxn modelId="{DBEC8250-6F0B-4849-B294-E9555CB696AA}" srcId="{00A858DE-04C6-442D-932C-67E856A8E7D2}" destId="{A2E53697-F133-4A93-96A9-160EB022A418}" srcOrd="0" destOrd="0" parTransId="{3C3686C1-934A-412C-9941-FF7EE21B7372}" sibTransId="{6B037CAE-0967-4995-B97D-C01FFAB3EDCE}"/>
    <dgm:cxn modelId="{FECC1F72-B5D8-46C3-98C9-6782A6554563}" srcId="{B4F776B3-76C1-4490-B30B-4E04119305B8}" destId="{43F3719B-0696-42E5-A8C4-AF6FDFE6C18E}" srcOrd="0" destOrd="0" parTransId="{C220A6BC-3E01-4337-B9E6-83CB7D90940A}" sibTransId="{4BF3141A-F504-4B56-BBEB-AAB29F6C7F6E}"/>
    <dgm:cxn modelId="{A58CAA73-6463-4BFB-AE3B-2208B7E08D6C}" srcId="{3C0EB77A-1A06-4BD2-824A-7A7D5BBCBB7F}" destId="{B4F776B3-76C1-4490-B30B-4E04119305B8}" srcOrd="3" destOrd="0" parTransId="{4CB5459A-4742-4334-A789-33F9BCFD9B88}" sibTransId="{D54998F1-0C4B-4D10-A7D3-74648FCE25C2}"/>
    <dgm:cxn modelId="{4E73FB78-1329-4B8A-A283-DBF7325A2305}" srcId="{2B2D9434-020F-4697-8757-0B6ACE372E42}" destId="{F9C5E849-5BC9-4194-BAB1-BCECD290601F}" srcOrd="0" destOrd="0" parTransId="{68F0F51E-429F-4B45-85B3-B36F0F56391E}" sibTransId="{722CBBB0-6946-4424-88A6-6CA05AB72943}"/>
    <dgm:cxn modelId="{A42C2A79-75B1-4737-B39C-D65946934BCC}" type="presOf" srcId="{00A858DE-04C6-442D-932C-67E856A8E7D2}" destId="{7A892527-FF38-4998-AF68-B7C257ED9CB1}" srcOrd="0" destOrd="2" presId="urn:microsoft.com/office/officeart/2005/8/layout/vList5"/>
    <dgm:cxn modelId="{9901D579-4FFA-40C8-8BD5-1F9F9C9B0D91}" type="presOf" srcId="{B4F776B3-76C1-4490-B30B-4E04119305B8}" destId="{7A892527-FF38-4998-AF68-B7C257ED9CB1}" srcOrd="0" destOrd="6" presId="urn:microsoft.com/office/officeart/2005/8/layout/vList5"/>
    <dgm:cxn modelId="{2B36897E-0671-4F76-B2BF-04390308A53D}" srcId="{3C0EB77A-1A06-4BD2-824A-7A7D5BBCBB7F}" destId="{00A858DE-04C6-442D-932C-67E856A8E7D2}" srcOrd="1" destOrd="0" parTransId="{4D43830B-ABEC-4D50-B67E-14566C3C9FBB}" sibTransId="{40BE21A8-39D3-4217-8DBD-8528627A12B3}"/>
    <dgm:cxn modelId="{3D564985-CD93-492D-97E5-4563455F0168}" srcId="{5D21A3AA-4DC5-455C-BB01-4091976FE425}" destId="{3C0EB77A-1A06-4BD2-824A-7A7D5BBCBB7F}" srcOrd="0" destOrd="0" parTransId="{DFCA4257-3D53-4F9C-95DA-885AE2864790}" sibTransId="{62680E77-6C35-4487-B1F5-60B5052816A0}"/>
    <dgm:cxn modelId="{32AAB3C0-8D5C-4EC3-9549-A3F160976FE4}" srcId="{15AFED8A-DA6F-4EFD-8974-76CFCABB6153}" destId="{DDD71432-30AE-42BE-9EA6-855C70E2D8F7}" srcOrd="0" destOrd="0" parTransId="{F74C0EE2-DD23-49D9-BDC2-4572AB0D728E}" sibTransId="{BB80AD25-933D-49F3-B523-BC0304FB3A8D}"/>
    <dgm:cxn modelId="{4F404BC1-1986-47CE-AD97-763FFA7DFF99}" srcId="{1ED71CF1-2391-4C97-BCFD-CC4E46745103}" destId="{E0DE350F-347C-4DC2-AE7C-8DC8E6868C13}" srcOrd="0" destOrd="0" parTransId="{459AB23E-E31D-433A-9CB2-62ABA5A58703}" sibTransId="{E1E082D7-EE8E-4C4D-97F3-F68AA249CE69}"/>
    <dgm:cxn modelId="{787488CA-B789-4D2D-BA73-C9E1C2171473}" type="presOf" srcId="{DDD71432-30AE-42BE-9EA6-855C70E2D8F7}" destId="{7A892527-FF38-4998-AF68-B7C257ED9CB1}" srcOrd="0" destOrd="1" presId="urn:microsoft.com/office/officeart/2005/8/layout/vList5"/>
    <dgm:cxn modelId="{01D9C8E8-C198-4017-8043-FF594AF02118}" srcId="{3C0EB77A-1A06-4BD2-824A-7A7D5BBCBB7F}" destId="{1ED71CF1-2391-4C97-BCFD-CC4E46745103}" srcOrd="4" destOrd="0" parTransId="{00F063F6-6219-424F-B9DA-E074B1639805}" sibTransId="{1743FE67-4D28-44CF-B506-6ABF9DF010F1}"/>
    <dgm:cxn modelId="{11E944F8-CD62-4852-BC61-D01EAAFF31EE}" srcId="{3C0EB77A-1A06-4BD2-824A-7A7D5BBCBB7F}" destId="{15AFED8A-DA6F-4EFD-8974-76CFCABB6153}" srcOrd="0" destOrd="0" parTransId="{5F6EC165-1FCF-451A-909A-C409F695F4E7}" sibTransId="{54DAC720-11F5-4224-A514-4D762924C802}"/>
    <dgm:cxn modelId="{56D110F9-BCE9-4796-A826-AC840D6D61AF}" type="presOf" srcId="{F9C5E849-5BC9-4194-BAB1-BCECD290601F}" destId="{7A892527-FF38-4998-AF68-B7C257ED9CB1}" srcOrd="0" destOrd="5" presId="urn:microsoft.com/office/officeart/2005/8/layout/vList5"/>
    <dgm:cxn modelId="{17874DC8-D36D-4F23-9584-3B9DC201DEEE}" type="presParOf" srcId="{CF3539AC-BA11-475D-B5CB-AD296DB66DE2}" destId="{0752AB5F-4DE6-45FB-B6FD-6CE3144D48C5}" srcOrd="0" destOrd="0" presId="urn:microsoft.com/office/officeart/2005/8/layout/vList5"/>
    <dgm:cxn modelId="{CD75F0F8-B995-4859-BB76-E4D6508E510F}" type="presParOf" srcId="{0752AB5F-4DE6-45FB-B6FD-6CE3144D48C5}" destId="{022E15F5-636D-4E5E-B9EA-3F1ECD3249BE}" srcOrd="0" destOrd="0" presId="urn:microsoft.com/office/officeart/2005/8/layout/vList5"/>
    <dgm:cxn modelId="{C3538ED8-AB1D-4671-AC55-C6E453F4FEC8}" type="presParOf" srcId="{0752AB5F-4DE6-45FB-B6FD-6CE3144D48C5}" destId="{7A892527-FF38-4998-AF68-B7C257ED9CB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C5F10-9735-48CA-92B1-B8CBE39BE576}">
      <dsp:nvSpPr>
        <dsp:cNvPr id="0" name=""/>
        <dsp:cNvSpPr/>
      </dsp:nvSpPr>
      <dsp:spPr>
        <a:xfrm>
          <a:off x="0" y="552"/>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80A3C6-1F47-408F-89CF-70F712B41144}">
      <dsp:nvSpPr>
        <dsp:cNvPr id="0" name=""/>
        <dsp:cNvSpPr/>
      </dsp:nvSpPr>
      <dsp:spPr>
        <a:xfrm>
          <a:off x="0" y="552"/>
          <a:ext cx="8229600" cy="502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cs-CZ" sz="2300" kern="1200"/>
            <a:t>Spontaneous wound healing</a:t>
          </a:r>
          <a:endParaRPr lang="en-US" sz="2300" kern="1200"/>
        </a:p>
      </dsp:txBody>
      <dsp:txXfrm>
        <a:off x="0" y="552"/>
        <a:ext cx="8229600" cy="502762"/>
      </dsp:txXfrm>
    </dsp:sp>
    <dsp:sp modelId="{085C0F77-C7D3-4BE8-BE14-6E2095DF22EC}">
      <dsp:nvSpPr>
        <dsp:cNvPr id="0" name=""/>
        <dsp:cNvSpPr/>
      </dsp:nvSpPr>
      <dsp:spPr>
        <a:xfrm>
          <a:off x="0" y="503314"/>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7D5531-CDE1-4FE9-940E-6724F6441F61}">
      <dsp:nvSpPr>
        <dsp:cNvPr id="0" name=""/>
        <dsp:cNvSpPr/>
      </dsp:nvSpPr>
      <dsp:spPr>
        <a:xfrm>
          <a:off x="0" y="503314"/>
          <a:ext cx="8229600" cy="502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cs-CZ" sz="2300" kern="1200"/>
            <a:t>Direct surgical wound closure</a:t>
          </a:r>
          <a:endParaRPr lang="en-US" sz="2300" kern="1200"/>
        </a:p>
      </dsp:txBody>
      <dsp:txXfrm>
        <a:off x="0" y="503314"/>
        <a:ext cx="8229600" cy="502762"/>
      </dsp:txXfrm>
    </dsp:sp>
    <dsp:sp modelId="{EC117A33-1562-4EEC-9A70-859527D6218D}">
      <dsp:nvSpPr>
        <dsp:cNvPr id="0" name=""/>
        <dsp:cNvSpPr/>
      </dsp:nvSpPr>
      <dsp:spPr>
        <a:xfrm>
          <a:off x="0" y="1006076"/>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3BA5F2-C080-4560-9B2B-ED80A3BF71E3}">
      <dsp:nvSpPr>
        <dsp:cNvPr id="0" name=""/>
        <dsp:cNvSpPr/>
      </dsp:nvSpPr>
      <dsp:spPr>
        <a:xfrm>
          <a:off x="0" y="1006076"/>
          <a:ext cx="8229600" cy="502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cs-CZ" sz="2300" kern="1200"/>
            <a:t>Skin grafts, other types of graft materials</a:t>
          </a:r>
          <a:endParaRPr lang="en-US" sz="2300" kern="1200"/>
        </a:p>
      </dsp:txBody>
      <dsp:txXfrm>
        <a:off x="0" y="1006076"/>
        <a:ext cx="8229600" cy="502762"/>
      </dsp:txXfrm>
    </dsp:sp>
    <dsp:sp modelId="{F3880B4A-9375-447C-AAA6-46B7C359F21D}">
      <dsp:nvSpPr>
        <dsp:cNvPr id="0" name=""/>
        <dsp:cNvSpPr/>
      </dsp:nvSpPr>
      <dsp:spPr>
        <a:xfrm>
          <a:off x="0" y="1508838"/>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5F8B9A-4E83-4F9A-B5F7-F55FEBB135D4}">
      <dsp:nvSpPr>
        <dsp:cNvPr id="0" name=""/>
        <dsp:cNvSpPr/>
      </dsp:nvSpPr>
      <dsp:spPr>
        <a:xfrm>
          <a:off x="0" y="1508838"/>
          <a:ext cx="8229600" cy="502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cs-CZ" sz="2300" kern="1200"/>
            <a:t>Flaps</a:t>
          </a:r>
          <a:endParaRPr lang="en-US" sz="2300" kern="1200"/>
        </a:p>
      </dsp:txBody>
      <dsp:txXfrm>
        <a:off x="0" y="1508838"/>
        <a:ext cx="8229600" cy="502762"/>
      </dsp:txXfrm>
    </dsp:sp>
    <dsp:sp modelId="{84DAE920-6656-46A4-A868-D30159033FA2}">
      <dsp:nvSpPr>
        <dsp:cNvPr id="0" name=""/>
        <dsp:cNvSpPr/>
      </dsp:nvSpPr>
      <dsp:spPr>
        <a:xfrm>
          <a:off x="0" y="2011600"/>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9C5EC9-7D41-4AD3-B8E1-65E94BAE7473}">
      <dsp:nvSpPr>
        <dsp:cNvPr id="0" name=""/>
        <dsp:cNvSpPr/>
      </dsp:nvSpPr>
      <dsp:spPr>
        <a:xfrm>
          <a:off x="0" y="2011600"/>
          <a:ext cx="8229600" cy="502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cs-CZ" sz="2300" kern="1200"/>
            <a:t>Free tissue transfer</a:t>
          </a:r>
          <a:endParaRPr lang="en-US" sz="2300" kern="1200"/>
        </a:p>
      </dsp:txBody>
      <dsp:txXfrm>
        <a:off x="0" y="2011600"/>
        <a:ext cx="8229600" cy="502762"/>
      </dsp:txXfrm>
    </dsp:sp>
    <dsp:sp modelId="{8D6B8EF2-945A-47C4-B631-ABAC523076FC}">
      <dsp:nvSpPr>
        <dsp:cNvPr id="0" name=""/>
        <dsp:cNvSpPr/>
      </dsp:nvSpPr>
      <dsp:spPr>
        <a:xfrm>
          <a:off x="0" y="2514362"/>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762ED0-13B7-4A0D-B4E6-E30929FB59DC}">
      <dsp:nvSpPr>
        <dsp:cNvPr id="0" name=""/>
        <dsp:cNvSpPr/>
      </dsp:nvSpPr>
      <dsp:spPr>
        <a:xfrm>
          <a:off x="0" y="2514362"/>
          <a:ext cx="8229600" cy="502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cs-CZ" sz="2300" kern="1200"/>
            <a:t>Tissue expansion</a:t>
          </a:r>
          <a:endParaRPr lang="en-US" sz="2300" kern="1200"/>
        </a:p>
      </dsp:txBody>
      <dsp:txXfrm>
        <a:off x="0" y="2514362"/>
        <a:ext cx="8229600" cy="502762"/>
      </dsp:txXfrm>
    </dsp:sp>
    <dsp:sp modelId="{82EF7A36-C4C1-4CB3-B40C-5A02ECF415A8}">
      <dsp:nvSpPr>
        <dsp:cNvPr id="0" name=""/>
        <dsp:cNvSpPr/>
      </dsp:nvSpPr>
      <dsp:spPr>
        <a:xfrm>
          <a:off x="0" y="3017124"/>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0ADC80-C88B-4165-9083-01FAAD30C2D7}">
      <dsp:nvSpPr>
        <dsp:cNvPr id="0" name=""/>
        <dsp:cNvSpPr/>
      </dsp:nvSpPr>
      <dsp:spPr>
        <a:xfrm>
          <a:off x="0" y="3017124"/>
          <a:ext cx="8229600" cy="502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cs-CZ" sz="2300" kern="1200"/>
            <a:t>Ablative techniques</a:t>
          </a:r>
          <a:endParaRPr lang="en-US" sz="2300" kern="1200"/>
        </a:p>
      </dsp:txBody>
      <dsp:txXfrm>
        <a:off x="0" y="3017124"/>
        <a:ext cx="8229600" cy="502762"/>
      </dsp:txXfrm>
    </dsp:sp>
    <dsp:sp modelId="{FD1BD9D7-4E3F-4920-96E8-601BA16D4F00}">
      <dsp:nvSpPr>
        <dsp:cNvPr id="0" name=""/>
        <dsp:cNvSpPr/>
      </dsp:nvSpPr>
      <dsp:spPr>
        <a:xfrm>
          <a:off x="0" y="3519886"/>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777DCB-5623-4B9B-A280-A72038D1A761}">
      <dsp:nvSpPr>
        <dsp:cNvPr id="0" name=""/>
        <dsp:cNvSpPr/>
      </dsp:nvSpPr>
      <dsp:spPr>
        <a:xfrm>
          <a:off x="0" y="3519886"/>
          <a:ext cx="8229600" cy="502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cs-CZ" sz="2300" kern="1200"/>
            <a:t>Other reconstructive problems</a:t>
          </a:r>
          <a:endParaRPr lang="en-US" sz="2300" kern="1200"/>
        </a:p>
      </dsp:txBody>
      <dsp:txXfrm>
        <a:off x="0" y="3519886"/>
        <a:ext cx="8229600" cy="502762"/>
      </dsp:txXfrm>
    </dsp:sp>
    <dsp:sp modelId="{4F43D39F-F38E-487E-8DA0-135B52BC84F4}">
      <dsp:nvSpPr>
        <dsp:cNvPr id="0" name=""/>
        <dsp:cNvSpPr/>
      </dsp:nvSpPr>
      <dsp:spPr>
        <a:xfrm>
          <a:off x="0" y="4022648"/>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044D00-999C-4839-810A-463953D94662}">
      <dsp:nvSpPr>
        <dsp:cNvPr id="0" name=""/>
        <dsp:cNvSpPr/>
      </dsp:nvSpPr>
      <dsp:spPr>
        <a:xfrm>
          <a:off x="0" y="4022648"/>
          <a:ext cx="8229600" cy="502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cs-CZ" sz="2300" kern="1200"/>
            <a:t>Aesthetic or plastic cosmetic surgery</a:t>
          </a:r>
          <a:endParaRPr lang="en-US" sz="2300" kern="1200"/>
        </a:p>
      </dsp:txBody>
      <dsp:txXfrm>
        <a:off x="0" y="4022648"/>
        <a:ext cx="8229600" cy="502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DDB10-8BCC-4D75-A345-97BDFE88FAAE}">
      <dsp:nvSpPr>
        <dsp:cNvPr id="0" name=""/>
        <dsp:cNvSpPr/>
      </dsp:nvSpPr>
      <dsp:spPr>
        <a:xfrm>
          <a:off x="1004" y="957341"/>
          <a:ext cx="3526110" cy="223908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2358AB6-3CD4-40A7-AE50-4C093514F204}">
      <dsp:nvSpPr>
        <dsp:cNvPr id="0" name=""/>
        <dsp:cNvSpPr/>
      </dsp:nvSpPr>
      <dsp:spPr>
        <a:xfrm>
          <a:off x="392794" y="1329541"/>
          <a:ext cx="3526110" cy="223908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kern="1200"/>
            <a:t>Wound may be defined as a defect or break in the skin that results from physical, mechanical or thermal damage.</a:t>
          </a:r>
          <a:endParaRPr lang="en-US" sz="2400" kern="1200"/>
        </a:p>
      </dsp:txBody>
      <dsp:txXfrm>
        <a:off x="458374" y="1395121"/>
        <a:ext cx="3394950" cy="2107920"/>
      </dsp:txXfrm>
    </dsp:sp>
    <dsp:sp modelId="{DF241265-12E7-48B2-8488-F03C9133836E}">
      <dsp:nvSpPr>
        <dsp:cNvPr id="0" name=""/>
        <dsp:cNvSpPr/>
      </dsp:nvSpPr>
      <dsp:spPr>
        <a:xfrm>
          <a:off x="4310695" y="957341"/>
          <a:ext cx="3526110" cy="223908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D201CD0-39C7-4740-B1D2-F6345610D032}">
      <dsp:nvSpPr>
        <dsp:cNvPr id="0" name=""/>
        <dsp:cNvSpPr/>
      </dsp:nvSpPr>
      <dsp:spPr>
        <a:xfrm>
          <a:off x="4702485" y="1329541"/>
          <a:ext cx="3526110" cy="223908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kern="1200"/>
            <a:t>Healing is complete when the skin surface has reformed and the skin has regained most of its tensile strenght.</a:t>
          </a:r>
          <a:endParaRPr lang="en-US" sz="2400" kern="1200"/>
        </a:p>
      </dsp:txBody>
      <dsp:txXfrm>
        <a:off x="4768065" y="1395121"/>
        <a:ext cx="3394950" cy="2107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960E9-0F8C-4482-9562-5DECFF9233D9}">
      <dsp:nvSpPr>
        <dsp:cNvPr id="0" name=""/>
        <dsp:cNvSpPr/>
      </dsp:nvSpPr>
      <dsp:spPr>
        <a:xfrm>
          <a:off x="0" y="2731658"/>
          <a:ext cx="8229600" cy="179226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cs-CZ" sz="2600" b="1" i="1" u="sng" kern="1200"/>
            <a:t>Secondary intention</a:t>
          </a:r>
          <a:r>
            <a:rPr lang="cs-CZ" sz="2600" kern="1200"/>
            <a:t> – Larger tissue losses, contraction occures and eventually the wound re-epithelialises. This healing by secondary intention requires considerable time</a:t>
          </a:r>
          <a:endParaRPr lang="en-US" sz="2600" kern="1200"/>
        </a:p>
      </dsp:txBody>
      <dsp:txXfrm>
        <a:off x="0" y="2731658"/>
        <a:ext cx="8229600" cy="1792263"/>
      </dsp:txXfrm>
    </dsp:sp>
    <dsp:sp modelId="{F89724F8-3E34-42D8-9547-F25C55BE36FA}">
      <dsp:nvSpPr>
        <dsp:cNvPr id="0" name=""/>
        <dsp:cNvSpPr/>
      </dsp:nvSpPr>
      <dsp:spPr>
        <a:xfrm rot="10800000">
          <a:off x="0" y="2040"/>
          <a:ext cx="8229600" cy="2756501"/>
        </a:xfrm>
        <a:prstGeom prst="upArrowCallou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cs-CZ" sz="2600" b="1" i="1" u="sng" kern="1200"/>
            <a:t>Primary intention</a:t>
          </a:r>
          <a:r>
            <a:rPr lang="cs-CZ" sz="2600" kern="1200"/>
            <a:t> – Minor tissue loss, wound edges can be apposed minimising  the necessary repair</a:t>
          </a:r>
          <a:endParaRPr lang="en-US" sz="2600" kern="1200"/>
        </a:p>
      </dsp:txBody>
      <dsp:txXfrm rot="10800000">
        <a:off x="0" y="2040"/>
        <a:ext cx="8229600" cy="17910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B6E78-53E3-4315-A8DF-803BF903769B}">
      <dsp:nvSpPr>
        <dsp:cNvPr id="0" name=""/>
        <dsp:cNvSpPr/>
      </dsp:nvSpPr>
      <dsp:spPr>
        <a:xfrm>
          <a:off x="0" y="2209"/>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2B5B30-03EA-40E1-8DA1-8034622632DC}">
      <dsp:nvSpPr>
        <dsp:cNvPr id="0" name=""/>
        <dsp:cNvSpPr/>
      </dsp:nvSpPr>
      <dsp:spPr>
        <a:xfrm>
          <a:off x="0" y="2209"/>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Common reasons for a skin graft include:</a:t>
          </a:r>
        </a:p>
      </dsp:txBody>
      <dsp:txXfrm>
        <a:off x="0" y="2209"/>
        <a:ext cx="8229600" cy="753590"/>
      </dsp:txXfrm>
    </dsp:sp>
    <dsp:sp modelId="{09D0C968-1B3F-4BD7-A884-22BA49D0ABC1}">
      <dsp:nvSpPr>
        <dsp:cNvPr id="0" name=""/>
        <dsp:cNvSpPr/>
      </dsp:nvSpPr>
      <dsp:spPr>
        <a:xfrm>
          <a:off x="0" y="755800"/>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A8BC02-9D20-4A31-98E1-73A261DA846A}">
      <dsp:nvSpPr>
        <dsp:cNvPr id="0" name=""/>
        <dsp:cNvSpPr/>
      </dsp:nvSpPr>
      <dsp:spPr>
        <a:xfrm>
          <a:off x="0" y="75580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skin infections</a:t>
          </a:r>
        </a:p>
      </dsp:txBody>
      <dsp:txXfrm>
        <a:off x="0" y="755800"/>
        <a:ext cx="8229600" cy="753590"/>
      </dsp:txXfrm>
    </dsp:sp>
    <dsp:sp modelId="{CDE26BC8-47FD-401B-B7FB-63831642BD5F}">
      <dsp:nvSpPr>
        <dsp:cNvPr id="0" name=""/>
        <dsp:cNvSpPr/>
      </dsp:nvSpPr>
      <dsp:spPr>
        <a:xfrm>
          <a:off x="0" y="1509390"/>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D7B3C7-7485-436F-8F68-5C915737F026}">
      <dsp:nvSpPr>
        <dsp:cNvPr id="0" name=""/>
        <dsp:cNvSpPr/>
      </dsp:nvSpPr>
      <dsp:spPr>
        <a:xfrm>
          <a:off x="0" y="150939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deep </a:t>
          </a:r>
          <a:r>
            <a:rPr lang="cs-CZ" sz="2500" kern="1200"/>
            <a:t>burns</a:t>
          </a:r>
          <a:endParaRPr lang="en-US" sz="2500" kern="1200"/>
        </a:p>
      </dsp:txBody>
      <dsp:txXfrm>
        <a:off x="0" y="1509390"/>
        <a:ext cx="8229600" cy="753590"/>
      </dsp:txXfrm>
    </dsp:sp>
    <dsp:sp modelId="{64888B1B-3FA7-463D-8BED-23263738100F}">
      <dsp:nvSpPr>
        <dsp:cNvPr id="0" name=""/>
        <dsp:cNvSpPr/>
      </dsp:nvSpPr>
      <dsp:spPr>
        <a:xfrm>
          <a:off x="0" y="2262981"/>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122BA8-6A7F-4DC1-9A1B-989FBE4EA33B}">
      <dsp:nvSpPr>
        <dsp:cNvPr id="0" name=""/>
        <dsp:cNvSpPr/>
      </dsp:nvSpPr>
      <dsp:spPr>
        <a:xfrm>
          <a:off x="0" y="2262981"/>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large, open wounds</a:t>
          </a:r>
        </a:p>
      </dsp:txBody>
      <dsp:txXfrm>
        <a:off x="0" y="2262981"/>
        <a:ext cx="8229600" cy="753590"/>
      </dsp:txXfrm>
    </dsp:sp>
    <dsp:sp modelId="{35645C0C-AB66-4710-A436-B4B6538DA73F}">
      <dsp:nvSpPr>
        <dsp:cNvPr id="0" name=""/>
        <dsp:cNvSpPr/>
      </dsp:nvSpPr>
      <dsp:spPr>
        <a:xfrm>
          <a:off x="0" y="3016572"/>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143FD8-B7C2-48F9-91A5-EC5E6F422BA6}">
      <dsp:nvSpPr>
        <dsp:cNvPr id="0" name=""/>
        <dsp:cNvSpPr/>
      </dsp:nvSpPr>
      <dsp:spPr>
        <a:xfrm>
          <a:off x="0" y="301657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cs-CZ" sz="2500" kern="1200"/>
            <a:t>Bed sores </a:t>
          </a:r>
          <a:r>
            <a:rPr lang="en-US" sz="2500" kern="1200"/>
            <a:t>or other ulcers on the skin that haven’t healed well</a:t>
          </a:r>
        </a:p>
      </dsp:txBody>
      <dsp:txXfrm>
        <a:off x="0" y="3016572"/>
        <a:ext cx="8229600" cy="753590"/>
      </dsp:txXfrm>
    </dsp:sp>
    <dsp:sp modelId="{BBE035F8-3FE6-46AA-AFEA-DB3381FC6E51}">
      <dsp:nvSpPr>
        <dsp:cNvPr id="0" name=""/>
        <dsp:cNvSpPr/>
      </dsp:nvSpPr>
      <dsp:spPr>
        <a:xfrm>
          <a:off x="0" y="3770162"/>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6356B7-8F04-49E5-93DB-E76F8EF104D7}">
      <dsp:nvSpPr>
        <dsp:cNvPr id="0" name=""/>
        <dsp:cNvSpPr/>
      </dsp:nvSpPr>
      <dsp:spPr>
        <a:xfrm>
          <a:off x="0" y="377016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skin cancer surgery</a:t>
          </a:r>
        </a:p>
      </dsp:txBody>
      <dsp:txXfrm>
        <a:off x="0" y="3770162"/>
        <a:ext cx="8229600" cy="7535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AADA9-E44C-4E34-BD86-12D150B56767}">
      <dsp:nvSpPr>
        <dsp:cNvPr id="0" name=""/>
        <dsp:cNvSpPr/>
      </dsp:nvSpPr>
      <dsp:spPr>
        <a:xfrm>
          <a:off x="0" y="55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9CF51F-4FA8-48A8-A205-84CDC064094D}">
      <dsp:nvSpPr>
        <dsp:cNvPr id="0" name=""/>
        <dsp:cNvSpPr/>
      </dsp:nvSpPr>
      <dsp:spPr>
        <a:xfrm>
          <a:off x="0" y="552"/>
          <a:ext cx="82296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i="1" u="sng" kern="1200"/>
            <a:t>Cutaneous flaps </a:t>
          </a:r>
          <a:r>
            <a:rPr lang="en-US" sz="2100" kern="1200"/>
            <a:t>contain the full thickness of the </a:t>
          </a:r>
          <a:r>
            <a:rPr lang="cs-CZ" sz="2100" kern="1200"/>
            <a:t>skin</a:t>
          </a:r>
          <a:r>
            <a:rPr lang="en-US" sz="2100" kern="1200"/>
            <a:t> and superficial fascia and are used to fill small defects.</a:t>
          </a:r>
        </a:p>
      </dsp:txBody>
      <dsp:txXfrm>
        <a:off x="0" y="552"/>
        <a:ext cx="8229600" cy="904971"/>
      </dsp:txXfrm>
    </dsp:sp>
    <dsp:sp modelId="{887CE319-B2A1-4633-8510-9EF175E2DC5C}">
      <dsp:nvSpPr>
        <dsp:cNvPr id="0" name=""/>
        <dsp:cNvSpPr/>
      </dsp:nvSpPr>
      <dsp:spPr>
        <a:xfrm>
          <a:off x="0" y="905524"/>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FDD8D1-EAA5-4392-B6B0-AE783B7A1834}">
      <dsp:nvSpPr>
        <dsp:cNvPr id="0" name=""/>
        <dsp:cNvSpPr/>
      </dsp:nvSpPr>
      <dsp:spPr>
        <a:xfrm>
          <a:off x="0" y="905524"/>
          <a:ext cx="82296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i="1" u="sng" kern="1200"/>
            <a:t>Fasciocutaneous flaps </a:t>
          </a:r>
          <a:r>
            <a:rPr lang="en-US" sz="2100" kern="1200"/>
            <a:t>add subcutaneous tissue and deep fascia, resulting in a more robust blood supply and ability to fill a larger defect.</a:t>
          </a:r>
        </a:p>
      </dsp:txBody>
      <dsp:txXfrm>
        <a:off x="0" y="905524"/>
        <a:ext cx="8229600" cy="904971"/>
      </dsp:txXfrm>
    </dsp:sp>
    <dsp:sp modelId="{B946B0C1-6512-4DF2-BC15-6B0863F5AD62}">
      <dsp:nvSpPr>
        <dsp:cNvPr id="0" name=""/>
        <dsp:cNvSpPr/>
      </dsp:nvSpPr>
      <dsp:spPr>
        <a:xfrm>
          <a:off x="0" y="1810495"/>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FB064C-3CC1-4C7E-9541-C76C98912CA9}">
      <dsp:nvSpPr>
        <dsp:cNvPr id="0" name=""/>
        <dsp:cNvSpPr/>
      </dsp:nvSpPr>
      <dsp:spPr>
        <a:xfrm>
          <a:off x="0" y="1810495"/>
          <a:ext cx="82296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i="1" u="sng" kern="1200"/>
            <a:t>Musculocutaneous flaps </a:t>
          </a:r>
          <a:r>
            <a:rPr lang="en-US" sz="2100" kern="1200"/>
            <a:t>further add a layer of muscle to provide bulk that can fill a deeper defect.</a:t>
          </a:r>
        </a:p>
      </dsp:txBody>
      <dsp:txXfrm>
        <a:off x="0" y="1810495"/>
        <a:ext cx="8229600" cy="904971"/>
      </dsp:txXfrm>
    </dsp:sp>
    <dsp:sp modelId="{2310CE4C-FBC5-427A-8136-35B6C00FA380}">
      <dsp:nvSpPr>
        <dsp:cNvPr id="0" name=""/>
        <dsp:cNvSpPr/>
      </dsp:nvSpPr>
      <dsp:spPr>
        <a:xfrm>
          <a:off x="0" y="2715467"/>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8E0525-A530-441C-AF8A-370A20377FD8}">
      <dsp:nvSpPr>
        <dsp:cNvPr id="0" name=""/>
        <dsp:cNvSpPr/>
      </dsp:nvSpPr>
      <dsp:spPr>
        <a:xfrm>
          <a:off x="0" y="2715467"/>
          <a:ext cx="82296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i="1" u="sng" kern="1200"/>
            <a:t>Muscle flaps </a:t>
          </a:r>
          <a:r>
            <a:rPr lang="en-US" sz="2100" kern="1200"/>
            <a:t>can provide bulk or functional muscle. </a:t>
          </a:r>
        </a:p>
      </dsp:txBody>
      <dsp:txXfrm>
        <a:off x="0" y="2715467"/>
        <a:ext cx="8229600" cy="904971"/>
      </dsp:txXfrm>
    </dsp:sp>
    <dsp:sp modelId="{410378AC-A89A-4FD6-A6F3-EB6158D38C76}">
      <dsp:nvSpPr>
        <dsp:cNvPr id="0" name=""/>
        <dsp:cNvSpPr/>
      </dsp:nvSpPr>
      <dsp:spPr>
        <a:xfrm>
          <a:off x="0" y="3620438"/>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A69172-519B-4950-B695-586CEF5F483C}">
      <dsp:nvSpPr>
        <dsp:cNvPr id="0" name=""/>
        <dsp:cNvSpPr/>
      </dsp:nvSpPr>
      <dsp:spPr>
        <a:xfrm>
          <a:off x="0" y="3620438"/>
          <a:ext cx="82296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i="1" u="sng" kern="1200"/>
            <a:t>Bone flaps </a:t>
          </a:r>
          <a:r>
            <a:rPr lang="en-US" sz="2100" kern="1200"/>
            <a:t>are used to replace bone, such as in jaw reconstruction.</a:t>
          </a:r>
        </a:p>
      </dsp:txBody>
      <dsp:txXfrm>
        <a:off x="0" y="3620438"/>
        <a:ext cx="8229600" cy="9049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92527-FF38-4998-AF68-B7C257ED9CB1}">
      <dsp:nvSpPr>
        <dsp:cNvPr id="0" name=""/>
        <dsp:cNvSpPr/>
      </dsp:nvSpPr>
      <dsp:spPr>
        <a:xfrm rot="5400000">
          <a:off x="3785742" y="-370490"/>
          <a:ext cx="362077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b="1" kern="1200"/>
            <a:t>Face</a:t>
          </a:r>
          <a:endParaRPr lang="en-US" sz="1800" kern="1200"/>
        </a:p>
        <a:p>
          <a:pPr marL="342900" lvl="2" indent="-171450" algn="l" defTabSz="800100">
            <a:lnSpc>
              <a:spcPct val="90000"/>
            </a:lnSpc>
            <a:spcBef>
              <a:spcPct val="0"/>
            </a:spcBef>
            <a:spcAft>
              <a:spcPct val="15000"/>
            </a:spcAft>
            <a:buChar char="•"/>
          </a:pPr>
          <a:r>
            <a:rPr lang="en-GB" sz="1800" kern="1200"/>
            <a:t>Facelift, Eyalid surgery, Nose surgery, Era surgery</a:t>
          </a:r>
          <a:endParaRPr lang="en-US" sz="1800" kern="1200"/>
        </a:p>
        <a:p>
          <a:pPr marL="171450" lvl="1" indent="-171450" algn="l" defTabSz="800100">
            <a:lnSpc>
              <a:spcPct val="90000"/>
            </a:lnSpc>
            <a:spcBef>
              <a:spcPct val="0"/>
            </a:spcBef>
            <a:spcAft>
              <a:spcPct val="15000"/>
            </a:spcAft>
            <a:buChar char="•"/>
          </a:pPr>
          <a:r>
            <a:rPr lang="en-GB" sz="1800" b="1" kern="1200"/>
            <a:t>Breast</a:t>
          </a:r>
          <a:endParaRPr lang="en-US" sz="1800" kern="1200"/>
        </a:p>
        <a:p>
          <a:pPr marL="342900" lvl="2" indent="-171450" algn="l" defTabSz="800100">
            <a:lnSpc>
              <a:spcPct val="90000"/>
            </a:lnSpc>
            <a:spcBef>
              <a:spcPct val="0"/>
            </a:spcBef>
            <a:spcAft>
              <a:spcPct val="15000"/>
            </a:spcAft>
            <a:buChar char="•"/>
          </a:pPr>
          <a:r>
            <a:rPr lang="en-GB" sz="1800" kern="1200"/>
            <a:t>Breast augmentation, Breast lift, Breast reduction</a:t>
          </a:r>
          <a:endParaRPr lang="en-US" sz="1800" kern="1200"/>
        </a:p>
        <a:p>
          <a:pPr marL="171450" lvl="1" indent="-171450" algn="l" defTabSz="800100">
            <a:lnSpc>
              <a:spcPct val="90000"/>
            </a:lnSpc>
            <a:spcBef>
              <a:spcPct val="0"/>
            </a:spcBef>
            <a:spcAft>
              <a:spcPct val="15000"/>
            </a:spcAft>
            <a:buChar char="•"/>
          </a:pPr>
          <a:r>
            <a:rPr lang="en-GB" sz="1800" b="1" kern="1200"/>
            <a:t>Body</a:t>
          </a:r>
          <a:endParaRPr lang="en-US" sz="1800" kern="1200"/>
        </a:p>
        <a:p>
          <a:pPr marL="342900" lvl="2" indent="-171450" algn="l" defTabSz="800100">
            <a:lnSpc>
              <a:spcPct val="90000"/>
            </a:lnSpc>
            <a:spcBef>
              <a:spcPct val="0"/>
            </a:spcBef>
            <a:spcAft>
              <a:spcPct val="15000"/>
            </a:spcAft>
            <a:buChar char="•"/>
          </a:pPr>
          <a:r>
            <a:rPr lang="en-GB" sz="1800" kern="1200"/>
            <a:t>Tummy tuck, Liposuction</a:t>
          </a:r>
          <a:endParaRPr lang="en-US" sz="1800" kern="1200"/>
        </a:p>
        <a:p>
          <a:pPr marL="171450" lvl="1" indent="-171450" algn="l" defTabSz="800100">
            <a:lnSpc>
              <a:spcPct val="90000"/>
            </a:lnSpc>
            <a:spcBef>
              <a:spcPct val="0"/>
            </a:spcBef>
            <a:spcAft>
              <a:spcPct val="15000"/>
            </a:spcAft>
            <a:buChar char="•"/>
          </a:pPr>
          <a:r>
            <a:rPr lang="en-GB" sz="1800" b="1" kern="1200"/>
            <a:t>Male cosmetic surgery</a:t>
          </a:r>
          <a:endParaRPr lang="en-US" sz="1800" kern="1200"/>
        </a:p>
        <a:p>
          <a:pPr marL="342900" lvl="2" indent="-171450" algn="l" defTabSz="800100">
            <a:lnSpc>
              <a:spcPct val="90000"/>
            </a:lnSpc>
            <a:spcBef>
              <a:spcPct val="0"/>
            </a:spcBef>
            <a:spcAft>
              <a:spcPct val="15000"/>
            </a:spcAft>
            <a:buChar char="•"/>
          </a:pPr>
          <a:r>
            <a:rPr lang="en-GB" sz="1800" kern="1200"/>
            <a:t>Male breast surgery</a:t>
          </a:r>
          <a:endParaRPr lang="en-US" sz="1800" kern="1200"/>
        </a:p>
        <a:p>
          <a:pPr marL="171450" lvl="1" indent="-171450" algn="l" defTabSz="800100">
            <a:lnSpc>
              <a:spcPct val="90000"/>
            </a:lnSpc>
            <a:spcBef>
              <a:spcPct val="0"/>
            </a:spcBef>
            <a:spcAft>
              <a:spcPct val="15000"/>
            </a:spcAft>
            <a:buChar char="•"/>
          </a:pPr>
          <a:r>
            <a:rPr lang="en-GB" sz="1800" b="1" kern="1200"/>
            <a:t>Non surgical treatment</a:t>
          </a:r>
          <a:endParaRPr lang="en-US" sz="1800" kern="1200"/>
        </a:p>
        <a:p>
          <a:pPr marL="342900" lvl="2" indent="-171450" algn="l" defTabSz="800100">
            <a:lnSpc>
              <a:spcPct val="90000"/>
            </a:lnSpc>
            <a:spcBef>
              <a:spcPct val="0"/>
            </a:spcBef>
            <a:spcAft>
              <a:spcPct val="15000"/>
            </a:spcAft>
            <a:buChar char="•"/>
          </a:pPr>
          <a:r>
            <a:rPr lang="en-GB" sz="1800" kern="1200"/>
            <a:t>Botulinium treatment, Facial fillers, Chemical peels</a:t>
          </a:r>
          <a:endParaRPr lang="en-US" sz="1800" kern="1200"/>
        </a:p>
      </dsp:txBody>
      <dsp:txXfrm rot="-5400000">
        <a:off x="2962656" y="629347"/>
        <a:ext cx="5090193" cy="3267268"/>
      </dsp:txXfrm>
    </dsp:sp>
    <dsp:sp modelId="{022E15F5-636D-4E5E-B9EA-3F1ECD3249BE}">
      <dsp:nvSpPr>
        <dsp:cNvPr id="0" name=""/>
        <dsp:cNvSpPr/>
      </dsp:nvSpPr>
      <dsp:spPr>
        <a:xfrm>
          <a:off x="0" y="0"/>
          <a:ext cx="2962656" cy="4525963"/>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GB" sz="4100" kern="1200"/>
            <a:t>In cosmetic surgery there is no obvious surgical pathology</a:t>
          </a:r>
          <a:endParaRPr lang="en-US" sz="4100" kern="1200"/>
        </a:p>
      </dsp:txBody>
      <dsp:txXfrm>
        <a:off x="144625" y="144625"/>
        <a:ext cx="2673406" cy="423671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3D65B5-CD73-49C3-BE4F-E165EF9D10FF}" type="datetimeFigureOut">
              <a:rPr lang="cs-CZ" smtClean="0"/>
              <a:t>19.04.2020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19B4E4-F01F-42D2-8606-755B958E2DEF}" type="slidenum">
              <a:rPr lang="cs-CZ" smtClean="0"/>
              <a:t>‹#›</a:t>
            </a:fld>
            <a:endParaRPr lang="cs-CZ"/>
          </a:p>
        </p:txBody>
      </p:sp>
    </p:spTree>
    <p:extLst>
      <p:ext uri="{BB962C8B-B14F-4D97-AF65-F5344CB8AC3E}">
        <p14:creationId xmlns:p14="http://schemas.microsoft.com/office/powerpoint/2010/main" val="141507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Skin grafting is a surgical procedure that involves removing skin from one area of the body and moving it, or transplanting it, to a different area of the body</a:t>
            </a:r>
            <a:r>
              <a:rPr lang="cs-CZ"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Skin grafts are performed in a hospital. Most skin grafts are done using general anesthesia, which means you’ll be asleep throughout the procedure and won’t feel any pain</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10"/>
          </p:nvPr>
        </p:nvSpPr>
        <p:spPr/>
        <p:txBody>
          <a:bodyPr/>
          <a:lstStyle/>
          <a:p>
            <a:fld id="{4819B4E4-F01F-42D2-8606-755B958E2DEF}" type="slidenum">
              <a:rPr lang="cs-CZ" smtClean="0"/>
              <a:t>8</a:t>
            </a:fld>
            <a:endParaRPr lang="cs-CZ"/>
          </a:p>
        </p:txBody>
      </p:sp>
    </p:spTree>
    <p:extLst>
      <p:ext uri="{BB962C8B-B14F-4D97-AF65-F5344CB8AC3E}">
        <p14:creationId xmlns:p14="http://schemas.microsoft.com/office/powerpoint/2010/main" val="1049984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2AB75A72-25DD-4AB7-9839-CEAEF533CEB9}" type="datetimeFigureOut">
              <a:rPr lang="cs-CZ" smtClean="0"/>
              <a:t>19.04.2020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57D83D-FF27-4DC5-9CAD-5A8C38B96B5E}" type="slidenum">
              <a:rPr lang="cs-CZ" smtClean="0"/>
              <a:t>‹#›</a:t>
            </a:fld>
            <a:endParaRPr lang="cs-CZ"/>
          </a:p>
        </p:txBody>
      </p:sp>
    </p:spTree>
    <p:extLst>
      <p:ext uri="{BB962C8B-B14F-4D97-AF65-F5344CB8AC3E}">
        <p14:creationId xmlns:p14="http://schemas.microsoft.com/office/powerpoint/2010/main" val="3240935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AB75A72-25DD-4AB7-9839-CEAEF533CEB9}" type="datetimeFigureOut">
              <a:rPr lang="cs-CZ" smtClean="0"/>
              <a:t>19.04.2020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57D83D-FF27-4DC5-9CAD-5A8C38B96B5E}" type="slidenum">
              <a:rPr lang="cs-CZ" smtClean="0"/>
              <a:t>‹#›</a:t>
            </a:fld>
            <a:endParaRPr lang="cs-CZ"/>
          </a:p>
        </p:txBody>
      </p:sp>
    </p:spTree>
    <p:extLst>
      <p:ext uri="{BB962C8B-B14F-4D97-AF65-F5344CB8AC3E}">
        <p14:creationId xmlns:p14="http://schemas.microsoft.com/office/powerpoint/2010/main" val="299843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AB75A72-25DD-4AB7-9839-CEAEF533CEB9}" type="datetimeFigureOut">
              <a:rPr lang="cs-CZ" smtClean="0"/>
              <a:t>19.04.2020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57D83D-FF27-4DC5-9CAD-5A8C38B96B5E}" type="slidenum">
              <a:rPr lang="cs-CZ" smtClean="0"/>
              <a:t>‹#›</a:t>
            </a:fld>
            <a:endParaRPr lang="cs-CZ"/>
          </a:p>
        </p:txBody>
      </p:sp>
    </p:spTree>
    <p:extLst>
      <p:ext uri="{BB962C8B-B14F-4D97-AF65-F5344CB8AC3E}">
        <p14:creationId xmlns:p14="http://schemas.microsoft.com/office/powerpoint/2010/main" val="2468274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AB75A72-25DD-4AB7-9839-CEAEF533CEB9}" type="datetimeFigureOut">
              <a:rPr lang="cs-CZ" smtClean="0"/>
              <a:t>19.04.2020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57D83D-FF27-4DC5-9CAD-5A8C38B96B5E}" type="slidenum">
              <a:rPr lang="cs-CZ" smtClean="0"/>
              <a:t>‹#›</a:t>
            </a:fld>
            <a:endParaRPr lang="cs-CZ"/>
          </a:p>
        </p:txBody>
      </p:sp>
    </p:spTree>
    <p:extLst>
      <p:ext uri="{BB962C8B-B14F-4D97-AF65-F5344CB8AC3E}">
        <p14:creationId xmlns:p14="http://schemas.microsoft.com/office/powerpoint/2010/main" val="2727397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2AB75A72-25DD-4AB7-9839-CEAEF533CEB9}" type="datetimeFigureOut">
              <a:rPr lang="cs-CZ" smtClean="0"/>
              <a:t>19.04.2020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57D83D-FF27-4DC5-9CAD-5A8C38B96B5E}" type="slidenum">
              <a:rPr lang="cs-CZ" smtClean="0"/>
              <a:t>‹#›</a:t>
            </a:fld>
            <a:endParaRPr lang="cs-CZ"/>
          </a:p>
        </p:txBody>
      </p:sp>
    </p:spTree>
    <p:extLst>
      <p:ext uri="{BB962C8B-B14F-4D97-AF65-F5344CB8AC3E}">
        <p14:creationId xmlns:p14="http://schemas.microsoft.com/office/powerpoint/2010/main" val="1225527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2AB75A72-25DD-4AB7-9839-CEAEF533CEB9}" type="datetimeFigureOut">
              <a:rPr lang="cs-CZ" smtClean="0"/>
              <a:t>19.04.2020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57D83D-FF27-4DC5-9CAD-5A8C38B96B5E}" type="slidenum">
              <a:rPr lang="cs-CZ" smtClean="0"/>
              <a:t>‹#›</a:t>
            </a:fld>
            <a:endParaRPr lang="cs-CZ"/>
          </a:p>
        </p:txBody>
      </p:sp>
    </p:spTree>
    <p:extLst>
      <p:ext uri="{BB962C8B-B14F-4D97-AF65-F5344CB8AC3E}">
        <p14:creationId xmlns:p14="http://schemas.microsoft.com/office/powerpoint/2010/main" val="2979827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2AB75A72-25DD-4AB7-9839-CEAEF533CEB9}" type="datetimeFigureOut">
              <a:rPr lang="cs-CZ" smtClean="0"/>
              <a:t>19.04.2020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57D83D-FF27-4DC5-9CAD-5A8C38B96B5E}" type="slidenum">
              <a:rPr lang="cs-CZ" smtClean="0"/>
              <a:t>‹#›</a:t>
            </a:fld>
            <a:endParaRPr lang="cs-CZ"/>
          </a:p>
        </p:txBody>
      </p:sp>
    </p:spTree>
    <p:extLst>
      <p:ext uri="{BB962C8B-B14F-4D97-AF65-F5344CB8AC3E}">
        <p14:creationId xmlns:p14="http://schemas.microsoft.com/office/powerpoint/2010/main" val="165309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2AB75A72-25DD-4AB7-9839-CEAEF533CEB9}" type="datetimeFigureOut">
              <a:rPr lang="cs-CZ" smtClean="0"/>
              <a:t>19.04.2020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57D83D-FF27-4DC5-9CAD-5A8C38B96B5E}" type="slidenum">
              <a:rPr lang="cs-CZ" smtClean="0"/>
              <a:t>‹#›</a:t>
            </a:fld>
            <a:endParaRPr lang="cs-CZ"/>
          </a:p>
        </p:txBody>
      </p:sp>
    </p:spTree>
    <p:extLst>
      <p:ext uri="{BB962C8B-B14F-4D97-AF65-F5344CB8AC3E}">
        <p14:creationId xmlns:p14="http://schemas.microsoft.com/office/powerpoint/2010/main" val="321856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AB75A72-25DD-4AB7-9839-CEAEF533CEB9}" type="datetimeFigureOut">
              <a:rPr lang="cs-CZ" smtClean="0"/>
              <a:t>19.04.2020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57D83D-FF27-4DC5-9CAD-5A8C38B96B5E}" type="slidenum">
              <a:rPr lang="cs-CZ" smtClean="0"/>
              <a:t>‹#›</a:t>
            </a:fld>
            <a:endParaRPr lang="cs-CZ"/>
          </a:p>
        </p:txBody>
      </p:sp>
    </p:spTree>
    <p:extLst>
      <p:ext uri="{BB962C8B-B14F-4D97-AF65-F5344CB8AC3E}">
        <p14:creationId xmlns:p14="http://schemas.microsoft.com/office/powerpoint/2010/main" val="127051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AB75A72-25DD-4AB7-9839-CEAEF533CEB9}" type="datetimeFigureOut">
              <a:rPr lang="cs-CZ" smtClean="0"/>
              <a:t>19.04.2020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57D83D-FF27-4DC5-9CAD-5A8C38B96B5E}" type="slidenum">
              <a:rPr lang="cs-CZ" smtClean="0"/>
              <a:t>‹#›</a:t>
            </a:fld>
            <a:endParaRPr lang="cs-CZ"/>
          </a:p>
        </p:txBody>
      </p:sp>
    </p:spTree>
    <p:extLst>
      <p:ext uri="{BB962C8B-B14F-4D97-AF65-F5344CB8AC3E}">
        <p14:creationId xmlns:p14="http://schemas.microsoft.com/office/powerpoint/2010/main" val="3864113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AB75A72-25DD-4AB7-9839-CEAEF533CEB9}" type="datetimeFigureOut">
              <a:rPr lang="cs-CZ" smtClean="0"/>
              <a:t>19.04.2020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57D83D-FF27-4DC5-9CAD-5A8C38B96B5E}" type="slidenum">
              <a:rPr lang="cs-CZ" smtClean="0"/>
              <a:t>‹#›</a:t>
            </a:fld>
            <a:endParaRPr lang="cs-CZ"/>
          </a:p>
        </p:txBody>
      </p:sp>
    </p:spTree>
    <p:extLst>
      <p:ext uri="{BB962C8B-B14F-4D97-AF65-F5344CB8AC3E}">
        <p14:creationId xmlns:p14="http://schemas.microsoft.com/office/powerpoint/2010/main" val="157888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75A72-25DD-4AB7-9839-CEAEF533CEB9}" type="datetimeFigureOut">
              <a:rPr lang="cs-CZ" smtClean="0"/>
              <a:t>19.04.2020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57D83D-FF27-4DC5-9CAD-5A8C38B96B5E}" type="slidenum">
              <a:rPr lang="cs-CZ" smtClean="0"/>
              <a:t>‹#›</a:t>
            </a:fld>
            <a:endParaRPr lang="cs-CZ"/>
          </a:p>
        </p:txBody>
      </p:sp>
    </p:spTree>
    <p:extLst>
      <p:ext uri="{BB962C8B-B14F-4D97-AF65-F5344CB8AC3E}">
        <p14:creationId xmlns:p14="http://schemas.microsoft.com/office/powerpoint/2010/main" val="1396595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a:t>Principles</a:t>
            </a:r>
            <a:r>
              <a:rPr lang="cs-CZ" dirty="0"/>
              <a:t> </a:t>
            </a:r>
            <a:r>
              <a:rPr lang="cs-CZ" dirty="0" err="1"/>
              <a:t>of</a:t>
            </a:r>
            <a:r>
              <a:rPr lang="cs-CZ" dirty="0"/>
              <a:t> </a:t>
            </a:r>
            <a:r>
              <a:rPr lang="cs-CZ" dirty="0" err="1"/>
              <a:t>plastic</a:t>
            </a:r>
            <a:r>
              <a:rPr lang="cs-CZ" dirty="0"/>
              <a:t> </a:t>
            </a:r>
            <a:r>
              <a:rPr lang="cs-CZ" dirty="0" err="1"/>
              <a:t>surgery</a:t>
            </a:r>
            <a:endParaRPr lang="cs-CZ" dirty="0"/>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988377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653135"/>
            <a:ext cx="3382860" cy="1996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lstStyle/>
          <a:p>
            <a:r>
              <a:rPr lang="cs-CZ" b="1" dirty="0" err="1"/>
              <a:t>Types</a:t>
            </a:r>
            <a:r>
              <a:rPr lang="cs-CZ" b="1" dirty="0"/>
              <a:t> </a:t>
            </a:r>
            <a:r>
              <a:rPr lang="cs-CZ" b="1" dirty="0" err="1"/>
              <a:t>of</a:t>
            </a:r>
            <a:r>
              <a:rPr lang="cs-CZ" b="1" dirty="0"/>
              <a:t> skin </a:t>
            </a:r>
            <a:r>
              <a:rPr lang="cs-CZ" b="1" dirty="0" err="1"/>
              <a:t>grafts</a:t>
            </a:r>
            <a:endParaRPr lang="cs-CZ" dirty="0"/>
          </a:p>
        </p:txBody>
      </p:sp>
      <p:sp>
        <p:nvSpPr>
          <p:cNvPr id="3" name="Zástupný symbol pro obsah 2"/>
          <p:cNvSpPr>
            <a:spLocks noGrp="1"/>
          </p:cNvSpPr>
          <p:nvPr>
            <p:ph idx="1"/>
          </p:nvPr>
        </p:nvSpPr>
        <p:spPr>
          <a:xfrm>
            <a:off x="457200" y="1556792"/>
            <a:ext cx="8229600" cy="4525963"/>
          </a:xfrm>
        </p:spPr>
        <p:txBody>
          <a:bodyPr>
            <a:normAutofit/>
          </a:bodyPr>
          <a:lstStyle/>
          <a:p>
            <a:pPr marL="0" indent="0">
              <a:buNone/>
            </a:pPr>
            <a:r>
              <a:rPr lang="en-US" sz="2800" dirty="0"/>
              <a:t>There are two basic types of skin grafts: </a:t>
            </a:r>
            <a:r>
              <a:rPr lang="en-US" sz="2800" b="1" dirty="0"/>
              <a:t>split-thickness and full-thickness grafts.</a:t>
            </a:r>
            <a:endParaRPr lang="cs-CZ" sz="2800" b="1" dirty="0"/>
          </a:p>
          <a:p>
            <a:pPr marL="0" indent="0">
              <a:buNone/>
            </a:pPr>
            <a:r>
              <a:rPr lang="cs-CZ" sz="2400" b="1" dirty="0">
                <a:solidFill>
                  <a:srgbClr val="FF0000"/>
                </a:solidFill>
              </a:rPr>
              <a:t>A </a:t>
            </a:r>
            <a:r>
              <a:rPr lang="en-US" sz="2400" b="1" dirty="0">
                <a:solidFill>
                  <a:srgbClr val="FF0000"/>
                </a:solidFill>
              </a:rPr>
              <a:t>split-thickness graft </a:t>
            </a:r>
            <a:r>
              <a:rPr lang="en-US" sz="2400" dirty="0"/>
              <a:t>involves removing the top layer of the skin — the epidermis — as well as a portion of the deeper layer of the skin, called the dermis. </a:t>
            </a:r>
            <a:endParaRPr lang="cs-CZ" sz="2400" dirty="0"/>
          </a:p>
          <a:p>
            <a:pPr lvl="2"/>
            <a:r>
              <a:rPr lang="en-US" dirty="0"/>
              <a:t>Split-thickness skin grafts are usually harvested from the front or outer thigh, abdomen, buttocks, or back. Split-thickness grafts are used to cover large areas. These grafts tend to be fragile and typically have a shiny or smooth appearance. </a:t>
            </a:r>
            <a:endParaRPr lang="cs-CZ" dirty="0"/>
          </a:p>
          <a:p>
            <a:endParaRPr lang="cs-CZ" dirty="0"/>
          </a:p>
        </p:txBody>
      </p:sp>
    </p:spTree>
    <p:extLst>
      <p:ext uri="{BB962C8B-B14F-4D97-AF65-F5344CB8AC3E}">
        <p14:creationId xmlns:p14="http://schemas.microsoft.com/office/powerpoint/2010/main" val="4053484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Types</a:t>
            </a:r>
            <a:r>
              <a:rPr lang="cs-CZ" b="1" dirty="0"/>
              <a:t> </a:t>
            </a:r>
            <a:r>
              <a:rPr lang="cs-CZ" b="1" dirty="0" err="1"/>
              <a:t>of</a:t>
            </a:r>
            <a:r>
              <a:rPr lang="cs-CZ" b="1" dirty="0"/>
              <a:t> skin </a:t>
            </a:r>
            <a:r>
              <a:rPr lang="cs-CZ" b="1" dirty="0" err="1"/>
              <a:t>grafts</a:t>
            </a:r>
            <a:endParaRPr lang="cs-CZ" dirty="0"/>
          </a:p>
        </p:txBody>
      </p:sp>
      <p:sp>
        <p:nvSpPr>
          <p:cNvPr id="3" name="Zástupný symbol pro obsah 2"/>
          <p:cNvSpPr>
            <a:spLocks noGrp="1"/>
          </p:cNvSpPr>
          <p:nvPr>
            <p:ph idx="1"/>
          </p:nvPr>
        </p:nvSpPr>
        <p:spPr/>
        <p:txBody>
          <a:bodyPr>
            <a:normAutofit fontScale="85000" lnSpcReduction="20000"/>
          </a:bodyPr>
          <a:lstStyle/>
          <a:p>
            <a:r>
              <a:rPr lang="en-US" b="1" dirty="0">
                <a:solidFill>
                  <a:srgbClr val="FF0000"/>
                </a:solidFill>
              </a:rPr>
              <a:t>A full-thickness graft </a:t>
            </a:r>
            <a:r>
              <a:rPr lang="en-US" dirty="0"/>
              <a:t>involves removing all of the epidermis and dermis from the donor site. </a:t>
            </a:r>
            <a:endParaRPr lang="cs-CZ" dirty="0"/>
          </a:p>
          <a:p>
            <a:pPr lvl="1"/>
            <a:r>
              <a:rPr lang="en-US" dirty="0"/>
              <a:t>These are usually taken from the abdomen, groin, forearm, or area above the clavicle (collarbone). </a:t>
            </a:r>
            <a:endParaRPr lang="cs-CZ" dirty="0"/>
          </a:p>
          <a:p>
            <a:pPr lvl="1"/>
            <a:r>
              <a:rPr lang="en-US" dirty="0"/>
              <a:t>They tend to be smaller pieces of skin, as the donor site from where it’s harvested is usually pulled together and closed in a straight-line incision with stitches or staples. </a:t>
            </a:r>
          </a:p>
          <a:p>
            <a:r>
              <a:rPr lang="en-US" dirty="0"/>
              <a:t>Full-thickness grafts are generally used for small wounds on highly visible parts of the body, such as the face. </a:t>
            </a:r>
            <a:endParaRPr lang="cs-CZ" dirty="0"/>
          </a:p>
          <a:p>
            <a:r>
              <a:rPr lang="en-US" dirty="0"/>
              <a:t>Unlike split-thickness grafts, full-thickness grafts blend in well with the skin around them and tend to have a better cosmetic outcome.</a:t>
            </a:r>
          </a:p>
          <a:p>
            <a:endParaRPr lang="cs-CZ" dirty="0"/>
          </a:p>
        </p:txBody>
      </p:sp>
    </p:spTree>
    <p:extLst>
      <p:ext uri="{BB962C8B-B14F-4D97-AF65-F5344CB8AC3E}">
        <p14:creationId xmlns:p14="http://schemas.microsoft.com/office/powerpoint/2010/main" val="1015967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a:t>Flap</a:t>
            </a:r>
            <a:endParaRPr lang="cs-CZ" dirty="0"/>
          </a:p>
        </p:txBody>
      </p:sp>
      <p:sp>
        <p:nvSpPr>
          <p:cNvPr id="3" name="Zástupný symbol pro obsah 2"/>
          <p:cNvSpPr>
            <a:spLocks noGrp="1"/>
          </p:cNvSpPr>
          <p:nvPr>
            <p:ph idx="1"/>
          </p:nvPr>
        </p:nvSpPr>
        <p:spPr>
          <a:xfrm>
            <a:off x="457200" y="1268760"/>
            <a:ext cx="8229600" cy="4525963"/>
          </a:xfrm>
        </p:spPr>
        <p:txBody>
          <a:bodyPr>
            <a:normAutofit fontScale="92500" lnSpcReduction="10000"/>
          </a:bodyPr>
          <a:lstStyle/>
          <a:p>
            <a:r>
              <a:rPr lang="en-US" b="1" dirty="0"/>
              <a:t>Flap surgery</a:t>
            </a:r>
            <a:r>
              <a:rPr lang="en-US" dirty="0"/>
              <a:t> is a technique in </a:t>
            </a:r>
            <a:r>
              <a:rPr lang="cs-CZ" dirty="0" err="1"/>
              <a:t>plastic</a:t>
            </a:r>
            <a:r>
              <a:rPr lang="en-US" dirty="0"/>
              <a:t> and </a:t>
            </a:r>
            <a:r>
              <a:rPr lang="cs-CZ" dirty="0" err="1"/>
              <a:t>Reconstructive</a:t>
            </a:r>
            <a:r>
              <a:rPr lang="cs-CZ" dirty="0"/>
              <a:t> </a:t>
            </a:r>
            <a:r>
              <a:rPr lang="cs-CZ" dirty="0" err="1"/>
              <a:t>surgery</a:t>
            </a:r>
            <a:r>
              <a:rPr lang="en-US" dirty="0"/>
              <a:t> where any type of tissue is lifted from a donor site and moved to a recipient site with an intact blood supply. This is distinct from a </a:t>
            </a:r>
            <a:r>
              <a:rPr lang="cs-CZ" dirty="0"/>
              <a:t> </a:t>
            </a:r>
            <a:r>
              <a:rPr lang="cs-CZ" dirty="0" err="1"/>
              <a:t>graft</a:t>
            </a:r>
            <a:r>
              <a:rPr lang="en-US" dirty="0"/>
              <a:t>, which does not have an intact blood supply and therefore relies on growth of new blood vessels.</a:t>
            </a:r>
            <a:endParaRPr lang="cs-CZ" dirty="0"/>
          </a:p>
          <a:p>
            <a:r>
              <a:rPr lang="cs-CZ" b="1" dirty="0" err="1"/>
              <a:t>Local</a:t>
            </a:r>
            <a:r>
              <a:rPr lang="cs-CZ" b="1" dirty="0"/>
              <a:t> </a:t>
            </a:r>
            <a:r>
              <a:rPr lang="cs-CZ" b="1" dirty="0" err="1"/>
              <a:t>flaps</a:t>
            </a:r>
            <a:endParaRPr lang="cs-CZ" b="1" dirty="0"/>
          </a:p>
          <a:p>
            <a:r>
              <a:rPr lang="cs-CZ" b="1" dirty="0" err="1"/>
              <a:t>Regional</a:t>
            </a:r>
            <a:r>
              <a:rPr lang="cs-CZ" b="1" dirty="0"/>
              <a:t> </a:t>
            </a:r>
            <a:r>
              <a:rPr lang="cs-CZ" b="1" dirty="0" err="1"/>
              <a:t>flaps</a:t>
            </a:r>
            <a:endParaRPr lang="cs-CZ" b="1" dirty="0"/>
          </a:p>
          <a:p>
            <a:r>
              <a:rPr lang="cs-CZ" b="1" dirty="0" err="1"/>
              <a:t>Distant</a:t>
            </a:r>
            <a:r>
              <a:rPr lang="cs-CZ" b="1" dirty="0"/>
              <a:t> </a:t>
            </a:r>
            <a:r>
              <a:rPr lang="cs-CZ" b="1" dirty="0" err="1"/>
              <a:t>flaps</a:t>
            </a:r>
            <a:endParaRPr lang="cs-CZ" b="1" dirty="0"/>
          </a:p>
          <a:p>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110" y="4149081"/>
            <a:ext cx="4896172" cy="2549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1989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nchor="ctr">
            <a:normAutofit/>
          </a:bodyPr>
          <a:lstStyle/>
          <a:p>
            <a:r>
              <a:rPr lang="en-US" b="1" dirty="0"/>
              <a:t>Flap</a:t>
            </a:r>
            <a:r>
              <a:rPr lang="cs-CZ" b="1" dirty="0"/>
              <a:t> </a:t>
            </a:r>
            <a:r>
              <a:rPr lang="en-US" b="1" i="1" dirty="0"/>
              <a:t>classifications by tissue type</a:t>
            </a:r>
            <a:endParaRPr lang="cs-CZ" dirty="0"/>
          </a:p>
        </p:txBody>
      </p:sp>
      <p:graphicFrame>
        <p:nvGraphicFramePr>
          <p:cNvPr id="5" name="Zástupný symbol pro obsah 2">
            <a:extLst>
              <a:ext uri="{FF2B5EF4-FFF2-40B4-BE49-F238E27FC236}">
                <a16:creationId xmlns:a16="http://schemas.microsoft.com/office/drawing/2014/main" id="{F568F466-7B6F-4D67-84CA-BC7D94B98849}"/>
              </a:ext>
            </a:extLst>
          </p:cNvPr>
          <p:cNvGraphicFramePr>
            <a:graphicFrameLocks noGrp="1"/>
          </p:cNvGraphicFramePr>
          <p:nvPr>
            <p:ph idx="1"/>
            <p:extLst>
              <p:ext uri="{D42A27DB-BD31-4B8C-83A1-F6EECF244321}">
                <p14:modId xmlns:p14="http://schemas.microsoft.com/office/powerpoint/2010/main" val="157256581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362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a:t>Flap</a:t>
            </a:r>
            <a:r>
              <a:rPr lang="cs-CZ" b="1" dirty="0"/>
              <a:t> </a:t>
            </a:r>
            <a:r>
              <a:rPr lang="en-US" b="1" i="1" dirty="0"/>
              <a:t>classifications by</a:t>
            </a:r>
            <a:r>
              <a:rPr lang="cs-CZ" b="1" i="1" dirty="0"/>
              <a:t> </a:t>
            </a:r>
            <a:r>
              <a:rPr lang="en-US" b="1" dirty="0" err="1"/>
              <a:t>Vascula</a:t>
            </a:r>
            <a:r>
              <a:rPr lang="cs-CZ" b="1" dirty="0"/>
              <a:t>r</a:t>
            </a:r>
            <a:endParaRPr lang="cs-CZ" dirty="0"/>
          </a:p>
        </p:txBody>
      </p:sp>
      <p:sp>
        <p:nvSpPr>
          <p:cNvPr id="3" name="Zástupný symbol pro obsah 2"/>
          <p:cNvSpPr>
            <a:spLocks noGrp="1"/>
          </p:cNvSpPr>
          <p:nvPr>
            <p:ph idx="1"/>
          </p:nvPr>
        </p:nvSpPr>
        <p:spPr/>
        <p:txBody>
          <a:bodyPr>
            <a:normAutofit fontScale="85000" lnSpcReduction="20000"/>
          </a:bodyPr>
          <a:lstStyle/>
          <a:p>
            <a:r>
              <a:rPr lang="en-US" dirty="0"/>
              <a:t>Classification based on blood supply to the flap: </a:t>
            </a:r>
          </a:p>
          <a:p>
            <a:r>
              <a:rPr lang="en-US" b="1" i="1" u="sng" dirty="0"/>
              <a:t>Axial flaps </a:t>
            </a:r>
            <a:r>
              <a:rPr lang="en-US" dirty="0"/>
              <a:t>are supplied by a named artery and vein. This allows for a larger area to be freed from surrounding and underlying tissue, leaving only a small pedicle containing the vessels. </a:t>
            </a:r>
          </a:p>
          <a:p>
            <a:pPr lvl="1"/>
            <a:r>
              <a:rPr lang="en-US" dirty="0"/>
              <a:t>Reverse-flow flaps are a type of axial flap in which the supply artery is cut on one end and blood is supplied by backwards flow from the other direction.</a:t>
            </a:r>
          </a:p>
          <a:p>
            <a:r>
              <a:rPr lang="en-US" b="1" i="1" u="sng" dirty="0"/>
              <a:t>Random flaps </a:t>
            </a:r>
            <a:r>
              <a:rPr lang="en-US" dirty="0"/>
              <a:t>are simpler and have no named blood supply. </a:t>
            </a:r>
          </a:p>
          <a:p>
            <a:r>
              <a:rPr lang="en-US" b="1" i="1" u="sng" dirty="0" err="1"/>
              <a:t>Pedicled</a:t>
            </a:r>
            <a:r>
              <a:rPr lang="en-US" b="1" i="1" u="sng" dirty="0"/>
              <a:t> flaps </a:t>
            </a:r>
            <a:r>
              <a:rPr lang="en-US" dirty="0"/>
              <a:t>remain attached to the donor site via a pedicle that contains the blood supply</a:t>
            </a:r>
            <a:r>
              <a:rPr lang="cs-CZ" dirty="0"/>
              <a:t>.</a:t>
            </a:r>
          </a:p>
        </p:txBody>
      </p:sp>
    </p:spTree>
    <p:extLst>
      <p:ext uri="{BB962C8B-B14F-4D97-AF65-F5344CB8AC3E}">
        <p14:creationId xmlns:p14="http://schemas.microsoft.com/office/powerpoint/2010/main" val="4142753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1143000"/>
          </a:xfrm>
        </p:spPr>
        <p:txBody>
          <a:bodyPr>
            <a:normAutofit fontScale="90000"/>
          </a:bodyPr>
          <a:lstStyle/>
          <a:p>
            <a:r>
              <a:rPr lang="cs-CZ" dirty="0" err="1"/>
              <a:t>Tissue</a:t>
            </a:r>
            <a:r>
              <a:rPr lang="cs-CZ" dirty="0"/>
              <a:t> </a:t>
            </a:r>
            <a:r>
              <a:rPr lang="cs-CZ" dirty="0" err="1"/>
              <a:t>expansion</a:t>
            </a:r>
            <a:br>
              <a:rPr lang="cs-CZ" dirty="0"/>
            </a:br>
            <a:endParaRPr lang="cs-CZ" dirty="0"/>
          </a:p>
        </p:txBody>
      </p:sp>
      <p:sp>
        <p:nvSpPr>
          <p:cNvPr id="3" name="Zástupný symbol pro obsah 2"/>
          <p:cNvSpPr>
            <a:spLocks noGrp="1"/>
          </p:cNvSpPr>
          <p:nvPr>
            <p:ph idx="1"/>
          </p:nvPr>
        </p:nvSpPr>
        <p:spPr/>
        <p:txBody>
          <a:bodyPr>
            <a:normAutofit/>
          </a:bodyPr>
          <a:lstStyle/>
          <a:p>
            <a:r>
              <a:rPr lang="en-US" sz="2800" dirty="0"/>
              <a:t>Skin expansion is a common surgical procedure to grow extra skin through controlled mechanical overstretch. It creates skin that matches the color, texture, and thickness of the surrounding tissue, while minimizing scars and risk of rejection</a:t>
            </a:r>
            <a:endParaRPr lang="cs-CZ"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999" y="4234438"/>
            <a:ext cx="3198973" cy="2075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89040"/>
            <a:ext cx="4392488" cy="2966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0269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nchor="ctr">
            <a:normAutofit/>
          </a:bodyPr>
          <a:lstStyle/>
          <a:p>
            <a:r>
              <a:rPr lang="en-US" b="1" dirty="0"/>
              <a:t>Ablative Techniques</a:t>
            </a:r>
            <a:endParaRPr lang="cs-CZ" dirty="0"/>
          </a:p>
        </p:txBody>
      </p:sp>
      <p:sp>
        <p:nvSpPr>
          <p:cNvPr id="3" name="Zástupný symbol pro obsah 2"/>
          <p:cNvSpPr>
            <a:spLocks noGrp="1"/>
          </p:cNvSpPr>
          <p:nvPr>
            <p:ph sz="half" idx="1"/>
          </p:nvPr>
        </p:nvSpPr>
        <p:spPr>
          <a:xfrm>
            <a:off x="457200" y="1600200"/>
            <a:ext cx="4038600" cy="4525963"/>
          </a:xfrm>
        </p:spPr>
        <p:txBody>
          <a:bodyPr>
            <a:normAutofit/>
          </a:bodyPr>
          <a:lstStyle/>
          <a:p>
            <a:pPr>
              <a:lnSpc>
                <a:spcPct val="90000"/>
              </a:lnSpc>
            </a:pPr>
            <a:r>
              <a:rPr lang="cs-CZ" sz="1800"/>
              <a:t>T</a:t>
            </a:r>
            <a:r>
              <a:rPr lang="en-US" sz="1800" err="1"/>
              <a:t>hese</a:t>
            </a:r>
            <a:r>
              <a:rPr lang="en-US" sz="1800"/>
              <a:t> techniques involve creating a uniform wounding of the top layer of the skin, which when heals, grows back uniform and firmer.  </a:t>
            </a:r>
            <a:endParaRPr lang="cs-CZ" sz="1800"/>
          </a:p>
          <a:p>
            <a:pPr>
              <a:lnSpc>
                <a:spcPct val="90000"/>
              </a:lnSpc>
            </a:pPr>
            <a:r>
              <a:rPr lang="en-US" sz="1800"/>
              <a:t>There are two very common Ablative Techniques, which are used by the majority of the plastic surgeons</a:t>
            </a:r>
            <a:endParaRPr lang="cs-CZ" sz="1800"/>
          </a:p>
          <a:p>
            <a:pPr lvl="1">
              <a:lnSpc>
                <a:spcPct val="90000"/>
              </a:lnSpc>
            </a:pPr>
            <a:r>
              <a:rPr lang="en-US" sz="1800" b="1" i="1"/>
              <a:t>CO2 Laser </a:t>
            </a:r>
            <a:r>
              <a:rPr lang="en-US" sz="1800"/>
              <a:t>– this has been used for a long time for treatment of issues like scars, wrinkles, warts etc. </a:t>
            </a:r>
            <a:endParaRPr lang="cs-CZ" sz="1800"/>
          </a:p>
          <a:p>
            <a:pPr lvl="1">
              <a:lnSpc>
                <a:spcPct val="90000"/>
              </a:lnSpc>
            </a:pPr>
            <a:r>
              <a:rPr lang="en-US" sz="1800" b="1" i="1"/>
              <a:t>Erbium Laser </a:t>
            </a:r>
            <a:r>
              <a:rPr lang="en-US" sz="1800"/>
              <a:t>– this is a comparatively newer procedure used for treatment of deep lines, wrinkles on not just the face, but also on the neck, hands and feet.</a:t>
            </a:r>
          </a:p>
          <a:p>
            <a:pPr>
              <a:lnSpc>
                <a:spcPct val="90000"/>
              </a:lnSpc>
            </a:pPr>
            <a:endParaRPr lang="cs-CZ" sz="180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804" b="8213"/>
          <a:stretch/>
        </p:blipFill>
        <p:spPr bwMode="auto">
          <a:xfrm>
            <a:off x="4648200" y="1600200"/>
            <a:ext cx="4038600" cy="4525963"/>
          </a:xfrm>
          <a:prstGeom prst="rect">
            <a:avLst/>
          </a:prstGeom>
          <a:solidFill>
            <a:schemeClr val="accent1"/>
          </a:solid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8362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nchor="ctr">
            <a:normAutofit/>
          </a:bodyPr>
          <a:lstStyle/>
          <a:p>
            <a:r>
              <a:rPr lang="en-US" sz="4100"/>
              <a:t>Aesthetic or plastic cosmetic surgery</a:t>
            </a:r>
            <a:endParaRPr lang="cs-CZ" sz="4100"/>
          </a:p>
        </p:txBody>
      </p:sp>
      <p:graphicFrame>
        <p:nvGraphicFramePr>
          <p:cNvPr id="6" name="Zástupný symbol pro obsah 2">
            <a:extLst>
              <a:ext uri="{FF2B5EF4-FFF2-40B4-BE49-F238E27FC236}">
                <a16:creationId xmlns:a16="http://schemas.microsoft.com/office/drawing/2014/main" id="{B345408D-B75B-4FEC-A023-8ADEA76D0031}"/>
              </a:ext>
            </a:extLst>
          </p:cNvPr>
          <p:cNvGraphicFramePr>
            <a:graphicFrameLocks noGrp="1"/>
          </p:cNvGraphicFramePr>
          <p:nvPr>
            <p:ph idx="1"/>
            <p:extLst>
              <p:ext uri="{D42A27DB-BD31-4B8C-83A1-F6EECF244321}">
                <p14:modId xmlns:p14="http://schemas.microsoft.com/office/powerpoint/2010/main" val="331153211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028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nchor="ctr">
            <a:normAutofit/>
          </a:bodyPr>
          <a:lstStyle/>
          <a:p>
            <a:r>
              <a:rPr lang="cs-CZ" dirty="0" err="1"/>
              <a:t>Plastic</a:t>
            </a:r>
            <a:r>
              <a:rPr lang="cs-CZ" dirty="0"/>
              <a:t> </a:t>
            </a:r>
            <a:r>
              <a:rPr lang="cs-CZ" dirty="0" err="1"/>
              <a:t>surgery</a:t>
            </a:r>
            <a:r>
              <a:rPr lang="cs-CZ" dirty="0"/>
              <a:t> </a:t>
            </a:r>
            <a:r>
              <a:rPr lang="cs-CZ" dirty="0" err="1"/>
              <a:t>techniques</a:t>
            </a:r>
            <a:endParaRPr lang="cs-CZ" dirty="0"/>
          </a:p>
        </p:txBody>
      </p:sp>
      <p:graphicFrame>
        <p:nvGraphicFramePr>
          <p:cNvPr id="7" name="Zástupný symbol pro obsah 2">
            <a:extLst>
              <a:ext uri="{FF2B5EF4-FFF2-40B4-BE49-F238E27FC236}">
                <a16:creationId xmlns:a16="http://schemas.microsoft.com/office/drawing/2014/main" id="{638E7D74-3370-4560-987F-BF8F253B12F2}"/>
              </a:ext>
            </a:extLst>
          </p:cNvPr>
          <p:cNvGraphicFramePr>
            <a:graphicFrameLocks noGrp="1"/>
          </p:cNvGraphicFramePr>
          <p:nvPr>
            <p:ph idx="1"/>
            <p:extLst>
              <p:ext uri="{D42A27DB-BD31-4B8C-83A1-F6EECF244321}">
                <p14:modId xmlns:p14="http://schemas.microsoft.com/office/powerpoint/2010/main" val="367983344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7383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1143000"/>
          </a:xfrm>
        </p:spPr>
        <p:txBody>
          <a:bodyPr anchor="ctr">
            <a:normAutofit/>
          </a:bodyPr>
          <a:lstStyle/>
          <a:p>
            <a:r>
              <a:rPr lang="cs-CZ" altLang="cs-CZ" b="1"/>
              <a:t>Classification of WOUNDS</a:t>
            </a:r>
          </a:p>
        </p:txBody>
      </p:sp>
      <p:graphicFrame>
        <p:nvGraphicFramePr>
          <p:cNvPr id="30725" name="Rectangle 3">
            <a:extLst>
              <a:ext uri="{FF2B5EF4-FFF2-40B4-BE49-F238E27FC236}">
                <a16:creationId xmlns:a16="http://schemas.microsoft.com/office/drawing/2014/main" id="{804C709B-9F58-4ED6-ACD7-3BF8842966A9}"/>
              </a:ext>
            </a:extLst>
          </p:cNvPr>
          <p:cNvGraphicFramePr/>
          <p:nvPr>
            <p:extLst>
              <p:ext uri="{D42A27DB-BD31-4B8C-83A1-F6EECF244321}">
                <p14:modId xmlns:p14="http://schemas.microsoft.com/office/powerpoint/2010/main" val="142511130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3009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Picture 4" descr="ob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995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1143000"/>
          </a:xfrm>
        </p:spPr>
        <p:txBody>
          <a:bodyPr anchor="ctr">
            <a:normAutofit/>
          </a:bodyPr>
          <a:lstStyle/>
          <a:p>
            <a:r>
              <a:rPr lang="cs-CZ" altLang="cs-CZ" b="1"/>
              <a:t>Healing time and chronicity</a:t>
            </a:r>
          </a:p>
        </p:txBody>
      </p:sp>
      <p:graphicFrame>
        <p:nvGraphicFramePr>
          <p:cNvPr id="31749" name="Rectangle 3">
            <a:extLst>
              <a:ext uri="{FF2B5EF4-FFF2-40B4-BE49-F238E27FC236}">
                <a16:creationId xmlns:a16="http://schemas.microsoft.com/office/drawing/2014/main" id="{0003B886-C4D8-4BB8-8AB8-6B91759B46BD}"/>
              </a:ext>
            </a:extLst>
          </p:cNvPr>
          <p:cNvGraphicFramePr/>
          <p:nvPr>
            <p:extLst>
              <p:ext uri="{D42A27DB-BD31-4B8C-83A1-F6EECF244321}">
                <p14:modId xmlns:p14="http://schemas.microsoft.com/office/powerpoint/2010/main" val="41080439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1372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Types</a:t>
            </a:r>
            <a:r>
              <a:rPr lang="cs-CZ" dirty="0"/>
              <a:t> </a:t>
            </a:r>
            <a:r>
              <a:rPr lang="cs-CZ" dirty="0" err="1"/>
              <a:t>of</a:t>
            </a:r>
            <a:r>
              <a:rPr lang="cs-CZ" dirty="0"/>
              <a:t> </a:t>
            </a:r>
            <a:r>
              <a:rPr lang="cs-CZ" dirty="0" err="1"/>
              <a:t>problem</a:t>
            </a:r>
            <a:r>
              <a:rPr lang="cs-CZ" dirty="0"/>
              <a:t> </a:t>
            </a:r>
            <a:r>
              <a:rPr lang="cs-CZ" dirty="0" err="1"/>
              <a:t>involning</a:t>
            </a:r>
            <a:r>
              <a:rPr lang="cs-CZ" dirty="0"/>
              <a:t> </a:t>
            </a:r>
            <a:r>
              <a:rPr lang="cs-CZ" dirty="0" err="1"/>
              <a:t>the</a:t>
            </a:r>
            <a:r>
              <a:rPr lang="cs-CZ" dirty="0"/>
              <a:t> </a:t>
            </a:r>
            <a:r>
              <a:rPr lang="cs-CZ" dirty="0" err="1"/>
              <a:t>plastic</a:t>
            </a:r>
            <a:r>
              <a:rPr lang="cs-CZ" dirty="0"/>
              <a:t> </a:t>
            </a:r>
            <a:r>
              <a:rPr lang="cs-CZ" dirty="0" err="1"/>
              <a:t>surgeon</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649205839"/>
              </p:ext>
            </p:extLst>
          </p:nvPr>
        </p:nvGraphicFramePr>
        <p:xfrm>
          <a:off x="428280" y="1412776"/>
          <a:ext cx="8229600" cy="3581400"/>
        </p:xfrm>
        <a:graphic>
          <a:graphicData uri="http://schemas.openxmlformats.org/drawingml/2006/table">
            <a:tbl>
              <a:tblPr firstRow="1" bandRow="1">
                <a:tableStyleId>{5C22544A-7EE6-4342-B048-85BDC9FD1C3A}</a:tableStyleId>
              </a:tblPr>
              <a:tblGrid>
                <a:gridCol w="2674640">
                  <a:extLst>
                    <a:ext uri="{9D8B030D-6E8A-4147-A177-3AD203B41FA5}">
                      <a16:colId xmlns:a16="http://schemas.microsoft.com/office/drawing/2014/main" val="20000"/>
                    </a:ext>
                  </a:extLst>
                </a:gridCol>
                <a:gridCol w="5554960">
                  <a:extLst>
                    <a:ext uri="{9D8B030D-6E8A-4147-A177-3AD203B41FA5}">
                      <a16:colId xmlns:a16="http://schemas.microsoft.com/office/drawing/2014/main" val="20001"/>
                    </a:ext>
                  </a:extLst>
                </a:gridCol>
              </a:tblGrid>
              <a:tr h="370840">
                <a:tc>
                  <a:txBody>
                    <a:bodyPr/>
                    <a:lstStyle/>
                    <a:p>
                      <a:r>
                        <a:rPr lang="cs-CZ" dirty="0" err="1"/>
                        <a:t>Aetiology</a:t>
                      </a:r>
                      <a:r>
                        <a:rPr lang="cs-CZ" dirty="0"/>
                        <a:t> </a:t>
                      </a:r>
                      <a:r>
                        <a:rPr lang="cs-CZ" dirty="0" err="1"/>
                        <a:t>defect</a:t>
                      </a:r>
                      <a:endParaRPr lang="cs-CZ" dirty="0"/>
                    </a:p>
                  </a:txBody>
                  <a:tcPr/>
                </a:tc>
                <a:tc>
                  <a:txBody>
                    <a:bodyPr/>
                    <a:lstStyle/>
                    <a:p>
                      <a:r>
                        <a:rPr lang="cs-CZ" dirty="0" err="1"/>
                        <a:t>Example</a:t>
                      </a:r>
                      <a:endParaRPr lang="cs-CZ" dirty="0"/>
                    </a:p>
                  </a:txBody>
                  <a:tcPr/>
                </a:tc>
                <a:extLst>
                  <a:ext uri="{0D108BD9-81ED-4DB2-BD59-A6C34878D82A}">
                    <a16:rowId xmlns:a16="http://schemas.microsoft.com/office/drawing/2014/main" val="10000"/>
                  </a:ext>
                </a:extLst>
              </a:tr>
              <a:tr h="370840">
                <a:tc>
                  <a:txBody>
                    <a:bodyPr/>
                    <a:lstStyle/>
                    <a:p>
                      <a:r>
                        <a:rPr lang="cs-CZ" b="1" dirty="0" err="1"/>
                        <a:t>Congenital</a:t>
                      </a:r>
                      <a:r>
                        <a:rPr lang="cs-CZ" b="1" dirty="0"/>
                        <a:t> abnormity</a:t>
                      </a:r>
                    </a:p>
                  </a:txBody>
                  <a:tcPr/>
                </a:tc>
                <a:tc>
                  <a:txBody>
                    <a:bodyPr/>
                    <a:lstStyle/>
                    <a:p>
                      <a:r>
                        <a:rPr lang="cs-CZ" dirty="0" err="1"/>
                        <a:t>Cleft</a:t>
                      </a:r>
                      <a:r>
                        <a:rPr lang="cs-CZ" dirty="0"/>
                        <a:t> lip and </a:t>
                      </a:r>
                      <a:r>
                        <a:rPr lang="cs-CZ" dirty="0" err="1"/>
                        <a:t>palate</a:t>
                      </a:r>
                      <a:endParaRPr lang="cs-CZ" dirty="0"/>
                    </a:p>
                    <a:p>
                      <a:r>
                        <a:rPr lang="cs-CZ" dirty="0" err="1"/>
                        <a:t>Congenital</a:t>
                      </a:r>
                      <a:r>
                        <a:rPr lang="cs-CZ" dirty="0"/>
                        <a:t> hand </a:t>
                      </a:r>
                      <a:r>
                        <a:rPr lang="cs-CZ" dirty="0" err="1"/>
                        <a:t>abnormalies</a:t>
                      </a:r>
                      <a:endParaRPr lang="cs-CZ" dirty="0"/>
                    </a:p>
                  </a:txBody>
                  <a:tcPr/>
                </a:tc>
                <a:extLst>
                  <a:ext uri="{0D108BD9-81ED-4DB2-BD59-A6C34878D82A}">
                    <a16:rowId xmlns:a16="http://schemas.microsoft.com/office/drawing/2014/main" val="10001"/>
                  </a:ext>
                </a:extLst>
              </a:tr>
              <a:tr h="370840">
                <a:tc>
                  <a:txBody>
                    <a:bodyPr/>
                    <a:lstStyle/>
                    <a:p>
                      <a:r>
                        <a:rPr lang="cs-CZ" b="1" dirty="0"/>
                        <a:t>Trauma</a:t>
                      </a:r>
                    </a:p>
                  </a:txBody>
                  <a:tcPr/>
                </a:tc>
                <a:tc>
                  <a:txBody>
                    <a:bodyPr/>
                    <a:lstStyle/>
                    <a:p>
                      <a:r>
                        <a:rPr lang="cs-CZ" b="0" dirty="0" err="1"/>
                        <a:t>Lover</a:t>
                      </a:r>
                      <a:r>
                        <a:rPr lang="cs-CZ" b="0" dirty="0"/>
                        <a:t> limb soft </a:t>
                      </a:r>
                      <a:r>
                        <a:rPr lang="cs-CZ" b="0" dirty="0" err="1"/>
                        <a:t>tissue</a:t>
                      </a:r>
                      <a:r>
                        <a:rPr lang="cs-CZ" b="0" dirty="0"/>
                        <a:t> </a:t>
                      </a:r>
                      <a:r>
                        <a:rPr lang="cs-CZ" b="0" dirty="0" err="1"/>
                        <a:t>loss</a:t>
                      </a:r>
                      <a:endParaRPr lang="cs-CZ" b="0" dirty="0"/>
                    </a:p>
                    <a:p>
                      <a:r>
                        <a:rPr lang="cs-CZ" b="0" dirty="0"/>
                        <a:t>Hand </a:t>
                      </a:r>
                      <a:r>
                        <a:rPr lang="cs-CZ" b="0" dirty="0" err="1"/>
                        <a:t>injury</a:t>
                      </a:r>
                      <a:endParaRPr lang="cs-CZ" b="0" dirty="0"/>
                    </a:p>
                    <a:p>
                      <a:pPr marL="0" marR="0" indent="0" algn="l" defTabSz="914400" rtl="0" eaLnBrk="1" fontAlgn="auto" latinLnBrk="0" hangingPunct="1">
                        <a:lnSpc>
                          <a:spcPct val="100000"/>
                        </a:lnSpc>
                        <a:spcBef>
                          <a:spcPts val="0"/>
                        </a:spcBef>
                        <a:spcAft>
                          <a:spcPts val="0"/>
                        </a:spcAft>
                        <a:buClrTx/>
                        <a:buSzTx/>
                        <a:buFontTx/>
                        <a:buNone/>
                        <a:tabLst/>
                        <a:defRPr/>
                      </a:pPr>
                      <a:r>
                        <a:rPr lang="cs-CZ" b="0" dirty="0" err="1"/>
                        <a:t>Pressure</a:t>
                      </a:r>
                      <a:r>
                        <a:rPr lang="cs-CZ" b="0" dirty="0"/>
                        <a:t> </a:t>
                      </a:r>
                      <a:r>
                        <a:rPr lang="cs-CZ" b="0" dirty="0" err="1"/>
                        <a:t>sore</a:t>
                      </a:r>
                      <a:r>
                        <a:rPr lang="cs-CZ" b="0" dirty="0"/>
                        <a:t> – </a:t>
                      </a:r>
                      <a:r>
                        <a:rPr lang="cs-CZ" b="0" dirty="0" err="1"/>
                        <a:t>decubitus</a:t>
                      </a:r>
                      <a:r>
                        <a:rPr lang="cs-CZ" b="0" baseline="0" dirty="0"/>
                        <a:t> </a:t>
                      </a:r>
                      <a:r>
                        <a:rPr lang="cs-CZ" b="0" baseline="0" dirty="0" err="1"/>
                        <a:t>ulcer</a:t>
                      </a:r>
                      <a:endParaRPr lang="cs-CZ" b="0" dirty="0"/>
                    </a:p>
                  </a:txBody>
                  <a:tcPr/>
                </a:tc>
                <a:extLst>
                  <a:ext uri="{0D108BD9-81ED-4DB2-BD59-A6C34878D82A}">
                    <a16:rowId xmlns:a16="http://schemas.microsoft.com/office/drawing/2014/main" val="10002"/>
                  </a:ext>
                </a:extLst>
              </a:tr>
              <a:tr h="370840">
                <a:tc>
                  <a:txBody>
                    <a:bodyPr/>
                    <a:lstStyle/>
                    <a:p>
                      <a:r>
                        <a:rPr lang="cs-CZ" b="1" dirty="0" err="1"/>
                        <a:t>Burns</a:t>
                      </a:r>
                      <a:endParaRPr lang="cs-CZ" b="1" dirty="0"/>
                    </a:p>
                  </a:txBody>
                  <a:tcPr/>
                </a:tc>
                <a:tc>
                  <a:txBody>
                    <a:bodyPr/>
                    <a:lstStyle/>
                    <a:p>
                      <a:r>
                        <a:rPr lang="cs-CZ" dirty="0" err="1"/>
                        <a:t>Extensive</a:t>
                      </a:r>
                      <a:r>
                        <a:rPr lang="cs-CZ" dirty="0"/>
                        <a:t> skin </a:t>
                      </a:r>
                      <a:r>
                        <a:rPr lang="cs-CZ" dirty="0" err="1"/>
                        <a:t>loss</a:t>
                      </a:r>
                      <a:endParaRPr lang="cs-CZ" dirty="0"/>
                    </a:p>
                  </a:txBody>
                  <a:tcPr/>
                </a:tc>
                <a:extLst>
                  <a:ext uri="{0D108BD9-81ED-4DB2-BD59-A6C34878D82A}">
                    <a16:rowId xmlns:a16="http://schemas.microsoft.com/office/drawing/2014/main" val="10003"/>
                  </a:ext>
                </a:extLst>
              </a:tr>
              <a:tr h="370840">
                <a:tc>
                  <a:txBody>
                    <a:bodyPr/>
                    <a:lstStyle/>
                    <a:p>
                      <a:r>
                        <a:rPr lang="cs-CZ" b="1" dirty="0" err="1"/>
                        <a:t>Neoplasma</a:t>
                      </a:r>
                      <a:endParaRPr lang="cs-CZ" b="1" dirty="0"/>
                    </a:p>
                  </a:txBody>
                  <a:tcPr/>
                </a:tc>
                <a:tc>
                  <a:txBody>
                    <a:bodyPr/>
                    <a:lstStyle/>
                    <a:p>
                      <a:r>
                        <a:rPr lang="cs-CZ" dirty="0"/>
                        <a:t>Skin </a:t>
                      </a:r>
                      <a:r>
                        <a:rPr lang="cs-CZ" dirty="0" err="1"/>
                        <a:t>cancer</a:t>
                      </a:r>
                      <a:endParaRPr lang="cs-CZ" dirty="0"/>
                    </a:p>
                    <a:p>
                      <a:r>
                        <a:rPr lang="cs-CZ" dirty="0" err="1"/>
                        <a:t>Intraoral</a:t>
                      </a:r>
                      <a:r>
                        <a:rPr lang="cs-CZ" dirty="0"/>
                        <a:t> </a:t>
                      </a:r>
                      <a:r>
                        <a:rPr lang="cs-CZ" dirty="0" err="1"/>
                        <a:t>cancerexcision</a:t>
                      </a:r>
                      <a:r>
                        <a:rPr lang="cs-CZ" dirty="0"/>
                        <a:t> and </a:t>
                      </a:r>
                      <a:r>
                        <a:rPr lang="cs-CZ" dirty="0" err="1"/>
                        <a:t>recontruction</a:t>
                      </a:r>
                      <a:endParaRPr lang="cs-CZ" dirty="0"/>
                    </a:p>
                    <a:p>
                      <a:r>
                        <a:rPr lang="cs-CZ" dirty="0"/>
                        <a:t>Brest </a:t>
                      </a:r>
                      <a:r>
                        <a:rPr lang="cs-CZ" dirty="0" err="1"/>
                        <a:t>reconstruction</a:t>
                      </a:r>
                      <a:r>
                        <a:rPr lang="cs-CZ" dirty="0"/>
                        <a:t> </a:t>
                      </a:r>
                      <a:r>
                        <a:rPr lang="cs-CZ" dirty="0" err="1"/>
                        <a:t>following</a:t>
                      </a:r>
                      <a:r>
                        <a:rPr lang="cs-CZ" dirty="0"/>
                        <a:t> </a:t>
                      </a:r>
                      <a:r>
                        <a:rPr lang="cs-CZ" dirty="0" err="1"/>
                        <a:t>mastectomy</a:t>
                      </a:r>
                      <a:endParaRPr lang="cs-CZ" dirty="0"/>
                    </a:p>
                  </a:txBody>
                  <a:tcPr/>
                </a:tc>
                <a:extLst>
                  <a:ext uri="{0D108BD9-81ED-4DB2-BD59-A6C34878D82A}">
                    <a16:rowId xmlns:a16="http://schemas.microsoft.com/office/drawing/2014/main" val="10004"/>
                  </a:ext>
                </a:extLst>
              </a:tr>
              <a:tr h="370840">
                <a:tc>
                  <a:txBody>
                    <a:bodyPr/>
                    <a:lstStyle/>
                    <a:p>
                      <a:r>
                        <a:rPr lang="cs-CZ" b="1" dirty="0" err="1"/>
                        <a:t>Degenerative</a:t>
                      </a:r>
                      <a:r>
                        <a:rPr lang="cs-CZ" b="1" dirty="0"/>
                        <a:t> </a:t>
                      </a:r>
                      <a:r>
                        <a:rPr lang="cs-CZ" b="1" dirty="0" err="1"/>
                        <a:t>process</a:t>
                      </a:r>
                      <a:endParaRPr lang="cs-CZ" b="1" dirty="0"/>
                    </a:p>
                  </a:txBody>
                  <a:tcPr/>
                </a:tc>
                <a:tc>
                  <a:txBody>
                    <a:bodyPr/>
                    <a:lstStyle/>
                    <a:p>
                      <a:r>
                        <a:rPr lang="cs-CZ" dirty="0" err="1"/>
                        <a:t>Rheumatoid</a:t>
                      </a:r>
                      <a:r>
                        <a:rPr lang="cs-CZ" dirty="0"/>
                        <a:t> hand </a:t>
                      </a:r>
                      <a:r>
                        <a:rPr lang="cs-CZ" dirty="0" err="1"/>
                        <a:t>deformities</a:t>
                      </a:r>
                      <a:endParaRPr lang="cs-CZ" dirty="0"/>
                    </a:p>
                  </a:txBody>
                  <a:tcPr/>
                </a:tc>
                <a:extLst>
                  <a:ext uri="{0D108BD9-81ED-4DB2-BD59-A6C34878D82A}">
                    <a16:rowId xmlns:a16="http://schemas.microsoft.com/office/drawing/2014/main" val="10005"/>
                  </a:ext>
                </a:extLst>
              </a:tr>
            </a:tbl>
          </a:graphicData>
        </a:graphic>
      </p:graphicFrame>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960" y="5085184"/>
            <a:ext cx="1584177" cy="1363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655" y="5085184"/>
            <a:ext cx="2347345" cy="1363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6428" y="5161795"/>
            <a:ext cx="1368152" cy="1498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descr="G:\2014\102-Juzlová\DSC_010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5646" y="5085184"/>
            <a:ext cx="2340809" cy="1507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235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3" y="2636912"/>
            <a:ext cx="4502715"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lstStyle/>
          <a:p>
            <a:r>
              <a:rPr lang="cs-CZ" dirty="0"/>
              <a:t>Skin </a:t>
            </a:r>
            <a:r>
              <a:rPr lang="cs-CZ" dirty="0" err="1"/>
              <a:t>Graft</a:t>
            </a:r>
            <a:endParaRPr lang="cs-CZ" dirty="0"/>
          </a:p>
        </p:txBody>
      </p:sp>
      <p:sp>
        <p:nvSpPr>
          <p:cNvPr id="3" name="Zástupný symbol pro obsah 2"/>
          <p:cNvSpPr>
            <a:spLocks noGrp="1"/>
          </p:cNvSpPr>
          <p:nvPr>
            <p:ph idx="1"/>
          </p:nvPr>
        </p:nvSpPr>
        <p:spPr/>
        <p:txBody>
          <a:bodyPr/>
          <a:lstStyle/>
          <a:p>
            <a:r>
              <a:rPr lang="en-US" dirty="0"/>
              <a:t>Skin grafting is a surgical procedure that involves removing skin from one area of the body and moving it, or transplanting it, to a different area of the body</a:t>
            </a:r>
            <a:endParaRPr lang="cs-CZ" dirty="0"/>
          </a:p>
        </p:txBody>
      </p:sp>
    </p:spTree>
    <p:extLst>
      <p:ext uri="{BB962C8B-B14F-4D97-AF65-F5344CB8AC3E}">
        <p14:creationId xmlns:p14="http://schemas.microsoft.com/office/powerpoint/2010/main" val="1803836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nchor="ctr">
            <a:normAutofit/>
          </a:bodyPr>
          <a:lstStyle/>
          <a:p>
            <a:r>
              <a:rPr lang="en-US" b="1" dirty="0"/>
              <a:t>Why are skin grafts done</a:t>
            </a:r>
            <a:endParaRPr lang="cs-CZ" dirty="0"/>
          </a:p>
        </p:txBody>
      </p:sp>
      <p:graphicFrame>
        <p:nvGraphicFramePr>
          <p:cNvPr id="5" name="Zástupný symbol pro obsah 2">
            <a:extLst>
              <a:ext uri="{FF2B5EF4-FFF2-40B4-BE49-F238E27FC236}">
                <a16:creationId xmlns:a16="http://schemas.microsoft.com/office/drawing/2014/main" id="{D279160F-01BC-496E-A7A3-97315AF2BB4D}"/>
              </a:ext>
            </a:extLst>
          </p:cNvPr>
          <p:cNvGraphicFramePr>
            <a:graphicFrameLocks noGrp="1"/>
          </p:cNvGraphicFramePr>
          <p:nvPr>
            <p:ph idx="1"/>
            <p:extLst>
              <p:ext uri="{D42A27DB-BD31-4B8C-83A1-F6EECF244321}">
                <p14:modId xmlns:p14="http://schemas.microsoft.com/office/powerpoint/2010/main" val="171875103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8779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1001" y="269776"/>
            <a:ext cx="8229600" cy="1143000"/>
          </a:xfrm>
        </p:spPr>
        <p:txBody>
          <a:bodyPr>
            <a:normAutofit fontScale="90000"/>
          </a:bodyPr>
          <a:lstStyle/>
          <a:p>
            <a:r>
              <a:rPr lang="en-US" dirty="0"/>
              <a:t>Advances in skin grafting and treatment of cutaneous wounds</a:t>
            </a:r>
            <a:endParaRPr lang="cs-CZ" dirty="0"/>
          </a:p>
        </p:txBody>
      </p:sp>
      <p:sp>
        <p:nvSpPr>
          <p:cNvPr id="3" name="Zástupný symbol pro obsah 2"/>
          <p:cNvSpPr>
            <a:spLocks noGrp="1"/>
          </p:cNvSpPr>
          <p:nvPr>
            <p:ph idx="1"/>
          </p:nvPr>
        </p:nvSpPr>
        <p:spPr/>
        <p:txBody>
          <a:bodyPr/>
          <a:lstStyle/>
          <a:p>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6520310" cy="5197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7524328" y="6333351"/>
            <a:ext cx="1368152" cy="276999"/>
          </a:xfrm>
          <a:prstGeom prst="rect">
            <a:avLst/>
          </a:prstGeom>
        </p:spPr>
        <p:txBody>
          <a:bodyPr wrap="square">
            <a:spAutoFit/>
          </a:bodyPr>
          <a:lstStyle/>
          <a:p>
            <a:r>
              <a:rPr lang="cs-CZ" sz="1200" dirty="0"/>
              <a:t>Bryan K. Sun, </a:t>
            </a:r>
          </a:p>
        </p:txBody>
      </p:sp>
    </p:spTree>
    <p:extLst>
      <p:ext uri="{BB962C8B-B14F-4D97-AF65-F5344CB8AC3E}">
        <p14:creationId xmlns:p14="http://schemas.microsoft.com/office/powerpoint/2010/main" val="3297301740"/>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997</Words>
  <Application>Microsoft Office PowerPoint</Application>
  <PresentationFormat>Předvádění na obrazovce (4:3)</PresentationFormat>
  <Paragraphs>95</Paragraphs>
  <Slides>17</Slides>
  <Notes>1</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17</vt:i4>
      </vt:variant>
    </vt:vector>
  </HeadingPairs>
  <TitlesOfParts>
    <vt:vector size="20" baseType="lpstr">
      <vt:lpstr>Arial</vt:lpstr>
      <vt:lpstr>Calibri</vt:lpstr>
      <vt:lpstr>Motiv systému Office</vt:lpstr>
      <vt:lpstr>Principles of plastic surgery</vt:lpstr>
      <vt:lpstr>Plastic surgery techniques</vt:lpstr>
      <vt:lpstr>Classification of WOUNDS</vt:lpstr>
      <vt:lpstr>Prezentace aplikace PowerPoint</vt:lpstr>
      <vt:lpstr>Healing time and chronicity</vt:lpstr>
      <vt:lpstr>Types of problem involning the plastic surgeon</vt:lpstr>
      <vt:lpstr>Skin Graft</vt:lpstr>
      <vt:lpstr>Why are skin grafts done</vt:lpstr>
      <vt:lpstr>Advances in skin grafting and treatment of cutaneous wounds</vt:lpstr>
      <vt:lpstr>Types of skin grafts</vt:lpstr>
      <vt:lpstr>Types of skin grafts</vt:lpstr>
      <vt:lpstr>Flap</vt:lpstr>
      <vt:lpstr>Flap classifications by tissue type</vt:lpstr>
      <vt:lpstr>Flap classifications by Vascular</vt:lpstr>
      <vt:lpstr>Tissue expansion </vt:lpstr>
      <vt:lpstr>Ablative Techniques</vt:lpstr>
      <vt:lpstr>Aesthetic or plastic cosmetic surgery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plastic surgery</dc:title>
  <dc:creator>Lenka</dc:creator>
  <cp:lastModifiedBy>Lenka Veverková</cp:lastModifiedBy>
  <cp:revision>16</cp:revision>
  <dcterms:created xsi:type="dcterms:W3CDTF">2020-04-19T09:11:46Z</dcterms:created>
  <dcterms:modified xsi:type="dcterms:W3CDTF">2020-04-19T18:57:46Z</dcterms:modified>
</cp:coreProperties>
</file>