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58" r:id="rId3"/>
    <p:sldId id="259" r:id="rId4"/>
    <p:sldId id="279" r:id="rId5"/>
    <p:sldId id="276" r:id="rId6"/>
    <p:sldId id="261" r:id="rId7"/>
    <p:sldId id="262" r:id="rId8"/>
    <p:sldId id="263" r:id="rId9"/>
    <p:sldId id="275" r:id="rId10"/>
    <p:sldId id="265" r:id="rId11"/>
    <p:sldId id="272" r:id="rId12"/>
    <p:sldId id="274" r:id="rId13"/>
    <p:sldId id="266" r:id="rId14"/>
    <p:sldId id="277" r:id="rId15"/>
    <p:sldId id="264" r:id="rId16"/>
    <p:sldId id="267" r:id="rId17"/>
    <p:sldId id="268" r:id="rId18"/>
    <p:sldId id="270" r:id="rId19"/>
    <p:sldId id="26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255C2-B551-4320-A5CE-FE8A667D974C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DA304-6A12-408B-BAD3-EE7D85ADB47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DA304-6A12-408B-BAD3-EE7D85ADB476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29A05C1-23A3-4019-9D9A-4DA7830B98B7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705EF3-F282-4865-B8BF-24847311220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66868" y="260648"/>
            <a:ext cx="5105400" cy="3600400"/>
          </a:xfrm>
        </p:spPr>
        <p:txBody>
          <a:bodyPr>
            <a:normAutofit/>
          </a:bodyPr>
          <a:lstStyle/>
          <a:p>
            <a:r>
              <a:rPr lang="cs-CZ" sz="6000" dirty="0" smtClean="0"/>
              <a:t>Paklouby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653136"/>
            <a:ext cx="7854696" cy="1872208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Picture 11" descr="logo++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509120"/>
            <a:ext cx="1439862" cy="1439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cs-CZ" dirty="0"/>
              <a:t>    </a:t>
            </a:r>
            <a:r>
              <a:rPr lang="cs-CZ" sz="2800" dirty="0"/>
              <a:t>Klasifikace – infikované paklouby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>
                <a:latin typeface="Arial Black" pitchFamily="34" charset="0"/>
              </a:rPr>
              <a:t>Cierny</a:t>
            </a:r>
            <a:r>
              <a:rPr lang="cs-CZ" sz="2400" dirty="0">
                <a:latin typeface="Arial Black" pitchFamily="34" charset="0"/>
              </a:rPr>
              <a:t> 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  <a:r>
              <a:rPr lang="cs-CZ" sz="2000" dirty="0">
                <a:latin typeface="Arial Black" pitchFamily="34" charset="0"/>
              </a:rPr>
              <a:t>Typ 1- medulární </a:t>
            </a:r>
            <a:r>
              <a:rPr lang="cs-CZ" sz="2000" dirty="0" err="1">
                <a:latin typeface="Arial Black" pitchFamily="34" charset="0"/>
              </a:rPr>
              <a:t>osteomyelitída</a:t>
            </a:r>
            <a:endParaRPr lang="cs-CZ" sz="2000" dirty="0">
              <a:latin typeface="Arial Black" pitchFamily="34" charset="0"/>
            </a:endParaRPr>
          </a:p>
          <a:p>
            <a:pPr>
              <a:buNone/>
            </a:pPr>
            <a:r>
              <a:rPr lang="cs-CZ" sz="2000" dirty="0">
                <a:latin typeface="Arial Black" pitchFamily="34" charset="0"/>
              </a:rPr>
              <a:t>    Typ 2- povrchní </a:t>
            </a:r>
            <a:r>
              <a:rPr lang="cs-CZ" sz="2000" dirty="0" err="1">
                <a:latin typeface="Arial Black" pitchFamily="34" charset="0"/>
              </a:rPr>
              <a:t>osteomyelitída</a:t>
            </a:r>
            <a:endParaRPr lang="cs-CZ" sz="2000" dirty="0">
              <a:latin typeface="Arial Black" pitchFamily="34" charset="0"/>
            </a:endParaRPr>
          </a:p>
          <a:p>
            <a:pPr>
              <a:buNone/>
            </a:pPr>
            <a:r>
              <a:rPr lang="cs-CZ" sz="2000" dirty="0">
                <a:latin typeface="Arial Black" pitchFamily="34" charset="0"/>
              </a:rPr>
              <a:t>    Typ 3- lokalizovaná </a:t>
            </a:r>
            <a:r>
              <a:rPr lang="cs-CZ" sz="2000" dirty="0" err="1">
                <a:latin typeface="Arial Black" pitchFamily="34" charset="0"/>
              </a:rPr>
              <a:t>osteomyelitída</a:t>
            </a:r>
            <a:endParaRPr lang="cs-CZ" sz="2000" dirty="0">
              <a:latin typeface="Arial Black" pitchFamily="34" charset="0"/>
            </a:endParaRPr>
          </a:p>
          <a:p>
            <a:pPr>
              <a:buNone/>
            </a:pPr>
            <a:r>
              <a:rPr lang="cs-CZ" sz="2000" dirty="0">
                <a:latin typeface="Arial Black" pitchFamily="34" charset="0"/>
              </a:rPr>
              <a:t>    Typ 4- difuzní </a:t>
            </a:r>
            <a:r>
              <a:rPr lang="cs-CZ" sz="2000" dirty="0" err="1">
                <a:latin typeface="Arial Black" pitchFamily="34" charset="0"/>
              </a:rPr>
              <a:t>osteomyelitída</a:t>
            </a:r>
            <a:endParaRPr lang="cs-CZ" sz="2000">
              <a:latin typeface="Arial Black" pitchFamily="34" charset="0"/>
            </a:endParaRPr>
          </a:p>
          <a:p>
            <a:pPr>
              <a:buNone/>
            </a:pPr>
            <a:endParaRPr lang="cs-CZ" sz="2400" dirty="0">
              <a:latin typeface="Arial Black" pitchFamily="34" charset="0"/>
            </a:endParaRPr>
          </a:p>
        </p:txBody>
      </p:sp>
      <p:pic>
        <p:nvPicPr>
          <p:cNvPr id="15362" name="Picture 2" descr="C:\Users\bena\Pictures\classification1-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717032"/>
            <a:ext cx="5544616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cs-CZ" dirty="0"/>
              <a:t>                  </a:t>
            </a:r>
            <a:r>
              <a:rPr lang="cs-CZ" sz="2800" b="0" dirty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 Black" pitchFamily="34" charset="0"/>
              </a:rPr>
              <a:t>Porucha cévního zásobení / </a:t>
            </a:r>
            <a:r>
              <a:rPr lang="cs-CZ" sz="2000" dirty="0" err="1">
                <a:latin typeface="Arial Black" pitchFamily="34" charset="0"/>
              </a:rPr>
              <a:t>poškožení</a:t>
            </a:r>
            <a:r>
              <a:rPr lang="cs-CZ" sz="2000" dirty="0">
                <a:latin typeface="Arial Black" pitchFamily="34" charset="0"/>
              </a:rPr>
              <a:t> měkkých</a:t>
            </a:r>
          </a:p>
          <a:p>
            <a:pPr>
              <a:buNone/>
            </a:pPr>
            <a:r>
              <a:rPr lang="cs-CZ" sz="2000" dirty="0">
                <a:latin typeface="Arial Black" pitchFamily="34" charset="0"/>
              </a:rPr>
              <a:t>    tkání</a:t>
            </a:r>
          </a:p>
          <a:p>
            <a:pPr>
              <a:buNone/>
            </a:pPr>
            <a:r>
              <a:rPr lang="cs-CZ" sz="2000" dirty="0">
                <a:latin typeface="Arial Black" pitchFamily="34" charset="0"/>
              </a:rPr>
              <a:t>   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trauma, věk</a:t>
            </a:r>
            <a:endParaRPr lang="cs-CZ" sz="2000" dirty="0">
              <a:latin typeface="Arial Black" pitchFamily="34" charset="0"/>
            </a:endParaRPr>
          </a:p>
          <a:p>
            <a:endParaRPr lang="cs-CZ" sz="2000" dirty="0">
              <a:latin typeface="Arial Black" pitchFamily="34" charset="0"/>
            </a:endParaRPr>
          </a:p>
          <a:p>
            <a:r>
              <a:rPr lang="cs-CZ" sz="2000" dirty="0">
                <a:latin typeface="Arial Black" pitchFamily="34" charset="0"/>
              </a:rPr>
              <a:t>Mechanická </a:t>
            </a:r>
            <a:r>
              <a:rPr lang="cs-CZ" sz="2000" dirty="0" err="1">
                <a:latin typeface="Arial Black" pitchFamily="34" charset="0"/>
              </a:rPr>
              <a:t>instabilita</a:t>
            </a:r>
            <a:endParaRPr lang="cs-CZ" sz="2000" dirty="0">
              <a:latin typeface="Arial Black" pitchFamily="34" charset="0"/>
            </a:endParaRPr>
          </a:p>
          <a:p>
            <a:pPr>
              <a:buNone/>
            </a:pPr>
            <a:r>
              <a:rPr lang="cs-CZ" sz="2000" dirty="0">
                <a:latin typeface="Arial Black" pitchFamily="34" charset="0"/>
              </a:rPr>
              <a:t>   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dlaha bez komprese, dynamizace …</a:t>
            </a:r>
            <a:r>
              <a:rPr lang="cs-CZ" sz="2000" dirty="0">
                <a:latin typeface="Arial Black" pitchFamily="34" charset="0"/>
              </a:rPr>
              <a:t> </a:t>
            </a:r>
          </a:p>
          <a:p>
            <a:endParaRPr lang="cs-CZ" sz="2000" dirty="0">
              <a:latin typeface="Arial Black" pitchFamily="34" charset="0"/>
            </a:endParaRPr>
          </a:p>
          <a:p>
            <a:r>
              <a:rPr lang="cs-CZ" sz="2000" dirty="0">
                <a:latin typeface="Arial Black" pitchFamily="34" charset="0"/>
              </a:rPr>
              <a:t>Infekce</a:t>
            </a:r>
          </a:p>
          <a:p>
            <a:endParaRPr lang="cs-CZ" sz="2000" dirty="0">
              <a:latin typeface="Arial Black" pitchFamily="34" charset="0"/>
            </a:endParaRPr>
          </a:p>
          <a:p>
            <a:r>
              <a:rPr lang="cs-CZ" sz="2000" dirty="0">
                <a:latin typeface="Arial Black" pitchFamily="34" charset="0"/>
              </a:rPr>
              <a:t>Nespolupráce pacienta</a:t>
            </a:r>
          </a:p>
          <a:p>
            <a:pPr>
              <a:buNone/>
            </a:pPr>
            <a:r>
              <a:rPr lang="cs-CZ" sz="2000" dirty="0">
                <a:latin typeface="Arial Black" pitchFamily="34" charset="0"/>
              </a:rPr>
              <a:t>   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nedodržování léčebného režimu, nikotin</a:t>
            </a:r>
            <a:endParaRPr lang="cs-CZ" sz="2000" dirty="0">
              <a:latin typeface="Arial Black" pitchFamily="34" charset="0"/>
            </a:endParaRPr>
          </a:p>
          <a:p>
            <a:endParaRPr lang="cs-CZ" sz="2000" dirty="0">
              <a:latin typeface="Arial Black" pitchFamily="34" charset="0"/>
            </a:endParaRPr>
          </a:p>
          <a:p>
            <a:r>
              <a:rPr lang="cs-CZ" sz="2000" dirty="0" err="1">
                <a:latin typeface="Arial Black" pitchFamily="34" charset="0"/>
              </a:rPr>
              <a:t>Neuropatia</a:t>
            </a:r>
            <a:r>
              <a:rPr lang="cs-CZ" sz="2000" dirty="0">
                <a:latin typeface="Arial Black" pitchFamily="34" charset="0"/>
              </a:rPr>
              <a:t> + nervové poranění při úraze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900113" y="476250"/>
            <a:ext cx="76327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cs-CZ" sz="3200" b="1" dirty="0">
              <a:solidFill>
                <a:srgbClr val="0099FF"/>
              </a:solidFill>
            </a:endParaRPr>
          </a:p>
          <a:p>
            <a:pPr>
              <a:spcBef>
                <a:spcPct val="50000"/>
              </a:spcBef>
            </a:pPr>
            <a:endParaRPr lang="cs-CZ" sz="3200" dirty="0"/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539750" y="1828800"/>
            <a:ext cx="8135938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dirty="0">
                <a:solidFill>
                  <a:srgbClr val="000099"/>
                </a:solidFill>
              </a:rPr>
              <a:t>                                          </a:t>
            </a:r>
          </a:p>
          <a:p>
            <a:pPr>
              <a:spcBef>
                <a:spcPct val="50000"/>
              </a:spcBef>
            </a:pPr>
            <a:r>
              <a:rPr lang="cs-CZ" b="1" dirty="0">
                <a:solidFill>
                  <a:srgbClr val="000099"/>
                </a:solidFill>
              </a:rPr>
              <a:t> </a:t>
            </a:r>
            <a:r>
              <a:rPr lang="cs-CZ" dirty="0"/>
              <a:t> </a:t>
            </a:r>
          </a:p>
          <a:p>
            <a:pPr algn="ctr">
              <a:spcBef>
                <a:spcPct val="50000"/>
              </a:spcBef>
            </a:pPr>
            <a:endParaRPr lang="cs-CZ" sz="2800" dirty="0">
              <a:solidFill>
                <a:srgbClr val="0099FF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004048" y="3356992"/>
            <a:ext cx="463550" cy="2087563"/>
            <a:chOff x="4944" y="192"/>
            <a:chExt cx="572" cy="2280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5032" y="1110"/>
              <a:ext cx="484" cy="1362"/>
              <a:chOff x="4800" y="1398"/>
              <a:chExt cx="484" cy="1362"/>
            </a:xfrm>
          </p:grpSpPr>
          <p:sp>
            <p:nvSpPr>
              <p:cNvPr id="137224" name="Freeform 8"/>
              <p:cNvSpPr>
                <a:spLocks/>
              </p:cNvSpPr>
              <p:nvPr/>
            </p:nvSpPr>
            <p:spPr bwMode="auto">
              <a:xfrm>
                <a:off x="4800" y="1440"/>
                <a:ext cx="484" cy="1320"/>
              </a:xfrm>
              <a:custGeom>
                <a:avLst/>
                <a:gdLst/>
                <a:ahLst/>
                <a:cxnLst>
                  <a:cxn ang="0">
                    <a:pos x="0" y="1320"/>
                  </a:cxn>
                  <a:cxn ang="0">
                    <a:pos x="0" y="120"/>
                  </a:cxn>
                  <a:cxn ang="0">
                    <a:pos x="58" y="136"/>
                  </a:cxn>
                  <a:cxn ang="0">
                    <a:pos x="138" y="116"/>
                  </a:cxn>
                  <a:cxn ang="0">
                    <a:pos x="256" y="92"/>
                  </a:cxn>
                  <a:cxn ang="0">
                    <a:pos x="384" y="72"/>
                  </a:cxn>
                  <a:cxn ang="0">
                    <a:pos x="484" y="0"/>
                  </a:cxn>
                  <a:cxn ang="0">
                    <a:pos x="484" y="1320"/>
                  </a:cxn>
                </a:cxnLst>
                <a:rect l="0" t="0" r="r" b="b"/>
                <a:pathLst>
                  <a:path w="484" h="1320">
                    <a:moveTo>
                      <a:pt x="0" y="1320"/>
                    </a:moveTo>
                    <a:lnTo>
                      <a:pt x="0" y="120"/>
                    </a:lnTo>
                    <a:lnTo>
                      <a:pt x="58" y="136"/>
                    </a:lnTo>
                    <a:lnTo>
                      <a:pt x="138" y="116"/>
                    </a:lnTo>
                    <a:lnTo>
                      <a:pt x="256" y="92"/>
                    </a:lnTo>
                    <a:lnTo>
                      <a:pt x="384" y="72"/>
                    </a:lnTo>
                    <a:lnTo>
                      <a:pt x="484" y="0"/>
                    </a:lnTo>
                    <a:lnTo>
                      <a:pt x="484" y="1320"/>
                    </a:lnTo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25" name="Freeform 9" descr="Large confetti"/>
              <p:cNvSpPr>
                <a:spLocks/>
              </p:cNvSpPr>
              <p:nvPr/>
            </p:nvSpPr>
            <p:spPr bwMode="auto">
              <a:xfrm>
                <a:off x="4800" y="1398"/>
                <a:ext cx="482" cy="182"/>
              </a:xfrm>
              <a:custGeom>
                <a:avLst/>
                <a:gdLst/>
                <a:ahLst/>
                <a:cxnLst>
                  <a:cxn ang="0">
                    <a:pos x="0" y="162"/>
                  </a:cxn>
                  <a:cxn ang="0">
                    <a:pos x="58" y="182"/>
                  </a:cxn>
                  <a:cxn ang="0">
                    <a:pos x="136" y="160"/>
                  </a:cxn>
                  <a:cxn ang="0">
                    <a:pos x="252" y="136"/>
                  </a:cxn>
                  <a:cxn ang="0">
                    <a:pos x="388" y="114"/>
                  </a:cxn>
                  <a:cxn ang="0">
                    <a:pos x="482" y="40"/>
                  </a:cxn>
                  <a:cxn ang="0">
                    <a:pos x="478" y="18"/>
                  </a:cxn>
                  <a:cxn ang="0">
                    <a:pos x="426" y="0"/>
                  </a:cxn>
                  <a:cxn ang="0">
                    <a:pos x="334" y="10"/>
                  </a:cxn>
                  <a:cxn ang="0">
                    <a:pos x="242" y="36"/>
                  </a:cxn>
                  <a:cxn ang="0">
                    <a:pos x="126" y="62"/>
                  </a:cxn>
                  <a:cxn ang="0">
                    <a:pos x="36" y="104"/>
                  </a:cxn>
                  <a:cxn ang="0">
                    <a:pos x="2" y="130"/>
                  </a:cxn>
                  <a:cxn ang="0">
                    <a:pos x="0" y="162"/>
                  </a:cxn>
                </a:cxnLst>
                <a:rect l="0" t="0" r="r" b="b"/>
                <a:pathLst>
                  <a:path w="482" h="182">
                    <a:moveTo>
                      <a:pt x="0" y="162"/>
                    </a:moveTo>
                    <a:lnTo>
                      <a:pt x="58" y="182"/>
                    </a:lnTo>
                    <a:lnTo>
                      <a:pt x="136" y="160"/>
                    </a:lnTo>
                    <a:lnTo>
                      <a:pt x="252" y="136"/>
                    </a:lnTo>
                    <a:lnTo>
                      <a:pt x="388" y="114"/>
                    </a:lnTo>
                    <a:lnTo>
                      <a:pt x="482" y="40"/>
                    </a:lnTo>
                    <a:lnTo>
                      <a:pt x="478" y="18"/>
                    </a:lnTo>
                    <a:lnTo>
                      <a:pt x="426" y="0"/>
                    </a:lnTo>
                    <a:lnTo>
                      <a:pt x="334" y="10"/>
                    </a:lnTo>
                    <a:lnTo>
                      <a:pt x="242" y="36"/>
                    </a:lnTo>
                    <a:lnTo>
                      <a:pt x="126" y="62"/>
                    </a:lnTo>
                    <a:lnTo>
                      <a:pt x="36" y="104"/>
                    </a:lnTo>
                    <a:lnTo>
                      <a:pt x="2" y="130"/>
                    </a:lnTo>
                    <a:lnTo>
                      <a:pt x="0" y="162"/>
                    </a:lnTo>
                    <a:close/>
                  </a:path>
                </a:pathLst>
              </a:custGeom>
              <a:pattFill prst="lgConfetti">
                <a:fgClr>
                  <a:srgbClr val="FF3300"/>
                </a:fgClr>
                <a:bgClr>
                  <a:schemeClr val="bg1"/>
                </a:bgClr>
              </a:patt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26" name="Freeform 10"/>
              <p:cNvSpPr>
                <a:spLocks/>
              </p:cNvSpPr>
              <p:nvPr/>
            </p:nvSpPr>
            <p:spPr bwMode="auto">
              <a:xfrm>
                <a:off x="4858" y="1426"/>
                <a:ext cx="380" cy="114"/>
              </a:xfrm>
              <a:custGeom>
                <a:avLst/>
                <a:gdLst/>
                <a:ahLst/>
                <a:cxnLst>
                  <a:cxn ang="0">
                    <a:pos x="0" y="108"/>
                  </a:cxn>
                  <a:cxn ang="0">
                    <a:pos x="30" y="114"/>
                  </a:cxn>
                  <a:cxn ang="0">
                    <a:pos x="94" y="92"/>
                  </a:cxn>
                  <a:cxn ang="0">
                    <a:pos x="196" y="72"/>
                  </a:cxn>
                  <a:cxn ang="0">
                    <a:pos x="292" y="58"/>
                  </a:cxn>
                  <a:cxn ang="0">
                    <a:pos x="348" y="40"/>
                  </a:cxn>
                  <a:cxn ang="0">
                    <a:pos x="380" y="14"/>
                  </a:cxn>
                  <a:cxn ang="0">
                    <a:pos x="368" y="0"/>
                  </a:cxn>
                  <a:cxn ang="0">
                    <a:pos x="310" y="4"/>
                  </a:cxn>
                  <a:cxn ang="0">
                    <a:pos x="182" y="30"/>
                  </a:cxn>
                  <a:cxn ang="0">
                    <a:pos x="98" y="52"/>
                  </a:cxn>
                  <a:cxn ang="0">
                    <a:pos x="40" y="78"/>
                  </a:cxn>
                  <a:cxn ang="0">
                    <a:pos x="2" y="92"/>
                  </a:cxn>
                  <a:cxn ang="0">
                    <a:pos x="0" y="108"/>
                  </a:cxn>
                </a:cxnLst>
                <a:rect l="0" t="0" r="r" b="b"/>
                <a:pathLst>
                  <a:path w="380" h="114">
                    <a:moveTo>
                      <a:pt x="0" y="108"/>
                    </a:moveTo>
                    <a:lnTo>
                      <a:pt x="30" y="114"/>
                    </a:lnTo>
                    <a:lnTo>
                      <a:pt x="94" y="92"/>
                    </a:lnTo>
                    <a:lnTo>
                      <a:pt x="196" y="72"/>
                    </a:lnTo>
                    <a:lnTo>
                      <a:pt x="292" y="58"/>
                    </a:lnTo>
                    <a:lnTo>
                      <a:pt x="348" y="40"/>
                    </a:lnTo>
                    <a:lnTo>
                      <a:pt x="380" y="14"/>
                    </a:lnTo>
                    <a:lnTo>
                      <a:pt x="368" y="0"/>
                    </a:lnTo>
                    <a:lnTo>
                      <a:pt x="310" y="4"/>
                    </a:lnTo>
                    <a:lnTo>
                      <a:pt x="182" y="30"/>
                    </a:lnTo>
                    <a:lnTo>
                      <a:pt x="98" y="52"/>
                    </a:lnTo>
                    <a:lnTo>
                      <a:pt x="40" y="78"/>
                    </a:lnTo>
                    <a:lnTo>
                      <a:pt x="2" y="92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7227" name="Freeform 11"/>
            <p:cNvSpPr>
              <a:spLocks/>
            </p:cNvSpPr>
            <p:nvPr/>
          </p:nvSpPr>
          <p:spPr bwMode="auto">
            <a:xfrm>
              <a:off x="4944" y="192"/>
              <a:ext cx="480" cy="10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08"/>
                </a:cxn>
                <a:cxn ang="0">
                  <a:pos x="104" y="1012"/>
                </a:cxn>
                <a:cxn ang="0">
                  <a:pos x="184" y="1000"/>
                </a:cxn>
                <a:cxn ang="0">
                  <a:pos x="280" y="976"/>
                </a:cxn>
                <a:cxn ang="0">
                  <a:pos x="380" y="948"/>
                </a:cxn>
                <a:cxn ang="0">
                  <a:pos x="480" y="884"/>
                </a:cxn>
                <a:cxn ang="0">
                  <a:pos x="480" y="0"/>
                </a:cxn>
                <a:cxn ang="0">
                  <a:pos x="0" y="0"/>
                </a:cxn>
              </a:cxnLst>
              <a:rect l="0" t="0" r="r" b="b"/>
              <a:pathLst>
                <a:path w="480" h="1012">
                  <a:moveTo>
                    <a:pt x="0" y="0"/>
                  </a:moveTo>
                  <a:lnTo>
                    <a:pt x="0" y="1008"/>
                  </a:lnTo>
                  <a:lnTo>
                    <a:pt x="104" y="1012"/>
                  </a:lnTo>
                  <a:lnTo>
                    <a:pt x="184" y="1000"/>
                  </a:lnTo>
                  <a:lnTo>
                    <a:pt x="280" y="976"/>
                  </a:lnTo>
                  <a:lnTo>
                    <a:pt x="380" y="948"/>
                  </a:lnTo>
                  <a:lnTo>
                    <a:pt x="480" y="884"/>
                  </a:lnTo>
                  <a:lnTo>
                    <a:pt x="48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28" name="Freeform 12"/>
            <p:cNvSpPr>
              <a:spLocks/>
            </p:cNvSpPr>
            <p:nvPr/>
          </p:nvSpPr>
          <p:spPr bwMode="auto">
            <a:xfrm>
              <a:off x="4946" y="1072"/>
              <a:ext cx="476" cy="132"/>
            </a:xfrm>
            <a:custGeom>
              <a:avLst/>
              <a:gdLst/>
              <a:ahLst/>
              <a:cxnLst>
                <a:cxn ang="0">
                  <a:pos x="0" y="130"/>
                </a:cxn>
                <a:cxn ang="0">
                  <a:pos x="76" y="130"/>
                </a:cxn>
                <a:cxn ang="0">
                  <a:pos x="104" y="132"/>
                </a:cxn>
                <a:cxn ang="0">
                  <a:pos x="188" y="120"/>
                </a:cxn>
                <a:cxn ang="0">
                  <a:pos x="380" y="68"/>
                </a:cxn>
                <a:cxn ang="0">
                  <a:pos x="476" y="0"/>
                </a:cxn>
              </a:cxnLst>
              <a:rect l="0" t="0" r="r" b="b"/>
              <a:pathLst>
                <a:path w="476" h="132">
                  <a:moveTo>
                    <a:pt x="0" y="130"/>
                  </a:moveTo>
                  <a:lnTo>
                    <a:pt x="76" y="130"/>
                  </a:lnTo>
                  <a:lnTo>
                    <a:pt x="104" y="132"/>
                  </a:lnTo>
                  <a:lnTo>
                    <a:pt x="188" y="120"/>
                  </a:lnTo>
                  <a:lnTo>
                    <a:pt x="380" y="68"/>
                  </a:lnTo>
                  <a:lnTo>
                    <a:pt x="476" y="0"/>
                  </a:ln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868144" y="3356992"/>
            <a:ext cx="465138" cy="2090738"/>
            <a:chOff x="3360" y="432"/>
            <a:chExt cx="568" cy="3158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 flipH="1">
              <a:off x="3456" y="2304"/>
              <a:ext cx="455" cy="1286"/>
              <a:chOff x="336" y="1858"/>
              <a:chExt cx="624" cy="1590"/>
            </a:xfrm>
          </p:grpSpPr>
          <p:sp>
            <p:nvSpPr>
              <p:cNvPr id="137231" name="Freeform 15"/>
              <p:cNvSpPr>
                <a:spLocks/>
              </p:cNvSpPr>
              <p:nvPr/>
            </p:nvSpPr>
            <p:spPr bwMode="auto">
              <a:xfrm>
                <a:off x="354" y="1858"/>
                <a:ext cx="604" cy="832"/>
              </a:xfrm>
              <a:custGeom>
                <a:avLst/>
                <a:gdLst/>
                <a:ahLst/>
                <a:cxnLst>
                  <a:cxn ang="0">
                    <a:pos x="0" y="286"/>
                  </a:cxn>
                  <a:cxn ang="0">
                    <a:pos x="42" y="152"/>
                  </a:cxn>
                  <a:cxn ang="0">
                    <a:pos x="126" y="40"/>
                  </a:cxn>
                  <a:cxn ang="0">
                    <a:pos x="148" y="0"/>
                  </a:cxn>
                  <a:cxn ang="0">
                    <a:pos x="182" y="94"/>
                  </a:cxn>
                  <a:cxn ang="0">
                    <a:pos x="212" y="228"/>
                  </a:cxn>
                  <a:cxn ang="0">
                    <a:pos x="240" y="372"/>
                  </a:cxn>
                  <a:cxn ang="0">
                    <a:pos x="282" y="572"/>
                  </a:cxn>
                  <a:cxn ang="0">
                    <a:pos x="310" y="616"/>
                  </a:cxn>
                  <a:cxn ang="0">
                    <a:pos x="380" y="710"/>
                  </a:cxn>
                  <a:cxn ang="0">
                    <a:pos x="412" y="748"/>
                  </a:cxn>
                  <a:cxn ang="0">
                    <a:pos x="498" y="810"/>
                  </a:cxn>
                  <a:cxn ang="0">
                    <a:pos x="530" y="832"/>
                  </a:cxn>
                  <a:cxn ang="0">
                    <a:pos x="572" y="784"/>
                  </a:cxn>
                  <a:cxn ang="0">
                    <a:pos x="600" y="764"/>
                  </a:cxn>
                  <a:cxn ang="0">
                    <a:pos x="604" y="706"/>
                  </a:cxn>
                  <a:cxn ang="0">
                    <a:pos x="588" y="622"/>
                  </a:cxn>
                  <a:cxn ang="0">
                    <a:pos x="544" y="548"/>
                  </a:cxn>
                  <a:cxn ang="0">
                    <a:pos x="466" y="488"/>
                  </a:cxn>
                  <a:cxn ang="0">
                    <a:pos x="380" y="448"/>
                  </a:cxn>
                  <a:cxn ang="0">
                    <a:pos x="274" y="348"/>
                  </a:cxn>
                  <a:cxn ang="0">
                    <a:pos x="226" y="274"/>
                  </a:cxn>
                  <a:cxn ang="0">
                    <a:pos x="180" y="168"/>
                  </a:cxn>
                </a:cxnLst>
                <a:rect l="0" t="0" r="r" b="b"/>
                <a:pathLst>
                  <a:path w="604" h="832">
                    <a:moveTo>
                      <a:pt x="0" y="286"/>
                    </a:moveTo>
                    <a:lnTo>
                      <a:pt x="42" y="152"/>
                    </a:lnTo>
                    <a:lnTo>
                      <a:pt x="126" y="40"/>
                    </a:lnTo>
                    <a:lnTo>
                      <a:pt x="148" y="0"/>
                    </a:lnTo>
                    <a:lnTo>
                      <a:pt x="182" y="94"/>
                    </a:lnTo>
                    <a:lnTo>
                      <a:pt x="212" y="228"/>
                    </a:lnTo>
                    <a:lnTo>
                      <a:pt x="240" y="372"/>
                    </a:lnTo>
                    <a:lnTo>
                      <a:pt x="282" y="572"/>
                    </a:lnTo>
                    <a:lnTo>
                      <a:pt x="310" y="616"/>
                    </a:lnTo>
                    <a:lnTo>
                      <a:pt x="380" y="710"/>
                    </a:lnTo>
                    <a:lnTo>
                      <a:pt x="412" y="748"/>
                    </a:lnTo>
                    <a:lnTo>
                      <a:pt x="498" y="810"/>
                    </a:lnTo>
                    <a:lnTo>
                      <a:pt x="530" y="832"/>
                    </a:lnTo>
                    <a:lnTo>
                      <a:pt x="572" y="784"/>
                    </a:lnTo>
                    <a:lnTo>
                      <a:pt x="600" y="764"/>
                    </a:lnTo>
                    <a:lnTo>
                      <a:pt x="604" y="706"/>
                    </a:lnTo>
                    <a:lnTo>
                      <a:pt x="588" y="622"/>
                    </a:lnTo>
                    <a:lnTo>
                      <a:pt x="544" y="548"/>
                    </a:lnTo>
                    <a:lnTo>
                      <a:pt x="466" y="488"/>
                    </a:lnTo>
                    <a:lnTo>
                      <a:pt x="380" y="448"/>
                    </a:lnTo>
                    <a:lnTo>
                      <a:pt x="274" y="348"/>
                    </a:lnTo>
                    <a:lnTo>
                      <a:pt x="226" y="274"/>
                    </a:lnTo>
                    <a:lnTo>
                      <a:pt x="180" y="168"/>
                    </a:lnTo>
                  </a:path>
                </a:pathLst>
              </a:custGeom>
              <a:solidFill>
                <a:srgbClr val="009900">
                  <a:alpha val="50000"/>
                </a:srgbClr>
              </a:solidFill>
              <a:ln w="28575" cmpd="sng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32" name="Freeform 16"/>
              <p:cNvSpPr>
                <a:spLocks/>
              </p:cNvSpPr>
              <p:nvPr/>
            </p:nvSpPr>
            <p:spPr bwMode="auto">
              <a:xfrm>
                <a:off x="336" y="1872"/>
                <a:ext cx="624" cy="1576"/>
              </a:xfrm>
              <a:custGeom>
                <a:avLst/>
                <a:gdLst/>
                <a:ahLst/>
                <a:cxnLst>
                  <a:cxn ang="0">
                    <a:pos x="0" y="1576"/>
                  </a:cxn>
                  <a:cxn ang="0">
                    <a:pos x="8" y="280"/>
                  </a:cxn>
                  <a:cxn ang="0">
                    <a:pos x="56" y="160"/>
                  </a:cxn>
                  <a:cxn ang="0">
                    <a:pos x="120" y="72"/>
                  </a:cxn>
                  <a:cxn ang="0">
                    <a:pos x="168" y="0"/>
                  </a:cxn>
                  <a:cxn ang="0">
                    <a:pos x="200" y="96"/>
                  </a:cxn>
                  <a:cxn ang="0">
                    <a:pos x="240" y="296"/>
                  </a:cxn>
                  <a:cxn ang="0">
                    <a:pos x="296" y="568"/>
                  </a:cxn>
                  <a:cxn ang="0">
                    <a:pos x="424" y="736"/>
                  </a:cxn>
                  <a:cxn ang="0">
                    <a:pos x="544" y="824"/>
                  </a:cxn>
                  <a:cxn ang="0">
                    <a:pos x="624" y="752"/>
                  </a:cxn>
                  <a:cxn ang="0">
                    <a:pos x="624" y="1576"/>
                  </a:cxn>
                  <a:cxn ang="0">
                    <a:pos x="0" y="1576"/>
                  </a:cxn>
                </a:cxnLst>
                <a:rect l="0" t="0" r="r" b="b"/>
                <a:pathLst>
                  <a:path w="624" h="1576">
                    <a:moveTo>
                      <a:pt x="0" y="1576"/>
                    </a:moveTo>
                    <a:lnTo>
                      <a:pt x="8" y="280"/>
                    </a:lnTo>
                    <a:lnTo>
                      <a:pt x="56" y="160"/>
                    </a:lnTo>
                    <a:lnTo>
                      <a:pt x="120" y="72"/>
                    </a:lnTo>
                    <a:lnTo>
                      <a:pt x="168" y="0"/>
                    </a:lnTo>
                    <a:lnTo>
                      <a:pt x="200" y="96"/>
                    </a:lnTo>
                    <a:lnTo>
                      <a:pt x="240" y="296"/>
                    </a:lnTo>
                    <a:lnTo>
                      <a:pt x="296" y="568"/>
                    </a:lnTo>
                    <a:lnTo>
                      <a:pt x="424" y="736"/>
                    </a:lnTo>
                    <a:lnTo>
                      <a:pt x="544" y="824"/>
                    </a:lnTo>
                    <a:lnTo>
                      <a:pt x="624" y="752"/>
                    </a:lnTo>
                    <a:lnTo>
                      <a:pt x="624" y="1576"/>
                    </a:lnTo>
                    <a:lnTo>
                      <a:pt x="0" y="15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33" name="Freeform 17" descr="Large confetti"/>
              <p:cNvSpPr>
                <a:spLocks/>
              </p:cNvSpPr>
              <p:nvPr/>
            </p:nvSpPr>
            <p:spPr bwMode="auto">
              <a:xfrm>
                <a:off x="592" y="2172"/>
                <a:ext cx="358" cy="5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" y="42"/>
                  </a:cxn>
                  <a:cxn ang="0">
                    <a:pos x="138" y="144"/>
                  </a:cxn>
                  <a:cxn ang="0">
                    <a:pos x="192" y="172"/>
                  </a:cxn>
                  <a:cxn ang="0">
                    <a:pos x="230" y="184"/>
                  </a:cxn>
                  <a:cxn ang="0">
                    <a:pos x="264" y="216"/>
                  </a:cxn>
                  <a:cxn ang="0">
                    <a:pos x="306" y="248"/>
                  </a:cxn>
                  <a:cxn ang="0">
                    <a:pos x="324" y="282"/>
                  </a:cxn>
                  <a:cxn ang="0">
                    <a:pos x="340" y="312"/>
                  </a:cxn>
                  <a:cxn ang="0">
                    <a:pos x="350" y="350"/>
                  </a:cxn>
                  <a:cxn ang="0">
                    <a:pos x="354" y="396"/>
                  </a:cxn>
                  <a:cxn ang="0">
                    <a:pos x="358" y="438"/>
                  </a:cxn>
                  <a:cxn ang="0">
                    <a:pos x="332" y="466"/>
                  </a:cxn>
                  <a:cxn ang="0">
                    <a:pos x="306" y="486"/>
                  </a:cxn>
                  <a:cxn ang="0">
                    <a:pos x="290" y="506"/>
                  </a:cxn>
                  <a:cxn ang="0">
                    <a:pos x="182" y="426"/>
                  </a:cxn>
                  <a:cxn ang="0">
                    <a:pos x="268" y="464"/>
                  </a:cxn>
                  <a:cxn ang="0">
                    <a:pos x="312" y="424"/>
                  </a:cxn>
                  <a:cxn ang="0">
                    <a:pos x="308" y="376"/>
                  </a:cxn>
                  <a:cxn ang="0">
                    <a:pos x="294" y="332"/>
                  </a:cxn>
                  <a:cxn ang="0">
                    <a:pos x="278" y="290"/>
                  </a:cxn>
                  <a:cxn ang="0">
                    <a:pos x="238" y="246"/>
                  </a:cxn>
                  <a:cxn ang="0">
                    <a:pos x="200" y="202"/>
                  </a:cxn>
                  <a:cxn ang="0">
                    <a:pos x="132" y="166"/>
                  </a:cxn>
                  <a:cxn ang="0">
                    <a:pos x="84" y="126"/>
                  </a:cxn>
                  <a:cxn ang="0">
                    <a:pos x="8" y="46"/>
                  </a:cxn>
                  <a:cxn ang="0">
                    <a:pos x="0" y="0"/>
                  </a:cxn>
                </a:cxnLst>
                <a:rect l="0" t="0" r="r" b="b"/>
                <a:pathLst>
                  <a:path w="358" h="506">
                    <a:moveTo>
                      <a:pt x="0" y="0"/>
                    </a:moveTo>
                    <a:lnTo>
                      <a:pt x="30" y="42"/>
                    </a:lnTo>
                    <a:lnTo>
                      <a:pt x="138" y="144"/>
                    </a:lnTo>
                    <a:lnTo>
                      <a:pt x="192" y="172"/>
                    </a:lnTo>
                    <a:lnTo>
                      <a:pt x="230" y="184"/>
                    </a:lnTo>
                    <a:lnTo>
                      <a:pt x="264" y="216"/>
                    </a:lnTo>
                    <a:lnTo>
                      <a:pt x="306" y="248"/>
                    </a:lnTo>
                    <a:lnTo>
                      <a:pt x="324" y="282"/>
                    </a:lnTo>
                    <a:lnTo>
                      <a:pt x="340" y="312"/>
                    </a:lnTo>
                    <a:lnTo>
                      <a:pt x="350" y="350"/>
                    </a:lnTo>
                    <a:lnTo>
                      <a:pt x="354" y="396"/>
                    </a:lnTo>
                    <a:lnTo>
                      <a:pt x="358" y="438"/>
                    </a:lnTo>
                    <a:lnTo>
                      <a:pt x="332" y="466"/>
                    </a:lnTo>
                    <a:lnTo>
                      <a:pt x="306" y="486"/>
                    </a:lnTo>
                    <a:lnTo>
                      <a:pt x="290" y="506"/>
                    </a:lnTo>
                    <a:lnTo>
                      <a:pt x="182" y="426"/>
                    </a:lnTo>
                    <a:lnTo>
                      <a:pt x="268" y="464"/>
                    </a:lnTo>
                    <a:lnTo>
                      <a:pt x="312" y="424"/>
                    </a:lnTo>
                    <a:lnTo>
                      <a:pt x="308" y="376"/>
                    </a:lnTo>
                    <a:lnTo>
                      <a:pt x="294" y="332"/>
                    </a:lnTo>
                    <a:lnTo>
                      <a:pt x="278" y="290"/>
                    </a:lnTo>
                    <a:lnTo>
                      <a:pt x="238" y="246"/>
                    </a:lnTo>
                    <a:lnTo>
                      <a:pt x="200" y="202"/>
                    </a:lnTo>
                    <a:lnTo>
                      <a:pt x="132" y="166"/>
                    </a:lnTo>
                    <a:lnTo>
                      <a:pt x="84" y="126"/>
                    </a:lnTo>
                    <a:lnTo>
                      <a:pt x="8" y="46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lgConfetti">
                <a:fgClr>
                  <a:srgbClr val="33CC33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3360" y="432"/>
              <a:ext cx="452" cy="1150"/>
              <a:chOff x="492" y="192"/>
              <a:chExt cx="620" cy="1422"/>
            </a:xfrm>
          </p:grpSpPr>
          <p:sp>
            <p:nvSpPr>
              <p:cNvPr id="137235" name="Freeform 19"/>
              <p:cNvSpPr>
                <a:spLocks/>
              </p:cNvSpPr>
              <p:nvPr/>
            </p:nvSpPr>
            <p:spPr bwMode="auto">
              <a:xfrm>
                <a:off x="492" y="900"/>
                <a:ext cx="417" cy="714"/>
              </a:xfrm>
              <a:custGeom>
                <a:avLst/>
                <a:gdLst/>
                <a:ahLst/>
                <a:cxnLst>
                  <a:cxn ang="0">
                    <a:pos x="0" y="522"/>
                  </a:cxn>
                  <a:cxn ang="0">
                    <a:pos x="12" y="585"/>
                  </a:cxn>
                  <a:cxn ang="0">
                    <a:pos x="51" y="654"/>
                  </a:cxn>
                  <a:cxn ang="0">
                    <a:pos x="120" y="714"/>
                  </a:cxn>
                  <a:cxn ang="0">
                    <a:pos x="231" y="570"/>
                  </a:cxn>
                  <a:cxn ang="0">
                    <a:pos x="315" y="375"/>
                  </a:cxn>
                  <a:cxn ang="0">
                    <a:pos x="339" y="210"/>
                  </a:cxn>
                  <a:cxn ang="0">
                    <a:pos x="417" y="0"/>
                  </a:cxn>
                  <a:cxn ang="0">
                    <a:pos x="42" y="297"/>
                  </a:cxn>
                  <a:cxn ang="0">
                    <a:pos x="0" y="522"/>
                  </a:cxn>
                </a:cxnLst>
                <a:rect l="0" t="0" r="r" b="b"/>
                <a:pathLst>
                  <a:path w="417" h="714">
                    <a:moveTo>
                      <a:pt x="0" y="522"/>
                    </a:moveTo>
                    <a:lnTo>
                      <a:pt x="12" y="585"/>
                    </a:lnTo>
                    <a:lnTo>
                      <a:pt x="51" y="654"/>
                    </a:lnTo>
                    <a:lnTo>
                      <a:pt x="120" y="714"/>
                    </a:lnTo>
                    <a:lnTo>
                      <a:pt x="231" y="570"/>
                    </a:lnTo>
                    <a:lnTo>
                      <a:pt x="315" y="375"/>
                    </a:lnTo>
                    <a:lnTo>
                      <a:pt x="339" y="210"/>
                    </a:lnTo>
                    <a:lnTo>
                      <a:pt x="417" y="0"/>
                    </a:lnTo>
                    <a:lnTo>
                      <a:pt x="42" y="297"/>
                    </a:lnTo>
                    <a:lnTo>
                      <a:pt x="0" y="522"/>
                    </a:lnTo>
                    <a:close/>
                  </a:path>
                </a:pathLst>
              </a:custGeom>
              <a:solidFill>
                <a:srgbClr val="009900">
                  <a:alpha val="50000"/>
                </a:srgbClr>
              </a:solidFill>
              <a:ln w="19050" cmpd="sng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36" name="Freeform 20" descr="Large confetti"/>
              <p:cNvSpPr>
                <a:spLocks/>
              </p:cNvSpPr>
              <p:nvPr/>
            </p:nvSpPr>
            <p:spPr bwMode="auto">
              <a:xfrm>
                <a:off x="501" y="981"/>
                <a:ext cx="384" cy="621"/>
              </a:xfrm>
              <a:custGeom>
                <a:avLst/>
                <a:gdLst/>
                <a:ahLst/>
                <a:cxnLst>
                  <a:cxn ang="0">
                    <a:pos x="63" y="213"/>
                  </a:cxn>
                  <a:cxn ang="0">
                    <a:pos x="57" y="429"/>
                  </a:cxn>
                  <a:cxn ang="0">
                    <a:pos x="87" y="537"/>
                  </a:cxn>
                  <a:cxn ang="0">
                    <a:pos x="108" y="555"/>
                  </a:cxn>
                  <a:cxn ang="0">
                    <a:pos x="180" y="447"/>
                  </a:cxn>
                  <a:cxn ang="0">
                    <a:pos x="225" y="315"/>
                  </a:cxn>
                  <a:cxn ang="0">
                    <a:pos x="252" y="192"/>
                  </a:cxn>
                  <a:cxn ang="0">
                    <a:pos x="288" y="3"/>
                  </a:cxn>
                  <a:cxn ang="0">
                    <a:pos x="384" y="0"/>
                  </a:cxn>
                  <a:cxn ang="0">
                    <a:pos x="336" y="81"/>
                  </a:cxn>
                  <a:cxn ang="0">
                    <a:pos x="315" y="177"/>
                  </a:cxn>
                  <a:cxn ang="0">
                    <a:pos x="300" y="288"/>
                  </a:cxn>
                  <a:cxn ang="0">
                    <a:pos x="282" y="333"/>
                  </a:cxn>
                  <a:cxn ang="0">
                    <a:pos x="246" y="420"/>
                  </a:cxn>
                  <a:cxn ang="0">
                    <a:pos x="219" y="483"/>
                  </a:cxn>
                  <a:cxn ang="0">
                    <a:pos x="162" y="564"/>
                  </a:cxn>
                  <a:cxn ang="0">
                    <a:pos x="111" y="621"/>
                  </a:cxn>
                  <a:cxn ang="0">
                    <a:pos x="72" y="588"/>
                  </a:cxn>
                  <a:cxn ang="0">
                    <a:pos x="39" y="549"/>
                  </a:cxn>
                  <a:cxn ang="0">
                    <a:pos x="0" y="471"/>
                  </a:cxn>
                  <a:cxn ang="0">
                    <a:pos x="0" y="378"/>
                  </a:cxn>
                  <a:cxn ang="0">
                    <a:pos x="63" y="213"/>
                  </a:cxn>
                </a:cxnLst>
                <a:rect l="0" t="0" r="r" b="b"/>
                <a:pathLst>
                  <a:path w="384" h="621">
                    <a:moveTo>
                      <a:pt x="63" y="213"/>
                    </a:moveTo>
                    <a:lnTo>
                      <a:pt x="57" y="429"/>
                    </a:lnTo>
                    <a:lnTo>
                      <a:pt x="87" y="537"/>
                    </a:lnTo>
                    <a:lnTo>
                      <a:pt x="108" y="555"/>
                    </a:lnTo>
                    <a:lnTo>
                      <a:pt x="180" y="447"/>
                    </a:lnTo>
                    <a:lnTo>
                      <a:pt x="225" y="315"/>
                    </a:lnTo>
                    <a:lnTo>
                      <a:pt x="252" y="192"/>
                    </a:lnTo>
                    <a:lnTo>
                      <a:pt x="288" y="3"/>
                    </a:lnTo>
                    <a:lnTo>
                      <a:pt x="384" y="0"/>
                    </a:lnTo>
                    <a:lnTo>
                      <a:pt x="336" y="81"/>
                    </a:lnTo>
                    <a:lnTo>
                      <a:pt x="315" y="177"/>
                    </a:lnTo>
                    <a:lnTo>
                      <a:pt x="300" y="288"/>
                    </a:lnTo>
                    <a:lnTo>
                      <a:pt x="282" y="333"/>
                    </a:lnTo>
                    <a:lnTo>
                      <a:pt x="246" y="420"/>
                    </a:lnTo>
                    <a:lnTo>
                      <a:pt x="219" y="483"/>
                    </a:lnTo>
                    <a:lnTo>
                      <a:pt x="162" y="564"/>
                    </a:lnTo>
                    <a:lnTo>
                      <a:pt x="111" y="621"/>
                    </a:lnTo>
                    <a:lnTo>
                      <a:pt x="72" y="588"/>
                    </a:lnTo>
                    <a:lnTo>
                      <a:pt x="39" y="549"/>
                    </a:lnTo>
                    <a:lnTo>
                      <a:pt x="0" y="471"/>
                    </a:lnTo>
                    <a:lnTo>
                      <a:pt x="0" y="378"/>
                    </a:lnTo>
                    <a:lnTo>
                      <a:pt x="63" y="213"/>
                    </a:lnTo>
                    <a:close/>
                  </a:path>
                </a:pathLst>
              </a:custGeom>
              <a:pattFill prst="lgConfetti">
                <a:fgClr>
                  <a:srgbClr val="33CC33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37" name="Freeform 21"/>
              <p:cNvSpPr>
                <a:spLocks/>
              </p:cNvSpPr>
              <p:nvPr/>
            </p:nvSpPr>
            <p:spPr bwMode="auto">
              <a:xfrm>
                <a:off x="492" y="192"/>
                <a:ext cx="620" cy="1230"/>
              </a:xfrm>
              <a:custGeom>
                <a:avLst/>
                <a:gdLst/>
                <a:ahLst/>
                <a:cxnLst>
                  <a:cxn ang="0">
                    <a:pos x="620" y="376"/>
                  </a:cxn>
                  <a:cxn ang="0">
                    <a:pos x="596" y="552"/>
                  </a:cxn>
                  <a:cxn ang="0">
                    <a:pos x="495" y="696"/>
                  </a:cxn>
                  <a:cxn ang="0">
                    <a:pos x="354" y="840"/>
                  </a:cxn>
                  <a:cxn ang="0">
                    <a:pos x="156" y="960"/>
                  </a:cxn>
                  <a:cxn ang="0">
                    <a:pos x="36" y="1128"/>
                  </a:cxn>
                  <a:cxn ang="0">
                    <a:pos x="0" y="1230"/>
                  </a:cxn>
                  <a:cxn ang="0">
                    <a:pos x="4" y="0"/>
                  </a:cxn>
                  <a:cxn ang="0">
                    <a:pos x="620" y="0"/>
                  </a:cxn>
                  <a:cxn ang="0">
                    <a:pos x="620" y="376"/>
                  </a:cxn>
                </a:cxnLst>
                <a:rect l="0" t="0" r="r" b="b"/>
                <a:pathLst>
                  <a:path w="620" h="1230">
                    <a:moveTo>
                      <a:pt x="620" y="376"/>
                    </a:moveTo>
                    <a:lnTo>
                      <a:pt x="596" y="552"/>
                    </a:lnTo>
                    <a:cubicBezTo>
                      <a:pt x="523" y="666"/>
                      <a:pt x="544" y="643"/>
                      <a:pt x="495" y="696"/>
                    </a:cubicBezTo>
                    <a:lnTo>
                      <a:pt x="354" y="840"/>
                    </a:lnTo>
                    <a:lnTo>
                      <a:pt x="156" y="960"/>
                    </a:lnTo>
                    <a:lnTo>
                      <a:pt x="36" y="1128"/>
                    </a:lnTo>
                    <a:lnTo>
                      <a:pt x="0" y="1230"/>
                    </a:lnTo>
                    <a:lnTo>
                      <a:pt x="4" y="0"/>
                    </a:lnTo>
                    <a:lnTo>
                      <a:pt x="620" y="0"/>
                    </a:lnTo>
                    <a:lnTo>
                      <a:pt x="620" y="3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" name="Group 22"/>
            <p:cNvGrpSpPr>
              <a:grpSpLocks/>
            </p:cNvGrpSpPr>
            <p:nvPr/>
          </p:nvGrpSpPr>
          <p:grpSpPr bwMode="auto">
            <a:xfrm rot="347515">
              <a:off x="3648" y="960"/>
              <a:ext cx="280" cy="1232"/>
              <a:chOff x="3692" y="761"/>
              <a:chExt cx="280" cy="1232"/>
            </a:xfrm>
          </p:grpSpPr>
          <p:sp>
            <p:nvSpPr>
              <p:cNvPr id="137239" name="Freeform 23"/>
              <p:cNvSpPr>
                <a:spLocks/>
              </p:cNvSpPr>
              <p:nvPr/>
            </p:nvSpPr>
            <p:spPr bwMode="auto">
              <a:xfrm>
                <a:off x="3694" y="761"/>
                <a:ext cx="278" cy="980"/>
              </a:xfrm>
              <a:custGeom>
                <a:avLst/>
                <a:gdLst/>
                <a:ahLst/>
                <a:cxnLst>
                  <a:cxn ang="0">
                    <a:pos x="0" y="756"/>
                  </a:cxn>
                  <a:cxn ang="0">
                    <a:pos x="87" y="660"/>
                  </a:cxn>
                  <a:cxn ang="0">
                    <a:pos x="186" y="615"/>
                  </a:cxn>
                  <a:cxn ang="0">
                    <a:pos x="282" y="540"/>
                  </a:cxn>
                  <a:cxn ang="0">
                    <a:pos x="384" y="426"/>
                  </a:cxn>
                  <a:cxn ang="0">
                    <a:pos x="429" y="333"/>
                  </a:cxn>
                  <a:cxn ang="0">
                    <a:pos x="477" y="192"/>
                  </a:cxn>
                  <a:cxn ang="0">
                    <a:pos x="474" y="174"/>
                  </a:cxn>
                  <a:cxn ang="0">
                    <a:pos x="465" y="114"/>
                  </a:cxn>
                  <a:cxn ang="0">
                    <a:pos x="435" y="54"/>
                  </a:cxn>
                  <a:cxn ang="0">
                    <a:pos x="384" y="0"/>
                  </a:cxn>
                  <a:cxn ang="0">
                    <a:pos x="312" y="72"/>
                  </a:cxn>
                  <a:cxn ang="0">
                    <a:pos x="267" y="162"/>
                  </a:cxn>
                  <a:cxn ang="0">
                    <a:pos x="246" y="282"/>
                  </a:cxn>
                  <a:cxn ang="0">
                    <a:pos x="222" y="477"/>
                  </a:cxn>
                  <a:cxn ang="0">
                    <a:pos x="162" y="627"/>
                  </a:cxn>
                  <a:cxn ang="0">
                    <a:pos x="57" y="924"/>
                  </a:cxn>
                  <a:cxn ang="0">
                    <a:pos x="9" y="984"/>
                  </a:cxn>
                  <a:cxn ang="0">
                    <a:pos x="105" y="1128"/>
                  </a:cxn>
                  <a:cxn ang="0">
                    <a:pos x="180" y="1212"/>
                  </a:cxn>
                  <a:cxn ang="0">
                    <a:pos x="192" y="624"/>
                  </a:cxn>
                </a:cxnLst>
                <a:rect l="0" t="0" r="r" b="b"/>
                <a:pathLst>
                  <a:path w="477" h="1212">
                    <a:moveTo>
                      <a:pt x="0" y="756"/>
                    </a:moveTo>
                    <a:lnTo>
                      <a:pt x="87" y="660"/>
                    </a:lnTo>
                    <a:lnTo>
                      <a:pt x="186" y="615"/>
                    </a:lnTo>
                    <a:lnTo>
                      <a:pt x="282" y="540"/>
                    </a:lnTo>
                    <a:lnTo>
                      <a:pt x="384" y="426"/>
                    </a:lnTo>
                    <a:lnTo>
                      <a:pt x="429" y="333"/>
                    </a:lnTo>
                    <a:lnTo>
                      <a:pt x="477" y="192"/>
                    </a:lnTo>
                    <a:lnTo>
                      <a:pt x="474" y="174"/>
                    </a:lnTo>
                    <a:lnTo>
                      <a:pt x="465" y="114"/>
                    </a:lnTo>
                    <a:lnTo>
                      <a:pt x="435" y="54"/>
                    </a:lnTo>
                    <a:lnTo>
                      <a:pt x="384" y="0"/>
                    </a:lnTo>
                    <a:lnTo>
                      <a:pt x="312" y="72"/>
                    </a:lnTo>
                    <a:lnTo>
                      <a:pt x="267" y="162"/>
                    </a:lnTo>
                    <a:lnTo>
                      <a:pt x="246" y="282"/>
                    </a:lnTo>
                    <a:lnTo>
                      <a:pt x="222" y="477"/>
                    </a:lnTo>
                    <a:lnTo>
                      <a:pt x="162" y="627"/>
                    </a:lnTo>
                    <a:lnTo>
                      <a:pt x="57" y="924"/>
                    </a:lnTo>
                    <a:lnTo>
                      <a:pt x="9" y="984"/>
                    </a:lnTo>
                    <a:lnTo>
                      <a:pt x="105" y="1128"/>
                    </a:lnTo>
                    <a:lnTo>
                      <a:pt x="180" y="1212"/>
                    </a:lnTo>
                    <a:lnTo>
                      <a:pt x="192" y="624"/>
                    </a:lnTo>
                  </a:path>
                </a:pathLst>
              </a:custGeom>
              <a:solidFill>
                <a:srgbClr val="009900">
                  <a:alpha val="50000"/>
                </a:srgbClr>
              </a:solidFill>
              <a:ln w="28575" cmpd="sng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40" name="Freeform 24" descr="Large confetti"/>
              <p:cNvSpPr>
                <a:spLocks/>
              </p:cNvSpPr>
              <p:nvPr/>
            </p:nvSpPr>
            <p:spPr bwMode="auto">
              <a:xfrm>
                <a:off x="3796" y="772"/>
                <a:ext cx="172" cy="483"/>
              </a:xfrm>
              <a:custGeom>
                <a:avLst/>
                <a:gdLst/>
                <a:ahLst/>
                <a:cxnLst>
                  <a:cxn ang="0">
                    <a:pos x="280" y="220"/>
                  </a:cxn>
                  <a:cxn ang="0">
                    <a:pos x="295" y="174"/>
                  </a:cxn>
                  <a:cxn ang="0">
                    <a:pos x="289" y="145"/>
                  </a:cxn>
                  <a:cxn ang="0">
                    <a:pos x="283" y="103"/>
                  </a:cxn>
                  <a:cxn ang="0">
                    <a:pos x="259" y="51"/>
                  </a:cxn>
                  <a:cxn ang="0">
                    <a:pos x="235" y="24"/>
                  </a:cxn>
                  <a:cxn ang="0">
                    <a:pos x="207" y="0"/>
                  </a:cxn>
                  <a:cxn ang="0">
                    <a:pos x="157" y="43"/>
                  </a:cxn>
                  <a:cxn ang="0">
                    <a:pos x="145" y="58"/>
                  </a:cxn>
                  <a:cxn ang="0">
                    <a:pos x="127" y="91"/>
                  </a:cxn>
                  <a:cxn ang="0">
                    <a:pos x="97" y="156"/>
                  </a:cxn>
                  <a:cxn ang="0">
                    <a:pos x="88" y="205"/>
                  </a:cxn>
                  <a:cxn ang="0">
                    <a:pos x="67" y="343"/>
                  </a:cxn>
                  <a:cxn ang="0">
                    <a:pos x="58" y="424"/>
                  </a:cxn>
                  <a:cxn ang="0">
                    <a:pos x="48" y="474"/>
                  </a:cxn>
                  <a:cxn ang="0">
                    <a:pos x="22" y="544"/>
                  </a:cxn>
                  <a:cxn ang="0">
                    <a:pos x="0" y="597"/>
                  </a:cxn>
                  <a:cxn ang="0">
                    <a:pos x="55" y="520"/>
                  </a:cxn>
                  <a:cxn ang="0">
                    <a:pos x="82" y="430"/>
                  </a:cxn>
                  <a:cxn ang="0">
                    <a:pos x="100" y="304"/>
                  </a:cxn>
                  <a:cxn ang="0">
                    <a:pos x="136" y="181"/>
                  </a:cxn>
                  <a:cxn ang="0">
                    <a:pos x="175" y="118"/>
                  </a:cxn>
                  <a:cxn ang="0">
                    <a:pos x="202" y="76"/>
                  </a:cxn>
                  <a:cxn ang="0">
                    <a:pos x="232" y="106"/>
                  </a:cxn>
                  <a:cxn ang="0">
                    <a:pos x="259" y="139"/>
                  </a:cxn>
                  <a:cxn ang="0">
                    <a:pos x="268" y="190"/>
                  </a:cxn>
                  <a:cxn ang="0">
                    <a:pos x="280" y="220"/>
                  </a:cxn>
                </a:cxnLst>
                <a:rect l="0" t="0" r="r" b="b"/>
                <a:pathLst>
                  <a:path w="295" h="597">
                    <a:moveTo>
                      <a:pt x="280" y="220"/>
                    </a:moveTo>
                    <a:lnTo>
                      <a:pt x="295" y="174"/>
                    </a:lnTo>
                    <a:lnTo>
                      <a:pt x="289" y="145"/>
                    </a:lnTo>
                    <a:lnTo>
                      <a:pt x="283" y="103"/>
                    </a:lnTo>
                    <a:lnTo>
                      <a:pt x="259" y="51"/>
                    </a:lnTo>
                    <a:lnTo>
                      <a:pt x="235" y="24"/>
                    </a:lnTo>
                    <a:lnTo>
                      <a:pt x="207" y="0"/>
                    </a:lnTo>
                    <a:lnTo>
                      <a:pt x="157" y="43"/>
                    </a:lnTo>
                    <a:lnTo>
                      <a:pt x="145" y="58"/>
                    </a:lnTo>
                    <a:lnTo>
                      <a:pt x="127" y="91"/>
                    </a:lnTo>
                    <a:lnTo>
                      <a:pt x="97" y="156"/>
                    </a:lnTo>
                    <a:lnTo>
                      <a:pt x="88" y="205"/>
                    </a:lnTo>
                    <a:lnTo>
                      <a:pt x="67" y="343"/>
                    </a:lnTo>
                    <a:lnTo>
                      <a:pt x="58" y="424"/>
                    </a:lnTo>
                    <a:lnTo>
                      <a:pt x="48" y="474"/>
                    </a:lnTo>
                    <a:lnTo>
                      <a:pt x="22" y="544"/>
                    </a:lnTo>
                    <a:lnTo>
                      <a:pt x="0" y="597"/>
                    </a:lnTo>
                    <a:lnTo>
                      <a:pt x="55" y="520"/>
                    </a:lnTo>
                    <a:lnTo>
                      <a:pt x="82" y="430"/>
                    </a:lnTo>
                    <a:lnTo>
                      <a:pt x="100" y="304"/>
                    </a:lnTo>
                    <a:lnTo>
                      <a:pt x="136" y="181"/>
                    </a:lnTo>
                    <a:lnTo>
                      <a:pt x="175" y="118"/>
                    </a:lnTo>
                    <a:lnTo>
                      <a:pt x="202" y="76"/>
                    </a:lnTo>
                    <a:lnTo>
                      <a:pt x="232" y="106"/>
                    </a:lnTo>
                    <a:lnTo>
                      <a:pt x="259" y="139"/>
                    </a:lnTo>
                    <a:lnTo>
                      <a:pt x="268" y="190"/>
                    </a:lnTo>
                    <a:lnTo>
                      <a:pt x="280" y="220"/>
                    </a:lnTo>
                    <a:close/>
                  </a:path>
                </a:pathLst>
              </a:custGeom>
              <a:pattFill prst="lgConfetti">
                <a:fgClr>
                  <a:srgbClr val="33CC33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41" name="Freeform 25" descr="Large confetti"/>
              <p:cNvSpPr>
                <a:spLocks/>
              </p:cNvSpPr>
              <p:nvPr/>
            </p:nvSpPr>
            <p:spPr bwMode="auto">
              <a:xfrm>
                <a:off x="3704" y="1493"/>
                <a:ext cx="60" cy="186"/>
              </a:xfrm>
              <a:custGeom>
                <a:avLst/>
                <a:gdLst/>
                <a:ahLst/>
                <a:cxnLst>
                  <a:cxn ang="0">
                    <a:pos x="52" y="0"/>
                  </a:cxn>
                  <a:cxn ang="0">
                    <a:pos x="45" y="23"/>
                  </a:cxn>
                  <a:cxn ang="0">
                    <a:pos x="0" y="78"/>
                  </a:cxn>
                  <a:cxn ang="0">
                    <a:pos x="33" y="129"/>
                  </a:cxn>
                  <a:cxn ang="0">
                    <a:pos x="67" y="185"/>
                  </a:cxn>
                  <a:cxn ang="0">
                    <a:pos x="94" y="224"/>
                  </a:cxn>
                  <a:cxn ang="0">
                    <a:pos x="102" y="230"/>
                  </a:cxn>
                  <a:cxn ang="0">
                    <a:pos x="99" y="204"/>
                  </a:cxn>
                  <a:cxn ang="0">
                    <a:pos x="64" y="143"/>
                  </a:cxn>
                  <a:cxn ang="0">
                    <a:pos x="31" y="74"/>
                  </a:cxn>
                  <a:cxn ang="0">
                    <a:pos x="51" y="47"/>
                  </a:cxn>
                  <a:cxn ang="0">
                    <a:pos x="60" y="29"/>
                  </a:cxn>
                  <a:cxn ang="0">
                    <a:pos x="63" y="18"/>
                  </a:cxn>
                  <a:cxn ang="0">
                    <a:pos x="52" y="0"/>
                  </a:cxn>
                </a:cxnLst>
                <a:rect l="0" t="0" r="r" b="b"/>
                <a:pathLst>
                  <a:path w="102" h="230">
                    <a:moveTo>
                      <a:pt x="52" y="0"/>
                    </a:moveTo>
                    <a:lnTo>
                      <a:pt x="45" y="23"/>
                    </a:lnTo>
                    <a:lnTo>
                      <a:pt x="0" y="78"/>
                    </a:lnTo>
                    <a:lnTo>
                      <a:pt x="33" y="129"/>
                    </a:lnTo>
                    <a:lnTo>
                      <a:pt x="67" y="185"/>
                    </a:lnTo>
                    <a:lnTo>
                      <a:pt x="94" y="224"/>
                    </a:lnTo>
                    <a:lnTo>
                      <a:pt x="102" y="230"/>
                    </a:lnTo>
                    <a:lnTo>
                      <a:pt x="99" y="204"/>
                    </a:lnTo>
                    <a:lnTo>
                      <a:pt x="64" y="143"/>
                    </a:lnTo>
                    <a:lnTo>
                      <a:pt x="31" y="74"/>
                    </a:lnTo>
                    <a:lnTo>
                      <a:pt x="51" y="47"/>
                    </a:lnTo>
                    <a:lnTo>
                      <a:pt x="60" y="29"/>
                    </a:lnTo>
                    <a:lnTo>
                      <a:pt x="63" y="18"/>
                    </a:lnTo>
                    <a:lnTo>
                      <a:pt x="52" y="0"/>
                    </a:lnTo>
                    <a:close/>
                  </a:path>
                </a:pathLst>
              </a:custGeom>
              <a:pattFill prst="lgConfetti">
                <a:fgClr>
                  <a:srgbClr val="33CC33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42" name="Freeform 26"/>
              <p:cNvSpPr>
                <a:spLocks/>
              </p:cNvSpPr>
              <p:nvPr/>
            </p:nvSpPr>
            <p:spPr bwMode="auto">
              <a:xfrm>
                <a:off x="3692" y="906"/>
                <a:ext cx="280" cy="1087"/>
              </a:xfrm>
              <a:custGeom>
                <a:avLst/>
                <a:gdLst/>
                <a:ahLst/>
                <a:cxnLst>
                  <a:cxn ang="0">
                    <a:pos x="480" y="0"/>
                  </a:cxn>
                  <a:cxn ang="0">
                    <a:pos x="472" y="1296"/>
                  </a:cxn>
                  <a:cxn ang="0">
                    <a:pos x="432" y="1344"/>
                  </a:cxn>
                  <a:cxn ang="0">
                    <a:pos x="384" y="1344"/>
                  </a:cxn>
                  <a:cxn ang="0">
                    <a:pos x="240" y="1200"/>
                  </a:cxn>
                  <a:cxn ang="0">
                    <a:pos x="144" y="1104"/>
                  </a:cxn>
                  <a:cxn ang="0">
                    <a:pos x="96" y="768"/>
                  </a:cxn>
                  <a:cxn ang="0">
                    <a:pos x="48" y="672"/>
                  </a:cxn>
                  <a:cxn ang="0">
                    <a:pos x="0" y="576"/>
                  </a:cxn>
                  <a:cxn ang="0">
                    <a:pos x="48" y="528"/>
                  </a:cxn>
                  <a:cxn ang="0">
                    <a:pos x="96" y="480"/>
                  </a:cxn>
                  <a:cxn ang="0">
                    <a:pos x="192" y="432"/>
                  </a:cxn>
                  <a:cxn ang="0">
                    <a:pos x="384" y="240"/>
                  </a:cxn>
                  <a:cxn ang="0">
                    <a:pos x="432" y="144"/>
                  </a:cxn>
                  <a:cxn ang="0">
                    <a:pos x="480" y="0"/>
                  </a:cxn>
                </a:cxnLst>
                <a:rect l="0" t="0" r="r" b="b"/>
                <a:pathLst>
                  <a:path w="480" h="1344">
                    <a:moveTo>
                      <a:pt x="480" y="0"/>
                    </a:moveTo>
                    <a:lnTo>
                      <a:pt x="472" y="1296"/>
                    </a:lnTo>
                    <a:lnTo>
                      <a:pt x="432" y="1344"/>
                    </a:lnTo>
                    <a:lnTo>
                      <a:pt x="384" y="1344"/>
                    </a:lnTo>
                    <a:lnTo>
                      <a:pt x="240" y="1200"/>
                    </a:lnTo>
                    <a:lnTo>
                      <a:pt x="144" y="1104"/>
                    </a:lnTo>
                    <a:lnTo>
                      <a:pt x="96" y="768"/>
                    </a:lnTo>
                    <a:lnTo>
                      <a:pt x="48" y="672"/>
                    </a:lnTo>
                    <a:lnTo>
                      <a:pt x="0" y="576"/>
                    </a:lnTo>
                    <a:lnTo>
                      <a:pt x="48" y="528"/>
                    </a:lnTo>
                    <a:lnTo>
                      <a:pt x="96" y="480"/>
                    </a:lnTo>
                    <a:lnTo>
                      <a:pt x="192" y="432"/>
                    </a:lnTo>
                    <a:lnTo>
                      <a:pt x="384" y="240"/>
                    </a:lnTo>
                    <a:lnTo>
                      <a:pt x="432" y="144"/>
                    </a:lnTo>
                    <a:lnTo>
                      <a:pt x="48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27"/>
            <p:cNvGrpSpPr>
              <a:grpSpLocks/>
            </p:cNvGrpSpPr>
            <p:nvPr/>
          </p:nvGrpSpPr>
          <p:grpSpPr bwMode="auto">
            <a:xfrm rot="21301711" flipH="1">
              <a:off x="3408" y="1584"/>
              <a:ext cx="280" cy="1232"/>
              <a:chOff x="3692" y="761"/>
              <a:chExt cx="280" cy="1232"/>
            </a:xfrm>
          </p:grpSpPr>
          <p:sp>
            <p:nvSpPr>
              <p:cNvPr id="137244" name="Freeform 28"/>
              <p:cNvSpPr>
                <a:spLocks/>
              </p:cNvSpPr>
              <p:nvPr/>
            </p:nvSpPr>
            <p:spPr bwMode="auto">
              <a:xfrm>
                <a:off x="3694" y="761"/>
                <a:ext cx="278" cy="980"/>
              </a:xfrm>
              <a:custGeom>
                <a:avLst/>
                <a:gdLst/>
                <a:ahLst/>
                <a:cxnLst>
                  <a:cxn ang="0">
                    <a:pos x="0" y="756"/>
                  </a:cxn>
                  <a:cxn ang="0">
                    <a:pos x="87" y="660"/>
                  </a:cxn>
                  <a:cxn ang="0">
                    <a:pos x="186" y="615"/>
                  </a:cxn>
                  <a:cxn ang="0">
                    <a:pos x="282" y="540"/>
                  </a:cxn>
                  <a:cxn ang="0">
                    <a:pos x="384" y="426"/>
                  </a:cxn>
                  <a:cxn ang="0">
                    <a:pos x="429" y="333"/>
                  </a:cxn>
                  <a:cxn ang="0">
                    <a:pos x="477" y="192"/>
                  </a:cxn>
                  <a:cxn ang="0">
                    <a:pos x="474" y="174"/>
                  </a:cxn>
                  <a:cxn ang="0">
                    <a:pos x="465" y="114"/>
                  </a:cxn>
                  <a:cxn ang="0">
                    <a:pos x="435" y="54"/>
                  </a:cxn>
                  <a:cxn ang="0">
                    <a:pos x="384" y="0"/>
                  </a:cxn>
                  <a:cxn ang="0">
                    <a:pos x="312" y="72"/>
                  </a:cxn>
                  <a:cxn ang="0">
                    <a:pos x="267" y="162"/>
                  </a:cxn>
                  <a:cxn ang="0">
                    <a:pos x="246" y="282"/>
                  </a:cxn>
                  <a:cxn ang="0">
                    <a:pos x="222" y="477"/>
                  </a:cxn>
                  <a:cxn ang="0">
                    <a:pos x="162" y="627"/>
                  </a:cxn>
                  <a:cxn ang="0">
                    <a:pos x="57" y="924"/>
                  </a:cxn>
                  <a:cxn ang="0">
                    <a:pos x="9" y="984"/>
                  </a:cxn>
                  <a:cxn ang="0">
                    <a:pos x="105" y="1128"/>
                  </a:cxn>
                  <a:cxn ang="0">
                    <a:pos x="180" y="1212"/>
                  </a:cxn>
                  <a:cxn ang="0">
                    <a:pos x="192" y="624"/>
                  </a:cxn>
                </a:cxnLst>
                <a:rect l="0" t="0" r="r" b="b"/>
                <a:pathLst>
                  <a:path w="477" h="1212">
                    <a:moveTo>
                      <a:pt x="0" y="756"/>
                    </a:moveTo>
                    <a:lnTo>
                      <a:pt x="87" y="660"/>
                    </a:lnTo>
                    <a:lnTo>
                      <a:pt x="186" y="615"/>
                    </a:lnTo>
                    <a:lnTo>
                      <a:pt x="282" y="540"/>
                    </a:lnTo>
                    <a:lnTo>
                      <a:pt x="384" y="426"/>
                    </a:lnTo>
                    <a:lnTo>
                      <a:pt x="429" y="333"/>
                    </a:lnTo>
                    <a:lnTo>
                      <a:pt x="477" y="192"/>
                    </a:lnTo>
                    <a:lnTo>
                      <a:pt x="474" y="174"/>
                    </a:lnTo>
                    <a:lnTo>
                      <a:pt x="465" y="114"/>
                    </a:lnTo>
                    <a:lnTo>
                      <a:pt x="435" y="54"/>
                    </a:lnTo>
                    <a:lnTo>
                      <a:pt x="384" y="0"/>
                    </a:lnTo>
                    <a:lnTo>
                      <a:pt x="312" y="72"/>
                    </a:lnTo>
                    <a:lnTo>
                      <a:pt x="267" y="162"/>
                    </a:lnTo>
                    <a:lnTo>
                      <a:pt x="246" y="282"/>
                    </a:lnTo>
                    <a:lnTo>
                      <a:pt x="222" y="477"/>
                    </a:lnTo>
                    <a:lnTo>
                      <a:pt x="162" y="627"/>
                    </a:lnTo>
                    <a:lnTo>
                      <a:pt x="57" y="924"/>
                    </a:lnTo>
                    <a:lnTo>
                      <a:pt x="9" y="984"/>
                    </a:lnTo>
                    <a:lnTo>
                      <a:pt x="105" y="1128"/>
                    </a:lnTo>
                    <a:lnTo>
                      <a:pt x="180" y="1212"/>
                    </a:lnTo>
                    <a:lnTo>
                      <a:pt x="192" y="624"/>
                    </a:lnTo>
                  </a:path>
                </a:pathLst>
              </a:custGeom>
              <a:solidFill>
                <a:srgbClr val="009900">
                  <a:alpha val="50000"/>
                </a:srgbClr>
              </a:solidFill>
              <a:ln w="28575" cmpd="sng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45" name="Freeform 29" descr="Large confetti"/>
              <p:cNvSpPr>
                <a:spLocks/>
              </p:cNvSpPr>
              <p:nvPr/>
            </p:nvSpPr>
            <p:spPr bwMode="auto">
              <a:xfrm>
                <a:off x="3796" y="772"/>
                <a:ext cx="172" cy="483"/>
              </a:xfrm>
              <a:custGeom>
                <a:avLst/>
                <a:gdLst/>
                <a:ahLst/>
                <a:cxnLst>
                  <a:cxn ang="0">
                    <a:pos x="280" y="220"/>
                  </a:cxn>
                  <a:cxn ang="0">
                    <a:pos x="295" y="174"/>
                  </a:cxn>
                  <a:cxn ang="0">
                    <a:pos x="289" y="145"/>
                  </a:cxn>
                  <a:cxn ang="0">
                    <a:pos x="283" y="103"/>
                  </a:cxn>
                  <a:cxn ang="0">
                    <a:pos x="259" y="51"/>
                  </a:cxn>
                  <a:cxn ang="0">
                    <a:pos x="235" y="24"/>
                  </a:cxn>
                  <a:cxn ang="0">
                    <a:pos x="207" y="0"/>
                  </a:cxn>
                  <a:cxn ang="0">
                    <a:pos x="157" y="43"/>
                  </a:cxn>
                  <a:cxn ang="0">
                    <a:pos x="145" y="58"/>
                  </a:cxn>
                  <a:cxn ang="0">
                    <a:pos x="127" y="91"/>
                  </a:cxn>
                  <a:cxn ang="0">
                    <a:pos x="97" y="156"/>
                  </a:cxn>
                  <a:cxn ang="0">
                    <a:pos x="88" y="205"/>
                  </a:cxn>
                  <a:cxn ang="0">
                    <a:pos x="67" y="343"/>
                  </a:cxn>
                  <a:cxn ang="0">
                    <a:pos x="58" y="424"/>
                  </a:cxn>
                  <a:cxn ang="0">
                    <a:pos x="48" y="474"/>
                  </a:cxn>
                  <a:cxn ang="0">
                    <a:pos x="22" y="544"/>
                  </a:cxn>
                  <a:cxn ang="0">
                    <a:pos x="0" y="597"/>
                  </a:cxn>
                  <a:cxn ang="0">
                    <a:pos x="55" y="520"/>
                  </a:cxn>
                  <a:cxn ang="0">
                    <a:pos x="82" y="430"/>
                  </a:cxn>
                  <a:cxn ang="0">
                    <a:pos x="100" y="304"/>
                  </a:cxn>
                  <a:cxn ang="0">
                    <a:pos x="136" y="181"/>
                  </a:cxn>
                  <a:cxn ang="0">
                    <a:pos x="175" y="118"/>
                  </a:cxn>
                  <a:cxn ang="0">
                    <a:pos x="202" y="76"/>
                  </a:cxn>
                  <a:cxn ang="0">
                    <a:pos x="232" y="106"/>
                  </a:cxn>
                  <a:cxn ang="0">
                    <a:pos x="259" y="139"/>
                  </a:cxn>
                  <a:cxn ang="0">
                    <a:pos x="268" y="190"/>
                  </a:cxn>
                  <a:cxn ang="0">
                    <a:pos x="280" y="220"/>
                  </a:cxn>
                </a:cxnLst>
                <a:rect l="0" t="0" r="r" b="b"/>
                <a:pathLst>
                  <a:path w="295" h="597">
                    <a:moveTo>
                      <a:pt x="280" y="220"/>
                    </a:moveTo>
                    <a:lnTo>
                      <a:pt x="295" y="174"/>
                    </a:lnTo>
                    <a:lnTo>
                      <a:pt x="289" y="145"/>
                    </a:lnTo>
                    <a:lnTo>
                      <a:pt x="283" y="103"/>
                    </a:lnTo>
                    <a:lnTo>
                      <a:pt x="259" y="51"/>
                    </a:lnTo>
                    <a:lnTo>
                      <a:pt x="235" y="24"/>
                    </a:lnTo>
                    <a:lnTo>
                      <a:pt x="207" y="0"/>
                    </a:lnTo>
                    <a:lnTo>
                      <a:pt x="157" y="43"/>
                    </a:lnTo>
                    <a:lnTo>
                      <a:pt x="145" y="58"/>
                    </a:lnTo>
                    <a:lnTo>
                      <a:pt x="127" y="91"/>
                    </a:lnTo>
                    <a:lnTo>
                      <a:pt x="97" y="156"/>
                    </a:lnTo>
                    <a:lnTo>
                      <a:pt x="88" y="205"/>
                    </a:lnTo>
                    <a:lnTo>
                      <a:pt x="67" y="343"/>
                    </a:lnTo>
                    <a:lnTo>
                      <a:pt x="58" y="424"/>
                    </a:lnTo>
                    <a:lnTo>
                      <a:pt x="48" y="474"/>
                    </a:lnTo>
                    <a:lnTo>
                      <a:pt x="22" y="544"/>
                    </a:lnTo>
                    <a:lnTo>
                      <a:pt x="0" y="597"/>
                    </a:lnTo>
                    <a:lnTo>
                      <a:pt x="55" y="520"/>
                    </a:lnTo>
                    <a:lnTo>
                      <a:pt x="82" y="430"/>
                    </a:lnTo>
                    <a:lnTo>
                      <a:pt x="100" y="304"/>
                    </a:lnTo>
                    <a:lnTo>
                      <a:pt x="136" y="181"/>
                    </a:lnTo>
                    <a:lnTo>
                      <a:pt x="175" y="118"/>
                    </a:lnTo>
                    <a:lnTo>
                      <a:pt x="202" y="76"/>
                    </a:lnTo>
                    <a:lnTo>
                      <a:pt x="232" y="106"/>
                    </a:lnTo>
                    <a:lnTo>
                      <a:pt x="259" y="139"/>
                    </a:lnTo>
                    <a:lnTo>
                      <a:pt x="268" y="190"/>
                    </a:lnTo>
                    <a:lnTo>
                      <a:pt x="280" y="220"/>
                    </a:lnTo>
                    <a:close/>
                  </a:path>
                </a:pathLst>
              </a:custGeom>
              <a:pattFill prst="lgConfetti">
                <a:fgClr>
                  <a:srgbClr val="33CC33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46" name="Freeform 30" descr="Large confetti"/>
              <p:cNvSpPr>
                <a:spLocks/>
              </p:cNvSpPr>
              <p:nvPr/>
            </p:nvSpPr>
            <p:spPr bwMode="auto">
              <a:xfrm>
                <a:off x="3704" y="1493"/>
                <a:ext cx="60" cy="186"/>
              </a:xfrm>
              <a:custGeom>
                <a:avLst/>
                <a:gdLst/>
                <a:ahLst/>
                <a:cxnLst>
                  <a:cxn ang="0">
                    <a:pos x="52" y="0"/>
                  </a:cxn>
                  <a:cxn ang="0">
                    <a:pos x="45" y="23"/>
                  </a:cxn>
                  <a:cxn ang="0">
                    <a:pos x="0" y="78"/>
                  </a:cxn>
                  <a:cxn ang="0">
                    <a:pos x="33" y="129"/>
                  </a:cxn>
                  <a:cxn ang="0">
                    <a:pos x="67" y="185"/>
                  </a:cxn>
                  <a:cxn ang="0">
                    <a:pos x="94" y="224"/>
                  </a:cxn>
                  <a:cxn ang="0">
                    <a:pos x="102" y="230"/>
                  </a:cxn>
                  <a:cxn ang="0">
                    <a:pos x="99" y="204"/>
                  </a:cxn>
                  <a:cxn ang="0">
                    <a:pos x="64" y="143"/>
                  </a:cxn>
                  <a:cxn ang="0">
                    <a:pos x="31" y="74"/>
                  </a:cxn>
                  <a:cxn ang="0">
                    <a:pos x="51" y="47"/>
                  </a:cxn>
                  <a:cxn ang="0">
                    <a:pos x="60" y="29"/>
                  </a:cxn>
                  <a:cxn ang="0">
                    <a:pos x="63" y="18"/>
                  </a:cxn>
                  <a:cxn ang="0">
                    <a:pos x="52" y="0"/>
                  </a:cxn>
                </a:cxnLst>
                <a:rect l="0" t="0" r="r" b="b"/>
                <a:pathLst>
                  <a:path w="102" h="230">
                    <a:moveTo>
                      <a:pt x="52" y="0"/>
                    </a:moveTo>
                    <a:lnTo>
                      <a:pt x="45" y="23"/>
                    </a:lnTo>
                    <a:lnTo>
                      <a:pt x="0" y="78"/>
                    </a:lnTo>
                    <a:lnTo>
                      <a:pt x="33" y="129"/>
                    </a:lnTo>
                    <a:lnTo>
                      <a:pt x="67" y="185"/>
                    </a:lnTo>
                    <a:lnTo>
                      <a:pt x="94" y="224"/>
                    </a:lnTo>
                    <a:lnTo>
                      <a:pt x="102" y="230"/>
                    </a:lnTo>
                    <a:lnTo>
                      <a:pt x="99" y="204"/>
                    </a:lnTo>
                    <a:lnTo>
                      <a:pt x="64" y="143"/>
                    </a:lnTo>
                    <a:lnTo>
                      <a:pt x="31" y="74"/>
                    </a:lnTo>
                    <a:lnTo>
                      <a:pt x="51" y="47"/>
                    </a:lnTo>
                    <a:lnTo>
                      <a:pt x="60" y="29"/>
                    </a:lnTo>
                    <a:lnTo>
                      <a:pt x="63" y="18"/>
                    </a:lnTo>
                    <a:lnTo>
                      <a:pt x="52" y="0"/>
                    </a:lnTo>
                    <a:close/>
                  </a:path>
                </a:pathLst>
              </a:custGeom>
              <a:pattFill prst="lgConfetti">
                <a:fgClr>
                  <a:srgbClr val="33CC33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47" name="Freeform 31"/>
              <p:cNvSpPr>
                <a:spLocks/>
              </p:cNvSpPr>
              <p:nvPr/>
            </p:nvSpPr>
            <p:spPr bwMode="auto">
              <a:xfrm>
                <a:off x="3692" y="906"/>
                <a:ext cx="280" cy="1087"/>
              </a:xfrm>
              <a:custGeom>
                <a:avLst/>
                <a:gdLst/>
                <a:ahLst/>
                <a:cxnLst>
                  <a:cxn ang="0">
                    <a:pos x="480" y="0"/>
                  </a:cxn>
                  <a:cxn ang="0">
                    <a:pos x="472" y="1296"/>
                  </a:cxn>
                  <a:cxn ang="0">
                    <a:pos x="432" y="1344"/>
                  </a:cxn>
                  <a:cxn ang="0">
                    <a:pos x="384" y="1344"/>
                  </a:cxn>
                  <a:cxn ang="0">
                    <a:pos x="240" y="1200"/>
                  </a:cxn>
                  <a:cxn ang="0">
                    <a:pos x="144" y="1104"/>
                  </a:cxn>
                  <a:cxn ang="0">
                    <a:pos x="96" y="768"/>
                  </a:cxn>
                  <a:cxn ang="0">
                    <a:pos x="48" y="672"/>
                  </a:cxn>
                  <a:cxn ang="0">
                    <a:pos x="0" y="576"/>
                  </a:cxn>
                  <a:cxn ang="0">
                    <a:pos x="48" y="528"/>
                  </a:cxn>
                  <a:cxn ang="0">
                    <a:pos x="96" y="480"/>
                  </a:cxn>
                  <a:cxn ang="0">
                    <a:pos x="192" y="432"/>
                  </a:cxn>
                  <a:cxn ang="0">
                    <a:pos x="384" y="240"/>
                  </a:cxn>
                  <a:cxn ang="0">
                    <a:pos x="432" y="144"/>
                  </a:cxn>
                  <a:cxn ang="0">
                    <a:pos x="480" y="0"/>
                  </a:cxn>
                </a:cxnLst>
                <a:rect l="0" t="0" r="r" b="b"/>
                <a:pathLst>
                  <a:path w="480" h="1344">
                    <a:moveTo>
                      <a:pt x="480" y="0"/>
                    </a:moveTo>
                    <a:lnTo>
                      <a:pt x="472" y="1296"/>
                    </a:lnTo>
                    <a:lnTo>
                      <a:pt x="432" y="1344"/>
                    </a:lnTo>
                    <a:lnTo>
                      <a:pt x="384" y="1344"/>
                    </a:lnTo>
                    <a:lnTo>
                      <a:pt x="240" y="1200"/>
                    </a:lnTo>
                    <a:lnTo>
                      <a:pt x="144" y="1104"/>
                    </a:lnTo>
                    <a:lnTo>
                      <a:pt x="96" y="768"/>
                    </a:lnTo>
                    <a:lnTo>
                      <a:pt x="48" y="672"/>
                    </a:lnTo>
                    <a:lnTo>
                      <a:pt x="0" y="576"/>
                    </a:lnTo>
                    <a:lnTo>
                      <a:pt x="48" y="528"/>
                    </a:lnTo>
                    <a:lnTo>
                      <a:pt x="96" y="480"/>
                    </a:lnTo>
                    <a:lnTo>
                      <a:pt x="192" y="432"/>
                    </a:lnTo>
                    <a:lnTo>
                      <a:pt x="384" y="240"/>
                    </a:lnTo>
                    <a:lnTo>
                      <a:pt x="432" y="144"/>
                    </a:lnTo>
                    <a:lnTo>
                      <a:pt x="48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6732240" y="3356992"/>
            <a:ext cx="555625" cy="2051050"/>
            <a:chOff x="4431" y="240"/>
            <a:chExt cx="677" cy="2495"/>
          </a:xfrm>
        </p:grpSpPr>
        <p:sp>
          <p:nvSpPr>
            <p:cNvPr id="137249" name="Freeform 33"/>
            <p:cNvSpPr>
              <a:spLocks/>
            </p:cNvSpPr>
            <p:nvPr/>
          </p:nvSpPr>
          <p:spPr bwMode="auto">
            <a:xfrm rot="459499">
              <a:off x="4641" y="1559"/>
              <a:ext cx="406" cy="1176"/>
            </a:xfrm>
            <a:custGeom>
              <a:avLst/>
              <a:gdLst/>
              <a:ahLst/>
              <a:cxnLst>
                <a:cxn ang="0">
                  <a:pos x="0" y="1320"/>
                </a:cxn>
                <a:cxn ang="0">
                  <a:pos x="0" y="120"/>
                </a:cxn>
                <a:cxn ang="0">
                  <a:pos x="58" y="136"/>
                </a:cxn>
                <a:cxn ang="0">
                  <a:pos x="138" y="116"/>
                </a:cxn>
                <a:cxn ang="0">
                  <a:pos x="256" y="92"/>
                </a:cxn>
                <a:cxn ang="0">
                  <a:pos x="384" y="72"/>
                </a:cxn>
                <a:cxn ang="0">
                  <a:pos x="484" y="0"/>
                </a:cxn>
                <a:cxn ang="0">
                  <a:pos x="484" y="1320"/>
                </a:cxn>
              </a:cxnLst>
              <a:rect l="0" t="0" r="r" b="b"/>
              <a:pathLst>
                <a:path w="484" h="1320">
                  <a:moveTo>
                    <a:pt x="0" y="1320"/>
                  </a:moveTo>
                  <a:lnTo>
                    <a:pt x="0" y="120"/>
                  </a:lnTo>
                  <a:lnTo>
                    <a:pt x="58" y="136"/>
                  </a:lnTo>
                  <a:lnTo>
                    <a:pt x="138" y="116"/>
                  </a:lnTo>
                  <a:lnTo>
                    <a:pt x="256" y="92"/>
                  </a:lnTo>
                  <a:lnTo>
                    <a:pt x="384" y="72"/>
                  </a:lnTo>
                  <a:lnTo>
                    <a:pt x="484" y="0"/>
                  </a:lnTo>
                  <a:lnTo>
                    <a:pt x="484" y="1320"/>
                  </a:lnTo>
                </a:path>
              </a:pathLst>
            </a:custGeom>
            <a:gradFill rotWithShape="0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50" name="Freeform 34" descr="Large confetti"/>
            <p:cNvSpPr>
              <a:spLocks/>
            </p:cNvSpPr>
            <p:nvPr/>
          </p:nvSpPr>
          <p:spPr bwMode="auto">
            <a:xfrm rot="459499">
              <a:off x="4704" y="1527"/>
              <a:ext cx="404" cy="162"/>
            </a:xfrm>
            <a:custGeom>
              <a:avLst/>
              <a:gdLst/>
              <a:ahLst/>
              <a:cxnLst>
                <a:cxn ang="0">
                  <a:pos x="0" y="162"/>
                </a:cxn>
                <a:cxn ang="0">
                  <a:pos x="58" y="182"/>
                </a:cxn>
                <a:cxn ang="0">
                  <a:pos x="136" y="160"/>
                </a:cxn>
                <a:cxn ang="0">
                  <a:pos x="252" y="136"/>
                </a:cxn>
                <a:cxn ang="0">
                  <a:pos x="388" y="114"/>
                </a:cxn>
                <a:cxn ang="0">
                  <a:pos x="482" y="40"/>
                </a:cxn>
                <a:cxn ang="0">
                  <a:pos x="478" y="18"/>
                </a:cxn>
                <a:cxn ang="0">
                  <a:pos x="426" y="0"/>
                </a:cxn>
                <a:cxn ang="0">
                  <a:pos x="334" y="10"/>
                </a:cxn>
                <a:cxn ang="0">
                  <a:pos x="242" y="36"/>
                </a:cxn>
                <a:cxn ang="0">
                  <a:pos x="126" y="62"/>
                </a:cxn>
                <a:cxn ang="0">
                  <a:pos x="36" y="104"/>
                </a:cxn>
                <a:cxn ang="0">
                  <a:pos x="2" y="130"/>
                </a:cxn>
                <a:cxn ang="0">
                  <a:pos x="0" y="162"/>
                </a:cxn>
              </a:cxnLst>
              <a:rect l="0" t="0" r="r" b="b"/>
              <a:pathLst>
                <a:path w="482" h="182">
                  <a:moveTo>
                    <a:pt x="0" y="162"/>
                  </a:moveTo>
                  <a:lnTo>
                    <a:pt x="58" y="182"/>
                  </a:lnTo>
                  <a:lnTo>
                    <a:pt x="136" y="160"/>
                  </a:lnTo>
                  <a:lnTo>
                    <a:pt x="252" y="136"/>
                  </a:lnTo>
                  <a:lnTo>
                    <a:pt x="388" y="114"/>
                  </a:lnTo>
                  <a:lnTo>
                    <a:pt x="482" y="40"/>
                  </a:lnTo>
                  <a:lnTo>
                    <a:pt x="478" y="18"/>
                  </a:lnTo>
                  <a:lnTo>
                    <a:pt x="426" y="0"/>
                  </a:lnTo>
                  <a:lnTo>
                    <a:pt x="334" y="10"/>
                  </a:lnTo>
                  <a:lnTo>
                    <a:pt x="242" y="36"/>
                  </a:lnTo>
                  <a:lnTo>
                    <a:pt x="126" y="62"/>
                  </a:lnTo>
                  <a:lnTo>
                    <a:pt x="36" y="104"/>
                  </a:lnTo>
                  <a:lnTo>
                    <a:pt x="2" y="130"/>
                  </a:lnTo>
                  <a:lnTo>
                    <a:pt x="0" y="162"/>
                  </a:lnTo>
                  <a:close/>
                </a:path>
              </a:pathLst>
            </a:custGeom>
            <a:pattFill prst="lgConfetti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51" name="Freeform 35"/>
            <p:cNvSpPr>
              <a:spLocks/>
            </p:cNvSpPr>
            <p:nvPr/>
          </p:nvSpPr>
          <p:spPr bwMode="auto">
            <a:xfrm rot="459499">
              <a:off x="4753" y="1552"/>
              <a:ext cx="318" cy="101"/>
            </a:xfrm>
            <a:custGeom>
              <a:avLst/>
              <a:gdLst/>
              <a:ahLst/>
              <a:cxnLst>
                <a:cxn ang="0">
                  <a:pos x="0" y="108"/>
                </a:cxn>
                <a:cxn ang="0">
                  <a:pos x="30" y="114"/>
                </a:cxn>
                <a:cxn ang="0">
                  <a:pos x="94" y="92"/>
                </a:cxn>
                <a:cxn ang="0">
                  <a:pos x="196" y="72"/>
                </a:cxn>
                <a:cxn ang="0">
                  <a:pos x="292" y="58"/>
                </a:cxn>
                <a:cxn ang="0">
                  <a:pos x="348" y="40"/>
                </a:cxn>
                <a:cxn ang="0">
                  <a:pos x="380" y="14"/>
                </a:cxn>
                <a:cxn ang="0">
                  <a:pos x="368" y="0"/>
                </a:cxn>
                <a:cxn ang="0">
                  <a:pos x="310" y="4"/>
                </a:cxn>
                <a:cxn ang="0">
                  <a:pos x="182" y="30"/>
                </a:cxn>
                <a:cxn ang="0">
                  <a:pos x="98" y="52"/>
                </a:cxn>
                <a:cxn ang="0">
                  <a:pos x="40" y="78"/>
                </a:cxn>
                <a:cxn ang="0">
                  <a:pos x="2" y="92"/>
                </a:cxn>
                <a:cxn ang="0">
                  <a:pos x="0" y="108"/>
                </a:cxn>
              </a:cxnLst>
              <a:rect l="0" t="0" r="r" b="b"/>
              <a:pathLst>
                <a:path w="380" h="114">
                  <a:moveTo>
                    <a:pt x="0" y="108"/>
                  </a:moveTo>
                  <a:lnTo>
                    <a:pt x="30" y="114"/>
                  </a:lnTo>
                  <a:lnTo>
                    <a:pt x="94" y="92"/>
                  </a:lnTo>
                  <a:lnTo>
                    <a:pt x="196" y="72"/>
                  </a:lnTo>
                  <a:lnTo>
                    <a:pt x="292" y="58"/>
                  </a:lnTo>
                  <a:lnTo>
                    <a:pt x="348" y="40"/>
                  </a:lnTo>
                  <a:lnTo>
                    <a:pt x="380" y="14"/>
                  </a:lnTo>
                  <a:lnTo>
                    <a:pt x="368" y="0"/>
                  </a:lnTo>
                  <a:lnTo>
                    <a:pt x="310" y="4"/>
                  </a:lnTo>
                  <a:lnTo>
                    <a:pt x="182" y="30"/>
                  </a:lnTo>
                  <a:lnTo>
                    <a:pt x="98" y="52"/>
                  </a:lnTo>
                  <a:lnTo>
                    <a:pt x="40" y="78"/>
                  </a:lnTo>
                  <a:lnTo>
                    <a:pt x="2" y="92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52" name="Freeform 36"/>
            <p:cNvSpPr>
              <a:spLocks/>
            </p:cNvSpPr>
            <p:nvPr/>
          </p:nvSpPr>
          <p:spPr bwMode="auto">
            <a:xfrm rot="-456074">
              <a:off x="4466" y="1099"/>
              <a:ext cx="410" cy="6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678"/>
                </a:cxn>
                <a:cxn ang="0">
                  <a:pos x="40" y="692"/>
                </a:cxn>
                <a:cxn ang="0">
                  <a:pos x="112" y="672"/>
                </a:cxn>
                <a:cxn ang="0">
                  <a:pos x="240" y="634"/>
                </a:cxn>
                <a:cxn ang="0">
                  <a:pos x="340" y="614"/>
                </a:cxn>
                <a:cxn ang="0">
                  <a:pos x="402" y="572"/>
                </a:cxn>
                <a:cxn ang="0">
                  <a:pos x="410" y="558"/>
                </a:cxn>
                <a:cxn ang="0">
                  <a:pos x="410" y="136"/>
                </a:cxn>
                <a:cxn ang="0">
                  <a:pos x="406" y="120"/>
                </a:cxn>
                <a:cxn ang="0">
                  <a:pos x="362" y="142"/>
                </a:cxn>
                <a:cxn ang="0">
                  <a:pos x="246" y="96"/>
                </a:cxn>
                <a:cxn ang="0">
                  <a:pos x="138" y="70"/>
                </a:cxn>
                <a:cxn ang="0">
                  <a:pos x="84" y="66"/>
                </a:cxn>
                <a:cxn ang="0">
                  <a:pos x="62" y="42"/>
                </a:cxn>
                <a:cxn ang="0">
                  <a:pos x="38" y="20"/>
                </a:cxn>
                <a:cxn ang="0">
                  <a:pos x="2" y="0"/>
                </a:cxn>
              </a:cxnLst>
              <a:rect l="0" t="0" r="r" b="b"/>
              <a:pathLst>
                <a:path w="410" h="692">
                  <a:moveTo>
                    <a:pt x="2" y="0"/>
                  </a:moveTo>
                  <a:lnTo>
                    <a:pt x="0" y="678"/>
                  </a:lnTo>
                  <a:lnTo>
                    <a:pt x="40" y="692"/>
                  </a:lnTo>
                  <a:lnTo>
                    <a:pt x="112" y="672"/>
                  </a:lnTo>
                  <a:lnTo>
                    <a:pt x="240" y="634"/>
                  </a:lnTo>
                  <a:lnTo>
                    <a:pt x="340" y="614"/>
                  </a:lnTo>
                  <a:lnTo>
                    <a:pt x="402" y="572"/>
                  </a:lnTo>
                  <a:lnTo>
                    <a:pt x="410" y="558"/>
                  </a:lnTo>
                  <a:lnTo>
                    <a:pt x="410" y="136"/>
                  </a:lnTo>
                  <a:lnTo>
                    <a:pt x="406" y="120"/>
                  </a:lnTo>
                  <a:lnTo>
                    <a:pt x="362" y="142"/>
                  </a:lnTo>
                  <a:lnTo>
                    <a:pt x="246" y="96"/>
                  </a:lnTo>
                  <a:lnTo>
                    <a:pt x="138" y="70"/>
                  </a:lnTo>
                  <a:lnTo>
                    <a:pt x="84" y="66"/>
                  </a:lnTo>
                  <a:lnTo>
                    <a:pt x="62" y="42"/>
                  </a:lnTo>
                  <a:lnTo>
                    <a:pt x="38" y="20"/>
                  </a:lnTo>
                  <a:lnTo>
                    <a:pt x="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53" name="Freeform 37" descr="Large confetti"/>
            <p:cNvSpPr>
              <a:spLocks/>
            </p:cNvSpPr>
            <p:nvPr/>
          </p:nvSpPr>
          <p:spPr bwMode="auto">
            <a:xfrm rot="21143926" flipH="1">
              <a:off x="4431" y="1065"/>
              <a:ext cx="404" cy="162"/>
            </a:xfrm>
            <a:custGeom>
              <a:avLst/>
              <a:gdLst/>
              <a:ahLst/>
              <a:cxnLst>
                <a:cxn ang="0">
                  <a:pos x="0" y="162"/>
                </a:cxn>
                <a:cxn ang="0">
                  <a:pos x="58" y="182"/>
                </a:cxn>
                <a:cxn ang="0">
                  <a:pos x="136" y="160"/>
                </a:cxn>
                <a:cxn ang="0">
                  <a:pos x="252" y="136"/>
                </a:cxn>
                <a:cxn ang="0">
                  <a:pos x="388" y="114"/>
                </a:cxn>
                <a:cxn ang="0">
                  <a:pos x="482" y="40"/>
                </a:cxn>
                <a:cxn ang="0">
                  <a:pos x="478" y="18"/>
                </a:cxn>
                <a:cxn ang="0">
                  <a:pos x="426" y="0"/>
                </a:cxn>
                <a:cxn ang="0">
                  <a:pos x="334" y="10"/>
                </a:cxn>
                <a:cxn ang="0">
                  <a:pos x="242" y="36"/>
                </a:cxn>
                <a:cxn ang="0">
                  <a:pos x="126" y="62"/>
                </a:cxn>
                <a:cxn ang="0">
                  <a:pos x="36" y="104"/>
                </a:cxn>
                <a:cxn ang="0">
                  <a:pos x="2" y="130"/>
                </a:cxn>
                <a:cxn ang="0">
                  <a:pos x="0" y="162"/>
                </a:cxn>
              </a:cxnLst>
              <a:rect l="0" t="0" r="r" b="b"/>
              <a:pathLst>
                <a:path w="482" h="182">
                  <a:moveTo>
                    <a:pt x="0" y="162"/>
                  </a:moveTo>
                  <a:lnTo>
                    <a:pt x="58" y="182"/>
                  </a:lnTo>
                  <a:lnTo>
                    <a:pt x="136" y="160"/>
                  </a:lnTo>
                  <a:lnTo>
                    <a:pt x="252" y="136"/>
                  </a:lnTo>
                  <a:lnTo>
                    <a:pt x="388" y="114"/>
                  </a:lnTo>
                  <a:lnTo>
                    <a:pt x="482" y="40"/>
                  </a:lnTo>
                  <a:lnTo>
                    <a:pt x="478" y="18"/>
                  </a:lnTo>
                  <a:lnTo>
                    <a:pt x="426" y="0"/>
                  </a:lnTo>
                  <a:lnTo>
                    <a:pt x="334" y="10"/>
                  </a:lnTo>
                  <a:lnTo>
                    <a:pt x="242" y="36"/>
                  </a:lnTo>
                  <a:lnTo>
                    <a:pt x="126" y="62"/>
                  </a:lnTo>
                  <a:lnTo>
                    <a:pt x="36" y="104"/>
                  </a:lnTo>
                  <a:lnTo>
                    <a:pt x="2" y="130"/>
                  </a:lnTo>
                  <a:lnTo>
                    <a:pt x="0" y="162"/>
                  </a:lnTo>
                  <a:close/>
                </a:path>
              </a:pathLst>
            </a:custGeom>
            <a:pattFill prst="lgConfetti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54" name="Freeform 38"/>
            <p:cNvSpPr>
              <a:spLocks/>
            </p:cNvSpPr>
            <p:nvPr/>
          </p:nvSpPr>
          <p:spPr bwMode="auto">
            <a:xfrm rot="21143926" flipH="1">
              <a:off x="4467" y="1090"/>
              <a:ext cx="318" cy="101"/>
            </a:xfrm>
            <a:custGeom>
              <a:avLst/>
              <a:gdLst/>
              <a:ahLst/>
              <a:cxnLst>
                <a:cxn ang="0">
                  <a:pos x="0" y="108"/>
                </a:cxn>
                <a:cxn ang="0">
                  <a:pos x="30" y="114"/>
                </a:cxn>
                <a:cxn ang="0">
                  <a:pos x="94" y="92"/>
                </a:cxn>
                <a:cxn ang="0">
                  <a:pos x="196" y="72"/>
                </a:cxn>
                <a:cxn ang="0">
                  <a:pos x="292" y="58"/>
                </a:cxn>
                <a:cxn ang="0">
                  <a:pos x="348" y="40"/>
                </a:cxn>
                <a:cxn ang="0">
                  <a:pos x="380" y="14"/>
                </a:cxn>
                <a:cxn ang="0">
                  <a:pos x="368" y="0"/>
                </a:cxn>
                <a:cxn ang="0">
                  <a:pos x="310" y="4"/>
                </a:cxn>
                <a:cxn ang="0">
                  <a:pos x="182" y="30"/>
                </a:cxn>
                <a:cxn ang="0">
                  <a:pos x="98" y="52"/>
                </a:cxn>
                <a:cxn ang="0">
                  <a:pos x="40" y="78"/>
                </a:cxn>
                <a:cxn ang="0">
                  <a:pos x="2" y="92"/>
                </a:cxn>
                <a:cxn ang="0">
                  <a:pos x="0" y="108"/>
                </a:cxn>
              </a:cxnLst>
              <a:rect l="0" t="0" r="r" b="b"/>
              <a:pathLst>
                <a:path w="380" h="114">
                  <a:moveTo>
                    <a:pt x="0" y="108"/>
                  </a:moveTo>
                  <a:lnTo>
                    <a:pt x="30" y="114"/>
                  </a:lnTo>
                  <a:lnTo>
                    <a:pt x="94" y="92"/>
                  </a:lnTo>
                  <a:lnTo>
                    <a:pt x="196" y="72"/>
                  </a:lnTo>
                  <a:lnTo>
                    <a:pt x="292" y="58"/>
                  </a:lnTo>
                  <a:lnTo>
                    <a:pt x="348" y="40"/>
                  </a:lnTo>
                  <a:lnTo>
                    <a:pt x="380" y="14"/>
                  </a:lnTo>
                  <a:lnTo>
                    <a:pt x="368" y="0"/>
                  </a:lnTo>
                  <a:lnTo>
                    <a:pt x="310" y="4"/>
                  </a:lnTo>
                  <a:lnTo>
                    <a:pt x="182" y="30"/>
                  </a:lnTo>
                  <a:lnTo>
                    <a:pt x="98" y="52"/>
                  </a:lnTo>
                  <a:lnTo>
                    <a:pt x="40" y="78"/>
                  </a:lnTo>
                  <a:lnTo>
                    <a:pt x="2" y="92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55" name="Freeform 39"/>
            <p:cNvSpPr>
              <a:spLocks/>
            </p:cNvSpPr>
            <p:nvPr/>
          </p:nvSpPr>
          <p:spPr bwMode="auto">
            <a:xfrm rot="-456074">
              <a:off x="4501" y="1595"/>
              <a:ext cx="404" cy="119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40" y="134"/>
                </a:cxn>
                <a:cxn ang="0">
                  <a:pos x="110" y="112"/>
                </a:cxn>
                <a:cxn ang="0">
                  <a:pos x="238" y="76"/>
                </a:cxn>
                <a:cxn ang="0">
                  <a:pos x="336" y="58"/>
                </a:cxn>
                <a:cxn ang="0">
                  <a:pos x="396" y="16"/>
                </a:cxn>
                <a:cxn ang="0">
                  <a:pos x="404" y="0"/>
                </a:cxn>
              </a:cxnLst>
              <a:rect l="0" t="0" r="r" b="b"/>
              <a:pathLst>
                <a:path w="404" h="134">
                  <a:moveTo>
                    <a:pt x="0" y="118"/>
                  </a:moveTo>
                  <a:lnTo>
                    <a:pt x="40" y="134"/>
                  </a:lnTo>
                  <a:lnTo>
                    <a:pt x="110" y="112"/>
                  </a:lnTo>
                  <a:lnTo>
                    <a:pt x="238" y="76"/>
                  </a:lnTo>
                  <a:lnTo>
                    <a:pt x="336" y="58"/>
                  </a:lnTo>
                  <a:lnTo>
                    <a:pt x="396" y="16"/>
                  </a:lnTo>
                  <a:lnTo>
                    <a:pt x="404" y="0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56" name="Freeform 40"/>
            <p:cNvSpPr>
              <a:spLocks/>
            </p:cNvSpPr>
            <p:nvPr/>
          </p:nvSpPr>
          <p:spPr bwMode="auto">
            <a:xfrm rot="359638" flipH="1">
              <a:off x="4500" y="240"/>
              <a:ext cx="403" cy="9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08"/>
                </a:cxn>
                <a:cxn ang="0">
                  <a:pos x="104" y="1012"/>
                </a:cxn>
                <a:cxn ang="0">
                  <a:pos x="184" y="1000"/>
                </a:cxn>
                <a:cxn ang="0">
                  <a:pos x="280" y="976"/>
                </a:cxn>
                <a:cxn ang="0">
                  <a:pos x="380" y="948"/>
                </a:cxn>
                <a:cxn ang="0">
                  <a:pos x="480" y="884"/>
                </a:cxn>
                <a:cxn ang="0">
                  <a:pos x="480" y="0"/>
                </a:cxn>
                <a:cxn ang="0">
                  <a:pos x="0" y="0"/>
                </a:cxn>
              </a:cxnLst>
              <a:rect l="0" t="0" r="r" b="b"/>
              <a:pathLst>
                <a:path w="480" h="1012">
                  <a:moveTo>
                    <a:pt x="0" y="0"/>
                  </a:moveTo>
                  <a:lnTo>
                    <a:pt x="0" y="1008"/>
                  </a:lnTo>
                  <a:lnTo>
                    <a:pt x="104" y="1012"/>
                  </a:lnTo>
                  <a:lnTo>
                    <a:pt x="184" y="1000"/>
                  </a:lnTo>
                  <a:lnTo>
                    <a:pt x="280" y="976"/>
                  </a:lnTo>
                  <a:lnTo>
                    <a:pt x="380" y="948"/>
                  </a:lnTo>
                  <a:lnTo>
                    <a:pt x="480" y="884"/>
                  </a:lnTo>
                  <a:lnTo>
                    <a:pt x="48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57" name="Freeform 41"/>
            <p:cNvSpPr>
              <a:spLocks/>
            </p:cNvSpPr>
            <p:nvPr/>
          </p:nvSpPr>
          <p:spPr bwMode="auto">
            <a:xfrm rot="359638" flipH="1">
              <a:off x="4463" y="1018"/>
              <a:ext cx="399" cy="117"/>
            </a:xfrm>
            <a:custGeom>
              <a:avLst/>
              <a:gdLst/>
              <a:ahLst/>
              <a:cxnLst>
                <a:cxn ang="0">
                  <a:pos x="0" y="130"/>
                </a:cxn>
                <a:cxn ang="0">
                  <a:pos x="76" y="130"/>
                </a:cxn>
                <a:cxn ang="0">
                  <a:pos x="104" y="132"/>
                </a:cxn>
                <a:cxn ang="0">
                  <a:pos x="188" y="120"/>
                </a:cxn>
                <a:cxn ang="0">
                  <a:pos x="380" y="68"/>
                </a:cxn>
                <a:cxn ang="0">
                  <a:pos x="476" y="0"/>
                </a:cxn>
              </a:cxnLst>
              <a:rect l="0" t="0" r="r" b="b"/>
              <a:pathLst>
                <a:path w="476" h="132">
                  <a:moveTo>
                    <a:pt x="0" y="130"/>
                  </a:moveTo>
                  <a:lnTo>
                    <a:pt x="76" y="130"/>
                  </a:lnTo>
                  <a:lnTo>
                    <a:pt x="104" y="132"/>
                  </a:lnTo>
                  <a:lnTo>
                    <a:pt x="188" y="120"/>
                  </a:lnTo>
                  <a:lnTo>
                    <a:pt x="380" y="68"/>
                  </a:lnTo>
                  <a:lnTo>
                    <a:pt x="476" y="0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0" name="Group 42"/>
          <p:cNvGrpSpPr>
            <a:grpSpLocks/>
          </p:cNvGrpSpPr>
          <p:nvPr/>
        </p:nvGrpSpPr>
        <p:grpSpPr bwMode="auto">
          <a:xfrm>
            <a:off x="7452320" y="3356992"/>
            <a:ext cx="561975" cy="2090738"/>
            <a:chOff x="1102" y="480"/>
            <a:chExt cx="686" cy="3010"/>
          </a:xfrm>
        </p:grpSpPr>
        <p:sp>
          <p:nvSpPr>
            <p:cNvPr id="137259" name="Freeform 43"/>
            <p:cNvSpPr>
              <a:spLocks/>
            </p:cNvSpPr>
            <p:nvPr/>
          </p:nvSpPr>
          <p:spPr bwMode="auto">
            <a:xfrm rot="-350790">
              <a:off x="1259" y="989"/>
              <a:ext cx="203" cy="41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96"/>
                </a:cxn>
                <a:cxn ang="0">
                  <a:pos x="49" y="192"/>
                </a:cxn>
                <a:cxn ang="0">
                  <a:pos x="97" y="336"/>
                </a:cxn>
                <a:cxn ang="0">
                  <a:pos x="132" y="434"/>
                </a:cxn>
                <a:cxn ang="0">
                  <a:pos x="162" y="411"/>
                </a:cxn>
                <a:cxn ang="0">
                  <a:pos x="214" y="401"/>
                </a:cxn>
                <a:cxn ang="0">
                  <a:pos x="148" y="83"/>
                </a:cxn>
                <a:cxn ang="0">
                  <a:pos x="12" y="32"/>
                </a:cxn>
                <a:cxn ang="0">
                  <a:pos x="0" y="53"/>
                </a:cxn>
              </a:cxnLst>
              <a:rect l="0" t="0" r="r" b="b"/>
              <a:pathLst>
                <a:path w="214" h="434">
                  <a:moveTo>
                    <a:pt x="1" y="0"/>
                  </a:moveTo>
                  <a:lnTo>
                    <a:pt x="1" y="96"/>
                  </a:lnTo>
                  <a:lnTo>
                    <a:pt x="49" y="192"/>
                  </a:lnTo>
                  <a:lnTo>
                    <a:pt x="97" y="336"/>
                  </a:lnTo>
                  <a:lnTo>
                    <a:pt x="132" y="434"/>
                  </a:lnTo>
                  <a:lnTo>
                    <a:pt x="162" y="411"/>
                  </a:lnTo>
                  <a:lnTo>
                    <a:pt x="214" y="401"/>
                  </a:lnTo>
                  <a:lnTo>
                    <a:pt x="148" y="83"/>
                  </a:lnTo>
                  <a:lnTo>
                    <a:pt x="12" y="32"/>
                  </a:lnTo>
                  <a:lnTo>
                    <a:pt x="0" y="53"/>
                  </a:lnTo>
                </a:path>
              </a:pathLst>
            </a:custGeom>
            <a:solidFill>
              <a:srgbClr val="D629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60" name="Freeform 44"/>
            <p:cNvSpPr>
              <a:spLocks/>
            </p:cNvSpPr>
            <p:nvPr/>
          </p:nvSpPr>
          <p:spPr bwMode="auto">
            <a:xfrm rot="-350790">
              <a:off x="1193" y="480"/>
              <a:ext cx="437" cy="1012"/>
            </a:xfrm>
            <a:custGeom>
              <a:avLst/>
              <a:gdLst/>
              <a:ahLst/>
              <a:cxnLst>
                <a:cxn ang="0">
                  <a:pos x="456" y="1062"/>
                </a:cxn>
                <a:cxn ang="0">
                  <a:pos x="288" y="1011"/>
                </a:cxn>
                <a:cxn ang="0">
                  <a:pos x="234" y="984"/>
                </a:cxn>
                <a:cxn ang="0">
                  <a:pos x="219" y="849"/>
                </a:cxn>
                <a:cxn ang="0">
                  <a:pos x="165" y="645"/>
                </a:cxn>
                <a:cxn ang="0">
                  <a:pos x="75" y="594"/>
                </a:cxn>
                <a:cxn ang="0">
                  <a:pos x="3" y="561"/>
                </a:cxn>
                <a:cxn ang="0">
                  <a:pos x="0" y="3"/>
                </a:cxn>
                <a:cxn ang="0">
                  <a:pos x="459" y="0"/>
                </a:cxn>
                <a:cxn ang="0">
                  <a:pos x="459" y="1059"/>
                </a:cxn>
              </a:cxnLst>
              <a:rect l="0" t="0" r="r" b="b"/>
              <a:pathLst>
                <a:path w="459" h="1062">
                  <a:moveTo>
                    <a:pt x="456" y="1062"/>
                  </a:moveTo>
                  <a:lnTo>
                    <a:pt x="288" y="1011"/>
                  </a:lnTo>
                  <a:lnTo>
                    <a:pt x="234" y="984"/>
                  </a:lnTo>
                  <a:lnTo>
                    <a:pt x="219" y="849"/>
                  </a:lnTo>
                  <a:lnTo>
                    <a:pt x="165" y="645"/>
                  </a:lnTo>
                  <a:lnTo>
                    <a:pt x="75" y="594"/>
                  </a:lnTo>
                  <a:lnTo>
                    <a:pt x="3" y="561"/>
                  </a:lnTo>
                  <a:lnTo>
                    <a:pt x="0" y="3"/>
                  </a:lnTo>
                  <a:lnTo>
                    <a:pt x="459" y="0"/>
                  </a:lnTo>
                  <a:lnTo>
                    <a:pt x="459" y="1059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61" name="Freeform 45"/>
            <p:cNvSpPr>
              <a:spLocks/>
            </p:cNvSpPr>
            <p:nvPr/>
          </p:nvSpPr>
          <p:spPr bwMode="auto">
            <a:xfrm rot="-350790">
              <a:off x="1224" y="1024"/>
              <a:ext cx="159" cy="3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57"/>
                </a:cxn>
                <a:cxn ang="0">
                  <a:pos x="57" y="108"/>
                </a:cxn>
                <a:cxn ang="0">
                  <a:pos x="96" y="216"/>
                </a:cxn>
                <a:cxn ang="0">
                  <a:pos x="120" y="384"/>
                </a:cxn>
                <a:cxn ang="0">
                  <a:pos x="167" y="399"/>
                </a:cxn>
              </a:cxnLst>
              <a:rect l="0" t="0" r="r" b="b"/>
              <a:pathLst>
                <a:path w="167" h="399">
                  <a:moveTo>
                    <a:pt x="0" y="0"/>
                  </a:moveTo>
                  <a:lnTo>
                    <a:pt x="15" y="57"/>
                  </a:lnTo>
                  <a:lnTo>
                    <a:pt x="57" y="108"/>
                  </a:lnTo>
                  <a:lnTo>
                    <a:pt x="96" y="216"/>
                  </a:lnTo>
                  <a:lnTo>
                    <a:pt x="120" y="384"/>
                  </a:lnTo>
                  <a:lnTo>
                    <a:pt x="167" y="399"/>
                  </a:ln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62" name="Freeform 46" descr="Large confetti"/>
            <p:cNvSpPr>
              <a:spLocks/>
            </p:cNvSpPr>
            <p:nvPr/>
          </p:nvSpPr>
          <p:spPr bwMode="auto">
            <a:xfrm rot="-350790">
              <a:off x="1228" y="1028"/>
              <a:ext cx="157" cy="375"/>
            </a:xfrm>
            <a:custGeom>
              <a:avLst/>
              <a:gdLst/>
              <a:ahLst/>
              <a:cxnLst>
                <a:cxn ang="0">
                  <a:pos x="54" y="23"/>
                </a:cxn>
                <a:cxn ang="0">
                  <a:pos x="52" y="54"/>
                </a:cxn>
                <a:cxn ang="0">
                  <a:pos x="84" y="87"/>
                </a:cxn>
                <a:cxn ang="0">
                  <a:pos x="129" y="200"/>
                </a:cxn>
                <a:cxn ang="0">
                  <a:pos x="165" y="393"/>
                </a:cxn>
                <a:cxn ang="0">
                  <a:pos x="120" y="377"/>
                </a:cxn>
                <a:cxn ang="0">
                  <a:pos x="91" y="203"/>
                </a:cxn>
                <a:cxn ang="0">
                  <a:pos x="49" y="99"/>
                </a:cxn>
                <a:cxn ang="0">
                  <a:pos x="10" y="53"/>
                </a:cxn>
                <a:cxn ang="0">
                  <a:pos x="0" y="0"/>
                </a:cxn>
                <a:cxn ang="0">
                  <a:pos x="54" y="23"/>
                </a:cxn>
              </a:cxnLst>
              <a:rect l="0" t="0" r="r" b="b"/>
              <a:pathLst>
                <a:path w="165" h="393">
                  <a:moveTo>
                    <a:pt x="54" y="23"/>
                  </a:moveTo>
                  <a:lnTo>
                    <a:pt x="52" y="54"/>
                  </a:lnTo>
                  <a:lnTo>
                    <a:pt x="84" y="87"/>
                  </a:lnTo>
                  <a:lnTo>
                    <a:pt x="129" y="200"/>
                  </a:lnTo>
                  <a:lnTo>
                    <a:pt x="165" y="393"/>
                  </a:lnTo>
                  <a:lnTo>
                    <a:pt x="120" y="377"/>
                  </a:lnTo>
                  <a:lnTo>
                    <a:pt x="91" y="203"/>
                  </a:lnTo>
                  <a:lnTo>
                    <a:pt x="49" y="99"/>
                  </a:lnTo>
                  <a:lnTo>
                    <a:pt x="10" y="53"/>
                  </a:lnTo>
                  <a:lnTo>
                    <a:pt x="0" y="0"/>
                  </a:lnTo>
                  <a:lnTo>
                    <a:pt x="54" y="23"/>
                  </a:lnTo>
                  <a:close/>
                </a:path>
              </a:pathLst>
            </a:custGeom>
            <a:pattFill prst="lgConfetti">
              <a:fgClr>
                <a:srgbClr val="FF3300"/>
              </a:fgClr>
              <a:bgClr>
                <a:schemeClr val="bg1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63" name="Freeform 47"/>
            <p:cNvSpPr>
              <a:spLocks/>
            </p:cNvSpPr>
            <p:nvPr/>
          </p:nvSpPr>
          <p:spPr bwMode="auto">
            <a:xfrm rot="-350790">
              <a:off x="1229" y="1013"/>
              <a:ext cx="428" cy="4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33"/>
                </a:cxn>
                <a:cxn ang="0">
                  <a:pos x="156" y="84"/>
                </a:cxn>
                <a:cxn ang="0">
                  <a:pos x="210" y="294"/>
                </a:cxn>
                <a:cxn ang="0">
                  <a:pos x="225" y="429"/>
                </a:cxn>
                <a:cxn ang="0">
                  <a:pos x="276" y="453"/>
                </a:cxn>
                <a:cxn ang="0">
                  <a:pos x="450" y="498"/>
                </a:cxn>
              </a:cxnLst>
              <a:rect l="0" t="0" r="r" b="b"/>
              <a:pathLst>
                <a:path w="450" h="498">
                  <a:moveTo>
                    <a:pt x="0" y="0"/>
                  </a:moveTo>
                  <a:lnTo>
                    <a:pt x="72" y="33"/>
                  </a:lnTo>
                  <a:lnTo>
                    <a:pt x="156" y="84"/>
                  </a:lnTo>
                  <a:lnTo>
                    <a:pt x="210" y="294"/>
                  </a:lnTo>
                  <a:lnTo>
                    <a:pt x="225" y="429"/>
                  </a:lnTo>
                  <a:lnTo>
                    <a:pt x="276" y="453"/>
                  </a:lnTo>
                  <a:lnTo>
                    <a:pt x="450" y="498"/>
                  </a:ln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grpSp>
          <p:nvGrpSpPr>
            <p:cNvPr id="11" name="Group 48"/>
            <p:cNvGrpSpPr>
              <a:grpSpLocks/>
            </p:cNvGrpSpPr>
            <p:nvPr/>
          </p:nvGrpSpPr>
          <p:grpSpPr bwMode="auto">
            <a:xfrm>
              <a:off x="1102" y="1074"/>
              <a:ext cx="195" cy="609"/>
              <a:chOff x="1102" y="1074"/>
              <a:chExt cx="195" cy="609"/>
            </a:xfrm>
          </p:grpSpPr>
          <p:sp>
            <p:nvSpPr>
              <p:cNvPr id="137265" name="Freeform 49"/>
              <p:cNvSpPr>
                <a:spLocks/>
              </p:cNvSpPr>
              <p:nvPr/>
            </p:nvSpPr>
            <p:spPr bwMode="auto">
              <a:xfrm rot="509647">
                <a:off x="1102" y="1074"/>
                <a:ext cx="194" cy="60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624"/>
                  </a:cxn>
                  <a:cxn ang="0">
                    <a:pos x="72" y="639"/>
                  </a:cxn>
                  <a:cxn ang="0">
                    <a:pos x="96" y="615"/>
                  </a:cxn>
                  <a:cxn ang="0">
                    <a:pos x="150" y="591"/>
                  </a:cxn>
                  <a:cxn ang="0">
                    <a:pos x="183" y="549"/>
                  </a:cxn>
                  <a:cxn ang="0">
                    <a:pos x="204" y="408"/>
                  </a:cxn>
                  <a:cxn ang="0">
                    <a:pos x="171" y="288"/>
                  </a:cxn>
                  <a:cxn ang="0">
                    <a:pos x="165" y="63"/>
                  </a:cxn>
                  <a:cxn ang="0">
                    <a:pos x="0" y="0"/>
                  </a:cxn>
                </a:cxnLst>
                <a:rect l="0" t="0" r="r" b="b"/>
                <a:pathLst>
                  <a:path w="204" h="639">
                    <a:moveTo>
                      <a:pt x="0" y="0"/>
                    </a:moveTo>
                    <a:lnTo>
                      <a:pt x="0" y="624"/>
                    </a:lnTo>
                    <a:lnTo>
                      <a:pt x="72" y="639"/>
                    </a:lnTo>
                    <a:lnTo>
                      <a:pt x="96" y="615"/>
                    </a:lnTo>
                    <a:lnTo>
                      <a:pt x="150" y="591"/>
                    </a:lnTo>
                    <a:lnTo>
                      <a:pt x="183" y="549"/>
                    </a:lnTo>
                    <a:lnTo>
                      <a:pt x="204" y="408"/>
                    </a:lnTo>
                    <a:lnTo>
                      <a:pt x="171" y="288"/>
                    </a:lnTo>
                    <a:lnTo>
                      <a:pt x="165" y="63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66" name="Freeform 50"/>
              <p:cNvSpPr>
                <a:spLocks/>
              </p:cNvSpPr>
              <p:nvPr/>
            </p:nvSpPr>
            <p:spPr bwMode="auto">
              <a:xfrm rot="509647">
                <a:off x="1103" y="1077"/>
                <a:ext cx="194" cy="6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6" y="60"/>
                  </a:cxn>
                  <a:cxn ang="0">
                    <a:pos x="168" y="289"/>
                  </a:cxn>
                  <a:cxn ang="0">
                    <a:pos x="204" y="405"/>
                  </a:cxn>
                  <a:cxn ang="0">
                    <a:pos x="183" y="549"/>
                  </a:cxn>
                  <a:cxn ang="0">
                    <a:pos x="150" y="589"/>
                  </a:cxn>
                  <a:cxn ang="0">
                    <a:pos x="93" y="612"/>
                  </a:cxn>
                  <a:cxn ang="0">
                    <a:pos x="72" y="636"/>
                  </a:cxn>
                  <a:cxn ang="0">
                    <a:pos x="3" y="622"/>
                  </a:cxn>
                </a:cxnLst>
                <a:rect l="0" t="0" r="r" b="b"/>
                <a:pathLst>
                  <a:path w="204" h="636">
                    <a:moveTo>
                      <a:pt x="0" y="0"/>
                    </a:moveTo>
                    <a:lnTo>
                      <a:pt x="166" y="60"/>
                    </a:lnTo>
                    <a:lnTo>
                      <a:pt x="168" y="289"/>
                    </a:lnTo>
                    <a:lnTo>
                      <a:pt x="204" y="405"/>
                    </a:lnTo>
                    <a:lnTo>
                      <a:pt x="183" y="549"/>
                    </a:lnTo>
                    <a:lnTo>
                      <a:pt x="150" y="589"/>
                    </a:lnTo>
                    <a:lnTo>
                      <a:pt x="93" y="612"/>
                    </a:lnTo>
                    <a:lnTo>
                      <a:pt x="72" y="636"/>
                    </a:lnTo>
                    <a:lnTo>
                      <a:pt x="3" y="622"/>
                    </a:ln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" name="Group 51"/>
            <p:cNvGrpSpPr>
              <a:grpSpLocks/>
            </p:cNvGrpSpPr>
            <p:nvPr/>
          </p:nvGrpSpPr>
          <p:grpSpPr bwMode="auto">
            <a:xfrm rot="464007">
              <a:off x="1152" y="1632"/>
              <a:ext cx="252" cy="629"/>
              <a:chOff x="975" y="1623"/>
              <a:chExt cx="252" cy="629"/>
            </a:xfrm>
          </p:grpSpPr>
          <p:sp>
            <p:nvSpPr>
              <p:cNvPr id="137268" name="Freeform 52"/>
              <p:cNvSpPr>
                <a:spLocks/>
              </p:cNvSpPr>
              <p:nvPr/>
            </p:nvSpPr>
            <p:spPr bwMode="auto">
              <a:xfrm rot="-1183356">
                <a:off x="975" y="1645"/>
                <a:ext cx="130" cy="136"/>
              </a:xfrm>
              <a:custGeom>
                <a:avLst/>
                <a:gdLst/>
                <a:ahLst/>
                <a:cxnLst>
                  <a:cxn ang="0">
                    <a:pos x="75" y="143"/>
                  </a:cxn>
                  <a:cxn ang="0">
                    <a:pos x="14" y="117"/>
                  </a:cxn>
                  <a:cxn ang="0">
                    <a:pos x="3" y="92"/>
                  </a:cxn>
                  <a:cxn ang="0">
                    <a:pos x="0" y="75"/>
                  </a:cxn>
                  <a:cxn ang="0">
                    <a:pos x="20" y="62"/>
                  </a:cxn>
                  <a:cxn ang="0">
                    <a:pos x="78" y="50"/>
                  </a:cxn>
                  <a:cxn ang="0">
                    <a:pos x="137" y="0"/>
                  </a:cxn>
                  <a:cxn ang="0">
                    <a:pos x="123" y="143"/>
                  </a:cxn>
                  <a:cxn ang="0">
                    <a:pos x="75" y="143"/>
                  </a:cxn>
                </a:cxnLst>
                <a:rect l="0" t="0" r="r" b="b"/>
                <a:pathLst>
                  <a:path w="137" h="143">
                    <a:moveTo>
                      <a:pt x="75" y="143"/>
                    </a:moveTo>
                    <a:lnTo>
                      <a:pt x="14" y="117"/>
                    </a:lnTo>
                    <a:lnTo>
                      <a:pt x="3" y="92"/>
                    </a:lnTo>
                    <a:lnTo>
                      <a:pt x="0" y="75"/>
                    </a:lnTo>
                    <a:lnTo>
                      <a:pt x="20" y="62"/>
                    </a:lnTo>
                    <a:lnTo>
                      <a:pt x="78" y="50"/>
                    </a:lnTo>
                    <a:lnTo>
                      <a:pt x="137" y="0"/>
                    </a:lnTo>
                    <a:lnTo>
                      <a:pt x="123" y="143"/>
                    </a:lnTo>
                    <a:lnTo>
                      <a:pt x="75" y="143"/>
                    </a:lnTo>
                    <a:close/>
                  </a:path>
                </a:pathLst>
              </a:custGeom>
              <a:solidFill>
                <a:srgbClr val="D62900">
                  <a:alpha val="50000"/>
                </a:srgbClr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69" name="Freeform 53"/>
              <p:cNvSpPr>
                <a:spLocks/>
              </p:cNvSpPr>
              <p:nvPr/>
            </p:nvSpPr>
            <p:spPr bwMode="auto">
              <a:xfrm rot="-1183356">
                <a:off x="1056" y="1632"/>
                <a:ext cx="171" cy="620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0" y="651"/>
                  </a:cxn>
                  <a:cxn ang="0">
                    <a:pos x="90" y="624"/>
                  </a:cxn>
                  <a:cxn ang="0">
                    <a:pos x="99" y="588"/>
                  </a:cxn>
                  <a:cxn ang="0">
                    <a:pos x="138" y="279"/>
                  </a:cxn>
                  <a:cxn ang="0">
                    <a:pos x="180" y="21"/>
                  </a:cxn>
                  <a:cxn ang="0">
                    <a:pos x="174" y="0"/>
                  </a:cxn>
                  <a:cxn ang="0">
                    <a:pos x="138" y="42"/>
                  </a:cxn>
                  <a:cxn ang="0">
                    <a:pos x="84" y="75"/>
                  </a:cxn>
                  <a:cxn ang="0">
                    <a:pos x="69" y="93"/>
                  </a:cxn>
                  <a:cxn ang="0">
                    <a:pos x="0" y="75"/>
                  </a:cxn>
                </a:cxnLst>
                <a:rect l="0" t="0" r="r" b="b"/>
                <a:pathLst>
                  <a:path w="180" h="651">
                    <a:moveTo>
                      <a:pt x="0" y="75"/>
                    </a:moveTo>
                    <a:lnTo>
                      <a:pt x="0" y="651"/>
                    </a:lnTo>
                    <a:lnTo>
                      <a:pt x="90" y="624"/>
                    </a:lnTo>
                    <a:lnTo>
                      <a:pt x="99" y="588"/>
                    </a:lnTo>
                    <a:lnTo>
                      <a:pt x="138" y="279"/>
                    </a:lnTo>
                    <a:lnTo>
                      <a:pt x="180" y="21"/>
                    </a:lnTo>
                    <a:lnTo>
                      <a:pt x="174" y="0"/>
                    </a:lnTo>
                    <a:lnTo>
                      <a:pt x="138" y="42"/>
                    </a:lnTo>
                    <a:lnTo>
                      <a:pt x="84" y="75"/>
                    </a:lnTo>
                    <a:lnTo>
                      <a:pt x="69" y="93"/>
                    </a:lnTo>
                    <a:lnTo>
                      <a:pt x="0" y="7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70" name="Freeform 54"/>
              <p:cNvSpPr>
                <a:spLocks/>
              </p:cNvSpPr>
              <p:nvPr/>
            </p:nvSpPr>
            <p:spPr bwMode="auto">
              <a:xfrm rot="-1183356">
                <a:off x="1058" y="1623"/>
                <a:ext cx="167" cy="619"/>
              </a:xfrm>
              <a:custGeom>
                <a:avLst/>
                <a:gdLst/>
                <a:ahLst/>
                <a:cxnLst>
                  <a:cxn ang="0">
                    <a:pos x="0" y="650"/>
                  </a:cxn>
                  <a:cxn ang="0">
                    <a:pos x="86" y="624"/>
                  </a:cxn>
                  <a:cxn ang="0">
                    <a:pos x="96" y="590"/>
                  </a:cxn>
                  <a:cxn ang="0">
                    <a:pos x="176" y="26"/>
                  </a:cxn>
                  <a:cxn ang="0">
                    <a:pos x="168" y="0"/>
                  </a:cxn>
                  <a:cxn ang="0">
                    <a:pos x="140" y="36"/>
                  </a:cxn>
                  <a:cxn ang="0">
                    <a:pos x="78" y="74"/>
                  </a:cxn>
                  <a:cxn ang="0">
                    <a:pos x="66" y="90"/>
                  </a:cxn>
                  <a:cxn ang="0">
                    <a:pos x="0" y="75"/>
                  </a:cxn>
                </a:cxnLst>
                <a:rect l="0" t="0" r="r" b="b"/>
                <a:pathLst>
                  <a:path w="176" h="650">
                    <a:moveTo>
                      <a:pt x="0" y="650"/>
                    </a:moveTo>
                    <a:lnTo>
                      <a:pt x="86" y="624"/>
                    </a:lnTo>
                    <a:lnTo>
                      <a:pt x="96" y="590"/>
                    </a:lnTo>
                    <a:lnTo>
                      <a:pt x="176" y="26"/>
                    </a:lnTo>
                    <a:lnTo>
                      <a:pt x="168" y="0"/>
                    </a:lnTo>
                    <a:lnTo>
                      <a:pt x="140" y="36"/>
                    </a:lnTo>
                    <a:lnTo>
                      <a:pt x="78" y="74"/>
                    </a:lnTo>
                    <a:lnTo>
                      <a:pt x="66" y="90"/>
                    </a:lnTo>
                    <a:lnTo>
                      <a:pt x="0" y="75"/>
                    </a:ln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55"/>
            <p:cNvGrpSpPr>
              <a:grpSpLocks/>
            </p:cNvGrpSpPr>
            <p:nvPr/>
          </p:nvGrpSpPr>
          <p:grpSpPr bwMode="auto">
            <a:xfrm rot="497619">
              <a:off x="1440" y="1584"/>
              <a:ext cx="195" cy="609"/>
              <a:chOff x="1728" y="2448"/>
              <a:chExt cx="195" cy="609"/>
            </a:xfrm>
          </p:grpSpPr>
          <p:sp>
            <p:nvSpPr>
              <p:cNvPr id="137272" name="Freeform 56"/>
              <p:cNvSpPr>
                <a:spLocks/>
              </p:cNvSpPr>
              <p:nvPr/>
            </p:nvSpPr>
            <p:spPr bwMode="auto">
              <a:xfrm rot="21090353" flipH="1">
                <a:off x="1729" y="2448"/>
                <a:ext cx="194" cy="60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624"/>
                  </a:cxn>
                  <a:cxn ang="0">
                    <a:pos x="72" y="639"/>
                  </a:cxn>
                  <a:cxn ang="0">
                    <a:pos x="96" y="615"/>
                  </a:cxn>
                  <a:cxn ang="0">
                    <a:pos x="150" y="591"/>
                  </a:cxn>
                  <a:cxn ang="0">
                    <a:pos x="183" y="549"/>
                  </a:cxn>
                  <a:cxn ang="0">
                    <a:pos x="204" y="408"/>
                  </a:cxn>
                  <a:cxn ang="0">
                    <a:pos x="171" y="288"/>
                  </a:cxn>
                  <a:cxn ang="0">
                    <a:pos x="165" y="63"/>
                  </a:cxn>
                  <a:cxn ang="0">
                    <a:pos x="0" y="0"/>
                  </a:cxn>
                </a:cxnLst>
                <a:rect l="0" t="0" r="r" b="b"/>
                <a:pathLst>
                  <a:path w="204" h="639">
                    <a:moveTo>
                      <a:pt x="0" y="0"/>
                    </a:moveTo>
                    <a:lnTo>
                      <a:pt x="0" y="624"/>
                    </a:lnTo>
                    <a:lnTo>
                      <a:pt x="72" y="639"/>
                    </a:lnTo>
                    <a:lnTo>
                      <a:pt x="96" y="615"/>
                    </a:lnTo>
                    <a:lnTo>
                      <a:pt x="150" y="591"/>
                    </a:lnTo>
                    <a:lnTo>
                      <a:pt x="183" y="549"/>
                    </a:lnTo>
                    <a:lnTo>
                      <a:pt x="204" y="408"/>
                    </a:lnTo>
                    <a:lnTo>
                      <a:pt x="171" y="288"/>
                    </a:lnTo>
                    <a:lnTo>
                      <a:pt x="165" y="63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73" name="Freeform 57"/>
              <p:cNvSpPr>
                <a:spLocks/>
              </p:cNvSpPr>
              <p:nvPr/>
            </p:nvSpPr>
            <p:spPr bwMode="auto">
              <a:xfrm rot="21090353" flipH="1">
                <a:off x="1728" y="2451"/>
                <a:ext cx="194" cy="6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6" y="60"/>
                  </a:cxn>
                  <a:cxn ang="0">
                    <a:pos x="168" y="289"/>
                  </a:cxn>
                  <a:cxn ang="0">
                    <a:pos x="204" y="405"/>
                  </a:cxn>
                  <a:cxn ang="0">
                    <a:pos x="183" y="549"/>
                  </a:cxn>
                  <a:cxn ang="0">
                    <a:pos x="150" y="589"/>
                  </a:cxn>
                  <a:cxn ang="0">
                    <a:pos x="93" y="612"/>
                  </a:cxn>
                  <a:cxn ang="0">
                    <a:pos x="72" y="636"/>
                  </a:cxn>
                  <a:cxn ang="0">
                    <a:pos x="3" y="622"/>
                  </a:cxn>
                </a:cxnLst>
                <a:rect l="0" t="0" r="r" b="b"/>
                <a:pathLst>
                  <a:path w="204" h="636">
                    <a:moveTo>
                      <a:pt x="0" y="0"/>
                    </a:moveTo>
                    <a:lnTo>
                      <a:pt x="166" y="60"/>
                    </a:lnTo>
                    <a:lnTo>
                      <a:pt x="168" y="289"/>
                    </a:lnTo>
                    <a:lnTo>
                      <a:pt x="204" y="405"/>
                    </a:lnTo>
                    <a:lnTo>
                      <a:pt x="183" y="549"/>
                    </a:lnTo>
                    <a:lnTo>
                      <a:pt x="150" y="589"/>
                    </a:lnTo>
                    <a:lnTo>
                      <a:pt x="93" y="612"/>
                    </a:lnTo>
                    <a:lnTo>
                      <a:pt x="72" y="636"/>
                    </a:lnTo>
                    <a:lnTo>
                      <a:pt x="3" y="622"/>
                    </a:ln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4" name="Group 58"/>
            <p:cNvGrpSpPr>
              <a:grpSpLocks/>
            </p:cNvGrpSpPr>
            <p:nvPr/>
          </p:nvGrpSpPr>
          <p:grpSpPr bwMode="auto">
            <a:xfrm rot="402163">
              <a:off x="1248" y="2304"/>
              <a:ext cx="503" cy="1186"/>
              <a:chOff x="1035" y="2622"/>
              <a:chExt cx="503" cy="1186"/>
            </a:xfrm>
          </p:grpSpPr>
          <p:sp>
            <p:nvSpPr>
              <p:cNvPr id="137275" name="Freeform 59"/>
              <p:cNvSpPr>
                <a:spLocks/>
              </p:cNvSpPr>
              <p:nvPr/>
            </p:nvSpPr>
            <p:spPr bwMode="auto">
              <a:xfrm>
                <a:off x="1258" y="2848"/>
                <a:ext cx="218" cy="6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4" y="196"/>
                  </a:cxn>
                  <a:cxn ang="0">
                    <a:pos x="134" y="334"/>
                  </a:cxn>
                  <a:cxn ang="0">
                    <a:pos x="148" y="404"/>
                  </a:cxn>
                  <a:cxn ang="0">
                    <a:pos x="164" y="432"/>
                  </a:cxn>
                  <a:cxn ang="0">
                    <a:pos x="218" y="522"/>
                  </a:cxn>
                  <a:cxn ang="0">
                    <a:pos x="84" y="648"/>
                  </a:cxn>
                  <a:cxn ang="0">
                    <a:pos x="10" y="360"/>
                  </a:cxn>
                  <a:cxn ang="0">
                    <a:pos x="0" y="0"/>
                  </a:cxn>
                </a:cxnLst>
                <a:rect l="0" t="0" r="r" b="b"/>
                <a:pathLst>
                  <a:path w="218" h="648">
                    <a:moveTo>
                      <a:pt x="0" y="0"/>
                    </a:moveTo>
                    <a:lnTo>
                      <a:pt x="84" y="196"/>
                    </a:lnTo>
                    <a:lnTo>
                      <a:pt x="134" y="334"/>
                    </a:lnTo>
                    <a:lnTo>
                      <a:pt x="148" y="404"/>
                    </a:lnTo>
                    <a:lnTo>
                      <a:pt x="164" y="432"/>
                    </a:lnTo>
                    <a:lnTo>
                      <a:pt x="218" y="522"/>
                    </a:lnTo>
                    <a:lnTo>
                      <a:pt x="84" y="648"/>
                    </a:lnTo>
                    <a:lnTo>
                      <a:pt x="10" y="3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629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76" name="Freeform 60"/>
              <p:cNvSpPr>
                <a:spLocks/>
              </p:cNvSpPr>
              <p:nvPr/>
            </p:nvSpPr>
            <p:spPr bwMode="auto">
              <a:xfrm>
                <a:off x="1035" y="2622"/>
                <a:ext cx="503" cy="1186"/>
              </a:xfrm>
              <a:custGeom>
                <a:avLst/>
                <a:gdLst/>
                <a:ahLst/>
                <a:cxnLst>
                  <a:cxn ang="0">
                    <a:pos x="478" y="702"/>
                  </a:cxn>
                  <a:cxn ang="0">
                    <a:pos x="503" y="1159"/>
                  </a:cxn>
                  <a:cxn ang="0">
                    <a:pos x="70" y="1186"/>
                  </a:cxn>
                  <a:cxn ang="0">
                    <a:pos x="0" y="58"/>
                  </a:cxn>
                  <a:cxn ang="0">
                    <a:pos x="105" y="0"/>
                  </a:cxn>
                  <a:cxn ang="0">
                    <a:pos x="177" y="18"/>
                  </a:cxn>
                  <a:cxn ang="0">
                    <a:pos x="297" y="810"/>
                  </a:cxn>
                  <a:cxn ang="0">
                    <a:pos x="375" y="720"/>
                  </a:cxn>
                  <a:cxn ang="0">
                    <a:pos x="478" y="702"/>
                  </a:cxn>
                </a:cxnLst>
                <a:rect l="0" t="0" r="r" b="b"/>
                <a:pathLst>
                  <a:path w="503" h="1186">
                    <a:moveTo>
                      <a:pt x="478" y="702"/>
                    </a:moveTo>
                    <a:lnTo>
                      <a:pt x="503" y="1159"/>
                    </a:lnTo>
                    <a:lnTo>
                      <a:pt x="70" y="1186"/>
                    </a:lnTo>
                    <a:lnTo>
                      <a:pt x="0" y="58"/>
                    </a:lnTo>
                    <a:lnTo>
                      <a:pt x="105" y="0"/>
                    </a:lnTo>
                    <a:lnTo>
                      <a:pt x="177" y="18"/>
                    </a:lnTo>
                    <a:lnTo>
                      <a:pt x="297" y="810"/>
                    </a:lnTo>
                    <a:lnTo>
                      <a:pt x="375" y="720"/>
                    </a:lnTo>
                    <a:lnTo>
                      <a:pt x="478" y="7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77" name="Freeform 61"/>
              <p:cNvSpPr>
                <a:spLocks/>
              </p:cNvSpPr>
              <p:nvPr/>
            </p:nvSpPr>
            <p:spPr bwMode="auto">
              <a:xfrm>
                <a:off x="1037" y="2622"/>
                <a:ext cx="471" cy="804"/>
              </a:xfrm>
              <a:custGeom>
                <a:avLst/>
                <a:gdLst/>
                <a:ahLst/>
                <a:cxnLst>
                  <a:cxn ang="0">
                    <a:pos x="471" y="703"/>
                  </a:cxn>
                  <a:cxn ang="0">
                    <a:pos x="379" y="714"/>
                  </a:cxn>
                  <a:cxn ang="0">
                    <a:pos x="301" y="804"/>
                  </a:cxn>
                  <a:cxn ang="0">
                    <a:pos x="187" y="24"/>
                  </a:cxn>
                  <a:cxn ang="0">
                    <a:pos x="101" y="0"/>
                  </a:cxn>
                  <a:cxn ang="0">
                    <a:pos x="0" y="57"/>
                  </a:cxn>
                </a:cxnLst>
                <a:rect l="0" t="0" r="r" b="b"/>
                <a:pathLst>
                  <a:path w="471" h="804">
                    <a:moveTo>
                      <a:pt x="471" y="703"/>
                    </a:moveTo>
                    <a:lnTo>
                      <a:pt x="379" y="714"/>
                    </a:lnTo>
                    <a:lnTo>
                      <a:pt x="301" y="804"/>
                    </a:lnTo>
                    <a:lnTo>
                      <a:pt x="187" y="24"/>
                    </a:lnTo>
                    <a:lnTo>
                      <a:pt x="101" y="0"/>
                    </a:lnTo>
                    <a:lnTo>
                      <a:pt x="0" y="57"/>
                    </a:lnTo>
                  </a:path>
                </a:pathLst>
              </a:cu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78" name="Freeform 62"/>
              <p:cNvSpPr>
                <a:spLocks/>
              </p:cNvSpPr>
              <p:nvPr/>
            </p:nvSpPr>
            <p:spPr bwMode="auto">
              <a:xfrm>
                <a:off x="1244" y="2800"/>
                <a:ext cx="218" cy="5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4" y="204"/>
                  </a:cxn>
                  <a:cxn ang="0">
                    <a:pos x="154" y="398"/>
                  </a:cxn>
                  <a:cxn ang="0">
                    <a:pos x="168" y="474"/>
                  </a:cxn>
                  <a:cxn ang="0">
                    <a:pos x="218" y="534"/>
                  </a:cxn>
                </a:cxnLst>
                <a:rect l="0" t="0" r="r" b="b"/>
                <a:pathLst>
                  <a:path w="218" h="534">
                    <a:moveTo>
                      <a:pt x="0" y="0"/>
                    </a:moveTo>
                    <a:lnTo>
                      <a:pt x="84" y="204"/>
                    </a:lnTo>
                    <a:lnTo>
                      <a:pt x="154" y="398"/>
                    </a:lnTo>
                    <a:lnTo>
                      <a:pt x="168" y="474"/>
                    </a:lnTo>
                    <a:lnTo>
                      <a:pt x="218" y="534"/>
                    </a:ln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5" name="Group 63"/>
            <p:cNvGrpSpPr>
              <a:grpSpLocks/>
            </p:cNvGrpSpPr>
            <p:nvPr/>
          </p:nvGrpSpPr>
          <p:grpSpPr bwMode="auto">
            <a:xfrm rot="1118243">
              <a:off x="1536" y="2304"/>
              <a:ext cx="252" cy="629"/>
              <a:chOff x="1488" y="1824"/>
              <a:chExt cx="252" cy="629"/>
            </a:xfrm>
          </p:grpSpPr>
          <p:sp>
            <p:nvSpPr>
              <p:cNvPr id="137280" name="Freeform 64"/>
              <p:cNvSpPr>
                <a:spLocks/>
              </p:cNvSpPr>
              <p:nvPr/>
            </p:nvSpPr>
            <p:spPr bwMode="auto">
              <a:xfrm rot="-1183356" flipH="1" flipV="1">
                <a:off x="1610" y="2295"/>
                <a:ext cx="130" cy="136"/>
              </a:xfrm>
              <a:custGeom>
                <a:avLst/>
                <a:gdLst/>
                <a:ahLst/>
                <a:cxnLst>
                  <a:cxn ang="0">
                    <a:pos x="75" y="143"/>
                  </a:cxn>
                  <a:cxn ang="0">
                    <a:pos x="14" y="117"/>
                  </a:cxn>
                  <a:cxn ang="0">
                    <a:pos x="3" y="92"/>
                  </a:cxn>
                  <a:cxn ang="0">
                    <a:pos x="0" y="75"/>
                  </a:cxn>
                  <a:cxn ang="0">
                    <a:pos x="20" y="62"/>
                  </a:cxn>
                  <a:cxn ang="0">
                    <a:pos x="78" y="50"/>
                  </a:cxn>
                  <a:cxn ang="0">
                    <a:pos x="137" y="0"/>
                  </a:cxn>
                  <a:cxn ang="0">
                    <a:pos x="123" y="143"/>
                  </a:cxn>
                  <a:cxn ang="0">
                    <a:pos x="75" y="143"/>
                  </a:cxn>
                </a:cxnLst>
                <a:rect l="0" t="0" r="r" b="b"/>
                <a:pathLst>
                  <a:path w="137" h="143">
                    <a:moveTo>
                      <a:pt x="75" y="143"/>
                    </a:moveTo>
                    <a:lnTo>
                      <a:pt x="14" y="117"/>
                    </a:lnTo>
                    <a:lnTo>
                      <a:pt x="3" y="92"/>
                    </a:lnTo>
                    <a:lnTo>
                      <a:pt x="0" y="75"/>
                    </a:lnTo>
                    <a:lnTo>
                      <a:pt x="20" y="62"/>
                    </a:lnTo>
                    <a:lnTo>
                      <a:pt x="78" y="50"/>
                    </a:lnTo>
                    <a:lnTo>
                      <a:pt x="137" y="0"/>
                    </a:lnTo>
                    <a:lnTo>
                      <a:pt x="123" y="143"/>
                    </a:lnTo>
                    <a:lnTo>
                      <a:pt x="75" y="143"/>
                    </a:lnTo>
                    <a:close/>
                  </a:path>
                </a:pathLst>
              </a:custGeom>
              <a:solidFill>
                <a:srgbClr val="D62900">
                  <a:alpha val="50000"/>
                </a:srgbClr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81" name="Freeform 65"/>
              <p:cNvSpPr>
                <a:spLocks/>
              </p:cNvSpPr>
              <p:nvPr/>
            </p:nvSpPr>
            <p:spPr bwMode="auto">
              <a:xfrm rot="-1183356" flipH="1" flipV="1">
                <a:off x="1488" y="1824"/>
                <a:ext cx="171" cy="620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0" y="651"/>
                  </a:cxn>
                  <a:cxn ang="0">
                    <a:pos x="90" y="624"/>
                  </a:cxn>
                  <a:cxn ang="0">
                    <a:pos x="99" y="588"/>
                  </a:cxn>
                  <a:cxn ang="0">
                    <a:pos x="138" y="279"/>
                  </a:cxn>
                  <a:cxn ang="0">
                    <a:pos x="180" y="21"/>
                  </a:cxn>
                  <a:cxn ang="0">
                    <a:pos x="174" y="0"/>
                  </a:cxn>
                  <a:cxn ang="0">
                    <a:pos x="138" y="42"/>
                  </a:cxn>
                  <a:cxn ang="0">
                    <a:pos x="84" y="75"/>
                  </a:cxn>
                  <a:cxn ang="0">
                    <a:pos x="69" y="93"/>
                  </a:cxn>
                  <a:cxn ang="0">
                    <a:pos x="0" y="75"/>
                  </a:cxn>
                </a:cxnLst>
                <a:rect l="0" t="0" r="r" b="b"/>
                <a:pathLst>
                  <a:path w="180" h="651">
                    <a:moveTo>
                      <a:pt x="0" y="75"/>
                    </a:moveTo>
                    <a:lnTo>
                      <a:pt x="0" y="651"/>
                    </a:lnTo>
                    <a:lnTo>
                      <a:pt x="90" y="624"/>
                    </a:lnTo>
                    <a:lnTo>
                      <a:pt x="99" y="588"/>
                    </a:lnTo>
                    <a:lnTo>
                      <a:pt x="138" y="279"/>
                    </a:lnTo>
                    <a:lnTo>
                      <a:pt x="180" y="21"/>
                    </a:lnTo>
                    <a:lnTo>
                      <a:pt x="174" y="0"/>
                    </a:lnTo>
                    <a:lnTo>
                      <a:pt x="138" y="42"/>
                    </a:lnTo>
                    <a:lnTo>
                      <a:pt x="84" y="75"/>
                    </a:lnTo>
                    <a:lnTo>
                      <a:pt x="69" y="93"/>
                    </a:lnTo>
                    <a:lnTo>
                      <a:pt x="0" y="7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26667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282" name="Freeform 66"/>
              <p:cNvSpPr>
                <a:spLocks/>
              </p:cNvSpPr>
              <p:nvPr/>
            </p:nvSpPr>
            <p:spPr bwMode="auto">
              <a:xfrm rot="-1183356" flipH="1" flipV="1">
                <a:off x="1490" y="1834"/>
                <a:ext cx="167" cy="619"/>
              </a:xfrm>
              <a:custGeom>
                <a:avLst/>
                <a:gdLst/>
                <a:ahLst/>
                <a:cxnLst>
                  <a:cxn ang="0">
                    <a:pos x="0" y="650"/>
                  </a:cxn>
                  <a:cxn ang="0">
                    <a:pos x="86" y="624"/>
                  </a:cxn>
                  <a:cxn ang="0">
                    <a:pos x="96" y="590"/>
                  </a:cxn>
                  <a:cxn ang="0">
                    <a:pos x="176" y="26"/>
                  </a:cxn>
                  <a:cxn ang="0">
                    <a:pos x="168" y="0"/>
                  </a:cxn>
                  <a:cxn ang="0">
                    <a:pos x="140" y="36"/>
                  </a:cxn>
                  <a:cxn ang="0">
                    <a:pos x="78" y="74"/>
                  </a:cxn>
                  <a:cxn ang="0">
                    <a:pos x="66" y="90"/>
                  </a:cxn>
                  <a:cxn ang="0">
                    <a:pos x="0" y="75"/>
                  </a:cxn>
                </a:cxnLst>
                <a:rect l="0" t="0" r="r" b="b"/>
                <a:pathLst>
                  <a:path w="176" h="650">
                    <a:moveTo>
                      <a:pt x="0" y="650"/>
                    </a:moveTo>
                    <a:lnTo>
                      <a:pt x="86" y="624"/>
                    </a:lnTo>
                    <a:lnTo>
                      <a:pt x="96" y="590"/>
                    </a:lnTo>
                    <a:lnTo>
                      <a:pt x="176" y="26"/>
                    </a:lnTo>
                    <a:lnTo>
                      <a:pt x="168" y="0"/>
                    </a:lnTo>
                    <a:lnTo>
                      <a:pt x="140" y="36"/>
                    </a:lnTo>
                    <a:lnTo>
                      <a:pt x="78" y="74"/>
                    </a:lnTo>
                    <a:lnTo>
                      <a:pt x="66" y="90"/>
                    </a:lnTo>
                    <a:lnTo>
                      <a:pt x="0" y="75"/>
                    </a:ln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37283" name="Text Box 67"/>
          <p:cNvSpPr txBox="1">
            <a:spLocks noChangeArrowheads="1"/>
          </p:cNvSpPr>
          <p:nvPr/>
        </p:nvSpPr>
        <p:spPr bwMode="auto">
          <a:xfrm>
            <a:off x="4427984" y="5517232"/>
            <a:ext cx="4419600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dirty="0">
                <a:solidFill>
                  <a:srgbClr val="FF3300"/>
                </a:solidFill>
              </a:rPr>
              <a:t>Typ - A3 a C vysokoenergetická  poranění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  <p:grpSp>
        <p:nvGrpSpPr>
          <p:cNvPr id="16" name="Group 68"/>
          <p:cNvGrpSpPr>
            <a:grpSpLocks/>
          </p:cNvGrpSpPr>
          <p:nvPr/>
        </p:nvGrpSpPr>
        <p:grpSpPr bwMode="auto">
          <a:xfrm>
            <a:off x="467544" y="3212976"/>
            <a:ext cx="427038" cy="2133600"/>
            <a:chOff x="3744" y="576"/>
            <a:chExt cx="624" cy="2616"/>
          </a:xfrm>
        </p:grpSpPr>
        <p:sp>
          <p:nvSpPr>
            <p:cNvPr id="137285" name="Freeform 69"/>
            <p:cNvSpPr>
              <a:spLocks/>
            </p:cNvSpPr>
            <p:nvPr/>
          </p:nvSpPr>
          <p:spPr bwMode="auto">
            <a:xfrm>
              <a:off x="3750" y="1344"/>
              <a:ext cx="522" cy="1392"/>
            </a:xfrm>
            <a:custGeom>
              <a:avLst/>
              <a:gdLst/>
              <a:ahLst/>
              <a:cxnLst>
                <a:cxn ang="0">
                  <a:pos x="0" y="356"/>
                </a:cxn>
                <a:cxn ang="0">
                  <a:pos x="42" y="180"/>
                </a:cxn>
                <a:cxn ang="0">
                  <a:pos x="120" y="102"/>
                </a:cxn>
                <a:cxn ang="0">
                  <a:pos x="246" y="0"/>
                </a:cxn>
                <a:cxn ang="0">
                  <a:pos x="294" y="1392"/>
                </a:cxn>
                <a:cxn ang="0">
                  <a:pos x="438" y="1344"/>
                </a:cxn>
                <a:cxn ang="0">
                  <a:pos x="498" y="1212"/>
                </a:cxn>
                <a:cxn ang="0">
                  <a:pos x="522" y="1122"/>
                </a:cxn>
                <a:cxn ang="0">
                  <a:pos x="480" y="990"/>
                </a:cxn>
                <a:cxn ang="0">
                  <a:pos x="418" y="902"/>
                </a:cxn>
                <a:cxn ang="0">
                  <a:pos x="324" y="826"/>
                </a:cxn>
                <a:cxn ang="0">
                  <a:pos x="230" y="752"/>
                </a:cxn>
                <a:cxn ang="0">
                  <a:pos x="130" y="658"/>
                </a:cxn>
                <a:cxn ang="0">
                  <a:pos x="122" y="642"/>
                </a:cxn>
                <a:cxn ang="0">
                  <a:pos x="42" y="538"/>
                </a:cxn>
                <a:cxn ang="0">
                  <a:pos x="10" y="428"/>
                </a:cxn>
                <a:cxn ang="0">
                  <a:pos x="0" y="356"/>
                </a:cxn>
              </a:cxnLst>
              <a:rect l="0" t="0" r="r" b="b"/>
              <a:pathLst>
                <a:path w="522" h="1392">
                  <a:moveTo>
                    <a:pt x="0" y="356"/>
                  </a:moveTo>
                  <a:cubicBezTo>
                    <a:pt x="0" y="356"/>
                    <a:pt x="8" y="260"/>
                    <a:pt x="42" y="180"/>
                  </a:cubicBezTo>
                  <a:cubicBezTo>
                    <a:pt x="78" y="132"/>
                    <a:pt x="120" y="102"/>
                    <a:pt x="120" y="102"/>
                  </a:cubicBezTo>
                  <a:lnTo>
                    <a:pt x="246" y="0"/>
                  </a:lnTo>
                  <a:lnTo>
                    <a:pt x="294" y="1392"/>
                  </a:lnTo>
                  <a:lnTo>
                    <a:pt x="438" y="1344"/>
                  </a:lnTo>
                  <a:lnTo>
                    <a:pt x="498" y="1212"/>
                  </a:lnTo>
                  <a:lnTo>
                    <a:pt x="522" y="1122"/>
                  </a:lnTo>
                  <a:lnTo>
                    <a:pt x="480" y="990"/>
                  </a:lnTo>
                  <a:cubicBezTo>
                    <a:pt x="463" y="953"/>
                    <a:pt x="458" y="954"/>
                    <a:pt x="418" y="902"/>
                  </a:cubicBezTo>
                  <a:cubicBezTo>
                    <a:pt x="372" y="868"/>
                    <a:pt x="324" y="826"/>
                    <a:pt x="324" y="826"/>
                  </a:cubicBezTo>
                  <a:lnTo>
                    <a:pt x="230" y="752"/>
                  </a:lnTo>
                  <a:lnTo>
                    <a:pt x="130" y="658"/>
                  </a:lnTo>
                  <a:lnTo>
                    <a:pt x="122" y="642"/>
                  </a:lnTo>
                  <a:cubicBezTo>
                    <a:pt x="107" y="622"/>
                    <a:pt x="61" y="574"/>
                    <a:pt x="42" y="538"/>
                  </a:cubicBezTo>
                  <a:cubicBezTo>
                    <a:pt x="25" y="489"/>
                    <a:pt x="10" y="428"/>
                    <a:pt x="10" y="428"/>
                  </a:cubicBezTo>
                  <a:lnTo>
                    <a:pt x="0" y="356"/>
                  </a:lnTo>
                  <a:close/>
                </a:path>
              </a:pathLst>
            </a:custGeom>
            <a:solidFill>
              <a:srgbClr val="009900">
                <a:alpha val="50000"/>
              </a:srgbClr>
            </a:solidFill>
            <a:ln w="28575" cmpd="sng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86" name="Freeform 70" descr="Large confetti"/>
            <p:cNvSpPr>
              <a:spLocks/>
            </p:cNvSpPr>
            <p:nvPr/>
          </p:nvSpPr>
          <p:spPr bwMode="auto">
            <a:xfrm>
              <a:off x="3754" y="1348"/>
              <a:ext cx="242" cy="558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130" y="86"/>
                </a:cxn>
                <a:cxn ang="0">
                  <a:pos x="58" y="144"/>
                </a:cxn>
                <a:cxn ang="0">
                  <a:pos x="26" y="202"/>
                </a:cxn>
                <a:cxn ang="0">
                  <a:pos x="0" y="322"/>
                </a:cxn>
                <a:cxn ang="0">
                  <a:pos x="0" y="376"/>
                </a:cxn>
                <a:cxn ang="0">
                  <a:pos x="8" y="418"/>
                </a:cxn>
                <a:cxn ang="0">
                  <a:pos x="22" y="472"/>
                </a:cxn>
                <a:cxn ang="0">
                  <a:pos x="68" y="558"/>
                </a:cxn>
                <a:cxn ang="0">
                  <a:pos x="52" y="488"/>
                </a:cxn>
                <a:cxn ang="0">
                  <a:pos x="46" y="412"/>
                </a:cxn>
                <a:cxn ang="0">
                  <a:pos x="54" y="336"/>
                </a:cxn>
                <a:cxn ang="0">
                  <a:pos x="78" y="258"/>
                </a:cxn>
                <a:cxn ang="0">
                  <a:pos x="102" y="204"/>
                </a:cxn>
                <a:cxn ang="0">
                  <a:pos x="140" y="164"/>
                </a:cxn>
                <a:cxn ang="0">
                  <a:pos x="192" y="120"/>
                </a:cxn>
                <a:cxn ang="0">
                  <a:pos x="226" y="100"/>
                </a:cxn>
                <a:cxn ang="0">
                  <a:pos x="239" y="170"/>
                </a:cxn>
                <a:cxn ang="0">
                  <a:pos x="242" y="0"/>
                </a:cxn>
              </a:cxnLst>
              <a:rect l="0" t="0" r="r" b="b"/>
              <a:pathLst>
                <a:path w="242" h="558">
                  <a:moveTo>
                    <a:pt x="242" y="0"/>
                  </a:moveTo>
                  <a:lnTo>
                    <a:pt x="130" y="86"/>
                  </a:lnTo>
                  <a:lnTo>
                    <a:pt x="58" y="144"/>
                  </a:lnTo>
                  <a:lnTo>
                    <a:pt x="26" y="202"/>
                  </a:lnTo>
                  <a:lnTo>
                    <a:pt x="0" y="322"/>
                  </a:lnTo>
                  <a:lnTo>
                    <a:pt x="0" y="376"/>
                  </a:lnTo>
                  <a:lnTo>
                    <a:pt x="8" y="418"/>
                  </a:lnTo>
                  <a:lnTo>
                    <a:pt x="22" y="472"/>
                  </a:lnTo>
                  <a:lnTo>
                    <a:pt x="68" y="558"/>
                  </a:lnTo>
                  <a:lnTo>
                    <a:pt x="52" y="488"/>
                  </a:lnTo>
                  <a:lnTo>
                    <a:pt x="46" y="412"/>
                  </a:lnTo>
                  <a:lnTo>
                    <a:pt x="54" y="336"/>
                  </a:lnTo>
                  <a:lnTo>
                    <a:pt x="78" y="258"/>
                  </a:lnTo>
                  <a:lnTo>
                    <a:pt x="102" y="204"/>
                  </a:lnTo>
                  <a:lnTo>
                    <a:pt x="140" y="164"/>
                  </a:lnTo>
                  <a:lnTo>
                    <a:pt x="192" y="120"/>
                  </a:lnTo>
                  <a:lnTo>
                    <a:pt x="226" y="100"/>
                  </a:lnTo>
                  <a:lnTo>
                    <a:pt x="239" y="170"/>
                  </a:lnTo>
                  <a:lnTo>
                    <a:pt x="242" y="0"/>
                  </a:lnTo>
                  <a:close/>
                </a:path>
              </a:pathLst>
            </a:custGeom>
            <a:pattFill prst="lgConfetti">
              <a:fgClr>
                <a:srgbClr val="33CC33"/>
              </a:fgClr>
              <a:bgClr>
                <a:schemeClr val="bg1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87" name="Freeform 71"/>
            <p:cNvSpPr>
              <a:spLocks/>
            </p:cNvSpPr>
            <p:nvPr/>
          </p:nvSpPr>
          <p:spPr bwMode="auto">
            <a:xfrm>
              <a:off x="3804" y="1440"/>
              <a:ext cx="192" cy="500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16" y="44"/>
                </a:cxn>
                <a:cxn ang="0">
                  <a:pos x="88" y="78"/>
                </a:cxn>
                <a:cxn ang="0">
                  <a:pos x="52" y="114"/>
                </a:cxn>
                <a:cxn ang="0">
                  <a:pos x="30" y="160"/>
                </a:cxn>
                <a:cxn ang="0">
                  <a:pos x="6" y="228"/>
                </a:cxn>
                <a:cxn ang="0">
                  <a:pos x="0" y="280"/>
                </a:cxn>
                <a:cxn ang="0">
                  <a:pos x="0" y="361"/>
                </a:cxn>
                <a:cxn ang="0">
                  <a:pos x="12" y="429"/>
                </a:cxn>
                <a:cxn ang="0">
                  <a:pos x="40" y="500"/>
                </a:cxn>
              </a:cxnLst>
              <a:rect l="0" t="0" r="r" b="b"/>
              <a:pathLst>
                <a:path w="192" h="500">
                  <a:moveTo>
                    <a:pt x="192" y="0"/>
                  </a:moveTo>
                  <a:lnTo>
                    <a:pt x="116" y="44"/>
                  </a:lnTo>
                  <a:lnTo>
                    <a:pt x="88" y="78"/>
                  </a:lnTo>
                  <a:lnTo>
                    <a:pt x="52" y="114"/>
                  </a:lnTo>
                  <a:lnTo>
                    <a:pt x="30" y="160"/>
                  </a:lnTo>
                  <a:lnTo>
                    <a:pt x="6" y="228"/>
                  </a:lnTo>
                  <a:lnTo>
                    <a:pt x="0" y="280"/>
                  </a:lnTo>
                  <a:lnTo>
                    <a:pt x="0" y="361"/>
                  </a:lnTo>
                  <a:lnTo>
                    <a:pt x="12" y="429"/>
                  </a:lnTo>
                  <a:lnTo>
                    <a:pt x="40" y="500"/>
                  </a:lnTo>
                </a:path>
              </a:pathLst>
            </a:custGeom>
            <a:noFill/>
            <a:ln w="952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88" name="Freeform 72"/>
            <p:cNvSpPr>
              <a:spLocks/>
            </p:cNvSpPr>
            <p:nvPr/>
          </p:nvSpPr>
          <p:spPr bwMode="auto">
            <a:xfrm flipH="1" flipV="1">
              <a:off x="3840" y="1032"/>
              <a:ext cx="522" cy="1392"/>
            </a:xfrm>
            <a:custGeom>
              <a:avLst/>
              <a:gdLst/>
              <a:ahLst/>
              <a:cxnLst>
                <a:cxn ang="0">
                  <a:pos x="0" y="356"/>
                </a:cxn>
                <a:cxn ang="0">
                  <a:pos x="42" y="180"/>
                </a:cxn>
                <a:cxn ang="0">
                  <a:pos x="120" y="102"/>
                </a:cxn>
                <a:cxn ang="0">
                  <a:pos x="246" y="0"/>
                </a:cxn>
                <a:cxn ang="0">
                  <a:pos x="294" y="1392"/>
                </a:cxn>
                <a:cxn ang="0">
                  <a:pos x="438" y="1344"/>
                </a:cxn>
                <a:cxn ang="0">
                  <a:pos x="498" y="1212"/>
                </a:cxn>
                <a:cxn ang="0">
                  <a:pos x="522" y="1122"/>
                </a:cxn>
                <a:cxn ang="0">
                  <a:pos x="480" y="990"/>
                </a:cxn>
                <a:cxn ang="0">
                  <a:pos x="424" y="900"/>
                </a:cxn>
                <a:cxn ang="0">
                  <a:pos x="324" y="826"/>
                </a:cxn>
                <a:cxn ang="0">
                  <a:pos x="230" y="752"/>
                </a:cxn>
                <a:cxn ang="0">
                  <a:pos x="130" y="658"/>
                </a:cxn>
                <a:cxn ang="0">
                  <a:pos x="122" y="642"/>
                </a:cxn>
                <a:cxn ang="0">
                  <a:pos x="42" y="538"/>
                </a:cxn>
                <a:cxn ang="0">
                  <a:pos x="10" y="428"/>
                </a:cxn>
                <a:cxn ang="0">
                  <a:pos x="0" y="356"/>
                </a:cxn>
              </a:cxnLst>
              <a:rect l="0" t="0" r="r" b="b"/>
              <a:pathLst>
                <a:path w="522" h="1392">
                  <a:moveTo>
                    <a:pt x="0" y="356"/>
                  </a:moveTo>
                  <a:cubicBezTo>
                    <a:pt x="0" y="356"/>
                    <a:pt x="8" y="260"/>
                    <a:pt x="42" y="180"/>
                  </a:cubicBezTo>
                  <a:cubicBezTo>
                    <a:pt x="78" y="132"/>
                    <a:pt x="120" y="102"/>
                    <a:pt x="120" y="102"/>
                  </a:cubicBezTo>
                  <a:lnTo>
                    <a:pt x="246" y="0"/>
                  </a:lnTo>
                  <a:lnTo>
                    <a:pt x="294" y="1392"/>
                  </a:lnTo>
                  <a:lnTo>
                    <a:pt x="438" y="1344"/>
                  </a:lnTo>
                  <a:lnTo>
                    <a:pt x="498" y="1212"/>
                  </a:lnTo>
                  <a:lnTo>
                    <a:pt x="522" y="1122"/>
                  </a:lnTo>
                  <a:lnTo>
                    <a:pt x="480" y="990"/>
                  </a:lnTo>
                  <a:cubicBezTo>
                    <a:pt x="464" y="953"/>
                    <a:pt x="464" y="952"/>
                    <a:pt x="424" y="900"/>
                  </a:cubicBezTo>
                  <a:cubicBezTo>
                    <a:pt x="378" y="866"/>
                    <a:pt x="324" y="826"/>
                    <a:pt x="324" y="826"/>
                  </a:cubicBezTo>
                  <a:lnTo>
                    <a:pt x="230" y="752"/>
                  </a:lnTo>
                  <a:lnTo>
                    <a:pt x="130" y="658"/>
                  </a:lnTo>
                  <a:lnTo>
                    <a:pt x="122" y="642"/>
                  </a:lnTo>
                  <a:cubicBezTo>
                    <a:pt x="107" y="622"/>
                    <a:pt x="61" y="574"/>
                    <a:pt x="42" y="538"/>
                  </a:cubicBezTo>
                  <a:cubicBezTo>
                    <a:pt x="25" y="489"/>
                    <a:pt x="10" y="428"/>
                    <a:pt x="10" y="428"/>
                  </a:cubicBezTo>
                  <a:lnTo>
                    <a:pt x="0" y="356"/>
                  </a:lnTo>
                  <a:close/>
                </a:path>
              </a:pathLst>
            </a:custGeom>
            <a:solidFill>
              <a:srgbClr val="009900">
                <a:alpha val="50000"/>
              </a:srgbClr>
            </a:solidFill>
            <a:ln w="28575" cmpd="sng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89" name="Freeform 73"/>
            <p:cNvSpPr>
              <a:spLocks/>
            </p:cNvSpPr>
            <p:nvPr/>
          </p:nvSpPr>
          <p:spPr bwMode="auto">
            <a:xfrm flipH="1" flipV="1">
              <a:off x="3840" y="576"/>
              <a:ext cx="528" cy="1488"/>
            </a:xfrm>
            <a:custGeom>
              <a:avLst/>
              <a:gdLst/>
              <a:ahLst/>
              <a:cxnLst>
                <a:cxn ang="0">
                  <a:pos x="528" y="768"/>
                </a:cxn>
                <a:cxn ang="0">
                  <a:pos x="528" y="1488"/>
                </a:cxn>
                <a:cxn ang="0">
                  <a:pos x="0" y="1488"/>
                </a:cxn>
                <a:cxn ang="0">
                  <a:pos x="0" y="0"/>
                </a:cxn>
                <a:cxn ang="0">
                  <a:pos x="48" y="192"/>
                </a:cxn>
                <a:cxn ang="0">
                  <a:pos x="188" y="360"/>
                </a:cxn>
                <a:cxn ang="0">
                  <a:pos x="422" y="552"/>
                </a:cxn>
                <a:cxn ang="0">
                  <a:pos x="528" y="768"/>
                </a:cxn>
              </a:cxnLst>
              <a:rect l="0" t="0" r="r" b="b"/>
              <a:pathLst>
                <a:path w="528" h="1488">
                  <a:moveTo>
                    <a:pt x="528" y="768"/>
                  </a:moveTo>
                  <a:lnTo>
                    <a:pt x="528" y="1488"/>
                  </a:lnTo>
                  <a:lnTo>
                    <a:pt x="0" y="1488"/>
                  </a:lnTo>
                  <a:lnTo>
                    <a:pt x="0" y="0"/>
                  </a:lnTo>
                  <a:cubicBezTo>
                    <a:pt x="0" y="0"/>
                    <a:pt x="16" y="116"/>
                    <a:pt x="48" y="192"/>
                  </a:cubicBezTo>
                  <a:cubicBezTo>
                    <a:pt x="108" y="284"/>
                    <a:pt x="188" y="360"/>
                    <a:pt x="188" y="360"/>
                  </a:cubicBezTo>
                  <a:cubicBezTo>
                    <a:pt x="250" y="420"/>
                    <a:pt x="338" y="478"/>
                    <a:pt x="422" y="552"/>
                  </a:cubicBezTo>
                  <a:cubicBezTo>
                    <a:pt x="482" y="600"/>
                    <a:pt x="528" y="768"/>
                    <a:pt x="528" y="76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90" name="Freeform 74" descr="Large confetti"/>
            <p:cNvSpPr>
              <a:spLocks/>
            </p:cNvSpPr>
            <p:nvPr/>
          </p:nvSpPr>
          <p:spPr bwMode="auto">
            <a:xfrm flipH="1" flipV="1">
              <a:off x="4116" y="1862"/>
              <a:ext cx="242" cy="558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130" y="86"/>
                </a:cxn>
                <a:cxn ang="0">
                  <a:pos x="58" y="144"/>
                </a:cxn>
                <a:cxn ang="0">
                  <a:pos x="26" y="202"/>
                </a:cxn>
                <a:cxn ang="0">
                  <a:pos x="0" y="322"/>
                </a:cxn>
                <a:cxn ang="0">
                  <a:pos x="0" y="376"/>
                </a:cxn>
                <a:cxn ang="0">
                  <a:pos x="8" y="418"/>
                </a:cxn>
                <a:cxn ang="0">
                  <a:pos x="22" y="472"/>
                </a:cxn>
                <a:cxn ang="0">
                  <a:pos x="68" y="558"/>
                </a:cxn>
                <a:cxn ang="0">
                  <a:pos x="52" y="488"/>
                </a:cxn>
                <a:cxn ang="0">
                  <a:pos x="46" y="412"/>
                </a:cxn>
                <a:cxn ang="0">
                  <a:pos x="54" y="336"/>
                </a:cxn>
                <a:cxn ang="0">
                  <a:pos x="78" y="258"/>
                </a:cxn>
                <a:cxn ang="0">
                  <a:pos x="102" y="204"/>
                </a:cxn>
                <a:cxn ang="0">
                  <a:pos x="140" y="164"/>
                </a:cxn>
                <a:cxn ang="0">
                  <a:pos x="192" y="120"/>
                </a:cxn>
                <a:cxn ang="0">
                  <a:pos x="226" y="100"/>
                </a:cxn>
                <a:cxn ang="0">
                  <a:pos x="239" y="170"/>
                </a:cxn>
                <a:cxn ang="0">
                  <a:pos x="242" y="0"/>
                </a:cxn>
              </a:cxnLst>
              <a:rect l="0" t="0" r="r" b="b"/>
              <a:pathLst>
                <a:path w="242" h="558">
                  <a:moveTo>
                    <a:pt x="242" y="0"/>
                  </a:moveTo>
                  <a:lnTo>
                    <a:pt x="130" y="86"/>
                  </a:lnTo>
                  <a:lnTo>
                    <a:pt x="58" y="144"/>
                  </a:lnTo>
                  <a:lnTo>
                    <a:pt x="26" y="202"/>
                  </a:lnTo>
                  <a:lnTo>
                    <a:pt x="0" y="322"/>
                  </a:lnTo>
                  <a:lnTo>
                    <a:pt x="0" y="376"/>
                  </a:lnTo>
                  <a:lnTo>
                    <a:pt x="8" y="418"/>
                  </a:lnTo>
                  <a:lnTo>
                    <a:pt x="22" y="472"/>
                  </a:lnTo>
                  <a:lnTo>
                    <a:pt x="68" y="558"/>
                  </a:lnTo>
                  <a:lnTo>
                    <a:pt x="52" y="488"/>
                  </a:lnTo>
                  <a:lnTo>
                    <a:pt x="46" y="412"/>
                  </a:lnTo>
                  <a:lnTo>
                    <a:pt x="54" y="336"/>
                  </a:lnTo>
                  <a:lnTo>
                    <a:pt x="78" y="258"/>
                  </a:lnTo>
                  <a:lnTo>
                    <a:pt x="102" y="204"/>
                  </a:lnTo>
                  <a:lnTo>
                    <a:pt x="140" y="164"/>
                  </a:lnTo>
                  <a:lnTo>
                    <a:pt x="192" y="120"/>
                  </a:lnTo>
                  <a:lnTo>
                    <a:pt x="226" y="100"/>
                  </a:lnTo>
                  <a:lnTo>
                    <a:pt x="239" y="170"/>
                  </a:lnTo>
                  <a:lnTo>
                    <a:pt x="242" y="0"/>
                  </a:lnTo>
                  <a:close/>
                </a:path>
              </a:pathLst>
            </a:custGeom>
            <a:pattFill prst="lgConfetti">
              <a:fgClr>
                <a:srgbClr val="33CC33"/>
              </a:fgClr>
              <a:bgClr>
                <a:schemeClr val="bg1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91" name="Freeform 75"/>
            <p:cNvSpPr>
              <a:spLocks/>
            </p:cNvSpPr>
            <p:nvPr/>
          </p:nvSpPr>
          <p:spPr bwMode="auto">
            <a:xfrm flipH="1" flipV="1">
              <a:off x="4116" y="1828"/>
              <a:ext cx="192" cy="500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16" y="44"/>
                </a:cxn>
                <a:cxn ang="0">
                  <a:pos x="88" y="78"/>
                </a:cxn>
                <a:cxn ang="0">
                  <a:pos x="52" y="114"/>
                </a:cxn>
                <a:cxn ang="0">
                  <a:pos x="30" y="160"/>
                </a:cxn>
                <a:cxn ang="0">
                  <a:pos x="6" y="228"/>
                </a:cxn>
                <a:cxn ang="0">
                  <a:pos x="0" y="280"/>
                </a:cxn>
                <a:cxn ang="0">
                  <a:pos x="0" y="361"/>
                </a:cxn>
                <a:cxn ang="0">
                  <a:pos x="12" y="429"/>
                </a:cxn>
                <a:cxn ang="0">
                  <a:pos x="40" y="500"/>
                </a:cxn>
              </a:cxnLst>
              <a:rect l="0" t="0" r="r" b="b"/>
              <a:pathLst>
                <a:path w="192" h="500">
                  <a:moveTo>
                    <a:pt x="192" y="0"/>
                  </a:moveTo>
                  <a:lnTo>
                    <a:pt x="116" y="44"/>
                  </a:lnTo>
                  <a:lnTo>
                    <a:pt x="88" y="78"/>
                  </a:lnTo>
                  <a:lnTo>
                    <a:pt x="52" y="114"/>
                  </a:lnTo>
                  <a:lnTo>
                    <a:pt x="30" y="160"/>
                  </a:lnTo>
                  <a:lnTo>
                    <a:pt x="6" y="228"/>
                  </a:lnTo>
                  <a:lnTo>
                    <a:pt x="0" y="280"/>
                  </a:lnTo>
                  <a:lnTo>
                    <a:pt x="0" y="361"/>
                  </a:lnTo>
                  <a:lnTo>
                    <a:pt x="12" y="429"/>
                  </a:lnTo>
                  <a:lnTo>
                    <a:pt x="40" y="500"/>
                  </a:lnTo>
                </a:path>
              </a:pathLst>
            </a:custGeom>
            <a:noFill/>
            <a:ln w="952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92" name="Freeform 76"/>
            <p:cNvSpPr>
              <a:spLocks/>
            </p:cNvSpPr>
            <p:nvPr/>
          </p:nvSpPr>
          <p:spPr bwMode="auto">
            <a:xfrm>
              <a:off x="3744" y="1704"/>
              <a:ext cx="528" cy="1488"/>
            </a:xfrm>
            <a:custGeom>
              <a:avLst/>
              <a:gdLst/>
              <a:ahLst/>
              <a:cxnLst>
                <a:cxn ang="0">
                  <a:pos x="528" y="768"/>
                </a:cxn>
                <a:cxn ang="0">
                  <a:pos x="528" y="1488"/>
                </a:cxn>
                <a:cxn ang="0">
                  <a:pos x="0" y="1488"/>
                </a:cxn>
                <a:cxn ang="0">
                  <a:pos x="0" y="0"/>
                </a:cxn>
                <a:cxn ang="0">
                  <a:pos x="48" y="192"/>
                </a:cxn>
                <a:cxn ang="0">
                  <a:pos x="188" y="360"/>
                </a:cxn>
                <a:cxn ang="0">
                  <a:pos x="422" y="552"/>
                </a:cxn>
                <a:cxn ang="0">
                  <a:pos x="528" y="768"/>
                </a:cxn>
              </a:cxnLst>
              <a:rect l="0" t="0" r="r" b="b"/>
              <a:pathLst>
                <a:path w="528" h="1488">
                  <a:moveTo>
                    <a:pt x="528" y="768"/>
                  </a:moveTo>
                  <a:lnTo>
                    <a:pt x="528" y="1488"/>
                  </a:lnTo>
                  <a:lnTo>
                    <a:pt x="0" y="1488"/>
                  </a:lnTo>
                  <a:lnTo>
                    <a:pt x="0" y="0"/>
                  </a:lnTo>
                  <a:cubicBezTo>
                    <a:pt x="0" y="0"/>
                    <a:pt x="16" y="116"/>
                    <a:pt x="48" y="192"/>
                  </a:cubicBezTo>
                  <a:cubicBezTo>
                    <a:pt x="108" y="284"/>
                    <a:pt x="188" y="360"/>
                    <a:pt x="188" y="360"/>
                  </a:cubicBezTo>
                  <a:cubicBezTo>
                    <a:pt x="250" y="420"/>
                    <a:pt x="338" y="478"/>
                    <a:pt x="422" y="552"/>
                  </a:cubicBezTo>
                  <a:cubicBezTo>
                    <a:pt x="482" y="600"/>
                    <a:pt x="528" y="768"/>
                    <a:pt x="528" y="76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93" name="Freeform 77"/>
            <p:cNvSpPr>
              <a:spLocks/>
            </p:cNvSpPr>
            <p:nvPr/>
          </p:nvSpPr>
          <p:spPr bwMode="auto">
            <a:xfrm>
              <a:off x="4192" y="2262"/>
              <a:ext cx="42" cy="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32"/>
                </a:cxn>
                <a:cxn ang="0">
                  <a:pos x="34" y="62"/>
                </a:cxn>
                <a:cxn ang="0">
                  <a:pos x="42" y="82"/>
                </a:cxn>
              </a:cxnLst>
              <a:rect l="0" t="0" r="r" b="b"/>
              <a:pathLst>
                <a:path w="42" h="82">
                  <a:moveTo>
                    <a:pt x="0" y="0"/>
                  </a:moveTo>
                  <a:lnTo>
                    <a:pt x="18" y="32"/>
                  </a:lnTo>
                  <a:lnTo>
                    <a:pt x="34" y="62"/>
                  </a:lnTo>
                  <a:lnTo>
                    <a:pt x="42" y="82"/>
                  </a:lnTo>
                </a:path>
              </a:pathLst>
            </a:custGeom>
            <a:noFill/>
            <a:ln w="28575" cmpd="sng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7" name="Group 78"/>
          <p:cNvGrpSpPr>
            <a:grpSpLocks/>
          </p:cNvGrpSpPr>
          <p:nvPr/>
        </p:nvGrpSpPr>
        <p:grpSpPr bwMode="auto">
          <a:xfrm>
            <a:off x="1187624" y="3140968"/>
            <a:ext cx="411163" cy="2227043"/>
            <a:chOff x="3840" y="288"/>
            <a:chExt cx="425" cy="2305"/>
          </a:xfrm>
        </p:grpSpPr>
        <p:sp>
          <p:nvSpPr>
            <p:cNvPr id="137295" name="Freeform 79"/>
            <p:cNvSpPr>
              <a:spLocks/>
            </p:cNvSpPr>
            <p:nvPr/>
          </p:nvSpPr>
          <p:spPr bwMode="auto">
            <a:xfrm>
              <a:off x="3840" y="288"/>
              <a:ext cx="423" cy="11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20"/>
                </a:cxn>
                <a:cxn ang="0">
                  <a:pos x="32" y="626"/>
                </a:cxn>
                <a:cxn ang="0">
                  <a:pos x="112" y="582"/>
                </a:cxn>
                <a:cxn ang="0">
                  <a:pos x="162" y="522"/>
                </a:cxn>
                <a:cxn ang="0">
                  <a:pos x="218" y="492"/>
                </a:cxn>
                <a:cxn ang="0">
                  <a:pos x="268" y="448"/>
                </a:cxn>
                <a:cxn ang="0">
                  <a:pos x="302" y="430"/>
                </a:cxn>
                <a:cxn ang="0">
                  <a:pos x="324" y="422"/>
                </a:cxn>
                <a:cxn ang="0">
                  <a:pos x="336" y="430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720">
                  <a:moveTo>
                    <a:pt x="0" y="0"/>
                  </a:moveTo>
                  <a:lnTo>
                    <a:pt x="0" y="720"/>
                  </a:lnTo>
                  <a:lnTo>
                    <a:pt x="32" y="626"/>
                  </a:lnTo>
                  <a:lnTo>
                    <a:pt x="112" y="582"/>
                  </a:lnTo>
                  <a:lnTo>
                    <a:pt x="162" y="522"/>
                  </a:lnTo>
                  <a:lnTo>
                    <a:pt x="218" y="492"/>
                  </a:lnTo>
                  <a:lnTo>
                    <a:pt x="268" y="448"/>
                  </a:lnTo>
                  <a:lnTo>
                    <a:pt x="302" y="430"/>
                  </a:lnTo>
                  <a:lnTo>
                    <a:pt x="324" y="422"/>
                  </a:lnTo>
                  <a:lnTo>
                    <a:pt x="336" y="430"/>
                  </a:lnTo>
                  <a:lnTo>
                    <a:pt x="33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gamma/>
                    <a:shade val="47843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784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96" name="Freeform 80" descr="Large confetti"/>
            <p:cNvSpPr>
              <a:spLocks/>
            </p:cNvSpPr>
            <p:nvPr/>
          </p:nvSpPr>
          <p:spPr bwMode="auto">
            <a:xfrm>
              <a:off x="3843" y="972"/>
              <a:ext cx="420" cy="527"/>
            </a:xfrm>
            <a:custGeom>
              <a:avLst/>
              <a:gdLst/>
              <a:ahLst/>
              <a:cxnLst>
                <a:cxn ang="0">
                  <a:pos x="0" y="299"/>
                </a:cxn>
                <a:cxn ang="0">
                  <a:pos x="30" y="207"/>
                </a:cxn>
                <a:cxn ang="0">
                  <a:pos x="104" y="167"/>
                </a:cxn>
                <a:cxn ang="0">
                  <a:pos x="158" y="105"/>
                </a:cxn>
                <a:cxn ang="0">
                  <a:pos x="214" y="74"/>
                </a:cxn>
                <a:cxn ang="0">
                  <a:pos x="274" y="25"/>
                </a:cxn>
                <a:cxn ang="0">
                  <a:pos x="324" y="0"/>
                </a:cxn>
                <a:cxn ang="0">
                  <a:pos x="334" y="11"/>
                </a:cxn>
                <a:cxn ang="0">
                  <a:pos x="318" y="53"/>
                </a:cxn>
                <a:cxn ang="0">
                  <a:pos x="259" y="124"/>
                </a:cxn>
                <a:cxn ang="0">
                  <a:pos x="223" y="167"/>
                </a:cxn>
                <a:cxn ang="0">
                  <a:pos x="171" y="216"/>
                </a:cxn>
                <a:cxn ang="0">
                  <a:pos x="152" y="235"/>
                </a:cxn>
                <a:cxn ang="0">
                  <a:pos x="83" y="262"/>
                </a:cxn>
                <a:cxn ang="0">
                  <a:pos x="45" y="287"/>
                </a:cxn>
                <a:cxn ang="0">
                  <a:pos x="3" y="321"/>
                </a:cxn>
                <a:cxn ang="0">
                  <a:pos x="0" y="299"/>
                </a:cxn>
              </a:cxnLst>
              <a:rect l="0" t="0" r="r" b="b"/>
              <a:pathLst>
                <a:path w="334" h="321">
                  <a:moveTo>
                    <a:pt x="0" y="299"/>
                  </a:moveTo>
                  <a:lnTo>
                    <a:pt x="30" y="207"/>
                  </a:lnTo>
                  <a:lnTo>
                    <a:pt x="104" y="167"/>
                  </a:lnTo>
                  <a:lnTo>
                    <a:pt x="158" y="105"/>
                  </a:lnTo>
                  <a:lnTo>
                    <a:pt x="214" y="74"/>
                  </a:lnTo>
                  <a:lnTo>
                    <a:pt x="274" y="25"/>
                  </a:lnTo>
                  <a:lnTo>
                    <a:pt x="324" y="0"/>
                  </a:lnTo>
                  <a:lnTo>
                    <a:pt x="334" y="11"/>
                  </a:lnTo>
                  <a:lnTo>
                    <a:pt x="318" y="53"/>
                  </a:lnTo>
                  <a:lnTo>
                    <a:pt x="259" y="124"/>
                  </a:lnTo>
                  <a:lnTo>
                    <a:pt x="223" y="167"/>
                  </a:lnTo>
                  <a:lnTo>
                    <a:pt x="171" y="216"/>
                  </a:lnTo>
                  <a:lnTo>
                    <a:pt x="152" y="235"/>
                  </a:lnTo>
                  <a:lnTo>
                    <a:pt x="83" y="262"/>
                  </a:lnTo>
                  <a:lnTo>
                    <a:pt x="45" y="287"/>
                  </a:lnTo>
                  <a:lnTo>
                    <a:pt x="3" y="321"/>
                  </a:lnTo>
                  <a:lnTo>
                    <a:pt x="0" y="299"/>
                  </a:lnTo>
                  <a:close/>
                </a:path>
              </a:pathLst>
            </a:custGeom>
            <a:pattFill prst="lgConfetti">
              <a:fgClr>
                <a:schemeClr val="accent1"/>
              </a:fgClr>
              <a:bgClr>
                <a:schemeClr val="bg1"/>
              </a:bgClr>
            </a:pattFill>
            <a:ln w="9525" cmpd="sng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297" name="Freeform 81"/>
            <p:cNvSpPr>
              <a:spLocks/>
            </p:cNvSpPr>
            <p:nvPr/>
          </p:nvSpPr>
          <p:spPr bwMode="auto">
            <a:xfrm>
              <a:off x="3879" y="1036"/>
              <a:ext cx="345" cy="399"/>
            </a:xfrm>
            <a:custGeom>
              <a:avLst/>
              <a:gdLst/>
              <a:ahLst/>
              <a:cxnLst>
                <a:cxn ang="0">
                  <a:pos x="0" y="243"/>
                </a:cxn>
                <a:cxn ang="0">
                  <a:pos x="19" y="186"/>
                </a:cxn>
                <a:cxn ang="0">
                  <a:pos x="97" y="150"/>
                </a:cxn>
                <a:cxn ang="0">
                  <a:pos x="148" y="87"/>
                </a:cxn>
                <a:cxn ang="0">
                  <a:pos x="202" y="59"/>
                </a:cxn>
                <a:cxn ang="0">
                  <a:pos x="250" y="12"/>
                </a:cxn>
                <a:cxn ang="0">
                  <a:pos x="274" y="0"/>
                </a:cxn>
                <a:cxn ang="0">
                  <a:pos x="247" y="42"/>
                </a:cxn>
                <a:cxn ang="0">
                  <a:pos x="199" y="87"/>
                </a:cxn>
                <a:cxn ang="0">
                  <a:pos x="181" y="108"/>
                </a:cxn>
                <a:cxn ang="0">
                  <a:pos x="112" y="180"/>
                </a:cxn>
                <a:cxn ang="0">
                  <a:pos x="58" y="201"/>
                </a:cxn>
                <a:cxn ang="0">
                  <a:pos x="34" y="207"/>
                </a:cxn>
                <a:cxn ang="0">
                  <a:pos x="0" y="243"/>
                </a:cxn>
              </a:cxnLst>
              <a:rect l="0" t="0" r="r" b="b"/>
              <a:pathLst>
                <a:path w="274" h="243">
                  <a:moveTo>
                    <a:pt x="0" y="243"/>
                  </a:moveTo>
                  <a:lnTo>
                    <a:pt x="19" y="186"/>
                  </a:lnTo>
                  <a:lnTo>
                    <a:pt x="97" y="150"/>
                  </a:lnTo>
                  <a:lnTo>
                    <a:pt x="148" y="87"/>
                  </a:lnTo>
                  <a:lnTo>
                    <a:pt x="202" y="59"/>
                  </a:lnTo>
                  <a:lnTo>
                    <a:pt x="250" y="12"/>
                  </a:lnTo>
                  <a:lnTo>
                    <a:pt x="274" y="0"/>
                  </a:lnTo>
                  <a:lnTo>
                    <a:pt x="247" y="42"/>
                  </a:lnTo>
                  <a:lnTo>
                    <a:pt x="199" y="87"/>
                  </a:lnTo>
                  <a:lnTo>
                    <a:pt x="181" y="108"/>
                  </a:lnTo>
                  <a:lnTo>
                    <a:pt x="112" y="180"/>
                  </a:lnTo>
                  <a:lnTo>
                    <a:pt x="58" y="201"/>
                  </a:lnTo>
                  <a:lnTo>
                    <a:pt x="34" y="207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grpSp>
          <p:nvGrpSpPr>
            <p:cNvPr id="18" name="Group 82"/>
            <p:cNvGrpSpPr>
              <a:grpSpLocks/>
            </p:cNvGrpSpPr>
            <p:nvPr/>
          </p:nvGrpSpPr>
          <p:grpSpPr bwMode="auto">
            <a:xfrm>
              <a:off x="3840" y="1152"/>
              <a:ext cx="425" cy="1441"/>
              <a:chOff x="3888" y="1152"/>
              <a:chExt cx="425" cy="1441"/>
            </a:xfrm>
          </p:grpSpPr>
          <p:sp>
            <p:nvSpPr>
              <p:cNvPr id="137299" name="Freeform 83"/>
              <p:cNvSpPr>
                <a:spLocks/>
              </p:cNvSpPr>
              <p:nvPr/>
            </p:nvSpPr>
            <p:spPr bwMode="auto">
              <a:xfrm>
                <a:off x="3888" y="1257"/>
                <a:ext cx="422" cy="1336"/>
              </a:xfrm>
              <a:custGeom>
                <a:avLst/>
                <a:gdLst/>
                <a:ahLst/>
                <a:cxnLst>
                  <a:cxn ang="0">
                    <a:pos x="0" y="814"/>
                  </a:cxn>
                  <a:cxn ang="0">
                    <a:pos x="0" y="286"/>
                  </a:cxn>
                  <a:cxn ang="0">
                    <a:pos x="38" y="196"/>
                  </a:cxn>
                  <a:cxn ang="0">
                    <a:pos x="116" y="156"/>
                  </a:cxn>
                  <a:cxn ang="0">
                    <a:pos x="166" y="96"/>
                  </a:cxn>
                  <a:cxn ang="0">
                    <a:pos x="222" y="62"/>
                  </a:cxn>
                  <a:cxn ang="0">
                    <a:pos x="280" y="16"/>
                  </a:cxn>
                  <a:cxn ang="0">
                    <a:pos x="336" y="0"/>
                  </a:cxn>
                  <a:cxn ang="0">
                    <a:pos x="336" y="810"/>
                  </a:cxn>
                  <a:cxn ang="0">
                    <a:pos x="0" y="814"/>
                  </a:cxn>
                </a:cxnLst>
                <a:rect l="0" t="0" r="r" b="b"/>
                <a:pathLst>
                  <a:path w="336" h="814">
                    <a:moveTo>
                      <a:pt x="0" y="814"/>
                    </a:moveTo>
                    <a:lnTo>
                      <a:pt x="0" y="286"/>
                    </a:lnTo>
                    <a:lnTo>
                      <a:pt x="38" y="196"/>
                    </a:lnTo>
                    <a:lnTo>
                      <a:pt x="116" y="156"/>
                    </a:lnTo>
                    <a:lnTo>
                      <a:pt x="166" y="96"/>
                    </a:lnTo>
                    <a:lnTo>
                      <a:pt x="222" y="62"/>
                    </a:lnTo>
                    <a:lnTo>
                      <a:pt x="280" y="16"/>
                    </a:lnTo>
                    <a:lnTo>
                      <a:pt x="336" y="0"/>
                    </a:lnTo>
                    <a:lnTo>
                      <a:pt x="336" y="810"/>
                    </a:lnTo>
                    <a:lnTo>
                      <a:pt x="0" y="8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5490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549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00" name="Freeform 84"/>
              <p:cNvSpPr>
                <a:spLocks/>
              </p:cNvSpPr>
              <p:nvPr/>
            </p:nvSpPr>
            <p:spPr bwMode="auto">
              <a:xfrm>
                <a:off x="3890" y="1152"/>
                <a:ext cx="423" cy="478"/>
              </a:xfrm>
              <a:custGeom>
                <a:avLst/>
                <a:gdLst/>
                <a:ahLst/>
                <a:cxnLst>
                  <a:cxn ang="0">
                    <a:pos x="0" y="291"/>
                  </a:cxn>
                  <a:cxn ang="0">
                    <a:pos x="36" y="199"/>
                  </a:cxn>
                  <a:cxn ang="0">
                    <a:pos x="110" y="159"/>
                  </a:cxn>
                  <a:cxn ang="0">
                    <a:pos x="164" y="97"/>
                  </a:cxn>
                  <a:cxn ang="0">
                    <a:pos x="220" y="66"/>
                  </a:cxn>
                  <a:cxn ang="0">
                    <a:pos x="280" y="17"/>
                  </a:cxn>
                  <a:cxn ang="0">
                    <a:pos x="336" y="0"/>
                  </a:cxn>
                </a:cxnLst>
                <a:rect l="0" t="0" r="r" b="b"/>
                <a:pathLst>
                  <a:path w="336" h="291">
                    <a:moveTo>
                      <a:pt x="0" y="291"/>
                    </a:moveTo>
                    <a:lnTo>
                      <a:pt x="36" y="199"/>
                    </a:lnTo>
                    <a:lnTo>
                      <a:pt x="110" y="159"/>
                    </a:lnTo>
                    <a:lnTo>
                      <a:pt x="164" y="97"/>
                    </a:lnTo>
                    <a:lnTo>
                      <a:pt x="220" y="66"/>
                    </a:lnTo>
                    <a:lnTo>
                      <a:pt x="280" y="17"/>
                    </a:lnTo>
                    <a:lnTo>
                      <a:pt x="336" y="0"/>
                    </a:lnTo>
                  </a:path>
                </a:pathLst>
              </a:custGeom>
              <a:noFill/>
              <a:ln w="9525" cmpd="sng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19" name="Group 92"/>
          <p:cNvGrpSpPr>
            <a:grpSpLocks/>
          </p:cNvGrpSpPr>
          <p:nvPr/>
        </p:nvGrpSpPr>
        <p:grpSpPr bwMode="auto">
          <a:xfrm>
            <a:off x="1907704" y="3356992"/>
            <a:ext cx="452438" cy="1974850"/>
            <a:chOff x="492" y="192"/>
            <a:chExt cx="708" cy="2790"/>
          </a:xfrm>
        </p:grpSpPr>
        <p:sp>
          <p:nvSpPr>
            <p:cNvPr id="137309" name="Freeform 93"/>
            <p:cNvSpPr>
              <a:spLocks/>
            </p:cNvSpPr>
            <p:nvPr/>
          </p:nvSpPr>
          <p:spPr bwMode="auto">
            <a:xfrm>
              <a:off x="818" y="480"/>
              <a:ext cx="382" cy="1212"/>
            </a:xfrm>
            <a:custGeom>
              <a:avLst/>
              <a:gdLst/>
              <a:ahLst/>
              <a:cxnLst>
                <a:cxn ang="0">
                  <a:pos x="0" y="756"/>
                </a:cxn>
                <a:cxn ang="0">
                  <a:pos x="87" y="660"/>
                </a:cxn>
                <a:cxn ang="0">
                  <a:pos x="186" y="615"/>
                </a:cxn>
                <a:cxn ang="0">
                  <a:pos x="282" y="540"/>
                </a:cxn>
                <a:cxn ang="0">
                  <a:pos x="384" y="426"/>
                </a:cxn>
                <a:cxn ang="0">
                  <a:pos x="429" y="333"/>
                </a:cxn>
                <a:cxn ang="0">
                  <a:pos x="477" y="192"/>
                </a:cxn>
                <a:cxn ang="0">
                  <a:pos x="474" y="174"/>
                </a:cxn>
                <a:cxn ang="0">
                  <a:pos x="465" y="114"/>
                </a:cxn>
                <a:cxn ang="0">
                  <a:pos x="435" y="54"/>
                </a:cxn>
                <a:cxn ang="0">
                  <a:pos x="384" y="0"/>
                </a:cxn>
                <a:cxn ang="0">
                  <a:pos x="312" y="72"/>
                </a:cxn>
                <a:cxn ang="0">
                  <a:pos x="267" y="162"/>
                </a:cxn>
                <a:cxn ang="0">
                  <a:pos x="246" y="282"/>
                </a:cxn>
                <a:cxn ang="0">
                  <a:pos x="222" y="477"/>
                </a:cxn>
                <a:cxn ang="0">
                  <a:pos x="162" y="627"/>
                </a:cxn>
                <a:cxn ang="0">
                  <a:pos x="57" y="924"/>
                </a:cxn>
                <a:cxn ang="0">
                  <a:pos x="9" y="984"/>
                </a:cxn>
                <a:cxn ang="0">
                  <a:pos x="105" y="1128"/>
                </a:cxn>
                <a:cxn ang="0">
                  <a:pos x="180" y="1212"/>
                </a:cxn>
                <a:cxn ang="0">
                  <a:pos x="192" y="624"/>
                </a:cxn>
              </a:cxnLst>
              <a:rect l="0" t="0" r="r" b="b"/>
              <a:pathLst>
                <a:path w="477" h="1212">
                  <a:moveTo>
                    <a:pt x="0" y="756"/>
                  </a:moveTo>
                  <a:lnTo>
                    <a:pt x="87" y="660"/>
                  </a:lnTo>
                  <a:lnTo>
                    <a:pt x="186" y="615"/>
                  </a:lnTo>
                  <a:lnTo>
                    <a:pt x="282" y="540"/>
                  </a:lnTo>
                  <a:lnTo>
                    <a:pt x="384" y="426"/>
                  </a:lnTo>
                  <a:lnTo>
                    <a:pt x="429" y="333"/>
                  </a:lnTo>
                  <a:lnTo>
                    <a:pt x="477" y="192"/>
                  </a:lnTo>
                  <a:lnTo>
                    <a:pt x="474" y="174"/>
                  </a:lnTo>
                  <a:lnTo>
                    <a:pt x="465" y="114"/>
                  </a:lnTo>
                  <a:lnTo>
                    <a:pt x="435" y="54"/>
                  </a:lnTo>
                  <a:lnTo>
                    <a:pt x="384" y="0"/>
                  </a:lnTo>
                  <a:lnTo>
                    <a:pt x="312" y="72"/>
                  </a:lnTo>
                  <a:lnTo>
                    <a:pt x="267" y="162"/>
                  </a:lnTo>
                  <a:lnTo>
                    <a:pt x="246" y="282"/>
                  </a:lnTo>
                  <a:lnTo>
                    <a:pt x="222" y="477"/>
                  </a:lnTo>
                  <a:lnTo>
                    <a:pt x="162" y="627"/>
                  </a:lnTo>
                  <a:lnTo>
                    <a:pt x="57" y="924"/>
                  </a:lnTo>
                  <a:lnTo>
                    <a:pt x="9" y="984"/>
                  </a:lnTo>
                  <a:lnTo>
                    <a:pt x="105" y="1128"/>
                  </a:lnTo>
                  <a:lnTo>
                    <a:pt x="180" y="1212"/>
                  </a:lnTo>
                  <a:lnTo>
                    <a:pt x="192" y="624"/>
                  </a:lnTo>
                </a:path>
              </a:pathLst>
            </a:custGeom>
            <a:solidFill>
              <a:srgbClr val="009900">
                <a:alpha val="50000"/>
              </a:srgbClr>
            </a:solidFill>
            <a:ln w="28575" cmpd="sng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310" name="Freeform 94" descr="Large confetti"/>
            <p:cNvSpPr>
              <a:spLocks/>
            </p:cNvSpPr>
            <p:nvPr/>
          </p:nvSpPr>
          <p:spPr bwMode="auto">
            <a:xfrm>
              <a:off x="959" y="494"/>
              <a:ext cx="236" cy="597"/>
            </a:xfrm>
            <a:custGeom>
              <a:avLst/>
              <a:gdLst/>
              <a:ahLst/>
              <a:cxnLst>
                <a:cxn ang="0">
                  <a:pos x="280" y="220"/>
                </a:cxn>
                <a:cxn ang="0">
                  <a:pos x="295" y="174"/>
                </a:cxn>
                <a:cxn ang="0">
                  <a:pos x="289" y="145"/>
                </a:cxn>
                <a:cxn ang="0">
                  <a:pos x="283" y="103"/>
                </a:cxn>
                <a:cxn ang="0">
                  <a:pos x="259" y="51"/>
                </a:cxn>
                <a:cxn ang="0">
                  <a:pos x="235" y="24"/>
                </a:cxn>
                <a:cxn ang="0">
                  <a:pos x="207" y="0"/>
                </a:cxn>
                <a:cxn ang="0">
                  <a:pos x="157" y="43"/>
                </a:cxn>
                <a:cxn ang="0">
                  <a:pos x="145" y="58"/>
                </a:cxn>
                <a:cxn ang="0">
                  <a:pos x="127" y="91"/>
                </a:cxn>
                <a:cxn ang="0">
                  <a:pos x="97" y="156"/>
                </a:cxn>
                <a:cxn ang="0">
                  <a:pos x="88" y="205"/>
                </a:cxn>
                <a:cxn ang="0">
                  <a:pos x="67" y="343"/>
                </a:cxn>
                <a:cxn ang="0">
                  <a:pos x="58" y="424"/>
                </a:cxn>
                <a:cxn ang="0">
                  <a:pos x="48" y="474"/>
                </a:cxn>
                <a:cxn ang="0">
                  <a:pos x="22" y="544"/>
                </a:cxn>
                <a:cxn ang="0">
                  <a:pos x="0" y="597"/>
                </a:cxn>
                <a:cxn ang="0">
                  <a:pos x="55" y="520"/>
                </a:cxn>
                <a:cxn ang="0">
                  <a:pos x="82" y="430"/>
                </a:cxn>
                <a:cxn ang="0">
                  <a:pos x="100" y="304"/>
                </a:cxn>
                <a:cxn ang="0">
                  <a:pos x="136" y="181"/>
                </a:cxn>
                <a:cxn ang="0">
                  <a:pos x="175" y="118"/>
                </a:cxn>
                <a:cxn ang="0">
                  <a:pos x="202" y="76"/>
                </a:cxn>
                <a:cxn ang="0">
                  <a:pos x="232" y="106"/>
                </a:cxn>
                <a:cxn ang="0">
                  <a:pos x="259" y="139"/>
                </a:cxn>
                <a:cxn ang="0">
                  <a:pos x="268" y="190"/>
                </a:cxn>
                <a:cxn ang="0">
                  <a:pos x="280" y="220"/>
                </a:cxn>
              </a:cxnLst>
              <a:rect l="0" t="0" r="r" b="b"/>
              <a:pathLst>
                <a:path w="295" h="597">
                  <a:moveTo>
                    <a:pt x="280" y="220"/>
                  </a:moveTo>
                  <a:lnTo>
                    <a:pt x="295" y="174"/>
                  </a:lnTo>
                  <a:lnTo>
                    <a:pt x="289" y="145"/>
                  </a:lnTo>
                  <a:lnTo>
                    <a:pt x="283" y="103"/>
                  </a:lnTo>
                  <a:lnTo>
                    <a:pt x="259" y="51"/>
                  </a:lnTo>
                  <a:lnTo>
                    <a:pt x="235" y="24"/>
                  </a:lnTo>
                  <a:lnTo>
                    <a:pt x="207" y="0"/>
                  </a:lnTo>
                  <a:lnTo>
                    <a:pt x="157" y="43"/>
                  </a:lnTo>
                  <a:lnTo>
                    <a:pt x="145" y="58"/>
                  </a:lnTo>
                  <a:lnTo>
                    <a:pt x="127" y="91"/>
                  </a:lnTo>
                  <a:lnTo>
                    <a:pt x="97" y="156"/>
                  </a:lnTo>
                  <a:lnTo>
                    <a:pt x="88" y="205"/>
                  </a:lnTo>
                  <a:lnTo>
                    <a:pt x="67" y="343"/>
                  </a:lnTo>
                  <a:lnTo>
                    <a:pt x="58" y="424"/>
                  </a:lnTo>
                  <a:lnTo>
                    <a:pt x="48" y="474"/>
                  </a:lnTo>
                  <a:lnTo>
                    <a:pt x="22" y="544"/>
                  </a:lnTo>
                  <a:lnTo>
                    <a:pt x="0" y="597"/>
                  </a:lnTo>
                  <a:lnTo>
                    <a:pt x="55" y="520"/>
                  </a:lnTo>
                  <a:lnTo>
                    <a:pt x="82" y="430"/>
                  </a:lnTo>
                  <a:lnTo>
                    <a:pt x="100" y="304"/>
                  </a:lnTo>
                  <a:lnTo>
                    <a:pt x="136" y="181"/>
                  </a:lnTo>
                  <a:lnTo>
                    <a:pt x="175" y="118"/>
                  </a:lnTo>
                  <a:lnTo>
                    <a:pt x="202" y="76"/>
                  </a:lnTo>
                  <a:lnTo>
                    <a:pt x="232" y="106"/>
                  </a:lnTo>
                  <a:lnTo>
                    <a:pt x="259" y="139"/>
                  </a:lnTo>
                  <a:lnTo>
                    <a:pt x="268" y="190"/>
                  </a:lnTo>
                  <a:lnTo>
                    <a:pt x="280" y="220"/>
                  </a:lnTo>
                  <a:close/>
                </a:path>
              </a:pathLst>
            </a:custGeom>
            <a:pattFill prst="lgConfetti">
              <a:fgClr>
                <a:srgbClr val="33CC33"/>
              </a:fgClr>
              <a:bgClr>
                <a:schemeClr val="bg1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311" name="Freeform 95" descr="Large confetti"/>
            <p:cNvSpPr>
              <a:spLocks/>
            </p:cNvSpPr>
            <p:nvPr/>
          </p:nvSpPr>
          <p:spPr bwMode="auto">
            <a:xfrm>
              <a:off x="832" y="1386"/>
              <a:ext cx="82" cy="230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45" y="23"/>
                </a:cxn>
                <a:cxn ang="0">
                  <a:pos x="0" y="78"/>
                </a:cxn>
                <a:cxn ang="0">
                  <a:pos x="33" y="129"/>
                </a:cxn>
                <a:cxn ang="0">
                  <a:pos x="67" y="185"/>
                </a:cxn>
                <a:cxn ang="0">
                  <a:pos x="94" y="224"/>
                </a:cxn>
                <a:cxn ang="0">
                  <a:pos x="102" y="230"/>
                </a:cxn>
                <a:cxn ang="0">
                  <a:pos x="99" y="204"/>
                </a:cxn>
                <a:cxn ang="0">
                  <a:pos x="64" y="143"/>
                </a:cxn>
                <a:cxn ang="0">
                  <a:pos x="31" y="74"/>
                </a:cxn>
                <a:cxn ang="0">
                  <a:pos x="51" y="47"/>
                </a:cxn>
                <a:cxn ang="0">
                  <a:pos x="60" y="29"/>
                </a:cxn>
                <a:cxn ang="0">
                  <a:pos x="63" y="18"/>
                </a:cxn>
                <a:cxn ang="0">
                  <a:pos x="52" y="0"/>
                </a:cxn>
              </a:cxnLst>
              <a:rect l="0" t="0" r="r" b="b"/>
              <a:pathLst>
                <a:path w="102" h="230">
                  <a:moveTo>
                    <a:pt x="52" y="0"/>
                  </a:moveTo>
                  <a:lnTo>
                    <a:pt x="45" y="23"/>
                  </a:lnTo>
                  <a:lnTo>
                    <a:pt x="0" y="78"/>
                  </a:lnTo>
                  <a:lnTo>
                    <a:pt x="33" y="129"/>
                  </a:lnTo>
                  <a:lnTo>
                    <a:pt x="67" y="185"/>
                  </a:lnTo>
                  <a:lnTo>
                    <a:pt x="94" y="224"/>
                  </a:lnTo>
                  <a:lnTo>
                    <a:pt x="102" y="230"/>
                  </a:lnTo>
                  <a:lnTo>
                    <a:pt x="99" y="204"/>
                  </a:lnTo>
                  <a:lnTo>
                    <a:pt x="64" y="143"/>
                  </a:lnTo>
                  <a:lnTo>
                    <a:pt x="31" y="74"/>
                  </a:lnTo>
                  <a:lnTo>
                    <a:pt x="51" y="47"/>
                  </a:lnTo>
                  <a:lnTo>
                    <a:pt x="60" y="29"/>
                  </a:lnTo>
                  <a:lnTo>
                    <a:pt x="63" y="18"/>
                  </a:lnTo>
                  <a:lnTo>
                    <a:pt x="52" y="0"/>
                  </a:lnTo>
                  <a:close/>
                </a:path>
              </a:pathLst>
            </a:custGeom>
            <a:pattFill prst="lgConfetti">
              <a:fgClr>
                <a:srgbClr val="33CC33"/>
              </a:fgClr>
              <a:bgClr>
                <a:schemeClr val="bg1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grpSp>
          <p:nvGrpSpPr>
            <p:cNvPr id="20" name="Group 96"/>
            <p:cNvGrpSpPr>
              <a:grpSpLocks/>
            </p:cNvGrpSpPr>
            <p:nvPr/>
          </p:nvGrpSpPr>
          <p:grpSpPr bwMode="auto">
            <a:xfrm>
              <a:off x="492" y="192"/>
              <a:ext cx="620" cy="1422"/>
              <a:chOff x="492" y="192"/>
              <a:chExt cx="620" cy="1422"/>
            </a:xfrm>
          </p:grpSpPr>
          <p:sp>
            <p:nvSpPr>
              <p:cNvPr id="137313" name="Freeform 97"/>
              <p:cNvSpPr>
                <a:spLocks/>
              </p:cNvSpPr>
              <p:nvPr/>
            </p:nvSpPr>
            <p:spPr bwMode="auto">
              <a:xfrm>
                <a:off x="492" y="900"/>
                <a:ext cx="417" cy="714"/>
              </a:xfrm>
              <a:custGeom>
                <a:avLst/>
                <a:gdLst/>
                <a:ahLst/>
                <a:cxnLst>
                  <a:cxn ang="0">
                    <a:pos x="0" y="522"/>
                  </a:cxn>
                  <a:cxn ang="0">
                    <a:pos x="12" y="585"/>
                  </a:cxn>
                  <a:cxn ang="0">
                    <a:pos x="51" y="654"/>
                  </a:cxn>
                  <a:cxn ang="0">
                    <a:pos x="120" y="714"/>
                  </a:cxn>
                  <a:cxn ang="0">
                    <a:pos x="231" y="570"/>
                  </a:cxn>
                  <a:cxn ang="0">
                    <a:pos x="315" y="375"/>
                  </a:cxn>
                  <a:cxn ang="0">
                    <a:pos x="339" y="210"/>
                  </a:cxn>
                  <a:cxn ang="0">
                    <a:pos x="417" y="0"/>
                  </a:cxn>
                  <a:cxn ang="0">
                    <a:pos x="42" y="297"/>
                  </a:cxn>
                  <a:cxn ang="0">
                    <a:pos x="0" y="522"/>
                  </a:cxn>
                </a:cxnLst>
                <a:rect l="0" t="0" r="r" b="b"/>
                <a:pathLst>
                  <a:path w="417" h="714">
                    <a:moveTo>
                      <a:pt x="0" y="522"/>
                    </a:moveTo>
                    <a:lnTo>
                      <a:pt x="12" y="585"/>
                    </a:lnTo>
                    <a:lnTo>
                      <a:pt x="51" y="654"/>
                    </a:lnTo>
                    <a:lnTo>
                      <a:pt x="120" y="714"/>
                    </a:lnTo>
                    <a:lnTo>
                      <a:pt x="231" y="570"/>
                    </a:lnTo>
                    <a:lnTo>
                      <a:pt x="315" y="375"/>
                    </a:lnTo>
                    <a:lnTo>
                      <a:pt x="339" y="210"/>
                    </a:lnTo>
                    <a:lnTo>
                      <a:pt x="417" y="0"/>
                    </a:lnTo>
                    <a:lnTo>
                      <a:pt x="42" y="297"/>
                    </a:lnTo>
                    <a:lnTo>
                      <a:pt x="0" y="522"/>
                    </a:lnTo>
                    <a:close/>
                  </a:path>
                </a:pathLst>
              </a:custGeom>
              <a:solidFill>
                <a:srgbClr val="009900">
                  <a:alpha val="50000"/>
                </a:srgbClr>
              </a:solidFill>
              <a:ln w="19050" cmpd="sng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14" name="Freeform 98" descr="Large confetti"/>
              <p:cNvSpPr>
                <a:spLocks/>
              </p:cNvSpPr>
              <p:nvPr/>
            </p:nvSpPr>
            <p:spPr bwMode="auto">
              <a:xfrm>
                <a:off x="501" y="981"/>
                <a:ext cx="384" cy="621"/>
              </a:xfrm>
              <a:custGeom>
                <a:avLst/>
                <a:gdLst/>
                <a:ahLst/>
                <a:cxnLst>
                  <a:cxn ang="0">
                    <a:pos x="63" y="213"/>
                  </a:cxn>
                  <a:cxn ang="0">
                    <a:pos x="57" y="429"/>
                  </a:cxn>
                  <a:cxn ang="0">
                    <a:pos x="87" y="537"/>
                  </a:cxn>
                  <a:cxn ang="0">
                    <a:pos x="108" y="555"/>
                  </a:cxn>
                  <a:cxn ang="0">
                    <a:pos x="180" y="447"/>
                  </a:cxn>
                  <a:cxn ang="0">
                    <a:pos x="225" y="315"/>
                  </a:cxn>
                  <a:cxn ang="0">
                    <a:pos x="252" y="192"/>
                  </a:cxn>
                  <a:cxn ang="0">
                    <a:pos x="288" y="3"/>
                  </a:cxn>
                  <a:cxn ang="0">
                    <a:pos x="384" y="0"/>
                  </a:cxn>
                  <a:cxn ang="0">
                    <a:pos x="336" y="81"/>
                  </a:cxn>
                  <a:cxn ang="0">
                    <a:pos x="315" y="177"/>
                  </a:cxn>
                  <a:cxn ang="0">
                    <a:pos x="300" y="288"/>
                  </a:cxn>
                  <a:cxn ang="0">
                    <a:pos x="282" y="333"/>
                  </a:cxn>
                  <a:cxn ang="0">
                    <a:pos x="246" y="420"/>
                  </a:cxn>
                  <a:cxn ang="0">
                    <a:pos x="219" y="483"/>
                  </a:cxn>
                  <a:cxn ang="0">
                    <a:pos x="162" y="564"/>
                  </a:cxn>
                  <a:cxn ang="0">
                    <a:pos x="111" y="621"/>
                  </a:cxn>
                  <a:cxn ang="0">
                    <a:pos x="72" y="588"/>
                  </a:cxn>
                  <a:cxn ang="0">
                    <a:pos x="39" y="549"/>
                  </a:cxn>
                  <a:cxn ang="0">
                    <a:pos x="0" y="471"/>
                  </a:cxn>
                  <a:cxn ang="0">
                    <a:pos x="0" y="378"/>
                  </a:cxn>
                  <a:cxn ang="0">
                    <a:pos x="63" y="213"/>
                  </a:cxn>
                </a:cxnLst>
                <a:rect l="0" t="0" r="r" b="b"/>
                <a:pathLst>
                  <a:path w="384" h="621">
                    <a:moveTo>
                      <a:pt x="63" y="213"/>
                    </a:moveTo>
                    <a:lnTo>
                      <a:pt x="57" y="429"/>
                    </a:lnTo>
                    <a:lnTo>
                      <a:pt x="87" y="537"/>
                    </a:lnTo>
                    <a:lnTo>
                      <a:pt x="108" y="555"/>
                    </a:lnTo>
                    <a:lnTo>
                      <a:pt x="180" y="447"/>
                    </a:lnTo>
                    <a:lnTo>
                      <a:pt x="225" y="315"/>
                    </a:lnTo>
                    <a:lnTo>
                      <a:pt x="252" y="192"/>
                    </a:lnTo>
                    <a:lnTo>
                      <a:pt x="288" y="3"/>
                    </a:lnTo>
                    <a:lnTo>
                      <a:pt x="384" y="0"/>
                    </a:lnTo>
                    <a:lnTo>
                      <a:pt x="336" y="81"/>
                    </a:lnTo>
                    <a:lnTo>
                      <a:pt x="315" y="177"/>
                    </a:lnTo>
                    <a:lnTo>
                      <a:pt x="300" y="288"/>
                    </a:lnTo>
                    <a:lnTo>
                      <a:pt x="282" y="333"/>
                    </a:lnTo>
                    <a:lnTo>
                      <a:pt x="246" y="420"/>
                    </a:lnTo>
                    <a:lnTo>
                      <a:pt x="219" y="483"/>
                    </a:lnTo>
                    <a:lnTo>
                      <a:pt x="162" y="564"/>
                    </a:lnTo>
                    <a:lnTo>
                      <a:pt x="111" y="621"/>
                    </a:lnTo>
                    <a:lnTo>
                      <a:pt x="72" y="588"/>
                    </a:lnTo>
                    <a:lnTo>
                      <a:pt x="39" y="549"/>
                    </a:lnTo>
                    <a:lnTo>
                      <a:pt x="0" y="471"/>
                    </a:lnTo>
                    <a:lnTo>
                      <a:pt x="0" y="378"/>
                    </a:lnTo>
                    <a:lnTo>
                      <a:pt x="63" y="213"/>
                    </a:lnTo>
                    <a:close/>
                  </a:path>
                </a:pathLst>
              </a:custGeom>
              <a:pattFill prst="lgConfetti">
                <a:fgClr>
                  <a:srgbClr val="33CC33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15" name="Freeform 99"/>
              <p:cNvSpPr>
                <a:spLocks/>
              </p:cNvSpPr>
              <p:nvPr/>
            </p:nvSpPr>
            <p:spPr bwMode="auto">
              <a:xfrm>
                <a:off x="492" y="192"/>
                <a:ext cx="620" cy="1230"/>
              </a:xfrm>
              <a:custGeom>
                <a:avLst/>
                <a:gdLst/>
                <a:ahLst/>
                <a:cxnLst>
                  <a:cxn ang="0">
                    <a:pos x="620" y="376"/>
                  </a:cxn>
                  <a:cxn ang="0">
                    <a:pos x="596" y="552"/>
                  </a:cxn>
                  <a:cxn ang="0">
                    <a:pos x="495" y="696"/>
                  </a:cxn>
                  <a:cxn ang="0">
                    <a:pos x="354" y="840"/>
                  </a:cxn>
                  <a:cxn ang="0">
                    <a:pos x="156" y="960"/>
                  </a:cxn>
                  <a:cxn ang="0">
                    <a:pos x="36" y="1128"/>
                  </a:cxn>
                  <a:cxn ang="0">
                    <a:pos x="0" y="1230"/>
                  </a:cxn>
                  <a:cxn ang="0">
                    <a:pos x="4" y="0"/>
                  </a:cxn>
                  <a:cxn ang="0">
                    <a:pos x="620" y="0"/>
                  </a:cxn>
                  <a:cxn ang="0">
                    <a:pos x="620" y="376"/>
                  </a:cxn>
                </a:cxnLst>
                <a:rect l="0" t="0" r="r" b="b"/>
                <a:pathLst>
                  <a:path w="620" h="1230">
                    <a:moveTo>
                      <a:pt x="620" y="376"/>
                    </a:moveTo>
                    <a:lnTo>
                      <a:pt x="596" y="552"/>
                    </a:lnTo>
                    <a:cubicBezTo>
                      <a:pt x="523" y="666"/>
                      <a:pt x="544" y="643"/>
                      <a:pt x="495" y="696"/>
                    </a:cubicBezTo>
                    <a:lnTo>
                      <a:pt x="354" y="840"/>
                    </a:lnTo>
                    <a:lnTo>
                      <a:pt x="156" y="960"/>
                    </a:lnTo>
                    <a:lnTo>
                      <a:pt x="36" y="1128"/>
                    </a:lnTo>
                    <a:lnTo>
                      <a:pt x="0" y="1230"/>
                    </a:lnTo>
                    <a:lnTo>
                      <a:pt x="4" y="0"/>
                    </a:lnTo>
                    <a:lnTo>
                      <a:pt x="620" y="0"/>
                    </a:lnTo>
                    <a:lnTo>
                      <a:pt x="620" y="3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1" name="Group 100"/>
            <p:cNvGrpSpPr>
              <a:grpSpLocks/>
            </p:cNvGrpSpPr>
            <p:nvPr/>
          </p:nvGrpSpPr>
          <p:grpSpPr bwMode="auto">
            <a:xfrm>
              <a:off x="528" y="1392"/>
              <a:ext cx="624" cy="1590"/>
              <a:chOff x="336" y="1858"/>
              <a:chExt cx="624" cy="1590"/>
            </a:xfrm>
          </p:grpSpPr>
          <p:sp>
            <p:nvSpPr>
              <p:cNvPr id="137317" name="Freeform 101"/>
              <p:cNvSpPr>
                <a:spLocks/>
              </p:cNvSpPr>
              <p:nvPr/>
            </p:nvSpPr>
            <p:spPr bwMode="auto">
              <a:xfrm>
                <a:off x="354" y="1858"/>
                <a:ext cx="604" cy="832"/>
              </a:xfrm>
              <a:custGeom>
                <a:avLst/>
                <a:gdLst/>
                <a:ahLst/>
                <a:cxnLst>
                  <a:cxn ang="0">
                    <a:pos x="0" y="286"/>
                  </a:cxn>
                  <a:cxn ang="0">
                    <a:pos x="42" y="152"/>
                  </a:cxn>
                  <a:cxn ang="0">
                    <a:pos x="126" y="40"/>
                  </a:cxn>
                  <a:cxn ang="0">
                    <a:pos x="148" y="0"/>
                  </a:cxn>
                  <a:cxn ang="0">
                    <a:pos x="182" y="94"/>
                  </a:cxn>
                  <a:cxn ang="0">
                    <a:pos x="212" y="228"/>
                  </a:cxn>
                  <a:cxn ang="0">
                    <a:pos x="240" y="372"/>
                  </a:cxn>
                  <a:cxn ang="0">
                    <a:pos x="282" y="572"/>
                  </a:cxn>
                  <a:cxn ang="0">
                    <a:pos x="310" y="616"/>
                  </a:cxn>
                  <a:cxn ang="0">
                    <a:pos x="380" y="710"/>
                  </a:cxn>
                  <a:cxn ang="0">
                    <a:pos x="412" y="748"/>
                  </a:cxn>
                  <a:cxn ang="0">
                    <a:pos x="498" y="810"/>
                  </a:cxn>
                  <a:cxn ang="0">
                    <a:pos x="530" y="832"/>
                  </a:cxn>
                  <a:cxn ang="0">
                    <a:pos x="572" y="784"/>
                  </a:cxn>
                  <a:cxn ang="0">
                    <a:pos x="600" y="764"/>
                  </a:cxn>
                  <a:cxn ang="0">
                    <a:pos x="604" y="706"/>
                  </a:cxn>
                  <a:cxn ang="0">
                    <a:pos x="588" y="622"/>
                  </a:cxn>
                  <a:cxn ang="0">
                    <a:pos x="544" y="548"/>
                  </a:cxn>
                  <a:cxn ang="0">
                    <a:pos x="466" y="488"/>
                  </a:cxn>
                  <a:cxn ang="0">
                    <a:pos x="380" y="448"/>
                  </a:cxn>
                  <a:cxn ang="0">
                    <a:pos x="274" y="348"/>
                  </a:cxn>
                  <a:cxn ang="0">
                    <a:pos x="226" y="274"/>
                  </a:cxn>
                  <a:cxn ang="0">
                    <a:pos x="180" y="168"/>
                  </a:cxn>
                </a:cxnLst>
                <a:rect l="0" t="0" r="r" b="b"/>
                <a:pathLst>
                  <a:path w="604" h="832">
                    <a:moveTo>
                      <a:pt x="0" y="286"/>
                    </a:moveTo>
                    <a:lnTo>
                      <a:pt x="42" y="152"/>
                    </a:lnTo>
                    <a:lnTo>
                      <a:pt x="126" y="40"/>
                    </a:lnTo>
                    <a:lnTo>
                      <a:pt x="148" y="0"/>
                    </a:lnTo>
                    <a:lnTo>
                      <a:pt x="182" y="94"/>
                    </a:lnTo>
                    <a:lnTo>
                      <a:pt x="212" y="228"/>
                    </a:lnTo>
                    <a:lnTo>
                      <a:pt x="240" y="372"/>
                    </a:lnTo>
                    <a:lnTo>
                      <a:pt x="282" y="572"/>
                    </a:lnTo>
                    <a:lnTo>
                      <a:pt x="310" y="616"/>
                    </a:lnTo>
                    <a:lnTo>
                      <a:pt x="380" y="710"/>
                    </a:lnTo>
                    <a:lnTo>
                      <a:pt x="412" y="748"/>
                    </a:lnTo>
                    <a:lnTo>
                      <a:pt x="498" y="810"/>
                    </a:lnTo>
                    <a:lnTo>
                      <a:pt x="530" y="832"/>
                    </a:lnTo>
                    <a:lnTo>
                      <a:pt x="572" y="784"/>
                    </a:lnTo>
                    <a:lnTo>
                      <a:pt x="600" y="764"/>
                    </a:lnTo>
                    <a:lnTo>
                      <a:pt x="604" y="706"/>
                    </a:lnTo>
                    <a:lnTo>
                      <a:pt x="588" y="622"/>
                    </a:lnTo>
                    <a:lnTo>
                      <a:pt x="544" y="548"/>
                    </a:lnTo>
                    <a:lnTo>
                      <a:pt x="466" y="488"/>
                    </a:lnTo>
                    <a:lnTo>
                      <a:pt x="380" y="448"/>
                    </a:lnTo>
                    <a:lnTo>
                      <a:pt x="274" y="348"/>
                    </a:lnTo>
                    <a:lnTo>
                      <a:pt x="226" y="274"/>
                    </a:lnTo>
                    <a:lnTo>
                      <a:pt x="180" y="168"/>
                    </a:lnTo>
                  </a:path>
                </a:pathLst>
              </a:custGeom>
              <a:solidFill>
                <a:srgbClr val="009900">
                  <a:alpha val="50000"/>
                </a:srgbClr>
              </a:solidFill>
              <a:ln w="28575" cmpd="sng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18" name="Freeform 102"/>
              <p:cNvSpPr>
                <a:spLocks/>
              </p:cNvSpPr>
              <p:nvPr/>
            </p:nvSpPr>
            <p:spPr bwMode="auto">
              <a:xfrm>
                <a:off x="336" y="1872"/>
                <a:ext cx="624" cy="1576"/>
              </a:xfrm>
              <a:custGeom>
                <a:avLst/>
                <a:gdLst/>
                <a:ahLst/>
                <a:cxnLst>
                  <a:cxn ang="0">
                    <a:pos x="0" y="1576"/>
                  </a:cxn>
                  <a:cxn ang="0">
                    <a:pos x="8" y="280"/>
                  </a:cxn>
                  <a:cxn ang="0">
                    <a:pos x="56" y="160"/>
                  </a:cxn>
                  <a:cxn ang="0">
                    <a:pos x="120" y="72"/>
                  </a:cxn>
                  <a:cxn ang="0">
                    <a:pos x="168" y="0"/>
                  </a:cxn>
                  <a:cxn ang="0">
                    <a:pos x="200" y="96"/>
                  </a:cxn>
                  <a:cxn ang="0">
                    <a:pos x="240" y="296"/>
                  </a:cxn>
                  <a:cxn ang="0">
                    <a:pos x="296" y="568"/>
                  </a:cxn>
                  <a:cxn ang="0">
                    <a:pos x="424" y="736"/>
                  </a:cxn>
                  <a:cxn ang="0">
                    <a:pos x="544" y="824"/>
                  </a:cxn>
                  <a:cxn ang="0">
                    <a:pos x="624" y="752"/>
                  </a:cxn>
                  <a:cxn ang="0">
                    <a:pos x="624" y="1576"/>
                  </a:cxn>
                  <a:cxn ang="0">
                    <a:pos x="0" y="1576"/>
                  </a:cxn>
                </a:cxnLst>
                <a:rect l="0" t="0" r="r" b="b"/>
                <a:pathLst>
                  <a:path w="624" h="1576">
                    <a:moveTo>
                      <a:pt x="0" y="1576"/>
                    </a:moveTo>
                    <a:lnTo>
                      <a:pt x="8" y="280"/>
                    </a:lnTo>
                    <a:lnTo>
                      <a:pt x="56" y="160"/>
                    </a:lnTo>
                    <a:lnTo>
                      <a:pt x="120" y="72"/>
                    </a:lnTo>
                    <a:lnTo>
                      <a:pt x="168" y="0"/>
                    </a:lnTo>
                    <a:lnTo>
                      <a:pt x="200" y="96"/>
                    </a:lnTo>
                    <a:lnTo>
                      <a:pt x="240" y="296"/>
                    </a:lnTo>
                    <a:lnTo>
                      <a:pt x="296" y="568"/>
                    </a:lnTo>
                    <a:lnTo>
                      <a:pt x="424" y="736"/>
                    </a:lnTo>
                    <a:lnTo>
                      <a:pt x="544" y="824"/>
                    </a:lnTo>
                    <a:lnTo>
                      <a:pt x="624" y="752"/>
                    </a:lnTo>
                    <a:lnTo>
                      <a:pt x="624" y="1576"/>
                    </a:lnTo>
                    <a:lnTo>
                      <a:pt x="0" y="15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19" name="Freeform 103" descr="Large confetti"/>
              <p:cNvSpPr>
                <a:spLocks/>
              </p:cNvSpPr>
              <p:nvPr/>
            </p:nvSpPr>
            <p:spPr bwMode="auto">
              <a:xfrm>
                <a:off x="592" y="2172"/>
                <a:ext cx="358" cy="5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" y="42"/>
                  </a:cxn>
                  <a:cxn ang="0">
                    <a:pos x="138" y="144"/>
                  </a:cxn>
                  <a:cxn ang="0">
                    <a:pos x="192" y="172"/>
                  </a:cxn>
                  <a:cxn ang="0">
                    <a:pos x="230" y="184"/>
                  </a:cxn>
                  <a:cxn ang="0">
                    <a:pos x="264" y="216"/>
                  </a:cxn>
                  <a:cxn ang="0">
                    <a:pos x="306" y="248"/>
                  </a:cxn>
                  <a:cxn ang="0">
                    <a:pos x="324" y="282"/>
                  </a:cxn>
                  <a:cxn ang="0">
                    <a:pos x="340" y="312"/>
                  </a:cxn>
                  <a:cxn ang="0">
                    <a:pos x="350" y="350"/>
                  </a:cxn>
                  <a:cxn ang="0">
                    <a:pos x="354" y="396"/>
                  </a:cxn>
                  <a:cxn ang="0">
                    <a:pos x="358" y="438"/>
                  </a:cxn>
                  <a:cxn ang="0">
                    <a:pos x="332" y="466"/>
                  </a:cxn>
                  <a:cxn ang="0">
                    <a:pos x="306" y="486"/>
                  </a:cxn>
                  <a:cxn ang="0">
                    <a:pos x="290" y="506"/>
                  </a:cxn>
                  <a:cxn ang="0">
                    <a:pos x="182" y="426"/>
                  </a:cxn>
                  <a:cxn ang="0">
                    <a:pos x="268" y="464"/>
                  </a:cxn>
                  <a:cxn ang="0">
                    <a:pos x="312" y="424"/>
                  </a:cxn>
                  <a:cxn ang="0">
                    <a:pos x="308" y="376"/>
                  </a:cxn>
                  <a:cxn ang="0">
                    <a:pos x="294" y="332"/>
                  </a:cxn>
                  <a:cxn ang="0">
                    <a:pos x="278" y="290"/>
                  </a:cxn>
                  <a:cxn ang="0">
                    <a:pos x="238" y="246"/>
                  </a:cxn>
                  <a:cxn ang="0">
                    <a:pos x="200" y="202"/>
                  </a:cxn>
                  <a:cxn ang="0">
                    <a:pos x="132" y="166"/>
                  </a:cxn>
                  <a:cxn ang="0">
                    <a:pos x="84" y="126"/>
                  </a:cxn>
                  <a:cxn ang="0">
                    <a:pos x="8" y="46"/>
                  </a:cxn>
                  <a:cxn ang="0">
                    <a:pos x="0" y="0"/>
                  </a:cxn>
                </a:cxnLst>
                <a:rect l="0" t="0" r="r" b="b"/>
                <a:pathLst>
                  <a:path w="358" h="506">
                    <a:moveTo>
                      <a:pt x="0" y="0"/>
                    </a:moveTo>
                    <a:lnTo>
                      <a:pt x="30" y="42"/>
                    </a:lnTo>
                    <a:lnTo>
                      <a:pt x="138" y="144"/>
                    </a:lnTo>
                    <a:lnTo>
                      <a:pt x="192" y="172"/>
                    </a:lnTo>
                    <a:lnTo>
                      <a:pt x="230" y="184"/>
                    </a:lnTo>
                    <a:lnTo>
                      <a:pt x="264" y="216"/>
                    </a:lnTo>
                    <a:lnTo>
                      <a:pt x="306" y="248"/>
                    </a:lnTo>
                    <a:lnTo>
                      <a:pt x="324" y="282"/>
                    </a:lnTo>
                    <a:lnTo>
                      <a:pt x="340" y="312"/>
                    </a:lnTo>
                    <a:lnTo>
                      <a:pt x="350" y="350"/>
                    </a:lnTo>
                    <a:lnTo>
                      <a:pt x="354" y="396"/>
                    </a:lnTo>
                    <a:lnTo>
                      <a:pt x="358" y="438"/>
                    </a:lnTo>
                    <a:lnTo>
                      <a:pt x="332" y="466"/>
                    </a:lnTo>
                    <a:lnTo>
                      <a:pt x="306" y="486"/>
                    </a:lnTo>
                    <a:lnTo>
                      <a:pt x="290" y="506"/>
                    </a:lnTo>
                    <a:lnTo>
                      <a:pt x="182" y="426"/>
                    </a:lnTo>
                    <a:lnTo>
                      <a:pt x="268" y="464"/>
                    </a:lnTo>
                    <a:lnTo>
                      <a:pt x="312" y="424"/>
                    </a:lnTo>
                    <a:lnTo>
                      <a:pt x="308" y="376"/>
                    </a:lnTo>
                    <a:lnTo>
                      <a:pt x="294" y="332"/>
                    </a:lnTo>
                    <a:lnTo>
                      <a:pt x="278" y="290"/>
                    </a:lnTo>
                    <a:lnTo>
                      <a:pt x="238" y="246"/>
                    </a:lnTo>
                    <a:lnTo>
                      <a:pt x="200" y="202"/>
                    </a:lnTo>
                    <a:lnTo>
                      <a:pt x="132" y="166"/>
                    </a:lnTo>
                    <a:lnTo>
                      <a:pt x="84" y="126"/>
                    </a:lnTo>
                    <a:lnTo>
                      <a:pt x="8" y="46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lgConfetti">
                <a:fgClr>
                  <a:srgbClr val="33CC33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7320" name="Freeform 104"/>
            <p:cNvSpPr>
              <a:spLocks/>
            </p:cNvSpPr>
            <p:nvPr/>
          </p:nvSpPr>
          <p:spPr bwMode="auto">
            <a:xfrm>
              <a:off x="816" y="660"/>
              <a:ext cx="384" cy="1344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472" y="1296"/>
                </a:cxn>
                <a:cxn ang="0">
                  <a:pos x="432" y="1344"/>
                </a:cxn>
                <a:cxn ang="0">
                  <a:pos x="384" y="1344"/>
                </a:cxn>
                <a:cxn ang="0">
                  <a:pos x="240" y="1200"/>
                </a:cxn>
                <a:cxn ang="0">
                  <a:pos x="144" y="1104"/>
                </a:cxn>
                <a:cxn ang="0">
                  <a:pos x="96" y="768"/>
                </a:cxn>
                <a:cxn ang="0">
                  <a:pos x="48" y="672"/>
                </a:cxn>
                <a:cxn ang="0">
                  <a:pos x="0" y="576"/>
                </a:cxn>
                <a:cxn ang="0">
                  <a:pos x="48" y="528"/>
                </a:cxn>
                <a:cxn ang="0">
                  <a:pos x="96" y="480"/>
                </a:cxn>
                <a:cxn ang="0">
                  <a:pos x="192" y="432"/>
                </a:cxn>
                <a:cxn ang="0">
                  <a:pos x="384" y="240"/>
                </a:cxn>
                <a:cxn ang="0">
                  <a:pos x="432" y="144"/>
                </a:cxn>
                <a:cxn ang="0">
                  <a:pos x="480" y="0"/>
                </a:cxn>
              </a:cxnLst>
              <a:rect l="0" t="0" r="r" b="b"/>
              <a:pathLst>
                <a:path w="480" h="1344">
                  <a:moveTo>
                    <a:pt x="480" y="0"/>
                  </a:moveTo>
                  <a:lnTo>
                    <a:pt x="472" y="1296"/>
                  </a:lnTo>
                  <a:lnTo>
                    <a:pt x="432" y="1344"/>
                  </a:lnTo>
                  <a:lnTo>
                    <a:pt x="384" y="1344"/>
                  </a:lnTo>
                  <a:lnTo>
                    <a:pt x="240" y="1200"/>
                  </a:lnTo>
                  <a:lnTo>
                    <a:pt x="144" y="1104"/>
                  </a:lnTo>
                  <a:lnTo>
                    <a:pt x="96" y="768"/>
                  </a:lnTo>
                  <a:lnTo>
                    <a:pt x="48" y="672"/>
                  </a:lnTo>
                  <a:lnTo>
                    <a:pt x="0" y="576"/>
                  </a:lnTo>
                  <a:lnTo>
                    <a:pt x="48" y="528"/>
                  </a:lnTo>
                  <a:lnTo>
                    <a:pt x="96" y="480"/>
                  </a:lnTo>
                  <a:lnTo>
                    <a:pt x="192" y="432"/>
                  </a:lnTo>
                  <a:lnTo>
                    <a:pt x="384" y="240"/>
                  </a:lnTo>
                  <a:lnTo>
                    <a:pt x="432" y="144"/>
                  </a:lnTo>
                  <a:lnTo>
                    <a:pt x="48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2" name="Group 105"/>
          <p:cNvGrpSpPr>
            <a:grpSpLocks/>
          </p:cNvGrpSpPr>
          <p:nvPr/>
        </p:nvGrpSpPr>
        <p:grpSpPr bwMode="auto">
          <a:xfrm>
            <a:off x="2555776" y="3429000"/>
            <a:ext cx="536575" cy="1966913"/>
            <a:chOff x="2160" y="192"/>
            <a:chExt cx="612" cy="2248"/>
          </a:xfrm>
        </p:grpSpPr>
        <p:grpSp>
          <p:nvGrpSpPr>
            <p:cNvPr id="23" name="Group 106"/>
            <p:cNvGrpSpPr>
              <a:grpSpLocks/>
            </p:cNvGrpSpPr>
            <p:nvPr/>
          </p:nvGrpSpPr>
          <p:grpSpPr bwMode="auto">
            <a:xfrm>
              <a:off x="2208" y="960"/>
              <a:ext cx="328" cy="743"/>
              <a:chOff x="1872" y="1056"/>
              <a:chExt cx="328" cy="743"/>
            </a:xfrm>
          </p:grpSpPr>
          <p:sp>
            <p:nvSpPr>
              <p:cNvPr id="137323" name="Freeform 107"/>
              <p:cNvSpPr>
                <a:spLocks/>
              </p:cNvSpPr>
              <p:nvPr/>
            </p:nvSpPr>
            <p:spPr bwMode="auto">
              <a:xfrm>
                <a:off x="1872" y="1056"/>
                <a:ext cx="328" cy="720"/>
              </a:xfrm>
              <a:custGeom>
                <a:avLst/>
                <a:gdLst/>
                <a:ahLst/>
                <a:cxnLst>
                  <a:cxn ang="0">
                    <a:pos x="0" y="720"/>
                  </a:cxn>
                  <a:cxn ang="0">
                    <a:pos x="0" y="0"/>
                  </a:cxn>
                  <a:cxn ang="0">
                    <a:pos x="48" y="12"/>
                  </a:cxn>
                  <a:cxn ang="0">
                    <a:pos x="131" y="144"/>
                  </a:cxn>
                  <a:cxn ang="0">
                    <a:pos x="280" y="236"/>
                  </a:cxn>
                  <a:cxn ang="0">
                    <a:pos x="328" y="276"/>
                  </a:cxn>
                  <a:cxn ang="0">
                    <a:pos x="268" y="328"/>
                  </a:cxn>
                  <a:cxn ang="0">
                    <a:pos x="200" y="364"/>
                  </a:cxn>
                  <a:cxn ang="0">
                    <a:pos x="136" y="476"/>
                  </a:cxn>
                  <a:cxn ang="0">
                    <a:pos x="36" y="544"/>
                  </a:cxn>
                  <a:cxn ang="0">
                    <a:pos x="0" y="720"/>
                  </a:cxn>
                </a:cxnLst>
                <a:rect l="0" t="0" r="r" b="b"/>
                <a:pathLst>
                  <a:path w="328" h="720">
                    <a:moveTo>
                      <a:pt x="0" y="720"/>
                    </a:moveTo>
                    <a:lnTo>
                      <a:pt x="0" y="0"/>
                    </a:lnTo>
                    <a:lnTo>
                      <a:pt x="48" y="12"/>
                    </a:lnTo>
                    <a:lnTo>
                      <a:pt x="131" y="144"/>
                    </a:lnTo>
                    <a:lnTo>
                      <a:pt x="280" y="236"/>
                    </a:lnTo>
                    <a:lnTo>
                      <a:pt x="328" y="276"/>
                    </a:lnTo>
                    <a:lnTo>
                      <a:pt x="268" y="328"/>
                    </a:lnTo>
                    <a:lnTo>
                      <a:pt x="200" y="364"/>
                    </a:lnTo>
                    <a:lnTo>
                      <a:pt x="136" y="476"/>
                    </a:lnTo>
                    <a:lnTo>
                      <a:pt x="36" y="544"/>
                    </a:lnTo>
                    <a:lnTo>
                      <a:pt x="0" y="7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29412"/>
                      <a:invGamma/>
                    </a:schemeClr>
                  </a:gs>
                  <a:gs pos="100000">
                    <a:schemeClr val="tx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24" name="Freeform 108" descr="Large confetti"/>
              <p:cNvSpPr>
                <a:spLocks/>
              </p:cNvSpPr>
              <p:nvPr/>
            </p:nvSpPr>
            <p:spPr bwMode="auto">
              <a:xfrm>
                <a:off x="1872" y="1336"/>
                <a:ext cx="324" cy="463"/>
              </a:xfrm>
              <a:custGeom>
                <a:avLst/>
                <a:gdLst/>
                <a:ahLst/>
                <a:cxnLst>
                  <a:cxn ang="0">
                    <a:pos x="312" y="134"/>
                  </a:cxn>
                  <a:cxn ang="0">
                    <a:pos x="280" y="210"/>
                  </a:cxn>
                  <a:cxn ang="0">
                    <a:pos x="215" y="291"/>
                  </a:cxn>
                  <a:cxn ang="0">
                    <a:pos x="191" y="322"/>
                  </a:cxn>
                  <a:cxn ang="0">
                    <a:pos x="104" y="366"/>
                  </a:cxn>
                  <a:cxn ang="0">
                    <a:pos x="57" y="407"/>
                  </a:cxn>
                  <a:cxn ang="0">
                    <a:pos x="4" y="463"/>
                  </a:cxn>
                  <a:cxn ang="0">
                    <a:pos x="0" y="427"/>
                  </a:cxn>
                  <a:cxn ang="0">
                    <a:pos x="41" y="266"/>
                  </a:cxn>
                  <a:cxn ang="0">
                    <a:pos x="134" y="200"/>
                  </a:cxn>
                  <a:cxn ang="0">
                    <a:pos x="198" y="82"/>
                  </a:cxn>
                  <a:cxn ang="0">
                    <a:pos x="266" y="52"/>
                  </a:cxn>
                  <a:cxn ang="0">
                    <a:pos x="324" y="0"/>
                  </a:cxn>
                </a:cxnLst>
                <a:rect l="0" t="0" r="r" b="b"/>
                <a:pathLst>
                  <a:path w="324" h="463">
                    <a:moveTo>
                      <a:pt x="312" y="134"/>
                    </a:moveTo>
                    <a:lnTo>
                      <a:pt x="280" y="210"/>
                    </a:lnTo>
                    <a:lnTo>
                      <a:pt x="215" y="291"/>
                    </a:lnTo>
                    <a:lnTo>
                      <a:pt x="191" y="322"/>
                    </a:lnTo>
                    <a:lnTo>
                      <a:pt x="104" y="366"/>
                    </a:lnTo>
                    <a:lnTo>
                      <a:pt x="57" y="407"/>
                    </a:lnTo>
                    <a:lnTo>
                      <a:pt x="4" y="463"/>
                    </a:lnTo>
                    <a:lnTo>
                      <a:pt x="0" y="427"/>
                    </a:lnTo>
                    <a:lnTo>
                      <a:pt x="41" y="266"/>
                    </a:lnTo>
                    <a:lnTo>
                      <a:pt x="134" y="200"/>
                    </a:lnTo>
                    <a:lnTo>
                      <a:pt x="198" y="82"/>
                    </a:lnTo>
                    <a:lnTo>
                      <a:pt x="266" y="52"/>
                    </a:lnTo>
                    <a:lnTo>
                      <a:pt x="324" y="0"/>
                    </a:lnTo>
                  </a:path>
                </a:pathLst>
              </a:custGeom>
              <a:pattFill prst="lgConfetti">
                <a:fgClr>
                  <a:schemeClr val="accent1"/>
                </a:fgClr>
                <a:bgClr>
                  <a:schemeClr val="bg1"/>
                </a:bgClr>
              </a:pattFill>
              <a:ln w="9525" cmpd="sng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25" name="Freeform 109"/>
              <p:cNvSpPr>
                <a:spLocks/>
              </p:cNvSpPr>
              <p:nvPr/>
            </p:nvSpPr>
            <p:spPr bwMode="auto">
              <a:xfrm>
                <a:off x="1926" y="1404"/>
                <a:ext cx="262" cy="305"/>
              </a:xfrm>
              <a:custGeom>
                <a:avLst/>
                <a:gdLst/>
                <a:ahLst/>
                <a:cxnLst>
                  <a:cxn ang="0">
                    <a:pos x="0" y="305"/>
                  </a:cxn>
                  <a:cxn ang="0">
                    <a:pos x="24" y="211"/>
                  </a:cxn>
                  <a:cxn ang="0">
                    <a:pos x="122" y="152"/>
                  </a:cxn>
                  <a:cxn ang="0">
                    <a:pos x="186" y="49"/>
                  </a:cxn>
                  <a:cxn ang="0">
                    <a:pos x="244" y="6"/>
                  </a:cxn>
                  <a:cxn ang="0">
                    <a:pos x="262" y="0"/>
                  </a:cxn>
                  <a:cxn ang="0">
                    <a:pos x="251" y="49"/>
                  </a:cxn>
                  <a:cxn ang="0">
                    <a:pos x="228" y="83"/>
                  </a:cxn>
                  <a:cxn ang="0">
                    <a:pos x="141" y="202"/>
                  </a:cxn>
                  <a:cxn ang="0">
                    <a:pos x="73" y="236"/>
                  </a:cxn>
                  <a:cxn ang="0">
                    <a:pos x="43" y="246"/>
                  </a:cxn>
                  <a:cxn ang="0">
                    <a:pos x="0" y="305"/>
                  </a:cxn>
                </a:cxnLst>
                <a:rect l="0" t="0" r="r" b="b"/>
                <a:pathLst>
                  <a:path w="262" h="305">
                    <a:moveTo>
                      <a:pt x="0" y="305"/>
                    </a:moveTo>
                    <a:lnTo>
                      <a:pt x="24" y="211"/>
                    </a:lnTo>
                    <a:lnTo>
                      <a:pt x="122" y="152"/>
                    </a:lnTo>
                    <a:lnTo>
                      <a:pt x="186" y="49"/>
                    </a:lnTo>
                    <a:lnTo>
                      <a:pt x="244" y="6"/>
                    </a:lnTo>
                    <a:lnTo>
                      <a:pt x="262" y="0"/>
                    </a:lnTo>
                    <a:lnTo>
                      <a:pt x="251" y="49"/>
                    </a:lnTo>
                    <a:lnTo>
                      <a:pt x="228" y="83"/>
                    </a:lnTo>
                    <a:lnTo>
                      <a:pt x="141" y="202"/>
                    </a:lnTo>
                    <a:lnTo>
                      <a:pt x="73" y="236"/>
                    </a:lnTo>
                    <a:lnTo>
                      <a:pt x="43" y="246"/>
                    </a:lnTo>
                    <a:lnTo>
                      <a:pt x="0" y="30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4" name="Group 110"/>
            <p:cNvGrpSpPr>
              <a:grpSpLocks/>
            </p:cNvGrpSpPr>
            <p:nvPr/>
          </p:nvGrpSpPr>
          <p:grpSpPr bwMode="auto">
            <a:xfrm rot="-353720">
              <a:off x="2352" y="1296"/>
              <a:ext cx="420" cy="1144"/>
              <a:chOff x="2328" y="1240"/>
              <a:chExt cx="420" cy="1144"/>
            </a:xfrm>
          </p:grpSpPr>
          <p:sp>
            <p:nvSpPr>
              <p:cNvPr id="137327" name="Freeform 111"/>
              <p:cNvSpPr>
                <a:spLocks/>
              </p:cNvSpPr>
              <p:nvPr/>
            </p:nvSpPr>
            <p:spPr bwMode="auto">
              <a:xfrm>
                <a:off x="2328" y="1240"/>
                <a:ext cx="420" cy="1144"/>
              </a:xfrm>
              <a:custGeom>
                <a:avLst/>
                <a:gdLst/>
                <a:ahLst/>
                <a:cxnLst>
                  <a:cxn ang="0">
                    <a:pos x="0" y="1144"/>
                  </a:cxn>
                  <a:cxn ang="0">
                    <a:pos x="0" y="449"/>
                  </a:cxn>
                  <a:cxn ang="0">
                    <a:pos x="48" y="302"/>
                  </a:cxn>
                  <a:cxn ang="0">
                    <a:pos x="146" y="236"/>
                  </a:cxn>
                  <a:cxn ang="0">
                    <a:pos x="208" y="138"/>
                  </a:cxn>
                  <a:cxn ang="0">
                    <a:pos x="279" y="82"/>
                  </a:cxn>
                  <a:cxn ang="0">
                    <a:pos x="352" y="6"/>
                  </a:cxn>
                  <a:cxn ang="0">
                    <a:pos x="420" y="0"/>
                  </a:cxn>
                  <a:cxn ang="0">
                    <a:pos x="420" y="1144"/>
                  </a:cxn>
                  <a:cxn ang="0">
                    <a:pos x="0" y="1144"/>
                  </a:cxn>
                </a:cxnLst>
                <a:rect l="0" t="0" r="r" b="b"/>
                <a:pathLst>
                  <a:path w="420" h="1144">
                    <a:moveTo>
                      <a:pt x="0" y="1144"/>
                    </a:moveTo>
                    <a:lnTo>
                      <a:pt x="0" y="449"/>
                    </a:lnTo>
                    <a:lnTo>
                      <a:pt x="48" y="302"/>
                    </a:lnTo>
                    <a:lnTo>
                      <a:pt x="146" y="236"/>
                    </a:lnTo>
                    <a:lnTo>
                      <a:pt x="208" y="138"/>
                    </a:lnTo>
                    <a:lnTo>
                      <a:pt x="279" y="82"/>
                    </a:lnTo>
                    <a:lnTo>
                      <a:pt x="352" y="6"/>
                    </a:lnTo>
                    <a:lnTo>
                      <a:pt x="420" y="0"/>
                    </a:lnTo>
                    <a:lnTo>
                      <a:pt x="420" y="1144"/>
                    </a:lnTo>
                    <a:lnTo>
                      <a:pt x="0" y="11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5490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549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28" name="Freeform 112"/>
              <p:cNvSpPr>
                <a:spLocks/>
              </p:cNvSpPr>
              <p:nvPr/>
            </p:nvSpPr>
            <p:spPr bwMode="auto">
              <a:xfrm>
                <a:off x="2330" y="1243"/>
                <a:ext cx="414" cy="450"/>
              </a:xfrm>
              <a:custGeom>
                <a:avLst/>
                <a:gdLst/>
                <a:ahLst/>
                <a:cxnLst>
                  <a:cxn ang="0">
                    <a:pos x="0" y="450"/>
                  </a:cxn>
                  <a:cxn ang="0">
                    <a:pos x="45" y="299"/>
                  </a:cxn>
                  <a:cxn ang="0">
                    <a:pos x="138" y="233"/>
                  </a:cxn>
                  <a:cxn ang="0">
                    <a:pos x="206" y="131"/>
                  </a:cxn>
                  <a:cxn ang="0">
                    <a:pos x="277" y="80"/>
                  </a:cxn>
                  <a:cxn ang="0">
                    <a:pos x="353" y="0"/>
                  </a:cxn>
                  <a:cxn ang="0">
                    <a:pos x="414" y="5"/>
                  </a:cxn>
                </a:cxnLst>
                <a:rect l="0" t="0" r="r" b="b"/>
                <a:pathLst>
                  <a:path w="414" h="450">
                    <a:moveTo>
                      <a:pt x="0" y="450"/>
                    </a:moveTo>
                    <a:lnTo>
                      <a:pt x="45" y="299"/>
                    </a:lnTo>
                    <a:lnTo>
                      <a:pt x="138" y="233"/>
                    </a:lnTo>
                    <a:lnTo>
                      <a:pt x="206" y="131"/>
                    </a:lnTo>
                    <a:lnTo>
                      <a:pt x="277" y="80"/>
                    </a:lnTo>
                    <a:lnTo>
                      <a:pt x="353" y="0"/>
                    </a:lnTo>
                    <a:lnTo>
                      <a:pt x="414" y="5"/>
                    </a:lnTo>
                  </a:path>
                </a:pathLst>
              </a:custGeom>
              <a:noFill/>
              <a:ln w="12700" cmpd="sng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7329" name="Freeform 113"/>
            <p:cNvSpPr>
              <a:spLocks/>
            </p:cNvSpPr>
            <p:nvPr/>
          </p:nvSpPr>
          <p:spPr bwMode="auto">
            <a:xfrm>
              <a:off x="2160" y="912"/>
              <a:ext cx="384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48"/>
                </a:cxn>
                <a:cxn ang="0">
                  <a:pos x="192" y="192"/>
                </a:cxn>
                <a:cxn ang="0">
                  <a:pos x="336" y="288"/>
                </a:cxn>
                <a:cxn ang="0">
                  <a:pos x="384" y="336"/>
                </a:cxn>
              </a:cxnLst>
              <a:rect l="0" t="0" r="r" b="b"/>
              <a:pathLst>
                <a:path w="384" h="336">
                  <a:moveTo>
                    <a:pt x="0" y="0"/>
                  </a:moveTo>
                  <a:lnTo>
                    <a:pt x="96" y="48"/>
                  </a:lnTo>
                  <a:lnTo>
                    <a:pt x="192" y="192"/>
                  </a:lnTo>
                  <a:lnTo>
                    <a:pt x="336" y="288"/>
                  </a:lnTo>
                  <a:lnTo>
                    <a:pt x="384" y="336"/>
                  </a:ln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330" name="Freeform 114"/>
            <p:cNvSpPr>
              <a:spLocks/>
            </p:cNvSpPr>
            <p:nvPr/>
          </p:nvSpPr>
          <p:spPr bwMode="auto">
            <a:xfrm>
              <a:off x="2304" y="192"/>
              <a:ext cx="448" cy="1041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448" y="0"/>
                </a:cxn>
                <a:cxn ang="0">
                  <a:pos x="448" y="1009"/>
                </a:cxn>
                <a:cxn ang="0">
                  <a:pos x="352" y="1012"/>
                </a:cxn>
                <a:cxn ang="0">
                  <a:pos x="340" y="1041"/>
                </a:cxn>
                <a:cxn ang="0">
                  <a:pos x="300" y="1001"/>
                </a:cxn>
                <a:cxn ang="0">
                  <a:pos x="160" y="913"/>
                </a:cxn>
                <a:cxn ang="0">
                  <a:pos x="60" y="765"/>
                </a:cxn>
                <a:cxn ang="0">
                  <a:pos x="16" y="741"/>
                </a:cxn>
                <a:cxn ang="0">
                  <a:pos x="0" y="5"/>
                </a:cxn>
              </a:cxnLst>
              <a:rect l="0" t="0" r="r" b="b"/>
              <a:pathLst>
                <a:path w="448" h="1041">
                  <a:moveTo>
                    <a:pt x="0" y="5"/>
                  </a:moveTo>
                  <a:lnTo>
                    <a:pt x="448" y="0"/>
                  </a:lnTo>
                  <a:lnTo>
                    <a:pt x="448" y="1009"/>
                  </a:lnTo>
                  <a:lnTo>
                    <a:pt x="352" y="1012"/>
                  </a:lnTo>
                  <a:lnTo>
                    <a:pt x="340" y="1041"/>
                  </a:lnTo>
                  <a:lnTo>
                    <a:pt x="300" y="1001"/>
                  </a:lnTo>
                  <a:lnTo>
                    <a:pt x="160" y="913"/>
                  </a:lnTo>
                  <a:lnTo>
                    <a:pt x="60" y="765"/>
                  </a:lnTo>
                  <a:lnTo>
                    <a:pt x="16" y="741"/>
                  </a:lnTo>
                  <a:lnTo>
                    <a:pt x="0" y="5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7331" name="Freeform 115"/>
            <p:cNvSpPr>
              <a:spLocks/>
            </p:cNvSpPr>
            <p:nvPr/>
          </p:nvSpPr>
          <p:spPr bwMode="auto">
            <a:xfrm>
              <a:off x="2320" y="917"/>
              <a:ext cx="426" cy="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22"/>
                </a:cxn>
                <a:cxn ang="0">
                  <a:pos x="140" y="174"/>
                </a:cxn>
                <a:cxn ang="0">
                  <a:pos x="280" y="260"/>
                </a:cxn>
                <a:cxn ang="0">
                  <a:pos x="318" y="300"/>
                </a:cxn>
                <a:cxn ang="0">
                  <a:pos x="330" y="270"/>
                </a:cxn>
                <a:cxn ang="0">
                  <a:pos x="426" y="268"/>
                </a:cxn>
              </a:cxnLst>
              <a:rect l="0" t="0" r="r" b="b"/>
              <a:pathLst>
                <a:path w="426" h="300">
                  <a:moveTo>
                    <a:pt x="0" y="0"/>
                  </a:moveTo>
                  <a:lnTo>
                    <a:pt x="34" y="22"/>
                  </a:lnTo>
                  <a:lnTo>
                    <a:pt x="140" y="174"/>
                  </a:lnTo>
                  <a:lnTo>
                    <a:pt x="280" y="260"/>
                  </a:lnTo>
                  <a:lnTo>
                    <a:pt x="318" y="300"/>
                  </a:lnTo>
                  <a:lnTo>
                    <a:pt x="330" y="270"/>
                  </a:lnTo>
                  <a:lnTo>
                    <a:pt x="426" y="268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5" name="Group 116"/>
          <p:cNvGrpSpPr>
            <a:grpSpLocks/>
          </p:cNvGrpSpPr>
          <p:nvPr/>
        </p:nvGrpSpPr>
        <p:grpSpPr bwMode="auto">
          <a:xfrm>
            <a:off x="3275856" y="3429000"/>
            <a:ext cx="542925" cy="1974850"/>
            <a:chOff x="3552" y="912"/>
            <a:chExt cx="651" cy="2367"/>
          </a:xfrm>
        </p:grpSpPr>
        <p:grpSp>
          <p:nvGrpSpPr>
            <p:cNvPr id="26" name="Group 117"/>
            <p:cNvGrpSpPr>
              <a:grpSpLocks/>
            </p:cNvGrpSpPr>
            <p:nvPr/>
          </p:nvGrpSpPr>
          <p:grpSpPr bwMode="auto">
            <a:xfrm rot="-350790">
              <a:off x="3696" y="912"/>
              <a:ext cx="459" cy="1062"/>
              <a:chOff x="3408" y="960"/>
              <a:chExt cx="459" cy="1062"/>
            </a:xfrm>
          </p:grpSpPr>
          <p:sp>
            <p:nvSpPr>
              <p:cNvPr id="137334" name="Freeform 118"/>
              <p:cNvSpPr>
                <a:spLocks/>
              </p:cNvSpPr>
              <p:nvPr/>
            </p:nvSpPr>
            <p:spPr bwMode="auto">
              <a:xfrm>
                <a:off x="3455" y="1488"/>
                <a:ext cx="214" cy="43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96"/>
                  </a:cxn>
                  <a:cxn ang="0">
                    <a:pos x="49" y="192"/>
                  </a:cxn>
                  <a:cxn ang="0">
                    <a:pos x="97" y="336"/>
                  </a:cxn>
                  <a:cxn ang="0">
                    <a:pos x="132" y="434"/>
                  </a:cxn>
                  <a:cxn ang="0">
                    <a:pos x="162" y="411"/>
                  </a:cxn>
                  <a:cxn ang="0">
                    <a:pos x="214" y="401"/>
                  </a:cxn>
                  <a:cxn ang="0">
                    <a:pos x="148" y="83"/>
                  </a:cxn>
                  <a:cxn ang="0">
                    <a:pos x="12" y="32"/>
                  </a:cxn>
                  <a:cxn ang="0">
                    <a:pos x="0" y="53"/>
                  </a:cxn>
                </a:cxnLst>
                <a:rect l="0" t="0" r="r" b="b"/>
                <a:pathLst>
                  <a:path w="214" h="434">
                    <a:moveTo>
                      <a:pt x="1" y="0"/>
                    </a:moveTo>
                    <a:lnTo>
                      <a:pt x="1" y="96"/>
                    </a:lnTo>
                    <a:lnTo>
                      <a:pt x="49" y="192"/>
                    </a:lnTo>
                    <a:lnTo>
                      <a:pt x="97" y="336"/>
                    </a:lnTo>
                    <a:lnTo>
                      <a:pt x="132" y="434"/>
                    </a:lnTo>
                    <a:lnTo>
                      <a:pt x="162" y="411"/>
                    </a:lnTo>
                    <a:lnTo>
                      <a:pt x="214" y="401"/>
                    </a:lnTo>
                    <a:lnTo>
                      <a:pt x="148" y="83"/>
                    </a:lnTo>
                    <a:lnTo>
                      <a:pt x="12" y="32"/>
                    </a:lnTo>
                    <a:lnTo>
                      <a:pt x="0" y="53"/>
                    </a:lnTo>
                  </a:path>
                </a:pathLst>
              </a:custGeom>
              <a:solidFill>
                <a:srgbClr val="D629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35" name="Freeform 119"/>
              <p:cNvSpPr>
                <a:spLocks/>
              </p:cNvSpPr>
              <p:nvPr/>
            </p:nvSpPr>
            <p:spPr bwMode="auto">
              <a:xfrm>
                <a:off x="3408" y="960"/>
                <a:ext cx="459" cy="1062"/>
              </a:xfrm>
              <a:custGeom>
                <a:avLst/>
                <a:gdLst/>
                <a:ahLst/>
                <a:cxnLst>
                  <a:cxn ang="0">
                    <a:pos x="456" y="1062"/>
                  </a:cxn>
                  <a:cxn ang="0">
                    <a:pos x="288" y="1011"/>
                  </a:cxn>
                  <a:cxn ang="0">
                    <a:pos x="234" y="984"/>
                  </a:cxn>
                  <a:cxn ang="0">
                    <a:pos x="219" y="849"/>
                  </a:cxn>
                  <a:cxn ang="0">
                    <a:pos x="165" y="645"/>
                  </a:cxn>
                  <a:cxn ang="0">
                    <a:pos x="75" y="594"/>
                  </a:cxn>
                  <a:cxn ang="0">
                    <a:pos x="3" y="561"/>
                  </a:cxn>
                  <a:cxn ang="0">
                    <a:pos x="0" y="3"/>
                  </a:cxn>
                  <a:cxn ang="0">
                    <a:pos x="459" y="0"/>
                  </a:cxn>
                  <a:cxn ang="0">
                    <a:pos x="459" y="1059"/>
                  </a:cxn>
                </a:cxnLst>
                <a:rect l="0" t="0" r="r" b="b"/>
                <a:pathLst>
                  <a:path w="459" h="1062">
                    <a:moveTo>
                      <a:pt x="456" y="1062"/>
                    </a:moveTo>
                    <a:lnTo>
                      <a:pt x="288" y="1011"/>
                    </a:lnTo>
                    <a:lnTo>
                      <a:pt x="234" y="984"/>
                    </a:lnTo>
                    <a:lnTo>
                      <a:pt x="219" y="849"/>
                    </a:lnTo>
                    <a:lnTo>
                      <a:pt x="165" y="645"/>
                    </a:lnTo>
                    <a:lnTo>
                      <a:pt x="75" y="594"/>
                    </a:lnTo>
                    <a:lnTo>
                      <a:pt x="3" y="561"/>
                    </a:lnTo>
                    <a:lnTo>
                      <a:pt x="0" y="3"/>
                    </a:lnTo>
                    <a:lnTo>
                      <a:pt x="459" y="0"/>
                    </a:lnTo>
                    <a:lnTo>
                      <a:pt x="459" y="1059"/>
                    </a:lnTo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36" name="Freeform 120"/>
              <p:cNvSpPr>
                <a:spLocks/>
              </p:cNvSpPr>
              <p:nvPr/>
            </p:nvSpPr>
            <p:spPr bwMode="auto">
              <a:xfrm>
                <a:off x="3417" y="1518"/>
                <a:ext cx="167" cy="39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57"/>
                  </a:cxn>
                  <a:cxn ang="0">
                    <a:pos x="57" y="108"/>
                  </a:cxn>
                  <a:cxn ang="0">
                    <a:pos x="96" y="216"/>
                  </a:cxn>
                  <a:cxn ang="0">
                    <a:pos x="120" y="384"/>
                  </a:cxn>
                  <a:cxn ang="0">
                    <a:pos x="167" y="399"/>
                  </a:cxn>
                </a:cxnLst>
                <a:rect l="0" t="0" r="r" b="b"/>
                <a:pathLst>
                  <a:path w="167" h="399">
                    <a:moveTo>
                      <a:pt x="0" y="0"/>
                    </a:moveTo>
                    <a:lnTo>
                      <a:pt x="15" y="57"/>
                    </a:lnTo>
                    <a:lnTo>
                      <a:pt x="57" y="108"/>
                    </a:lnTo>
                    <a:lnTo>
                      <a:pt x="96" y="216"/>
                    </a:lnTo>
                    <a:lnTo>
                      <a:pt x="120" y="384"/>
                    </a:lnTo>
                    <a:lnTo>
                      <a:pt x="167" y="399"/>
                    </a:lnTo>
                  </a:path>
                </a:pathLst>
              </a:cu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37" name="Freeform 121" descr="Large confetti"/>
              <p:cNvSpPr>
                <a:spLocks/>
              </p:cNvSpPr>
              <p:nvPr/>
            </p:nvSpPr>
            <p:spPr bwMode="auto">
              <a:xfrm>
                <a:off x="3422" y="1524"/>
                <a:ext cx="165" cy="393"/>
              </a:xfrm>
              <a:custGeom>
                <a:avLst/>
                <a:gdLst/>
                <a:ahLst/>
                <a:cxnLst>
                  <a:cxn ang="0">
                    <a:pos x="54" y="23"/>
                  </a:cxn>
                  <a:cxn ang="0">
                    <a:pos x="52" y="54"/>
                  </a:cxn>
                  <a:cxn ang="0">
                    <a:pos x="84" y="87"/>
                  </a:cxn>
                  <a:cxn ang="0">
                    <a:pos x="129" y="200"/>
                  </a:cxn>
                  <a:cxn ang="0">
                    <a:pos x="165" y="393"/>
                  </a:cxn>
                  <a:cxn ang="0">
                    <a:pos x="120" y="377"/>
                  </a:cxn>
                  <a:cxn ang="0">
                    <a:pos x="91" y="203"/>
                  </a:cxn>
                  <a:cxn ang="0">
                    <a:pos x="49" y="99"/>
                  </a:cxn>
                  <a:cxn ang="0">
                    <a:pos x="10" y="53"/>
                  </a:cxn>
                  <a:cxn ang="0">
                    <a:pos x="0" y="0"/>
                  </a:cxn>
                  <a:cxn ang="0">
                    <a:pos x="54" y="23"/>
                  </a:cxn>
                </a:cxnLst>
                <a:rect l="0" t="0" r="r" b="b"/>
                <a:pathLst>
                  <a:path w="165" h="393">
                    <a:moveTo>
                      <a:pt x="54" y="23"/>
                    </a:moveTo>
                    <a:lnTo>
                      <a:pt x="52" y="54"/>
                    </a:lnTo>
                    <a:lnTo>
                      <a:pt x="84" y="87"/>
                    </a:lnTo>
                    <a:lnTo>
                      <a:pt x="129" y="200"/>
                    </a:lnTo>
                    <a:lnTo>
                      <a:pt x="165" y="393"/>
                    </a:lnTo>
                    <a:lnTo>
                      <a:pt x="120" y="377"/>
                    </a:lnTo>
                    <a:lnTo>
                      <a:pt x="91" y="203"/>
                    </a:lnTo>
                    <a:lnTo>
                      <a:pt x="49" y="99"/>
                    </a:lnTo>
                    <a:lnTo>
                      <a:pt x="10" y="53"/>
                    </a:lnTo>
                    <a:lnTo>
                      <a:pt x="0" y="0"/>
                    </a:lnTo>
                    <a:lnTo>
                      <a:pt x="54" y="23"/>
                    </a:lnTo>
                    <a:close/>
                  </a:path>
                </a:pathLst>
              </a:custGeom>
              <a:pattFill prst="lgConfetti">
                <a:fgClr>
                  <a:srgbClr val="FF3300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38" name="Freeform 122"/>
              <p:cNvSpPr>
                <a:spLocks/>
              </p:cNvSpPr>
              <p:nvPr/>
            </p:nvSpPr>
            <p:spPr bwMode="auto">
              <a:xfrm>
                <a:off x="3417" y="1521"/>
                <a:ext cx="450" cy="49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33"/>
                  </a:cxn>
                  <a:cxn ang="0">
                    <a:pos x="156" y="84"/>
                  </a:cxn>
                  <a:cxn ang="0">
                    <a:pos x="210" y="294"/>
                  </a:cxn>
                  <a:cxn ang="0">
                    <a:pos x="225" y="429"/>
                  </a:cxn>
                  <a:cxn ang="0">
                    <a:pos x="276" y="453"/>
                  </a:cxn>
                  <a:cxn ang="0">
                    <a:pos x="450" y="498"/>
                  </a:cxn>
                </a:cxnLst>
                <a:rect l="0" t="0" r="r" b="b"/>
                <a:pathLst>
                  <a:path w="450" h="498">
                    <a:moveTo>
                      <a:pt x="0" y="0"/>
                    </a:moveTo>
                    <a:lnTo>
                      <a:pt x="72" y="33"/>
                    </a:lnTo>
                    <a:lnTo>
                      <a:pt x="156" y="84"/>
                    </a:lnTo>
                    <a:lnTo>
                      <a:pt x="210" y="294"/>
                    </a:lnTo>
                    <a:lnTo>
                      <a:pt x="225" y="429"/>
                    </a:lnTo>
                    <a:lnTo>
                      <a:pt x="276" y="453"/>
                    </a:lnTo>
                    <a:lnTo>
                      <a:pt x="450" y="498"/>
                    </a:lnTo>
                  </a:path>
                </a:pathLst>
              </a:cu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7" name="Group 123"/>
            <p:cNvGrpSpPr>
              <a:grpSpLocks/>
            </p:cNvGrpSpPr>
            <p:nvPr/>
          </p:nvGrpSpPr>
          <p:grpSpPr bwMode="auto">
            <a:xfrm rot="509647">
              <a:off x="3600" y="1536"/>
              <a:ext cx="206" cy="639"/>
              <a:chOff x="2928" y="1632"/>
              <a:chExt cx="206" cy="639"/>
            </a:xfrm>
          </p:grpSpPr>
          <p:sp>
            <p:nvSpPr>
              <p:cNvPr id="137340" name="Freeform 124"/>
              <p:cNvSpPr>
                <a:spLocks/>
              </p:cNvSpPr>
              <p:nvPr/>
            </p:nvSpPr>
            <p:spPr bwMode="auto">
              <a:xfrm>
                <a:off x="2928" y="1632"/>
                <a:ext cx="204" cy="63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624"/>
                  </a:cxn>
                  <a:cxn ang="0">
                    <a:pos x="72" y="639"/>
                  </a:cxn>
                  <a:cxn ang="0">
                    <a:pos x="96" y="615"/>
                  </a:cxn>
                  <a:cxn ang="0">
                    <a:pos x="150" y="591"/>
                  </a:cxn>
                  <a:cxn ang="0">
                    <a:pos x="183" y="549"/>
                  </a:cxn>
                  <a:cxn ang="0">
                    <a:pos x="204" y="408"/>
                  </a:cxn>
                  <a:cxn ang="0">
                    <a:pos x="171" y="288"/>
                  </a:cxn>
                  <a:cxn ang="0">
                    <a:pos x="165" y="63"/>
                  </a:cxn>
                  <a:cxn ang="0">
                    <a:pos x="0" y="0"/>
                  </a:cxn>
                </a:cxnLst>
                <a:rect l="0" t="0" r="r" b="b"/>
                <a:pathLst>
                  <a:path w="204" h="639">
                    <a:moveTo>
                      <a:pt x="0" y="0"/>
                    </a:moveTo>
                    <a:lnTo>
                      <a:pt x="0" y="624"/>
                    </a:lnTo>
                    <a:lnTo>
                      <a:pt x="72" y="639"/>
                    </a:lnTo>
                    <a:lnTo>
                      <a:pt x="96" y="615"/>
                    </a:lnTo>
                    <a:lnTo>
                      <a:pt x="150" y="591"/>
                    </a:lnTo>
                    <a:lnTo>
                      <a:pt x="183" y="549"/>
                    </a:lnTo>
                    <a:lnTo>
                      <a:pt x="204" y="408"/>
                    </a:lnTo>
                    <a:lnTo>
                      <a:pt x="171" y="288"/>
                    </a:lnTo>
                    <a:lnTo>
                      <a:pt x="165" y="63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41" name="Freeform 125"/>
              <p:cNvSpPr>
                <a:spLocks/>
              </p:cNvSpPr>
              <p:nvPr/>
            </p:nvSpPr>
            <p:spPr bwMode="auto">
              <a:xfrm>
                <a:off x="2930" y="1634"/>
                <a:ext cx="204" cy="6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6" y="60"/>
                  </a:cxn>
                  <a:cxn ang="0">
                    <a:pos x="168" y="289"/>
                  </a:cxn>
                  <a:cxn ang="0">
                    <a:pos x="204" y="405"/>
                  </a:cxn>
                  <a:cxn ang="0">
                    <a:pos x="183" y="549"/>
                  </a:cxn>
                  <a:cxn ang="0">
                    <a:pos x="150" y="589"/>
                  </a:cxn>
                  <a:cxn ang="0">
                    <a:pos x="93" y="612"/>
                  </a:cxn>
                  <a:cxn ang="0">
                    <a:pos x="72" y="636"/>
                  </a:cxn>
                  <a:cxn ang="0">
                    <a:pos x="3" y="622"/>
                  </a:cxn>
                </a:cxnLst>
                <a:rect l="0" t="0" r="r" b="b"/>
                <a:pathLst>
                  <a:path w="204" h="636">
                    <a:moveTo>
                      <a:pt x="0" y="0"/>
                    </a:moveTo>
                    <a:lnTo>
                      <a:pt x="166" y="60"/>
                    </a:lnTo>
                    <a:lnTo>
                      <a:pt x="168" y="289"/>
                    </a:lnTo>
                    <a:lnTo>
                      <a:pt x="204" y="405"/>
                    </a:lnTo>
                    <a:lnTo>
                      <a:pt x="183" y="549"/>
                    </a:lnTo>
                    <a:lnTo>
                      <a:pt x="150" y="589"/>
                    </a:lnTo>
                    <a:lnTo>
                      <a:pt x="93" y="612"/>
                    </a:lnTo>
                    <a:lnTo>
                      <a:pt x="72" y="636"/>
                    </a:lnTo>
                    <a:lnTo>
                      <a:pt x="3" y="622"/>
                    </a:ln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8" name="Group 126"/>
            <p:cNvGrpSpPr>
              <a:grpSpLocks/>
            </p:cNvGrpSpPr>
            <p:nvPr/>
          </p:nvGrpSpPr>
          <p:grpSpPr bwMode="auto">
            <a:xfrm rot="-1183356">
              <a:off x="3552" y="2112"/>
              <a:ext cx="180" cy="651"/>
              <a:chOff x="2880" y="2304"/>
              <a:chExt cx="180" cy="651"/>
            </a:xfrm>
          </p:grpSpPr>
          <p:sp>
            <p:nvSpPr>
              <p:cNvPr id="137343" name="Freeform 127"/>
              <p:cNvSpPr>
                <a:spLocks/>
              </p:cNvSpPr>
              <p:nvPr/>
            </p:nvSpPr>
            <p:spPr bwMode="auto">
              <a:xfrm>
                <a:off x="2880" y="2304"/>
                <a:ext cx="137" cy="143"/>
              </a:xfrm>
              <a:custGeom>
                <a:avLst/>
                <a:gdLst/>
                <a:ahLst/>
                <a:cxnLst>
                  <a:cxn ang="0">
                    <a:pos x="75" y="143"/>
                  </a:cxn>
                  <a:cxn ang="0">
                    <a:pos x="14" y="117"/>
                  </a:cxn>
                  <a:cxn ang="0">
                    <a:pos x="3" y="92"/>
                  </a:cxn>
                  <a:cxn ang="0">
                    <a:pos x="0" y="75"/>
                  </a:cxn>
                  <a:cxn ang="0">
                    <a:pos x="20" y="62"/>
                  </a:cxn>
                  <a:cxn ang="0">
                    <a:pos x="78" y="50"/>
                  </a:cxn>
                  <a:cxn ang="0">
                    <a:pos x="137" y="0"/>
                  </a:cxn>
                  <a:cxn ang="0">
                    <a:pos x="123" y="143"/>
                  </a:cxn>
                  <a:cxn ang="0">
                    <a:pos x="75" y="143"/>
                  </a:cxn>
                </a:cxnLst>
                <a:rect l="0" t="0" r="r" b="b"/>
                <a:pathLst>
                  <a:path w="137" h="143">
                    <a:moveTo>
                      <a:pt x="75" y="143"/>
                    </a:moveTo>
                    <a:lnTo>
                      <a:pt x="14" y="117"/>
                    </a:lnTo>
                    <a:lnTo>
                      <a:pt x="3" y="92"/>
                    </a:lnTo>
                    <a:lnTo>
                      <a:pt x="0" y="75"/>
                    </a:lnTo>
                    <a:lnTo>
                      <a:pt x="20" y="62"/>
                    </a:lnTo>
                    <a:lnTo>
                      <a:pt x="78" y="50"/>
                    </a:lnTo>
                    <a:lnTo>
                      <a:pt x="137" y="0"/>
                    </a:lnTo>
                    <a:lnTo>
                      <a:pt x="123" y="143"/>
                    </a:lnTo>
                    <a:lnTo>
                      <a:pt x="75" y="143"/>
                    </a:lnTo>
                    <a:close/>
                  </a:path>
                </a:pathLst>
              </a:custGeom>
              <a:solidFill>
                <a:srgbClr val="D62900">
                  <a:alpha val="50000"/>
                </a:srgbClr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44" name="Freeform 128"/>
              <p:cNvSpPr>
                <a:spLocks/>
              </p:cNvSpPr>
              <p:nvPr/>
            </p:nvSpPr>
            <p:spPr bwMode="auto">
              <a:xfrm>
                <a:off x="2880" y="2304"/>
                <a:ext cx="180" cy="651"/>
              </a:xfrm>
              <a:custGeom>
                <a:avLst/>
                <a:gdLst/>
                <a:ahLst/>
                <a:cxnLst>
                  <a:cxn ang="0">
                    <a:pos x="0" y="75"/>
                  </a:cxn>
                  <a:cxn ang="0">
                    <a:pos x="0" y="651"/>
                  </a:cxn>
                  <a:cxn ang="0">
                    <a:pos x="90" y="624"/>
                  </a:cxn>
                  <a:cxn ang="0">
                    <a:pos x="99" y="588"/>
                  </a:cxn>
                  <a:cxn ang="0">
                    <a:pos x="138" y="279"/>
                  </a:cxn>
                  <a:cxn ang="0">
                    <a:pos x="180" y="21"/>
                  </a:cxn>
                  <a:cxn ang="0">
                    <a:pos x="174" y="0"/>
                  </a:cxn>
                  <a:cxn ang="0">
                    <a:pos x="138" y="42"/>
                  </a:cxn>
                  <a:cxn ang="0">
                    <a:pos x="84" y="75"/>
                  </a:cxn>
                  <a:cxn ang="0">
                    <a:pos x="69" y="93"/>
                  </a:cxn>
                  <a:cxn ang="0">
                    <a:pos x="0" y="75"/>
                  </a:cxn>
                </a:cxnLst>
                <a:rect l="0" t="0" r="r" b="b"/>
                <a:pathLst>
                  <a:path w="180" h="651">
                    <a:moveTo>
                      <a:pt x="0" y="75"/>
                    </a:moveTo>
                    <a:lnTo>
                      <a:pt x="0" y="651"/>
                    </a:lnTo>
                    <a:lnTo>
                      <a:pt x="90" y="624"/>
                    </a:lnTo>
                    <a:lnTo>
                      <a:pt x="99" y="588"/>
                    </a:lnTo>
                    <a:lnTo>
                      <a:pt x="138" y="279"/>
                    </a:lnTo>
                    <a:lnTo>
                      <a:pt x="180" y="21"/>
                    </a:lnTo>
                    <a:lnTo>
                      <a:pt x="174" y="0"/>
                    </a:lnTo>
                    <a:lnTo>
                      <a:pt x="138" y="42"/>
                    </a:lnTo>
                    <a:lnTo>
                      <a:pt x="84" y="75"/>
                    </a:lnTo>
                    <a:lnTo>
                      <a:pt x="69" y="93"/>
                    </a:lnTo>
                    <a:lnTo>
                      <a:pt x="0" y="7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45" name="Freeform 129"/>
              <p:cNvSpPr>
                <a:spLocks/>
              </p:cNvSpPr>
              <p:nvPr/>
            </p:nvSpPr>
            <p:spPr bwMode="auto">
              <a:xfrm>
                <a:off x="2883" y="2304"/>
                <a:ext cx="176" cy="650"/>
              </a:xfrm>
              <a:custGeom>
                <a:avLst/>
                <a:gdLst/>
                <a:ahLst/>
                <a:cxnLst>
                  <a:cxn ang="0">
                    <a:pos x="0" y="650"/>
                  </a:cxn>
                  <a:cxn ang="0">
                    <a:pos x="86" y="624"/>
                  </a:cxn>
                  <a:cxn ang="0">
                    <a:pos x="96" y="590"/>
                  </a:cxn>
                  <a:cxn ang="0">
                    <a:pos x="176" y="26"/>
                  </a:cxn>
                  <a:cxn ang="0">
                    <a:pos x="168" y="0"/>
                  </a:cxn>
                  <a:cxn ang="0">
                    <a:pos x="140" y="36"/>
                  </a:cxn>
                  <a:cxn ang="0">
                    <a:pos x="78" y="74"/>
                  </a:cxn>
                  <a:cxn ang="0">
                    <a:pos x="66" y="90"/>
                  </a:cxn>
                  <a:cxn ang="0">
                    <a:pos x="0" y="75"/>
                  </a:cxn>
                </a:cxnLst>
                <a:rect l="0" t="0" r="r" b="b"/>
                <a:pathLst>
                  <a:path w="176" h="650">
                    <a:moveTo>
                      <a:pt x="0" y="650"/>
                    </a:moveTo>
                    <a:lnTo>
                      <a:pt x="86" y="624"/>
                    </a:lnTo>
                    <a:lnTo>
                      <a:pt x="96" y="590"/>
                    </a:lnTo>
                    <a:lnTo>
                      <a:pt x="176" y="26"/>
                    </a:lnTo>
                    <a:lnTo>
                      <a:pt x="168" y="0"/>
                    </a:lnTo>
                    <a:lnTo>
                      <a:pt x="140" y="36"/>
                    </a:lnTo>
                    <a:lnTo>
                      <a:pt x="78" y="74"/>
                    </a:lnTo>
                    <a:lnTo>
                      <a:pt x="66" y="90"/>
                    </a:lnTo>
                    <a:lnTo>
                      <a:pt x="0" y="75"/>
                    </a:lnTo>
                  </a:path>
                </a:pathLst>
              </a:custGeom>
              <a:noFill/>
              <a:ln w="19050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9" name="Group 130"/>
            <p:cNvGrpSpPr>
              <a:grpSpLocks/>
            </p:cNvGrpSpPr>
            <p:nvPr/>
          </p:nvGrpSpPr>
          <p:grpSpPr bwMode="auto">
            <a:xfrm rot="211164">
              <a:off x="3744" y="2016"/>
              <a:ext cx="459" cy="1263"/>
              <a:chOff x="3552" y="2304"/>
              <a:chExt cx="459" cy="1263"/>
            </a:xfrm>
          </p:grpSpPr>
          <p:sp>
            <p:nvSpPr>
              <p:cNvPr id="137347" name="Freeform 131"/>
              <p:cNvSpPr>
                <a:spLocks/>
              </p:cNvSpPr>
              <p:nvPr/>
            </p:nvSpPr>
            <p:spPr bwMode="auto">
              <a:xfrm>
                <a:off x="3552" y="2304"/>
                <a:ext cx="459" cy="1263"/>
              </a:xfrm>
              <a:custGeom>
                <a:avLst/>
                <a:gdLst/>
                <a:ahLst/>
                <a:cxnLst>
                  <a:cxn ang="0">
                    <a:pos x="0" y="783"/>
                  </a:cxn>
                  <a:cxn ang="0">
                    <a:pos x="3" y="1263"/>
                  </a:cxn>
                  <a:cxn ang="0">
                    <a:pos x="459" y="1263"/>
                  </a:cxn>
                  <a:cxn ang="0">
                    <a:pos x="459" y="78"/>
                  </a:cxn>
                  <a:cxn ang="0">
                    <a:pos x="285" y="12"/>
                  </a:cxn>
                  <a:cxn ang="0">
                    <a:pos x="204" y="0"/>
                  </a:cxn>
                  <a:cxn ang="0">
                    <a:pos x="96" y="762"/>
                  </a:cxn>
                  <a:cxn ang="0">
                    <a:pos x="0" y="783"/>
                  </a:cxn>
                </a:cxnLst>
                <a:rect l="0" t="0" r="r" b="b"/>
                <a:pathLst>
                  <a:path w="459" h="1263">
                    <a:moveTo>
                      <a:pt x="0" y="783"/>
                    </a:moveTo>
                    <a:lnTo>
                      <a:pt x="3" y="1263"/>
                    </a:lnTo>
                    <a:lnTo>
                      <a:pt x="459" y="1263"/>
                    </a:lnTo>
                    <a:lnTo>
                      <a:pt x="459" y="78"/>
                    </a:lnTo>
                    <a:lnTo>
                      <a:pt x="285" y="12"/>
                    </a:lnTo>
                    <a:lnTo>
                      <a:pt x="204" y="0"/>
                    </a:lnTo>
                    <a:lnTo>
                      <a:pt x="96" y="762"/>
                    </a:lnTo>
                    <a:lnTo>
                      <a:pt x="0" y="78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348" name="Freeform 132"/>
              <p:cNvSpPr>
                <a:spLocks/>
              </p:cNvSpPr>
              <p:nvPr/>
            </p:nvSpPr>
            <p:spPr bwMode="auto">
              <a:xfrm>
                <a:off x="3554" y="2306"/>
                <a:ext cx="452" cy="780"/>
              </a:xfrm>
              <a:custGeom>
                <a:avLst/>
                <a:gdLst/>
                <a:ahLst/>
                <a:cxnLst>
                  <a:cxn ang="0">
                    <a:pos x="0" y="780"/>
                  </a:cxn>
                  <a:cxn ang="0">
                    <a:pos x="92" y="760"/>
                  </a:cxn>
                  <a:cxn ang="0">
                    <a:pos x="202" y="0"/>
                  </a:cxn>
                  <a:cxn ang="0">
                    <a:pos x="270" y="6"/>
                  </a:cxn>
                  <a:cxn ang="0">
                    <a:pos x="452" y="74"/>
                  </a:cxn>
                </a:cxnLst>
                <a:rect l="0" t="0" r="r" b="b"/>
                <a:pathLst>
                  <a:path w="452" h="780">
                    <a:moveTo>
                      <a:pt x="0" y="780"/>
                    </a:moveTo>
                    <a:lnTo>
                      <a:pt x="92" y="760"/>
                    </a:lnTo>
                    <a:lnTo>
                      <a:pt x="202" y="0"/>
                    </a:lnTo>
                    <a:lnTo>
                      <a:pt x="270" y="6"/>
                    </a:lnTo>
                    <a:lnTo>
                      <a:pt x="452" y="74"/>
                    </a:lnTo>
                  </a:path>
                </a:pathLst>
              </a:cu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37349" name="Text Box 133"/>
          <p:cNvSpPr txBox="1">
            <a:spLocks noChangeArrowheads="1"/>
          </p:cNvSpPr>
          <p:nvPr/>
        </p:nvSpPr>
        <p:spPr bwMode="auto">
          <a:xfrm>
            <a:off x="152400" y="5445224"/>
            <a:ext cx="4114800" cy="1384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Typ A1, A2 a B nízkoenergetická poranění</a:t>
            </a:r>
          </a:p>
        </p:txBody>
      </p:sp>
      <p:sp>
        <p:nvSpPr>
          <p:cNvPr id="125" name="Nadpis 12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cs-CZ" sz="2400" dirty="0"/>
              <a:t>                             </a:t>
            </a:r>
            <a:r>
              <a:rPr lang="cs-CZ" sz="2800" dirty="0"/>
              <a:t>etiologie</a:t>
            </a:r>
            <a:endParaRPr lang="cs-CZ" sz="2400" dirty="0"/>
          </a:p>
        </p:txBody>
      </p:sp>
      <p:sp>
        <p:nvSpPr>
          <p:cNvPr id="126" name="Zástupný symbol pro obsah 125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 Black" pitchFamily="34" charset="0"/>
              </a:rPr>
              <a:t>Porucha cévního zásobení / poškození měkkých tkání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- 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Souvislost mezi poraněním měkkých tkání RTG náleze</a:t>
            </a:r>
            <a:r>
              <a:rPr lang="cs-CZ" sz="2400" dirty="0">
                <a:latin typeface="Arial Black" pitchFamily="34" charset="0"/>
              </a:rPr>
              <a:t> 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cs-CZ" sz="2800" dirty="0"/>
              <a:t>                         etiologie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Autofit/>
          </a:bodyPr>
          <a:lstStyle/>
          <a:p>
            <a:r>
              <a:rPr lang="cs-CZ" sz="2400" dirty="0">
                <a:latin typeface="Arial Black" pitchFamily="34" charset="0"/>
              </a:rPr>
              <a:t>Mechanická </a:t>
            </a:r>
            <a:r>
              <a:rPr lang="cs-CZ" sz="2400" dirty="0" err="1">
                <a:latin typeface="Arial Black" pitchFamily="34" charset="0"/>
              </a:rPr>
              <a:t>instabilita</a:t>
            </a:r>
            <a:r>
              <a:rPr lang="cs-CZ" sz="2400" dirty="0">
                <a:latin typeface="Arial Black" pitchFamily="34" charset="0"/>
              </a:rPr>
              <a:t> 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</a:p>
          <a:p>
            <a:pPr>
              <a:buNone/>
            </a:pPr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Prevence tvorby pakloubu</a:t>
            </a:r>
          </a:p>
          <a:p>
            <a:pPr>
              <a:buNone/>
            </a:pPr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          </a:t>
            </a:r>
            <a:r>
              <a:rPr lang="cs-CZ" sz="2400" dirty="0">
                <a:solidFill>
                  <a:srgbClr val="00B0F0"/>
                </a:solidFill>
                <a:latin typeface="Arial Black" pitchFamily="34" charset="0"/>
              </a:rPr>
              <a:t>Primární / sekundární hojení</a:t>
            </a:r>
          </a:p>
          <a:p>
            <a:pPr>
              <a:buNone/>
            </a:pPr>
            <a:r>
              <a:rPr lang="cs-CZ" sz="2400" dirty="0">
                <a:solidFill>
                  <a:srgbClr val="00B0F0"/>
                </a:solidFill>
                <a:latin typeface="Arial Black" pitchFamily="34" charset="0"/>
              </a:rPr>
              <a:t>            Absolutní/ relativní stabilita</a:t>
            </a:r>
            <a:endParaRPr lang="cs-CZ" sz="2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A)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Kosti předloktí /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radius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a ulna/</a:t>
            </a: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     - dlahová technika – volba implantátu /   přímá LC-DCP dlaha, rekonstrukční dlaha??/</a:t>
            </a: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autokomprese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, tahový šroub s neutralizační dlahou nebo přemosťující dlaha/ kominutivní zlomeniny, kdy délka dlahy 2,5 násobek tříštivé zóny/ .</a:t>
            </a: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 nejdřív syntéza radia nebo ulny?</a:t>
            </a:r>
          </a:p>
          <a:p>
            <a:pPr>
              <a:buNone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                        </a:t>
            </a:r>
          </a:p>
          <a:p>
            <a:pPr>
              <a:buNone/>
            </a:pPr>
            <a:r>
              <a:rPr lang="cs-CZ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endParaRPr lang="cs-CZ" sz="2400" dirty="0">
              <a:latin typeface="Arial Black" pitchFamily="34" charset="0"/>
            </a:endParaRPr>
          </a:p>
          <a:p>
            <a:endParaRPr lang="cs-CZ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r>
              <a:rPr lang="cs-CZ" sz="2800" dirty="0"/>
              <a:t>                          etiologie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 Black" pitchFamily="34" charset="0"/>
              </a:rPr>
              <a:t>Mechanická </a:t>
            </a:r>
            <a:r>
              <a:rPr lang="cs-CZ" sz="2400" dirty="0" err="1">
                <a:latin typeface="Arial Black" pitchFamily="34" charset="0"/>
              </a:rPr>
              <a:t>instabilita</a:t>
            </a:r>
            <a:endParaRPr lang="cs-CZ" sz="2400" dirty="0">
              <a:latin typeface="Arial Black" pitchFamily="34" charset="0"/>
            </a:endParaRP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B)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Humerus </a:t>
            </a: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      - dlahová technika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vs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hřebování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        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hřebování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–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Targon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– možnost komprese  </a:t>
            </a: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         relativně tenké hřeby, s výhodou </a:t>
            </a: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         2 distální jistící šrouby</a:t>
            </a:r>
            <a:endParaRPr lang="cs-CZ" sz="2400" dirty="0">
              <a:latin typeface="Arial Black" pitchFamily="34" charset="0"/>
            </a:endParaRPr>
          </a:p>
        </p:txBody>
      </p:sp>
      <p:pic>
        <p:nvPicPr>
          <p:cNvPr id="20482" name="Picture 2" descr="http://orthodrniraj.com.np/wp-content/uploads/2009/01/p10100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365104"/>
            <a:ext cx="2952328" cy="2492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r>
              <a:rPr lang="cs-CZ" sz="2800" dirty="0"/>
              <a:t>                       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 Black" pitchFamily="34" charset="0"/>
              </a:rPr>
              <a:t>Anamnéza</a:t>
            </a:r>
          </a:p>
          <a:p>
            <a:endParaRPr lang="cs-CZ" sz="2400" dirty="0">
              <a:latin typeface="Arial Black" pitchFamily="34" charset="0"/>
            </a:endParaRPr>
          </a:p>
          <a:p>
            <a:r>
              <a:rPr lang="cs-CZ" sz="2400" dirty="0">
                <a:latin typeface="Arial Black" pitchFamily="34" charset="0"/>
              </a:rPr>
              <a:t>Klinické vyšetření 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lokální otok, bolesti při zátěži, hyperémie</a:t>
            </a:r>
            <a:endParaRPr lang="cs-CZ" sz="2400" dirty="0">
              <a:latin typeface="Arial Black" pitchFamily="34" charset="0"/>
            </a:endParaRP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 </a:t>
            </a:r>
          </a:p>
          <a:p>
            <a:r>
              <a:rPr lang="cs-CZ" sz="2400" dirty="0">
                <a:latin typeface="Arial Black" pitchFamily="34" charset="0"/>
              </a:rPr>
              <a:t>Zobrazovací metody –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RTG, CT, MRI,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                                            Scintigrafie  </a:t>
            </a:r>
            <a:endParaRPr lang="cs-CZ" sz="2400" dirty="0">
              <a:latin typeface="Arial Black" pitchFamily="34" charset="0"/>
            </a:endParaRPr>
          </a:p>
          <a:p>
            <a:endParaRPr lang="cs-CZ" sz="2400" dirty="0">
              <a:latin typeface="Arial Black" pitchFamily="34" charset="0"/>
              <a:cs typeface="Arial" pitchFamily="34" charset="0"/>
            </a:endParaRPr>
          </a:p>
          <a:p>
            <a:r>
              <a:rPr lang="cs-CZ" sz="2400" dirty="0">
                <a:latin typeface="Arial Black" pitchFamily="34" charset="0"/>
                <a:cs typeface="Arial" pitchFamily="34" charset="0"/>
              </a:rPr>
              <a:t>Laboratoř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/infikované paklouby/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endParaRPr lang="cs-CZ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cs-CZ" dirty="0"/>
              <a:t>                   </a:t>
            </a:r>
            <a:r>
              <a:rPr lang="cs-CZ" sz="2800" dirty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    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    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Biologický a biomechanický aspekt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Vitální /hypertrofický/ pakloub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 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dobrá vaskularizace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cs-CZ" sz="2400" dirty="0">
                <a:latin typeface="Arial Black" pitchFamily="34" charset="0"/>
                <a:cs typeface="Arial" pitchFamily="34" charset="0"/>
              </a:rPr>
              <a:t>  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neklid v zlomenině – nestabilní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osteosyntéza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TH:   </a:t>
            </a: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stabilizace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hřeb /humerus/ dlaha / předloktí,   humerus/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Hřebování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předvrtání dřeňové dutiny /systém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SynReam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 má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osteoinduktivní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efekt / vnitřní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spongioplastika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vs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tepelná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nekroza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poškození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endostu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cs-CZ" sz="2400" dirty="0">
                <a:latin typeface="Arial Black" pitchFamily="34" charset="0"/>
                <a:cs typeface="Arial" pitchFamily="34" charset="0"/>
              </a:rPr>
              <a:t> 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širší hřeb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komprese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cs-CZ" sz="2400" dirty="0">
                <a:latin typeface="Arial Black" pitchFamily="34" charset="0"/>
                <a:cs typeface="Arial" pitchFamily="34" charset="0"/>
              </a:rPr>
              <a:t> 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endParaRPr lang="cs-CZ" sz="2400" dirty="0">
              <a:latin typeface="Arial Black" pitchFamily="34" charset="0"/>
            </a:endParaRP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r>
              <a:rPr lang="cs-CZ" dirty="0"/>
              <a:t>                    </a:t>
            </a:r>
            <a:r>
              <a:rPr lang="cs-CZ" sz="2800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>
                <a:latin typeface="Arial Black" pitchFamily="34" charset="0"/>
              </a:rPr>
              <a:t>Avitální</a:t>
            </a:r>
            <a:r>
              <a:rPr lang="cs-CZ" sz="2800" dirty="0">
                <a:latin typeface="Arial Black" pitchFamily="34" charset="0"/>
              </a:rPr>
              <a:t> </a:t>
            </a:r>
            <a:r>
              <a:rPr lang="cs-CZ" sz="2400" dirty="0">
                <a:latin typeface="Arial Black" pitchFamily="34" charset="0"/>
              </a:rPr>
              <a:t>pakloub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- nedostatečná vaskularizace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TH: </a:t>
            </a: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biologická podpora hojení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dekortikace</a:t>
            </a:r>
            <a:r>
              <a:rPr lang="cs-CZ" sz="2400" dirty="0"/>
              <a:t> 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-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spongioplastika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stabilizace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Kompresně distrakční metody na horní končetině méně využívané –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diskomfort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pacienta</a:t>
            </a:r>
            <a:endParaRPr lang="cs-CZ" sz="2400" dirty="0">
              <a:latin typeface="Arial Black" pitchFamily="34" charset="0"/>
            </a:endParaRPr>
          </a:p>
          <a:p>
            <a:endParaRPr lang="cs-CZ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412776" y="260648"/>
            <a:ext cx="7239000" cy="948720"/>
          </a:xfrm>
        </p:spPr>
        <p:txBody>
          <a:bodyPr>
            <a:normAutofit/>
          </a:bodyPr>
          <a:lstStyle/>
          <a:p>
            <a:r>
              <a:rPr lang="cs-CZ" sz="2400" dirty="0"/>
              <a:t>                                </a:t>
            </a:r>
            <a:r>
              <a:rPr lang="cs-CZ" sz="2800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 Black" pitchFamily="34" charset="0"/>
              </a:rPr>
              <a:t>Infikovaný pakloub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1.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eradikace infekce</a:t>
            </a: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2.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krytí měkkých tkání</a:t>
            </a:r>
            <a:r>
              <a:rPr lang="cs-CZ" sz="2400" dirty="0">
                <a:latin typeface="Arial Black" pitchFamily="34" charset="0"/>
              </a:rPr>
              <a:t> 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3.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rekonstrukce skeletu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</a:t>
            </a:r>
          </a:p>
          <a:p>
            <a:pPr>
              <a:buNone/>
            </a:pPr>
            <a:endParaRPr lang="cs-CZ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     Aktivní přístup, kdy snaha o současné </a:t>
            </a:r>
          </a:p>
          <a:p>
            <a:pPr>
              <a:buNone/>
            </a:pP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     řešení </a:t>
            </a:r>
            <a:r>
              <a:rPr lang="cs-CZ" sz="240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všech problémů.          </a:t>
            </a:r>
            <a:endParaRPr lang="cs-CZ" sz="2400" dirty="0">
              <a:latin typeface="Arial Black" pitchFamily="34" charset="0"/>
            </a:endParaRPr>
          </a:p>
        </p:txBody>
      </p:sp>
      <p:pic>
        <p:nvPicPr>
          <p:cNvPr id="4" name="Picture 2" descr="http://www.wheelessonline.com/image4/i1/ol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88640"/>
            <a:ext cx="3600400" cy="3613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r>
              <a:rPr lang="cs-CZ" dirty="0"/>
              <a:t>                    </a:t>
            </a:r>
            <a:r>
              <a:rPr lang="cs-CZ" sz="2800" dirty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 Black" pitchFamily="34" charset="0"/>
              </a:rPr>
              <a:t>Konzervativní podpůrná terapie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-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Farmakologické léčba – Ca, D3</a:t>
            </a:r>
          </a:p>
          <a:p>
            <a:pPr>
              <a:buNone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2400" dirty="0">
                <a:latin typeface="Arial Black" pitchFamily="34" charset="0"/>
                <a:cs typeface="Arial" pitchFamily="34" charset="0"/>
              </a:rPr>
              <a:t>-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Fyzikální léčba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    </a:t>
            </a:r>
            <a:r>
              <a:rPr lang="cs-CZ" sz="2400" dirty="0" err="1"/>
              <a:t>elektrostimulace</a:t>
            </a:r>
            <a:r>
              <a:rPr lang="cs-CZ" sz="2400" dirty="0"/>
              <a:t> – efekt u </a:t>
            </a:r>
            <a:r>
              <a:rPr lang="cs-CZ" sz="2400" dirty="0" err="1"/>
              <a:t>hypertrof</a:t>
            </a:r>
            <a:r>
              <a:rPr lang="cs-CZ" sz="2400" dirty="0"/>
              <a:t>.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                                   pakloubů </a:t>
            </a:r>
            <a:r>
              <a:rPr lang="cs-CZ" sz="2400" dirty="0">
                <a:cs typeface="Arial" charset="0"/>
              </a:rPr>
              <a:t>↑ </a:t>
            </a:r>
            <a:r>
              <a:rPr lang="cs-CZ" sz="2400" dirty="0" err="1">
                <a:cs typeface="Arial" charset="0"/>
              </a:rPr>
              <a:t>prolif</a:t>
            </a:r>
            <a:r>
              <a:rPr lang="cs-CZ" sz="2400" dirty="0">
                <a:cs typeface="Arial" charset="0"/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>
                <a:cs typeface="Arial" charset="0"/>
              </a:rPr>
              <a:t>                                   kostních buněk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      UZ pulzní stimulace - </a:t>
            </a:r>
            <a:r>
              <a:rPr lang="cs-CZ" sz="2400" dirty="0">
                <a:cs typeface="Arial" charset="0"/>
              </a:rPr>
              <a:t>↑inkorporaci Ca,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>
                <a:cs typeface="Arial" charset="0"/>
              </a:rPr>
              <a:t>                                         </a:t>
            </a:r>
            <a:r>
              <a:rPr lang="cs-CZ" sz="2400" dirty="0" err="1">
                <a:cs typeface="Arial" charset="0"/>
              </a:rPr>
              <a:t>vazodilitace</a:t>
            </a:r>
            <a:endParaRPr lang="cs-CZ" sz="2400" dirty="0">
              <a:cs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>
                <a:cs typeface="Arial" charset="0"/>
              </a:rPr>
              <a:t>      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   </a:t>
            </a:r>
            <a:endParaRPr lang="cs-CZ" sz="2400" dirty="0">
              <a:latin typeface="Arial Black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cs-CZ" dirty="0"/>
              <a:t>                   </a:t>
            </a:r>
            <a:r>
              <a:rPr lang="cs-CZ" sz="2800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>
                <a:latin typeface="Arial Black" pitchFamily="34" charset="0"/>
              </a:rPr>
              <a:t>Pakloub /</a:t>
            </a:r>
            <a:r>
              <a:rPr lang="cs-CZ" sz="2400" dirty="0" err="1">
                <a:latin typeface="Arial Black" pitchFamily="34" charset="0"/>
              </a:rPr>
              <a:t>Nonunion</a:t>
            </a:r>
            <a:r>
              <a:rPr lang="cs-CZ" sz="2400" dirty="0">
                <a:latin typeface="Arial Black" pitchFamily="34" charset="0"/>
              </a:rPr>
              <a:t>/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Zlomenina nezhojena, lomná linie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vyplněna vazivem a obklopena 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vazivovým pouzdrem, které obsahuje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tekutinu – synovii.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 Black" pitchFamily="34" charset="0"/>
            </a:endParaRPr>
          </a:p>
          <a:p>
            <a:endParaRPr lang="cs-CZ" sz="2800" dirty="0">
              <a:latin typeface="Arial Black" pitchFamily="34" charset="0"/>
            </a:endParaRPr>
          </a:p>
          <a:p>
            <a:endParaRPr lang="cs-CZ" sz="2800" dirty="0">
              <a:latin typeface="Arial Black" pitchFamily="34" charset="0"/>
            </a:endParaRPr>
          </a:p>
          <a:p>
            <a:pPr>
              <a:buNone/>
            </a:pPr>
            <a:endParaRPr lang="cs-CZ" sz="2800" dirty="0">
              <a:latin typeface="Arial Black" pitchFamily="34" charset="0"/>
            </a:endParaRPr>
          </a:p>
          <a:p>
            <a:pPr>
              <a:buNone/>
            </a:pPr>
            <a:endParaRPr lang="cs-CZ" sz="2800" dirty="0">
              <a:latin typeface="Arial Black" pitchFamily="34" charset="0"/>
            </a:endParaRPr>
          </a:p>
          <a:p>
            <a:pPr>
              <a:buNone/>
            </a:pPr>
            <a:r>
              <a:rPr lang="cs-CZ" sz="2800" dirty="0">
                <a:latin typeface="Arial Black" pitchFamily="34" charset="0"/>
              </a:rPr>
              <a:t>  </a:t>
            </a:r>
            <a:r>
              <a:rPr lang="cs-CZ" sz="2400" dirty="0" err="1">
                <a:latin typeface="Arial Black" pitchFamily="34" charset="0"/>
              </a:rPr>
              <a:t>Delayed</a:t>
            </a:r>
            <a:r>
              <a:rPr lang="cs-CZ" sz="2400" dirty="0">
                <a:latin typeface="Arial Black" pitchFamily="34" charset="0"/>
              </a:rPr>
              <a:t> union – opožděné hojení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Doba hojení je delší než očekávaná doba hojení určité zlomeniny</a:t>
            </a:r>
            <a:endParaRPr lang="cs-CZ" sz="2400" dirty="0">
              <a:latin typeface="Arial Black" pitchFamily="34" charset="0"/>
            </a:endParaRP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Nejsou známky tvorby pakloubu</a:t>
            </a:r>
            <a:r>
              <a:rPr lang="cs-CZ" sz="2400" dirty="0">
                <a:latin typeface="Arial Black" pitchFamily="34" charset="0"/>
              </a:rPr>
              <a:t> </a:t>
            </a:r>
          </a:p>
          <a:p>
            <a:endParaRPr lang="cs-CZ" sz="2800" dirty="0">
              <a:latin typeface="Arial Black" pitchFamily="34" charset="0"/>
            </a:endParaRPr>
          </a:p>
        </p:txBody>
      </p:sp>
      <p:pic>
        <p:nvPicPr>
          <p:cNvPr id="15362" name="Picture 2" descr="C:\Users\bena\Pictures\humnn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988840"/>
            <a:ext cx="1800200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r>
              <a:rPr lang="cs-CZ" sz="2800" dirty="0"/>
              <a:t>                         Pakloub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Kdy stanovit dg. pakloubu</a:t>
            </a:r>
          </a:p>
          <a:p>
            <a:endParaRPr lang="cs-CZ" sz="2400" dirty="0">
              <a:latin typeface="Arial Black" pitchFamily="34" charset="0"/>
            </a:endParaRPr>
          </a:p>
          <a:p>
            <a:r>
              <a:rPr lang="cs-CZ" sz="2400" dirty="0">
                <a:latin typeface="Arial Black" pitchFamily="34" charset="0"/>
              </a:rPr>
              <a:t>Časové období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meta-epifýza /spongióza - 3 měsíce od úrazu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 diafýza     - 6 měsíců od úrazu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Za poslední 3 měsíce není progrese hojení na RTG</a:t>
            </a:r>
          </a:p>
          <a:p>
            <a:pPr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 Black" pitchFamily="34" charset="0"/>
              </a:rPr>
              <a:t>Klinika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lokální otok, bolesti při zátěži, hyperémie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laboratoř v normě /FW, Leu, CRP/ - neinfikovaný  pakloub</a:t>
            </a:r>
            <a:endParaRPr lang="cs-CZ" sz="2400" dirty="0">
              <a:latin typeface="Arial Black" pitchFamily="34" charset="0"/>
            </a:endParaRPr>
          </a:p>
          <a:p>
            <a:pPr>
              <a:buNone/>
            </a:pPr>
            <a:endParaRPr lang="cs-CZ" sz="2400" dirty="0">
              <a:latin typeface="Arial Black" pitchFamily="34" charset="0"/>
            </a:endParaRP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</a:t>
            </a:r>
          </a:p>
          <a:p>
            <a:endParaRPr lang="cs-CZ" sz="2400" dirty="0">
              <a:latin typeface="Arial Black" pitchFamily="34" charset="0"/>
            </a:endParaRPr>
          </a:p>
          <a:p>
            <a:endParaRPr lang="cs-CZ" sz="2400" dirty="0">
              <a:latin typeface="Arial Black" pitchFamily="34" charset="0"/>
            </a:endParaRP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>
              <a:latin typeface="Arial Black" pitchFamily="34" charset="0"/>
            </a:endParaRPr>
          </a:p>
          <a:p>
            <a:pPr>
              <a:buNone/>
            </a:pPr>
            <a:endParaRPr lang="cs-CZ" sz="2400" dirty="0">
              <a:latin typeface="Arial Black" pitchFamily="34" charset="0"/>
            </a:endParaRPr>
          </a:p>
          <a:p>
            <a:pPr>
              <a:buNone/>
            </a:pPr>
            <a:endParaRPr lang="cs-CZ" sz="2400" dirty="0">
              <a:latin typeface="Arial Black" pitchFamily="34" charset="0"/>
            </a:endParaRPr>
          </a:p>
          <a:p>
            <a:pPr>
              <a:buNone/>
            </a:pPr>
            <a:endParaRPr lang="cs-CZ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r>
              <a:rPr lang="cs-CZ" sz="2800" dirty="0"/>
              <a:t>                         Pakloub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Paklouby dlouhých kostí horní končetiny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- </a:t>
            </a:r>
            <a:r>
              <a:rPr lang="en-US" dirty="0"/>
              <a:t>&gt; </a:t>
            </a:r>
            <a:r>
              <a:rPr lang="cs-CZ" dirty="0"/>
              <a:t>neinfikované paklouby</a:t>
            </a:r>
          </a:p>
          <a:p>
            <a:pPr>
              <a:buNone/>
            </a:pPr>
            <a:r>
              <a:rPr lang="cs-CZ" dirty="0"/>
              <a:t>   - </a:t>
            </a:r>
            <a:r>
              <a:rPr lang="en-US" dirty="0"/>
              <a:t>&lt;</a:t>
            </a:r>
            <a:r>
              <a:rPr lang="cs-CZ" dirty="0"/>
              <a:t> počet pakloubů všeobecně</a:t>
            </a:r>
          </a:p>
          <a:p>
            <a:pPr>
              <a:buNone/>
            </a:pPr>
            <a:r>
              <a:rPr lang="cs-CZ" dirty="0"/>
              <a:t>       / zlepšení operačních postupů/  </a:t>
            </a:r>
          </a:p>
          <a:p>
            <a:pPr>
              <a:buNone/>
            </a:pPr>
            <a:r>
              <a:rPr lang="cs-CZ" dirty="0"/>
              <a:t>   - paklouby skeletu horní končetiny </a:t>
            </a:r>
            <a:r>
              <a:rPr lang="en-US" dirty="0"/>
              <a:t>&lt;</a:t>
            </a:r>
            <a:r>
              <a:rPr lang="cs-CZ" dirty="0"/>
              <a:t> pakl.</a:t>
            </a:r>
          </a:p>
          <a:p>
            <a:pPr>
              <a:buNone/>
            </a:pPr>
            <a:r>
              <a:rPr lang="cs-CZ" dirty="0"/>
              <a:t>      dolní končetiny</a:t>
            </a:r>
          </a:p>
          <a:p>
            <a:pPr>
              <a:buNone/>
            </a:pPr>
            <a:r>
              <a:rPr lang="cs-CZ" dirty="0"/>
              <a:t>   - </a:t>
            </a:r>
            <a:r>
              <a:rPr lang="en-US" dirty="0"/>
              <a:t>&gt;</a:t>
            </a:r>
            <a:r>
              <a:rPr lang="cs-CZ" dirty="0"/>
              <a:t> počet pakloubů bérce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cs-CZ" dirty="0"/>
              <a:t>                   </a:t>
            </a:r>
            <a:r>
              <a:rPr lang="cs-CZ" sz="2800" b="0" dirty="0"/>
              <a:t>pakloub</a:t>
            </a:r>
            <a:r>
              <a:rPr lang="cs-CZ" dirty="0"/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 Black" pitchFamily="34" charset="0"/>
              </a:rPr>
              <a:t>Paklouby předloktí – </a:t>
            </a:r>
            <a:r>
              <a:rPr lang="cs-CZ" sz="2400" dirty="0" err="1">
                <a:latin typeface="Arial Black" pitchFamily="34" charset="0"/>
              </a:rPr>
              <a:t>radius</a:t>
            </a:r>
            <a:r>
              <a:rPr lang="cs-CZ" sz="2400" dirty="0">
                <a:latin typeface="Arial Black" pitchFamily="34" charset="0"/>
              </a:rPr>
              <a:t> a ulna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-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cca 2,7%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nonunion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, cca 1,3%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delayed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union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 - 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&gt;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nesprávná chirurgická technika, infekce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- 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&gt;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výskyt při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hřebování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v porovnání s dlahovou technikou  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       z důvodu menší stability.  </a:t>
            </a:r>
          </a:p>
          <a:p>
            <a:pPr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sz="2400" dirty="0">
                <a:latin typeface="Arial Black" pitchFamily="34" charset="0"/>
                <a:cs typeface="Arial" pitchFamily="34" charset="0"/>
              </a:rPr>
              <a:t>Paklouby humeru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-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cca 2,5 -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5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%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nonunion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&gt;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nesprávná chirurgická technika, infekce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</a:t>
            </a:r>
          </a:p>
          <a:p>
            <a:pPr>
              <a:buNone/>
            </a:pPr>
            <a:endParaRPr lang="cs-CZ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r>
              <a:rPr lang="cs-CZ" sz="2800" dirty="0"/>
              <a:t>                       </a:t>
            </a:r>
            <a:r>
              <a:rPr lang="cs-CZ" sz="2800" dirty="0" err="1"/>
              <a:t>KlasifiKACE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Arial Black" pitchFamily="34" charset="0"/>
              </a:rPr>
              <a:t>O. Čech / Weber</a:t>
            </a:r>
          </a:p>
          <a:p>
            <a:pPr>
              <a:buNone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   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A) </a:t>
            </a:r>
            <a:r>
              <a:rPr lang="cs-CZ" sz="2400" b="1" u="sng" dirty="0">
                <a:latin typeface="Arial Black" pitchFamily="34" charset="0"/>
              </a:rPr>
              <a:t>Vitální</a:t>
            </a:r>
            <a:r>
              <a:rPr lang="cs-CZ" sz="2400" dirty="0">
                <a:latin typeface="Arial Black" pitchFamily="34" charset="0"/>
              </a:rPr>
              <a:t> </a:t>
            </a:r>
            <a:r>
              <a:rPr lang="cs-CZ" sz="2000" dirty="0">
                <a:latin typeface="Arial Black" pitchFamily="34" charset="0"/>
              </a:rPr>
              <a:t>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biologicky aktivní 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      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Hypertrofický - pakloub sloní nohy</a:t>
            </a:r>
          </a:p>
          <a:p>
            <a:pPr>
              <a:buNone/>
            </a:pPr>
            <a:r>
              <a:rPr lang="cs-CZ" sz="2000" dirty="0">
                <a:latin typeface="Arial Black" pitchFamily="34" charset="0"/>
                <a:cs typeface="Arial" pitchFamily="34" charset="0"/>
              </a:rPr>
              <a:t>          Lehce hypertrofický - pakloub koňské nohy</a:t>
            </a:r>
          </a:p>
          <a:p>
            <a:pPr>
              <a:buNone/>
            </a:pPr>
            <a:r>
              <a:rPr lang="cs-CZ" sz="2000" dirty="0">
                <a:latin typeface="Arial Black" pitchFamily="34" charset="0"/>
                <a:cs typeface="Arial" pitchFamily="34" charset="0"/>
              </a:rPr>
              <a:t>          </a:t>
            </a:r>
            <a:r>
              <a:rPr lang="cs-CZ" sz="2000" dirty="0" err="1">
                <a:latin typeface="Arial Black" pitchFamily="34" charset="0"/>
                <a:cs typeface="Arial" pitchFamily="34" charset="0"/>
              </a:rPr>
              <a:t>Oligotrofický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 - 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chybějící periostální svalek  </a:t>
            </a:r>
          </a:p>
          <a:p>
            <a:pPr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B) </a:t>
            </a:r>
            <a:r>
              <a:rPr lang="cs-CZ" sz="2400" b="1" u="sng" dirty="0" err="1">
                <a:latin typeface="Arial Black" pitchFamily="34" charset="0"/>
                <a:cs typeface="Arial" pitchFamily="34" charset="0"/>
              </a:rPr>
              <a:t>Avitální</a:t>
            </a:r>
            <a:r>
              <a:rPr lang="cs-CZ" sz="2400" b="1" u="sng" dirty="0">
                <a:latin typeface="Arial Black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 Black" pitchFamily="34" charset="0"/>
                <a:cs typeface="Arial" pitchFamily="34" charset="0"/>
              </a:rPr>
              <a:t>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biologicky neaktivní</a:t>
            </a:r>
          </a:p>
          <a:p>
            <a:pPr>
              <a:buNone/>
            </a:pP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Dystrofický -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motýlovitý fragment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přihojen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z jedné                                strany</a:t>
            </a:r>
          </a:p>
          <a:p>
            <a:pPr>
              <a:buNone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Nekrotický -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pakloub tříštivé zóny</a:t>
            </a:r>
          </a:p>
          <a:p>
            <a:pPr>
              <a:buNone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Defektní –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defekt následkem úrazu, stavy po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extirpaci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 sekvestrů                           </a:t>
            </a: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</a:t>
            </a:r>
            <a:endParaRPr lang="cs-CZ" sz="20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                       </a:t>
            </a:r>
          </a:p>
          <a:p>
            <a:pPr>
              <a:buNone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          </a:t>
            </a:r>
            <a:r>
              <a:rPr lang="cs-CZ" sz="2000" dirty="0">
                <a:latin typeface="Arial Black" pitchFamily="34" charset="0"/>
              </a:rPr>
              <a:t>Atrofický -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konečné stádium</a:t>
            </a: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55-FF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6840760" cy="58912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cs-CZ" sz="2800" dirty="0"/>
              <a:t>                        </a:t>
            </a:r>
            <a:r>
              <a:rPr lang="cs-CZ" sz="2800" dirty="0" err="1"/>
              <a:t>kLASIFIKACE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>
            <a:noAutofit/>
          </a:bodyPr>
          <a:lstStyle/>
          <a:p>
            <a:r>
              <a:rPr lang="cs-CZ" sz="2400" dirty="0">
                <a:latin typeface="Arial Black" pitchFamily="34" charset="0"/>
              </a:rPr>
              <a:t>D. </a:t>
            </a:r>
            <a:r>
              <a:rPr lang="cs-CZ" sz="2400" dirty="0" err="1">
                <a:latin typeface="Arial Black" pitchFamily="34" charset="0"/>
              </a:rPr>
              <a:t>Paley</a:t>
            </a:r>
            <a:r>
              <a:rPr lang="cs-CZ" sz="2400" dirty="0">
                <a:latin typeface="Arial Black" pitchFamily="34" charset="0"/>
              </a:rPr>
              <a:t>  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1. </a:t>
            </a:r>
            <a:r>
              <a:rPr lang="cs-CZ" sz="2400" b="1" u="sng" dirty="0">
                <a:latin typeface="Arial Black" pitchFamily="34" charset="0"/>
              </a:rPr>
              <a:t>Typ A </a:t>
            </a:r>
            <a:r>
              <a:rPr lang="cs-CZ" sz="2400" dirty="0">
                <a:latin typeface="Arial Black" pitchFamily="34" charset="0"/>
              </a:rPr>
              <a:t>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defekt kosti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&lt;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1 cm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    </a:t>
            </a: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a) 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A1 -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volný mobilní pakloub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     </a:t>
            </a: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b) 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A2 -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pevný pakloub – 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 A2-1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bez deformity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                                                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A2-2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s deformitou</a:t>
            </a:r>
          </a:p>
          <a:p>
            <a:pPr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2. </a:t>
            </a:r>
            <a:r>
              <a:rPr lang="cs-CZ" sz="2400" b="1" u="sng" dirty="0">
                <a:latin typeface="Arial Black" pitchFamily="34" charset="0"/>
                <a:cs typeface="Arial" pitchFamily="34" charset="0"/>
              </a:rPr>
              <a:t>Typ B </a:t>
            </a:r>
            <a:r>
              <a:rPr lang="cs-CZ" sz="2400" dirty="0">
                <a:latin typeface="Arial Black" pitchFamily="34" charset="0"/>
                <a:cs typeface="Arial" pitchFamily="34" charset="0"/>
              </a:rPr>
              <a:t>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defekt kosti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&gt;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1 cm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    </a:t>
            </a: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a) 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B1 -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bez zkrácení s defektem 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     </a:t>
            </a: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b) 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B2 -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se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skrácením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 bez defektu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     </a:t>
            </a:r>
            <a:r>
              <a:rPr lang="cs-CZ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c) </a:t>
            </a:r>
            <a:r>
              <a:rPr lang="cs-CZ" sz="2000" dirty="0">
                <a:latin typeface="Arial Black" pitchFamily="34" charset="0"/>
                <a:cs typeface="Arial" pitchFamily="34" charset="0"/>
              </a:rPr>
              <a:t>B3 -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se zkrácením a defektem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  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cs-CZ" sz="2400" dirty="0">
                <a:latin typeface="Arial Black" pitchFamily="34" charset="0"/>
              </a:rPr>
              <a:t> </a:t>
            </a:r>
          </a:p>
          <a:p>
            <a:pPr>
              <a:buNone/>
            </a:pPr>
            <a:r>
              <a:rPr lang="cs-CZ" sz="2400" dirty="0">
                <a:latin typeface="Arial Black" pitchFamily="34" charset="0"/>
              </a:rPr>
              <a:t>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r>
              <a:rPr lang="cs-CZ" sz="2800" dirty="0"/>
              <a:t>     Klasifikace – infikované paklouby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>
                <a:latin typeface="Arial Black" pitchFamily="34" charset="0"/>
              </a:rPr>
              <a:t>Weilandova</a:t>
            </a:r>
            <a:r>
              <a:rPr lang="cs-CZ" sz="2400" dirty="0">
                <a:latin typeface="Arial Black" pitchFamily="34" charset="0"/>
              </a:rPr>
              <a:t> klasifikace –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vychází z rozsahu infekce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Typ I :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obnažena kost, infekce je omezena na měkké tkáně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Typ II: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ohraničena kortikální i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endostální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infekce</a:t>
            </a: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Typ III: 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projevy jako u II. Typu, navíc ztráta kosti</a:t>
            </a:r>
          </a:p>
          <a:p>
            <a:pPr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   Probíhající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infekt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vede k redukci cévního zásobení a dalšímu poškození krytu měkkých tkání, proto jsou infikované klouby často dystrofické a defektní.                      </a:t>
            </a:r>
            <a:endParaRPr lang="cs-CZ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</TotalTime>
  <Words>871</Words>
  <Application>Microsoft Office PowerPoint</Application>
  <PresentationFormat>Předvádění na obrazovce (4:3)</PresentationFormat>
  <Paragraphs>197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Trebuchet MS</vt:lpstr>
      <vt:lpstr>Wingdings</vt:lpstr>
      <vt:lpstr>Wingdings 2</vt:lpstr>
      <vt:lpstr>Bohatý</vt:lpstr>
      <vt:lpstr>Paklouby</vt:lpstr>
      <vt:lpstr>                   definice</vt:lpstr>
      <vt:lpstr>                         Pakloub</vt:lpstr>
      <vt:lpstr>                         Pakloub</vt:lpstr>
      <vt:lpstr>                   pakloub  </vt:lpstr>
      <vt:lpstr>                       KlasifiKACE</vt:lpstr>
      <vt:lpstr>Prezentace aplikace PowerPoint</vt:lpstr>
      <vt:lpstr>                        kLASIFIKACE</vt:lpstr>
      <vt:lpstr>     Klasifikace – infikované paklouby</vt:lpstr>
      <vt:lpstr>    Klasifikace – infikované paklouby</vt:lpstr>
      <vt:lpstr>                  etiologie</vt:lpstr>
      <vt:lpstr>                             etiologie</vt:lpstr>
      <vt:lpstr>                         etiologie</vt:lpstr>
      <vt:lpstr>                          etiologie</vt:lpstr>
      <vt:lpstr>                       DIAGNOSTIKA</vt:lpstr>
      <vt:lpstr>                   Terapie</vt:lpstr>
      <vt:lpstr>                    Terapie</vt:lpstr>
      <vt:lpstr>                                terapie</vt:lpstr>
      <vt:lpstr>                    Terapie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Paklouby dlouhých kostí horní končetiny</dc:title>
  <dc:creator>bena</dc:creator>
  <cp:lastModifiedBy>Smékal Pavel</cp:lastModifiedBy>
  <cp:revision>77</cp:revision>
  <dcterms:created xsi:type="dcterms:W3CDTF">2010-11-06T23:04:56Z</dcterms:created>
  <dcterms:modified xsi:type="dcterms:W3CDTF">2021-05-06T11:26:44Z</dcterms:modified>
</cp:coreProperties>
</file>