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4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7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7" r:id="rId2"/>
    <p:sldId id="317" r:id="rId3"/>
    <p:sldId id="378" r:id="rId4"/>
    <p:sldId id="379" r:id="rId5"/>
    <p:sldId id="380" r:id="rId6"/>
    <p:sldId id="384" r:id="rId7"/>
    <p:sldId id="383" r:id="rId8"/>
    <p:sldId id="301" r:id="rId9"/>
    <p:sldId id="305" r:id="rId10"/>
    <p:sldId id="307" r:id="rId11"/>
    <p:sldId id="385" r:id="rId12"/>
    <p:sldId id="386" r:id="rId13"/>
    <p:sldId id="308" r:id="rId14"/>
    <p:sldId id="387" r:id="rId15"/>
    <p:sldId id="309" r:id="rId16"/>
    <p:sldId id="313" r:id="rId17"/>
    <p:sldId id="316" r:id="rId18"/>
    <p:sldId id="318" r:id="rId19"/>
    <p:sldId id="319" r:id="rId20"/>
    <p:sldId id="314" r:id="rId21"/>
    <p:sldId id="388" r:id="rId22"/>
    <p:sldId id="389" r:id="rId23"/>
    <p:sldId id="390" r:id="rId24"/>
    <p:sldId id="391" r:id="rId25"/>
    <p:sldId id="393" r:id="rId26"/>
    <p:sldId id="394" r:id="rId27"/>
    <p:sldId id="395" r:id="rId28"/>
    <p:sldId id="396" r:id="rId29"/>
    <p:sldId id="397" r:id="rId30"/>
  </p:sldIdLst>
  <p:sldSz cx="12192000" cy="6858000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95" d="100"/>
          <a:sy n="95" d="100"/>
        </p:scale>
        <p:origin x="84" y="51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36238-C2E2-43F9-A3A2-3F15EDDD70D1}" type="doc">
      <dgm:prSet loTypeId="urn:microsoft.com/office/officeart/2005/8/layout/cycle6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66A5009B-88E1-4E2D-B483-AAF9C6695C8B}">
      <dgm:prSet phldrT="[Text]"/>
      <dgm:spPr/>
      <dgm:t>
        <a:bodyPr/>
        <a:lstStyle/>
        <a:p>
          <a:r>
            <a: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bio</a:t>
          </a:r>
        </a:p>
      </dgm:t>
    </dgm:pt>
    <dgm:pt modelId="{70CC2650-2A69-4C2C-93AC-647C557ADA87}" type="parTrans" cxnId="{7D6FFDD1-8BEE-4A4E-9A37-96DA39C0592B}">
      <dgm:prSet/>
      <dgm:spPr/>
      <dgm:t>
        <a:bodyPr/>
        <a:lstStyle/>
        <a:p>
          <a:endParaRPr lang="cs-CZ"/>
        </a:p>
      </dgm:t>
    </dgm:pt>
    <dgm:pt modelId="{EDBCB3A3-F694-4122-8365-DEB4C0973934}" type="sibTrans" cxnId="{7D6FFDD1-8BEE-4A4E-9A37-96DA39C0592B}">
      <dgm:prSet/>
      <dgm:spPr/>
      <dgm:t>
        <a:bodyPr/>
        <a:lstStyle/>
        <a:p>
          <a:endParaRPr lang="cs-CZ"/>
        </a:p>
      </dgm:t>
    </dgm:pt>
    <dgm:pt modelId="{F7ADE3E2-0EBE-4107-98BF-04D563355A0B}">
      <dgm:prSet phldrT="[Text]"/>
      <dgm:spPr/>
      <dgm:t>
        <a:bodyPr/>
        <a:lstStyle/>
        <a:p>
          <a:r>
            <a: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psycho</a:t>
          </a:r>
        </a:p>
      </dgm:t>
    </dgm:pt>
    <dgm:pt modelId="{18748230-F365-4D4C-B673-28BEB006B2F2}" type="parTrans" cxnId="{D3CA0527-63D1-4C86-9001-A5B1E0C4F5B4}">
      <dgm:prSet/>
      <dgm:spPr/>
      <dgm:t>
        <a:bodyPr/>
        <a:lstStyle/>
        <a:p>
          <a:endParaRPr lang="cs-CZ"/>
        </a:p>
      </dgm:t>
    </dgm:pt>
    <dgm:pt modelId="{134DC607-D93D-4D23-B6F6-509C9EBD7B38}" type="sibTrans" cxnId="{D3CA0527-63D1-4C86-9001-A5B1E0C4F5B4}">
      <dgm:prSet/>
      <dgm:spPr/>
      <dgm:t>
        <a:bodyPr/>
        <a:lstStyle/>
        <a:p>
          <a:endParaRPr lang="cs-CZ"/>
        </a:p>
      </dgm:t>
    </dgm:pt>
    <dgm:pt modelId="{C7FC4652-2183-4ED0-B744-BF8C33112217}">
      <dgm:prSet phldrT="[Text]"/>
      <dgm:spPr/>
      <dgm:t>
        <a:bodyPr/>
        <a:lstStyle/>
        <a:p>
          <a:r>
            <a: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sociální</a:t>
          </a:r>
        </a:p>
      </dgm:t>
    </dgm:pt>
    <dgm:pt modelId="{7B60BC85-8FD2-473E-BEE5-9D30E6A6E8F4}" type="parTrans" cxnId="{DB1517B3-B6C3-4BA5-8B90-BBD154AE496A}">
      <dgm:prSet/>
      <dgm:spPr/>
      <dgm:t>
        <a:bodyPr/>
        <a:lstStyle/>
        <a:p>
          <a:endParaRPr lang="cs-CZ"/>
        </a:p>
      </dgm:t>
    </dgm:pt>
    <dgm:pt modelId="{05841437-05C1-4E6C-A8EC-18EC2A355004}" type="sibTrans" cxnId="{DB1517B3-B6C3-4BA5-8B90-BBD154AE496A}">
      <dgm:prSet/>
      <dgm:spPr/>
      <dgm:t>
        <a:bodyPr/>
        <a:lstStyle/>
        <a:p>
          <a:endParaRPr lang="cs-CZ"/>
        </a:p>
      </dgm:t>
    </dgm:pt>
    <dgm:pt modelId="{3E192DA4-F642-45B1-BB6F-409574A6203E}">
      <dgm:prSet phldrT="[Text]"/>
      <dgm:spPr/>
      <dgm:t>
        <a:bodyPr/>
        <a:lstStyle/>
        <a:p>
          <a:r>
            <a: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spirituální</a:t>
          </a:r>
        </a:p>
      </dgm:t>
    </dgm:pt>
    <dgm:pt modelId="{7493E572-094D-47EE-9896-60B0AB032D84}" type="parTrans" cxnId="{AB389F6D-364D-4AC4-85BD-9F9FDB232750}">
      <dgm:prSet/>
      <dgm:spPr/>
      <dgm:t>
        <a:bodyPr/>
        <a:lstStyle/>
        <a:p>
          <a:endParaRPr lang="cs-CZ"/>
        </a:p>
      </dgm:t>
    </dgm:pt>
    <dgm:pt modelId="{74C331B1-ED95-4E87-B255-4DC75F7233E3}" type="sibTrans" cxnId="{AB389F6D-364D-4AC4-85BD-9F9FDB232750}">
      <dgm:prSet/>
      <dgm:spPr/>
      <dgm:t>
        <a:bodyPr/>
        <a:lstStyle/>
        <a:p>
          <a:endParaRPr lang="cs-CZ"/>
        </a:p>
      </dgm:t>
    </dgm:pt>
    <dgm:pt modelId="{FB032236-1C2C-4B87-84BE-8B393C9B94CD}" type="pres">
      <dgm:prSet presAssocID="{EE236238-C2E2-43F9-A3A2-3F15EDDD70D1}" presName="cycle" presStyleCnt="0">
        <dgm:presLayoutVars>
          <dgm:dir/>
          <dgm:resizeHandles val="exact"/>
        </dgm:presLayoutVars>
      </dgm:prSet>
      <dgm:spPr/>
    </dgm:pt>
    <dgm:pt modelId="{CDBC9986-8B45-4125-9CDA-B056B95911EA}" type="pres">
      <dgm:prSet presAssocID="{66A5009B-88E1-4E2D-B483-AAF9C6695C8B}" presName="node" presStyleLbl="node1" presStyleIdx="0" presStyleCnt="4">
        <dgm:presLayoutVars>
          <dgm:bulletEnabled val="1"/>
        </dgm:presLayoutVars>
      </dgm:prSet>
      <dgm:spPr/>
    </dgm:pt>
    <dgm:pt modelId="{BF5221AC-7520-403E-A31B-66178B0E4CA5}" type="pres">
      <dgm:prSet presAssocID="{66A5009B-88E1-4E2D-B483-AAF9C6695C8B}" presName="spNode" presStyleCnt="0"/>
      <dgm:spPr/>
    </dgm:pt>
    <dgm:pt modelId="{2972D570-36A4-4E77-B723-41FD6AC47B1B}" type="pres">
      <dgm:prSet presAssocID="{EDBCB3A3-F694-4122-8365-DEB4C0973934}" presName="sibTrans" presStyleLbl="sibTrans1D1" presStyleIdx="0" presStyleCnt="4"/>
      <dgm:spPr/>
    </dgm:pt>
    <dgm:pt modelId="{A65516E4-2566-40C3-A0DF-DC897AB20419}" type="pres">
      <dgm:prSet presAssocID="{F7ADE3E2-0EBE-4107-98BF-04D563355A0B}" presName="node" presStyleLbl="node1" presStyleIdx="1" presStyleCnt="4">
        <dgm:presLayoutVars>
          <dgm:bulletEnabled val="1"/>
        </dgm:presLayoutVars>
      </dgm:prSet>
      <dgm:spPr/>
    </dgm:pt>
    <dgm:pt modelId="{8BA3905D-59F8-4445-BA5C-F1D76DDB3D21}" type="pres">
      <dgm:prSet presAssocID="{F7ADE3E2-0EBE-4107-98BF-04D563355A0B}" presName="spNode" presStyleCnt="0"/>
      <dgm:spPr/>
    </dgm:pt>
    <dgm:pt modelId="{8DCFABAD-DD2E-43F0-9612-982492394B51}" type="pres">
      <dgm:prSet presAssocID="{134DC607-D93D-4D23-B6F6-509C9EBD7B38}" presName="sibTrans" presStyleLbl="sibTrans1D1" presStyleIdx="1" presStyleCnt="4"/>
      <dgm:spPr/>
    </dgm:pt>
    <dgm:pt modelId="{4BFFB0C1-FF7F-4F30-AD33-654BB277501A}" type="pres">
      <dgm:prSet presAssocID="{C7FC4652-2183-4ED0-B744-BF8C33112217}" presName="node" presStyleLbl="node1" presStyleIdx="2" presStyleCnt="4">
        <dgm:presLayoutVars>
          <dgm:bulletEnabled val="1"/>
        </dgm:presLayoutVars>
      </dgm:prSet>
      <dgm:spPr/>
    </dgm:pt>
    <dgm:pt modelId="{1386C8C8-5E61-412F-B24C-5AB4756EA0D0}" type="pres">
      <dgm:prSet presAssocID="{C7FC4652-2183-4ED0-B744-BF8C33112217}" presName="spNode" presStyleCnt="0"/>
      <dgm:spPr/>
    </dgm:pt>
    <dgm:pt modelId="{1AF5CDF1-58ED-4280-B56D-21B02194667D}" type="pres">
      <dgm:prSet presAssocID="{05841437-05C1-4E6C-A8EC-18EC2A355004}" presName="sibTrans" presStyleLbl="sibTrans1D1" presStyleIdx="2" presStyleCnt="4"/>
      <dgm:spPr/>
    </dgm:pt>
    <dgm:pt modelId="{340CBC4D-E1FA-40C6-9C60-07255D2D599E}" type="pres">
      <dgm:prSet presAssocID="{3E192DA4-F642-45B1-BB6F-409574A6203E}" presName="node" presStyleLbl="node1" presStyleIdx="3" presStyleCnt="4">
        <dgm:presLayoutVars>
          <dgm:bulletEnabled val="1"/>
        </dgm:presLayoutVars>
      </dgm:prSet>
      <dgm:spPr/>
    </dgm:pt>
    <dgm:pt modelId="{B036540D-CFE3-4E0C-B933-EE9C27C381F4}" type="pres">
      <dgm:prSet presAssocID="{3E192DA4-F642-45B1-BB6F-409574A6203E}" presName="spNode" presStyleCnt="0"/>
      <dgm:spPr/>
    </dgm:pt>
    <dgm:pt modelId="{15F5BD8E-9DEB-402F-8A1C-0A7242081D67}" type="pres">
      <dgm:prSet presAssocID="{74C331B1-ED95-4E87-B255-4DC75F7233E3}" presName="sibTrans" presStyleLbl="sibTrans1D1" presStyleIdx="3" presStyleCnt="4"/>
      <dgm:spPr/>
    </dgm:pt>
  </dgm:ptLst>
  <dgm:cxnLst>
    <dgm:cxn modelId="{38B98626-C97A-4190-8BD8-5E768B4D4018}" type="presOf" srcId="{05841437-05C1-4E6C-A8EC-18EC2A355004}" destId="{1AF5CDF1-58ED-4280-B56D-21B02194667D}" srcOrd="0" destOrd="0" presId="urn:microsoft.com/office/officeart/2005/8/layout/cycle6"/>
    <dgm:cxn modelId="{D3CA0527-63D1-4C86-9001-A5B1E0C4F5B4}" srcId="{EE236238-C2E2-43F9-A3A2-3F15EDDD70D1}" destId="{F7ADE3E2-0EBE-4107-98BF-04D563355A0B}" srcOrd="1" destOrd="0" parTransId="{18748230-F365-4D4C-B673-28BEB006B2F2}" sibTransId="{134DC607-D93D-4D23-B6F6-509C9EBD7B38}"/>
    <dgm:cxn modelId="{B5F8D934-2F5B-4DC9-AEFE-AE242A69204D}" type="presOf" srcId="{66A5009B-88E1-4E2D-B483-AAF9C6695C8B}" destId="{CDBC9986-8B45-4125-9CDA-B056B95911EA}" srcOrd="0" destOrd="0" presId="urn:microsoft.com/office/officeart/2005/8/layout/cycle6"/>
    <dgm:cxn modelId="{AB389F6D-364D-4AC4-85BD-9F9FDB232750}" srcId="{EE236238-C2E2-43F9-A3A2-3F15EDDD70D1}" destId="{3E192DA4-F642-45B1-BB6F-409574A6203E}" srcOrd="3" destOrd="0" parTransId="{7493E572-094D-47EE-9896-60B0AB032D84}" sibTransId="{74C331B1-ED95-4E87-B255-4DC75F7233E3}"/>
    <dgm:cxn modelId="{BBD9C39F-6BF9-4481-8197-B1EFD73119BC}" type="presOf" srcId="{EDBCB3A3-F694-4122-8365-DEB4C0973934}" destId="{2972D570-36A4-4E77-B723-41FD6AC47B1B}" srcOrd="0" destOrd="0" presId="urn:microsoft.com/office/officeart/2005/8/layout/cycle6"/>
    <dgm:cxn modelId="{CAA079AE-3787-4CE5-A2DE-36FBAA39FD93}" type="presOf" srcId="{134DC607-D93D-4D23-B6F6-509C9EBD7B38}" destId="{8DCFABAD-DD2E-43F0-9612-982492394B51}" srcOrd="0" destOrd="0" presId="urn:microsoft.com/office/officeart/2005/8/layout/cycle6"/>
    <dgm:cxn modelId="{DB1517B3-B6C3-4BA5-8B90-BBD154AE496A}" srcId="{EE236238-C2E2-43F9-A3A2-3F15EDDD70D1}" destId="{C7FC4652-2183-4ED0-B744-BF8C33112217}" srcOrd="2" destOrd="0" parTransId="{7B60BC85-8FD2-473E-BEE5-9D30E6A6E8F4}" sibTransId="{05841437-05C1-4E6C-A8EC-18EC2A355004}"/>
    <dgm:cxn modelId="{7D6FFDD1-8BEE-4A4E-9A37-96DA39C0592B}" srcId="{EE236238-C2E2-43F9-A3A2-3F15EDDD70D1}" destId="{66A5009B-88E1-4E2D-B483-AAF9C6695C8B}" srcOrd="0" destOrd="0" parTransId="{70CC2650-2A69-4C2C-93AC-647C557ADA87}" sibTransId="{EDBCB3A3-F694-4122-8365-DEB4C0973934}"/>
    <dgm:cxn modelId="{81A0E9E9-733C-4B0A-A9FE-AB17C5FBEDBD}" type="presOf" srcId="{3E192DA4-F642-45B1-BB6F-409574A6203E}" destId="{340CBC4D-E1FA-40C6-9C60-07255D2D599E}" srcOrd="0" destOrd="0" presId="urn:microsoft.com/office/officeart/2005/8/layout/cycle6"/>
    <dgm:cxn modelId="{1FACA2EF-DC2E-4683-B93A-06E535FE35EA}" type="presOf" srcId="{74C331B1-ED95-4E87-B255-4DC75F7233E3}" destId="{15F5BD8E-9DEB-402F-8A1C-0A7242081D67}" srcOrd="0" destOrd="0" presId="urn:microsoft.com/office/officeart/2005/8/layout/cycle6"/>
    <dgm:cxn modelId="{7D0F10F2-0C62-4EE1-BD96-7F711E87E857}" type="presOf" srcId="{F7ADE3E2-0EBE-4107-98BF-04D563355A0B}" destId="{A65516E4-2566-40C3-A0DF-DC897AB20419}" srcOrd="0" destOrd="0" presId="urn:microsoft.com/office/officeart/2005/8/layout/cycle6"/>
    <dgm:cxn modelId="{29000FF3-5DD5-4F5B-9ED8-57684F0C7DF2}" type="presOf" srcId="{EE236238-C2E2-43F9-A3A2-3F15EDDD70D1}" destId="{FB032236-1C2C-4B87-84BE-8B393C9B94CD}" srcOrd="0" destOrd="0" presId="urn:microsoft.com/office/officeart/2005/8/layout/cycle6"/>
    <dgm:cxn modelId="{F0F38EFF-1D06-45F6-8C7E-574ED264AC67}" type="presOf" srcId="{C7FC4652-2183-4ED0-B744-BF8C33112217}" destId="{4BFFB0C1-FF7F-4F30-AD33-654BB277501A}" srcOrd="0" destOrd="0" presId="urn:microsoft.com/office/officeart/2005/8/layout/cycle6"/>
    <dgm:cxn modelId="{B603B24F-C6AA-4C1C-AF78-09EE95EFFA7B}" type="presParOf" srcId="{FB032236-1C2C-4B87-84BE-8B393C9B94CD}" destId="{CDBC9986-8B45-4125-9CDA-B056B95911EA}" srcOrd="0" destOrd="0" presId="urn:microsoft.com/office/officeart/2005/8/layout/cycle6"/>
    <dgm:cxn modelId="{8A8DE89F-4464-4018-B6C3-EEA9F2A187F6}" type="presParOf" srcId="{FB032236-1C2C-4B87-84BE-8B393C9B94CD}" destId="{BF5221AC-7520-403E-A31B-66178B0E4CA5}" srcOrd="1" destOrd="0" presId="urn:microsoft.com/office/officeart/2005/8/layout/cycle6"/>
    <dgm:cxn modelId="{4F4F7671-6CD5-4CB3-B3CA-41D3B3CA3F43}" type="presParOf" srcId="{FB032236-1C2C-4B87-84BE-8B393C9B94CD}" destId="{2972D570-36A4-4E77-B723-41FD6AC47B1B}" srcOrd="2" destOrd="0" presId="urn:microsoft.com/office/officeart/2005/8/layout/cycle6"/>
    <dgm:cxn modelId="{D47DA6F6-BC61-40F5-A1E8-1795C5C6BA82}" type="presParOf" srcId="{FB032236-1C2C-4B87-84BE-8B393C9B94CD}" destId="{A65516E4-2566-40C3-A0DF-DC897AB20419}" srcOrd="3" destOrd="0" presId="urn:microsoft.com/office/officeart/2005/8/layout/cycle6"/>
    <dgm:cxn modelId="{70F31704-D040-472B-8C32-D350683D50FF}" type="presParOf" srcId="{FB032236-1C2C-4B87-84BE-8B393C9B94CD}" destId="{8BA3905D-59F8-4445-BA5C-F1D76DDB3D21}" srcOrd="4" destOrd="0" presId="urn:microsoft.com/office/officeart/2005/8/layout/cycle6"/>
    <dgm:cxn modelId="{D9524EBB-98F5-4508-8646-28848F7C8723}" type="presParOf" srcId="{FB032236-1C2C-4B87-84BE-8B393C9B94CD}" destId="{8DCFABAD-DD2E-43F0-9612-982492394B51}" srcOrd="5" destOrd="0" presId="urn:microsoft.com/office/officeart/2005/8/layout/cycle6"/>
    <dgm:cxn modelId="{248A09B6-AF52-48AB-9B19-586582A48A96}" type="presParOf" srcId="{FB032236-1C2C-4B87-84BE-8B393C9B94CD}" destId="{4BFFB0C1-FF7F-4F30-AD33-654BB277501A}" srcOrd="6" destOrd="0" presId="urn:microsoft.com/office/officeart/2005/8/layout/cycle6"/>
    <dgm:cxn modelId="{8BF86CE9-4C1D-4965-82F6-9770428AEBF9}" type="presParOf" srcId="{FB032236-1C2C-4B87-84BE-8B393C9B94CD}" destId="{1386C8C8-5E61-412F-B24C-5AB4756EA0D0}" srcOrd="7" destOrd="0" presId="urn:microsoft.com/office/officeart/2005/8/layout/cycle6"/>
    <dgm:cxn modelId="{A1B4D5DD-333C-47E3-AC92-438395C31622}" type="presParOf" srcId="{FB032236-1C2C-4B87-84BE-8B393C9B94CD}" destId="{1AF5CDF1-58ED-4280-B56D-21B02194667D}" srcOrd="8" destOrd="0" presId="urn:microsoft.com/office/officeart/2005/8/layout/cycle6"/>
    <dgm:cxn modelId="{B03B5F0A-20BB-47C1-AA7A-5D512F6BACD9}" type="presParOf" srcId="{FB032236-1C2C-4B87-84BE-8B393C9B94CD}" destId="{340CBC4D-E1FA-40C6-9C60-07255D2D599E}" srcOrd="9" destOrd="0" presId="urn:microsoft.com/office/officeart/2005/8/layout/cycle6"/>
    <dgm:cxn modelId="{F6164B10-4DB6-4BAF-B966-8BA45F7615D0}" type="presParOf" srcId="{FB032236-1C2C-4B87-84BE-8B393C9B94CD}" destId="{B036540D-CFE3-4E0C-B933-EE9C27C381F4}" srcOrd="10" destOrd="0" presId="urn:microsoft.com/office/officeart/2005/8/layout/cycle6"/>
    <dgm:cxn modelId="{CA3BBAE8-49D8-4F83-85A7-F3D72B70E474}" type="presParOf" srcId="{FB032236-1C2C-4B87-84BE-8B393C9B94CD}" destId="{15F5BD8E-9DEB-402F-8A1C-0A7242081D6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colorful4" csCatId="colorful" phldr="1"/>
      <dgm:spPr/>
    </dgm:pt>
    <dgm:pt modelId="{8BD4A074-D440-48AA-AD02-3316EE64750B}">
      <dgm:prSet phldrT="[Text]"/>
      <dgm:spPr/>
      <dgm:t>
        <a:bodyPr/>
        <a:lstStyle/>
        <a:p>
          <a:r>
            <a:rPr lang="cs-CZ" dirty="0"/>
            <a:t>Očekávané výsledky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0F442C15-8701-4FBE-A297-5D7D7A38ACF2}" type="presOf" srcId="{820A80F6-FA5E-4130-9E58-D1E8D9A3FE12}" destId="{281B2787-9EC7-4327-8E07-BE90E558E468}" srcOrd="0" destOrd="0" presId="urn:microsoft.com/office/officeart/2005/8/layout/pyramid2"/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7F4127A7-3433-41C2-8648-73A90E849E84}" type="presOf" srcId="{74B95B24-FE7E-4010-83D3-7FCDA9D00F38}" destId="{318EA782-E8FB-43AC-981C-AF7C90EEB532}" srcOrd="0" destOrd="0" presId="urn:microsoft.com/office/officeart/2005/8/layout/pyramid2"/>
    <dgm:cxn modelId="{919CB2A7-9D57-4B73-B193-E07C2BCDFDB6}" type="presOf" srcId="{8BD4A074-D440-48AA-AD02-3316EE64750B}" destId="{F150F3B2-43E1-4F9F-BE11-709DE6AF2F7A}" srcOrd="0" destOrd="0" presId="urn:microsoft.com/office/officeart/2005/8/layout/pyramid2"/>
    <dgm:cxn modelId="{60CEF0B1-AE5D-425F-AD54-2D5754909428}" type="presOf" srcId="{BD6C37F2-F7C3-4FE4-AF1C-402BC92BE9BB}" destId="{656E64B0-CFAA-4E63-8DFE-7152B5332330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BD901040-1943-4E8D-AF8A-C57DD26C9B42}" type="presParOf" srcId="{318EA782-E8FB-43AC-981C-AF7C90EEB532}" destId="{EDDD1114-95CB-4B84-9972-CB3F61C1312C}" srcOrd="0" destOrd="0" presId="urn:microsoft.com/office/officeart/2005/8/layout/pyramid2"/>
    <dgm:cxn modelId="{9CA4D537-ED47-435B-9D63-5842A949EBCF}" type="presParOf" srcId="{318EA782-E8FB-43AC-981C-AF7C90EEB532}" destId="{EA91DDEC-DD82-4635-9A23-9D3BA94B6A05}" srcOrd="1" destOrd="0" presId="urn:microsoft.com/office/officeart/2005/8/layout/pyramid2"/>
    <dgm:cxn modelId="{01684F42-3AFD-4CF4-9E6F-45DE48656072}" type="presParOf" srcId="{EA91DDEC-DD82-4635-9A23-9D3BA94B6A05}" destId="{F150F3B2-43E1-4F9F-BE11-709DE6AF2F7A}" srcOrd="0" destOrd="0" presId="urn:microsoft.com/office/officeart/2005/8/layout/pyramid2"/>
    <dgm:cxn modelId="{602D8198-8481-4576-BEBA-4595F385C039}" type="presParOf" srcId="{EA91DDEC-DD82-4635-9A23-9D3BA94B6A05}" destId="{A995D4F7-6C2D-4FD2-BE8B-6088CBBAED9D}" srcOrd="1" destOrd="0" presId="urn:microsoft.com/office/officeart/2005/8/layout/pyramid2"/>
    <dgm:cxn modelId="{CBA25F61-FCF9-4609-AC32-56A7B059A5A6}" type="presParOf" srcId="{EA91DDEC-DD82-4635-9A23-9D3BA94B6A05}" destId="{281B2787-9EC7-4327-8E07-BE90E558E468}" srcOrd="2" destOrd="0" presId="urn:microsoft.com/office/officeart/2005/8/layout/pyramid2"/>
    <dgm:cxn modelId="{7EE172E6-CDD6-449D-BE2C-27B901C7298B}" type="presParOf" srcId="{EA91DDEC-DD82-4635-9A23-9D3BA94B6A05}" destId="{B8E50902-1C74-4859-BCD9-580609BC7553}" srcOrd="3" destOrd="0" presId="urn:microsoft.com/office/officeart/2005/8/layout/pyramid2"/>
    <dgm:cxn modelId="{D50348DC-FC28-4E6A-A249-96A3B8EAFD91}" type="presParOf" srcId="{EA91DDEC-DD82-4635-9A23-9D3BA94B6A05}" destId="{656E64B0-CFAA-4E63-8DFE-7152B5332330}" srcOrd="4" destOrd="0" presId="urn:microsoft.com/office/officeart/2005/8/layout/pyramid2"/>
    <dgm:cxn modelId="{695FCA78-5884-4A21-A0BB-B8575E5349FA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141F25-A78A-481C-8C6F-49AE06DB3C4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10613E-B13A-479B-9BF5-C936DF22D6AE}">
      <dgm:prSet phldrT="[Text]"/>
      <dgm:spPr/>
      <dgm:t>
        <a:bodyPr/>
        <a:lstStyle/>
        <a:p>
          <a:r>
            <a:rPr lang="cs-CZ" dirty="0"/>
            <a:t>NANDA</a:t>
          </a:r>
        </a:p>
      </dgm:t>
    </dgm:pt>
    <dgm:pt modelId="{FF59F8C7-7F5A-409C-BE77-1571ABE164D5}" type="parTrans" cxnId="{F274B86E-41C4-42B5-A947-FC47BA3715A4}">
      <dgm:prSet/>
      <dgm:spPr/>
      <dgm:t>
        <a:bodyPr/>
        <a:lstStyle/>
        <a:p>
          <a:endParaRPr lang="cs-CZ"/>
        </a:p>
      </dgm:t>
    </dgm:pt>
    <dgm:pt modelId="{8CD8C251-44FE-4812-8386-11E9F6A4A028}" type="sibTrans" cxnId="{F274B86E-41C4-42B5-A947-FC47BA3715A4}">
      <dgm:prSet/>
      <dgm:spPr/>
      <dgm:t>
        <a:bodyPr/>
        <a:lstStyle/>
        <a:p>
          <a:endParaRPr lang="cs-CZ"/>
        </a:p>
      </dgm:t>
    </dgm:pt>
    <dgm:pt modelId="{0737ECDE-EFF4-4378-BBA1-513BE08C4D5C}">
      <dgm:prSet phldrT="[Text]"/>
      <dgm:spPr/>
      <dgm:t>
        <a:bodyPr/>
        <a:lstStyle/>
        <a:p>
          <a:r>
            <a:rPr lang="cs-CZ" dirty="0"/>
            <a:t>NIC</a:t>
          </a:r>
        </a:p>
      </dgm:t>
    </dgm:pt>
    <dgm:pt modelId="{7970A5B7-E511-4B2C-91B2-44FC147C9207}" type="parTrans" cxnId="{7D646FBD-C422-4641-A848-DF441D06EF01}">
      <dgm:prSet/>
      <dgm:spPr/>
      <dgm:t>
        <a:bodyPr/>
        <a:lstStyle/>
        <a:p>
          <a:endParaRPr lang="cs-CZ"/>
        </a:p>
      </dgm:t>
    </dgm:pt>
    <dgm:pt modelId="{E0908346-9EDC-4C17-B74B-1A78D6CE4779}" type="sibTrans" cxnId="{7D646FBD-C422-4641-A848-DF441D06EF01}">
      <dgm:prSet/>
      <dgm:spPr/>
      <dgm:t>
        <a:bodyPr/>
        <a:lstStyle/>
        <a:p>
          <a:endParaRPr lang="cs-CZ"/>
        </a:p>
      </dgm:t>
    </dgm:pt>
    <dgm:pt modelId="{A7717B39-BB46-407D-8F73-C896D2C5A2BC}">
      <dgm:prSet phldrT="[Text]"/>
      <dgm:spPr/>
      <dgm:t>
        <a:bodyPr/>
        <a:lstStyle/>
        <a:p>
          <a:r>
            <a:rPr lang="cs-CZ" dirty="0"/>
            <a:t>NOC</a:t>
          </a:r>
        </a:p>
      </dgm:t>
    </dgm:pt>
    <dgm:pt modelId="{60C3178F-6097-489D-A016-01FD57C56CBA}" type="parTrans" cxnId="{4BFDA51A-ABAF-41FB-900A-E982C159386E}">
      <dgm:prSet/>
      <dgm:spPr/>
      <dgm:t>
        <a:bodyPr/>
        <a:lstStyle/>
        <a:p>
          <a:endParaRPr lang="cs-CZ"/>
        </a:p>
      </dgm:t>
    </dgm:pt>
    <dgm:pt modelId="{F74F686D-EC75-438B-BADF-6B0F54AA29B1}" type="sibTrans" cxnId="{4BFDA51A-ABAF-41FB-900A-E982C159386E}">
      <dgm:prSet/>
      <dgm:spPr/>
      <dgm:t>
        <a:bodyPr/>
        <a:lstStyle/>
        <a:p>
          <a:endParaRPr lang="cs-CZ"/>
        </a:p>
      </dgm:t>
    </dgm:pt>
    <dgm:pt modelId="{089CCBA8-F376-4BEF-979C-11D6D5DB10FD}" type="pres">
      <dgm:prSet presAssocID="{D9141F25-A78A-481C-8C6F-49AE06DB3C4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4FE0370-B84C-4AA8-9B3A-FB763221BA3B}" type="pres">
      <dgm:prSet presAssocID="{D810613E-B13A-479B-9BF5-C936DF22D6AE}" presName="Accent1" presStyleCnt="0"/>
      <dgm:spPr/>
    </dgm:pt>
    <dgm:pt modelId="{99C746CA-836F-459F-9441-F5EFFC6EDD9A}" type="pres">
      <dgm:prSet presAssocID="{D810613E-B13A-479B-9BF5-C936DF22D6AE}" presName="Accent" presStyleLbl="node1" presStyleIdx="0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F7C19E2D-4C26-4A56-9678-4304BC2D1666}" type="pres">
      <dgm:prSet presAssocID="{D810613E-B13A-479B-9BF5-C936DF22D6A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B8DC944-DA80-4524-A5E5-99107582C121}" type="pres">
      <dgm:prSet presAssocID="{0737ECDE-EFF4-4378-BBA1-513BE08C4D5C}" presName="Accent2" presStyleCnt="0"/>
      <dgm:spPr/>
    </dgm:pt>
    <dgm:pt modelId="{CE97FDEA-7F53-4D73-89B8-6028D5C71909}" type="pres">
      <dgm:prSet presAssocID="{0737ECDE-EFF4-4378-BBA1-513BE08C4D5C}" presName="Accent" presStyleLbl="node1" presStyleIdx="1" presStyleCnt="3" custLinFactNeighborX="-1908" custLinFactNeighborY="-129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DBDF9AA1-9F1E-483D-A52A-B7F060E751C7}" type="pres">
      <dgm:prSet presAssocID="{0737ECDE-EFF4-4378-BBA1-513BE08C4D5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EF7F458B-CCF1-476C-9EEE-F29E59C09D06}" type="pres">
      <dgm:prSet presAssocID="{A7717B39-BB46-407D-8F73-C896D2C5A2BC}" presName="Accent3" presStyleCnt="0"/>
      <dgm:spPr/>
    </dgm:pt>
    <dgm:pt modelId="{DB3F029D-BA7D-4DAA-974A-5D0B3CCC0ADC}" type="pres">
      <dgm:prSet presAssocID="{A7717B39-BB46-407D-8F73-C896D2C5A2BC}" presName="Accent" presStyleLbl="node1" presStyleIdx="2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40B54E80-AF2C-4828-9AD8-5CAF4FAB8563}" type="pres">
      <dgm:prSet presAssocID="{A7717B39-BB46-407D-8F73-C896D2C5A2B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BFDA51A-ABAF-41FB-900A-E982C159386E}" srcId="{D9141F25-A78A-481C-8C6F-49AE06DB3C45}" destId="{A7717B39-BB46-407D-8F73-C896D2C5A2BC}" srcOrd="2" destOrd="0" parTransId="{60C3178F-6097-489D-A016-01FD57C56CBA}" sibTransId="{F74F686D-EC75-438B-BADF-6B0F54AA29B1}"/>
    <dgm:cxn modelId="{4405D02B-0793-46BF-870D-FA37C63F8AC3}" type="presOf" srcId="{D9141F25-A78A-481C-8C6F-49AE06DB3C45}" destId="{089CCBA8-F376-4BEF-979C-11D6D5DB10FD}" srcOrd="0" destOrd="0" presId="urn:microsoft.com/office/officeart/2009/layout/CircleArrowProcess"/>
    <dgm:cxn modelId="{6E64022F-90D2-42A0-85FA-69318C4B566C}" type="presOf" srcId="{D810613E-B13A-479B-9BF5-C936DF22D6AE}" destId="{F7C19E2D-4C26-4A56-9678-4304BC2D1666}" srcOrd="0" destOrd="0" presId="urn:microsoft.com/office/officeart/2009/layout/CircleArrowProcess"/>
    <dgm:cxn modelId="{C3898B38-C1F8-4992-80AE-DC0A0D86B4AF}" type="presOf" srcId="{0737ECDE-EFF4-4378-BBA1-513BE08C4D5C}" destId="{DBDF9AA1-9F1E-483D-A52A-B7F060E751C7}" srcOrd="0" destOrd="0" presId="urn:microsoft.com/office/officeart/2009/layout/CircleArrowProcess"/>
    <dgm:cxn modelId="{7FC85E64-F178-444A-BC6D-6ACCE0FD00E0}" type="presOf" srcId="{A7717B39-BB46-407D-8F73-C896D2C5A2BC}" destId="{40B54E80-AF2C-4828-9AD8-5CAF4FAB8563}" srcOrd="0" destOrd="0" presId="urn:microsoft.com/office/officeart/2009/layout/CircleArrowProcess"/>
    <dgm:cxn modelId="{F274B86E-41C4-42B5-A947-FC47BA3715A4}" srcId="{D9141F25-A78A-481C-8C6F-49AE06DB3C45}" destId="{D810613E-B13A-479B-9BF5-C936DF22D6AE}" srcOrd="0" destOrd="0" parTransId="{FF59F8C7-7F5A-409C-BE77-1571ABE164D5}" sibTransId="{8CD8C251-44FE-4812-8386-11E9F6A4A028}"/>
    <dgm:cxn modelId="{7D646FBD-C422-4641-A848-DF441D06EF01}" srcId="{D9141F25-A78A-481C-8C6F-49AE06DB3C45}" destId="{0737ECDE-EFF4-4378-BBA1-513BE08C4D5C}" srcOrd="1" destOrd="0" parTransId="{7970A5B7-E511-4B2C-91B2-44FC147C9207}" sibTransId="{E0908346-9EDC-4C17-B74B-1A78D6CE4779}"/>
    <dgm:cxn modelId="{9C0C0F06-8DBE-491A-9343-4E2C24E0CFD9}" type="presParOf" srcId="{089CCBA8-F376-4BEF-979C-11D6D5DB10FD}" destId="{14FE0370-B84C-4AA8-9B3A-FB763221BA3B}" srcOrd="0" destOrd="0" presId="urn:microsoft.com/office/officeart/2009/layout/CircleArrowProcess"/>
    <dgm:cxn modelId="{BBC6316E-E5FB-4B5F-B288-3B1B52440544}" type="presParOf" srcId="{14FE0370-B84C-4AA8-9B3A-FB763221BA3B}" destId="{99C746CA-836F-459F-9441-F5EFFC6EDD9A}" srcOrd="0" destOrd="0" presId="urn:microsoft.com/office/officeart/2009/layout/CircleArrowProcess"/>
    <dgm:cxn modelId="{72C7B4F5-E487-48C2-A8B9-6C76F69D7E90}" type="presParOf" srcId="{089CCBA8-F376-4BEF-979C-11D6D5DB10FD}" destId="{F7C19E2D-4C26-4A56-9678-4304BC2D1666}" srcOrd="1" destOrd="0" presId="urn:microsoft.com/office/officeart/2009/layout/CircleArrowProcess"/>
    <dgm:cxn modelId="{8A377956-A35D-4348-8382-709B3D421C92}" type="presParOf" srcId="{089CCBA8-F376-4BEF-979C-11D6D5DB10FD}" destId="{CB8DC944-DA80-4524-A5E5-99107582C121}" srcOrd="2" destOrd="0" presId="urn:microsoft.com/office/officeart/2009/layout/CircleArrowProcess"/>
    <dgm:cxn modelId="{8BB77CC8-B292-4E89-92FF-DECC5E3858B1}" type="presParOf" srcId="{CB8DC944-DA80-4524-A5E5-99107582C121}" destId="{CE97FDEA-7F53-4D73-89B8-6028D5C71909}" srcOrd="0" destOrd="0" presId="urn:microsoft.com/office/officeart/2009/layout/CircleArrowProcess"/>
    <dgm:cxn modelId="{F3F0C26C-69EC-42A7-B301-F07980A78307}" type="presParOf" srcId="{089CCBA8-F376-4BEF-979C-11D6D5DB10FD}" destId="{DBDF9AA1-9F1E-483D-A52A-B7F060E751C7}" srcOrd="3" destOrd="0" presId="urn:microsoft.com/office/officeart/2009/layout/CircleArrowProcess"/>
    <dgm:cxn modelId="{30F4A908-5009-4604-8A83-8185B4D899C2}" type="presParOf" srcId="{089CCBA8-F376-4BEF-979C-11D6D5DB10FD}" destId="{EF7F458B-CCF1-476C-9EEE-F29E59C09D06}" srcOrd="4" destOrd="0" presId="urn:microsoft.com/office/officeart/2009/layout/CircleArrowProcess"/>
    <dgm:cxn modelId="{E72D4D74-6270-4363-BA6F-54BA40A37962}" type="presParOf" srcId="{EF7F458B-CCF1-476C-9EEE-F29E59C09D06}" destId="{DB3F029D-BA7D-4DAA-974A-5D0B3CCC0ADC}" srcOrd="0" destOrd="0" presId="urn:microsoft.com/office/officeart/2009/layout/CircleArrowProcess"/>
    <dgm:cxn modelId="{69829F6A-37FD-4EFC-8632-EBEE15B42D44}" type="presParOf" srcId="{089CCBA8-F376-4BEF-979C-11D6D5DB10FD}" destId="{40B54E80-AF2C-4828-9AD8-5CAF4FAB8563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8BD4A074-D440-48AA-AD02-3316EE64750B}">
      <dgm:prSet phldrT="[Text]" custT="1"/>
      <dgm:spPr/>
      <dgm:t>
        <a:bodyPr/>
        <a:lstStyle/>
        <a:p>
          <a:r>
            <a:rPr lang="cs-CZ" sz="2000" dirty="0"/>
            <a:t>Ošetřovatelské diagnózy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4775064B-ED9A-4712-91B6-85A6FECEDA7D}" type="presOf" srcId="{BD6C37F2-F7C3-4FE4-AF1C-402BC92BE9BB}" destId="{656E64B0-CFAA-4E63-8DFE-7152B5332330}" srcOrd="0" destOrd="0" presId="urn:microsoft.com/office/officeart/2005/8/layout/pyramid2"/>
    <dgm:cxn modelId="{F003CC92-8130-465F-ACCB-E2E29AF657B4}" type="presOf" srcId="{8BD4A074-D440-48AA-AD02-3316EE64750B}" destId="{F150F3B2-43E1-4F9F-BE11-709DE6AF2F7A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5B99FFBC-0A84-427A-BDE7-47CB4064ED90}" type="presOf" srcId="{74B95B24-FE7E-4010-83D3-7FCDA9D00F38}" destId="{318EA782-E8FB-43AC-981C-AF7C90EEB532}" srcOrd="0" destOrd="0" presId="urn:microsoft.com/office/officeart/2005/8/layout/pyramid2"/>
    <dgm:cxn modelId="{36DA0BCE-81C7-42A5-8D06-6C06E1481EB7}" type="presOf" srcId="{820A80F6-FA5E-4130-9E58-D1E8D9A3FE12}" destId="{281B2787-9EC7-4327-8E07-BE90E558E468}" srcOrd="0" destOrd="0" presId="urn:microsoft.com/office/officeart/2005/8/layout/pyramid2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A41A8B5D-9FF2-4501-97C4-C2E496778D86}" type="presParOf" srcId="{318EA782-E8FB-43AC-981C-AF7C90EEB532}" destId="{EDDD1114-95CB-4B84-9972-CB3F61C1312C}" srcOrd="0" destOrd="0" presId="urn:microsoft.com/office/officeart/2005/8/layout/pyramid2"/>
    <dgm:cxn modelId="{D2BBA7C8-9344-4C9F-A329-404C1ED90703}" type="presParOf" srcId="{318EA782-E8FB-43AC-981C-AF7C90EEB532}" destId="{EA91DDEC-DD82-4635-9A23-9D3BA94B6A05}" srcOrd="1" destOrd="0" presId="urn:microsoft.com/office/officeart/2005/8/layout/pyramid2"/>
    <dgm:cxn modelId="{3D895F51-C4F3-4632-9EA3-9BD01918135B}" type="presParOf" srcId="{EA91DDEC-DD82-4635-9A23-9D3BA94B6A05}" destId="{F150F3B2-43E1-4F9F-BE11-709DE6AF2F7A}" srcOrd="0" destOrd="0" presId="urn:microsoft.com/office/officeart/2005/8/layout/pyramid2"/>
    <dgm:cxn modelId="{AA5596D6-D0EF-4DDE-A2B8-E639F9348DDB}" type="presParOf" srcId="{EA91DDEC-DD82-4635-9A23-9D3BA94B6A05}" destId="{A995D4F7-6C2D-4FD2-BE8B-6088CBBAED9D}" srcOrd="1" destOrd="0" presId="urn:microsoft.com/office/officeart/2005/8/layout/pyramid2"/>
    <dgm:cxn modelId="{26D8DC6A-004C-4D26-8B97-CCB4D327ED3F}" type="presParOf" srcId="{EA91DDEC-DD82-4635-9A23-9D3BA94B6A05}" destId="{281B2787-9EC7-4327-8E07-BE90E558E468}" srcOrd="2" destOrd="0" presId="urn:microsoft.com/office/officeart/2005/8/layout/pyramid2"/>
    <dgm:cxn modelId="{DC0022A9-EFC2-430B-BE15-3793342A1E6D}" type="presParOf" srcId="{EA91DDEC-DD82-4635-9A23-9D3BA94B6A05}" destId="{B8E50902-1C74-4859-BCD9-580609BC7553}" srcOrd="3" destOrd="0" presId="urn:microsoft.com/office/officeart/2005/8/layout/pyramid2"/>
    <dgm:cxn modelId="{6CB3CB4B-986F-49D5-937C-D39E4D69E1DE}" type="presParOf" srcId="{EA91DDEC-DD82-4635-9A23-9D3BA94B6A05}" destId="{656E64B0-CFAA-4E63-8DFE-7152B5332330}" srcOrd="4" destOrd="0" presId="urn:microsoft.com/office/officeart/2005/8/layout/pyramid2"/>
    <dgm:cxn modelId="{F1D7C0BD-EF62-410E-8F16-504C1D25B264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accent3_2" csCatId="accent3" phldr="1"/>
      <dgm:spPr/>
    </dgm:pt>
    <dgm:pt modelId="{8BD4A074-D440-48AA-AD02-3316EE64750B}">
      <dgm:prSet phldrT="[Text]"/>
      <dgm:spPr/>
      <dgm:t>
        <a:bodyPr/>
        <a:lstStyle/>
        <a:p>
          <a:r>
            <a:rPr lang="cs-CZ" dirty="0"/>
            <a:t>Intervence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 custLinFactNeighborX="804" custLinFactNeighborY="1490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 custLinFactNeighborX="0" custLinFactNeighborY="-84939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968CE202-849F-4592-BF7C-87A5A7132161}" type="presOf" srcId="{820A80F6-FA5E-4130-9E58-D1E8D9A3FE12}" destId="{281B2787-9EC7-4327-8E07-BE90E558E468}" srcOrd="0" destOrd="0" presId="urn:microsoft.com/office/officeart/2005/8/layout/pyramid2"/>
    <dgm:cxn modelId="{F44CF304-9119-41CD-B309-7EE35F283DF6}" type="presOf" srcId="{74B95B24-FE7E-4010-83D3-7FCDA9D00F38}" destId="{318EA782-E8FB-43AC-981C-AF7C90EEB532}" srcOrd="0" destOrd="0" presId="urn:microsoft.com/office/officeart/2005/8/layout/pyramid2"/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D92BFA41-F85F-4942-9D12-2F0F84C9E0B0}" type="presOf" srcId="{8BD4A074-D440-48AA-AD02-3316EE64750B}" destId="{F150F3B2-43E1-4F9F-BE11-709DE6AF2F7A}" srcOrd="0" destOrd="0" presId="urn:microsoft.com/office/officeart/2005/8/layout/pyramid2"/>
    <dgm:cxn modelId="{BEE15C72-7F20-443F-8C3B-725CE15DF575}" type="presOf" srcId="{BD6C37F2-F7C3-4FE4-AF1C-402BC92BE9BB}" destId="{656E64B0-CFAA-4E63-8DFE-7152B5332330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D383B869-BCD8-47EC-B05A-719A5B28690E}" type="presParOf" srcId="{318EA782-E8FB-43AC-981C-AF7C90EEB532}" destId="{EDDD1114-95CB-4B84-9972-CB3F61C1312C}" srcOrd="0" destOrd="0" presId="urn:microsoft.com/office/officeart/2005/8/layout/pyramid2"/>
    <dgm:cxn modelId="{27CBBCE6-9531-4ABD-AAAC-DF2AE5B20299}" type="presParOf" srcId="{318EA782-E8FB-43AC-981C-AF7C90EEB532}" destId="{EA91DDEC-DD82-4635-9A23-9D3BA94B6A05}" srcOrd="1" destOrd="0" presId="urn:microsoft.com/office/officeart/2005/8/layout/pyramid2"/>
    <dgm:cxn modelId="{0A6A9A96-8144-40B5-9835-CE8AB0B82D16}" type="presParOf" srcId="{EA91DDEC-DD82-4635-9A23-9D3BA94B6A05}" destId="{F150F3B2-43E1-4F9F-BE11-709DE6AF2F7A}" srcOrd="0" destOrd="0" presId="urn:microsoft.com/office/officeart/2005/8/layout/pyramid2"/>
    <dgm:cxn modelId="{885044E9-A797-4853-BED6-C6A8901C99C9}" type="presParOf" srcId="{EA91DDEC-DD82-4635-9A23-9D3BA94B6A05}" destId="{A995D4F7-6C2D-4FD2-BE8B-6088CBBAED9D}" srcOrd="1" destOrd="0" presId="urn:microsoft.com/office/officeart/2005/8/layout/pyramid2"/>
    <dgm:cxn modelId="{4C44FEB2-3F1D-48ED-A9CF-541E2AAE7F1F}" type="presParOf" srcId="{EA91DDEC-DD82-4635-9A23-9D3BA94B6A05}" destId="{281B2787-9EC7-4327-8E07-BE90E558E468}" srcOrd="2" destOrd="0" presId="urn:microsoft.com/office/officeart/2005/8/layout/pyramid2"/>
    <dgm:cxn modelId="{EA85F293-7123-473B-8303-5D75C4FB6337}" type="presParOf" srcId="{EA91DDEC-DD82-4635-9A23-9D3BA94B6A05}" destId="{B8E50902-1C74-4859-BCD9-580609BC7553}" srcOrd="3" destOrd="0" presId="urn:microsoft.com/office/officeart/2005/8/layout/pyramid2"/>
    <dgm:cxn modelId="{C399C69A-9239-456F-88AD-163787747088}" type="presParOf" srcId="{EA91DDEC-DD82-4635-9A23-9D3BA94B6A05}" destId="{656E64B0-CFAA-4E63-8DFE-7152B5332330}" srcOrd="4" destOrd="0" presId="urn:microsoft.com/office/officeart/2005/8/layout/pyramid2"/>
    <dgm:cxn modelId="{13E0296C-5711-43F4-BDE9-FCE88255C340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colorful4" csCatId="colorful" phldr="1"/>
      <dgm:spPr/>
    </dgm:pt>
    <dgm:pt modelId="{8BD4A074-D440-48AA-AD02-3316EE64750B}">
      <dgm:prSet phldrT="[Text]"/>
      <dgm:spPr/>
      <dgm:t>
        <a:bodyPr/>
        <a:lstStyle/>
        <a:p>
          <a:r>
            <a:rPr lang="cs-CZ" dirty="0"/>
            <a:t>Očekávané výsledky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 custLinFactNeighborX="5608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0F442C15-8701-4FBE-A297-5D7D7A38ACF2}" type="presOf" srcId="{820A80F6-FA5E-4130-9E58-D1E8D9A3FE12}" destId="{281B2787-9EC7-4327-8E07-BE90E558E468}" srcOrd="0" destOrd="0" presId="urn:microsoft.com/office/officeart/2005/8/layout/pyramid2"/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7F4127A7-3433-41C2-8648-73A90E849E84}" type="presOf" srcId="{74B95B24-FE7E-4010-83D3-7FCDA9D00F38}" destId="{318EA782-E8FB-43AC-981C-AF7C90EEB532}" srcOrd="0" destOrd="0" presId="urn:microsoft.com/office/officeart/2005/8/layout/pyramid2"/>
    <dgm:cxn modelId="{919CB2A7-9D57-4B73-B193-E07C2BCDFDB6}" type="presOf" srcId="{8BD4A074-D440-48AA-AD02-3316EE64750B}" destId="{F150F3B2-43E1-4F9F-BE11-709DE6AF2F7A}" srcOrd="0" destOrd="0" presId="urn:microsoft.com/office/officeart/2005/8/layout/pyramid2"/>
    <dgm:cxn modelId="{60CEF0B1-AE5D-425F-AD54-2D5754909428}" type="presOf" srcId="{BD6C37F2-F7C3-4FE4-AF1C-402BC92BE9BB}" destId="{656E64B0-CFAA-4E63-8DFE-7152B5332330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BD901040-1943-4E8D-AF8A-C57DD26C9B42}" type="presParOf" srcId="{318EA782-E8FB-43AC-981C-AF7C90EEB532}" destId="{EDDD1114-95CB-4B84-9972-CB3F61C1312C}" srcOrd="0" destOrd="0" presId="urn:microsoft.com/office/officeart/2005/8/layout/pyramid2"/>
    <dgm:cxn modelId="{9CA4D537-ED47-435B-9D63-5842A949EBCF}" type="presParOf" srcId="{318EA782-E8FB-43AC-981C-AF7C90EEB532}" destId="{EA91DDEC-DD82-4635-9A23-9D3BA94B6A05}" srcOrd="1" destOrd="0" presId="urn:microsoft.com/office/officeart/2005/8/layout/pyramid2"/>
    <dgm:cxn modelId="{01684F42-3AFD-4CF4-9E6F-45DE48656072}" type="presParOf" srcId="{EA91DDEC-DD82-4635-9A23-9D3BA94B6A05}" destId="{F150F3B2-43E1-4F9F-BE11-709DE6AF2F7A}" srcOrd="0" destOrd="0" presId="urn:microsoft.com/office/officeart/2005/8/layout/pyramid2"/>
    <dgm:cxn modelId="{602D8198-8481-4576-BEBA-4595F385C039}" type="presParOf" srcId="{EA91DDEC-DD82-4635-9A23-9D3BA94B6A05}" destId="{A995D4F7-6C2D-4FD2-BE8B-6088CBBAED9D}" srcOrd="1" destOrd="0" presId="urn:microsoft.com/office/officeart/2005/8/layout/pyramid2"/>
    <dgm:cxn modelId="{CBA25F61-FCF9-4609-AC32-56A7B059A5A6}" type="presParOf" srcId="{EA91DDEC-DD82-4635-9A23-9D3BA94B6A05}" destId="{281B2787-9EC7-4327-8E07-BE90E558E468}" srcOrd="2" destOrd="0" presId="urn:microsoft.com/office/officeart/2005/8/layout/pyramid2"/>
    <dgm:cxn modelId="{7EE172E6-CDD6-449D-BE2C-27B901C7298B}" type="presParOf" srcId="{EA91DDEC-DD82-4635-9A23-9D3BA94B6A05}" destId="{B8E50902-1C74-4859-BCD9-580609BC7553}" srcOrd="3" destOrd="0" presId="urn:microsoft.com/office/officeart/2005/8/layout/pyramid2"/>
    <dgm:cxn modelId="{D50348DC-FC28-4E6A-A249-96A3B8EAFD91}" type="presParOf" srcId="{EA91DDEC-DD82-4635-9A23-9D3BA94B6A05}" destId="{656E64B0-CFAA-4E63-8DFE-7152B5332330}" srcOrd="4" destOrd="0" presId="urn:microsoft.com/office/officeart/2005/8/layout/pyramid2"/>
    <dgm:cxn modelId="{695FCA78-5884-4A21-A0BB-B8575E5349FA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938CE08-0940-4701-8D98-4E614FDD487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4852F39E-C280-425E-B8E8-9384B2B87069}">
      <dgm:prSet phldrT="[Text]"/>
      <dgm:spPr/>
      <dgm:t>
        <a:bodyPr/>
        <a:lstStyle/>
        <a:p>
          <a:r>
            <a:rPr lang="cs-CZ" dirty="0"/>
            <a:t>NANDA</a:t>
          </a:r>
        </a:p>
        <a:p>
          <a:endParaRPr lang="cs-CZ" dirty="0"/>
        </a:p>
        <a:p>
          <a:endParaRPr lang="cs-CZ" dirty="0"/>
        </a:p>
      </dgm:t>
    </dgm:pt>
    <dgm:pt modelId="{42B9982C-F20D-44B3-ADE5-C499FCB67257}" type="parTrans" cxnId="{1A4F2840-BB37-4C72-AEE8-6678D7654069}">
      <dgm:prSet/>
      <dgm:spPr/>
      <dgm:t>
        <a:bodyPr/>
        <a:lstStyle/>
        <a:p>
          <a:endParaRPr lang="cs-CZ"/>
        </a:p>
      </dgm:t>
    </dgm:pt>
    <dgm:pt modelId="{0C6AAED2-EB1F-4C51-ACA6-5322580A8096}" type="sibTrans" cxnId="{1A4F2840-BB37-4C72-AEE8-6678D7654069}">
      <dgm:prSet/>
      <dgm:spPr/>
      <dgm:t>
        <a:bodyPr/>
        <a:lstStyle/>
        <a:p>
          <a:endParaRPr lang="cs-CZ"/>
        </a:p>
      </dgm:t>
    </dgm:pt>
    <dgm:pt modelId="{DC6F4575-0F09-4EE5-854A-2C7B0BE1C529}">
      <dgm:prSet phldrT="[Text]"/>
      <dgm:spPr/>
      <dgm:t>
        <a:bodyPr/>
        <a:lstStyle/>
        <a:p>
          <a:r>
            <a:rPr lang="cs-CZ" dirty="0"/>
            <a:t>diagnózy řazeny dle domén a tříd</a:t>
          </a:r>
        </a:p>
      </dgm:t>
    </dgm:pt>
    <dgm:pt modelId="{20E10201-5362-4688-80A5-463898A298EA}" type="parTrans" cxnId="{99F8FA85-4297-44B8-8DBB-6DC5772DACE4}">
      <dgm:prSet/>
      <dgm:spPr/>
      <dgm:t>
        <a:bodyPr/>
        <a:lstStyle/>
        <a:p>
          <a:endParaRPr lang="cs-CZ"/>
        </a:p>
      </dgm:t>
    </dgm:pt>
    <dgm:pt modelId="{1CD7276B-716B-4350-A722-9B8689840052}" type="sibTrans" cxnId="{99F8FA85-4297-44B8-8DBB-6DC5772DACE4}">
      <dgm:prSet/>
      <dgm:spPr/>
      <dgm:t>
        <a:bodyPr/>
        <a:lstStyle/>
        <a:p>
          <a:endParaRPr lang="cs-CZ"/>
        </a:p>
      </dgm:t>
    </dgm:pt>
    <dgm:pt modelId="{8F8ED6FB-FCFE-4B1A-8652-E0162FECA1BA}">
      <dgm:prSet phldrT="[Text]"/>
      <dgm:spPr/>
      <dgm:t>
        <a:bodyPr/>
        <a:lstStyle/>
        <a:p>
          <a:r>
            <a:rPr lang="cs-CZ" dirty="0"/>
            <a:t>NIC</a:t>
          </a:r>
        </a:p>
        <a:p>
          <a:endParaRPr lang="cs-CZ" dirty="0"/>
        </a:p>
        <a:p>
          <a:endParaRPr lang="cs-CZ" dirty="0"/>
        </a:p>
      </dgm:t>
    </dgm:pt>
    <dgm:pt modelId="{00BD1CC6-9A4A-4432-A6E7-88740197ED47}" type="parTrans" cxnId="{36ECDD5D-D45B-48FA-93A3-7A1A10F7A83C}">
      <dgm:prSet/>
      <dgm:spPr/>
      <dgm:t>
        <a:bodyPr/>
        <a:lstStyle/>
        <a:p>
          <a:endParaRPr lang="cs-CZ"/>
        </a:p>
      </dgm:t>
    </dgm:pt>
    <dgm:pt modelId="{7ADDA00B-53FC-4E5D-ADA8-FFC92DED680D}" type="sibTrans" cxnId="{36ECDD5D-D45B-48FA-93A3-7A1A10F7A83C}">
      <dgm:prSet/>
      <dgm:spPr/>
      <dgm:t>
        <a:bodyPr/>
        <a:lstStyle/>
        <a:p>
          <a:endParaRPr lang="cs-CZ"/>
        </a:p>
      </dgm:t>
    </dgm:pt>
    <dgm:pt modelId="{6DE335B8-19B9-45C0-9027-DCB969278889}">
      <dgm:prSet phldrT="[Text]"/>
      <dgm:spPr/>
      <dgm:t>
        <a:bodyPr/>
        <a:lstStyle/>
        <a:p>
          <a:r>
            <a:rPr lang="cs-CZ" dirty="0"/>
            <a:t>intervence řazeny abecedně</a:t>
          </a:r>
        </a:p>
      </dgm:t>
    </dgm:pt>
    <dgm:pt modelId="{311FA100-DF54-4E1E-A4A1-330B1B53A0C0}" type="parTrans" cxnId="{16DCCE57-10A8-41C0-B7FE-8C88A5C7A7F0}">
      <dgm:prSet/>
      <dgm:spPr/>
      <dgm:t>
        <a:bodyPr/>
        <a:lstStyle/>
        <a:p>
          <a:endParaRPr lang="cs-CZ"/>
        </a:p>
      </dgm:t>
    </dgm:pt>
    <dgm:pt modelId="{DE1ABF71-4313-4092-BB59-5D510D7F8D42}" type="sibTrans" cxnId="{16DCCE57-10A8-41C0-B7FE-8C88A5C7A7F0}">
      <dgm:prSet/>
      <dgm:spPr/>
      <dgm:t>
        <a:bodyPr/>
        <a:lstStyle/>
        <a:p>
          <a:endParaRPr lang="cs-CZ"/>
        </a:p>
      </dgm:t>
    </dgm:pt>
    <dgm:pt modelId="{A9A92AAE-60EB-4926-8D66-564757F5CF93}">
      <dgm:prSet phldrT="[Text]"/>
      <dgm:spPr/>
      <dgm:t>
        <a:bodyPr/>
        <a:lstStyle/>
        <a:p>
          <a:r>
            <a:rPr lang="cs-CZ" dirty="0"/>
            <a:t>pouze přehledová tabulka do které domény a třídy intervence spadá</a:t>
          </a:r>
        </a:p>
      </dgm:t>
    </dgm:pt>
    <dgm:pt modelId="{F238CE48-C192-4F8B-92B6-C094FB099F6A}" type="parTrans" cxnId="{DEF4B03F-ED3E-4CAD-A401-9273DF61D7FB}">
      <dgm:prSet/>
      <dgm:spPr/>
      <dgm:t>
        <a:bodyPr/>
        <a:lstStyle/>
        <a:p>
          <a:endParaRPr lang="cs-CZ"/>
        </a:p>
      </dgm:t>
    </dgm:pt>
    <dgm:pt modelId="{71B900A8-2C78-4027-9E73-9B827085428A}" type="sibTrans" cxnId="{DEF4B03F-ED3E-4CAD-A401-9273DF61D7FB}">
      <dgm:prSet/>
      <dgm:spPr/>
      <dgm:t>
        <a:bodyPr/>
        <a:lstStyle/>
        <a:p>
          <a:endParaRPr lang="cs-CZ"/>
        </a:p>
      </dgm:t>
    </dgm:pt>
    <dgm:pt modelId="{0F671A78-D3B6-4322-9074-BDD191CF9D4B}">
      <dgm:prSet phldrT="[Text]"/>
      <dgm:spPr/>
      <dgm:t>
        <a:bodyPr/>
        <a:lstStyle/>
        <a:p>
          <a:r>
            <a:rPr lang="cs-CZ" dirty="0"/>
            <a:t>NOC</a:t>
          </a:r>
        </a:p>
        <a:p>
          <a:endParaRPr lang="cs-CZ" dirty="0"/>
        </a:p>
        <a:p>
          <a:endParaRPr lang="cs-CZ" dirty="0"/>
        </a:p>
      </dgm:t>
    </dgm:pt>
    <dgm:pt modelId="{38662EAB-681F-493A-B69A-6FD6194E1924}" type="parTrans" cxnId="{C7A679A3-5A32-4503-A138-36AD9E6812FB}">
      <dgm:prSet/>
      <dgm:spPr/>
      <dgm:t>
        <a:bodyPr/>
        <a:lstStyle/>
        <a:p>
          <a:endParaRPr lang="cs-CZ"/>
        </a:p>
      </dgm:t>
    </dgm:pt>
    <dgm:pt modelId="{6173C52F-C2B5-4B71-849D-01F6BAE7216C}" type="sibTrans" cxnId="{C7A679A3-5A32-4503-A138-36AD9E6812FB}">
      <dgm:prSet/>
      <dgm:spPr/>
      <dgm:t>
        <a:bodyPr/>
        <a:lstStyle/>
        <a:p>
          <a:endParaRPr lang="cs-CZ"/>
        </a:p>
      </dgm:t>
    </dgm:pt>
    <dgm:pt modelId="{1845A0DC-DFC2-4396-A570-72587802B36A}">
      <dgm:prSet phldrT="[Text]"/>
      <dgm:spPr/>
      <dgm:t>
        <a:bodyPr/>
        <a:lstStyle/>
        <a:p>
          <a:r>
            <a:rPr lang="cs-CZ" dirty="0"/>
            <a:t>očekávané výsledky řazeny abecedně</a:t>
          </a:r>
        </a:p>
      </dgm:t>
    </dgm:pt>
    <dgm:pt modelId="{7094AFCC-6B39-4178-B819-10B18BD2DC6E}" type="parTrans" cxnId="{88F4E1DD-AB2D-44F8-B1FF-336D36A3069E}">
      <dgm:prSet/>
      <dgm:spPr/>
      <dgm:t>
        <a:bodyPr/>
        <a:lstStyle/>
        <a:p>
          <a:endParaRPr lang="cs-CZ"/>
        </a:p>
      </dgm:t>
    </dgm:pt>
    <dgm:pt modelId="{FAE71F79-FE5D-4257-AE79-28B09730B2E1}" type="sibTrans" cxnId="{88F4E1DD-AB2D-44F8-B1FF-336D36A3069E}">
      <dgm:prSet/>
      <dgm:spPr/>
      <dgm:t>
        <a:bodyPr/>
        <a:lstStyle/>
        <a:p>
          <a:endParaRPr lang="cs-CZ"/>
        </a:p>
      </dgm:t>
    </dgm:pt>
    <dgm:pt modelId="{37A6BB27-7C29-4A4C-AAEA-4B2BDC78D663}">
      <dgm:prSet phldrT="[Text]"/>
      <dgm:spPr/>
      <dgm:t>
        <a:bodyPr/>
        <a:lstStyle/>
        <a:p>
          <a:r>
            <a:rPr lang="cs-CZ" dirty="0"/>
            <a:t>přehledová tabulka do které domény a třídy očekávaný výsledek spadá</a:t>
          </a:r>
        </a:p>
      </dgm:t>
    </dgm:pt>
    <dgm:pt modelId="{3CCC25A9-6567-49D0-A147-EFDEC6353BA0}" type="parTrans" cxnId="{64BBF86F-FAB9-447C-8CDF-D7D894AC2F97}">
      <dgm:prSet/>
      <dgm:spPr/>
      <dgm:t>
        <a:bodyPr/>
        <a:lstStyle/>
        <a:p>
          <a:endParaRPr lang="cs-CZ"/>
        </a:p>
      </dgm:t>
    </dgm:pt>
    <dgm:pt modelId="{64A217F8-3308-49D5-A525-19FA63E6C565}" type="sibTrans" cxnId="{64BBF86F-FAB9-447C-8CDF-D7D894AC2F97}">
      <dgm:prSet/>
      <dgm:spPr/>
      <dgm:t>
        <a:bodyPr/>
        <a:lstStyle/>
        <a:p>
          <a:endParaRPr lang="cs-CZ"/>
        </a:p>
      </dgm:t>
    </dgm:pt>
    <dgm:pt modelId="{E57F3766-B74A-4C40-A37F-60B8F4D35A10}">
      <dgm:prSet phldrT="[Text]"/>
      <dgm:spPr/>
      <dgm:t>
        <a:bodyPr/>
        <a:lstStyle/>
        <a:p>
          <a:r>
            <a:rPr lang="cs-CZ" dirty="0"/>
            <a:t>přehledová tabulka do které domény a třídy ošetřovatelská diagnóza spadá</a:t>
          </a:r>
        </a:p>
      </dgm:t>
    </dgm:pt>
    <dgm:pt modelId="{88171CDE-796E-434C-ACDC-BECCF02331FA}" type="parTrans" cxnId="{DABAA780-33ED-4D8F-B3C3-77EFABFC238B}">
      <dgm:prSet/>
      <dgm:spPr/>
      <dgm:t>
        <a:bodyPr/>
        <a:lstStyle/>
        <a:p>
          <a:endParaRPr lang="cs-CZ"/>
        </a:p>
      </dgm:t>
    </dgm:pt>
    <dgm:pt modelId="{AC4C2BBB-D55F-46B5-8F2D-ADDB22F0203B}" type="sibTrans" cxnId="{DABAA780-33ED-4D8F-B3C3-77EFABFC238B}">
      <dgm:prSet/>
      <dgm:spPr/>
      <dgm:t>
        <a:bodyPr/>
        <a:lstStyle/>
        <a:p>
          <a:endParaRPr lang="cs-CZ"/>
        </a:p>
      </dgm:t>
    </dgm:pt>
    <dgm:pt modelId="{1E591B1A-D97A-492F-8B51-523C9E963C47}">
      <dgm:prSet phldrT="[Text]"/>
      <dgm:spPr/>
      <dgm:t>
        <a:bodyPr/>
        <a:lstStyle/>
        <a:p>
          <a:r>
            <a:rPr lang="cs-CZ" dirty="0"/>
            <a:t>v záhlaví očekávaného výsledku informace o afinitě k doméně a třídě</a:t>
          </a:r>
        </a:p>
      </dgm:t>
    </dgm:pt>
    <dgm:pt modelId="{E2CCB714-3467-404C-8C1A-6B079E56FD21}" type="parTrans" cxnId="{89DCC33B-5512-413E-9709-842A95675C42}">
      <dgm:prSet/>
      <dgm:spPr/>
      <dgm:t>
        <a:bodyPr/>
        <a:lstStyle/>
        <a:p>
          <a:endParaRPr lang="cs-CZ"/>
        </a:p>
      </dgm:t>
    </dgm:pt>
    <dgm:pt modelId="{33044140-6206-4B52-99F2-79839DCC5A33}" type="sibTrans" cxnId="{89DCC33B-5512-413E-9709-842A95675C42}">
      <dgm:prSet/>
      <dgm:spPr/>
      <dgm:t>
        <a:bodyPr/>
        <a:lstStyle/>
        <a:p>
          <a:endParaRPr lang="cs-CZ"/>
        </a:p>
      </dgm:t>
    </dgm:pt>
    <dgm:pt modelId="{9349CB0D-EB89-4584-9F1A-14C3AF1BA144}" type="pres">
      <dgm:prSet presAssocID="{E938CE08-0940-4701-8D98-4E614FDD487D}" presName="Name0" presStyleCnt="0">
        <dgm:presLayoutVars>
          <dgm:dir/>
          <dgm:animLvl val="lvl"/>
          <dgm:resizeHandles val="exact"/>
        </dgm:presLayoutVars>
      </dgm:prSet>
      <dgm:spPr/>
    </dgm:pt>
    <dgm:pt modelId="{9CDF3949-9205-4D0F-83C2-24BCCA2F0250}" type="pres">
      <dgm:prSet presAssocID="{4852F39E-C280-425E-B8E8-9384B2B87069}" presName="linNode" presStyleCnt="0"/>
      <dgm:spPr/>
    </dgm:pt>
    <dgm:pt modelId="{C7F7F6F3-7ABE-4DFF-B372-9F06C7DB2DBC}" type="pres">
      <dgm:prSet presAssocID="{4852F39E-C280-425E-B8E8-9384B2B8706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2754FF5-DFDD-4F28-B2B8-53CEC080CE05}" type="pres">
      <dgm:prSet presAssocID="{4852F39E-C280-425E-B8E8-9384B2B87069}" presName="descendantText" presStyleLbl="alignAccFollowNode1" presStyleIdx="0" presStyleCnt="3" custLinFactNeighborX="0" custLinFactNeighborY="-3454">
        <dgm:presLayoutVars>
          <dgm:bulletEnabled val="1"/>
        </dgm:presLayoutVars>
      </dgm:prSet>
      <dgm:spPr/>
    </dgm:pt>
    <dgm:pt modelId="{60A913EA-EB4F-4F8B-BF65-CE616962B0DE}" type="pres">
      <dgm:prSet presAssocID="{0C6AAED2-EB1F-4C51-ACA6-5322580A8096}" presName="sp" presStyleCnt="0"/>
      <dgm:spPr/>
    </dgm:pt>
    <dgm:pt modelId="{F5AFC212-0664-4E08-8173-8C68747EFC2D}" type="pres">
      <dgm:prSet presAssocID="{8F8ED6FB-FCFE-4B1A-8652-E0162FECA1BA}" presName="linNode" presStyleCnt="0"/>
      <dgm:spPr/>
    </dgm:pt>
    <dgm:pt modelId="{D4565C06-B258-418F-88FB-83163A228FA5}" type="pres">
      <dgm:prSet presAssocID="{8F8ED6FB-FCFE-4B1A-8652-E0162FECA1B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04DD7F1-C0A0-48E4-9F7C-939CD32A26D8}" type="pres">
      <dgm:prSet presAssocID="{8F8ED6FB-FCFE-4B1A-8652-E0162FECA1BA}" presName="descendantText" presStyleLbl="alignAccFollowNode1" presStyleIdx="1" presStyleCnt="3">
        <dgm:presLayoutVars>
          <dgm:bulletEnabled val="1"/>
        </dgm:presLayoutVars>
      </dgm:prSet>
      <dgm:spPr/>
    </dgm:pt>
    <dgm:pt modelId="{1FBC5B78-39E6-4ABD-9C90-3FB182B544AB}" type="pres">
      <dgm:prSet presAssocID="{7ADDA00B-53FC-4E5D-ADA8-FFC92DED680D}" presName="sp" presStyleCnt="0"/>
      <dgm:spPr/>
    </dgm:pt>
    <dgm:pt modelId="{F4D686D4-F477-4DE8-B948-2DB9AD3F2776}" type="pres">
      <dgm:prSet presAssocID="{0F671A78-D3B6-4322-9074-BDD191CF9D4B}" presName="linNode" presStyleCnt="0"/>
      <dgm:spPr/>
    </dgm:pt>
    <dgm:pt modelId="{702BA7F3-A3BE-49B2-A1A4-BA572C4E47B4}" type="pres">
      <dgm:prSet presAssocID="{0F671A78-D3B6-4322-9074-BDD191CF9D4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DF78C49-34AA-485C-AAA3-A9AF08C84377}" type="pres">
      <dgm:prSet presAssocID="{0F671A78-D3B6-4322-9074-BDD191CF9D4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1B47C0F-6BF4-40DB-90E3-A6B430F3A3E2}" type="presOf" srcId="{1845A0DC-DFC2-4396-A570-72587802B36A}" destId="{7DF78C49-34AA-485C-AAA3-A9AF08C84377}" srcOrd="0" destOrd="0" presId="urn:microsoft.com/office/officeart/2005/8/layout/vList5"/>
    <dgm:cxn modelId="{E6E36D27-2D4D-4389-B1E7-E5F37D35E2D2}" type="presOf" srcId="{1E591B1A-D97A-492F-8B51-523C9E963C47}" destId="{7DF78C49-34AA-485C-AAA3-A9AF08C84377}" srcOrd="0" destOrd="2" presId="urn:microsoft.com/office/officeart/2005/8/layout/vList5"/>
    <dgm:cxn modelId="{89DCC33B-5512-413E-9709-842A95675C42}" srcId="{0F671A78-D3B6-4322-9074-BDD191CF9D4B}" destId="{1E591B1A-D97A-492F-8B51-523C9E963C47}" srcOrd="2" destOrd="0" parTransId="{E2CCB714-3467-404C-8C1A-6B079E56FD21}" sibTransId="{33044140-6206-4B52-99F2-79839DCC5A33}"/>
    <dgm:cxn modelId="{DEF4B03F-ED3E-4CAD-A401-9273DF61D7FB}" srcId="{8F8ED6FB-FCFE-4B1A-8652-E0162FECA1BA}" destId="{A9A92AAE-60EB-4926-8D66-564757F5CF93}" srcOrd="1" destOrd="0" parTransId="{F238CE48-C192-4F8B-92B6-C094FB099F6A}" sibTransId="{71B900A8-2C78-4027-9E73-9B827085428A}"/>
    <dgm:cxn modelId="{2FB8E73F-19EF-4BC3-8037-A7CC44AB0BC7}" type="presOf" srcId="{E57F3766-B74A-4C40-A37F-60B8F4D35A10}" destId="{A2754FF5-DFDD-4F28-B2B8-53CEC080CE05}" srcOrd="0" destOrd="1" presId="urn:microsoft.com/office/officeart/2005/8/layout/vList5"/>
    <dgm:cxn modelId="{1A4F2840-BB37-4C72-AEE8-6678D7654069}" srcId="{E938CE08-0940-4701-8D98-4E614FDD487D}" destId="{4852F39E-C280-425E-B8E8-9384B2B87069}" srcOrd="0" destOrd="0" parTransId="{42B9982C-F20D-44B3-ADE5-C499FCB67257}" sibTransId="{0C6AAED2-EB1F-4C51-ACA6-5322580A8096}"/>
    <dgm:cxn modelId="{36ECDD5D-D45B-48FA-93A3-7A1A10F7A83C}" srcId="{E938CE08-0940-4701-8D98-4E614FDD487D}" destId="{8F8ED6FB-FCFE-4B1A-8652-E0162FECA1BA}" srcOrd="1" destOrd="0" parTransId="{00BD1CC6-9A4A-4432-A6E7-88740197ED47}" sibTransId="{7ADDA00B-53FC-4E5D-ADA8-FFC92DED680D}"/>
    <dgm:cxn modelId="{5553E26A-5783-42DE-8808-7255AF3B9905}" type="presOf" srcId="{6DE335B8-19B9-45C0-9027-DCB969278889}" destId="{D04DD7F1-C0A0-48E4-9F7C-939CD32A26D8}" srcOrd="0" destOrd="0" presId="urn:microsoft.com/office/officeart/2005/8/layout/vList5"/>
    <dgm:cxn modelId="{ECBD054C-202B-4C80-98A2-17E12E19839D}" type="presOf" srcId="{8F8ED6FB-FCFE-4B1A-8652-E0162FECA1BA}" destId="{D4565C06-B258-418F-88FB-83163A228FA5}" srcOrd="0" destOrd="0" presId="urn:microsoft.com/office/officeart/2005/8/layout/vList5"/>
    <dgm:cxn modelId="{64BBF86F-FAB9-447C-8CDF-D7D894AC2F97}" srcId="{0F671A78-D3B6-4322-9074-BDD191CF9D4B}" destId="{37A6BB27-7C29-4A4C-AAEA-4B2BDC78D663}" srcOrd="1" destOrd="0" parTransId="{3CCC25A9-6567-49D0-A147-EFDEC6353BA0}" sibTransId="{64A217F8-3308-49D5-A525-19FA63E6C565}"/>
    <dgm:cxn modelId="{BDA47457-BD9D-4819-8F4D-28B482DC29A8}" type="presOf" srcId="{DC6F4575-0F09-4EE5-854A-2C7B0BE1C529}" destId="{A2754FF5-DFDD-4F28-B2B8-53CEC080CE05}" srcOrd="0" destOrd="0" presId="urn:microsoft.com/office/officeart/2005/8/layout/vList5"/>
    <dgm:cxn modelId="{16DCCE57-10A8-41C0-B7FE-8C88A5C7A7F0}" srcId="{8F8ED6FB-FCFE-4B1A-8652-E0162FECA1BA}" destId="{6DE335B8-19B9-45C0-9027-DCB969278889}" srcOrd="0" destOrd="0" parTransId="{311FA100-DF54-4E1E-A4A1-330B1B53A0C0}" sibTransId="{DE1ABF71-4313-4092-BB59-5D510D7F8D42}"/>
    <dgm:cxn modelId="{DABAA780-33ED-4D8F-B3C3-77EFABFC238B}" srcId="{4852F39E-C280-425E-B8E8-9384B2B87069}" destId="{E57F3766-B74A-4C40-A37F-60B8F4D35A10}" srcOrd="1" destOrd="0" parTransId="{88171CDE-796E-434C-ACDC-BECCF02331FA}" sibTransId="{AC4C2BBB-D55F-46B5-8F2D-ADDB22F0203B}"/>
    <dgm:cxn modelId="{364DB582-A3DD-4C15-AFBF-349D98E5A603}" type="presOf" srcId="{A9A92AAE-60EB-4926-8D66-564757F5CF93}" destId="{D04DD7F1-C0A0-48E4-9F7C-939CD32A26D8}" srcOrd="0" destOrd="1" presId="urn:microsoft.com/office/officeart/2005/8/layout/vList5"/>
    <dgm:cxn modelId="{99F8FA85-4297-44B8-8DBB-6DC5772DACE4}" srcId="{4852F39E-C280-425E-B8E8-9384B2B87069}" destId="{DC6F4575-0F09-4EE5-854A-2C7B0BE1C529}" srcOrd="0" destOrd="0" parTransId="{20E10201-5362-4688-80A5-463898A298EA}" sibTransId="{1CD7276B-716B-4350-A722-9B8689840052}"/>
    <dgm:cxn modelId="{C7A679A3-5A32-4503-A138-36AD9E6812FB}" srcId="{E938CE08-0940-4701-8D98-4E614FDD487D}" destId="{0F671A78-D3B6-4322-9074-BDD191CF9D4B}" srcOrd="2" destOrd="0" parTransId="{38662EAB-681F-493A-B69A-6FD6194E1924}" sibTransId="{6173C52F-C2B5-4B71-849D-01F6BAE7216C}"/>
    <dgm:cxn modelId="{29212EAE-CFBC-4575-9F32-ABED039FBCE1}" type="presOf" srcId="{E938CE08-0940-4701-8D98-4E614FDD487D}" destId="{9349CB0D-EB89-4584-9F1A-14C3AF1BA144}" srcOrd="0" destOrd="0" presId="urn:microsoft.com/office/officeart/2005/8/layout/vList5"/>
    <dgm:cxn modelId="{28EC25C3-A962-4413-8227-173AB564F5FA}" type="presOf" srcId="{4852F39E-C280-425E-B8E8-9384B2B87069}" destId="{C7F7F6F3-7ABE-4DFF-B372-9F06C7DB2DBC}" srcOrd="0" destOrd="0" presId="urn:microsoft.com/office/officeart/2005/8/layout/vList5"/>
    <dgm:cxn modelId="{88F4E1DD-AB2D-44F8-B1FF-336D36A3069E}" srcId="{0F671A78-D3B6-4322-9074-BDD191CF9D4B}" destId="{1845A0DC-DFC2-4396-A570-72587802B36A}" srcOrd="0" destOrd="0" parTransId="{7094AFCC-6B39-4178-B819-10B18BD2DC6E}" sibTransId="{FAE71F79-FE5D-4257-AE79-28B09730B2E1}"/>
    <dgm:cxn modelId="{FDC9ACF2-F107-48A8-BE7D-BA1AB0033C72}" type="presOf" srcId="{37A6BB27-7C29-4A4C-AAEA-4B2BDC78D663}" destId="{7DF78C49-34AA-485C-AAA3-A9AF08C84377}" srcOrd="0" destOrd="1" presId="urn:microsoft.com/office/officeart/2005/8/layout/vList5"/>
    <dgm:cxn modelId="{C7540EFE-8831-49C9-9B44-9F0620B1070E}" type="presOf" srcId="{0F671A78-D3B6-4322-9074-BDD191CF9D4B}" destId="{702BA7F3-A3BE-49B2-A1A4-BA572C4E47B4}" srcOrd="0" destOrd="0" presId="urn:microsoft.com/office/officeart/2005/8/layout/vList5"/>
    <dgm:cxn modelId="{DC0466EA-27AE-4750-A1C4-8FD2B15D1E88}" type="presParOf" srcId="{9349CB0D-EB89-4584-9F1A-14C3AF1BA144}" destId="{9CDF3949-9205-4D0F-83C2-24BCCA2F0250}" srcOrd="0" destOrd="0" presId="urn:microsoft.com/office/officeart/2005/8/layout/vList5"/>
    <dgm:cxn modelId="{618A38DF-62EC-48CD-833E-FA201283AB5A}" type="presParOf" srcId="{9CDF3949-9205-4D0F-83C2-24BCCA2F0250}" destId="{C7F7F6F3-7ABE-4DFF-B372-9F06C7DB2DBC}" srcOrd="0" destOrd="0" presId="urn:microsoft.com/office/officeart/2005/8/layout/vList5"/>
    <dgm:cxn modelId="{AB2473B2-F50F-437A-9D6B-9C6C72DB75BB}" type="presParOf" srcId="{9CDF3949-9205-4D0F-83C2-24BCCA2F0250}" destId="{A2754FF5-DFDD-4F28-B2B8-53CEC080CE05}" srcOrd="1" destOrd="0" presId="urn:microsoft.com/office/officeart/2005/8/layout/vList5"/>
    <dgm:cxn modelId="{E7F30005-91FF-41F2-8746-06F0F2C3C607}" type="presParOf" srcId="{9349CB0D-EB89-4584-9F1A-14C3AF1BA144}" destId="{60A913EA-EB4F-4F8B-BF65-CE616962B0DE}" srcOrd="1" destOrd="0" presId="urn:microsoft.com/office/officeart/2005/8/layout/vList5"/>
    <dgm:cxn modelId="{F4C36E03-1839-4594-916E-A3F98CDEBE24}" type="presParOf" srcId="{9349CB0D-EB89-4584-9F1A-14C3AF1BA144}" destId="{F5AFC212-0664-4E08-8173-8C68747EFC2D}" srcOrd="2" destOrd="0" presId="urn:microsoft.com/office/officeart/2005/8/layout/vList5"/>
    <dgm:cxn modelId="{CBF25D83-3FEB-4656-B533-D48885CC4A77}" type="presParOf" srcId="{F5AFC212-0664-4E08-8173-8C68747EFC2D}" destId="{D4565C06-B258-418F-88FB-83163A228FA5}" srcOrd="0" destOrd="0" presId="urn:microsoft.com/office/officeart/2005/8/layout/vList5"/>
    <dgm:cxn modelId="{D9C7038B-72F7-4558-994E-B078C286ECD2}" type="presParOf" srcId="{F5AFC212-0664-4E08-8173-8C68747EFC2D}" destId="{D04DD7F1-C0A0-48E4-9F7C-939CD32A26D8}" srcOrd="1" destOrd="0" presId="urn:microsoft.com/office/officeart/2005/8/layout/vList5"/>
    <dgm:cxn modelId="{949BC28E-BBB5-4957-A6C1-16F07FE76F17}" type="presParOf" srcId="{9349CB0D-EB89-4584-9F1A-14C3AF1BA144}" destId="{1FBC5B78-39E6-4ABD-9C90-3FB182B544AB}" srcOrd="3" destOrd="0" presId="urn:microsoft.com/office/officeart/2005/8/layout/vList5"/>
    <dgm:cxn modelId="{26BB08A1-8CA8-49AE-8791-4C43940BB263}" type="presParOf" srcId="{9349CB0D-EB89-4584-9F1A-14C3AF1BA144}" destId="{F4D686D4-F477-4DE8-B948-2DB9AD3F2776}" srcOrd="4" destOrd="0" presId="urn:microsoft.com/office/officeart/2005/8/layout/vList5"/>
    <dgm:cxn modelId="{AE0DCF7B-7C4F-4062-A56A-A2E45F15D720}" type="presParOf" srcId="{F4D686D4-F477-4DE8-B948-2DB9AD3F2776}" destId="{702BA7F3-A3BE-49B2-A1A4-BA572C4E47B4}" srcOrd="0" destOrd="0" presId="urn:microsoft.com/office/officeart/2005/8/layout/vList5"/>
    <dgm:cxn modelId="{B9688933-083C-4F36-9BCE-D58E57ACFE3B}" type="presParOf" srcId="{F4D686D4-F477-4DE8-B948-2DB9AD3F2776}" destId="{7DF78C49-34AA-485C-AAA3-A9AF08C8437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accent1_5" csCatId="accent1" phldr="1"/>
      <dgm:spPr/>
    </dgm:pt>
    <dgm:pt modelId="{8BD4A074-D440-48AA-AD02-3316EE64750B}">
      <dgm:prSet phldrT="[Text]"/>
      <dgm:spPr/>
      <dgm:t>
        <a:bodyPr/>
        <a:lstStyle/>
        <a:p>
          <a:r>
            <a:rPr lang="cs-CZ" dirty="0"/>
            <a:t>Diagnózy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4775064B-ED9A-4712-91B6-85A6FECEDA7D}" type="presOf" srcId="{BD6C37F2-F7C3-4FE4-AF1C-402BC92BE9BB}" destId="{656E64B0-CFAA-4E63-8DFE-7152B5332330}" srcOrd="0" destOrd="0" presId="urn:microsoft.com/office/officeart/2005/8/layout/pyramid2"/>
    <dgm:cxn modelId="{F003CC92-8130-465F-ACCB-E2E29AF657B4}" type="presOf" srcId="{8BD4A074-D440-48AA-AD02-3316EE64750B}" destId="{F150F3B2-43E1-4F9F-BE11-709DE6AF2F7A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5B99FFBC-0A84-427A-BDE7-47CB4064ED90}" type="presOf" srcId="{74B95B24-FE7E-4010-83D3-7FCDA9D00F38}" destId="{318EA782-E8FB-43AC-981C-AF7C90EEB532}" srcOrd="0" destOrd="0" presId="urn:microsoft.com/office/officeart/2005/8/layout/pyramid2"/>
    <dgm:cxn modelId="{36DA0BCE-81C7-42A5-8D06-6C06E1481EB7}" type="presOf" srcId="{820A80F6-FA5E-4130-9E58-D1E8D9A3FE12}" destId="{281B2787-9EC7-4327-8E07-BE90E558E468}" srcOrd="0" destOrd="0" presId="urn:microsoft.com/office/officeart/2005/8/layout/pyramid2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A41A8B5D-9FF2-4501-97C4-C2E496778D86}" type="presParOf" srcId="{318EA782-E8FB-43AC-981C-AF7C90EEB532}" destId="{EDDD1114-95CB-4B84-9972-CB3F61C1312C}" srcOrd="0" destOrd="0" presId="urn:microsoft.com/office/officeart/2005/8/layout/pyramid2"/>
    <dgm:cxn modelId="{D2BBA7C8-9344-4C9F-A329-404C1ED90703}" type="presParOf" srcId="{318EA782-E8FB-43AC-981C-AF7C90EEB532}" destId="{EA91DDEC-DD82-4635-9A23-9D3BA94B6A05}" srcOrd="1" destOrd="0" presId="urn:microsoft.com/office/officeart/2005/8/layout/pyramid2"/>
    <dgm:cxn modelId="{3D895F51-C4F3-4632-9EA3-9BD01918135B}" type="presParOf" srcId="{EA91DDEC-DD82-4635-9A23-9D3BA94B6A05}" destId="{F150F3B2-43E1-4F9F-BE11-709DE6AF2F7A}" srcOrd="0" destOrd="0" presId="urn:microsoft.com/office/officeart/2005/8/layout/pyramid2"/>
    <dgm:cxn modelId="{AA5596D6-D0EF-4DDE-A2B8-E639F9348DDB}" type="presParOf" srcId="{EA91DDEC-DD82-4635-9A23-9D3BA94B6A05}" destId="{A995D4F7-6C2D-4FD2-BE8B-6088CBBAED9D}" srcOrd="1" destOrd="0" presId="urn:microsoft.com/office/officeart/2005/8/layout/pyramid2"/>
    <dgm:cxn modelId="{26D8DC6A-004C-4D26-8B97-CCB4D327ED3F}" type="presParOf" srcId="{EA91DDEC-DD82-4635-9A23-9D3BA94B6A05}" destId="{281B2787-9EC7-4327-8E07-BE90E558E468}" srcOrd="2" destOrd="0" presId="urn:microsoft.com/office/officeart/2005/8/layout/pyramid2"/>
    <dgm:cxn modelId="{DC0022A9-EFC2-430B-BE15-3793342A1E6D}" type="presParOf" srcId="{EA91DDEC-DD82-4635-9A23-9D3BA94B6A05}" destId="{B8E50902-1C74-4859-BCD9-580609BC7553}" srcOrd="3" destOrd="0" presId="urn:microsoft.com/office/officeart/2005/8/layout/pyramid2"/>
    <dgm:cxn modelId="{6CB3CB4B-986F-49D5-937C-D39E4D69E1DE}" type="presParOf" srcId="{EA91DDEC-DD82-4635-9A23-9D3BA94B6A05}" destId="{656E64B0-CFAA-4E63-8DFE-7152B5332330}" srcOrd="4" destOrd="0" presId="urn:microsoft.com/office/officeart/2005/8/layout/pyramid2"/>
    <dgm:cxn modelId="{F1D7C0BD-EF62-410E-8F16-504C1D25B264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C8B90-FF17-4B17-9D66-CECD566D82B5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</dgm:pt>
    <dgm:pt modelId="{6C0C6570-6473-48AB-B019-D6F80A8F1BDA}">
      <dgm:prSet phldrT="[Text]"/>
      <dgm:spPr/>
      <dgm:t>
        <a:bodyPr/>
        <a:lstStyle/>
        <a:p>
          <a:r>
            <a:rPr lang="cs-CZ" altLang="cs-CZ" dirty="0">
              <a:latin typeface="Arial" charset="0"/>
              <a:cs typeface="Arial" charset="0"/>
            </a:rPr>
            <a:t>Číselný kód</a:t>
          </a:r>
          <a:endParaRPr lang="cs-CZ" dirty="0"/>
        </a:p>
      </dgm:t>
    </dgm:pt>
    <dgm:pt modelId="{D240AD83-06AE-407B-BCDC-5CE5B2EEA1CB}" type="parTrans" cxnId="{6D0AA25E-CB1C-4C5B-ACEA-CC8AE9E83E7F}">
      <dgm:prSet/>
      <dgm:spPr/>
      <dgm:t>
        <a:bodyPr/>
        <a:lstStyle/>
        <a:p>
          <a:endParaRPr lang="cs-CZ"/>
        </a:p>
      </dgm:t>
    </dgm:pt>
    <dgm:pt modelId="{3AA1C017-6E28-434F-BB78-BD60E4748A45}" type="sibTrans" cxnId="{6D0AA25E-CB1C-4C5B-ACEA-CC8AE9E83E7F}">
      <dgm:prSet/>
      <dgm:spPr/>
      <dgm:t>
        <a:bodyPr/>
        <a:lstStyle/>
        <a:p>
          <a:endParaRPr lang="cs-CZ"/>
        </a:p>
      </dgm:t>
    </dgm:pt>
    <dgm:pt modelId="{6DCD4DE1-0DB6-4AAD-B430-10B994006EC8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Název</a:t>
          </a:r>
          <a:endParaRPr lang="cs-CZ" dirty="0"/>
        </a:p>
      </dgm:t>
    </dgm:pt>
    <dgm:pt modelId="{81A105C8-2C76-40DF-973F-1B1B57D43B00}" type="parTrans" cxnId="{2C4F63CE-70E5-41C9-8501-872C7D6C23B6}">
      <dgm:prSet/>
      <dgm:spPr/>
      <dgm:t>
        <a:bodyPr/>
        <a:lstStyle/>
        <a:p>
          <a:endParaRPr lang="cs-CZ"/>
        </a:p>
      </dgm:t>
    </dgm:pt>
    <dgm:pt modelId="{0F98AA5D-C440-41E6-B5F8-E902D0A50C29}" type="sibTrans" cxnId="{2C4F63CE-70E5-41C9-8501-872C7D6C23B6}">
      <dgm:prSet/>
      <dgm:spPr/>
      <dgm:t>
        <a:bodyPr/>
        <a:lstStyle/>
        <a:p>
          <a:endParaRPr lang="cs-CZ"/>
        </a:p>
      </dgm:t>
    </dgm:pt>
    <dgm:pt modelId="{5ABC6B03-F953-4BAC-9EEA-7692CD743224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Definice</a:t>
          </a:r>
          <a:endParaRPr lang="cs-CZ" dirty="0"/>
        </a:p>
      </dgm:t>
    </dgm:pt>
    <dgm:pt modelId="{0443EA8F-04E5-408F-9435-A86AD2B723D9}" type="parTrans" cxnId="{B16851FD-5F32-411D-8153-D83FC1FC4F55}">
      <dgm:prSet/>
      <dgm:spPr/>
      <dgm:t>
        <a:bodyPr/>
        <a:lstStyle/>
        <a:p>
          <a:endParaRPr lang="cs-CZ"/>
        </a:p>
      </dgm:t>
    </dgm:pt>
    <dgm:pt modelId="{68CE71DE-1D88-4623-8031-17131EF2E16F}" type="sibTrans" cxnId="{B16851FD-5F32-411D-8153-D83FC1FC4F55}">
      <dgm:prSet/>
      <dgm:spPr/>
      <dgm:t>
        <a:bodyPr/>
        <a:lstStyle/>
        <a:p>
          <a:endParaRPr lang="cs-CZ"/>
        </a:p>
      </dgm:t>
    </dgm:pt>
    <dgm:pt modelId="{99DFC6CC-269A-4DC9-AA64-F30DEECEE652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Určující znaky</a:t>
          </a:r>
          <a:endParaRPr lang="cs-CZ" dirty="0">
            <a:latin typeface="Arial" charset="0"/>
            <a:cs typeface="Arial" charset="0"/>
          </a:endParaRPr>
        </a:p>
      </dgm:t>
    </dgm:pt>
    <dgm:pt modelId="{82961BD3-5FC9-4353-9A48-49E1110672AA}" type="parTrans" cxnId="{8BF7D67D-83FC-4788-8E0A-D202F509C10E}">
      <dgm:prSet/>
      <dgm:spPr/>
      <dgm:t>
        <a:bodyPr/>
        <a:lstStyle/>
        <a:p>
          <a:endParaRPr lang="cs-CZ"/>
        </a:p>
      </dgm:t>
    </dgm:pt>
    <dgm:pt modelId="{E49D5442-A519-4403-B5BF-F375F570DC42}" type="sibTrans" cxnId="{8BF7D67D-83FC-4788-8E0A-D202F509C10E}">
      <dgm:prSet/>
      <dgm:spPr/>
      <dgm:t>
        <a:bodyPr/>
        <a:lstStyle/>
        <a:p>
          <a:endParaRPr lang="cs-CZ"/>
        </a:p>
      </dgm:t>
    </dgm:pt>
    <dgm:pt modelId="{568CA2D3-2D6E-45A6-8237-3E8345CDF1BA}">
      <dgm:prSet/>
      <dgm:spPr/>
      <dgm:t>
        <a:bodyPr/>
        <a:lstStyle/>
        <a:p>
          <a:r>
            <a:rPr lang="cs-CZ" dirty="0">
              <a:latin typeface="Arial" charset="0"/>
              <a:cs typeface="Arial" charset="0"/>
            </a:rPr>
            <a:t>Související faktory</a:t>
          </a:r>
        </a:p>
      </dgm:t>
    </dgm:pt>
    <dgm:pt modelId="{016932E7-D759-49C8-BD6F-2CF59A9D65E2}" type="parTrans" cxnId="{399E54F6-82D5-427E-8B77-756730716042}">
      <dgm:prSet/>
      <dgm:spPr/>
      <dgm:t>
        <a:bodyPr/>
        <a:lstStyle/>
        <a:p>
          <a:endParaRPr lang="cs-CZ"/>
        </a:p>
      </dgm:t>
    </dgm:pt>
    <dgm:pt modelId="{6F9E7884-ADAA-471C-B6A7-2C5FCC973E0A}" type="sibTrans" cxnId="{399E54F6-82D5-427E-8B77-756730716042}">
      <dgm:prSet/>
      <dgm:spPr/>
      <dgm:t>
        <a:bodyPr/>
        <a:lstStyle/>
        <a:p>
          <a:endParaRPr lang="cs-CZ"/>
        </a:p>
      </dgm:t>
    </dgm:pt>
    <dgm:pt modelId="{DCB55624-16B4-4DB6-BF1C-1CBDED7DA6D6}" type="pres">
      <dgm:prSet presAssocID="{30AC8B90-FF17-4B17-9D66-CECD566D82B5}" presName="CompostProcess" presStyleCnt="0">
        <dgm:presLayoutVars>
          <dgm:dir/>
          <dgm:resizeHandles val="exact"/>
        </dgm:presLayoutVars>
      </dgm:prSet>
      <dgm:spPr/>
    </dgm:pt>
    <dgm:pt modelId="{09A2B531-F7CE-4BAC-A6D0-CD378C72C305}" type="pres">
      <dgm:prSet presAssocID="{30AC8B90-FF17-4B17-9D66-CECD566D82B5}" presName="arrow" presStyleLbl="bgShp" presStyleIdx="0" presStyleCnt="1"/>
      <dgm:spPr/>
    </dgm:pt>
    <dgm:pt modelId="{75CC8EF0-77DC-4E24-A95A-DF807DB45EBA}" type="pres">
      <dgm:prSet presAssocID="{30AC8B90-FF17-4B17-9D66-CECD566D82B5}" presName="linearProcess" presStyleCnt="0"/>
      <dgm:spPr/>
    </dgm:pt>
    <dgm:pt modelId="{42B584AC-5909-41E8-A651-C425F3F40EED}" type="pres">
      <dgm:prSet presAssocID="{6C0C6570-6473-48AB-B019-D6F80A8F1BDA}" presName="textNode" presStyleLbl="node1" presStyleIdx="0" presStyleCnt="5">
        <dgm:presLayoutVars>
          <dgm:bulletEnabled val="1"/>
        </dgm:presLayoutVars>
      </dgm:prSet>
      <dgm:spPr/>
    </dgm:pt>
    <dgm:pt modelId="{11E4E7B3-C64C-432A-A58B-CA9F6357AA9D}" type="pres">
      <dgm:prSet presAssocID="{3AA1C017-6E28-434F-BB78-BD60E4748A45}" presName="sibTrans" presStyleCnt="0"/>
      <dgm:spPr/>
    </dgm:pt>
    <dgm:pt modelId="{6B521F8B-571A-44BF-BFB3-AB867A63DCB4}" type="pres">
      <dgm:prSet presAssocID="{6DCD4DE1-0DB6-4AAD-B430-10B994006EC8}" presName="textNode" presStyleLbl="node1" presStyleIdx="1" presStyleCnt="5">
        <dgm:presLayoutVars>
          <dgm:bulletEnabled val="1"/>
        </dgm:presLayoutVars>
      </dgm:prSet>
      <dgm:spPr/>
    </dgm:pt>
    <dgm:pt modelId="{3E2E60A2-7372-4C65-8C97-4FD0F5DA15BD}" type="pres">
      <dgm:prSet presAssocID="{0F98AA5D-C440-41E6-B5F8-E902D0A50C29}" presName="sibTrans" presStyleCnt="0"/>
      <dgm:spPr/>
    </dgm:pt>
    <dgm:pt modelId="{4FD2E3BF-7F87-4C85-9B7E-50F60B001648}" type="pres">
      <dgm:prSet presAssocID="{5ABC6B03-F953-4BAC-9EEA-7692CD743224}" presName="textNode" presStyleLbl="node1" presStyleIdx="2" presStyleCnt="5">
        <dgm:presLayoutVars>
          <dgm:bulletEnabled val="1"/>
        </dgm:presLayoutVars>
      </dgm:prSet>
      <dgm:spPr/>
    </dgm:pt>
    <dgm:pt modelId="{FC272D78-2BE2-4085-8250-B6387AB3D35C}" type="pres">
      <dgm:prSet presAssocID="{68CE71DE-1D88-4623-8031-17131EF2E16F}" presName="sibTrans" presStyleCnt="0"/>
      <dgm:spPr/>
    </dgm:pt>
    <dgm:pt modelId="{E63151DC-76D0-48F9-9CB3-AD7B7672CD8A}" type="pres">
      <dgm:prSet presAssocID="{99DFC6CC-269A-4DC9-AA64-F30DEECEE652}" presName="textNode" presStyleLbl="node1" presStyleIdx="3" presStyleCnt="5">
        <dgm:presLayoutVars>
          <dgm:bulletEnabled val="1"/>
        </dgm:presLayoutVars>
      </dgm:prSet>
      <dgm:spPr/>
    </dgm:pt>
    <dgm:pt modelId="{BA9A0E81-A857-4BF1-9022-3F69F6C75B33}" type="pres">
      <dgm:prSet presAssocID="{E49D5442-A519-4403-B5BF-F375F570DC42}" presName="sibTrans" presStyleCnt="0"/>
      <dgm:spPr/>
    </dgm:pt>
    <dgm:pt modelId="{8D277F91-FB4F-4CA2-901B-0AB66E89F24A}" type="pres">
      <dgm:prSet presAssocID="{568CA2D3-2D6E-45A6-8237-3E8345CDF1B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A600D22-0A0A-4182-B944-482A31EFAEF0}" type="presOf" srcId="{6C0C6570-6473-48AB-B019-D6F80A8F1BDA}" destId="{42B584AC-5909-41E8-A651-C425F3F40EED}" srcOrd="0" destOrd="0" presId="urn:microsoft.com/office/officeart/2005/8/layout/hProcess9"/>
    <dgm:cxn modelId="{096EA329-A03C-4574-BD3B-6FF4EE43C4CF}" type="presOf" srcId="{5ABC6B03-F953-4BAC-9EEA-7692CD743224}" destId="{4FD2E3BF-7F87-4C85-9B7E-50F60B001648}" srcOrd="0" destOrd="0" presId="urn:microsoft.com/office/officeart/2005/8/layout/hProcess9"/>
    <dgm:cxn modelId="{6D0AA25E-CB1C-4C5B-ACEA-CC8AE9E83E7F}" srcId="{30AC8B90-FF17-4B17-9D66-CECD566D82B5}" destId="{6C0C6570-6473-48AB-B019-D6F80A8F1BDA}" srcOrd="0" destOrd="0" parTransId="{D240AD83-06AE-407B-BCDC-5CE5B2EEA1CB}" sibTransId="{3AA1C017-6E28-434F-BB78-BD60E4748A45}"/>
    <dgm:cxn modelId="{4EE03E52-1CF3-4668-86DB-A0ADA55B3EEA}" type="presOf" srcId="{6DCD4DE1-0DB6-4AAD-B430-10B994006EC8}" destId="{6B521F8B-571A-44BF-BFB3-AB867A63DCB4}" srcOrd="0" destOrd="0" presId="urn:microsoft.com/office/officeart/2005/8/layout/hProcess9"/>
    <dgm:cxn modelId="{8BF7D67D-83FC-4788-8E0A-D202F509C10E}" srcId="{30AC8B90-FF17-4B17-9D66-CECD566D82B5}" destId="{99DFC6CC-269A-4DC9-AA64-F30DEECEE652}" srcOrd="3" destOrd="0" parTransId="{82961BD3-5FC9-4353-9A48-49E1110672AA}" sibTransId="{E49D5442-A519-4403-B5BF-F375F570DC42}"/>
    <dgm:cxn modelId="{39D2AEA3-235D-4F64-A7DE-D62D65CE86E0}" type="presOf" srcId="{568CA2D3-2D6E-45A6-8237-3E8345CDF1BA}" destId="{8D277F91-FB4F-4CA2-901B-0AB66E89F24A}" srcOrd="0" destOrd="0" presId="urn:microsoft.com/office/officeart/2005/8/layout/hProcess9"/>
    <dgm:cxn modelId="{799B9CC5-02DE-490A-8A2B-EA719F121C23}" type="presOf" srcId="{30AC8B90-FF17-4B17-9D66-CECD566D82B5}" destId="{DCB55624-16B4-4DB6-BF1C-1CBDED7DA6D6}" srcOrd="0" destOrd="0" presId="urn:microsoft.com/office/officeart/2005/8/layout/hProcess9"/>
    <dgm:cxn modelId="{2C4F63CE-70E5-41C9-8501-872C7D6C23B6}" srcId="{30AC8B90-FF17-4B17-9D66-CECD566D82B5}" destId="{6DCD4DE1-0DB6-4AAD-B430-10B994006EC8}" srcOrd="1" destOrd="0" parTransId="{81A105C8-2C76-40DF-973F-1B1B57D43B00}" sibTransId="{0F98AA5D-C440-41E6-B5F8-E902D0A50C29}"/>
    <dgm:cxn modelId="{7DAF36DE-C46C-430B-871C-67173B5A6AAA}" type="presOf" srcId="{99DFC6CC-269A-4DC9-AA64-F30DEECEE652}" destId="{E63151DC-76D0-48F9-9CB3-AD7B7672CD8A}" srcOrd="0" destOrd="0" presId="urn:microsoft.com/office/officeart/2005/8/layout/hProcess9"/>
    <dgm:cxn modelId="{399E54F6-82D5-427E-8B77-756730716042}" srcId="{30AC8B90-FF17-4B17-9D66-CECD566D82B5}" destId="{568CA2D3-2D6E-45A6-8237-3E8345CDF1BA}" srcOrd="4" destOrd="0" parTransId="{016932E7-D759-49C8-BD6F-2CF59A9D65E2}" sibTransId="{6F9E7884-ADAA-471C-B6A7-2C5FCC973E0A}"/>
    <dgm:cxn modelId="{B16851FD-5F32-411D-8153-D83FC1FC4F55}" srcId="{30AC8B90-FF17-4B17-9D66-CECD566D82B5}" destId="{5ABC6B03-F953-4BAC-9EEA-7692CD743224}" srcOrd="2" destOrd="0" parTransId="{0443EA8F-04E5-408F-9435-A86AD2B723D9}" sibTransId="{68CE71DE-1D88-4623-8031-17131EF2E16F}"/>
    <dgm:cxn modelId="{42AF09D7-D3D9-4565-B24B-85CA89B9CFF1}" type="presParOf" srcId="{DCB55624-16B4-4DB6-BF1C-1CBDED7DA6D6}" destId="{09A2B531-F7CE-4BAC-A6D0-CD378C72C305}" srcOrd="0" destOrd="0" presId="urn:microsoft.com/office/officeart/2005/8/layout/hProcess9"/>
    <dgm:cxn modelId="{DC9BD576-99C5-4961-9FAA-D3F6BE575C8B}" type="presParOf" srcId="{DCB55624-16B4-4DB6-BF1C-1CBDED7DA6D6}" destId="{75CC8EF0-77DC-4E24-A95A-DF807DB45EBA}" srcOrd="1" destOrd="0" presId="urn:microsoft.com/office/officeart/2005/8/layout/hProcess9"/>
    <dgm:cxn modelId="{FF7109CD-6AEA-4FC2-BD06-A8842379FC5E}" type="presParOf" srcId="{75CC8EF0-77DC-4E24-A95A-DF807DB45EBA}" destId="{42B584AC-5909-41E8-A651-C425F3F40EED}" srcOrd="0" destOrd="0" presId="urn:microsoft.com/office/officeart/2005/8/layout/hProcess9"/>
    <dgm:cxn modelId="{69A88E78-4059-47C1-A160-3C542FF036CD}" type="presParOf" srcId="{75CC8EF0-77DC-4E24-A95A-DF807DB45EBA}" destId="{11E4E7B3-C64C-432A-A58B-CA9F6357AA9D}" srcOrd="1" destOrd="0" presId="urn:microsoft.com/office/officeart/2005/8/layout/hProcess9"/>
    <dgm:cxn modelId="{00E6A36B-A2F3-4060-857A-84EB91D51452}" type="presParOf" srcId="{75CC8EF0-77DC-4E24-A95A-DF807DB45EBA}" destId="{6B521F8B-571A-44BF-BFB3-AB867A63DCB4}" srcOrd="2" destOrd="0" presId="urn:microsoft.com/office/officeart/2005/8/layout/hProcess9"/>
    <dgm:cxn modelId="{882223AC-4284-4324-B104-0848758DF0D1}" type="presParOf" srcId="{75CC8EF0-77DC-4E24-A95A-DF807DB45EBA}" destId="{3E2E60A2-7372-4C65-8C97-4FD0F5DA15BD}" srcOrd="3" destOrd="0" presId="urn:microsoft.com/office/officeart/2005/8/layout/hProcess9"/>
    <dgm:cxn modelId="{D1B979E2-CEA7-4C62-A70F-0381FF5B02F7}" type="presParOf" srcId="{75CC8EF0-77DC-4E24-A95A-DF807DB45EBA}" destId="{4FD2E3BF-7F87-4C85-9B7E-50F60B001648}" srcOrd="4" destOrd="0" presId="urn:microsoft.com/office/officeart/2005/8/layout/hProcess9"/>
    <dgm:cxn modelId="{5712C2B2-BBF6-455C-9916-878EE75B2FB4}" type="presParOf" srcId="{75CC8EF0-77DC-4E24-A95A-DF807DB45EBA}" destId="{FC272D78-2BE2-4085-8250-B6387AB3D35C}" srcOrd="5" destOrd="0" presId="urn:microsoft.com/office/officeart/2005/8/layout/hProcess9"/>
    <dgm:cxn modelId="{E27BEAA0-A763-4EFC-A018-7E8485F032A2}" type="presParOf" srcId="{75CC8EF0-77DC-4E24-A95A-DF807DB45EBA}" destId="{E63151DC-76D0-48F9-9CB3-AD7B7672CD8A}" srcOrd="6" destOrd="0" presId="urn:microsoft.com/office/officeart/2005/8/layout/hProcess9"/>
    <dgm:cxn modelId="{EB81ACA0-A69A-4145-92A3-BB43847307E1}" type="presParOf" srcId="{75CC8EF0-77DC-4E24-A95A-DF807DB45EBA}" destId="{BA9A0E81-A857-4BF1-9022-3F69F6C75B33}" srcOrd="7" destOrd="0" presId="urn:microsoft.com/office/officeart/2005/8/layout/hProcess9"/>
    <dgm:cxn modelId="{38A6B094-7F55-47DA-BE5A-42052120CA4A}" type="presParOf" srcId="{75CC8EF0-77DC-4E24-A95A-DF807DB45EBA}" destId="{8D277F91-FB4F-4CA2-901B-0AB66E89F24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AC8B90-FF17-4B17-9D66-CECD566D82B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C0C6570-6473-48AB-B019-D6F80A8F1BDA}">
      <dgm:prSet phldrT="[Text]"/>
      <dgm:spPr/>
      <dgm:t>
        <a:bodyPr/>
        <a:lstStyle/>
        <a:p>
          <a:r>
            <a:rPr lang="cs-CZ" altLang="cs-CZ" dirty="0">
              <a:latin typeface="Arial" charset="0"/>
              <a:cs typeface="Arial" charset="0"/>
            </a:rPr>
            <a:t>Číselný kód</a:t>
          </a:r>
          <a:endParaRPr lang="cs-CZ" dirty="0"/>
        </a:p>
      </dgm:t>
    </dgm:pt>
    <dgm:pt modelId="{D240AD83-06AE-407B-BCDC-5CE5B2EEA1CB}" type="parTrans" cxnId="{6D0AA25E-CB1C-4C5B-ACEA-CC8AE9E83E7F}">
      <dgm:prSet/>
      <dgm:spPr/>
      <dgm:t>
        <a:bodyPr/>
        <a:lstStyle/>
        <a:p>
          <a:endParaRPr lang="cs-CZ"/>
        </a:p>
      </dgm:t>
    </dgm:pt>
    <dgm:pt modelId="{3AA1C017-6E28-434F-BB78-BD60E4748A45}" type="sibTrans" cxnId="{6D0AA25E-CB1C-4C5B-ACEA-CC8AE9E83E7F}">
      <dgm:prSet/>
      <dgm:spPr/>
      <dgm:t>
        <a:bodyPr/>
        <a:lstStyle/>
        <a:p>
          <a:endParaRPr lang="cs-CZ"/>
        </a:p>
      </dgm:t>
    </dgm:pt>
    <dgm:pt modelId="{6DCD4DE1-0DB6-4AAD-B430-10B994006EC8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Název</a:t>
          </a:r>
          <a:endParaRPr lang="cs-CZ" dirty="0"/>
        </a:p>
      </dgm:t>
    </dgm:pt>
    <dgm:pt modelId="{81A105C8-2C76-40DF-973F-1B1B57D43B00}" type="parTrans" cxnId="{2C4F63CE-70E5-41C9-8501-872C7D6C23B6}">
      <dgm:prSet/>
      <dgm:spPr/>
      <dgm:t>
        <a:bodyPr/>
        <a:lstStyle/>
        <a:p>
          <a:endParaRPr lang="cs-CZ"/>
        </a:p>
      </dgm:t>
    </dgm:pt>
    <dgm:pt modelId="{0F98AA5D-C440-41E6-B5F8-E902D0A50C29}" type="sibTrans" cxnId="{2C4F63CE-70E5-41C9-8501-872C7D6C23B6}">
      <dgm:prSet/>
      <dgm:spPr/>
      <dgm:t>
        <a:bodyPr/>
        <a:lstStyle/>
        <a:p>
          <a:endParaRPr lang="cs-CZ"/>
        </a:p>
      </dgm:t>
    </dgm:pt>
    <dgm:pt modelId="{5ABC6B03-F953-4BAC-9EEA-7692CD743224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Definice</a:t>
          </a:r>
          <a:endParaRPr lang="cs-CZ" dirty="0"/>
        </a:p>
      </dgm:t>
    </dgm:pt>
    <dgm:pt modelId="{0443EA8F-04E5-408F-9435-A86AD2B723D9}" type="parTrans" cxnId="{B16851FD-5F32-411D-8153-D83FC1FC4F55}">
      <dgm:prSet/>
      <dgm:spPr/>
      <dgm:t>
        <a:bodyPr/>
        <a:lstStyle/>
        <a:p>
          <a:endParaRPr lang="cs-CZ"/>
        </a:p>
      </dgm:t>
    </dgm:pt>
    <dgm:pt modelId="{68CE71DE-1D88-4623-8031-17131EF2E16F}" type="sibTrans" cxnId="{B16851FD-5F32-411D-8153-D83FC1FC4F55}">
      <dgm:prSet/>
      <dgm:spPr/>
      <dgm:t>
        <a:bodyPr/>
        <a:lstStyle/>
        <a:p>
          <a:endParaRPr lang="cs-CZ"/>
        </a:p>
      </dgm:t>
    </dgm:pt>
    <dgm:pt modelId="{99DFC6CC-269A-4DC9-AA64-F30DEECEE652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Rizikové faktory</a:t>
          </a:r>
          <a:endParaRPr lang="cs-CZ" dirty="0">
            <a:latin typeface="Arial" charset="0"/>
            <a:cs typeface="Arial" charset="0"/>
          </a:endParaRPr>
        </a:p>
      </dgm:t>
    </dgm:pt>
    <dgm:pt modelId="{82961BD3-5FC9-4353-9A48-49E1110672AA}" type="parTrans" cxnId="{8BF7D67D-83FC-4788-8E0A-D202F509C10E}">
      <dgm:prSet/>
      <dgm:spPr/>
      <dgm:t>
        <a:bodyPr/>
        <a:lstStyle/>
        <a:p>
          <a:endParaRPr lang="cs-CZ"/>
        </a:p>
      </dgm:t>
    </dgm:pt>
    <dgm:pt modelId="{E49D5442-A519-4403-B5BF-F375F570DC42}" type="sibTrans" cxnId="{8BF7D67D-83FC-4788-8E0A-D202F509C10E}">
      <dgm:prSet/>
      <dgm:spPr/>
      <dgm:t>
        <a:bodyPr/>
        <a:lstStyle/>
        <a:p>
          <a:endParaRPr lang="cs-CZ"/>
        </a:p>
      </dgm:t>
    </dgm:pt>
    <dgm:pt modelId="{DCB55624-16B4-4DB6-BF1C-1CBDED7DA6D6}" type="pres">
      <dgm:prSet presAssocID="{30AC8B90-FF17-4B17-9D66-CECD566D82B5}" presName="CompostProcess" presStyleCnt="0">
        <dgm:presLayoutVars>
          <dgm:dir/>
          <dgm:resizeHandles val="exact"/>
        </dgm:presLayoutVars>
      </dgm:prSet>
      <dgm:spPr/>
    </dgm:pt>
    <dgm:pt modelId="{09A2B531-F7CE-4BAC-A6D0-CD378C72C305}" type="pres">
      <dgm:prSet presAssocID="{30AC8B90-FF17-4B17-9D66-CECD566D82B5}" presName="arrow" presStyleLbl="bgShp" presStyleIdx="0" presStyleCnt="1"/>
      <dgm:spPr/>
    </dgm:pt>
    <dgm:pt modelId="{75CC8EF0-77DC-4E24-A95A-DF807DB45EBA}" type="pres">
      <dgm:prSet presAssocID="{30AC8B90-FF17-4B17-9D66-CECD566D82B5}" presName="linearProcess" presStyleCnt="0"/>
      <dgm:spPr/>
    </dgm:pt>
    <dgm:pt modelId="{42B584AC-5909-41E8-A651-C425F3F40EED}" type="pres">
      <dgm:prSet presAssocID="{6C0C6570-6473-48AB-B019-D6F80A8F1BDA}" presName="textNode" presStyleLbl="node1" presStyleIdx="0" presStyleCnt="4">
        <dgm:presLayoutVars>
          <dgm:bulletEnabled val="1"/>
        </dgm:presLayoutVars>
      </dgm:prSet>
      <dgm:spPr/>
    </dgm:pt>
    <dgm:pt modelId="{11E4E7B3-C64C-432A-A58B-CA9F6357AA9D}" type="pres">
      <dgm:prSet presAssocID="{3AA1C017-6E28-434F-BB78-BD60E4748A45}" presName="sibTrans" presStyleCnt="0"/>
      <dgm:spPr/>
    </dgm:pt>
    <dgm:pt modelId="{6B521F8B-571A-44BF-BFB3-AB867A63DCB4}" type="pres">
      <dgm:prSet presAssocID="{6DCD4DE1-0DB6-4AAD-B430-10B994006EC8}" presName="textNode" presStyleLbl="node1" presStyleIdx="1" presStyleCnt="4">
        <dgm:presLayoutVars>
          <dgm:bulletEnabled val="1"/>
        </dgm:presLayoutVars>
      </dgm:prSet>
      <dgm:spPr/>
    </dgm:pt>
    <dgm:pt modelId="{3E2E60A2-7372-4C65-8C97-4FD0F5DA15BD}" type="pres">
      <dgm:prSet presAssocID="{0F98AA5D-C440-41E6-B5F8-E902D0A50C29}" presName="sibTrans" presStyleCnt="0"/>
      <dgm:spPr/>
    </dgm:pt>
    <dgm:pt modelId="{4FD2E3BF-7F87-4C85-9B7E-50F60B001648}" type="pres">
      <dgm:prSet presAssocID="{5ABC6B03-F953-4BAC-9EEA-7692CD743224}" presName="textNode" presStyleLbl="node1" presStyleIdx="2" presStyleCnt="4">
        <dgm:presLayoutVars>
          <dgm:bulletEnabled val="1"/>
        </dgm:presLayoutVars>
      </dgm:prSet>
      <dgm:spPr/>
    </dgm:pt>
    <dgm:pt modelId="{FC272D78-2BE2-4085-8250-B6387AB3D35C}" type="pres">
      <dgm:prSet presAssocID="{68CE71DE-1D88-4623-8031-17131EF2E16F}" presName="sibTrans" presStyleCnt="0"/>
      <dgm:spPr/>
    </dgm:pt>
    <dgm:pt modelId="{E63151DC-76D0-48F9-9CB3-AD7B7672CD8A}" type="pres">
      <dgm:prSet presAssocID="{99DFC6CC-269A-4DC9-AA64-F30DEECEE65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D0AA25E-CB1C-4C5B-ACEA-CC8AE9E83E7F}" srcId="{30AC8B90-FF17-4B17-9D66-CECD566D82B5}" destId="{6C0C6570-6473-48AB-B019-D6F80A8F1BDA}" srcOrd="0" destOrd="0" parTransId="{D240AD83-06AE-407B-BCDC-5CE5B2EEA1CB}" sibTransId="{3AA1C017-6E28-434F-BB78-BD60E4748A45}"/>
    <dgm:cxn modelId="{0297525F-F6BB-44BA-9628-169A01FF5A1A}" type="presOf" srcId="{99DFC6CC-269A-4DC9-AA64-F30DEECEE652}" destId="{E63151DC-76D0-48F9-9CB3-AD7B7672CD8A}" srcOrd="0" destOrd="0" presId="urn:microsoft.com/office/officeart/2005/8/layout/hProcess9"/>
    <dgm:cxn modelId="{920EB662-FDA5-4A62-8FBE-12A00893ED8B}" type="presOf" srcId="{5ABC6B03-F953-4BAC-9EEA-7692CD743224}" destId="{4FD2E3BF-7F87-4C85-9B7E-50F60B001648}" srcOrd="0" destOrd="0" presId="urn:microsoft.com/office/officeart/2005/8/layout/hProcess9"/>
    <dgm:cxn modelId="{8BF7D67D-83FC-4788-8E0A-D202F509C10E}" srcId="{30AC8B90-FF17-4B17-9D66-CECD566D82B5}" destId="{99DFC6CC-269A-4DC9-AA64-F30DEECEE652}" srcOrd="3" destOrd="0" parTransId="{82961BD3-5FC9-4353-9A48-49E1110672AA}" sibTransId="{E49D5442-A519-4403-B5BF-F375F570DC42}"/>
    <dgm:cxn modelId="{03067A81-EF81-4292-8127-A77334FDE21D}" type="presOf" srcId="{6C0C6570-6473-48AB-B019-D6F80A8F1BDA}" destId="{42B584AC-5909-41E8-A651-C425F3F40EED}" srcOrd="0" destOrd="0" presId="urn:microsoft.com/office/officeart/2005/8/layout/hProcess9"/>
    <dgm:cxn modelId="{2C4F63CE-70E5-41C9-8501-872C7D6C23B6}" srcId="{30AC8B90-FF17-4B17-9D66-CECD566D82B5}" destId="{6DCD4DE1-0DB6-4AAD-B430-10B994006EC8}" srcOrd="1" destOrd="0" parTransId="{81A105C8-2C76-40DF-973F-1B1B57D43B00}" sibTransId="{0F98AA5D-C440-41E6-B5F8-E902D0A50C29}"/>
    <dgm:cxn modelId="{BF4DC8E3-9AED-4945-BB27-BFF6E8795CC4}" type="presOf" srcId="{6DCD4DE1-0DB6-4AAD-B430-10B994006EC8}" destId="{6B521F8B-571A-44BF-BFB3-AB867A63DCB4}" srcOrd="0" destOrd="0" presId="urn:microsoft.com/office/officeart/2005/8/layout/hProcess9"/>
    <dgm:cxn modelId="{3C19FBEF-A0FE-42F9-88D8-D439C65C7704}" type="presOf" srcId="{30AC8B90-FF17-4B17-9D66-CECD566D82B5}" destId="{DCB55624-16B4-4DB6-BF1C-1CBDED7DA6D6}" srcOrd="0" destOrd="0" presId="urn:microsoft.com/office/officeart/2005/8/layout/hProcess9"/>
    <dgm:cxn modelId="{B16851FD-5F32-411D-8153-D83FC1FC4F55}" srcId="{30AC8B90-FF17-4B17-9D66-CECD566D82B5}" destId="{5ABC6B03-F953-4BAC-9EEA-7692CD743224}" srcOrd="2" destOrd="0" parTransId="{0443EA8F-04E5-408F-9435-A86AD2B723D9}" sibTransId="{68CE71DE-1D88-4623-8031-17131EF2E16F}"/>
    <dgm:cxn modelId="{1E3C7C09-C6B2-4A57-8197-EAAB289B5011}" type="presParOf" srcId="{DCB55624-16B4-4DB6-BF1C-1CBDED7DA6D6}" destId="{09A2B531-F7CE-4BAC-A6D0-CD378C72C305}" srcOrd="0" destOrd="0" presId="urn:microsoft.com/office/officeart/2005/8/layout/hProcess9"/>
    <dgm:cxn modelId="{76F1404F-D16D-45B1-BD5B-66FDC69447F1}" type="presParOf" srcId="{DCB55624-16B4-4DB6-BF1C-1CBDED7DA6D6}" destId="{75CC8EF0-77DC-4E24-A95A-DF807DB45EBA}" srcOrd="1" destOrd="0" presId="urn:microsoft.com/office/officeart/2005/8/layout/hProcess9"/>
    <dgm:cxn modelId="{3EB7F256-DEEA-4B7A-B01B-0A48E78FF5DB}" type="presParOf" srcId="{75CC8EF0-77DC-4E24-A95A-DF807DB45EBA}" destId="{42B584AC-5909-41E8-A651-C425F3F40EED}" srcOrd="0" destOrd="0" presId="urn:microsoft.com/office/officeart/2005/8/layout/hProcess9"/>
    <dgm:cxn modelId="{F17BD747-9F5A-4399-A989-6E32934326A3}" type="presParOf" srcId="{75CC8EF0-77DC-4E24-A95A-DF807DB45EBA}" destId="{11E4E7B3-C64C-432A-A58B-CA9F6357AA9D}" srcOrd="1" destOrd="0" presId="urn:microsoft.com/office/officeart/2005/8/layout/hProcess9"/>
    <dgm:cxn modelId="{E1321AB3-7BB9-4509-9E82-9F3EDEED7B07}" type="presParOf" srcId="{75CC8EF0-77DC-4E24-A95A-DF807DB45EBA}" destId="{6B521F8B-571A-44BF-BFB3-AB867A63DCB4}" srcOrd="2" destOrd="0" presId="urn:microsoft.com/office/officeart/2005/8/layout/hProcess9"/>
    <dgm:cxn modelId="{B7BBC6C7-E825-424E-A843-7267FED43F27}" type="presParOf" srcId="{75CC8EF0-77DC-4E24-A95A-DF807DB45EBA}" destId="{3E2E60A2-7372-4C65-8C97-4FD0F5DA15BD}" srcOrd="3" destOrd="0" presId="urn:microsoft.com/office/officeart/2005/8/layout/hProcess9"/>
    <dgm:cxn modelId="{42A851C5-67D8-4D60-A103-A6889EDB5567}" type="presParOf" srcId="{75CC8EF0-77DC-4E24-A95A-DF807DB45EBA}" destId="{4FD2E3BF-7F87-4C85-9B7E-50F60B001648}" srcOrd="4" destOrd="0" presId="urn:microsoft.com/office/officeart/2005/8/layout/hProcess9"/>
    <dgm:cxn modelId="{7850B0B5-5FA6-42D6-9CFA-7AA1F64169CE}" type="presParOf" srcId="{75CC8EF0-77DC-4E24-A95A-DF807DB45EBA}" destId="{FC272D78-2BE2-4085-8250-B6387AB3D35C}" srcOrd="5" destOrd="0" presId="urn:microsoft.com/office/officeart/2005/8/layout/hProcess9"/>
    <dgm:cxn modelId="{2637DDEB-B53B-4393-8EA6-CAB902CCEC43}" type="presParOf" srcId="{75CC8EF0-77DC-4E24-A95A-DF807DB45EBA}" destId="{E63151DC-76D0-48F9-9CB3-AD7B7672CD8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AC8B90-FF17-4B17-9D66-CECD566D82B5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6C0C6570-6473-48AB-B019-D6F80A8F1BDA}">
      <dgm:prSet phldrT="[Text]"/>
      <dgm:spPr/>
      <dgm:t>
        <a:bodyPr/>
        <a:lstStyle/>
        <a:p>
          <a:r>
            <a:rPr lang="cs-CZ" altLang="cs-CZ" dirty="0">
              <a:latin typeface="Arial" charset="0"/>
              <a:cs typeface="Arial" charset="0"/>
            </a:rPr>
            <a:t>Číselný kód</a:t>
          </a:r>
          <a:endParaRPr lang="cs-CZ" dirty="0"/>
        </a:p>
      </dgm:t>
    </dgm:pt>
    <dgm:pt modelId="{D240AD83-06AE-407B-BCDC-5CE5B2EEA1CB}" type="parTrans" cxnId="{6D0AA25E-CB1C-4C5B-ACEA-CC8AE9E83E7F}">
      <dgm:prSet/>
      <dgm:spPr/>
      <dgm:t>
        <a:bodyPr/>
        <a:lstStyle/>
        <a:p>
          <a:endParaRPr lang="cs-CZ"/>
        </a:p>
      </dgm:t>
    </dgm:pt>
    <dgm:pt modelId="{3AA1C017-6E28-434F-BB78-BD60E4748A45}" type="sibTrans" cxnId="{6D0AA25E-CB1C-4C5B-ACEA-CC8AE9E83E7F}">
      <dgm:prSet/>
      <dgm:spPr/>
      <dgm:t>
        <a:bodyPr/>
        <a:lstStyle/>
        <a:p>
          <a:endParaRPr lang="cs-CZ"/>
        </a:p>
      </dgm:t>
    </dgm:pt>
    <dgm:pt modelId="{6DCD4DE1-0DB6-4AAD-B430-10B994006EC8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Název</a:t>
          </a:r>
          <a:endParaRPr lang="cs-CZ" dirty="0"/>
        </a:p>
      </dgm:t>
    </dgm:pt>
    <dgm:pt modelId="{81A105C8-2C76-40DF-973F-1B1B57D43B00}" type="parTrans" cxnId="{2C4F63CE-70E5-41C9-8501-872C7D6C23B6}">
      <dgm:prSet/>
      <dgm:spPr/>
      <dgm:t>
        <a:bodyPr/>
        <a:lstStyle/>
        <a:p>
          <a:endParaRPr lang="cs-CZ"/>
        </a:p>
      </dgm:t>
    </dgm:pt>
    <dgm:pt modelId="{0F98AA5D-C440-41E6-B5F8-E902D0A50C29}" type="sibTrans" cxnId="{2C4F63CE-70E5-41C9-8501-872C7D6C23B6}">
      <dgm:prSet/>
      <dgm:spPr/>
      <dgm:t>
        <a:bodyPr/>
        <a:lstStyle/>
        <a:p>
          <a:endParaRPr lang="cs-CZ"/>
        </a:p>
      </dgm:t>
    </dgm:pt>
    <dgm:pt modelId="{5ABC6B03-F953-4BAC-9EEA-7692CD743224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Definice</a:t>
          </a:r>
          <a:endParaRPr lang="cs-CZ" dirty="0"/>
        </a:p>
      </dgm:t>
    </dgm:pt>
    <dgm:pt modelId="{0443EA8F-04E5-408F-9435-A86AD2B723D9}" type="parTrans" cxnId="{B16851FD-5F32-411D-8153-D83FC1FC4F55}">
      <dgm:prSet/>
      <dgm:spPr/>
      <dgm:t>
        <a:bodyPr/>
        <a:lstStyle/>
        <a:p>
          <a:endParaRPr lang="cs-CZ"/>
        </a:p>
      </dgm:t>
    </dgm:pt>
    <dgm:pt modelId="{68CE71DE-1D88-4623-8031-17131EF2E16F}" type="sibTrans" cxnId="{B16851FD-5F32-411D-8153-D83FC1FC4F55}">
      <dgm:prSet/>
      <dgm:spPr/>
      <dgm:t>
        <a:bodyPr/>
        <a:lstStyle/>
        <a:p>
          <a:endParaRPr lang="cs-CZ"/>
        </a:p>
      </dgm:t>
    </dgm:pt>
    <dgm:pt modelId="{99DFC6CC-269A-4DC9-AA64-F30DEECEE652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Určující znaky</a:t>
          </a:r>
          <a:endParaRPr lang="cs-CZ" dirty="0">
            <a:latin typeface="Arial" charset="0"/>
            <a:cs typeface="Arial" charset="0"/>
          </a:endParaRPr>
        </a:p>
      </dgm:t>
    </dgm:pt>
    <dgm:pt modelId="{82961BD3-5FC9-4353-9A48-49E1110672AA}" type="parTrans" cxnId="{8BF7D67D-83FC-4788-8E0A-D202F509C10E}">
      <dgm:prSet/>
      <dgm:spPr/>
      <dgm:t>
        <a:bodyPr/>
        <a:lstStyle/>
        <a:p>
          <a:endParaRPr lang="cs-CZ"/>
        </a:p>
      </dgm:t>
    </dgm:pt>
    <dgm:pt modelId="{E49D5442-A519-4403-B5BF-F375F570DC42}" type="sibTrans" cxnId="{8BF7D67D-83FC-4788-8E0A-D202F509C10E}">
      <dgm:prSet/>
      <dgm:spPr/>
      <dgm:t>
        <a:bodyPr/>
        <a:lstStyle/>
        <a:p>
          <a:endParaRPr lang="cs-CZ"/>
        </a:p>
      </dgm:t>
    </dgm:pt>
    <dgm:pt modelId="{DCB55624-16B4-4DB6-BF1C-1CBDED7DA6D6}" type="pres">
      <dgm:prSet presAssocID="{30AC8B90-FF17-4B17-9D66-CECD566D82B5}" presName="CompostProcess" presStyleCnt="0">
        <dgm:presLayoutVars>
          <dgm:dir/>
          <dgm:resizeHandles val="exact"/>
        </dgm:presLayoutVars>
      </dgm:prSet>
      <dgm:spPr/>
    </dgm:pt>
    <dgm:pt modelId="{09A2B531-F7CE-4BAC-A6D0-CD378C72C305}" type="pres">
      <dgm:prSet presAssocID="{30AC8B90-FF17-4B17-9D66-CECD566D82B5}" presName="arrow" presStyleLbl="bgShp" presStyleIdx="0" presStyleCnt="1"/>
      <dgm:spPr/>
    </dgm:pt>
    <dgm:pt modelId="{75CC8EF0-77DC-4E24-A95A-DF807DB45EBA}" type="pres">
      <dgm:prSet presAssocID="{30AC8B90-FF17-4B17-9D66-CECD566D82B5}" presName="linearProcess" presStyleCnt="0"/>
      <dgm:spPr/>
    </dgm:pt>
    <dgm:pt modelId="{42B584AC-5909-41E8-A651-C425F3F40EED}" type="pres">
      <dgm:prSet presAssocID="{6C0C6570-6473-48AB-B019-D6F80A8F1BDA}" presName="textNode" presStyleLbl="node1" presStyleIdx="0" presStyleCnt="4">
        <dgm:presLayoutVars>
          <dgm:bulletEnabled val="1"/>
        </dgm:presLayoutVars>
      </dgm:prSet>
      <dgm:spPr/>
    </dgm:pt>
    <dgm:pt modelId="{11E4E7B3-C64C-432A-A58B-CA9F6357AA9D}" type="pres">
      <dgm:prSet presAssocID="{3AA1C017-6E28-434F-BB78-BD60E4748A45}" presName="sibTrans" presStyleCnt="0"/>
      <dgm:spPr/>
    </dgm:pt>
    <dgm:pt modelId="{6B521F8B-571A-44BF-BFB3-AB867A63DCB4}" type="pres">
      <dgm:prSet presAssocID="{6DCD4DE1-0DB6-4AAD-B430-10B994006EC8}" presName="textNode" presStyleLbl="node1" presStyleIdx="1" presStyleCnt="4">
        <dgm:presLayoutVars>
          <dgm:bulletEnabled val="1"/>
        </dgm:presLayoutVars>
      </dgm:prSet>
      <dgm:spPr/>
    </dgm:pt>
    <dgm:pt modelId="{3E2E60A2-7372-4C65-8C97-4FD0F5DA15BD}" type="pres">
      <dgm:prSet presAssocID="{0F98AA5D-C440-41E6-B5F8-E902D0A50C29}" presName="sibTrans" presStyleCnt="0"/>
      <dgm:spPr/>
    </dgm:pt>
    <dgm:pt modelId="{4FD2E3BF-7F87-4C85-9B7E-50F60B001648}" type="pres">
      <dgm:prSet presAssocID="{5ABC6B03-F953-4BAC-9EEA-7692CD743224}" presName="textNode" presStyleLbl="node1" presStyleIdx="2" presStyleCnt="4">
        <dgm:presLayoutVars>
          <dgm:bulletEnabled val="1"/>
        </dgm:presLayoutVars>
      </dgm:prSet>
      <dgm:spPr/>
    </dgm:pt>
    <dgm:pt modelId="{FC272D78-2BE2-4085-8250-B6387AB3D35C}" type="pres">
      <dgm:prSet presAssocID="{68CE71DE-1D88-4623-8031-17131EF2E16F}" presName="sibTrans" presStyleCnt="0"/>
      <dgm:spPr/>
    </dgm:pt>
    <dgm:pt modelId="{E63151DC-76D0-48F9-9CB3-AD7B7672CD8A}" type="pres">
      <dgm:prSet presAssocID="{99DFC6CC-269A-4DC9-AA64-F30DEECEE65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B75C215-7C16-4A11-8F93-8EC2CBEB8CEB}" type="presOf" srcId="{30AC8B90-FF17-4B17-9D66-CECD566D82B5}" destId="{DCB55624-16B4-4DB6-BF1C-1CBDED7DA6D6}" srcOrd="0" destOrd="0" presId="urn:microsoft.com/office/officeart/2005/8/layout/hProcess9"/>
    <dgm:cxn modelId="{6D0AA25E-CB1C-4C5B-ACEA-CC8AE9E83E7F}" srcId="{30AC8B90-FF17-4B17-9D66-CECD566D82B5}" destId="{6C0C6570-6473-48AB-B019-D6F80A8F1BDA}" srcOrd="0" destOrd="0" parTransId="{D240AD83-06AE-407B-BCDC-5CE5B2EEA1CB}" sibTransId="{3AA1C017-6E28-434F-BB78-BD60E4748A45}"/>
    <dgm:cxn modelId="{3F9C286E-F142-4F0B-91B4-4DBAB2491DFA}" type="presOf" srcId="{6C0C6570-6473-48AB-B019-D6F80A8F1BDA}" destId="{42B584AC-5909-41E8-A651-C425F3F40EED}" srcOrd="0" destOrd="0" presId="urn:microsoft.com/office/officeart/2005/8/layout/hProcess9"/>
    <dgm:cxn modelId="{8BF7D67D-83FC-4788-8E0A-D202F509C10E}" srcId="{30AC8B90-FF17-4B17-9D66-CECD566D82B5}" destId="{99DFC6CC-269A-4DC9-AA64-F30DEECEE652}" srcOrd="3" destOrd="0" parTransId="{82961BD3-5FC9-4353-9A48-49E1110672AA}" sibTransId="{E49D5442-A519-4403-B5BF-F375F570DC42}"/>
    <dgm:cxn modelId="{271B58B7-452C-4FA6-8BC6-957DF607EC15}" type="presOf" srcId="{99DFC6CC-269A-4DC9-AA64-F30DEECEE652}" destId="{E63151DC-76D0-48F9-9CB3-AD7B7672CD8A}" srcOrd="0" destOrd="0" presId="urn:microsoft.com/office/officeart/2005/8/layout/hProcess9"/>
    <dgm:cxn modelId="{2C4F63CE-70E5-41C9-8501-872C7D6C23B6}" srcId="{30AC8B90-FF17-4B17-9D66-CECD566D82B5}" destId="{6DCD4DE1-0DB6-4AAD-B430-10B994006EC8}" srcOrd="1" destOrd="0" parTransId="{81A105C8-2C76-40DF-973F-1B1B57D43B00}" sibTransId="{0F98AA5D-C440-41E6-B5F8-E902D0A50C29}"/>
    <dgm:cxn modelId="{69A36CDB-D6F2-4FA2-ACD1-CC58A0AA9E5D}" type="presOf" srcId="{6DCD4DE1-0DB6-4AAD-B430-10B994006EC8}" destId="{6B521F8B-571A-44BF-BFB3-AB867A63DCB4}" srcOrd="0" destOrd="0" presId="urn:microsoft.com/office/officeart/2005/8/layout/hProcess9"/>
    <dgm:cxn modelId="{6D2C9FF6-A3A7-4FA4-8862-EC0BD61D716D}" type="presOf" srcId="{5ABC6B03-F953-4BAC-9EEA-7692CD743224}" destId="{4FD2E3BF-7F87-4C85-9B7E-50F60B001648}" srcOrd="0" destOrd="0" presId="urn:microsoft.com/office/officeart/2005/8/layout/hProcess9"/>
    <dgm:cxn modelId="{B16851FD-5F32-411D-8153-D83FC1FC4F55}" srcId="{30AC8B90-FF17-4B17-9D66-CECD566D82B5}" destId="{5ABC6B03-F953-4BAC-9EEA-7692CD743224}" srcOrd="2" destOrd="0" parTransId="{0443EA8F-04E5-408F-9435-A86AD2B723D9}" sibTransId="{68CE71DE-1D88-4623-8031-17131EF2E16F}"/>
    <dgm:cxn modelId="{DEC67BD8-A384-4613-8375-68EC4549E6F4}" type="presParOf" srcId="{DCB55624-16B4-4DB6-BF1C-1CBDED7DA6D6}" destId="{09A2B531-F7CE-4BAC-A6D0-CD378C72C305}" srcOrd="0" destOrd="0" presId="urn:microsoft.com/office/officeart/2005/8/layout/hProcess9"/>
    <dgm:cxn modelId="{8BF6E6D1-320C-4619-86DC-3582C7287610}" type="presParOf" srcId="{DCB55624-16B4-4DB6-BF1C-1CBDED7DA6D6}" destId="{75CC8EF0-77DC-4E24-A95A-DF807DB45EBA}" srcOrd="1" destOrd="0" presId="urn:microsoft.com/office/officeart/2005/8/layout/hProcess9"/>
    <dgm:cxn modelId="{5ADE495C-838A-4433-8B54-064D544641EE}" type="presParOf" srcId="{75CC8EF0-77DC-4E24-A95A-DF807DB45EBA}" destId="{42B584AC-5909-41E8-A651-C425F3F40EED}" srcOrd="0" destOrd="0" presId="urn:microsoft.com/office/officeart/2005/8/layout/hProcess9"/>
    <dgm:cxn modelId="{124D514A-94CD-4EE7-9A47-056242561395}" type="presParOf" srcId="{75CC8EF0-77DC-4E24-A95A-DF807DB45EBA}" destId="{11E4E7B3-C64C-432A-A58B-CA9F6357AA9D}" srcOrd="1" destOrd="0" presId="urn:microsoft.com/office/officeart/2005/8/layout/hProcess9"/>
    <dgm:cxn modelId="{5B9673F9-35FC-454C-AE42-FC3FB73BFCA0}" type="presParOf" srcId="{75CC8EF0-77DC-4E24-A95A-DF807DB45EBA}" destId="{6B521F8B-571A-44BF-BFB3-AB867A63DCB4}" srcOrd="2" destOrd="0" presId="urn:microsoft.com/office/officeart/2005/8/layout/hProcess9"/>
    <dgm:cxn modelId="{9D203D06-79B1-4467-98DD-CBE4C9B64847}" type="presParOf" srcId="{75CC8EF0-77DC-4E24-A95A-DF807DB45EBA}" destId="{3E2E60A2-7372-4C65-8C97-4FD0F5DA15BD}" srcOrd="3" destOrd="0" presId="urn:microsoft.com/office/officeart/2005/8/layout/hProcess9"/>
    <dgm:cxn modelId="{0E5543CB-A4BC-4781-A499-DF282AAA0389}" type="presParOf" srcId="{75CC8EF0-77DC-4E24-A95A-DF807DB45EBA}" destId="{4FD2E3BF-7F87-4C85-9B7E-50F60B001648}" srcOrd="4" destOrd="0" presId="urn:microsoft.com/office/officeart/2005/8/layout/hProcess9"/>
    <dgm:cxn modelId="{4A097B53-BE62-444B-BE6F-CFD53B2C2EF2}" type="presParOf" srcId="{75CC8EF0-77DC-4E24-A95A-DF807DB45EBA}" destId="{FC272D78-2BE2-4085-8250-B6387AB3D35C}" srcOrd="5" destOrd="0" presId="urn:microsoft.com/office/officeart/2005/8/layout/hProcess9"/>
    <dgm:cxn modelId="{35C13AC1-35E5-4EA1-8E2F-4AAEF0834594}" type="presParOf" srcId="{75CC8EF0-77DC-4E24-A95A-DF807DB45EBA}" destId="{E63151DC-76D0-48F9-9CB3-AD7B7672CD8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40F897-4A14-4D64-8DEC-3B6703BAF6E5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1456E809-6D48-43B2-B12A-42A54713AD83}">
      <dgm:prSet phldrT="[Text]"/>
      <dgm:spPr/>
      <dgm:t>
        <a:bodyPr/>
        <a:lstStyle/>
        <a:p>
          <a:r>
            <a:rPr lang="cs-CZ" b="1" dirty="0"/>
            <a:t>Aktuální</a:t>
          </a:r>
        </a:p>
      </dgm:t>
    </dgm:pt>
    <dgm:pt modelId="{2F707415-20F6-4194-94CB-766DE0DA7E72}" type="parTrans" cxnId="{0CC3BCF9-FF83-45E2-8F21-30D8821155D1}">
      <dgm:prSet/>
      <dgm:spPr/>
      <dgm:t>
        <a:bodyPr/>
        <a:lstStyle/>
        <a:p>
          <a:endParaRPr lang="cs-CZ"/>
        </a:p>
      </dgm:t>
    </dgm:pt>
    <dgm:pt modelId="{1CFF01A4-E05C-4405-B390-D9654906AB9A}" type="sibTrans" cxnId="{0CC3BCF9-FF83-45E2-8F21-30D8821155D1}">
      <dgm:prSet/>
      <dgm:spPr/>
      <dgm:t>
        <a:bodyPr/>
        <a:lstStyle/>
        <a:p>
          <a:endParaRPr lang="cs-CZ"/>
        </a:p>
      </dgm:t>
    </dgm:pt>
    <dgm:pt modelId="{B1C61006-B547-4E68-B716-9FA85C70DF45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první pozice</a:t>
          </a:r>
        </a:p>
      </dgm:t>
    </dgm:pt>
    <dgm:pt modelId="{4439328A-D10E-4AB8-8C11-DAF3B1E6D82C}" type="parTrans" cxnId="{C9950201-DA2B-43F9-AD8A-752BF4BB0042}">
      <dgm:prSet/>
      <dgm:spPr/>
      <dgm:t>
        <a:bodyPr/>
        <a:lstStyle/>
        <a:p>
          <a:endParaRPr lang="cs-CZ"/>
        </a:p>
      </dgm:t>
    </dgm:pt>
    <dgm:pt modelId="{152F4DA1-9FE7-4DD1-A53E-34B239892DE6}" type="sibTrans" cxnId="{C9950201-DA2B-43F9-AD8A-752BF4BB0042}">
      <dgm:prSet/>
      <dgm:spPr/>
      <dgm:t>
        <a:bodyPr/>
        <a:lstStyle/>
        <a:p>
          <a:endParaRPr lang="cs-CZ"/>
        </a:p>
      </dgm:t>
    </dgm:pt>
    <dgm:pt modelId="{7C14006E-B730-4EF5-9911-12C4E2425AFB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řadí se dle naléhavosti z pohledu pacienta</a:t>
          </a:r>
        </a:p>
      </dgm:t>
    </dgm:pt>
    <dgm:pt modelId="{E8342B4F-B694-4A40-A65E-7BFF2DFC2AFF}" type="parTrans" cxnId="{6866292B-938F-4DE2-BAB1-F63C0B87868C}">
      <dgm:prSet/>
      <dgm:spPr/>
      <dgm:t>
        <a:bodyPr/>
        <a:lstStyle/>
        <a:p>
          <a:endParaRPr lang="cs-CZ"/>
        </a:p>
      </dgm:t>
    </dgm:pt>
    <dgm:pt modelId="{DCAB1866-9126-4159-A865-7240F69DB7AB}" type="sibTrans" cxnId="{6866292B-938F-4DE2-BAB1-F63C0B87868C}">
      <dgm:prSet/>
      <dgm:spPr/>
      <dgm:t>
        <a:bodyPr/>
        <a:lstStyle/>
        <a:p>
          <a:endParaRPr lang="cs-CZ"/>
        </a:p>
      </dgm:t>
    </dgm:pt>
    <dgm:pt modelId="{8232B440-099D-4473-9627-22B22BF970B6}">
      <dgm:prSet phldrT="[Text]"/>
      <dgm:spPr/>
      <dgm:t>
        <a:bodyPr/>
        <a:lstStyle/>
        <a:p>
          <a:r>
            <a:rPr lang="cs-CZ" b="1" dirty="0"/>
            <a:t>Potenciální</a:t>
          </a:r>
        </a:p>
      </dgm:t>
    </dgm:pt>
    <dgm:pt modelId="{F34A3D7F-D1C0-428D-AFAC-63F779D7A462}" type="parTrans" cxnId="{17A32CEC-6BBB-4A55-A49F-DA3FE3AED59E}">
      <dgm:prSet/>
      <dgm:spPr/>
      <dgm:t>
        <a:bodyPr/>
        <a:lstStyle/>
        <a:p>
          <a:endParaRPr lang="cs-CZ"/>
        </a:p>
      </dgm:t>
    </dgm:pt>
    <dgm:pt modelId="{5E6368EB-A0E6-412E-924A-2E3AE6D0B049}" type="sibTrans" cxnId="{17A32CEC-6BBB-4A55-A49F-DA3FE3AED59E}">
      <dgm:prSet/>
      <dgm:spPr/>
      <dgm:t>
        <a:bodyPr/>
        <a:lstStyle/>
        <a:p>
          <a:endParaRPr lang="cs-CZ"/>
        </a:p>
      </dgm:t>
    </dgm:pt>
    <dgm:pt modelId="{21AC8E18-FF7B-4A09-8385-47DC487ACE7C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jakákoliv diagnóza obsahující v názvu slovo „riziko“ je potenciální a řadí se za akutní (důvod je řazení z pohledu priorit pacienta nikoliv zdravotníka) </a:t>
          </a:r>
        </a:p>
      </dgm:t>
    </dgm:pt>
    <dgm:pt modelId="{0140AC1B-AEF6-4F39-AF6F-9C3BB71F5086}" type="parTrans" cxnId="{82F45B1E-A508-4156-9D8C-A4C427FB5450}">
      <dgm:prSet/>
      <dgm:spPr/>
      <dgm:t>
        <a:bodyPr/>
        <a:lstStyle/>
        <a:p>
          <a:endParaRPr lang="cs-CZ"/>
        </a:p>
      </dgm:t>
    </dgm:pt>
    <dgm:pt modelId="{1C459B1C-41A3-4584-93E7-8FBD5845776B}" type="sibTrans" cxnId="{82F45B1E-A508-4156-9D8C-A4C427FB5450}">
      <dgm:prSet/>
      <dgm:spPr/>
      <dgm:t>
        <a:bodyPr/>
        <a:lstStyle/>
        <a:p>
          <a:endParaRPr lang="cs-CZ"/>
        </a:p>
      </dgm:t>
    </dgm:pt>
    <dgm:pt modelId="{7713632D-A33D-4DB8-BEDE-3D78318245EF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skupinu potenciálních diagnóz řadíme také dle naléhavosti</a:t>
          </a:r>
        </a:p>
      </dgm:t>
    </dgm:pt>
    <dgm:pt modelId="{48E8283A-312D-45C1-96A9-A48B210CA94A}" type="parTrans" cxnId="{726B70D3-E900-4F5C-A735-5DE5CAB1082B}">
      <dgm:prSet/>
      <dgm:spPr/>
      <dgm:t>
        <a:bodyPr/>
        <a:lstStyle/>
        <a:p>
          <a:endParaRPr lang="cs-CZ"/>
        </a:p>
      </dgm:t>
    </dgm:pt>
    <dgm:pt modelId="{333F3E50-0DDF-4704-9F55-A65BDDDD0590}" type="sibTrans" cxnId="{726B70D3-E900-4F5C-A735-5DE5CAB1082B}">
      <dgm:prSet/>
      <dgm:spPr/>
      <dgm:t>
        <a:bodyPr/>
        <a:lstStyle/>
        <a:p>
          <a:endParaRPr lang="cs-CZ"/>
        </a:p>
      </dgm:t>
    </dgm:pt>
    <dgm:pt modelId="{10F9E1FD-5FAB-4501-9C88-7F7E7563EBA1}">
      <dgm:prSet phldrT="[Text]"/>
      <dgm:spPr/>
      <dgm:t>
        <a:bodyPr/>
        <a:lstStyle/>
        <a:p>
          <a:r>
            <a:rPr lang="cs-CZ" b="1" dirty="0"/>
            <a:t>Podpora zdraví</a:t>
          </a:r>
        </a:p>
      </dgm:t>
    </dgm:pt>
    <dgm:pt modelId="{7A653A9B-2C90-44C7-BCC1-38196BF8AB3A}" type="parTrans" cxnId="{85D071D6-3C1A-4592-84B9-E37B359125BE}">
      <dgm:prSet/>
      <dgm:spPr/>
      <dgm:t>
        <a:bodyPr/>
        <a:lstStyle/>
        <a:p>
          <a:endParaRPr lang="cs-CZ"/>
        </a:p>
      </dgm:t>
    </dgm:pt>
    <dgm:pt modelId="{5A87F8CF-4891-44E7-A763-E6F8AC1CC6AF}" type="sibTrans" cxnId="{85D071D6-3C1A-4592-84B9-E37B359125BE}">
      <dgm:prSet/>
      <dgm:spPr/>
      <dgm:t>
        <a:bodyPr/>
        <a:lstStyle/>
        <a:p>
          <a:endParaRPr lang="cs-CZ"/>
        </a:p>
      </dgm:t>
    </dgm:pt>
    <dgm:pt modelId="{4CFEB2AD-B33A-4FF7-BF85-D332E6041C7E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tzv. </a:t>
          </a:r>
          <a:r>
            <a:rPr lang="cs-CZ" dirty="0" err="1"/>
            <a:t>Health</a:t>
          </a:r>
          <a:r>
            <a:rPr lang="cs-CZ" dirty="0"/>
            <a:t> </a:t>
          </a:r>
          <a:r>
            <a:rPr lang="cs-CZ" dirty="0" err="1"/>
            <a:t>Promotion</a:t>
          </a:r>
          <a:endParaRPr lang="cs-CZ" dirty="0"/>
        </a:p>
      </dgm:t>
    </dgm:pt>
    <dgm:pt modelId="{AA8B49A4-AC0D-48B2-B04D-1EC1C2583E57}" type="parTrans" cxnId="{FFABA5FC-569D-4F73-826B-FADCFCD27890}">
      <dgm:prSet/>
      <dgm:spPr/>
      <dgm:t>
        <a:bodyPr/>
        <a:lstStyle/>
        <a:p>
          <a:endParaRPr lang="cs-CZ"/>
        </a:p>
      </dgm:t>
    </dgm:pt>
    <dgm:pt modelId="{0C8B2227-E0FC-445B-BC36-943F194E2CC2}" type="sibTrans" cxnId="{FFABA5FC-569D-4F73-826B-FADCFCD27890}">
      <dgm:prSet/>
      <dgm:spPr/>
      <dgm:t>
        <a:bodyPr/>
        <a:lstStyle/>
        <a:p>
          <a:endParaRPr lang="cs-CZ"/>
        </a:p>
      </dgm:t>
    </dgm:pt>
    <dgm:pt modelId="{90422C83-0537-46AA-8348-2A28CBB1FDDF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patří na konec plánu</a:t>
          </a:r>
        </a:p>
      </dgm:t>
    </dgm:pt>
    <dgm:pt modelId="{BDCB4B0F-0BA6-4343-B26D-44FA24A415EC}" type="parTrans" cxnId="{A73BADB9-94EB-4E1E-9393-349631D72EEF}">
      <dgm:prSet/>
      <dgm:spPr/>
      <dgm:t>
        <a:bodyPr/>
        <a:lstStyle/>
        <a:p>
          <a:endParaRPr lang="cs-CZ"/>
        </a:p>
      </dgm:t>
    </dgm:pt>
    <dgm:pt modelId="{C3BF2CD1-A1C2-4D64-BF05-CFA4C84B75F7}" type="sibTrans" cxnId="{A73BADB9-94EB-4E1E-9393-349631D72EEF}">
      <dgm:prSet/>
      <dgm:spPr/>
      <dgm:t>
        <a:bodyPr/>
        <a:lstStyle/>
        <a:p>
          <a:endParaRPr lang="cs-CZ"/>
        </a:p>
      </dgm:t>
    </dgm:pt>
    <dgm:pt modelId="{7B8E4151-F5B9-44EC-8042-90C9EE923D8B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první „akutní“ např. Akutní bolest (kód: 00132) </a:t>
          </a:r>
        </a:p>
      </dgm:t>
    </dgm:pt>
    <dgm:pt modelId="{6441B126-7E75-4284-8821-8B16C4A23864}" type="parTrans" cxnId="{C6F27FB7-7070-453C-ACA2-06AAAEB72B84}">
      <dgm:prSet/>
      <dgm:spPr/>
      <dgm:t>
        <a:bodyPr/>
        <a:lstStyle/>
        <a:p>
          <a:endParaRPr lang="cs-CZ"/>
        </a:p>
      </dgm:t>
    </dgm:pt>
    <dgm:pt modelId="{3BC161F5-9B35-474D-9F6A-E105AB98C235}" type="sibTrans" cxnId="{C6F27FB7-7070-453C-ACA2-06AAAEB72B84}">
      <dgm:prSet/>
      <dgm:spPr/>
      <dgm:t>
        <a:bodyPr/>
        <a:lstStyle/>
        <a:p>
          <a:endParaRPr lang="cs-CZ"/>
        </a:p>
      </dgm:t>
    </dgm:pt>
    <dgm:pt modelId="{5CE70E1D-B052-40FE-8544-7D0A713D73D6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poté „chronické“ např. obezita (kód: 00232)  </a:t>
          </a:r>
        </a:p>
      </dgm:t>
    </dgm:pt>
    <dgm:pt modelId="{ED0558E9-2CE8-4227-851B-39335F434B7A}" type="parTrans" cxnId="{BFE134B8-F816-4F3D-94FE-42198BD2921E}">
      <dgm:prSet/>
      <dgm:spPr/>
      <dgm:t>
        <a:bodyPr/>
        <a:lstStyle/>
        <a:p>
          <a:endParaRPr lang="cs-CZ"/>
        </a:p>
      </dgm:t>
    </dgm:pt>
    <dgm:pt modelId="{25650FBB-EB58-40F3-B453-A432F8E8DA9A}" type="sibTrans" cxnId="{BFE134B8-F816-4F3D-94FE-42198BD2921E}">
      <dgm:prSet/>
      <dgm:spPr/>
      <dgm:t>
        <a:bodyPr/>
        <a:lstStyle/>
        <a:p>
          <a:endParaRPr lang="cs-CZ"/>
        </a:p>
      </dgm:t>
    </dgm:pt>
    <dgm:pt modelId="{D8A6D232-1E17-4784-A2AF-5E0634B4642A}">
      <dgm:prSet phldrT="[Text]"/>
      <dgm:spPr/>
      <dgm:t>
        <a:bodyPr/>
        <a:lstStyle/>
        <a:p>
          <a:pPr>
            <a:buClrTx/>
            <a:buFontTx/>
            <a:buChar char="−"/>
          </a:pPr>
          <a:r>
            <a:rPr lang="cs-CZ" dirty="0"/>
            <a:t>např. Snaha zlepšit výživu (kód: 00163)</a:t>
          </a:r>
        </a:p>
      </dgm:t>
    </dgm:pt>
    <dgm:pt modelId="{F1BB4803-80E9-47A3-AD8C-19E8891A40B0}" type="parTrans" cxnId="{E292D30B-514D-4C3B-A528-0D530DA04876}">
      <dgm:prSet/>
      <dgm:spPr/>
      <dgm:t>
        <a:bodyPr/>
        <a:lstStyle/>
        <a:p>
          <a:endParaRPr lang="cs-CZ"/>
        </a:p>
      </dgm:t>
    </dgm:pt>
    <dgm:pt modelId="{1ED95223-D3E9-49B6-830C-DE740D83DC6A}" type="sibTrans" cxnId="{E292D30B-514D-4C3B-A528-0D530DA04876}">
      <dgm:prSet/>
      <dgm:spPr/>
      <dgm:t>
        <a:bodyPr/>
        <a:lstStyle/>
        <a:p>
          <a:endParaRPr lang="cs-CZ"/>
        </a:p>
      </dgm:t>
    </dgm:pt>
    <dgm:pt modelId="{5D247CC8-7D21-44E0-A479-197BFB7173A3}" type="pres">
      <dgm:prSet presAssocID="{4740F897-4A14-4D64-8DEC-3B6703BAF6E5}" presName="linearFlow" presStyleCnt="0">
        <dgm:presLayoutVars>
          <dgm:dir/>
          <dgm:animLvl val="lvl"/>
          <dgm:resizeHandles val="exact"/>
        </dgm:presLayoutVars>
      </dgm:prSet>
      <dgm:spPr/>
    </dgm:pt>
    <dgm:pt modelId="{62A12464-116A-4C31-92B8-CD9FA27F98C7}" type="pres">
      <dgm:prSet presAssocID="{1456E809-6D48-43B2-B12A-42A54713AD83}" presName="composite" presStyleCnt="0"/>
      <dgm:spPr/>
    </dgm:pt>
    <dgm:pt modelId="{BC9FC349-C7F3-4B9D-9C43-E58F5CE70945}" type="pres">
      <dgm:prSet presAssocID="{1456E809-6D48-43B2-B12A-42A54713AD8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A562128-E19E-43DB-A7B3-770E7AB6088B}" type="pres">
      <dgm:prSet presAssocID="{1456E809-6D48-43B2-B12A-42A54713AD83}" presName="descendantText" presStyleLbl="alignAcc1" presStyleIdx="0" presStyleCnt="3">
        <dgm:presLayoutVars>
          <dgm:bulletEnabled val="1"/>
        </dgm:presLayoutVars>
      </dgm:prSet>
      <dgm:spPr/>
    </dgm:pt>
    <dgm:pt modelId="{2181591B-96BD-4360-A266-CAE4B0CD792F}" type="pres">
      <dgm:prSet presAssocID="{1CFF01A4-E05C-4405-B390-D9654906AB9A}" presName="sp" presStyleCnt="0"/>
      <dgm:spPr/>
    </dgm:pt>
    <dgm:pt modelId="{12804B13-F7C6-4AFD-A258-8FC877A661FD}" type="pres">
      <dgm:prSet presAssocID="{8232B440-099D-4473-9627-22B22BF970B6}" presName="composite" presStyleCnt="0"/>
      <dgm:spPr/>
    </dgm:pt>
    <dgm:pt modelId="{00D24FD6-9137-43C7-AF43-3468888E8FE5}" type="pres">
      <dgm:prSet presAssocID="{8232B440-099D-4473-9627-22B22BF970B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67E65EB-E950-45A9-AF87-60128BEA2681}" type="pres">
      <dgm:prSet presAssocID="{8232B440-099D-4473-9627-22B22BF970B6}" presName="descendantText" presStyleLbl="alignAcc1" presStyleIdx="1" presStyleCnt="3">
        <dgm:presLayoutVars>
          <dgm:bulletEnabled val="1"/>
        </dgm:presLayoutVars>
      </dgm:prSet>
      <dgm:spPr/>
    </dgm:pt>
    <dgm:pt modelId="{63C1CF3B-8094-4C2A-B791-AFCC2ECA2140}" type="pres">
      <dgm:prSet presAssocID="{5E6368EB-A0E6-412E-924A-2E3AE6D0B049}" presName="sp" presStyleCnt="0"/>
      <dgm:spPr/>
    </dgm:pt>
    <dgm:pt modelId="{F08E2928-F20D-46E1-87E5-7C89C20D53D4}" type="pres">
      <dgm:prSet presAssocID="{10F9E1FD-5FAB-4501-9C88-7F7E7563EBA1}" presName="composite" presStyleCnt="0"/>
      <dgm:spPr/>
    </dgm:pt>
    <dgm:pt modelId="{0AF8F3E5-4620-4ABE-A258-2BA091BA8352}" type="pres">
      <dgm:prSet presAssocID="{10F9E1FD-5FAB-4501-9C88-7F7E7563EBA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C618A26-4D68-408E-823A-D972F0F20483}" type="pres">
      <dgm:prSet presAssocID="{10F9E1FD-5FAB-4501-9C88-7F7E7563EBA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9950201-DA2B-43F9-AD8A-752BF4BB0042}" srcId="{1456E809-6D48-43B2-B12A-42A54713AD83}" destId="{B1C61006-B547-4E68-B716-9FA85C70DF45}" srcOrd="0" destOrd="0" parTransId="{4439328A-D10E-4AB8-8C11-DAF3B1E6D82C}" sibTransId="{152F4DA1-9FE7-4DD1-A53E-34B239892DE6}"/>
    <dgm:cxn modelId="{6B084506-D4D3-4699-B722-A367B24C8D49}" type="presOf" srcId="{B1C61006-B547-4E68-B716-9FA85C70DF45}" destId="{1A562128-E19E-43DB-A7B3-770E7AB6088B}" srcOrd="0" destOrd="0" presId="urn:microsoft.com/office/officeart/2005/8/layout/chevron2"/>
    <dgm:cxn modelId="{E292D30B-514D-4C3B-A528-0D530DA04876}" srcId="{10F9E1FD-5FAB-4501-9C88-7F7E7563EBA1}" destId="{D8A6D232-1E17-4784-A2AF-5E0634B4642A}" srcOrd="2" destOrd="0" parTransId="{F1BB4803-80E9-47A3-AD8C-19E8891A40B0}" sibTransId="{1ED95223-D3E9-49B6-830C-DE740D83DC6A}"/>
    <dgm:cxn modelId="{E326370F-3D5F-4613-A75C-4938B06E1263}" type="presOf" srcId="{D8A6D232-1E17-4784-A2AF-5E0634B4642A}" destId="{EC618A26-4D68-408E-823A-D972F0F20483}" srcOrd="0" destOrd="2" presId="urn:microsoft.com/office/officeart/2005/8/layout/chevron2"/>
    <dgm:cxn modelId="{82F45B1E-A508-4156-9D8C-A4C427FB5450}" srcId="{8232B440-099D-4473-9627-22B22BF970B6}" destId="{21AC8E18-FF7B-4A09-8385-47DC487ACE7C}" srcOrd="0" destOrd="0" parTransId="{0140AC1B-AEF6-4F39-AF6F-9C3BB71F5086}" sibTransId="{1C459B1C-41A3-4584-93E7-8FBD5845776B}"/>
    <dgm:cxn modelId="{6866292B-938F-4DE2-BAB1-F63C0B87868C}" srcId="{1456E809-6D48-43B2-B12A-42A54713AD83}" destId="{7C14006E-B730-4EF5-9911-12C4E2425AFB}" srcOrd="1" destOrd="0" parTransId="{E8342B4F-B694-4A40-A65E-7BFF2DFC2AFF}" sibTransId="{DCAB1866-9126-4159-A865-7240F69DB7AB}"/>
    <dgm:cxn modelId="{57FBE42B-EAD6-413D-815B-B9776A040915}" type="presOf" srcId="{5CE70E1D-B052-40FE-8544-7D0A713D73D6}" destId="{1A562128-E19E-43DB-A7B3-770E7AB6088B}" srcOrd="0" destOrd="3" presId="urn:microsoft.com/office/officeart/2005/8/layout/chevron2"/>
    <dgm:cxn modelId="{3DFE1D3F-3608-4DC4-B13A-FD50926BE272}" type="presOf" srcId="{7713632D-A33D-4DB8-BEDE-3D78318245EF}" destId="{067E65EB-E950-45A9-AF87-60128BEA2681}" srcOrd="0" destOrd="1" presId="urn:microsoft.com/office/officeart/2005/8/layout/chevron2"/>
    <dgm:cxn modelId="{AA072643-97D4-413A-B8C0-583D0FB8AB63}" type="presOf" srcId="{21AC8E18-FF7B-4A09-8385-47DC487ACE7C}" destId="{067E65EB-E950-45A9-AF87-60128BEA2681}" srcOrd="0" destOrd="0" presId="urn:microsoft.com/office/officeart/2005/8/layout/chevron2"/>
    <dgm:cxn modelId="{156E9846-73AC-4449-AD9B-4F67FDB9A690}" type="presOf" srcId="{4740F897-4A14-4D64-8DEC-3B6703BAF6E5}" destId="{5D247CC8-7D21-44E0-A479-197BFB7173A3}" srcOrd="0" destOrd="0" presId="urn:microsoft.com/office/officeart/2005/8/layout/chevron2"/>
    <dgm:cxn modelId="{2882FA48-DC64-4044-8ADE-418CCCFDE6AF}" type="presOf" srcId="{7C14006E-B730-4EF5-9911-12C4E2425AFB}" destId="{1A562128-E19E-43DB-A7B3-770E7AB6088B}" srcOrd="0" destOrd="1" presId="urn:microsoft.com/office/officeart/2005/8/layout/chevron2"/>
    <dgm:cxn modelId="{15508881-91BA-445F-A2AE-4E7FFA745A77}" type="presOf" srcId="{90422C83-0537-46AA-8348-2A28CBB1FDDF}" destId="{EC618A26-4D68-408E-823A-D972F0F20483}" srcOrd="0" destOrd="1" presId="urn:microsoft.com/office/officeart/2005/8/layout/chevron2"/>
    <dgm:cxn modelId="{676DF58D-C141-4DE2-B576-E63F49120FA9}" type="presOf" srcId="{8232B440-099D-4473-9627-22B22BF970B6}" destId="{00D24FD6-9137-43C7-AF43-3468888E8FE5}" srcOrd="0" destOrd="0" presId="urn:microsoft.com/office/officeart/2005/8/layout/chevron2"/>
    <dgm:cxn modelId="{14187F9D-5A3F-48BD-8EA6-D19833C2A3C6}" type="presOf" srcId="{4CFEB2AD-B33A-4FF7-BF85-D332E6041C7E}" destId="{EC618A26-4D68-408E-823A-D972F0F20483}" srcOrd="0" destOrd="0" presId="urn:microsoft.com/office/officeart/2005/8/layout/chevron2"/>
    <dgm:cxn modelId="{EB4E5CA1-34B9-46CB-9C28-9ADA60FF08F1}" type="presOf" srcId="{1456E809-6D48-43B2-B12A-42A54713AD83}" destId="{BC9FC349-C7F3-4B9D-9C43-E58F5CE70945}" srcOrd="0" destOrd="0" presId="urn:microsoft.com/office/officeart/2005/8/layout/chevron2"/>
    <dgm:cxn modelId="{F251ABA9-8334-4E00-BF05-27657EF9DA5F}" type="presOf" srcId="{7B8E4151-F5B9-44EC-8042-90C9EE923D8B}" destId="{1A562128-E19E-43DB-A7B3-770E7AB6088B}" srcOrd="0" destOrd="2" presId="urn:microsoft.com/office/officeart/2005/8/layout/chevron2"/>
    <dgm:cxn modelId="{C6F27FB7-7070-453C-ACA2-06AAAEB72B84}" srcId="{7C14006E-B730-4EF5-9911-12C4E2425AFB}" destId="{7B8E4151-F5B9-44EC-8042-90C9EE923D8B}" srcOrd="0" destOrd="0" parTransId="{6441B126-7E75-4284-8821-8B16C4A23864}" sibTransId="{3BC161F5-9B35-474D-9F6A-E105AB98C235}"/>
    <dgm:cxn modelId="{BFE134B8-F816-4F3D-94FE-42198BD2921E}" srcId="{7C14006E-B730-4EF5-9911-12C4E2425AFB}" destId="{5CE70E1D-B052-40FE-8544-7D0A713D73D6}" srcOrd="1" destOrd="0" parTransId="{ED0558E9-2CE8-4227-851B-39335F434B7A}" sibTransId="{25650FBB-EB58-40F3-B453-A432F8E8DA9A}"/>
    <dgm:cxn modelId="{A73BADB9-94EB-4E1E-9393-349631D72EEF}" srcId="{10F9E1FD-5FAB-4501-9C88-7F7E7563EBA1}" destId="{90422C83-0537-46AA-8348-2A28CBB1FDDF}" srcOrd="1" destOrd="0" parTransId="{BDCB4B0F-0BA6-4343-B26D-44FA24A415EC}" sibTransId="{C3BF2CD1-A1C2-4D64-BF05-CFA4C84B75F7}"/>
    <dgm:cxn modelId="{9B4426BF-FB30-4AC1-9F44-0F573B5B1930}" type="presOf" srcId="{10F9E1FD-5FAB-4501-9C88-7F7E7563EBA1}" destId="{0AF8F3E5-4620-4ABE-A258-2BA091BA8352}" srcOrd="0" destOrd="0" presId="urn:microsoft.com/office/officeart/2005/8/layout/chevron2"/>
    <dgm:cxn modelId="{726B70D3-E900-4F5C-A735-5DE5CAB1082B}" srcId="{8232B440-099D-4473-9627-22B22BF970B6}" destId="{7713632D-A33D-4DB8-BEDE-3D78318245EF}" srcOrd="1" destOrd="0" parTransId="{48E8283A-312D-45C1-96A9-A48B210CA94A}" sibTransId="{333F3E50-0DDF-4704-9F55-A65BDDDD0590}"/>
    <dgm:cxn modelId="{85D071D6-3C1A-4592-84B9-E37B359125BE}" srcId="{4740F897-4A14-4D64-8DEC-3B6703BAF6E5}" destId="{10F9E1FD-5FAB-4501-9C88-7F7E7563EBA1}" srcOrd="2" destOrd="0" parTransId="{7A653A9B-2C90-44C7-BCC1-38196BF8AB3A}" sibTransId="{5A87F8CF-4891-44E7-A763-E6F8AC1CC6AF}"/>
    <dgm:cxn modelId="{17A32CEC-6BBB-4A55-A49F-DA3FE3AED59E}" srcId="{4740F897-4A14-4D64-8DEC-3B6703BAF6E5}" destId="{8232B440-099D-4473-9627-22B22BF970B6}" srcOrd="1" destOrd="0" parTransId="{F34A3D7F-D1C0-428D-AFAC-63F779D7A462}" sibTransId="{5E6368EB-A0E6-412E-924A-2E3AE6D0B049}"/>
    <dgm:cxn modelId="{0CC3BCF9-FF83-45E2-8F21-30D8821155D1}" srcId="{4740F897-4A14-4D64-8DEC-3B6703BAF6E5}" destId="{1456E809-6D48-43B2-B12A-42A54713AD83}" srcOrd="0" destOrd="0" parTransId="{2F707415-20F6-4194-94CB-766DE0DA7E72}" sibTransId="{1CFF01A4-E05C-4405-B390-D9654906AB9A}"/>
    <dgm:cxn modelId="{FFABA5FC-569D-4F73-826B-FADCFCD27890}" srcId="{10F9E1FD-5FAB-4501-9C88-7F7E7563EBA1}" destId="{4CFEB2AD-B33A-4FF7-BF85-D332E6041C7E}" srcOrd="0" destOrd="0" parTransId="{AA8B49A4-AC0D-48B2-B04D-1EC1C2583E57}" sibTransId="{0C8B2227-E0FC-445B-BC36-943F194E2CC2}"/>
    <dgm:cxn modelId="{BBB602D9-8EB4-47F2-8D10-798BEA110725}" type="presParOf" srcId="{5D247CC8-7D21-44E0-A479-197BFB7173A3}" destId="{62A12464-116A-4C31-92B8-CD9FA27F98C7}" srcOrd="0" destOrd="0" presId="urn:microsoft.com/office/officeart/2005/8/layout/chevron2"/>
    <dgm:cxn modelId="{B8E23A40-FE3C-4F7A-A0A4-E4AADA1D65A6}" type="presParOf" srcId="{62A12464-116A-4C31-92B8-CD9FA27F98C7}" destId="{BC9FC349-C7F3-4B9D-9C43-E58F5CE70945}" srcOrd="0" destOrd="0" presId="urn:microsoft.com/office/officeart/2005/8/layout/chevron2"/>
    <dgm:cxn modelId="{9C9534DB-8343-4147-9381-28352A439301}" type="presParOf" srcId="{62A12464-116A-4C31-92B8-CD9FA27F98C7}" destId="{1A562128-E19E-43DB-A7B3-770E7AB6088B}" srcOrd="1" destOrd="0" presId="urn:microsoft.com/office/officeart/2005/8/layout/chevron2"/>
    <dgm:cxn modelId="{92C991EE-7E33-4E3C-B383-30BE86D67BC7}" type="presParOf" srcId="{5D247CC8-7D21-44E0-A479-197BFB7173A3}" destId="{2181591B-96BD-4360-A266-CAE4B0CD792F}" srcOrd="1" destOrd="0" presId="urn:microsoft.com/office/officeart/2005/8/layout/chevron2"/>
    <dgm:cxn modelId="{82DD185C-BFF1-4F9A-BC50-3B8197EFFFCF}" type="presParOf" srcId="{5D247CC8-7D21-44E0-A479-197BFB7173A3}" destId="{12804B13-F7C6-4AFD-A258-8FC877A661FD}" srcOrd="2" destOrd="0" presId="urn:microsoft.com/office/officeart/2005/8/layout/chevron2"/>
    <dgm:cxn modelId="{0DBE6992-0FA0-436A-8F3B-E5F1E151699E}" type="presParOf" srcId="{12804B13-F7C6-4AFD-A258-8FC877A661FD}" destId="{00D24FD6-9137-43C7-AF43-3468888E8FE5}" srcOrd="0" destOrd="0" presId="urn:microsoft.com/office/officeart/2005/8/layout/chevron2"/>
    <dgm:cxn modelId="{E464A903-1480-46C9-AE5B-30EEA1DE57ED}" type="presParOf" srcId="{12804B13-F7C6-4AFD-A258-8FC877A661FD}" destId="{067E65EB-E950-45A9-AF87-60128BEA2681}" srcOrd="1" destOrd="0" presId="urn:microsoft.com/office/officeart/2005/8/layout/chevron2"/>
    <dgm:cxn modelId="{B056F485-C13F-42B7-921E-FA684DA11A1B}" type="presParOf" srcId="{5D247CC8-7D21-44E0-A479-197BFB7173A3}" destId="{63C1CF3B-8094-4C2A-B791-AFCC2ECA2140}" srcOrd="3" destOrd="0" presId="urn:microsoft.com/office/officeart/2005/8/layout/chevron2"/>
    <dgm:cxn modelId="{F30B4761-368A-442E-968D-4C721BAFC718}" type="presParOf" srcId="{5D247CC8-7D21-44E0-A479-197BFB7173A3}" destId="{F08E2928-F20D-46E1-87E5-7C89C20D53D4}" srcOrd="4" destOrd="0" presId="urn:microsoft.com/office/officeart/2005/8/layout/chevron2"/>
    <dgm:cxn modelId="{54BEE5FE-1AFE-4B7C-89C2-4CC2D883A0AC}" type="presParOf" srcId="{F08E2928-F20D-46E1-87E5-7C89C20D53D4}" destId="{0AF8F3E5-4620-4ABE-A258-2BA091BA8352}" srcOrd="0" destOrd="0" presId="urn:microsoft.com/office/officeart/2005/8/layout/chevron2"/>
    <dgm:cxn modelId="{506DA2BC-C8A6-475F-8B4E-C19BC656AE6B}" type="presParOf" srcId="{F08E2928-F20D-46E1-87E5-7C89C20D53D4}" destId="{EC618A26-4D68-408E-823A-D972F0F204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AC8B90-FF17-4B17-9D66-CECD566D82B5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6C0C6570-6473-48AB-B019-D6F80A8F1BDA}">
      <dgm:prSet phldrT="[Text]"/>
      <dgm:spPr/>
      <dgm:t>
        <a:bodyPr/>
        <a:lstStyle/>
        <a:p>
          <a:r>
            <a:rPr lang="cs-CZ" altLang="cs-CZ" dirty="0">
              <a:latin typeface="Arial" charset="0"/>
              <a:cs typeface="Arial" charset="0"/>
            </a:rPr>
            <a:t>Číselný kód</a:t>
          </a:r>
          <a:endParaRPr lang="cs-CZ" dirty="0"/>
        </a:p>
      </dgm:t>
    </dgm:pt>
    <dgm:pt modelId="{D240AD83-06AE-407B-BCDC-5CE5B2EEA1CB}" type="parTrans" cxnId="{6D0AA25E-CB1C-4C5B-ACEA-CC8AE9E83E7F}">
      <dgm:prSet/>
      <dgm:spPr/>
      <dgm:t>
        <a:bodyPr/>
        <a:lstStyle/>
        <a:p>
          <a:endParaRPr lang="cs-CZ"/>
        </a:p>
      </dgm:t>
    </dgm:pt>
    <dgm:pt modelId="{3AA1C017-6E28-434F-BB78-BD60E4748A45}" type="sibTrans" cxnId="{6D0AA25E-CB1C-4C5B-ACEA-CC8AE9E83E7F}">
      <dgm:prSet/>
      <dgm:spPr/>
      <dgm:t>
        <a:bodyPr/>
        <a:lstStyle/>
        <a:p>
          <a:endParaRPr lang="cs-CZ"/>
        </a:p>
      </dgm:t>
    </dgm:pt>
    <dgm:pt modelId="{6DCD4DE1-0DB6-4AAD-B430-10B994006EC8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Název</a:t>
          </a:r>
          <a:endParaRPr lang="cs-CZ" dirty="0"/>
        </a:p>
      </dgm:t>
    </dgm:pt>
    <dgm:pt modelId="{81A105C8-2C76-40DF-973F-1B1B57D43B00}" type="parTrans" cxnId="{2C4F63CE-70E5-41C9-8501-872C7D6C23B6}">
      <dgm:prSet/>
      <dgm:spPr/>
      <dgm:t>
        <a:bodyPr/>
        <a:lstStyle/>
        <a:p>
          <a:endParaRPr lang="cs-CZ"/>
        </a:p>
      </dgm:t>
    </dgm:pt>
    <dgm:pt modelId="{0F98AA5D-C440-41E6-B5F8-E902D0A50C29}" type="sibTrans" cxnId="{2C4F63CE-70E5-41C9-8501-872C7D6C23B6}">
      <dgm:prSet/>
      <dgm:spPr/>
      <dgm:t>
        <a:bodyPr/>
        <a:lstStyle/>
        <a:p>
          <a:endParaRPr lang="cs-CZ"/>
        </a:p>
      </dgm:t>
    </dgm:pt>
    <dgm:pt modelId="{5ABC6B03-F953-4BAC-9EEA-7692CD743224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Definice</a:t>
          </a:r>
          <a:endParaRPr lang="cs-CZ" dirty="0"/>
        </a:p>
      </dgm:t>
    </dgm:pt>
    <dgm:pt modelId="{0443EA8F-04E5-408F-9435-A86AD2B723D9}" type="parTrans" cxnId="{B16851FD-5F32-411D-8153-D83FC1FC4F55}">
      <dgm:prSet/>
      <dgm:spPr/>
      <dgm:t>
        <a:bodyPr/>
        <a:lstStyle/>
        <a:p>
          <a:endParaRPr lang="cs-CZ"/>
        </a:p>
      </dgm:t>
    </dgm:pt>
    <dgm:pt modelId="{68CE71DE-1D88-4623-8031-17131EF2E16F}" type="sibTrans" cxnId="{B16851FD-5F32-411D-8153-D83FC1FC4F55}">
      <dgm:prSet/>
      <dgm:spPr/>
      <dgm:t>
        <a:bodyPr/>
        <a:lstStyle/>
        <a:p>
          <a:endParaRPr lang="cs-CZ"/>
        </a:p>
      </dgm:t>
    </dgm:pt>
    <dgm:pt modelId="{99DFC6CC-269A-4DC9-AA64-F30DEECEE652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Ošetřovatelské aktivity</a:t>
          </a:r>
          <a:endParaRPr lang="cs-CZ" dirty="0">
            <a:latin typeface="Arial" charset="0"/>
            <a:cs typeface="Arial" charset="0"/>
          </a:endParaRPr>
        </a:p>
      </dgm:t>
    </dgm:pt>
    <dgm:pt modelId="{82961BD3-5FC9-4353-9A48-49E1110672AA}" type="parTrans" cxnId="{8BF7D67D-83FC-4788-8E0A-D202F509C10E}">
      <dgm:prSet/>
      <dgm:spPr/>
      <dgm:t>
        <a:bodyPr/>
        <a:lstStyle/>
        <a:p>
          <a:endParaRPr lang="cs-CZ"/>
        </a:p>
      </dgm:t>
    </dgm:pt>
    <dgm:pt modelId="{E49D5442-A519-4403-B5BF-F375F570DC42}" type="sibTrans" cxnId="{8BF7D67D-83FC-4788-8E0A-D202F509C10E}">
      <dgm:prSet/>
      <dgm:spPr/>
      <dgm:t>
        <a:bodyPr/>
        <a:lstStyle/>
        <a:p>
          <a:endParaRPr lang="cs-CZ"/>
        </a:p>
      </dgm:t>
    </dgm:pt>
    <dgm:pt modelId="{DCB55624-16B4-4DB6-BF1C-1CBDED7DA6D6}" type="pres">
      <dgm:prSet presAssocID="{30AC8B90-FF17-4B17-9D66-CECD566D82B5}" presName="CompostProcess" presStyleCnt="0">
        <dgm:presLayoutVars>
          <dgm:dir/>
          <dgm:resizeHandles val="exact"/>
        </dgm:presLayoutVars>
      </dgm:prSet>
      <dgm:spPr/>
    </dgm:pt>
    <dgm:pt modelId="{09A2B531-F7CE-4BAC-A6D0-CD378C72C305}" type="pres">
      <dgm:prSet presAssocID="{30AC8B90-FF17-4B17-9D66-CECD566D82B5}" presName="arrow" presStyleLbl="bgShp" presStyleIdx="0" presStyleCnt="1"/>
      <dgm:spPr/>
    </dgm:pt>
    <dgm:pt modelId="{75CC8EF0-77DC-4E24-A95A-DF807DB45EBA}" type="pres">
      <dgm:prSet presAssocID="{30AC8B90-FF17-4B17-9D66-CECD566D82B5}" presName="linearProcess" presStyleCnt="0"/>
      <dgm:spPr/>
    </dgm:pt>
    <dgm:pt modelId="{42B584AC-5909-41E8-A651-C425F3F40EED}" type="pres">
      <dgm:prSet presAssocID="{6C0C6570-6473-48AB-B019-D6F80A8F1BDA}" presName="textNode" presStyleLbl="node1" presStyleIdx="0" presStyleCnt="4">
        <dgm:presLayoutVars>
          <dgm:bulletEnabled val="1"/>
        </dgm:presLayoutVars>
      </dgm:prSet>
      <dgm:spPr/>
    </dgm:pt>
    <dgm:pt modelId="{11E4E7B3-C64C-432A-A58B-CA9F6357AA9D}" type="pres">
      <dgm:prSet presAssocID="{3AA1C017-6E28-434F-BB78-BD60E4748A45}" presName="sibTrans" presStyleCnt="0"/>
      <dgm:spPr/>
    </dgm:pt>
    <dgm:pt modelId="{6B521F8B-571A-44BF-BFB3-AB867A63DCB4}" type="pres">
      <dgm:prSet presAssocID="{6DCD4DE1-0DB6-4AAD-B430-10B994006EC8}" presName="textNode" presStyleLbl="node1" presStyleIdx="1" presStyleCnt="4">
        <dgm:presLayoutVars>
          <dgm:bulletEnabled val="1"/>
        </dgm:presLayoutVars>
      </dgm:prSet>
      <dgm:spPr/>
    </dgm:pt>
    <dgm:pt modelId="{3E2E60A2-7372-4C65-8C97-4FD0F5DA15BD}" type="pres">
      <dgm:prSet presAssocID="{0F98AA5D-C440-41E6-B5F8-E902D0A50C29}" presName="sibTrans" presStyleCnt="0"/>
      <dgm:spPr/>
    </dgm:pt>
    <dgm:pt modelId="{4FD2E3BF-7F87-4C85-9B7E-50F60B001648}" type="pres">
      <dgm:prSet presAssocID="{5ABC6B03-F953-4BAC-9EEA-7692CD743224}" presName="textNode" presStyleLbl="node1" presStyleIdx="2" presStyleCnt="4">
        <dgm:presLayoutVars>
          <dgm:bulletEnabled val="1"/>
        </dgm:presLayoutVars>
      </dgm:prSet>
      <dgm:spPr/>
    </dgm:pt>
    <dgm:pt modelId="{FC272D78-2BE2-4085-8250-B6387AB3D35C}" type="pres">
      <dgm:prSet presAssocID="{68CE71DE-1D88-4623-8031-17131EF2E16F}" presName="sibTrans" presStyleCnt="0"/>
      <dgm:spPr/>
    </dgm:pt>
    <dgm:pt modelId="{E63151DC-76D0-48F9-9CB3-AD7B7672CD8A}" type="pres">
      <dgm:prSet presAssocID="{99DFC6CC-269A-4DC9-AA64-F30DEECEE65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9BDE71C-6548-4736-9079-EFC532FC266D}" type="presOf" srcId="{6DCD4DE1-0DB6-4AAD-B430-10B994006EC8}" destId="{6B521F8B-571A-44BF-BFB3-AB867A63DCB4}" srcOrd="0" destOrd="0" presId="urn:microsoft.com/office/officeart/2005/8/layout/hProcess9"/>
    <dgm:cxn modelId="{C1E2E71C-64DC-40E7-921E-3D5F50BD2FA5}" type="presOf" srcId="{30AC8B90-FF17-4B17-9D66-CECD566D82B5}" destId="{DCB55624-16B4-4DB6-BF1C-1CBDED7DA6D6}" srcOrd="0" destOrd="0" presId="urn:microsoft.com/office/officeart/2005/8/layout/hProcess9"/>
    <dgm:cxn modelId="{6D0AA25E-CB1C-4C5B-ACEA-CC8AE9E83E7F}" srcId="{30AC8B90-FF17-4B17-9D66-CECD566D82B5}" destId="{6C0C6570-6473-48AB-B019-D6F80A8F1BDA}" srcOrd="0" destOrd="0" parTransId="{D240AD83-06AE-407B-BCDC-5CE5B2EEA1CB}" sibTransId="{3AA1C017-6E28-434F-BB78-BD60E4748A45}"/>
    <dgm:cxn modelId="{8BF7D67D-83FC-4788-8E0A-D202F509C10E}" srcId="{30AC8B90-FF17-4B17-9D66-CECD566D82B5}" destId="{99DFC6CC-269A-4DC9-AA64-F30DEECEE652}" srcOrd="3" destOrd="0" parTransId="{82961BD3-5FC9-4353-9A48-49E1110672AA}" sibTransId="{E49D5442-A519-4403-B5BF-F375F570DC42}"/>
    <dgm:cxn modelId="{7CB3337F-456A-4A7F-8EEC-507BC2C49A5C}" type="presOf" srcId="{5ABC6B03-F953-4BAC-9EEA-7692CD743224}" destId="{4FD2E3BF-7F87-4C85-9B7E-50F60B001648}" srcOrd="0" destOrd="0" presId="urn:microsoft.com/office/officeart/2005/8/layout/hProcess9"/>
    <dgm:cxn modelId="{2C4F63CE-70E5-41C9-8501-872C7D6C23B6}" srcId="{30AC8B90-FF17-4B17-9D66-CECD566D82B5}" destId="{6DCD4DE1-0DB6-4AAD-B430-10B994006EC8}" srcOrd="1" destOrd="0" parTransId="{81A105C8-2C76-40DF-973F-1B1B57D43B00}" sibTransId="{0F98AA5D-C440-41E6-B5F8-E902D0A50C29}"/>
    <dgm:cxn modelId="{B1071ADE-74D4-4CB9-B26D-500A43D59E0A}" type="presOf" srcId="{6C0C6570-6473-48AB-B019-D6F80A8F1BDA}" destId="{42B584AC-5909-41E8-A651-C425F3F40EED}" srcOrd="0" destOrd="0" presId="urn:microsoft.com/office/officeart/2005/8/layout/hProcess9"/>
    <dgm:cxn modelId="{5B906BFD-9142-4F47-A190-8C7026A2D882}" type="presOf" srcId="{99DFC6CC-269A-4DC9-AA64-F30DEECEE652}" destId="{E63151DC-76D0-48F9-9CB3-AD7B7672CD8A}" srcOrd="0" destOrd="0" presId="urn:microsoft.com/office/officeart/2005/8/layout/hProcess9"/>
    <dgm:cxn modelId="{B16851FD-5F32-411D-8153-D83FC1FC4F55}" srcId="{30AC8B90-FF17-4B17-9D66-CECD566D82B5}" destId="{5ABC6B03-F953-4BAC-9EEA-7692CD743224}" srcOrd="2" destOrd="0" parTransId="{0443EA8F-04E5-408F-9435-A86AD2B723D9}" sibTransId="{68CE71DE-1D88-4623-8031-17131EF2E16F}"/>
    <dgm:cxn modelId="{9D124E2E-4F77-4384-8FA4-BE5A028628D3}" type="presParOf" srcId="{DCB55624-16B4-4DB6-BF1C-1CBDED7DA6D6}" destId="{09A2B531-F7CE-4BAC-A6D0-CD378C72C305}" srcOrd="0" destOrd="0" presId="urn:microsoft.com/office/officeart/2005/8/layout/hProcess9"/>
    <dgm:cxn modelId="{4572A09F-9EA0-49FB-B369-73995D8E45E3}" type="presParOf" srcId="{DCB55624-16B4-4DB6-BF1C-1CBDED7DA6D6}" destId="{75CC8EF0-77DC-4E24-A95A-DF807DB45EBA}" srcOrd="1" destOrd="0" presId="urn:microsoft.com/office/officeart/2005/8/layout/hProcess9"/>
    <dgm:cxn modelId="{76BC6C69-4EC6-4C23-8695-25178FD6928C}" type="presParOf" srcId="{75CC8EF0-77DC-4E24-A95A-DF807DB45EBA}" destId="{42B584AC-5909-41E8-A651-C425F3F40EED}" srcOrd="0" destOrd="0" presId="urn:microsoft.com/office/officeart/2005/8/layout/hProcess9"/>
    <dgm:cxn modelId="{D00D49EA-FAE8-45DA-B67B-5AC8E81043D1}" type="presParOf" srcId="{75CC8EF0-77DC-4E24-A95A-DF807DB45EBA}" destId="{11E4E7B3-C64C-432A-A58B-CA9F6357AA9D}" srcOrd="1" destOrd="0" presId="urn:microsoft.com/office/officeart/2005/8/layout/hProcess9"/>
    <dgm:cxn modelId="{CAB4522D-F4BF-4E0D-8963-C5F6D38BF076}" type="presParOf" srcId="{75CC8EF0-77DC-4E24-A95A-DF807DB45EBA}" destId="{6B521F8B-571A-44BF-BFB3-AB867A63DCB4}" srcOrd="2" destOrd="0" presId="urn:microsoft.com/office/officeart/2005/8/layout/hProcess9"/>
    <dgm:cxn modelId="{02C33306-2266-4344-BF1E-90E62E60317F}" type="presParOf" srcId="{75CC8EF0-77DC-4E24-A95A-DF807DB45EBA}" destId="{3E2E60A2-7372-4C65-8C97-4FD0F5DA15BD}" srcOrd="3" destOrd="0" presId="urn:microsoft.com/office/officeart/2005/8/layout/hProcess9"/>
    <dgm:cxn modelId="{048BAD8F-51C4-4F6E-825B-DFD753C0E9BD}" type="presParOf" srcId="{75CC8EF0-77DC-4E24-A95A-DF807DB45EBA}" destId="{4FD2E3BF-7F87-4C85-9B7E-50F60B001648}" srcOrd="4" destOrd="0" presId="urn:microsoft.com/office/officeart/2005/8/layout/hProcess9"/>
    <dgm:cxn modelId="{D5AE7C32-8005-4FDA-9006-1038DB0F539E}" type="presParOf" srcId="{75CC8EF0-77DC-4E24-A95A-DF807DB45EBA}" destId="{FC272D78-2BE2-4085-8250-B6387AB3D35C}" srcOrd="5" destOrd="0" presId="urn:microsoft.com/office/officeart/2005/8/layout/hProcess9"/>
    <dgm:cxn modelId="{1B8C3E48-F114-4D5D-B0BF-34A71E7158A9}" type="presParOf" srcId="{75CC8EF0-77DC-4E24-A95A-DF807DB45EBA}" destId="{E63151DC-76D0-48F9-9CB3-AD7B7672CD8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B95B24-FE7E-4010-83D3-7FCDA9D00F38}" type="doc">
      <dgm:prSet loTypeId="urn:microsoft.com/office/officeart/2005/8/layout/pyramid2" loCatId="pyramid" qsTypeId="urn:microsoft.com/office/officeart/2005/8/quickstyle/3d5" qsCatId="3D" csTypeId="urn:microsoft.com/office/officeart/2005/8/colors/accent3_2" csCatId="accent3" phldr="1"/>
      <dgm:spPr/>
    </dgm:pt>
    <dgm:pt modelId="{8BD4A074-D440-48AA-AD02-3316EE64750B}">
      <dgm:prSet phldrT="[Text]"/>
      <dgm:spPr/>
      <dgm:t>
        <a:bodyPr/>
        <a:lstStyle/>
        <a:p>
          <a:r>
            <a:rPr lang="cs-CZ" dirty="0"/>
            <a:t>Intervence</a:t>
          </a:r>
        </a:p>
      </dgm:t>
    </dgm:pt>
    <dgm:pt modelId="{43756157-E2FC-46D8-8FBC-6F6585BB09DF}" type="parTrans" cxnId="{0614BD2C-2578-44B8-9F98-3B6B3F7EFC13}">
      <dgm:prSet/>
      <dgm:spPr/>
      <dgm:t>
        <a:bodyPr/>
        <a:lstStyle/>
        <a:p>
          <a:endParaRPr lang="cs-CZ"/>
        </a:p>
      </dgm:t>
    </dgm:pt>
    <dgm:pt modelId="{52D70632-8232-4A98-91F4-17EADB00953C}" type="sibTrans" cxnId="{0614BD2C-2578-44B8-9F98-3B6B3F7EFC13}">
      <dgm:prSet/>
      <dgm:spPr/>
      <dgm:t>
        <a:bodyPr/>
        <a:lstStyle/>
        <a:p>
          <a:endParaRPr lang="cs-CZ"/>
        </a:p>
      </dgm:t>
    </dgm:pt>
    <dgm:pt modelId="{820A80F6-FA5E-4130-9E58-D1E8D9A3FE12}">
      <dgm:prSet phldrT="[Text]"/>
      <dgm:spPr/>
      <dgm:t>
        <a:bodyPr/>
        <a:lstStyle/>
        <a:p>
          <a:r>
            <a:rPr lang="cs-CZ" dirty="0"/>
            <a:t>Třídy</a:t>
          </a:r>
        </a:p>
      </dgm:t>
    </dgm:pt>
    <dgm:pt modelId="{294F5D77-7976-41CB-B8C6-7FF6C19FAA03}" type="parTrans" cxnId="{C20AE2B5-C349-4CD8-A7EE-043E6E369B65}">
      <dgm:prSet/>
      <dgm:spPr/>
      <dgm:t>
        <a:bodyPr/>
        <a:lstStyle/>
        <a:p>
          <a:endParaRPr lang="cs-CZ"/>
        </a:p>
      </dgm:t>
    </dgm:pt>
    <dgm:pt modelId="{9602D8D4-0AAB-40BF-A7EE-3FB9CFB09D3C}" type="sibTrans" cxnId="{C20AE2B5-C349-4CD8-A7EE-043E6E369B65}">
      <dgm:prSet/>
      <dgm:spPr/>
      <dgm:t>
        <a:bodyPr/>
        <a:lstStyle/>
        <a:p>
          <a:endParaRPr lang="cs-CZ"/>
        </a:p>
      </dgm:t>
    </dgm:pt>
    <dgm:pt modelId="{BD6C37F2-F7C3-4FE4-AF1C-402BC92BE9BB}">
      <dgm:prSet phldrT="[Text]"/>
      <dgm:spPr/>
      <dgm:t>
        <a:bodyPr/>
        <a:lstStyle/>
        <a:p>
          <a:r>
            <a:rPr lang="cs-CZ" dirty="0"/>
            <a:t>Domény</a:t>
          </a:r>
        </a:p>
      </dgm:t>
    </dgm:pt>
    <dgm:pt modelId="{B206D4BF-328E-4EDD-9E15-5425EA2C0B68}" type="parTrans" cxnId="{423470FB-D465-47E2-A46B-374A98E97704}">
      <dgm:prSet/>
      <dgm:spPr/>
      <dgm:t>
        <a:bodyPr/>
        <a:lstStyle/>
        <a:p>
          <a:endParaRPr lang="cs-CZ"/>
        </a:p>
      </dgm:t>
    </dgm:pt>
    <dgm:pt modelId="{B9D5C0B7-FD80-4F19-8C7E-46368684DC66}" type="sibTrans" cxnId="{423470FB-D465-47E2-A46B-374A98E97704}">
      <dgm:prSet/>
      <dgm:spPr/>
      <dgm:t>
        <a:bodyPr/>
        <a:lstStyle/>
        <a:p>
          <a:endParaRPr lang="cs-CZ"/>
        </a:p>
      </dgm:t>
    </dgm:pt>
    <dgm:pt modelId="{318EA782-E8FB-43AC-981C-AF7C90EEB532}" type="pres">
      <dgm:prSet presAssocID="{74B95B24-FE7E-4010-83D3-7FCDA9D00F38}" presName="compositeShape" presStyleCnt="0">
        <dgm:presLayoutVars>
          <dgm:dir/>
          <dgm:resizeHandles/>
        </dgm:presLayoutVars>
      </dgm:prSet>
      <dgm:spPr/>
    </dgm:pt>
    <dgm:pt modelId="{EDDD1114-95CB-4B84-9972-CB3F61C1312C}" type="pres">
      <dgm:prSet presAssocID="{74B95B24-FE7E-4010-83D3-7FCDA9D00F38}" presName="pyramid" presStyleLbl="node1" presStyleIdx="0" presStyleCnt="1"/>
      <dgm:spPr/>
    </dgm:pt>
    <dgm:pt modelId="{EA91DDEC-DD82-4635-9A23-9D3BA94B6A05}" type="pres">
      <dgm:prSet presAssocID="{74B95B24-FE7E-4010-83D3-7FCDA9D00F38}" presName="theList" presStyleCnt="0"/>
      <dgm:spPr/>
    </dgm:pt>
    <dgm:pt modelId="{F150F3B2-43E1-4F9F-BE11-709DE6AF2F7A}" type="pres">
      <dgm:prSet presAssocID="{8BD4A074-D440-48AA-AD02-3316EE64750B}" presName="aNode" presStyleLbl="fgAcc1" presStyleIdx="0" presStyleCnt="3">
        <dgm:presLayoutVars>
          <dgm:bulletEnabled val="1"/>
        </dgm:presLayoutVars>
      </dgm:prSet>
      <dgm:spPr/>
    </dgm:pt>
    <dgm:pt modelId="{A995D4F7-6C2D-4FD2-BE8B-6088CBBAED9D}" type="pres">
      <dgm:prSet presAssocID="{8BD4A074-D440-48AA-AD02-3316EE64750B}" presName="aSpace" presStyleCnt="0"/>
      <dgm:spPr/>
    </dgm:pt>
    <dgm:pt modelId="{281B2787-9EC7-4327-8E07-BE90E558E468}" type="pres">
      <dgm:prSet presAssocID="{820A80F6-FA5E-4130-9E58-D1E8D9A3FE12}" presName="aNode" presStyleLbl="fgAcc1" presStyleIdx="1" presStyleCnt="3">
        <dgm:presLayoutVars>
          <dgm:bulletEnabled val="1"/>
        </dgm:presLayoutVars>
      </dgm:prSet>
      <dgm:spPr/>
    </dgm:pt>
    <dgm:pt modelId="{B8E50902-1C74-4859-BCD9-580609BC7553}" type="pres">
      <dgm:prSet presAssocID="{820A80F6-FA5E-4130-9E58-D1E8D9A3FE12}" presName="aSpace" presStyleCnt="0"/>
      <dgm:spPr/>
    </dgm:pt>
    <dgm:pt modelId="{656E64B0-CFAA-4E63-8DFE-7152B5332330}" type="pres">
      <dgm:prSet presAssocID="{BD6C37F2-F7C3-4FE4-AF1C-402BC92BE9BB}" presName="aNode" presStyleLbl="fgAcc1" presStyleIdx="2" presStyleCnt="3">
        <dgm:presLayoutVars>
          <dgm:bulletEnabled val="1"/>
        </dgm:presLayoutVars>
      </dgm:prSet>
      <dgm:spPr/>
    </dgm:pt>
    <dgm:pt modelId="{F82AB045-D605-4FF1-8B9F-7F447EA60FE2}" type="pres">
      <dgm:prSet presAssocID="{BD6C37F2-F7C3-4FE4-AF1C-402BC92BE9BB}" presName="aSpace" presStyleCnt="0"/>
      <dgm:spPr/>
    </dgm:pt>
  </dgm:ptLst>
  <dgm:cxnLst>
    <dgm:cxn modelId="{968CE202-849F-4592-BF7C-87A5A7132161}" type="presOf" srcId="{820A80F6-FA5E-4130-9E58-D1E8D9A3FE12}" destId="{281B2787-9EC7-4327-8E07-BE90E558E468}" srcOrd="0" destOrd="0" presId="urn:microsoft.com/office/officeart/2005/8/layout/pyramid2"/>
    <dgm:cxn modelId="{F44CF304-9119-41CD-B309-7EE35F283DF6}" type="presOf" srcId="{74B95B24-FE7E-4010-83D3-7FCDA9D00F38}" destId="{318EA782-E8FB-43AC-981C-AF7C90EEB532}" srcOrd="0" destOrd="0" presId="urn:microsoft.com/office/officeart/2005/8/layout/pyramid2"/>
    <dgm:cxn modelId="{0614BD2C-2578-44B8-9F98-3B6B3F7EFC13}" srcId="{74B95B24-FE7E-4010-83D3-7FCDA9D00F38}" destId="{8BD4A074-D440-48AA-AD02-3316EE64750B}" srcOrd="0" destOrd="0" parTransId="{43756157-E2FC-46D8-8FBC-6F6585BB09DF}" sibTransId="{52D70632-8232-4A98-91F4-17EADB00953C}"/>
    <dgm:cxn modelId="{D92BFA41-F85F-4942-9D12-2F0F84C9E0B0}" type="presOf" srcId="{8BD4A074-D440-48AA-AD02-3316EE64750B}" destId="{F150F3B2-43E1-4F9F-BE11-709DE6AF2F7A}" srcOrd="0" destOrd="0" presId="urn:microsoft.com/office/officeart/2005/8/layout/pyramid2"/>
    <dgm:cxn modelId="{BEE15C72-7F20-443F-8C3B-725CE15DF575}" type="presOf" srcId="{BD6C37F2-F7C3-4FE4-AF1C-402BC92BE9BB}" destId="{656E64B0-CFAA-4E63-8DFE-7152B5332330}" srcOrd="0" destOrd="0" presId="urn:microsoft.com/office/officeart/2005/8/layout/pyramid2"/>
    <dgm:cxn modelId="{C20AE2B5-C349-4CD8-A7EE-043E6E369B65}" srcId="{74B95B24-FE7E-4010-83D3-7FCDA9D00F38}" destId="{820A80F6-FA5E-4130-9E58-D1E8D9A3FE12}" srcOrd="1" destOrd="0" parTransId="{294F5D77-7976-41CB-B8C6-7FF6C19FAA03}" sibTransId="{9602D8D4-0AAB-40BF-A7EE-3FB9CFB09D3C}"/>
    <dgm:cxn modelId="{423470FB-D465-47E2-A46B-374A98E97704}" srcId="{74B95B24-FE7E-4010-83D3-7FCDA9D00F38}" destId="{BD6C37F2-F7C3-4FE4-AF1C-402BC92BE9BB}" srcOrd="2" destOrd="0" parTransId="{B206D4BF-328E-4EDD-9E15-5425EA2C0B68}" sibTransId="{B9D5C0B7-FD80-4F19-8C7E-46368684DC66}"/>
    <dgm:cxn modelId="{D383B869-BCD8-47EC-B05A-719A5B28690E}" type="presParOf" srcId="{318EA782-E8FB-43AC-981C-AF7C90EEB532}" destId="{EDDD1114-95CB-4B84-9972-CB3F61C1312C}" srcOrd="0" destOrd="0" presId="urn:microsoft.com/office/officeart/2005/8/layout/pyramid2"/>
    <dgm:cxn modelId="{27CBBCE6-9531-4ABD-AAAC-DF2AE5B20299}" type="presParOf" srcId="{318EA782-E8FB-43AC-981C-AF7C90EEB532}" destId="{EA91DDEC-DD82-4635-9A23-9D3BA94B6A05}" srcOrd="1" destOrd="0" presId="urn:microsoft.com/office/officeart/2005/8/layout/pyramid2"/>
    <dgm:cxn modelId="{0A6A9A96-8144-40B5-9835-CE8AB0B82D16}" type="presParOf" srcId="{EA91DDEC-DD82-4635-9A23-9D3BA94B6A05}" destId="{F150F3B2-43E1-4F9F-BE11-709DE6AF2F7A}" srcOrd="0" destOrd="0" presId="urn:microsoft.com/office/officeart/2005/8/layout/pyramid2"/>
    <dgm:cxn modelId="{885044E9-A797-4853-BED6-C6A8901C99C9}" type="presParOf" srcId="{EA91DDEC-DD82-4635-9A23-9D3BA94B6A05}" destId="{A995D4F7-6C2D-4FD2-BE8B-6088CBBAED9D}" srcOrd="1" destOrd="0" presId="urn:microsoft.com/office/officeart/2005/8/layout/pyramid2"/>
    <dgm:cxn modelId="{4C44FEB2-3F1D-48ED-A9CF-541E2AAE7F1F}" type="presParOf" srcId="{EA91DDEC-DD82-4635-9A23-9D3BA94B6A05}" destId="{281B2787-9EC7-4327-8E07-BE90E558E468}" srcOrd="2" destOrd="0" presId="urn:microsoft.com/office/officeart/2005/8/layout/pyramid2"/>
    <dgm:cxn modelId="{EA85F293-7123-473B-8303-5D75C4FB6337}" type="presParOf" srcId="{EA91DDEC-DD82-4635-9A23-9D3BA94B6A05}" destId="{B8E50902-1C74-4859-BCD9-580609BC7553}" srcOrd="3" destOrd="0" presId="urn:microsoft.com/office/officeart/2005/8/layout/pyramid2"/>
    <dgm:cxn modelId="{C399C69A-9239-456F-88AD-163787747088}" type="presParOf" srcId="{EA91DDEC-DD82-4635-9A23-9D3BA94B6A05}" destId="{656E64B0-CFAA-4E63-8DFE-7152B5332330}" srcOrd="4" destOrd="0" presId="urn:microsoft.com/office/officeart/2005/8/layout/pyramid2"/>
    <dgm:cxn modelId="{13E0296C-5711-43F4-BDE9-FCE88255C340}" type="presParOf" srcId="{EA91DDEC-DD82-4635-9A23-9D3BA94B6A05}" destId="{F82AB045-D605-4FF1-8B9F-7F447EA60FE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AC8B90-FF17-4B17-9D66-CECD566D82B5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6C0C6570-6473-48AB-B019-D6F80A8F1BDA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Číselný kód</a:t>
          </a:r>
          <a:endParaRPr lang="cs-CZ" dirty="0"/>
        </a:p>
      </dgm:t>
    </dgm:pt>
    <dgm:pt modelId="{D240AD83-06AE-407B-BCDC-5CE5B2EEA1CB}" type="parTrans" cxnId="{6D0AA25E-CB1C-4C5B-ACEA-CC8AE9E83E7F}">
      <dgm:prSet/>
      <dgm:spPr/>
      <dgm:t>
        <a:bodyPr/>
        <a:lstStyle/>
        <a:p>
          <a:endParaRPr lang="cs-CZ"/>
        </a:p>
      </dgm:t>
    </dgm:pt>
    <dgm:pt modelId="{3AA1C017-6E28-434F-BB78-BD60E4748A45}" type="sibTrans" cxnId="{6D0AA25E-CB1C-4C5B-ACEA-CC8AE9E83E7F}">
      <dgm:prSet/>
      <dgm:spPr/>
      <dgm:t>
        <a:bodyPr/>
        <a:lstStyle/>
        <a:p>
          <a:endParaRPr lang="cs-CZ"/>
        </a:p>
      </dgm:t>
    </dgm:pt>
    <dgm:pt modelId="{6DCD4DE1-0DB6-4AAD-B430-10B994006EC8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Název</a:t>
          </a:r>
          <a:endParaRPr lang="cs-CZ" dirty="0"/>
        </a:p>
      </dgm:t>
    </dgm:pt>
    <dgm:pt modelId="{81A105C8-2C76-40DF-973F-1B1B57D43B00}" type="parTrans" cxnId="{2C4F63CE-70E5-41C9-8501-872C7D6C23B6}">
      <dgm:prSet/>
      <dgm:spPr/>
      <dgm:t>
        <a:bodyPr/>
        <a:lstStyle/>
        <a:p>
          <a:endParaRPr lang="cs-CZ"/>
        </a:p>
      </dgm:t>
    </dgm:pt>
    <dgm:pt modelId="{0F98AA5D-C440-41E6-B5F8-E902D0A50C29}" type="sibTrans" cxnId="{2C4F63CE-70E5-41C9-8501-872C7D6C23B6}">
      <dgm:prSet/>
      <dgm:spPr/>
      <dgm:t>
        <a:bodyPr/>
        <a:lstStyle/>
        <a:p>
          <a:endParaRPr lang="cs-CZ"/>
        </a:p>
      </dgm:t>
    </dgm:pt>
    <dgm:pt modelId="{5ABC6B03-F953-4BAC-9EEA-7692CD743224}">
      <dgm:prSet phldrT="[Text]"/>
      <dgm:spPr/>
      <dgm:t>
        <a:bodyPr/>
        <a:lstStyle/>
        <a:p>
          <a:r>
            <a:rPr lang="cs-CZ" altLang="cs-CZ">
              <a:latin typeface="Arial" charset="0"/>
              <a:cs typeface="Arial" charset="0"/>
            </a:rPr>
            <a:t>Definice</a:t>
          </a:r>
          <a:endParaRPr lang="cs-CZ" dirty="0"/>
        </a:p>
      </dgm:t>
    </dgm:pt>
    <dgm:pt modelId="{0443EA8F-04E5-408F-9435-A86AD2B723D9}" type="parTrans" cxnId="{B16851FD-5F32-411D-8153-D83FC1FC4F55}">
      <dgm:prSet/>
      <dgm:spPr/>
      <dgm:t>
        <a:bodyPr/>
        <a:lstStyle/>
        <a:p>
          <a:endParaRPr lang="cs-CZ"/>
        </a:p>
      </dgm:t>
    </dgm:pt>
    <dgm:pt modelId="{68CE71DE-1D88-4623-8031-17131EF2E16F}" type="sibTrans" cxnId="{B16851FD-5F32-411D-8153-D83FC1FC4F55}">
      <dgm:prSet/>
      <dgm:spPr/>
      <dgm:t>
        <a:bodyPr/>
        <a:lstStyle/>
        <a:p>
          <a:endParaRPr lang="cs-CZ"/>
        </a:p>
      </dgm:t>
    </dgm:pt>
    <dgm:pt modelId="{99DFC6CC-269A-4DC9-AA64-F30DEECEE652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Hodnotící škála</a:t>
          </a:r>
        </a:p>
        <a:p>
          <a:r>
            <a:rPr lang="cs-CZ">
              <a:latin typeface="Arial" charset="0"/>
              <a:cs typeface="Arial" charset="0"/>
            </a:rPr>
            <a:t>(1 -5)</a:t>
          </a:r>
          <a:endParaRPr lang="cs-CZ" dirty="0">
            <a:latin typeface="Arial" charset="0"/>
            <a:cs typeface="Arial" charset="0"/>
          </a:endParaRPr>
        </a:p>
      </dgm:t>
    </dgm:pt>
    <dgm:pt modelId="{82961BD3-5FC9-4353-9A48-49E1110672AA}" type="parTrans" cxnId="{8BF7D67D-83FC-4788-8E0A-D202F509C10E}">
      <dgm:prSet/>
      <dgm:spPr/>
      <dgm:t>
        <a:bodyPr/>
        <a:lstStyle/>
        <a:p>
          <a:endParaRPr lang="cs-CZ"/>
        </a:p>
      </dgm:t>
    </dgm:pt>
    <dgm:pt modelId="{E49D5442-A519-4403-B5BF-F375F570DC42}" type="sibTrans" cxnId="{8BF7D67D-83FC-4788-8E0A-D202F509C10E}">
      <dgm:prSet/>
      <dgm:spPr/>
      <dgm:t>
        <a:bodyPr/>
        <a:lstStyle/>
        <a:p>
          <a:endParaRPr lang="cs-CZ"/>
        </a:p>
      </dgm:t>
    </dgm:pt>
    <dgm:pt modelId="{71452266-1B7D-4103-A6D7-53F83783DF0A}">
      <dgm:prSet/>
      <dgm:spPr/>
      <dgm:t>
        <a:bodyPr/>
        <a:lstStyle/>
        <a:p>
          <a:r>
            <a:rPr lang="cs-CZ">
              <a:latin typeface="Arial" charset="0"/>
              <a:cs typeface="Arial" charset="0"/>
            </a:rPr>
            <a:t>Indikátory</a:t>
          </a:r>
          <a:endParaRPr lang="cs-CZ" dirty="0">
            <a:latin typeface="Arial" charset="0"/>
            <a:cs typeface="Arial" charset="0"/>
          </a:endParaRPr>
        </a:p>
      </dgm:t>
    </dgm:pt>
    <dgm:pt modelId="{C5A4D6FF-AEFC-4ED1-9FF2-054EBFEDA558}" type="parTrans" cxnId="{92924395-EBC7-4304-8C65-CAC734CF702A}">
      <dgm:prSet/>
      <dgm:spPr/>
      <dgm:t>
        <a:bodyPr/>
        <a:lstStyle/>
        <a:p>
          <a:endParaRPr lang="cs-CZ"/>
        </a:p>
      </dgm:t>
    </dgm:pt>
    <dgm:pt modelId="{007E3D39-2EDE-4A1B-9D44-25B84BCAED92}" type="sibTrans" cxnId="{92924395-EBC7-4304-8C65-CAC734CF702A}">
      <dgm:prSet/>
      <dgm:spPr/>
      <dgm:t>
        <a:bodyPr/>
        <a:lstStyle/>
        <a:p>
          <a:endParaRPr lang="cs-CZ"/>
        </a:p>
      </dgm:t>
    </dgm:pt>
    <dgm:pt modelId="{DCB55624-16B4-4DB6-BF1C-1CBDED7DA6D6}" type="pres">
      <dgm:prSet presAssocID="{30AC8B90-FF17-4B17-9D66-CECD566D82B5}" presName="CompostProcess" presStyleCnt="0">
        <dgm:presLayoutVars>
          <dgm:dir/>
          <dgm:resizeHandles val="exact"/>
        </dgm:presLayoutVars>
      </dgm:prSet>
      <dgm:spPr/>
    </dgm:pt>
    <dgm:pt modelId="{09A2B531-F7CE-4BAC-A6D0-CD378C72C305}" type="pres">
      <dgm:prSet presAssocID="{30AC8B90-FF17-4B17-9D66-CECD566D82B5}" presName="arrow" presStyleLbl="bgShp" presStyleIdx="0" presStyleCnt="1"/>
      <dgm:spPr/>
    </dgm:pt>
    <dgm:pt modelId="{75CC8EF0-77DC-4E24-A95A-DF807DB45EBA}" type="pres">
      <dgm:prSet presAssocID="{30AC8B90-FF17-4B17-9D66-CECD566D82B5}" presName="linearProcess" presStyleCnt="0"/>
      <dgm:spPr/>
    </dgm:pt>
    <dgm:pt modelId="{42B584AC-5909-41E8-A651-C425F3F40EED}" type="pres">
      <dgm:prSet presAssocID="{6C0C6570-6473-48AB-B019-D6F80A8F1BDA}" presName="textNode" presStyleLbl="node1" presStyleIdx="0" presStyleCnt="5">
        <dgm:presLayoutVars>
          <dgm:bulletEnabled val="1"/>
        </dgm:presLayoutVars>
      </dgm:prSet>
      <dgm:spPr/>
    </dgm:pt>
    <dgm:pt modelId="{11E4E7B3-C64C-432A-A58B-CA9F6357AA9D}" type="pres">
      <dgm:prSet presAssocID="{3AA1C017-6E28-434F-BB78-BD60E4748A45}" presName="sibTrans" presStyleCnt="0"/>
      <dgm:spPr/>
    </dgm:pt>
    <dgm:pt modelId="{6B521F8B-571A-44BF-BFB3-AB867A63DCB4}" type="pres">
      <dgm:prSet presAssocID="{6DCD4DE1-0DB6-4AAD-B430-10B994006EC8}" presName="textNode" presStyleLbl="node1" presStyleIdx="1" presStyleCnt="5">
        <dgm:presLayoutVars>
          <dgm:bulletEnabled val="1"/>
        </dgm:presLayoutVars>
      </dgm:prSet>
      <dgm:spPr/>
    </dgm:pt>
    <dgm:pt modelId="{3E2E60A2-7372-4C65-8C97-4FD0F5DA15BD}" type="pres">
      <dgm:prSet presAssocID="{0F98AA5D-C440-41E6-B5F8-E902D0A50C29}" presName="sibTrans" presStyleCnt="0"/>
      <dgm:spPr/>
    </dgm:pt>
    <dgm:pt modelId="{4FD2E3BF-7F87-4C85-9B7E-50F60B001648}" type="pres">
      <dgm:prSet presAssocID="{5ABC6B03-F953-4BAC-9EEA-7692CD743224}" presName="textNode" presStyleLbl="node1" presStyleIdx="2" presStyleCnt="5">
        <dgm:presLayoutVars>
          <dgm:bulletEnabled val="1"/>
        </dgm:presLayoutVars>
      </dgm:prSet>
      <dgm:spPr/>
    </dgm:pt>
    <dgm:pt modelId="{FC272D78-2BE2-4085-8250-B6387AB3D35C}" type="pres">
      <dgm:prSet presAssocID="{68CE71DE-1D88-4623-8031-17131EF2E16F}" presName="sibTrans" presStyleCnt="0"/>
      <dgm:spPr/>
    </dgm:pt>
    <dgm:pt modelId="{E63151DC-76D0-48F9-9CB3-AD7B7672CD8A}" type="pres">
      <dgm:prSet presAssocID="{99DFC6CC-269A-4DC9-AA64-F30DEECEE652}" presName="textNode" presStyleLbl="node1" presStyleIdx="3" presStyleCnt="5">
        <dgm:presLayoutVars>
          <dgm:bulletEnabled val="1"/>
        </dgm:presLayoutVars>
      </dgm:prSet>
      <dgm:spPr/>
    </dgm:pt>
    <dgm:pt modelId="{BA9A0E81-A857-4BF1-9022-3F69F6C75B33}" type="pres">
      <dgm:prSet presAssocID="{E49D5442-A519-4403-B5BF-F375F570DC42}" presName="sibTrans" presStyleCnt="0"/>
      <dgm:spPr/>
    </dgm:pt>
    <dgm:pt modelId="{5CE98114-1D02-4CF5-9780-55B706E7772A}" type="pres">
      <dgm:prSet presAssocID="{71452266-1B7D-4103-A6D7-53F83783DF0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E9F400E-D476-4D7A-A12B-23A9E9AAAB17}" type="presOf" srcId="{30AC8B90-FF17-4B17-9D66-CECD566D82B5}" destId="{DCB55624-16B4-4DB6-BF1C-1CBDED7DA6D6}" srcOrd="0" destOrd="0" presId="urn:microsoft.com/office/officeart/2005/8/layout/hProcess9"/>
    <dgm:cxn modelId="{6D0AA25E-CB1C-4C5B-ACEA-CC8AE9E83E7F}" srcId="{30AC8B90-FF17-4B17-9D66-CECD566D82B5}" destId="{6C0C6570-6473-48AB-B019-D6F80A8F1BDA}" srcOrd="0" destOrd="0" parTransId="{D240AD83-06AE-407B-BCDC-5CE5B2EEA1CB}" sibTransId="{3AA1C017-6E28-434F-BB78-BD60E4748A45}"/>
    <dgm:cxn modelId="{5B30D04B-C1D2-495A-9149-9A70D2D5042C}" type="presOf" srcId="{6DCD4DE1-0DB6-4AAD-B430-10B994006EC8}" destId="{6B521F8B-571A-44BF-BFB3-AB867A63DCB4}" srcOrd="0" destOrd="0" presId="urn:microsoft.com/office/officeart/2005/8/layout/hProcess9"/>
    <dgm:cxn modelId="{8BF7D67D-83FC-4788-8E0A-D202F509C10E}" srcId="{30AC8B90-FF17-4B17-9D66-CECD566D82B5}" destId="{99DFC6CC-269A-4DC9-AA64-F30DEECEE652}" srcOrd="3" destOrd="0" parTransId="{82961BD3-5FC9-4353-9A48-49E1110672AA}" sibTransId="{E49D5442-A519-4403-B5BF-F375F570DC42}"/>
    <dgm:cxn modelId="{92924395-EBC7-4304-8C65-CAC734CF702A}" srcId="{30AC8B90-FF17-4B17-9D66-CECD566D82B5}" destId="{71452266-1B7D-4103-A6D7-53F83783DF0A}" srcOrd="4" destOrd="0" parTransId="{C5A4D6FF-AEFC-4ED1-9FF2-054EBFEDA558}" sibTransId="{007E3D39-2EDE-4A1B-9D44-25B84BCAED92}"/>
    <dgm:cxn modelId="{040B749D-4034-44A3-889B-590EBF79F808}" type="presOf" srcId="{71452266-1B7D-4103-A6D7-53F83783DF0A}" destId="{5CE98114-1D02-4CF5-9780-55B706E7772A}" srcOrd="0" destOrd="0" presId="urn:microsoft.com/office/officeart/2005/8/layout/hProcess9"/>
    <dgm:cxn modelId="{2C4F63CE-70E5-41C9-8501-872C7D6C23B6}" srcId="{30AC8B90-FF17-4B17-9D66-CECD566D82B5}" destId="{6DCD4DE1-0DB6-4AAD-B430-10B994006EC8}" srcOrd="1" destOrd="0" parTransId="{81A105C8-2C76-40DF-973F-1B1B57D43B00}" sibTransId="{0F98AA5D-C440-41E6-B5F8-E902D0A50C29}"/>
    <dgm:cxn modelId="{9D20E3DA-A500-4D77-A23E-6D822E4253EF}" type="presOf" srcId="{5ABC6B03-F953-4BAC-9EEA-7692CD743224}" destId="{4FD2E3BF-7F87-4C85-9B7E-50F60B001648}" srcOrd="0" destOrd="0" presId="urn:microsoft.com/office/officeart/2005/8/layout/hProcess9"/>
    <dgm:cxn modelId="{44E9F3EA-6F67-47D2-8596-066DB5908398}" type="presOf" srcId="{99DFC6CC-269A-4DC9-AA64-F30DEECEE652}" destId="{E63151DC-76D0-48F9-9CB3-AD7B7672CD8A}" srcOrd="0" destOrd="0" presId="urn:microsoft.com/office/officeart/2005/8/layout/hProcess9"/>
    <dgm:cxn modelId="{5331F6ED-AB3F-46DB-821A-E0201C8266D9}" type="presOf" srcId="{6C0C6570-6473-48AB-B019-D6F80A8F1BDA}" destId="{42B584AC-5909-41E8-A651-C425F3F40EED}" srcOrd="0" destOrd="0" presId="urn:microsoft.com/office/officeart/2005/8/layout/hProcess9"/>
    <dgm:cxn modelId="{B16851FD-5F32-411D-8153-D83FC1FC4F55}" srcId="{30AC8B90-FF17-4B17-9D66-CECD566D82B5}" destId="{5ABC6B03-F953-4BAC-9EEA-7692CD743224}" srcOrd="2" destOrd="0" parTransId="{0443EA8F-04E5-408F-9435-A86AD2B723D9}" sibTransId="{68CE71DE-1D88-4623-8031-17131EF2E16F}"/>
    <dgm:cxn modelId="{E6DC5E0F-5842-41FE-9B04-5CE858243348}" type="presParOf" srcId="{DCB55624-16B4-4DB6-BF1C-1CBDED7DA6D6}" destId="{09A2B531-F7CE-4BAC-A6D0-CD378C72C305}" srcOrd="0" destOrd="0" presId="urn:microsoft.com/office/officeart/2005/8/layout/hProcess9"/>
    <dgm:cxn modelId="{91514869-0D49-4741-9F2B-278B18028D20}" type="presParOf" srcId="{DCB55624-16B4-4DB6-BF1C-1CBDED7DA6D6}" destId="{75CC8EF0-77DC-4E24-A95A-DF807DB45EBA}" srcOrd="1" destOrd="0" presId="urn:microsoft.com/office/officeart/2005/8/layout/hProcess9"/>
    <dgm:cxn modelId="{EF9EF538-8023-4DAD-BF53-A0692BD257A7}" type="presParOf" srcId="{75CC8EF0-77DC-4E24-A95A-DF807DB45EBA}" destId="{42B584AC-5909-41E8-A651-C425F3F40EED}" srcOrd="0" destOrd="0" presId="urn:microsoft.com/office/officeart/2005/8/layout/hProcess9"/>
    <dgm:cxn modelId="{0CB2274A-DA90-49DF-8888-AD44A118DA72}" type="presParOf" srcId="{75CC8EF0-77DC-4E24-A95A-DF807DB45EBA}" destId="{11E4E7B3-C64C-432A-A58B-CA9F6357AA9D}" srcOrd="1" destOrd="0" presId="urn:microsoft.com/office/officeart/2005/8/layout/hProcess9"/>
    <dgm:cxn modelId="{BC38A20F-01D9-4D72-99E4-A9D140BB8EA4}" type="presParOf" srcId="{75CC8EF0-77DC-4E24-A95A-DF807DB45EBA}" destId="{6B521F8B-571A-44BF-BFB3-AB867A63DCB4}" srcOrd="2" destOrd="0" presId="urn:microsoft.com/office/officeart/2005/8/layout/hProcess9"/>
    <dgm:cxn modelId="{F0080789-03B9-41B6-A404-A6640A7FC95E}" type="presParOf" srcId="{75CC8EF0-77DC-4E24-A95A-DF807DB45EBA}" destId="{3E2E60A2-7372-4C65-8C97-4FD0F5DA15BD}" srcOrd="3" destOrd="0" presId="urn:microsoft.com/office/officeart/2005/8/layout/hProcess9"/>
    <dgm:cxn modelId="{7A427200-EE13-408D-8675-7F45173BB47E}" type="presParOf" srcId="{75CC8EF0-77DC-4E24-A95A-DF807DB45EBA}" destId="{4FD2E3BF-7F87-4C85-9B7E-50F60B001648}" srcOrd="4" destOrd="0" presId="urn:microsoft.com/office/officeart/2005/8/layout/hProcess9"/>
    <dgm:cxn modelId="{7719C1CB-FB04-474B-A035-75979D133795}" type="presParOf" srcId="{75CC8EF0-77DC-4E24-A95A-DF807DB45EBA}" destId="{FC272D78-2BE2-4085-8250-B6387AB3D35C}" srcOrd="5" destOrd="0" presId="urn:microsoft.com/office/officeart/2005/8/layout/hProcess9"/>
    <dgm:cxn modelId="{DC410302-7956-453D-9E8E-E73C6FC92EED}" type="presParOf" srcId="{75CC8EF0-77DC-4E24-A95A-DF807DB45EBA}" destId="{E63151DC-76D0-48F9-9CB3-AD7B7672CD8A}" srcOrd="6" destOrd="0" presId="urn:microsoft.com/office/officeart/2005/8/layout/hProcess9"/>
    <dgm:cxn modelId="{AB43891C-C862-455B-B5D4-4FE88F31AA2A}" type="presParOf" srcId="{75CC8EF0-77DC-4E24-A95A-DF807DB45EBA}" destId="{BA9A0E81-A857-4BF1-9022-3F69F6C75B33}" srcOrd="7" destOrd="0" presId="urn:microsoft.com/office/officeart/2005/8/layout/hProcess9"/>
    <dgm:cxn modelId="{E008775F-AF28-41C8-B23A-53660184CFDD}" type="presParOf" srcId="{75CC8EF0-77DC-4E24-A95A-DF807DB45EBA}" destId="{5CE98114-1D02-4CF5-9780-55B706E7772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C9986-8B45-4125-9CDA-B056B95911EA}">
      <dsp:nvSpPr>
        <dsp:cNvPr id="0" name=""/>
        <dsp:cNvSpPr/>
      </dsp:nvSpPr>
      <dsp:spPr>
        <a:xfrm>
          <a:off x="1470714" y="353"/>
          <a:ext cx="802540" cy="5216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bio</a:t>
          </a:r>
        </a:p>
      </dsp:txBody>
      <dsp:txXfrm>
        <a:off x="1496179" y="25818"/>
        <a:ext cx="751610" cy="470721"/>
      </dsp:txXfrm>
    </dsp:sp>
    <dsp:sp modelId="{2972D570-36A4-4E77-B723-41FD6AC47B1B}">
      <dsp:nvSpPr>
        <dsp:cNvPr id="0" name=""/>
        <dsp:cNvSpPr/>
      </dsp:nvSpPr>
      <dsp:spPr>
        <a:xfrm>
          <a:off x="1009886" y="261179"/>
          <a:ext cx="1724195" cy="1724195"/>
        </a:xfrm>
        <a:custGeom>
          <a:avLst/>
          <a:gdLst/>
          <a:ahLst/>
          <a:cxnLst/>
          <a:rect l="0" t="0" r="0" b="0"/>
          <a:pathLst>
            <a:path>
              <a:moveTo>
                <a:pt x="1269153" y="102151"/>
              </a:moveTo>
              <a:arcTo wR="862097" hR="862097" stAng="17890508" swAng="2626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516E4-2566-40C3-A0DF-DC897AB20419}">
      <dsp:nvSpPr>
        <dsp:cNvPr id="0" name=""/>
        <dsp:cNvSpPr/>
      </dsp:nvSpPr>
      <dsp:spPr>
        <a:xfrm>
          <a:off x="2332812" y="862451"/>
          <a:ext cx="802540" cy="5216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psycho</a:t>
          </a:r>
        </a:p>
      </dsp:txBody>
      <dsp:txXfrm>
        <a:off x="2358277" y="887916"/>
        <a:ext cx="751610" cy="470721"/>
      </dsp:txXfrm>
    </dsp:sp>
    <dsp:sp modelId="{8DCFABAD-DD2E-43F0-9612-982492394B51}">
      <dsp:nvSpPr>
        <dsp:cNvPr id="0" name=""/>
        <dsp:cNvSpPr/>
      </dsp:nvSpPr>
      <dsp:spPr>
        <a:xfrm>
          <a:off x="1009886" y="261179"/>
          <a:ext cx="1724195" cy="1724195"/>
        </a:xfrm>
        <a:custGeom>
          <a:avLst/>
          <a:gdLst/>
          <a:ahLst/>
          <a:cxnLst/>
          <a:rect l="0" t="0" r="0" b="0"/>
          <a:pathLst>
            <a:path>
              <a:moveTo>
                <a:pt x="1681787" y="1129158"/>
              </a:moveTo>
              <a:arcTo wR="862097" hR="862097" stAng="1082758" swAng="2626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FB0C1-FF7F-4F30-AD33-654BB277501A}">
      <dsp:nvSpPr>
        <dsp:cNvPr id="0" name=""/>
        <dsp:cNvSpPr/>
      </dsp:nvSpPr>
      <dsp:spPr>
        <a:xfrm>
          <a:off x="1470714" y="1724549"/>
          <a:ext cx="802540" cy="5216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sociální</a:t>
          </a:r>
        </a:p>
      </dsp:txBody>
      <dsp:txXfrm>
        <a:off x="1496179" y="1750014"/>
        <a:ext cx="751610" cy="470721"/>
      </dsp:txXfrm>
    </dsp:sp>
    <dsp:sp modelId="{1AF5CDF1-58ED-4280-B56D-21B02194667D}">
      <dsp:nvSpPr>
        <dsp:cNvPr id="0" name=""/>
        <dsp:cNvSpPr/>
      </dsp:nvSpPr>
      <dsp:spPr>
        <a:xfrm>
          <a:off x="1009886" y="261179"/>
          <a:ext cx="1724195" cy="1724195"/>
        </a:xfrm>
        <a:custGeom>
          <a:avLst/>
          <a:gdLst/>
          <a:ahLst/>
          <a:cxnLst/>
          <a:rect l="0" t="0" r="0" b="0"/>
          <a:pathLst>
            <a:path>
              <a:moveTo>
                <a:pt x="455042" y="1622044"/>
              </a:moveTo>
              <a:arcTo wR="862097" hR="862097" stAng="7090508" swAng="2626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CBC4D-E1FA-40C6-9C60-07255D2D599E}">
      <dsp:nvSpPr>
        <dsp:cNvPr id="0" name=""/>
        <dsp:cNvSpPr/>
      </dsp:nvSpPr>
      <dsp:spPr>
        <a:xfrm>
          <a:off x="608616" y="862451"/>
          <a:ext cx="802540" cy="5216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spirituální</a:t>
          </a:r>
        </a:p>
      </dsp:txBody>
      <dsp:txXfrm>
        <a:off x="634081" y="887916"/>
        <a:ext cx="751610" cy="470721"/>
      </dsp:txXfrm>
    </dsp:sp>
    <dsp:sp modelId="{15F5BD8E-9DEB-402F-8A1C-0A7242081D67}">
      <dsp:nvSpPr>
        <dsp:cNvPr id="0" name=""/>
        <dsp:cNvSpPr/>
      </dsp:nvSpPr>
      <dsp:spPr>
        <a:xfrm>
          <a:off x="1009886" y="261179"/>
          <a:ext cx="1724195" cy="1724195"/>
        </a:xfrm>
        <a:custGeom>
          <a:avLst/>
          <a:gdLst/>
          <a:ahLst/>
          <a:cxnLst/>
          <a:rect l="0" t="0" r="0" b="0"/>
          <a:pathLst>
            <a:path>
              <a:moveTo>
                <a:pt x="42408" y="595037"/>
              </a:moveTo>
              <a:arcTo wR="862097" hR="862097" stAng="11882758" swAng="2626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664208" y="0"/>
          <a:ext cx="5670392" cy="567039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3499404" y="570084"/>
          <a:ext cx="3685754" cy="13422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Očekávané výsledky</a:t>
          </a:r>
        </a:p>
      </dsp:txBody>
      <dsp:txXfrm>
        <a:off x="3564929" y="635609"/>
        <a:ext cx="3554704" cy="1211238"/>
      </dsp:txXfrm>
    </dsp:sp>
    <dsp:sp modelId="{281B2787-9EC7-4327-8E07-BE90E558E468}">
      <dsp:nvSpPr>
        <dsp:cNvPr id="0" name=""/>
        <dsp:cNvSpPr/>
      </dsp:nvSpPr>
      <dsp:spPr>
        <a:xfrm>
          <a:off x="3499404" y="2080158"/>
          <a:ext cx="3685754" cy="13422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138238"/>
              <a:satOff val="0"/>
              <a:lumOff val="-735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Třídy</a:t>
          </a:r>
        </a:p>
      </dsp:txBody>
      <dsp:txXfrm>
        <a:off x="3564929" y="2145683"/>
        <a:ext cx="3554704" cy="1211238"/>
      </dsp:txXfrm>
    </dsp:sp>
    <dsp:sp modelId="{656E64B0-CFAA-4E63-8DFE-7152B5332330}">
      <dsp:nvSpPr>
        <dsp:cNvPr id="0" name=""/>
        <dsp:cNvSpPr/>
      </dsp:nvSpPr>
      <dsp:spPr>
        <a:xfrm>
          <a:off x="3499404" y="3590233"/>
          <a:ext cx="3685754" cy="13422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276477"/>
              <a:satOff val="0"/>
              <a:lumOff val="-1470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Domény</a:t>
          </a:r>
        </a:p>
      </dsp:txBody>
      <dsp:txXfrm>
        <a:off x="3564929" y="3655758"/>
        <a:ext cx="3554704" cy="12112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46CA-836F-459F-9441-F5EFFC6EDD9A}">
      <dsp:nvSpPr>
        <dsp:cNvPr id="0" name=""/>
        <dsp:cNvSpPr/>
      </dsp:nvSpPr>
      <dsp:spPr>
        <a:xfrm>
          <a:off x="1723335" y="176753"/>
          <a:ext cx="2982372" cy="298282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F7C19E2D-4C26-4A56-9678-4304BC2D1666}">
      <dsp:nvSpPr>
        <dsp:cNvPr id="0" name=""/>
        <dsp:cNvSpPr/>
      </dsp:nvSpPr>
      <dsp:spPr>
        <a:xfrm>
          <a:off x="2382537" y="1253644"/>
          <a:ext cx="1657247" cy="82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NANDA</a:t>
          </a:r>
        </a:p>
      </dsp:txBody>
      <dsp:txXfrm>
        <a:off x="2382537" y="1253644"/>
        <a:ext cx="1657247" cy="828425"/>
      </dsp:txXfrm>
    </dsp:sp>
    <dsp:sp modelId="{CE97FDEA-7F53-4D73-89B8-6028D5C71909}">
      <dsp:nvSpPr>
        <dsp:cNvPr id="0" name=""/>
        <dsp:cNvSpPr/>
      </dsp:nvSpPr>
      <dsp:spPr>
        <a:xfrm>
          <a:off x="838088" y="1886760"/>
          <a:ext cx="2982372" cy="29828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BDF9AA1-9F1E-483D-A52A-B7F060E751C7}">
      <dsp:nvSpPr>
        <dsp:cNvPr id="0" name=""/>
        <dsp:cNvSpPr/>
      </dsp:nvSpPr>
      <dsp:spPr>
        <a:xfrm>
          <a:off x="1557554" y="2977413"/>
          <a:ext cx="1657247" cy="82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NIC</a:t>
          </a:r>
        </a:p>
      </dsp:txBody>
      <dsp:txXfrm>
        <a:off x="1557554" y="2977413"/>
        <a:ext cx="1657247" cy="828425"/>
      </dsp:txXfrm>
    </dsp:sp>
    <dsp:sp modelId="{DB3F029D-BA7D-4DAA-974A-5D0B3CCC0ADC}">
      <dsp:nvSpPr>
        <dsp:cNvPr id="0" name=""/>
        <dsp:cNvSpPr/>
      </dsp:nvSpPr>
      <dsp:spPr>
        <a:xfrm>
          <a:off x="1935601" y="3809556"/>
          <a:ext cx="2562320" cy="256334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40B54E80-AF2C-4828-9AD8-5CAF4FAB8563}">
      <dsp:nvSpPr>
        <dsp:cNvPr id="0" name=""/>
        <dsp:cNvSpPr/>
      </dsp:nvSpPr>
      <dsp:spPr>
        <a:xfrm>
          <a:off x="2386458" y="4703660"/>
          <a:ext cx="1657247" cy="82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NOC</a:t>
          </a:r>
        </a:p>
      </dsp:txBody>
      <dsp:txXfrm>
        <a:off x="2386458" y="4703660"/>
        <a:ext cx="1657247" cy="8284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287186" y="0"/>
          <a:ext cx="3163549" cy="316354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1868961" y="318054"/>
          <a:ext cx="2056307" cy="7488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Ošetřovatelské diagnózy</a:t>
          </a:r>
        </a:p>
      </dsp:txBody>
      <dsp:txXfrm>
        <a:off x="1905518" y="354611"/>
        <a:ext cx="1983193" cy="675757"/>
      </dsp:txXfrm>
    </dsp:sp>
    <dsp:sp modelId="{281B2787-9EC7-4327-8E07-BE90E558E468}">
      <dsp:nvSpPr>
        <dsp:cNvPr id="0" name=""/>
        <dsp:cNvSpPr/>
      </dsp:nvSpPr>
      <dsp:spPr>
        <a:xfrm>
          <a:off x="1868961" y="1160534"/>
          <a:ext cx="2056307" cy="7488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Třídy</a:t>
          </a:r>
        </a:p>
      </dsp:txBody>
      <dsp:txXfrm>
        <a:off x="1905518" y="1197091"/>
        <a:ext cx="1983193" cy="675757"/>
      </dsp:txXfrm>
    </dsp:sp>
    <dsp:sp modelId="{656E64B0-CFAA-4E63-8DFE-7152B5332330}">
      <dsp:nvSpPr>
        <dsp:cNvPr id="0" name=""/>
        <dsp:cNvSpPr/>
      </dsp:nvSpPr>
      <dsp:spPr>
        <a:xfrm>
          <a:off x="1868961" y="2003015"/>
          <a:ext cx="2056307" cy="7488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Domény</a:t>
          </a:r>
        </a:p>
      </dsp:txBody>
      <dsp:txXfrm>
        <a:off x="1905518" y="2039572"/>
        <a:ext cx="1983193" cy="6757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26391" y="0"/>
          <a:ext cx="3282475" cy="3599485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1641237" y="361881"/>
          <a:ext cx="2133609" cy="85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Intervence</a:t>
          </a:r>
        </a:p>
      </dsp:txBody>
      <dsp:txXfrm>
        <a:off x="1682831" y="403475"/>
        <a:ext cx="2050421" cy="768877"/>
      </dsp:txXfrm>
    </dsp:sp>
    <dsp:sp modelId="{281B2787-9EC7-4327-8E07-BE90E558E468}">
      <dsp:nvSpPr>
        <dsp:cNvPr id="0" name=""/>
        <dsp:cNvSpPr/>
      </dsp:nvSpPr>
      <dsp:spPr>
        <a:xfrm>
          <a:off x="1641237" y="1320455"/>
          <a:ext cx="2133609" cy="85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Třídy</a:t>
          </a:r>
        </a:p>
      </dsp:txBody>
      <dsp:txXfrm>
        <a:off x="1682831" y="1362049"/>
        <a:ext cx="2050421" cy="768877"/>
      </dsp:txXfrm>
    </dsp:sp>
    <dsp:sp modelId="{656E64B0-CFAA-4E63-8DFE-7152B5332330}">
      <dsp:nvSpPr>
        <dsp:cNvPr id="0" name=""/>
        <dsp:cNvSpPr/>
      </dsp:nvSpPr>
      <dsp:spPr>
        <a:xfrm>
          <a:off x="1641237" y="2188562"/>
          <a:ext cx="2133609" cy="85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Domény</a:t>
          </a:r>
        </a:p>
      </dsp:txBody>
      <dsp:txXfrm>
        <a:off x="1682831" y="2230156"/>
        <a:ext cx="2050421" cy="7688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190884" y="0"/>
          <a:ext cx="3403797" cy="375908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1701898" y="377927"/>
          <a:ext cx="2212468" cy="8898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Očekávané výsledky</a:t>
          </a:r>
        </a:p>
      </dsp:txBody>
      <dsp:txXfrm>
        <a:off x="1745337" y="421366"/>
        <a:ext cx="2125590" cy="802967"/>
      </dsp:txXfrm>
    </dsp:sp>
    <dsp:sp modelId="{281B2787-9EC7-4327-8E07-BE90E558E468}">
      <dsp:nvSpPr>
        <dsp:cNvPr id="0" name=""/>
        <dsp:cNvSpPr/>
      </dsp:nvSpPr>
      <dsp:spPr>
        <a:xfrm>
          <a:off x="1701898" y="1379003"/>
          <a:ext cx="2212468" cy="8898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138238"/>
              <a:satOff val="0"/>
              <a:lumOff val="-735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Třídy</a:t>
          </a:r>
        </a:p>
      </dsp:txBody>
      <dsp:txXfrm>
        <a:off x="1745337" y="1422442"/>
        <a:ext cx="2125590" cy="802967"/>
      </dsp:txXfrm>
    </dsp:sp>
    <dsp:sp modelId="{656E64B0-CFAA-4E63-8DFE-7152B5332330}">
      <dsp:nvSpPr>
        <dsp:cNvPr id="0" name=""/>
        <dsp:cNvSpPr/>
      </dsp:nvSpPr>
      <dsp:spPr>
        <a:xfrm>
          <a:off x="1701898" y="2380080"/>
          <a:ext cx="2212468" cy="8898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276477"/>
              <a:satOff val="0"/>
              <a:lumOff val="-1470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Domény</a:t>
          </a:r>
        </a:p>
      </dsp:txBody>
      <dsp:txXfrm>
        <a:off x="1745337" y="2423519"/>
        <a:ext cx="2125590" cy="8029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54FF5-DFDD-4F28-B2B8-53CEC080CE05}">
      <dsp:nvSpPr>
        <dsp:cNvPr id="0" name=""/>
        <dsp:cNvSpPr/>
      </dsp:nvSpPr>
      <dsp:spPr>
        <a:xfrm rot="5400000">
          <a:off x="7333838" y="-2982675"/>
          <a:ext cx="1312223" cy="751995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diagnózy řazeny dle domén a tříd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přehledová tabulka do které domény a třídy ošetřovatelská diagnóza spadá</a:t>
          </a:r>
        </a:p>
      </dsp:txBody>
      <dsp:txXfrm rot="-5400000">
        <a:off x="4229974" y="185246"/>
        <a:ext cx="7455896" cy="1184109"/>
      </dsp:txXfrm>
    </dsp:sp>
    <dsp:sp modelId="{C7F7F6F3-7ABE-4DFF-B372-9F06C7DB2DBC}">
      <dsp:nvSpPr>
        <dsp:cNvPr id="0" name=""/>
        <dsp:cNvSpPr/>
      </dsp:nvSpPr>
      <dsp:spPr>
        <a:xfrm>
          <a:off x="0" y="2485"/>
          <a:ext cx="4229973" cy="1640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NANDA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80072" y="82557"/>
        <a:ext cx="4069829" cy="1480135"/>
      </dsp:txXfrm>
    </dsp:sp>
    <dsp:sp modelId="{D04DD7F1-C0A0-48E4-9F7C-939CD32A26D8}">
      <dsp:nvSpPr>
        <dsp:cNvPr id="0" name=""/>
        <dsp:cNvSpPr/>
      </dsp:nvSpPr>
      <dsp:spPr>
        <a:xfrm rot="5400000">
          <a:off x="7333838" y="-1215058"/>
          <a:ext cx="1312223" cy="751995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intervence řazeny abecedně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pouze přehledová tabulka do které domény a třídy intervence spadá</a:t>
          </a:r>
        </a:p>
      </dsp:txBody>
      <dsp:txXfrm rot="-5400000">
        <a:off x="4229974" y="1952863"/>
        <a:ext cx="7455896" cy="1184109"/>
      </dsp:txXfrm>
    </dsp:sp>
    <dsp:sp modelId="{D4565C06-B258-418F-88FB-83163A228FA5}">
      <dsp:nvSpPr>
        <dsp:cNvPr id="0" name=""/>
        <dsp:cNvSpPr/>
      </dsp:nvSpPr>
      <dsp:spPr>
        <a:xfrm>
          <a:off x="0" y="1724778"/>
          <a:ext cx="4229973" cy="16402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NIC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80072" y="1804850"/>
        <a:ext cx="4069829" cy="1480135"/>
      </dsp:txXfrm>
    </dsp:sp>
    <dsp:sp modelId="{7DF78C49-34AA-485C-AAA3-A9AF08C84377}">
      <dsp:nvSpPr>
        <dsp:cNvPr id="0" name=""/>
        <dsp:cNvSpPr/>
      </dsp:nvSpPr>
      <dsp:spPr>
        <a:xfrm rot="5400000">
          <a:off x="7333838" y="507235"/>
          <a:ext cx="1312223" cy="751995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očekávané výsledky řazeny abecedně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přehledová tabulka do které domény a třídy očekávaný výsledek spadá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v záhlaví očekávaného výsledku informace o afinitě k doméně a třídě</a:t>
          </a:r>
        </a:p>
      </dsp:txBody>
      <dsp:txXfrm rot="-5400000">
        <a:off x="4229974" y="3675157"/>
        <a:ext cx="7455896" cy="1184109"/>
      </dsp:txXfrm>
    </dsp:sp>
    <dsp:sp modelId="{702BA7F3-A3BE-49B2-A1A4-BA572C4E47B4}">
      <dsp:nvSpPr>
        <dsp:cNvPr id="0" name=""/>
        <dsp:cNvSpPr/>
      </dsp:nvSpPr>
      <dsp:spPr>
        <a:xfrm>
          <a:off x="0" y="3447072"/>
          <a:ext cx="4229973" cy="1640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NOC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80072" y="3527144"/>
        <a:ext cx="4069829" cy="1480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388073" y="0"/>
          <a:ext cx="5544616" cy="5544616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3160381" y="557439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Diagnózy</a:t>
          </a:r>
        </a:p>
      </dsp:txBody>
      <dsp:txXfrm>
        <a:off x="3224453" y="621511"/>
        <a:ext cx="3475856" cy="1184370"/>
      </dsp:txXfrm>
    </dsp:sp>
    <dsp:sp modelId="{281B2787-9EC7-4327-8E07-BE90E558E468}">
      <dsp:nvSpPr>
        <dsp:cNvPr id="0" name=""/>
        <dsp:cNvSpPr/>
      </dsp:nvSpPr>
      <dsp:spPr>
        <a:xfrm>
          <a:off x="3160381" y="2034018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Třídy</a:t>
          </a:r>
        </a:p>
      </dsp:txBody>
      <dsp:txXfrm>
        <a:off x="3224453" y="2098090"/>
        <a:ext cx="3475856" cy="1184370"/>
      </dsp:txXfrm>
    </dsp:sp>
    <dsp:sp modelId="{656E64B0-CFAA-4E63-8DFE-7152B5332330}">
      <dsp:nvSpPr>
        <dsp:cNvPr id="0" name=""/>
        <dsp:cNvSpPr/>
      </dsp:nvSpPr>
      <dsp:spPr>
        <a:xfrm>
          <a:off x="3160381" y="3510597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Domény</a:t>
          </a:r>
        </a:p>
      </dsp:txBody>
      <dsp:txXfrm>
        <a:off x="3224453" y="3574669"/>
        <a:ext cx="3475856" cy="1184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B531-F7CE-4BAC-A6D0-CD378C72C305}">
      <dsp:nvSpPr>
        <dsp:cNvPr id="0" name=""/>
        <dsp:cNvSpPr/>
      </dsp:nvSpPr>
      <dsp:spPr>
        <a:xfrm>
          <a:off x="863265" y="0"/>
          <a:ext cx="9783678" cy="86269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84AC-5909-41E8-A651-C425F3F40EED}">
      <dsp:nvSpPr>
        <dsp:cNvPr id="0" name=""/>
        <dsp:cNvSpPr/>
      </dsp:nvSpPr>
      <dsp:spPr>
        <a:xfrm>
          <a:off x="1176" y="258807"/>
          <a:ext cx="2106212" cy="3450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400" kern="1200" dirty="0">
              <a:latin typeface="Arial" charset="0"/>
              <a:cs typeface="Arial" charset="0"/>
            </a:rPr>
            <a:t>Číselný kód</a:t>
          </a:r>
          <a:endParaRPr lang="cs-CZ" sz="1400" kern="1200" dirty="0"/>
        </a:p>
      </dsp:txBody>
      <dsp:txXfrm>
        <a:off x="18021" y="275652"/>
        <a:ext cx="2072522" cy="311386"/>
      </dsp:txXfrm>
    </dsp:sp>
    <dsp:sp modelId="{6B521F8B-571A-44BF-BFB3-AB867A63DCB4}">
      <dsp:nvSpPr>
        <dsp:cNvPr id="0" name=""/>
        <dsp:cNvSpPr/>
      </dsp:nvSpPr>
      <dsp:spPr>
        <a:xfrm>
          <a:off x="2351587" y="258807"/>
          <a:ext cx="2106212" cy="3450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400" kern="1200">
              <a:latin typeface="Arial" charset="0"/>
              <a:cs typeface="Arial" charset="0"/>
            </a:rPr>
            <a:t>Název</a:t>
          </a:r>
          <a:endParaRPr lang="cs-CZ" sz="1400" kern="1200" dirty="0"/>
        </a:p>
      </dsp:txBody>
      <dsp:txXfrm>
        <a:off x="2368432" y="275652"/>
        <a:ext cx="2072522" cy="311386"/>
      </dsp:txXfrm>
    </dsp:sp>
    <dsp:sp modelId="{4FD2E3BF-7F87-4C85-9B7E-50F60B001648}">
      <dsp:nvSpPr>
        <dsp:cNvPr id="0" name=""/>
        <dsp:cNvSpPr/>
      </dsp:nvSpPr>
      <dsp:spPr>
        <a:xfrm>
          <a:off x="4701998" y="258807"/>
          <a:ext cx="2106212" cy="3450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400" kern="1200">
              <a:latin typeface="Arial" charset="0"/>
              <a:cs typeface="Arial" charset="0"/>
            </a:rPr>
            <a:t>Definice</a:t>
          </a:r>
          <a:endParaRPr lang="cs-CZ" sz="1400" kern="1200" dirty="0"/>
        </a:p>
      </dsp:txBody>
      <dsp:txXfrm>
        <a:off x="4718843" y="275652"/>
        <a:ext cx="2072522" cy="311386"/>
      </dsp:txXfrm>
    </dsp:sp>
    <dsp:sp modelId="{E63151DC-76D0-48F9-9CB3-AD7B7672CD8A}">
      <dsp:nvSpPr>
        <dsp:cNvPr id="0" name=""/>
        <dsp:cNvSpPr/>
      </dsp:nvSpPr>
      <dsp:spPr>
        <a:xfrm>
          <a:off x="7052409" y="258807"/>
          <a:ext cx="2106212" cy="3450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latin typeface="Arial" charset="0"/>
              <a:cs typeface="Arial" charset="0"/>
            </a:rPr>
            <a:t>Určující znaky</a:t>
          </a:r>
          <a:endParaRPr lang="cs-CZ" sz="1400" kern="1200" dirty="0">
            <a:latin typeface="Arial" charset="0"/>
            <a:cs typeface="Arial" charset="0"/>
          </a:endParaRPr>
        </a:p>
      </dsp:txBody>
      <dsp:txXfrm>
        <a:off x="7069254" y="275652"/>
        <a:ext cx="2072522" cy="311386"/>
      </dsp:txXfrm>
    </dsp:sp>
    <dsp:sp modelId="{8D277F91-FB4F-4CA2-901B-0AB66E89F24A}">
      <dsp:nvSpPr>
        <dsp:cNvPr id="0" name=""/>
        <dsp:cNvSpPr/>
      </dsp:nvSpPr>
      <dsp:spPr>
        <a:xfrm>
          <a:off x="9402820" y="258807"/>
          <a:ext cx="2106212" cy="3450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Arial" charset="0"/>
              <a:cs typeface="Arial" charset="0"/>
            </a:rPr>
            <a:t>Související faktory</a:t>
          </a:r>
        </a:p>
      </dsp:txBody>
      <dsp:txXfrm>
        <a:off x="9419665" y="275652"/>
        <a:ext cx="2072522" cy="311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B531-F7CE-4BAC-A6D0-CD378C72C305}">
      <dsp:nvSpPr>
        <dsp:cNvPr id="0" name=""/>
        <dsp:cNvSpPr/>
      </dsp:nvSpPr>
      <dsp:spPr>
        <a:xfrm>
          <a:off x="863265" y="0"/>
          <a:ext cx="9783678" cy="10958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84AC-5909-41E8-A651-C425F3F40EED}">
      <dsp:nvSpPr>
        <dsp:cNvPr id="0" name=""/>
        <dsp:cNvSpPr/>
      </dsp:nvSpPr>
      <dsp:spPr>
        <a:xfrm>
          <a:off x="1405" y="328768"/>
          <a:ext cx="2646701" cy="4383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kern="1200" dirty="0">
              <a:latin typeface="Arial" charset="0"/>
              <a:cs typeface="Arial" charset="0"/>
            </a:rPr>
            <a:t>Číselný kód</a:t>
          </a:r>
          <a:endParaRPr lang="cs-CZ" sz="1900" kern="1200" dirty="0"/>
        </a:p>
      </dsp:txBody>
      <dsp:txXfrm>
        <a:off x="22804" y="350167"/>
        <a:ext cx="2603903" cy="395560"/>
      </dsp:txXfrm>
    </dsp:sp>
    <dsp:sp modelId="{6B521F8B-571A-44BF-BFB3-AB867A63DCB4}">
      <dsp:nvSpPr>
        <dsp:cNvPr id="0" name=""/>
        <dsp:cNvSpPr/>
      </dsp:nvSpPr>
      <dsp:spPr>
        <a:xfrm>
          <a:off x="2954971" y="328768"/>
          <a:ext cx="2646701" cy="438358"/>
        </a:xfrm>
        <a:prstGeom prst="roundRect">
          <a:avLst/>
        </a:prstGeom>
        <a:solidFill>
          <a:schemeClr val="accent5">
            <a:hueOff val="5945304"/>
            <a:satOff val="0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kern="1200">
              <a:latin typeface="Arial" charset="0"/>
              <a:cs typeface="Arial" charset="0"/>
            </a:rPr>
            <a:t>Název</a:t>
          </a:r>
          <a:endParaRPr lang="cs-CZ" sz="1900" kern="1200" dirty="0"/>
        </a:p>
      </dsp:txBody>
      <dsp:txXfrm>
        <a:off x="2976370" y="350167"/>
        <a:ext cx="2603903" cy="395560"/>
      </dsp:txXfrm>
    </dsp:sp>
    <dsp:sp modelId="{4FD2E3BF-7F87-4C85-9B7E-50F60B001648}">
      <dsp:nvSpPr>
        <dsp:cNvPr id="0" name=""/>
        <dsp:cNvSpPr/>
      </dsp:nvSpPr>
      <dsp:spPr>
        <a:xfrm>
          <a:off x="5908536" y="328768"/>
          <a:ext cx="2646701" cy="438358"/>
        </a:xfrm>
        <a:prstGeom prst="roundRect">
          <a:avLst/>
        </a:prstGeom>
        <a:solidFill>
          <a:schemeClr val="accent5">
            <a:hueOff val="11890608"/>
            <a:satOff val="0"/>
            <a:lumOff val="-91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kern="1200">
              <a:latin typeface="Arial" charset="0"/>
              <a:cs typeface="Arial" charset="0"/>
            </a:rPr>
            <a:t>Definice</a:t>
          </a:r>
          <a:endParaRPr lang="cs-CZ" sz="1900" kern="1200" dirty="0"/>
        </a:p>
      </dsp:txBody>
      <dsp:txXfrm>
        <a:off x="5929935" y="350167"/>
        <a:ext cx="2603903" cy="395560"/>
      </dsp:txXfrm>
    </dsp:sp>
    <dsp:sp modelId="{E63151DC-76D0-48F9-9CB3-AD7B7672CD8A}">
      <dsp:nvSpPr>
        <dsp:cNvPr id="0" name=""/>
        <dsp:cNvSpPr/>
      </dsp:nvSpPr>
      <dsp:spPr>
        <a:xfrm>
          <a:off x="8862102" y="328768"/>
          <a:ext cx="2646701" cy="438358"/>
        </a:xfrm>
        <a:prstGeom prst="roundRect">
          <a:avLst/>
        </a:prstGeom>
        <a:solidFill>
          <a:schemeClr val="accent5">
            <a:hueOff val="17835912"/>
            <a:satOff val="0"/>
            <a:lumOff val="-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Arial" charset="0"/>
              <a:cs typeface="Arial" charset="0"/>
            </a:rPr>
            <a:t>Rizikové faktory</a:t>
          </a:r>
          <a:endParaRPr lang="cs-CZ" sz="1900" kern="1200" dirty="0">
            <a:latin typeface="Arial" charset="0"/>
            <a:cs typeface="Arial" charset="0"/>
          </a:endParaRPr>
        </a:p>
      </dsp:txBody>
      <dsp:txXfrm>
        <a:off x="8883501" y="350167"/>
        <a:ext cx="2603903" cy="395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B531-F7CE-4BAC-A6D0-CD378C72C305}">
      <dsp:nvSpPr>
        <dsp:cNvPr id="0" name=""/>
        <dsp:cNvSpPr/>
      </dsp:nvSpPr>
      <dsp:spPr>
        <a:xfrm>
          <a:off x="863265" y="0"/>
          <a:ext cx="9783678" cy="1025043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84AC-5909-41E8-A651-C425F3F40EED}">
      <dsp:nvSpPr>
        <dsp:cNvPr id="0" name=""/>
        <dsp:cNvSpPr/>
      </dsp:nvSpPr>
      <dsp:spPr>
        <a:xfrm>
          <a:off x="1405" y="307512"/>
          <a:ext cx="2646701" cy="410017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 dirty="0">
              <a:latin typeface="Arial" charset="0"/>
              <a:cs typeface="Arial" charset="0"/>
            </a:rPr>
            <a:t>Číselný kód</a:t>
          </a:r>
          <a:endParaRPr lang="cs-CZ" sz="1700" kern="1200" dirty="0"/>
        </a:p>
      </dsp:txBody>
      <dsp:txXfrm>
        <a:off x="21420" y="327527"/>
        <a:ext cx="2606671" cy="369987"/>
      </dsp:txXfrm>
    </dsp:sp>
    <dsp:sp modelId="{6B521F8B-571A-44BF-BFB3-AB867A63DCB4}">
      <dsp:nvSpPr>
        <dsp:cNvPr id="0" name=""/>
        <dsp:cNvSpPr/>
      </dsp:nvSpPr>
      <dsp:spPr>
        <a:xfrm>
          <a:off x="2954971" y="307512"/>
          <a:ext cx="2646701" cy="410017"/>
        </a:xfrm>
        <a:prstGeom prst="roundRect">
          <a:avLst/>
        </a:prstGeom>
        <a:solidFill>
          <a:schemeClr val="accent3">
            <a:shade val="50000"/>
            <a:hueOff val="-382956"/>
            <a:satOff val="-33944"/>
            <a:lumOff val="26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>
              <a:latin typeface="Arial" charset="0"/>
              <a:cs typeface="Arial" charset="0"/>
            </a:rPr>
            <a:t>Název</a:t>
          </a:r>
          <a:endParaRPr lang="cs-CZ" sz="1700" kern="1200" dirty="0"/>
        </a:p>
      </dsp:txBody>
      <dsp:txXfrm>
        <a:off x="2974986" y="327527"/>
        <a:ext cx="2606671" cy="369987"/>
      </dsp:txXfrm>
    </dsp:sp>
    <dsp:sp modelId="{4FD2E3BF-7F87-4C85-9B7E-50F60B001648}">
      <dsp:nvSpPr>
        <dsp:cNvPr id="0" name=""/>
        <dsp:cNvSpPr/>
      </dsp:nvSpPr>
      <dsp:spPr>
        <a:xfrm>
          <a:off x="5908536" y="307512"/>
          <a:ext cx="2646701" cy="410017"/>
        </a:xfrm>
        <a:prstGeom prst="roundRect">
          <a:avLst/>
        </a:prstGeom>
        <a:solidFill>
          <a:schemeClr val="accent3">
            <a:shade val="50000"/>
            <a:hueOff val="-765911"/>
            <a:satOff val="-67889"/>
            <a:lumOff val="52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>
              <a:latin typeface="Arial" charset="0"/>
              <a:cs typeface="Arial" charset="0"/>
            </a:rPr>
            <a:t>Definice</a:t>
          </a:r>
          <a:endParaRPr lang="cs-CZ" sz="1700" kern="1200" dirty="0"/>
        </a:p>
      </dsp:txBody>
      <dsp:txXfrm>
        <a:off x="5928551" y="327527"/>
        <a:ext cx="2606671" cy="369987"/>
      </dsp:txXfrm>
    </dsp:sp>
    <dsp:sp modelId="{E63151DC-76D0-48F9-9CB3-AD7B7672CD8A}">
      <dsp:nvSpPr>
        <dsp:cNvPr id="0" name=""/>
        <dsp:cNvSpPr/>
      </dsp:nvSpPr>
      <dsp:spPr>
        <a:xfrm>
          <a:off x="8862102" y="307512"/>
          <a:ext cx="2646701" cy="410017"/>
        </a:xfrm>
        <a:prstGeom prst="roundRect">
          <a:avLst/>
        </a:prstGeom>
        <a:solidFill>
          <a:schemeClr val="accent3">
            <a:shade val="50000"/>
            <a:hueOff val="-382956"/>
            <a:satOff val="-33944"/>
            <a:lumOff val="26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>
              <a:latin typeface="Arial" charset="0"/>
              <a:cs typeface="Arial" charset="0"/>
            </a:rPr>
            <a:t>Určující znaky</a:t>
          </a:r>
          <a:endParaRPr lang="cs-CZ" sz="1700" kern="1200" dirty="0">
            <a:latin typeface="Arial" charset="0"/>
            <a:cs typeface="Arial" charset="0"/>
          </a:endParaRPr>
        </a:p>
      </dsp:txBody>
      <dsp:txXfrm>
        <a:off x="8882117" y="327527"/>
        <a:ext cx="2606671" cy="3699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FC349-C7F3-4B9D-9C43-E58F5CE70945}">
      <dsp:nvSpPr>
        <dsp:cNvPr id="0" name=""/>
        <dsp:cNvSpPr/>
      </dsp:nvSpPr>
      <dsp:spPr>
        <a:xfrm rot="5400000">
          <a:off x="-290063" y="292926"/>
          <a:ext cx="1933755" cy="13536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Aktuální</a:t>
          </a:r>
        </a:p>
      </dsp:txBody>
      <dsp:txXfrm rot="-5400000">
        <a:off x="1" y="679676"/>
        <a:ext cx="1353628" cy="580127"/>
      </dsp:txXfrm>
    </dsp:sp>
    <dsp:sp modelId="{1A562128-E19E-43DB-A7B3-770E7AB6088B}">
      <dsp:nvSpPr>
        <dsp:cNvPr id="0" name=""/>
        <dsp:cNvSpPr/>
      </dsp:nvSpPr>
      <dsp:spPr>
        <a:xfrm rot="5400000">
          <a:off x="5821037" y="-4464546"/>
          <a:ext cx="1256941" cy="10191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první pozice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řadí se dle naléhavosti z pohledu pacienta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první „akutní“ např. Akutní bolest (kód: 00132)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poté „chronické“ např. obezita (kód: 00232)  </a:t>
          </a:r>
        </a:p>
      </dsp:txBody>
      <dsp:txXfrm rot="-5400000">
        <a:off x="1353629" y="64221"/>
        <a:ext cx="10130400" cy="1134223"/>
      </dsp:txXfrm>
    </dsp:sp>
    <dsp:sp modelId="{00D24FD6-9137-43C7-AF43-3468888E8FE5}">
      <dsp:nvSpPr>
        <dsp:cNvPr id="0" name=""/>
        <dsp:cNvSpPr/>
      </dsp:nvSpPr>
      <dsp:spPr>
        <a:xfrm rot="5400000">
          <a:off x="-290063" y="2035741"/>
          <a:ext cx="1933755" cy="13536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Potenciální</a:t>
          </a:r>
        </a:p>
      </dsp:txBody>
      <dsp:txXfrm rot="-5400000">
        <a:off x="1" y="2422491"/>
        <a:ext cx="1353628" cy="580127"/>
      </dsp:txXfrm>
    </dsp:sp>
    <dsp:sp modelId="{067E65EB-E950-45A9-AF87-60128BEA2681}">
      <dsp:nvSpPr>
        <dsp:cNvPr id="0" name=""/>
        <dsp:cNvSpPr/>
      </dsp:nvSpPr>
      <dsp:spPr>
        <a:xfrm rot="5400000">
          <a:off x="5821037" y="-2721731"/>
          <a:ext cx="1256941" cy="10191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jakákoliv diagnóza obsahující v názvu slovo „riziko“ je potenciální a řadí se za akutní (důvod je řazení z pohledu priorit pacienta nikoliv zdravotníka)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skupinu potenciálních diagnóz řadíme také dle naléhavosti</a:t>
          </a:r>
        </a:p>
      </dsp:txBody>
      <dsp:txXfrm rot="-5400000">
        <a:off x="1353629" y="1807036"/>
        <a:ext cx="10130400" cy="1134223"/>
      </dsp:txXfrm>
    </dsp:sp>
    <dsp:sp modelId="{0AF8F3E5-4620-4ABE-A258-2BA091BA8352}">
      <dsp:nvSpPr>
        <dsp:cNvPr id="0" name=""/>
        <dsp:cNvSpPr/>
      </dsp:nvSpPr>
      <dsp:spPr>
        <a:xfrm rot="5400000">
          <a:off x="-290063" y="3778555"/>
          <a:ext cx="1933755" cy="135362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Podpora zdraví</a:t>
          </a:r>
        </a:p>
      </dsp:txBody>
      <dsp:txXfrm rot="-5400000">
        <a:off x="1" y="4165305"/>
        <a:ext cx="1353628" cy="580127"/>
      </dsp:txXfrm>
    </dsp:sp>
    <dsp:sp modelId="{EC618A26-4D68-408E-823A-D972F0F20483}">
      <dsp:nvSpPr>
        <dsp:cNvPr id="0" name=""/>
        <dsp:cNvSpPr/>
      </dsp:nvSpPr>
      <dsp:spPr>
        <a:xfrm rot="5400000">
          <a:off x="5821037" y="-978916"/>
          <a:ext cx="1256941" cy="10191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tzv. </a:t>
          </a:r>
          <a:r>
            <a:rPr lang="cs-CZ" sz="1800" kern="1200" dirty="0" err="1"/>
            <a:t>Health</a:t>
          </a:r>
          <a:r>
            <a:rPr lang="cs-CZ" sz="1800" kern="1200" dirty="0"/>
            <a:t> </a:t>
          </a:r>
          <a:r>
            <a:rPr lang="cs-CZ" sz="1800" kern="1200" dirty="0" err="1"/>
            <a:t>Promotion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patří na konec plánu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Char char="−"/>
          </a:pPr>
          <a:r>
            <a:rPr lang="cs-CZ" sz="1800" kern="1200" dirty="0"/>
            <a:t>např. Snaha zlepšit výživu (kód: 00163)</a:t>
          </a:r>
        </a:p>
      </dsp:txBody>
      <dsp:txXfrm rot="-5400000">
        <a:off x="1353629" y="3549851"/>
        <a:ext cx="10130400" cy="11342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B531-F7CE-4BAC-A6D0-CD378C72C305}">
      <dsp:nvSpPr>
        <dsp:cNvPr id="0" name=""/>
        <dsp:cNvSpPr/>
      </dsp:nvSpPr>
      <dsp:spPr>
        <a:xfrm>
          <a:off x="715567" y="0"/>
          <a:ext cx="8109765" cy="907698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84AC-5909-41E8-A651-C425F3F40EED}">
      <dsp:nvSpPr>
        <dsp:cNvPr id="0" name=""/>
        <dsp:cNvSpPr/>
      </dsp:nvSpPr>
      <dsp:spPr>
        <a:xfrm>
          <a:off x="2329" y="272309"/>
          <a:ext cx="2223337" cy="36307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500" kern="1200" dirty="0">
              <a:latin typeface="Arial" charset="0"/>
              <a:cs typeface="Arial" charset="0"/>
            </a:rPr>
            <a:t>Číselný kód</a:t>
          </a:r>
          <a:endParaRPr lang="cs-CZ" sz="1500" kern="1200" dirty="0"/>
        </a:p>
      </dsp:txBody>
      <dsp:txXfrm>
        <a:off x="20053" y="290033"/>
        <a:ext cx="2187889" cy="327631"/>
      </dsp:txXfrm>
    </dsp:sp>
    <dsp:sp modelId="{6B521F8B-571A-44BF-BFB3-AB867A63DCB4}">
      <dsp:nvSpPr>
        <dsp:cNvPr id="0" name=""/>
        <dsp:cNvSpPr/>
      </dsp:nvSpPr>
      <dsp:spPr>
        <a:xfrm>
          <a:off x="2439964" y="272309"/>
          <a:ext cx="2223337" cy="363079"/>
        </a:xfrm>
        <a:prstGeom prst="roundRect">
          <a:avLst/>
        </a:prstGeom>
        <a:solidFill>
          <a:schemeClr val="accent1">
            <a:shade val="50000"/>
            <a:hueOff val="0"/>
            <a:satOff val="-19464"/>
            <a:lumOff val="249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500" kern="1200">
              <a:latin typeface="Arial" charset="0"/>
              <a:cs typeface="Arial" charset="0"/>
            </a:rPr>
            <a:t>Název</a:t>
          </a:r>
          <a:endParaRPr lang="cs-CZ" sz="1500" kern="1200" dirty="0"/>
        </a:p>
      </dsp:txBody>
      <dsp:txXfrm>
        <a:off x="2457688" y="290033"/>
        <a:ext cx="2187889" cy="327631"/>
      </dsp:txXfrm>
    </dsp:sp>
    <dsp:sp modelId="{4FD2E3BF-7F87-4C85-9B7E-50F60B001648}">
      <dsp:nvSpPr>
        <dsp:cNvPr id="0" name=""/>
        <dsp:cNvSpPr/>
      </dsp:nvSpPr>
      <dsp:spPr>
        <a:xfrm>
          <a:off x="4877599" y="272309"/>
          <a:ext cx="2223337" cy="363079"/>
        </a:xfrm>
        <a:prstGeom prst="roundRect">
          <a:avLst/>
        </a:prstGeom>
        <a:solidFill>
          <a:schemeClr val="accent1">
            <a:shade val="50000"/>
            <a:hueOff val="0"/>
            <a:satOff val="-38927"/>
            <a:lumOff val="49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500" kern="1200">
              <a:latin typeface="Arial" charset="0"/>
              <a:cs typeface="Arial" charset="0"/>
            </a:rPr>
            <a:t>Definice</a:t>
          </a:r>
          <a:endParaRPr lang="cs-CZ" sz="1500" kern="1200" dirty="0"/>
        </a:p>
      </dsp:txBody>
      <dsp:txXfrm>
        <a:off x="4895323" y="290033"/>
        <a:ext cx="2187889" cy="327631"/>
      </dsp:txXfrm>
    </dsp:sp>
    <dsp:sp modelId="{E63151DC-76D0-48F9-9CB3-AD7B7672CD8A}">
      <dsp:nvSpPr>
        <dsp:cNvPr id="0" name=""/>
        <dsp:cNvSpPr/>
      </dsp:nvSpPr>
      <dsp:spPr>
        <a:xfrm>
          <a:off x="7315234" y="272309"/>
          <a:ext cx="2223337" cy="363079"/>
        </a:xfrm>
        <a:prstGeom prst="roundRect">
          <a:avLst/>
        </a:prstGeom>
        <a:solidFill>
          <a:schemeClr val="accent1">
            <a:shade val="50000"/>
            <a:hueOff val="0"/>
            <a:satOff val="-19464"/>
            <a:lumOff val="249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Arial" charset="0"/>
              <a:cs typeface="Arial" charset="0"/>
            </a:rPr>
            <a:t>Ošetřovatelské aktivity</a:t>
          </a:r>
          <a:endParaRPr lang="cs-CZ" sz="1500" kern="1200" dirty="0">
            <a:latin typeface="Arial" charset="0"/>
            <a:cs typeface="Arial" charset="0"/>
          </a:endParaRPr>
        </a:p>
      </dsp:txBody>
      <dsp:txXfrm>
        <a:off x="7332958" y="290033"/>
        <a:ext cx="2187889" cy="3276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1114-95CB-4B84-9972-CB3F61C1312C}">
      <dsp:nvSpPr>
        <dsp:cNvPr id="0" name=""/>
        <dsp:cNvSpPr/>
      </dsp:nvSpPr>
      <dsp:spPr>
        <a:xfrm>
          <a:off x="388073" y="0"/>
          <a:ext cx="5544616" cy="554461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0F3B2-43E1-4F9F-BE11-709DE6AF2F7A}">
      <dsp:nvSpPr>
        <dsp:cNvPr id="0" name=""/>
        <dsp:cNvSpPr/>
      </dsp:nvSpPr>
      <dsp:spPr>
        <a:xfrm>
          <a:off x="3160381" y="557439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Intervence</a:t>
          </a:r>
        </a:p>
      </dsp:txBody>
      <dsp:txXfrm>
        <a:off x="3224453" y="621511"/>
        <a:ext cx="3475856" cy="1184370"/>
      </dsp:txXfrm>
    </dsp:sp>
    <dsp:sp modelId="{281B2787-9EC7-4327-8E07-BE90E558E468}">
      <dsp:nvSpPr>
        <dsp:cNvPr id="0" name=""/>
        <dsp:cNvSpPr/>
      </dsp:nvSpPr>
      <dsp:spPr>
        <a:xfrm>
          <a:off x="3160381" y="2034018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Třídy</a:t>
          </a:r>
        </a:p>
      </dsp:txBody>
      <dsp:txXfrm>
        <a:off x="3224453" y="2098090"/>
        <a:ext cx="3475856" cy="1184370"/>
      </dsp:txXfrm>
    </dsp:sp>
    <dsp:sp modelId="{656E64B0-CFAA-4E63-8DFE-7152B5332330}">
      <dsp:nvSpPr>
        <dsp:cNvPr id="0" name=""/>
        <dsp:cNvSpPr/>
      </dsp:nvSpPr>
      <dsp:spPr>
        <a:xfrm>
          <a:off x="3160381" y="3510597"/>
          <a:ext cx="3604000" cy="1312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Domény</a:t>
          </a:r>
        </a:p>
      </dsp:txBody>
      <dsp:txXfrm>
        <a:off x="3224453" y="3574669"/>
        <a:ext cx="3475856" cy="11843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B531-F7CE-4BAC-A6D0-CD378C72C305}">
      <dsp:nvSpPr>
        <dsp:cNvPr id="0" name=""/>
        <dsp:cNvSpPr/>
      </dsp:nvSpPr>
      <dsp:spPr>
        <a:xfrm>
          <a:off x="731264" y="0"/>
          <a:ext cx="8287658" cy="10958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84AC-5909-41E8-A651-C425F3F40EED}">
      <dsp:nvSpPr>
        <dsp:cNvPr id="0" name=""/>
        <dsp:cNvSpPr/>
      </dsp:nvSpPr>
      <dsp:spPr>
        <a:xfrm>
          <a:off x="431" y="328768"/>
          <a:ext cx="1810277" cy="43835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kern="1200">
              <a:latin typeface="Arial" charset="0"/>
              <a:cs typeface="Arial" charset="0"/>
            </a:rPr>
            <a:t>Číselný kód</a:t>
          </a:r>
          <a:endParaRPr lang="cs-CZ" sz="1000" kern="1200" dirty="0"/>
        </a:p>
      </dsp:txBody>
      <dsp:txXfrm>
        <a:off x="21830" y="350167"/>
        <a:ext cx="1767479" cy="395560"/>
      </dsp:txXfrm>
    </dsp:sp>
    <dsp:sp modelId="{6B521F8B-571A-44BF-BFB3-AB867A63DCB4}">
      <dsp:nvSpPr>
        <dsp:cNvPr id="0" name=""/>
        <dsp:cNvSpPr/>
      </dsp:nvSpPr>
      <dsp:spPr>
        <a:xfrm>
          <a:off x="1985193" y="328768"/>
          <a:ext cx="1810277" cy="438358"/>
        </a:xfrm>
        <a:prstGeom prst="roundRect">
          <a:avLst/>
        </a:prstGeom>
        <a:solidFill>
          <a:schemeClr val="accent1">
            <a:shade val="80000"/>
            <a:hueOff val="0"/>
            <a:satOff val="-9147"/>
            <a:lumOff val="88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kern="1200">
              <a:latin typeface="Arial" charset="0"/>
              <a:cs typeface="Arial" charset="0"/>
            </a:rPr>
            <a:t>Název</a:t>
          </a:r>
          <a:endParaRPr lang="cs-CZ" sz="1000" kern="1200" dirty="0"/>
        </a:p>
      </dsp:txBody>
      <dsp:txXfrm>
        <a:off x="2006592" y="350167"/>
        <a:ext cx="1767479" cy="395560"/>
      </dsp:txXfrm>
    </dsp:sp>
    <dsp:sp modelId="{4FD2E3BF-7F87-4C85-9B7E-50F60B001648}">
      <dsp:nvSpPr>
        <dsp:cNvPr id="0" name=""/>
        <dsp:cNvSpPr/>
      </dsp:nvSpPr>
      <dsp:spPr>
        <a:xfrm>
          <a:off x="3969954" y="328768"/>
          <a:ext cx="1810277" cy="438358"/>
        </a:xfrm>
        <a:prstGeom prst="roundRect">
          <a:avLst/>
        </a:prstGeom>
        <a:solidFill>
          <a:schemeClr val="accent1">
            <a:shade val="80000"/>
            <a:hueOff val="0"/>
            <a:satOff val="-18293"/>
            <a:lumOff val="17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kern="1200">
              <a:latin typeface="Arial" charset="0"/>
              <a:cs typeface="Arial" charset="0"/>
            </a:rPr>
            <a:t>Definice</a:t>
          </a:r>
          <a:endParaRPr lang="cs-CZ" sz="1000" kern="1200" dirty="0"/>
        </a:p>
      </dsp:txBody>
      <dsp:txXfrm>
        <a:off x="3991353" y="350167"/>
        <a:ext cx="1767479" cy="395560"/>
      </dsp:txXfrm>
    </dsp:sp>
    <dsp:sp modelId="{E63151DC-76D0-48F9-9CB3-AD7B7672CD8A}">
      <dsp:nvSpPr>
        <dsp:cNvPr id="0" name=""/>
        <dsp:cNvSpPr/>
      </dsp:nvSpPr>
      <dsp:spPr>
        <a:xfrm>
          <a:off x="5954716" y="328768"/>
          <a:ext cx="1810277" cy="438358"/>
        </a:xfrm>
        <a:prstGeom prst="roundRect">
          <a:avLst/>
        </a:prstGeom>
        <a:solidFill>
          <a:schemeClr val="accent1">
            <a:shade val="80000"/>
            <a:hueOff val="0"/>
            <a:satOff val="-27440"/>
            <a:lumOff val="266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>
              <a:latin typeface="Arial" charset="0"/>
              <a:cs typeface="Arial" charset="0"/>
            </a:rPr>
            <a:t>Hodnotící škála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>
              <a:latin typeface="Arial" charset="0"/>
              <a:cs typeface="Arial" charset="0"/>
            </a:rPr>
            <a:t>(1 -5)</a:t>
          </a:r>
          <a:endParaRPr lang="cs-CZ" sz="1000" kern="1200" dirty="0">
            <a:latin typeface="Arial" charset="0"/>
            <a:cs typeface="Arial" charset="0"/>
          </a:endParaRPr>
        </a:p>
      </dsp:txBody>
      <dsp:txXfrm>
        <a:off x="5976115" y="350167"/>
        <a:ext cx="1767479" cy="395560"/>
      </dsp:txXfrm>
    </dsp:sp>
    <dsp:sp modelId="{5CE98114-1D02-4CF5-9780-55B706E7772A}">
      <dsp:nvSpPr>
        <dsp:cNvPr id="0" name=""/>
        <dsp:cNvSpPr/>
      </dsp:nvSpPr>
      <dsp:spPr>
        <a:xfrm>
          <a:off x="7939478" y="328768"/>
          <a:ext cx="1810277" cy="438358"/>
        </a:xfrm>
        <a:prstGeom prst="roundRect">
          <a:avLst/>
        </a:prstGeom>
        <a:solidFill>
          <a:schemeClr val="accent1">
            <a:shade val="80000"/>
            <a:hueOff val="0"/>
            <a:satOff val="-36587"/>
            <a:lumOff val="35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>
              <a:latin typeface="Arial" charset="0"/>
              <a:cs typeface="Arial" charset="0"/>
            </a:rPr>
            <a:t>Indikátory</a:t>
          </a:r>
          <a:endParaRPr lang="cs-CZ" sz="1000" kern="1200" dirty="0">
            <a:latin typeface="Arial" charset="0"/>
            <a:cs typeface="Arial" charset="0"/>
          </a:endParaRPr>
        </a:p>
      </dsp:txBody>
      <dsp:txXfrm>
        <a:off x="7960877" y="350167"/>
        <a:ext cx="1767479" cy="39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2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61765CD-D308-40F9-98BD-8FBE26938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408B35-A809-4C02-A7B2-219F34EAD134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FA72EB2-2AF6-4092-8C4C-535A93C59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8188"/>
            <a:ext cx="6578600" cy="370205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E19626B-A18E-4599-805E-2A801398E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4468813"/>
            <a:ext cx="6151563" cy="5129212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Taxonomie NANDA-International</a:t>
            </a:r>
            <a:r>
              <a:rPr lang="cs-CZ" altLang="cs-CZ">
                <a:solidFill>
                  <a:srgbClr val="FD1B03"/>
                </a:solidFill>
              </a:rPr>
              <a:t> </a:t>
            </a:r>
            <a:r>
              <a:rPr lang="cs-CZ" altLang="cs-CZ"/>
              <a:t>byla oficiálně založena roku 1982. Po dvaceti letech od svého vzniku byla organizace přejmenována na NANDA – International. Změna názvu měla vystihnout fakt, že její působnost přesahuje rámec USA.</a:t>
            </a:r>
          </a:p>
          <a:p>
            <a:pPr eaLnBrk="1" hangingPunct="1"/>
            <a:r>
              <a:rPr lang="cs-CZ" altLang="cs-CZ"/>
              <a:t>První taxonomie byla publikována roku 1987. Publikace byla nazvána "Orange Book". </a:t>
            </a:r>
          </a:p>
          <a:p>
            <a:pPr eaLnBrk="1" hangingPunct="1"/>
            <a:r>
              <a:rPr lang="cs-CZ" altLang="cs-CZ"/>
              <a:t>V roce 2000 vzniká taxonomie NANDA II, která je založena na struktuře diagnostických domén a tříd odrážejících Vzorce zdraví M. Gordon.</a:t>
            </a:r>
          </a:p>
          <a:p>
            <a:pPr eaLnBrk="1" hangingPunct="1"/>
            <a:r>
              <a:rPr lang="cs-CZ" altLang="cs-CZ"/>
              <a:t>V prosinci roku 2008 byla vydána zatím poslední taxonomie </a:t>
            </a:r>
            <a:r>
              <a:rPr lang="cs-CZ" altLang="cs-CZ" i="1"/>
              <a:t>Nursing Diagnoses: Definitions and  Classification – </a:t>
            </a:r>
            <a:r>
              <a:rPr lang="cs-CZ" altLang="cs-CZ"/>
              <a:t>Ošetřovatelské diagnózy: definice a klasifikace</a:t>
            </a:r>
            <a:r>
              <a:rPr lang="cs-CZ" altLang="cs-CZ" i="1"/>
              <a:t>.</a:t>
            </a:r>
          </a:p>
          <a:p>
            <a:pPr eaLnBrk="1" hangingPunct="1"/>
            <a:r>
              <a:rPr lang="cs-CZ" altLang="cs-CZ"/>
              <a:t>Cílem organizace  NANDA-International je zdokonalovat, rozvíjet, podporovat rozvoj terminologie,</a:t>
            </a:r>
          </a:p>
          <a:p>
            <a:pPr eaLnBrk="1" hangingPunct="1"/>
            <a:r>
              <a:rPr lang="cs-CZ" altLang="cs-CZ"/>
              <a:t>která odráží klinické rozhodování všeobecných sester a je založena na vyhledávání ošetřovatelských problémů BIO-PSYCHO-SOCIÁLNÍCH-SPIRITUÁLNÍCH.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2E9E307-CCEC-421F-9D36-B4CC0CC96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B47218-73DB-495B-98C2-EAB683560DEF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147334A-C20E-489D-AFB2-A5FA75C8B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8188"/>
            <a:ext cx="6578600" cy="370205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B6A86AB-DA8A-4784-8F45-4605CF39D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4468813"/>
            <a:ext cx="6151563" cy="5129212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Výzkumný tým věnující se vývoji NIC byl založen roku 1987. </a:t>
            </a:r>
          </a:p>
          <a:p>
            <a:pPr eaLnBrk="1" hangingPunct="1"/>
            <a:r>
              <a:rPr lang="cs-CZ" altLang="cs-CZ"/>
              <a:t>První publikace klasifikace NIC byl vydána roku 1992. </a:t>
            </a:r>
          </a:p>
          <a:p>
            <a:pPr eaLnBrk="1" hangingPunct="1"/>
            <a:r>
              <a:rPr lang="cs-CZ" altLang="cs-CZ"/>
              <a:t>Nyní se můžeme setkat s pátým vydáním, které bylo publikováno roku 2008 a obsahuje 542 intervencí.</a:t>
            </a:r>
          </a:p>
          <a:p>
            <a:pPr eaLnBrk="1" hangingPunct="1"/>
            <a:r>
              <a:rPr lang="cs-CZ" altLang="cs-CZ"/>
              <a:t>Celá klasifikace je pro přehlednost členěna podobně jako více známa taxonomie NANDA-international členěna do domén, tříd, intervencí, ošetřovatelských činností.</a:t>
            </a:r>
          </a:p>
          <a:p>
            <a:pPr eaLnBrk="1" hangingPunct="1"/>
            <a:r>
              <a:rPr lang="cs-CZ" altLang="cs-CZ"/>
              <a:t>A je využitelná napříč celou sférou zdravotní péče.  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F6E62FB3-9B42-4311-97CE-91A7022B9D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FF9DB2-A7C8-40B5-99D7-938EFF9A747B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6158871-3E71-47F6-8142-83605AE8D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8188"/>
            <a:ext cx="6578600" cy="370205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E2E27C5-1A0E-46F7-9384-75BE5C499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4468813"/>
            <a:ext cx="6151563" cy="5129212"/>
          </a:xfrm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08F-B9EF-4C28-8F0A-B35A03B9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1C9ED-9439-4044-8BB4-D4FB97C7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BCF51-F255-490F-95E4-B786798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Katedra ošetřovatelství a porodní asistence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AA161-D46E-4560-BF52-B256B9AA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482E-2795-4669-84DE-3C3991B8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C4DC3-3987-4655-ACFE-80191DFDA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10B7B-8C4C-4DD8-8605-AE7DD6899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0A180-F009-4E35-876C-B6C31E15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70380-AC22-477B-9C87-F50EC5B4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Katedra ošetřovatelství a porodní asistence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00AE6-766E-4DF0-923A-00FE1D4B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A4748-2643-4B94-922F-0F18255C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8EF2F-1895-473C-91A1-2281DE90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Katedra ošetřovatelství a porodní asistence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20444-D191-4595-AF24-33A3896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6" r:id="rId15"/>
    <p:sldLayoutId id="2147483697" r:id="rId16"/>
    <p:sldLayoutId id="2147483698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diagramData" Target="../diagrams/data7.xml"/><Relationship Id="rId5" Type="http://schemas.openxmlformats.org/officeDocument/2006/relationships/image" Target="../media/image8.png"/><Relationship Id="rId10" Type="http://schemas.microsoft.com/office/2007/relationships/diagramDrawing" Target="../diagrams/drawing7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9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slideLayout" Target="../slideLayouts/slideLayout3.xml"/><Relationship Id="rId16" Type="http://schemas.openxmlformats.org/officeDocument/2006/relationships/diagramColors" Target="../diagrams/colors5.xml"/><Relationship Id="rId1" Type="http://schemas.openxmlformats.org/officeDocument/2006/relationships/tags" Target="../tags/tag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Klasifikační systémy </a:t>
            </a:r>
            <a:b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ošetřovatelství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937889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  <a:ea typeface="+mn-ea"/>
                <a:cs typeface="+mn-cs"/>
              </a:rPr>
              <a:t>NANDA –International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  <a:ea typeface="+mn-ea"/>
                <a:cs typeface="+mn-cs"/>
              </a:rPr>
              <a:t>NIC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  <a:ea typeface="+mn-ea"/>
                <a:cs typeface="+mn-cs"/>
              </a:rPr>
              <a:t>NOC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  <a:ea typeface="+mn-ea"/>
                <a:cs typeface="+mn-cs"/>
              </a:rPr>
              <a:t>Aliance 3N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93ACB5-CF6D-4CF4-A2B3-E0F7904B03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6356" r="5117" b="19457"/>
          <a:stretch/>
        </p:blipFill>
        <p:spPr>
          <a:xfrm>
            <a:off x="7659544" y="108442"/>
            <a:ext cx="4019108" cy="2200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0D5278C-6B7D-4A3C-94FF-EBC25C524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02662"/>
              </p:ext>
            </p:extLst>
          </p:nvPr>
        </p:nvGraphicFramePr>
        <p:xfrm>
          <a:off x="0" y="16281"/>
          <a:ext cx="12192000" cy="684171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3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cs-CZ" sz="20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cs-CZ" sz="20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NANDA - RIZIKO KRVÁCENÍ (00206)</a:t>
                      </a:r>
                      <a:endParaRPr lang="cs-CZ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4" marR="6858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Doména: 11. Bezpečnost/ochrana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Třída: Tělesné poškození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8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Definice: Náchylnost ke krevním ztrátám, které mohou poškodit zdraví.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8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Rizikové faktory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Aneurysma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Poškozená funkce jater (cirhóza, hepatitida)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Patologie GIT (např. vřed, polyp, varixy)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Nedostatek znalostí o prevenci krvácení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Diseminovaná </a:t>
                      </a:r>
                      <a:r>
                        <a:rPr lang="cs-CZ" sz="1600" b="0" kern="1200" dirty="0" err="1">
                          <a:effectLst/>
                        </a:rPr>
                        <a:t>koaguopatie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Obřízka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2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Vrozené </a:t>
                      </a:r>
                      <a:r>
                        <a:rPr lang="cs-CZ" sz="1600" b="0" kern="1200" dirty="0" err="1">
                          <a:effectLst/>
                        </a:rPr>
                        <a:t>koaguopatie</a:t>
                      </a:r>
                      <a:r>
                        <a:rPr lang="cs-CZ" sz="1600" b="0" kern="1200" dirty="0">
                          <a:effectLst/>
                        </a:rPr>
                        <a:t> (např. trombocytopenie)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Poporodní komplikace (např. atonie dělohy, neodloučení placenty)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1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Pád v anamnéze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Komplikace v těhotenství (např. předčasná ruptura plodových obalů, vcestná/prasklá placenta, mnohočetné těhotenství)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Úraz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Léčebný režim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9665" name="Popisek se šipkou nahoru 2">
            <a:extLst>
              <a:ext uri="{FF2B5EF4-FFF2-40B4-BE49-F238E27FC236}">
                <a16:creationId xmlns:a16="http://schemas.microsoft.com/office/drawing/2014/main" id="{06F07B4E-7F7F-448A-990A-3C5B825D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476" y="5678905"/>
            <a:ext cx="2879725" cy="1076910"/>
          </a:xfrm>
          <a:prstGeom prst="upArrowCallout">
            <a:avLst>
              <a:gd name="adj1" fmla="val 25009"/>
              <a:gd name="adj2" fmla="val 25023"/>
              <a:gd name="adj3" fmla="val 25000"/>
              <a:gd name="adj4" fmla="val 6497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Arial Narrow" panose="020B0606020202030204" pitchFamily="34" charset="0"/>
              </a:rPr>
              <a:t>Je přítomen rizikový faktor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Arial Narrow" panose="020B0606020202030204" pitchFamily="34" charset="0"/>
              </a:rPr>
              <a:t>= je přítomná ose. dg.</a:t>
            </a:r>
          </a:p>
        </p:txBody>
      </p:sp>
      <p:sp>
        <p:nvSpPr>
          <p:cNvPr id="4" name="Šipka doleva 2">
            <a:extLst>
              <a:ext uri="{FF2B5EF4-FFF2-40B4-BE49-F238E27FC236}">
                <a16:creationId xmlns:a16="http://schemas.microsoft.com/office/drawing/2014/main" id="{90F79204-01D7-4588-97D0-047288E34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094" y="115888"/>
            <a:ext cx="2850211" cy="949518"/>
          </a:xfrm>
          <a:prstGeom prst="lef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Potenciální ošetřovatelská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diagnóza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DC7770B7-F53D-43AA-A857-972F37DB90B1}"/>
              </a:ext>
            </a:extLst>
          </p:cNvPr>
          <p:cNvSpPr/>
          <p:nvPr/>
        </p:nvSpPr>
        <p:spPr>
          <a:xfrm>
            <a:off x="5013158" y="311866"/>
            <a:ext cx="978568" cy="557561"/>
          </a:xfrm>
          <a:prstGeom prst="ellipse">
            <a:avLst/>
          </a:prstGeom>
          <a:noFill/>
          <a:ln w="38100">
            <a:solidFill>
              <a:srgbClr val="EE3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697" name="SMARTInkShape-259"/>
          <p:cNvSpPr/>
          <p:nvPr>
            <p:custDataLst>
              <p:tags r:id="rId2"/>
            </p:custDataLst>
          </p:nvPr>
        </p:nvSpPr>
        <p:spPr>
          <a:xfrm>
            <a:off x="7835901" y="4565651"/>
            <a:ext cx="203201" cy="12701"/>
          </a:xfrm>
          <a:custGeom>
            <a:avLst/>
            <a:gdLst/>
            <a:ahLst/>
            <a:cxnLst/>
            <a:rect l="0" t="0" r="0" b="0"/>
            <a:pathLst>
              <a:path w="203201" h="12701">
                <a:moveTo>
                  <a:pt x="0" y="12700"/>
                </a:moveTo>
                <a:lnTo>
                  <a:pt x="0" y="12700"/>
                </a:lnTo>
                <a:lnTo>
                  <a:pt x="0" y="9329"/>
                </a:lnTo>
                <a:lnTo>
                  <a:pt x="705" y="8336"/>
                </a:lnTo>
                <a:lnTo>
                  <a:pt x="1881" y="7674"/>
                </a:lnTo>
                <a:lnTo>
                  <a:pt x="23475" y="640"/>
                </a:lnTo>
                <a:lnTo>
                  <a:pt x="49379" y="84"/>
                </a:lnTo>
                <a:lnTo>
                  <a:pt x="75919" y="17"/>
                </a:lnTo>
                <a:lnTo>
                  <a:pt x="103426" y="3"/>
                </a:lnTo>
                <a:lnTo>
                  <a:pt x="131082" y="0"/>
                </a:lnTo>
                <a:lnTo>
                  <a:pt x="158093" y="0"/>
                </a:lnTo>
                <a:lnTo>
                  <a:pt x="177605" y="1881"/>
                </a:lnTo>
                <a:lnTo>
                  <a:pt x="2032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80B39B-7BBD-46D1-9EF1-8F415291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Katedra ošetřovatelství a porodní asistence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EC76D4-4A3C-4000-BD0D-15E0D2B0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6888CF-FEE0-4142-B189-E8F80965A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6E1E5-58E3-43F6-AC39-32723531A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9BABF4-8E1F-4110-AA89-8276DC74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22624"/>
            <a:ext cx="10753200" cy="451576"/>
          </a:xfrm>
        </p:spPr>
        <p:txBody>
          <a:bodyPr/>
          <a:lstStyle/>
          <a:p>
            <a:r>
              <a:rPr lang="cs-CZ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Řazení ošetřovatelských diagnóz v plánu péče</a:t>
            </a:r>
            <a:endParaRPr lang="cs-CZ" sz="36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D822560-5B7F-4B0E-9A14-AD5AA867B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006567"/>
              </p:ext>
            </p:extLst>
          </p:nvPr>
        </p:nvGraphicFramePr>
        <p:xfrm>
          <a:off x="414001" y="802889"/>
          <a:ext cx="11545388" cy="542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39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B912781-9559-45D7-9BD9-0A5A98C34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075" y="1"/>
            <a:ext cx="8174039" cy="466474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cs-CZ" altLang="cs-CZ" sz="2800" kern="1200" dirty="0"/>
              <a:t>Klasifikace ošetřovatelských intervencí – NIC</a:t>
            </a:r>
          </a:p>
        </p:txBody>
      </p:sp>
      <p:sp>
        <p:nvSpPr>
          <p:cNvPr id="33795" name="AutoShape 3">
            <a:extLst>
              <a:ext uri="{FF2B5EF4-FFF2-40B4-BE49-F238E27FC236}">
                <a16:creationId xmlns:a16="http://schemas.microsoft.com/office/drawing/2014/main" id="{5E286BEE-EC45-430A-BB04-786126EB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1735931"/>
            <a:ext cx="2160588" cy="5048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mezinárodní</a:t>
            </a:r>
          </a:p>
        </p:txBody>
      </p:sp>
      <p:sp>
        <p:nvSpPr>
          <p:cNvPr id="33796" name="AutoShape 4">
            <a:extLst>
              <a:ext uri="{FF2B5EF4-FFF2-40B4-BE49-F238E27FC236}">
                <a16:creationId xmlns:a16="http://schemas.microsoft.com/office/drawing/2014/main" id="{B35BC698-CEFB-43B8-8073-8E56D6A06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372" y="1735139"/>
            <a:ext cx="2160587" cy="504825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cs typeface="Arial" panose="020B0604020202020204" pitchFamily="34" charset="0"/>
              </a:rPr>
              <a:t>standardizovaná</a:t>
            </a: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7BA898E2-B04A-452B-8B57-465E1F147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7" y="1196974"/>
            <a:ext cx="9432926" cy="1604170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E39384E0-F977-4E1C-A00A-A28DD86B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1137853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Klasifikace</a:t>
            </a:r>
          </a:p>
        </p:txBody>
      </p:sp>
      <p:sp>
        <p:nvSpPr>
          <p:cNvPr id="33799" name="AutoShape 7">
            <a:extLst>
              <a:ext uri="{FF2B5EF4-FFF2-40B4-BE49-F238E27FC236}">
                <a16:creationId xmlns:a16="http://schemas.microsoft.com/office/drawing/2014/main" id="{0235291A-F1BB-4A72-8896-2EB03B1A5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7" y="3429001"/>
            <a:ext cx="4968877" cy="2232025"/>
          </a:xfrm>
          <a:prstGeom prst="flowChartAlternateProcess">
            <a:avLst/>
          </a:prstGeom>
          <a:noFill/>
          <a:ln w="38100" cap="rnd">
            <a:solidFill>
              <a:srgbClr val="00CC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33800" name="AutoShape 8">
            <a:extLst>
              <a:ext uri="{FF2B5EF4-FFF2-40B4-BE49-F238E27FC236}">
                <a16:creationId xmlns:a16="http://schemas.microsoft.com/office/drawing/2014/main" id="{E9481E27-9E07-4201-8B45-F7B2FD77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725613"/>
            <a:ext cx="2160587" cy="504825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cs typeface="Arial" panose="020B0604020202020204" pitchFamily="34" charset="0"/>
              </a:rPr>
              <a:t>souhrnná</a:t>
            </a:r>
          </a:p>
        </p:txBody>
      </p:sp>
      <p:sp>
        <p:nvSpPr>
          <p:cNvPr id="33801" name="AutoShape 9">
            <a:extLst>
              <a:ext uri="{FF2B5EF4-FFF2-40B4-BE49-F238E27FC236}">
                <a16:creationId xmlns:a16="http://schemas.microsoft.com/office/drawing/2014/main" id="{8D85FB1B-8DD4-47E6-9320-8364E9D6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799" y="3429001"/>
            <a:ext cx="3960813" cy="2232025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CFAEBB2C-48FE-4980-B8EF-E525C11EF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9" y="2852738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66"/>
                </a:solidFill>
                <a:cs typeface="Arial" panose="020B0604020202020204" pitchFamily="34" charset="0"/>
              </a:rPr>
              <a:t>Určená </a:t>
            </a:r>
          </a:p>
        </p:txBody>
      </p:sp>
      <p:sp>
        <p:nvSpPr>
          <p:cNvPr id="33803" name="AutoShape 11">
            <a:extLst>
              <a:ext uri="{FF2B5EF4-FFF2-40B4-BE49-F238E27FC236}">
                <a16:creationId xmlns:a16="http://schemas.microsoft.com/office/drawing/2014/main" id="{A9525F5D-F68D-45FA-B6CB-346A4939F4C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3476" y="2924176"/>
            <a:ext cx="576263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4" name="AutoShape 12">
            <a:extLst>
              <a:ext uri="{FF2B5EF4-FFF2-40B4-BE49-F238E27FC236}">
                <a16:creationId xmlns:a16="http://schemas.microsoft.com/office/drawing/2014/main" id="{C8BAB802-EA10-41D6-B1C4-8A243E213A3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59600" y="2924175"/>
            <a:ext cx="649288" cy="5032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4285" name="Picture 13" descr="tmp7">
            <a:extLst>
              <a:ext uri="{FF2B5EF4-FFF2-40B4-BE49-F238E27FC236}">
                <a16:creationId xmlns:a16="http://schemas.microsoft.com/office/drawing/2014/main" id="{1735DF26-796C-46EE-B93D-05980BE0EE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2737" r="2541" b="2737"/>
          <a:stretch>
            <a:fillRect/>
          </a:stretch>
        </p:blipFill>
        <p:spPr>
          <a:xfrm>
            <a:off x="10625138" y="0"/>
            <a:ext cx="1550987" cy="144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6" name="Text Box 14">
            <a:extLst>
              <a:ext uri="{FF2B5EF4-FFF2-40B4-BE49-F238E27FC236}">
                <a16:creationId xmlns:a16="http://schemas.microsoft.com/office/drawing/2014/main" id="{97125311-12BB-495A-A1D3-9E9198A33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286936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Intervencí a pod ně spadajících ošetřovatelských činností</a:t>
            </a:r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49DE08A7-E2BE-4932-8B95-64234DA12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8" y="3500439"/>
            <a:ext cx="410527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jednotlivci</a:t>
            </a:r>
          </a:p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rodině</a:t>
            </a:r>
          </a:p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komunitě</a:t>
            </a:r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CB89F9F6-1E8D-4FB2-8CAC-C79AD473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6" y="4501453"/>
            <a:ext cx="2988470" cy="10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fyziologické</a:t>
            </a:r>
          </a:p>
          <a:p>
            <a:r>
              <a:rPr lang="cs-CZ" altLang="cs-CZ" dirty="0"/>
              <a:t>léčba nemoci</a:t>
            </a:r>
          </a:p>
          <a:p>
            <a:r>
              <a:rPr lang="cs-CZ" altLang="cs-CZ" dirty="0"/>
              <a:t>prevence</a:t>
            </a:r>
          </a:p>
          <a:p>
            <a:r>
              <a:rPr lang="cs-CZ" altLang="cs-CZ" dirty="0"/>
              <a:t>podpora zdraví</a:t>
            </a:r>
          </a:p>
        </p:txBody>
      </p:sp>
      <p:sp>
        <p:nvSpPr>
          <p:cNvPr id="33809" name="Text Box 17">
            <a:extLst>
              <a:ext uri="{FF2B5EF4-FFF2-40B4-BE49-F238E27FC236}">
                <a16:creationId xmlns:a16="http://schemas.microsoft.com/office/drawing/2014/main" id="{073F793E-1C11-4A7C-A292-CE4E8E6C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484479"/>
            <a:ext cx="3240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závislé</a:t>
            </a:r>
          </a:p>
          <a:p>
            <a:r>
              <a:rPr lang="cs-CZ" altLang="cs-CZ" dirty="0"/>
              <a:t>nezávislé</a:t>
            </a:r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5CC7DFE0-DC03-44EE-A8F3-9893101D0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012742"/>
            <a:ext cx="3240088" cy="54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přímé</a:t>
            </a:r>
          </a:p>
          <a:p>
            <a:r>
              <a:rPr lang="cs-CZ" altLang="cs-CZ" dirty="0"/>
              <a:t>nepřímé</a:t>
            </a:r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4FAAEF25-DBC4-46F2-99F5-C76751E55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4294188"/>
            <a:ext cx="345757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ambulantní péče</a:t>
            </a:r>
          </a:p>
          <a:p>
            <a:r>
              <a:rPr lang="cs-CZ" altLang="cs-CZ" dirty="0"/>
              <a:t>lůžková péče</a:t>
            </a:r>
          </a:p>
          <a:p>
            <a:r>
              <a:rPr lang="cs-CZ" altLang="cs-CZ" dirty="0"/>
              <a:t>neodkladná péče</a:t>
            </a:r>
          </a:p>
          <a:p>
            <a:r>
              <a:rPr lang="cs-CZ" altLang="cs-CZ" dirty="0"/>
              <a:t>následná péče</a:t>
            </a:r>
          </a:p>
          <a:p>
            <a:r>
              <a:rPr lang="cs-CZ" altLang="cs-CZ" dirty="0"/>
              <a:t>specializovaná p.</a:t>
            </a:r>
          </a:p>
        </p:txBody>
      </p:sp>
      <p:pic>
        <p:nvPicPr>
          <p:cNvPr id="54292" name="Picture 2">
            <a:extLst>
              <a:ext uri="{FF2B5EF4-FFF2-40B4-BE49-F238E27FC236}">
                <a16:creationId xmlns:a16="http://schemas.microsoft.com/office/drawing/2014/main" id="{4D423AB0-A7DD-4FA7-93EE-30CB82BF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1219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7DB47EC3-19D5-443F-BBD3-8E3B90F9EEDE}"/>
              </a:ext>
            </a:extLst>
          </p:cNvPr>
          <p:cNvGraphicFramePr/>
          <p:nvPr>
            <p:extLst/>
          </p:nvPr>
        </p:nvGraphicFramePr>
        <p:xfrm>
          <a:off x="947710" y="5762104"/>
          <a:ext cx="9540901" cy="90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9B2129-019B-405E-AEA8-B721412D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533" y="6472573"/>
            <a:ext cx="7920000" cy="25200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Lékařská fakulta Masarykovy univerzity, Katedra ošetřovatelství a porodní asistence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89FE15-7F67-4996-839B-16F0650E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533" y="6448510"/>
            <a:ext cx="252000" cy="252000"/>
          </a:xfrm>
        </p:spPr>
        <p:txBody>
          <a:bodyPr/>
          <a:lstStyle/>
          <a:p>
            <a:pPr>
              <a:defRPr/>
            </a:pPr>
            <a:fld id="{CEB3A3FA-E098-478C-A9C1-B652DAD78AF4}" type="slidenum">
              <a:rPr lang="cs-CZ" altLang="cs-CZ" smtClean="0"/>
              <a:pPr>
                <a:defRPr/>
              </a:pPr>
              <a:t>12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797" grpId="0" animBg="1"/>
      <p:bldP spid="33798" grpId="0"/>
      <p:bldP spid="33799" grpId="0" animBg="1"/>
      <p:bldP spid="33800" grpId="0" animBg="1"/>
      <p:bldP spid="33801" grpId="0" animBg="1"/>
      <p:bldP spid="33802" grpId="0"/>
      <p:bldP spid="33802" grpId="1"/>
      <p:bldP spid="33806" grpId="0"/>
      <p:bldP spid="33807" grpId="0"/>
      <p:bldP spid="33808" grpId="0"/>
      <p:bldP spid="33809" grpId="0"/>
      <p:bldP spid="33810" grpId="0"/>
      <p:bldP spid="338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DCAEBD1-D97D-4FA4-AD20-D4A3D3EDD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046" y="256674"/>
            <a:ext cx="8316912" cy="47814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eaLnBrk="1" hangingPunct="1"/>
            <a:r>
              <a:rPr lang="cs-CZ" altLang="cs-CZ" sz="3200" dirty="0"/>
              <a:t>Členění klasifikace NIC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76BBA4-17C2-475A-9BA2-6B125C19307C}"/>
              </a:ext>
            </a:extLst>
          </p:cNvPr>
          <p:cNvGraphicFramePr/>
          <p:nvPr>
            <p:extLst/>
          </p:nvPr>
        </p:nvGraphicFramePr>
        <p:xfrm>
          <a:off x="3048000" y="908720"/>
          <a:ext cx="71524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98C945-297F-496A-94AD-8759F96B75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2668AA-BCD2-4E28-8690-A95263309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2CA366F-5DDD-442D-8965-2CF3D16FEB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6901110"/>
        </p:xfrm>
        <a:graphic>
          <a:graphicData uri="http://schemas.openxmlformats.org/drawingml/2006/table">
            <a:tbl>
              <a:tblPr firstRow="1" firstCol="1" bandRow="1" bandCol="1">
                <a:tableStyleId>{F2DE63D5-997A-4646-A377-4702673A728D}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267">
                <a:tc gridSpan="2">
                  <a:txBody>
                    <a:bodyPr/>
                    <a:lstStyle/>
                    <a:p>
                      <a:pPr indent="349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2000" dirty="0"/>
                        <a:t>NIC:</a:t>
                      </a:r>
                      <a:r>
                        <a:rPr lang="cs-CZ" altLang="cs-CZ" sz="2000" baseline="0" dirty="0"/>
                        <a:t> </a:t>
                      </a:r>
                      <a:r>
                        <a:rPr lang="cs-CZ" altLang="cs-CZ" sz="2000" dirty="0"/>
                        <a:t>DOMÉNY A TŘÍDY</a:t>
                      </a:r>
                      <a:endParaRPr lang="cs-CZ" sz="20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DOMÉNA 1: FYZIOLOGICKÁ ZÁKLADNÍ 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A: Aktivita cvičení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D: Podpora výživy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B: Vylučování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E: Podpora fyzického pohodlí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C: Imobilita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F: Usnadnění </a:t>
                      </a:r>
                      <a:r>
                        <a:rPr lang="cs-CZ" sz="1600" kern="1200" dirty="0" err="1">
                          <a:effectLst/>
                        </a:rPr>
                        <a:t>sebepéče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DOMÉNA 2: FYZIOLOGICKÁ KOMPLEXNÍ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G: Elektrolyty a acidobazická rovnováha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1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H: Management léčiv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J: Perioperační péče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1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I: Neurologický management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K: Management dýchání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DOMÉNA 3: BEHAVIORÁLNÍ 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17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O: Behaviorální terapie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R: Pomoc s vyrovnáváním se (zvládáním zátěže)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1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P: Terapie kognitivního poznávání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S: Edukace pacientů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1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Q: Zlepšení komunikace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T: Podpora psychické pohody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1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DOMÉNA 4: BEZPEČNOST 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U: Krizový management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V: Management rizik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1600" kern="1200" dirty="0">
                          <a:effectLst/>
                        </a:rPr>
                        <a:t>Doména 5: Rodina 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W: Péče v těhotenství a době porodu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X: Celoživotní péče o rodinu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Z: Péče při výchově dětí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DOMÉNA 6: ZDRAVOTNICKÝ SYSTÉM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7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Y: Zprostředkovávání zdravotní péče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b: Management informací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87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a: Management zdravotnického systému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DOMÉNA 7: KOMUNITA </a:t>
                      </a:r>
                      <a:endParaRPr lang="cs-CZ" sz="16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3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c: Podpora zdraví komunity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d: Management rizik komunity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1A3B025-1706-45FC-831E-A737F8EF2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54952"/>
              </p:ext>
            </p:extLst>
          </p:nvPr>
        </p:nvGraphicFramePr>
        <p:xfrm>
          <a:off x="0" y="1"/>
          <a:ext cx="12192000" cy="6743588"/>
        </p:xfrm>
        <a:graphic>
          <a:graphicData uri="http://schemas.openxmlformats.org/drawingml/2006/table">
            <a:tbl>
              <a:tblPr firstRow="1" firstCol="1" bandRow="1" bandCol="1">
                <a:tableStyleId>{1FECB4D8-DB02-4DC6-A0A2-4F2EBAE1DC90}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/>
                        <a:t>NIC – Mírnění krvácení (4020)</a:t>
                      </a:r>
                      <a:endParaRPr lang="cs-CZ" sz="18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Doména: 4. Bezpečnost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</a:rPr>
                        <a:t>Třída: V. Management rizik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Definice: zmírnění krevních ztrát v průběhu krvácení. 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Zjisti příčinu krvácení.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Zajisti u pacienta žilní vstup.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Sleduj, zda pacient nemá uzavřené krvácení (krvácení do tělních dutin/orgánů).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Pokud je třeba, přilož tlakový obvaz.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Pokud je to vhodné, chlaď postiženou oblast.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charakter krvácení a velikost krevní ztráty.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Dle ordinace sleduj hladinu hematokritu a hemoglobinu v průběhu a po krvácení.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Dle ordinace sleduj koagulační faktory (např. PT, PTT, fibrinogen, </a:t>
                      </a:r>
                      <a:r>
                        <a:rPr lang="cs-CZ" sz="1400" b="0" kern="1200" dirty="0" err="1">
                          <a:effectLst/>
                        </a:rPr>
                        <a:t>trombocity</a:t>
                      </a:r>
                      <a:r>
                        <a:rPr lang="cs-CZ" sz="1400" b="0" kern="1200" dirty="0">
                          <a:effectLst/>
                        </a:rPr>
                        <a:t>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294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 hodnoty krevního tlaku (např. CVP =centrální venózní tlak, MAP = střední arteriální tlak, PAP = </a:t>
                      </a:r>
                      <a:r>
                        <a:rPr lang="cs-CZ" sz="1400" b="0" kern="1200" dirty="0" err="1">
                          <a:effectLst/>
                        </a:rPr>
                        <a:t>pulmonární</a:t>
                      </a:r>
                      <a:r>
                        <a:rPr lang="cs-CZ" sz="1400" b="0" kern="1200" dirty="0">
                          <a:effectLst/>
                        </a:rPr>
                        <a:t> arteriální tlak, PCWP =plicní kapilární tlak).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příjem a výdej tekutin.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</a:t>
                      </a:r>
                      <a:r>
                        <a:rPr lang="cs-CZ" sz="1400" b="0" kern="1200" dirty="0" err="1">
                          <a:effectLst/>
                        </a:rPr>
                        <a:t>oxigenaci</a:t>
                      </a:r>
                      <a:r>
                        <a:rPr lang="cs-CZ" sz="1400" b="0" kern="1200" dirty="0">
                          <a:effectLst/>
                        </a:rPr>
                        <a:t> tkání (např. SaO2,PaO2, srdeční výdej).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neurologické funkce.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280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krvácení na kůži a sliznicích, hematomy po minimálním traumatu, krvácení ze vpichu, přítomnost petechií).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4516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Sleduj známky přetrvávajícího krvácení (např. např. sleduj všechny sekrety a exkrety, abys zaznamenal okultní krvácení).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Pokud je indikováno, zajisti v rámci svých kompetencí aplikaci krevních derivátů.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Pouč pacienta/blízké o vlivu krevní ztráty na fyzický a psychický stav.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8332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Pouč pacienta/blízké jak identifikovat a hodnotit a jak mají postupovat, pokud nastanou krevní ztráty a v jakých situacích mají informovat zdravotníky.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4647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Pouč pacienta o omezení aktivity.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05" marR="5610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3AD137EB-B736-4C64-962A-E2CA9B7CA58A}"/>
              </a:ext>
            </a:extLst>
          </p:cNvPr>
          <p:cNvSpPr/>
          <p:nvPr/>
        </p:nvSpPr>
        <p:spPr bwMode="auto">
          <a:xfrm>
            <a:off x="7158789" y="721895"/>
            <a:ext cx="5033211" cy="2298031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1800" dirty="0">
                <a:solidFill>
                  <a:schemeClr val="bg1"/>
                </a:solidFill>
              </a:rPr>
              <a:t>Sestra vybírá aktivity (intervence), </a:t>
            </a:r>
          </a:p>
          <a:p>
            <a:pPr>
              <a:defRPr/>
            </a:pPr>
            <a:r>
              <a:rPr lang="cs-CZ" sz="1800" dirty="0">
                <a:solidFill>
                  <a:schemeClr val="bg1"/>
                </a:solidFill>
              </a:rPr>
              <a:t>které je vhodné plnit u pacienta</a:t>
            </a:r>
          </a:p>
          <a:p>
            <a:pPr>
              <a:defRPr/>
            </a:pPr>
            <a:r>
              <a:rPr lang="cs-CZ" sz="1800" dirty="0">
                <a:solidFill>
                  <a:schemeClr val="bg1"/>
                </a:solidFill>
              </a:rPr>
              <a:t>s danou ošetřovatelskou diagnózou.</a:t>
            </a:r>
          </a:p>
          <a:p>
            <a:pPr>
              <a:defRPr/>
            </a:pPr>
            <a:endParaRPr lang="cs-CZ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sz="1800" b="1" dirty="0">
                <a:solidFill>
                  <a:schemeClr val="bg1"/>
                </a:solidFill>
              </a:rPr>
              <a:t>Při výběru zohledňuje: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bg1"/>
                </a:solidFill>
              </a:rPr>
              <a:t>stav pacienta,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bg1"/>
                </a:solidFill>
              </a:rPr>
              <a:t>určující znaky (symptomy)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bg1"/>
                </a:solidFill>
              </a:rPr>
              <a:t>související faktory (etiologii)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1E56233-092E-48B3-947E-F65CBB6F0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9036" y="104418"/>
            <a:ext cx="10032999" cy="45474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cs-CZ" altLang="cs-CZ" sz="2400" dirty="0"/>
              <a:t>Klasifikace očekávaných výsledků ošetřovatelské péče - NOC</a:t>
            </a:r>
            <a:endParaRPr lang="cs-CZ" altLang="cs-CZ" sz="2400" kern="1200" dirty="0"/>
          </a:p>
        </p:txBody>
      </p:sp>
      <p:sp>
        <p:nvSpPr>
          <p:cNvPr id="33795" name="AutoShape 3">
            <a:extLst>
              <a:ext uri="{FF2B5EF4-FFF2-40B4-BE49-F238E27FC236}">
                <a16:creationId xmlns:a16="http://schemas.microsoft.com/office/drawing/2014/main" id="{B092BBE1-F57D-4B75-AE49-A6719B0BE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1392239"/>
            <a:ext cx="2160587" cy="5048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cs typeface="Arial" panose="020B0604020202020204" pitchFamily="34" charset="0"/>
              </a:rPr>
              <a:t>mezinárodní</a:t>
            </a:r>
          </a:p>
        </p:txBody>
      </p:sp>
      <p:sp>
        <p:nvSpPr>
          <p:cNvPr id="33796" name="AutoShape 4">
            <a:extLst>
              <a:ext uri="{FF2B5EF4-FFF2-40B4-BE49-F238E27FC236}">
                <a16:creationId xmlns:a16="http://schemas.microsoft.com/office/drawing/2014/main" id="{B1E3A744-C3E7-4C9A-AFF7-648C425F2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1392239"/>
            <a:ext cx="2160588" cy="504825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cs typeface="Arial" panose="020B0604020202020204" pitchFamily="34" charset="0"/>
              </a:rPr>
              <a:t>standardizovaná</a:t>
            </a: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7DF74BDC-16FD-478D-BBAD-333655864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036" y="908050"/>
            <a:ext cx="9760017" cy="1081088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5E2C3D9B-435E-4D08-B1AD-64A7B7AD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935038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2"/>
                </a:solidFill>
                <a:cs typeface="Arial" panose="020B0604020202020204" pitchFamily="34" charset="0"/>
              </a:rPr>
              <a:t>Klasifikace</a:t>
            </a:r>
          </a:p>
        </p:txBody>
      </p:sp>
      <p:sp>
        <p:nvSpPr>
          <p:cNvPr id="33799" name="AutoShape 7">
            <a:extLst>
              <a:ext uri="{FF2B5EF4-FFF2-40B4-BE49-F238E27FC236}">
                <a16:creationId xmlns:a16="http://schemas.microsoft.com/office/drawing/2014/main" id="{0C58B289-0BB8-4513-9B50-D1C0B3C6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037" y="3429001"/>
            <a:ext cx="4715528" cy="2232025"/>
          </a:xfrm>
          <a:prstGeom prst="flowChartAlternateProcess">
            <a:avLst/>
          </a:prstGeom>
          <a:noFill/>
          <a:ln w="38100" cap="rnd">
            <a:solidFill>
              <a:srgbClr val="00CC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33800" name="AutoShape 8">
            <a:extLst>
              <a:ext uri="{FF2B5EF4-FFF2-40B4-BE49-F238E27FC236}">
                <a16:creationId xmlns:a16="http://schemas.microsoft.com/office/drawing/2014/main" id="{3CD7540C-F602-4080-BDA9-4F0AE080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392239"/>
            <a:ext cx="2160588" cy="504825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cs typeface="Arial" panose="020B0604020202020204" pitchFamily="34" charset="0"/>
              </a:rPr>
              <a:t>souhrnná</a:t>
            </a:r>
          </a:p>
        </p:txBody>
      </p:sp>
      <p:sp>
        <p:nvSpPr>
          <p:cNvPr id="33801" name="AutoShape 9">
            <a:extLst>
              <a:ext uri="{FF2B5EF4-FFF2-40B4-BE49-F238E27FC236}">
                <a16:creationId xmlns:a16="http://schemas.microsoft.com/office/drawing/2014/main" id="{FB20ED56-F6A0-418B-81ED-632D1E424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799" y="3429001"/>
            <a:ext cx="4541253" cy="2232025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E7071867-CA4D-4623-8AA2-85AB71643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9" y="2852738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66"/>
                </a:solidFill>
                <a:cs typeface="Arial" panose="020B0604020202020204" pitchFamily="34" charset="0"/>
              </a:rPr>
              <a:t>Určená </a:t>
            </a:r>
          </a:p>
        </p:txBody>
      </p:sp>
      <p:sp>
        <p:nvSpPr>
          <p:cNvPr id="33803" name="AutoShape 11">
            <a:extLst>
              <a:ext uri="{FF2B5EF4-FFF2-40B4-BE49-F238E27FC236}">
                <a16:creationId xmlns:a16="http://schemas.microsoft.com/office/drawing/2014/main" id="{CD5F0C1F-8F8A-4706-96F5-5398D009486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3476" y="2924176"/>
            <a:ext cx="576263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4" name="AutoShape 12">
            <a:extLst>
              <a:ext uri="{FF2B5EF4-FFF2-40B4-BE49-F238E27FC236}">
                <a16:creationId xmlns:a16="http://schemas.microsoft.com/office/drawing/2014/main" id="{88F60A77-9056-4262-8856-05E7AFE052A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59600" y="2924175"/>
            <a:ext cx="649288" cy="5032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2AD60A80-6A80-4CD5-B055-9372C34F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022476"/>
            <a:ext cx="8064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2"/>
                </a:solidFill>
                <a:cs typeface="Arial" panose="020B0604020202020204" pitchFamily="34" charset="0"/>
              </a:rPr>
              <a:t>Očekávaných výsledků a pod ně spadajících indikátorů ošetřovatelské činností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F898F543-DA21-4CD0-9315-E37FDBDA016B}"/>
              </a:ext>
            </a:extLst>
          </p:cNvPr>
          <p:cNvGraphicFramePr/>
          <p:nvPr>
            <p:extLst/>
          </p:nvPr>
        </p:nvGraphicFramePr>
        <p:xfrm>
          <a:off x="1318864" y="5754252"/>
          <a:ext cx="9750187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0" name="Picture 1">
            <a:extLst>
              <a:ext uri="{FF2B5EF4-FFF2-40B4-BE49-F238E27FC236}">
                <a16:creationId xmlns:a16="http://schemas.microsoft.com/office/drawing/2014/main" id="{F066F8B8-A61A-4351-9800-D46D0259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271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21" descr="Logo NOC">
            <a:extLst>
              <a:ext uri="{FF2B5EF4-FFF2-40B4-BE49-F238E27FC236}">
                <a16:creationId xmlns:a16="http://schemas.microsoft.com/office/drawing/2014/main" id="{71A14967-415F-4474-B552-475E24AD53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60138" y="0"/>
            <a:ext cx="931862" cy="1268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5">
            <a:extLst>
              <a:ext uri="{FF2B5EF4-FFF2-40B4-BE49-F238E27FC236}">
                <a16:creationId xmlns:a16="http://schemas.microsoft.com/office/drawing/2014/main" id="{4C8C2C36-052C-4D89-823F-41C0C9A8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541273"/>
            <a:ext cx="4105273" cy="80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jednotlivci</a:t>
            </a:r>
          </a:p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rodině</a:t>
            </a:r>
          </a:p>
          <a:p>
            <a:pPr eaLnBrk="1" hangingPunct="1">
              <a:lnSpc>
                <a:spcPct val="70000"/>
              </a:lnSpc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</a:pPr>
            <a:r>
              <a:rPr lang="cs-CZ" altLang="cs-CZ" sz="2000" dirty="0">
                <a:cs typeface="Arial" panose="020B0604020202020204" pitchFamily="34" charset="0"/>
              </a:rPr>
              <a:t>komunitě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D76C1858-5F4A-4A17-B3FE-65A5353B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055" y="4265177"/>
            <a:ext cx="323704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ambulantní péče</a:t>
            </a:r>
          </a:p>
          <a:p>
            <a:r>
              <a:rPr lang="cs-CZ" altLang="cs-CZ" dirty="0"/>
              <a:t>lůžková péče</a:t>
            </a:r>
          </a:p>
          <a:p>
            <a:r>
              <a:rPr lang="cs-CZ" altLang="cs-CZ" dirty="0"/>
              <a:t>neodkladná péče</a:t>
            </a:r>
          </a:p>
          <a:p>
            <a:r>
              <a:rPr lang="cs-CZ" altLang="cs-CZ" dirty="0"/>
              <a:t>následná péče</a:t>
            </a:r>
          </a:p>
          <a:p>
            <a:r>
              <a:rPr lang="cs-CZ" altLang="cs-CZ" dirty="0"/>
              <a:t>specializovaná p.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1AE9D735-2B47-41F2-8A68-134A757E2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484479"/>
            <a:ext cx="3240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závislé</a:t>
            </a:r>
          </a:p>
          <a:p>
            <a:r>
              <a:rPr lang="cs-CZ" altLang="cs-CZ" dirty="0"/>
              <a:t>nezávislé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4DBD4C56-7336-4E9E-B7E0-B2BDB95D4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264" y="4545013"/>
            <a:ext cx="2988470" cy="10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fyziologické</a:t>
            </a:r>
          </a:p>
          <a:p>
            <a:r>
              <a:rPr lang="cs-CZ" altLang="cs-CZ" dirty="0"/>
              <a:t>léčba nemoci</a:t>
            </a:r>
          </a:p>
          <a:p>
            <a:r>
              <a:rPr lang="cs-CZ" altLang="cs-CZ" dirty="0"/>
              <a:t>prevence</a:t>
            </a:r>
          </a:p>
          <a:p>
            <a:r>
              <a:rPr lang="cs-CZ" altLang="cs-CZ" dirty="0"/>
              <a:t>podpora zdraví</a:t>
            </a: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994E5509-C19F-432B-BEF4-0C6406756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926" y="4073703"/>
            <a:ext cx="3240088" cy="54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0000DC"/>
              </a:buClr>
              <a:buSzPct val="7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přímé</a:t>
            </a:r>
          </a:p>
          <a:p>
            <a:r>
              <a:rPr lang="cs-CZ" altLang="cs-CZ" dirty="0"/>
              <a:t>nepřímé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857A38-6D7C-4B73-97CF-52669E49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752" y="6551742"/>
            <a:ext cx="7920000" cy="25200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Lékařská fakulta Masarykovy univerzity, Katedra ošetřovatelství a porodní asistence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2C61EB-B353-40D5-8AAF-1ECF388C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6125" y="6540798"/>
            <a:ext cx="252000" cy="252000"/>
          </a:xfrm>
        </p:spPr>
        <p:txBody>
          <a:bodyPr/>
          <a:lstStyle/>
          <a:p>
            <a:pPr>
              <a:defRPr/>
            </a:pPr>
            <a:fld id="{CEB3A3FA-E098-478C-A9C1-B652DAD78AF4}" type="slidenum">
              <a:rPr lang="cs-CZ" altLang="cs-CZ" smtClean="0"/>
              <a:pPr>
                <a:defRPr/>
              </a:pPr>
              <a:t>16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797" grpId="0" animBg="1"/>
      <p:bldP spid="33798" grpId="0"/>
      <p:bldP spid="33799" grpId="0" animBg="1"/>
      <p:bldP spid="33800" grpId="0" animBg="1"/>
      <p:bldP spid="33801" grpId="0" animBg="1"/>
      <p:bldP spid="33802" grpId="0"/>
      <p:bldP spid="33802" grpId="1"/>
      <p:bldP spid="33806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13873E1-6F93-4CF5-A280-4A02EA9D9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163" y="165592"/>
            <a:ext cx="8316912" cy="47814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eaLnBrk="1" hangingPunct="1"/>
            <a:r>
              <a:rPr lang="cs-CZ" altLang="cs-CZ" sz="3200" dirty="0"/>
              <a:t>Členění klasifikace NOC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1FB3E6-4F96-470E-A9E2-5E1E0212605F}"/>
              </a:ext>
            </a:extLst>
          </p:cNvPr>
          <p:cNvGraphicFramePr/>
          <p:nvPr>
            <p:extLst/>
          </p:nvPr>
        </p:nvGraphicFramePr>
        <p:xfrm>
          <a:off x="2351088" y="782944"/>
          <a:ext cx="7849368" cy="567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687F2E0-D0FB-4530-BF16-078E55BF8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8A7B03-FD51-48AA-85B1-24C4F934B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E0CB2A2-5BFA-4A99-AD17-76BD140B0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00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448">
                <a:tc gridSpan="2">
                  <a:txBody>
                    <a:bodyPr/>
                    <a:lstStyle/>
                    <a:p>
                      <a:pPr indent="349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NOC:</a:t>
                      </a:r>
                      <a:r>
                        <a:rPr lang="cs-CZ" altLang="cs-CZ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altLang="cs-CZ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DOMÉNY A TŘÍDY</a:t>
                      </a:r>
                      <a:endParaRPr lang="cs-CZ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I: FUNKČNÍ ZDRAVÍ 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A: Udržování energie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C: Pohyblivost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B: Růst a vývoj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D: </a:t>
                      </a:r>
                      <a:r>
                        <a:rPr lang="cs-CZ" sz="1600" kern="1200" dirty="0" err="1">
                          <a:effectLst/>
                        </a:rPr>
                        <a:t>Sebepéče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II: FYZIOLOGICKÉ ZDRAVÍ 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E: Kardiopulmonální systém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J: </a:t>
                      </a:r>
                      <a:r>
                        <a:rPr lang="cs-CZ" sz="1600" kern="1200" dirty="0" err="1">
                          <a:effectLst/>
                        </a:rPr>
                        <a:t>Neurokognitivní</a:t>
                      </a:r>
                      <a:r>
                        <a:rPr lang="cs-CZ" sz="1600" kern="1200" dirty="0">
                          <a:effectLst/>
                        </a:rPr>
                        <a:t> funkce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F: Vylučování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K: Trávení &amp; výživa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G: Rovnováha tekutin a elektrolytů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effectLst/>
                        </a:rPr>
                        <a:t>Třída a: Léčebná odezva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H: Imunitní odpověď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L: Integrita tkání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09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I: Metabolická regulace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Y: Smyslové funkce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090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III: PSYCHOSOCIÁLNÍ ZDRAVÍ 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5" marB="0"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7" marR="12827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661"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effectLst/>
                        </a:rPr>
                        <a:t>Třída M: Psychologické optimum 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O: Sebekontrola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N: Psychosociální adaptace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P: Sociální interakce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IV: ZNALOSTI O ZDRAVÍ &amp; ZDRAVÉ CHOVÁNÍ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Q: Zdravé chování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S: Vědomosti o zdraví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R: Názory (víra ve) na zdraví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T: Kontrola rizik &amp; bezpečnosti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V: VNÍMÁNÍ ZDRAVÍ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U: Zdraví &amp; kvalita života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e: Spokojenost s péčí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V: Stav příznaků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VI: ZDRAVÍ RODINY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W: Výkon poskytované péče v rodině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X: Dobrá pohoda rodiny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Z: Zdraví členů rodiny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d: Rodičovství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66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DOMÉNA VII: ZDRAVÍ KOMUNITY</a:t>
                      </a:r>
                      <a:endParaRPr lang="cs-CZ" sz="1600" b="1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effectLst/>
                        </a:rPr>
                        <a:t>Třída b: Dobrá pohoda komunity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Třída c: Ochrana zdraví komunity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9064838-77FF-42CF-93A0-389DF1BC9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2089"/>
              </p:ext>
            </p:extLst>
          </p:nvPr>
        </p:nvGraphicFramePr>
        <p:xfrm>
          <a:off x="0" y="44451"/>
          <a:ext cx="12191999" cy="68488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9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9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422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kern="1200" dirty="0"/>
                        <a:t>NOC:</a:t>
                      </a:r>
                      <a:r>
                        <a:rPr lang="cs-CZ" altLang="cs-CZ" sz="2000" kern="1200" baseline="0" dirty="0"/>
                        <a:t> </a:t>
                      </a:r>
                      <a:r>
                        <a:rPr lang="cs-CZ" altLang="cs-CZ" sz="2000" kern="1200" dirty="0"/>
                        <a:t>HODNOTÍCÍ ŠKÁLA</a:t>
                      </a:r>
                      <a:endParaRPr lang="cs-CZ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9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effectLst/>
                        </a:rPr>
                        <a:t>Škála: Míra postižení zdraví nebo pohody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62" marR="428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Vážně ohrožená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Značně ohrožená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Mírně ohrožená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Nepatrně ohrožená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Neohrožená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Míra odchylky od stanovené normy nebo standardu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Vážná odchylka od normálního rozmezí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Značná odchylka od normálního rozmezí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Mírná odchylka od normálního rozmezí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Nepatrná odchylka od normálního rozmezí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Žádná odchylka od normálního rozmezí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Míra kvantity nebo kvality nezbytná pro dosažení požadovaného stavu 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Neadekvátní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Nepatrně adekvátní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Mírně adekvátní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Značně adekvátní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Zcela adekvátní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131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 g: Stupeň výskytu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10 a více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7 - 9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4 - 6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1 - 3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Žádný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30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 i: Rozsah rozšíření entity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Žádné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Limitované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Mírné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Značné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Rozsáhlé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Četnost kladného přijímání a akceptace vnímaného obrazu těla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Nikdy pozitivní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Výjimečně pozitivní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Někdy pozitivní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Často pozitivní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Stále pozitivní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 l: Míra intenzity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Velmi slabá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Slabá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Mírná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Silná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Velmi silná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Frekvence tvorby jasné zprávy nebo chování 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Nikdy projevená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Výjimečně projevená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Někdy projevená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Často projevená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Stále projevená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Rozsah negativního nebo nechtěného stavu nebo odezvy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Vážný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Značný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Mírný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Nepatrný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Žádný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Míra přiblížení se k požadovanému stavu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Špatná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Přiměřená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Dobrá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Velmi dobrá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Výborná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495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Míra vnímání pozitivních očekávání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Nikdy nespokojen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Trochu spokojen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Mírně spokojen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Velmi spokojen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Zcela spokojen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6763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Škála: Míra vnímaných informací, které jsou pochopeny</a:t>
                      </a:r>
                      <a:endParaRPr lang="cs-CZ" sz="14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14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effectLst/>
                        </a:rPr>
                        <a:t>Žádné vědomosti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Malé vědomosti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Přiměřené vědomosti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kern="1200">
                          <a:effectLst/>
                        </a:rPr>
                        <a:t>Značné vědomosti</a:t>
                      </a: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</a:rPr>
                        <a:t>Rozsáhlé vědomosti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37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4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5" marR="42865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330" y="118896"/>
            <a:ext cx="9076267" cy="710043"/>
          </a:xfrm>
        </p:spPr>
        <p:txBody>
          <a:bodyPr/>
          <a:lstStyle/>
          <a:p>
            <a:r>
              <a:rPr lang="cs-CZ" dirty="0"/>
              <a:t>Osnova prezentace</a:t>
            </a:r>
            <a:endParaRPr lang="en-US" dirty="0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801559" y="2922631"/>
            <a:ext cx="3609482" cy="3912962"/>
          </a:xfrm>
          <a:custGeom>
            <a:avLst/>
            <a:gdLst>
              <a:gd name="connsiteX0" fmla="*/ 4437063 w 4437063"/>
              <a:gd name="connsiteY0" fmla="*/ 1081703 h 4810125"/>
              <a:gd name="connsiteX1" fmla="*/ 4429592 w 4437063"/>
              <a:gd name="connsiteY1" fmla="*/ 1082685 h 4810125"/>
              <a:gd name="connsiteX2" fmla="*/ 4431507 w 4437063"/>
              <a:gd name="connsiteY2" fmla="*/ 1082099 h 4810125"/>
              <a:gd name="connsiteX3" fmla="*/ 717614 w 4437063"/>
              <a:gd name="connsiteY3" fmla="*/ 207531 h 4810125"/>
              <a:gd name="connsiteX4" fmla="*/ 721403 w 4437063"/>
              <a:gd name="connsiteY4" fmla="*/ 232026 h 4810125"/>
              <a:gd name="connsiteX5" fmla="*/ 718408 w 4437063"/>
              <a:gd name="connsiteY5" fmla="*/ 217055 h 4810125"/>
              <a:gd name="connsiteX6" fmla="*/ 1031570 w 4437063"/>
              <a:gd name="connsiteY6" fmla="*/ 111900 h 4810125"/>
              <a:gd name="connsiteX7" fmla="*/ 1043178 w 4437063"/>
              <a:gd name="connsiteY7" fmla="*/ 113447 h 4810125"/>
              <a:gd name="connsiteX8" fmla="*/ 1020457 w 4437063"/>
              <a:gd name="connsiteY8" fmla="*/ 113884 h 4810125"/>
              <a:gd name="connsiteX9" fmla="*/ 1016885 w 4437063"/>
              <a:gd name="connsiteY9" fmla="*/ 113884 h 4810125"/>
              <a:gd name="connsiteX10" fmla="*/ 1018075 w 4437063"/>
              <a:gd name="connsiteY10" fmla="*/ 113091 h 4810125"/>
              <a:gd name="connsiteX11" fmla="*/ 2559676 w 4437063"/>
              <a:gd name="connsiteY11" fmla="*/ 0 h 4810125"/>
              <a:gd name="connsiteX12" fmla="*/ 2574759 w 4437063"/>
              <a:gd name="connsiteY12" fmla="*/ 1190 h 4810125"/>
              <a:gd name="connsiteX13" fmla="*/ 2563248 w 4437063"/>
              <a:gd name="connsiteY13" fmla="*/ 1587 h 4810125"/>
              <a:gd name="connsiteX14" fmla="*/ 2494583 w 4437063"/>
              <a:gd name="connsiteY14" fmla="*/ 11904 h 4810125"/>
              <a:gd name="connsiteX15" fmla="*/ 2435443 w 4437063"/>
              <a:gd name="connsiteY15" fmla="*/ 27380 h 4810125"/>
              <a:gd name="connsiteX16" fmla="*/ 2404484 w 4437063"/>
              <a:gd name="connsiteY16" fmla="*/ 39681 h 4810125"/>
              <a:gd name="connsiteX17" fmla="*/ 2387020 w 4437063"/>
              <a:gd name="connsiteY17" fmla="*/ 47617 h 4810125"/>
              <a:gd name="connsiteX18" fmla="*/ 2351298 w 4437063"/>
              <a:gd name="connsiteY18" fmla="*/ 68648 h 4810125"/>
              <a:gd name="connsiteX19" fmla="*/ 2315576 w 4437063"/>
              <a:gd name="connsiteY19" fmla="*/ 95631 h 4810125"/>
              <a:gd name="connsiteX20" fmla="*/ 2279854 w 4437063"/>
              <a:gd name="connsiteY20" fmla="*/ 128169 h 4810125"/>
              <a:gd name="connsiteX21" fmla="*/ 2246514 w 4437063"/>
              <a:gd name="connsiteY21" fmla="*/ 165866 h 4810125"/>
              <a:gd name="connsiteX22" fmla="*/ 2215555 w 4437063"/>
              <a:gd name="connsiteY22" fmla="*/ 207928 h 4810125"/>
              <a:gd name="connsiteX23" fmla="*/ 2188962 w 4437063"/>
              <a:gd name="connsiteY23" fmla="*/ 253561 h 4810125"/>
              <a:gd name="connsiteX24" fmla="*/ 2167131 w 4437063"/>
              <a:gd name="connsiteY24" fmla="*/ 303559 h 4810125"/>
              <a:gd name="connsiteX25" fmla="*/ 2158399 w 4437063"/>
              <a:gd name="connsiteY25" fmla="*/ 329352 h 4810125"/>
              <a:gd name="connsiteX26" fmla="*/ 2151652 w 4437063"/>
              <a:gd name="connsiteY26" fmla="*/ 355144 h 4810125"/>
              <a:gd name="connsiteX27" fmla="*/ 2144111 w 4437063"/>
              <a:gd name="connsiteY27" fmla="*/ 411491 h 4810125"/>
              <a:gd name="connsiteX28" fmla="*/ 2140538 w 4437063"/>
              <a:gd name="connsiteY28" fmla="*/ 506726 h 4810125"/>
              <a:gd name="connsiteX29" fmla="*/ 2140935 w 4437063"/>
              <a:gd name="connsiteY29" fmla="*/ 610690 h 4810125"/>
              <a:gd name="connsiteX30" fmla="*/ 2139348 w 4437063"/>
              <a:gd name="connsiteY30" fmla="*/ 681719 h 4810125"/>
              <a:gd name="connsiteX31" fmla="*/ 2134982 w 4437063"/>
              <a:gd name="connsiteY31" fmla="*/ 751954 h 4810125"/>
              <a:gd name="connsiteX32" fmla="*/ 2124662 w 4437063"/>
              <a:gd name="connsiteY32" fmla="*/ 820999 h 4810125"/>
              <a:gd name="connsiteX33" fmla="*/ 2115930 w 4437063"/>
              <a:gd name="connsiteY33" fmla="*/ 853934 h 4810125"/>
              <a:gd name="connsiteX34" fmla="*/ 2104023 w 4437063"/>
              <a:gd name="connsiteY34" fmla="*/ 895996 h 4810125"/>
              <a:gd name="connsiteX35" fmla="*/ 2081796 w 4437063"/>
              <a:gd name="connsiteY35" fmla="*/ 965041 h 4810125"/>
              <a:gd name="connsiteX36" fmla="*/ 2060759 w 4437063"/>
              <a:gd name="connsiteY36" fmla="*/ 1020197 h 4810125"/>
              <a:gd name="connsiteX37" fmla="*/ 2039326 w 4437063"/>
              <a:gd name="connsiteY37" fmla="*/ 1067417 h 4810125"/>
              <a:gd name="connsiteX38" fmla="*/ 2003207 w 4437063"/>
              <a:gd name="connsiteY38" fmla="*/ 1132494 h 4810125"/>
              <a:gd name="connsiteX39" fmla="*/ 1941289 w 4437063"/>
              <a:gd name="connsiteY39" fmla="*/ 1237649 h 4810125"/>
              <a:gd name="connsiteX40" fmla="*/ 1900804 w 4437063"/>
              <a:gd name="connsiteY40" fmla="*/ 1312249 h 4810125"/>
              <a:gd name="connsiteX41" fmla="*/ 1880562 w 4437063"/>
              <a:gd name="connsiteY41" fmla="*/ 1349549 h 4810125"/>
              <a:gd name="connsiteX42" fmla="*/ 1847618 w 4437063"/>
              <a:gd name="connsiteY42" fmla="*/ 1420578 h 4810125"/>
              <a:gd name="connsiteX43" fmla="*/ 1822613 w 4437063"/>
              <a:gd name="connsiteY43" fmla="*/ 1485258 h 4810125"/>
              <a:gd name="connsiteX44" fmla="*/ 1804752 w 4437063"/>
              <a:gd name="connsiteY44" fmla="*/ 1544779 h 4810125"/>
              <a:gd name="connsiteX45" fmla="*/ 1792845 w 4437063"/>
              <a:gd name="connsiteY45" fmla="*/ 1599142 h 4810125"/>
              <a:gd name="connsiteX46" fmla="*/ 1787288 w 4437063"/>
              <a:gd name="connsiteY46" fmla="*/ 1649537 h 4810125"/>
              <a:gd name="connsiteX47" fmla="*/ 1786097 w 4437063"/>
              <a:gd name="connsiteY47" fmla="*/ 1696361 h 4810125"/>
              <a:gd name="connsiteX48" fmla="*/ 1789273 w 4437063"/>
              <a:gd name="connsiteY48" fmla="*/ 1739613 h 4810125"/>
              <a:gd name="connsiteX49" fmla="*/ 1796417 w 4437063"/>
              <a:gd name="connsiteY49" fmla="*/ 1780484 h 4810125"/>
              <a:gd name="connsiteX50" fmla="*/ 1806737 w 4437063"/>
              <a:gd name="connsiteY50" fmla="*/ 1819371 h 4810125"/>
              <a:gd name="connsiteX51" fmla="*/ 1826185 w 4437063"/>
              <a:gd name="connsiteY51" fmla="*/ 1874925 h 4810125"/>
              <a:gd name="connsiteX52" fmla="*/ 1856747 w 4437063"/>
              <a:gd name="connsiteY52" fmla="*/ 1946747 h 4810125"/>
              <a:gd name="connsiteX53" fmla="*/ 1888103 w 4437063"/>
              <a:gd name="connsiteY53" fmla="*/ 2020157 h 4810125"/>
              <a:gd name="connsiteX54" fmla="*/ 1901201 w 4437063"/>
              <a:gd name="connsiteY54" fmla="*/ 2059044 h 4810125"/>
              <a:gd name="connsiteX55" fmla="*/ 1907949 w 4437063"/>
              <a:gd name="connsiteY55" fmla="*/ 2078488 h 4810125"/>
              <a:gd name="connsiteX56" fmla="*/ 1922238 w 4437063"/>
              <a:gd name="connsiteY56" fmla="*/ 2113804 h 4810125"/>
              <a:gd name="connsiteX57" fmla="*/ 1937320 w 4437063"/>
              <a:gd name="connsiteY57" fmla="*/ 2146343 h 4810125"/>
              <a:gd name="connsiteX58" fmla="*/ 1953594 w 4437063"/>
              <a:gd name="connsiteY58" fmla="*/ 2175310 h 4810125"/>
              <a:gd name="connsiteX59" fmla="*/ 1971454 w 4437063"/>
              <a:gd name="connsiteY59" fmla="*/ 2200705 h 4810125"/>
              <a:gd name="connsiteX60" fmla="*/ 1989315 w 4437063"/>
              <a:gd name="connsiteY60" fmla="*/ 2222927 h 4810125"/>
              <a:gd name="connsiteX61" fmla="*/ 2007970 w 4437063"/>
              <a:gd name="connsiteY61" fmla="*/ 2241974 h 4810125"/>
              <a:gd name="connsiteX62" fmla="*/ 2026228 w 4437063"/>
              <a:gd name="connsiteY62" fmla="*/ 2257449 h 4810125"/>
              <a:gd name="connsiteX63" fmla="*/ 2045280 w 4437063"/>
              <a:gd name="connsiteY63" fmla="*/ 2269750 h 4810125"/>
              <a:gd name="connsiteX64" fmla="*/ 2063935 w 4437063"/>
              <a:gd name="connsiteY64" fmla="*/ 2278480 h 4810125"/>
              <a:gd name="connsiteX65" fmla="*/ 2082589 w 4437063"/>
              <a:gd name="connsiteY65" fmla="*/ 2283639 h 4810125"/>
              <a:gd name="connsiteX66" fmla="*/ 2100847 w 4437063"/>
              <a:gd name="connsiteY66" fmla="*/ 2285623 h 4810125"/>
              <a:gd name="connsiteX67" fmla="*/ 2117915 w 4437063"/>
              <a:gd name="connsiteY67" fmla="*/ 2284035 h 4810125"/>
              <a:gd name="connsiteX68" fmla="*/ 2134982 w 4437063"/>
              <a:gd name="connsiteY68" fmla="*/ 2278877 h 4810125"/>
              <a:gd name="connsiteX69" fmla="*/ 2150461 w 4437063"/>
              <a:gd name="connsiteY69" fmla="*/ 2270147 h 4810125"/>
              <a:gd name="connsiteX70" fmla="*/ 2165147 w 4437063"/>
              <a:gd name="connsiteY70" fmla="*/ 2258640 h 4810125"/>
              <a:gd name="connsiteX71" fmla="*/ 2171894 w 4437063"/>
              <a:gd name="connsiteY71" fmla="*/ 2250703 h 4810125"/>
              <a:gd name="connsiteX72" fmla="*/ 2195709 w 4437063"/>
              <a:gd name="connsiteY72" fmla="*/ 2221340 h 4810125"/>
              <a:gd name="connsiteX73" fmla="*/ 2227462 w 4437063"/>
              <a:gd name="connsiteY73" fmla="*/ 2170548 h 4810125"/>
              <a:gd name="connsiteX74" fmla="*/ 2260009 w 4437063"/>
              <a:gd name="connsiteY74" fmla="*/ 2089599 h 4810125"/>
              <a:gd name="connsiteX75" fmla="*/ 2286602 w 4437063"/>
              <a:gd name="connsiteY75" fmla="*/ 2008650 h 4810125"/>
              <a:gd name="connsiteX76" fmla="*/ 2305256 w 4437063"/>
              <a:gd name="connsiteY76" fmla="*/ 1951509 h 4810125"/>
              <a:gd name="connsiteX77" fmla="*/ 2330262 w 4437063"/>
              <a:gd name="connsiteY77" fmla="*/ 1866195 h 4810125"/>
              <a:gd name="connsiteX78" fmla="*/ 2352489 w 4437063"/>
              <a:gd name="connsiteY78" fmla="*/ 1790404 h 4810125"/>
              <a:gd name="connsiteX79" fmla="*/ 2385829 w 4437063"/>
              <a:gd name="connsiteY79" fmla="*/ 1696757 h 4810125"/>
              <a:gd name="connsiteX80" fmla="*/ 2412819 w 4437063"/>
              <a:gd name="connsiteY80" fmla="*/ 1632077 h 4810125"/>
              <a:gd name="connsiteX81" fmla="*/ 2440603 w 4437063"/>
              <a:gd name="connsiteY81" fmla="*/ 1566207 h 4810125"/>
              <a:gd name="connsiteX82" fmla="*/ 2475531 w 4437063"/>
              <a:gd name="connsiteY82" fmla="*/ 1492797 h 4810125"/>
              <a:gd name="connsiteX83" fmla="*/ 2497361 w 4437063"/>
              <a:gd name="connsiteY83" fmla="*/ 1453116 h 4810125"/>
              <a:gd name="connsiteX84" fmla="*/ 2519191 w 4437063"/>
              <a:gd name="connsiteY84" fmla="*/ 1418991 h 4810125"/>
              <a:gd name="connsiteX85" fmla="*/ 2542212 w 4437063"/>
              <a:gd name="connsiteY85" fmla="*/ 1388833 h 4810125"/>
              <a:gd name="connsiteX86" fmla="*/ 2581506 w 4437063"/>
              <a:gd name="connsiteY86" fmla="*/ 1344390 h 4810125"/>
              <a:gd name="connsiteX87" fmla="*/ 2613656 w 4437063"/>
              <a:gd name="connsiteY87" fmla="*/ 1312646 h 4810125"/>
              <a:gd name="connsiteX88" fmla="*/ 2635883 w 4437063"/>
              <a:gd name="connsiteY88" fmla="*/ 1291615 h 4810125"/>
              <a:gd name="connsiteX89" fmla="*/ 2682321 w 4437063"/>
              <a:gd name="connsiteY89" fmla="*/ 1254712 h 4810125"/>
              <a:gd name="connsiteX90" fmla="*/ 2730744 w 4437063"/>
              <a:gd name="connsiteY90" fmla="*/ 1221776 h 4810125"/>
              <a:gd name="connsiteX91" fmla="*/ 2781152 w 4437063"/>
              <a:gd name="connsiteY91" fmla="*/ 1191619 h 4810125"/>
              <a:gd name="connsiteX92" fmla="*/ 2858550 w 4437063"/>
              <a:gd name="connsiteY92" fmla="*/ 1148763 h 4810125"/>
              <a:gd name="connsiteX93" fmla="*/ 2939520 w 4437063"/>
              <a:gd name="connsiteY93" fmla="*/ 1102337 h 4810125"/>
              <a:gd name="connsiteX94" fmla="*/ 2993896 w 4437063"/>
              <a:gd name="connsiteY94" fmla="*/ 1066624 h 4810125"/>
              <a:gd name="connsiteX95" fmla="*/ 3021680 w 4437063"/>
              <a:gd name="connsiteY95" fmla="*/ 1047180 h 4810125"/>
              <a:gd name="connsiteX96" fmla="*/ 3049067 w 4437063"/>
              <a:gd name="connsiteY96" fmla="*/ 1026546 h 4810125"/>
              <a:gd name="connsiteX97" fmla="*/ 3100665 w 4437063"/>
              <a:gd name="connsiteY97" fmla="*/ 984485 h 4810125"/>
              <a:gd name="connsiteX98" fmla="*/ 3147898 w 4437063"/>
              <a:gd name="connsiteY98" fmla="*/ 940438 h 4810125"/>
              <a:gd name="connsiteX99" fmla="*/ 3191161 w 4437063"/>
              <a:gd name="connsiteY99" fmla="*/ 894012 h 4810125"/>
              <a:gd name="connsiteX100" fmla="*/ 3230455 w 4437063"/>
              <a:gd name="connsiteY100" fmla="*/ 846791 h 4810125"/>
              <a:gd name="connsiteX101" fmla="*/ 3266177 w 4437063"/>
              <a:gd name="connsiteY101" fmla="*/ 798381 h 4810125"/>
              <a:gd name="connsiteX102" fmla="*/ 3297930 w 4437063"/>
              <a:gd name="connsiteY102" fmla="*/ 748383 h 4810125"/>
              <a:gd name="connsiteX103" fmla="*/ 3325714 w 4437063"/>
              <a:gd name="connsiteY103" fmla="*/ 697591 h 4810125"/>
              <a:gd name="connsiteX104" fmla="*/ 3337621 w 4437063"/>
              <a:gd name="connsiteY104" fmla="*/ 671799 h 4810125"/>
              <a:gd name="connsiteX105" fmla="*/ 3343971 w 4437063"/>
              <a:gd name="connsiteY105" fmla="*/ 658307 h 4810125"/>
              <a:gd name="connsiteX106" fmla="*/ 3354291 w 4437063"/>
              <a:gd name="connsiteY106" fmla="*/ 628943 h 4810125"/>
              <a:gd name="connsiteX107" fmla="*/ 3366992 w 4437063"/>
              <a:gd name="connsiteY107" fmla="*/ 579739 h 4810125"/>
              <a:gd name="connsiteX108" fmla="*/ 3379693 w 4437063"/>
              <a:gd name="connsiteY108" fmla="*/ 506726 h 4810125"/>
              <a:gd name="connsiteX109" fmla="*/ 3388029 w 4437063"/>
              <a:gd name="connsiteY109" fmla="*/ 431729 h 4810125"/>
              <a:gd name="connsiteX110" fmla="*/ 3394379 w 4437063"/>
              <a:gd name="connsiteY110" fmla="*/ 326177 h 4810125"/>
              <a:gd name="connsiteX111" fmla="*/ 3395173 w 4437063"/>
              <a:gd name="connsiteY111" fmla="*/ 231737 h 4810125"/>
              <a:gd name="connsiteX112" fmla="*/ 3395173 w 4437063"/>
              <a:gd name="connsiteY112" fmla="*/ 221816 h 4810125"/>
              <a:gd name="connsiteX113" fmla="*/ 3396364 w 4437063"/>
              <a:gd name="connsiteY113" fmla="*/ 230943 h 4810125"/>
              <a:gd name="connsiteX114" fmla="*/ 3403905 w 4437063"/>
              <a:gd name="connsiteY114" fmla="*/ 321019 h 4810125"/>
              <a:gd name="connsiteX115" fmla="*/ 3407080 w 4437063"/>
              <a:gd name="connsiteY115" fmla="*/ 423396 h 4810125"/>
              <a:gd name="connsiteX116" fmla="*/ 3405493 w 4437063"/>
              <a:gd name="connsiteY116" fmla="*/ 497599 h 4810125"/>
              <a:gd name="connsiteX117" fmla="*/ 3399539 w 4437063"/>
              <a:gd name="connsiteY117" fmla="*/ 571009 h 4810125"/>
              <a:gd name="connsiteX118" fmla="*/ 3390013 w 4437063"/>
              <a:gd name="connsiteY118" fmla="*/ 622594 h 4810125"/>
              <a:gd name="connsiteX119" fmla="*/ 3382075 w 4437063"/>
              <a:gd name="connsiteY119" fmla="*/ 653942 h 4810125"/>
              <a:gd name="connsiteX120" fmla="*/ 3377312 w 4437063"/>
              <a:gd name="connsiteY120" fmla="*/ 668624 h 4810125"/>
              <a:gd name="connsiteX121" fmla="*/ 3366992 w 4437063"/>
              <a:gd name="connsiteY121" fmla="*/ 697194 h 4810125"/>
              <a:gd name="connsiteX122" fmla="*/ 3344765 w 4437063"/>
              <a:gd name="connsiteY122" fmla="*/ 749970 h 4810125"/>
              <a:gd name="connsiteX123" fmla="*/ 3320157 w 4437063"/>
              <a:gd name="connsiteY123" fmla="*/ 800365 h 4810125"/>
              <a:gd name="connsiteX124" fmla="*/ 3292770 w 4437063"/>
              <a:gd name="connsiteY124" fmla="*/ 848379 h 4810125"/>
              <a:gd name="connsiteX125" fmla="*/ 3263002 w 4437063"/>
              <a:gd name="connsiteY125" fmla="*/ 894012 h 4810125"/>
              <a:gd name="connsiteX126" fmla="*/ 3230058 w 4437063"/>
              <a:gd name="connsiteY126" fmla="*/ 939248 h 4810125"/>
              <a:gd name="connsiteX127" fmla="*/ 3193542 w 4437063"/>
              <a:gd name="connsiteY127" fmla="*/ 984088 h 4810125"/>
              <a:gd name="connsiteX128" fmla="*/ 3153454 w 4437063"/>
              <a:gd name="connsiteY128" fmla="*/ 1028927 h 4810125"/>
              <a:gd name="connsiteX129" fmla="*/ 3131227 w 4437063"/>
              <a:gd name="connsiteY129" fmla="*/ 1051942 h 4810125"/>
              <a:gd name="connsiteX130" fmla="*/ 3109397 w 4437063"/>
              <a:gd name="connsiteY130" fmla="*/ 1074163 h 4810125"/>
              <a:gd name="connsiteX131" fmla="*/ 3062959 w 4437063"/>
              <a:gd name="connsiteY131" fmla="*/ 1113051 h 4810125"/>
              <a:gd name="connsiteX132" fmla="*/ 3014933 w 4437063"/>
              <a:gd name="connsiteY132" fmla="*/ 1147176 h 4810125"/>
              <a:gd name="connsiteX133" fmla="*/ 2964128 w 4437063"/>
              <a:gd name="connsiteY133" fmla="*/ 1178921 h 4810125"/>
              <a:gd name="connsiteX134" fmla="*/ 2882761 w 4437063"/>
              <a:gd name="connsiteY134" fmla="*/ 1226935 h 4810125"/>
              <a:gd name="connsiteX135" fmla="*/ 2793456 w 4437063"/>
              <a:gd name="connsiteY135" fmla="*/ 1283679 h 4810125"/>
              <a:gd name="connsiteX136" fmla="*/ 2729554 w 4437063"/>
              <a:gd name="connsiteY136" fmla="*/ 1329709 h 4810125"/>
              <a:gd name="connsiteX137" fmla="*/ 2695816 w 4437063"/>
              <a:gd name="connsiteY137" fmla="*/ 1356295 h 4810125"/>
              <a:gd name="connsiteX138" fmla="*/ 2679146 w 4437063"/>
              <a:gd name="connsiteY138" fmla="*/ 1370580 h 4810125"/>
              <a:gd name="connsiteX139" fmla="*/ 2646599 w 4437063"/>
              <a:gd name="connsiteY139" fmla="*/ 1404706 h 4810125"/>
              <a:gd name="connsiteX140" fmla="*/ 2616434 w 4437063"/>
              <a:gd name="connsiteY140" fmla="*/ 1443990 h 4810125"/>
              <a:gd name="connsiteX141" fmla="*/ 2588650 w 4437063"/>
              <a:gd name="connsiteY141" fmla="*/ 1486845 h 4810125"/>
              <a:gd name="connsiteX142" fmla="*/ 2562454 w 4437063"/>
              <a:gd name="connsiteY142" fmla="*/ 1533272 h 4810125"/>
              <a:gd name="connsiteX143" fmla="*/ 2538243 w 4437063"/>
              <a:gd name="connsiteY143" fmla="*/ 1582079 h 4810125"/>
              <a:gd name="connsiteX144" fmla="*/ 2505299 w 4437063"/>
              <a:gd name="connsiteY144" fmla="*/ 1656283 h 4810125"/>
              <a:gd name="connsiteX145" fmla="*/ 2469974 w 4437063"/>
              <a:gd name="connsiteY145" fmla="*/ 1752311 h 4810125"/>
              <a:gd name="connsiteX146" fmla="*/ 2442587 w 4437063"/>
              <a:gd name="connsiteY146" fmla="*/ 1837228 h 4810125"/>
              <a:gd name="connsiteX147" fmla="*/ 2417185 w 4437063"/>
              <a:gd name="connsiteY147" fmla="*/ 1928891 h 4810125"/>
              <a:gd name="connsiteX148" fmla="*/ 2414407 w 4437063"/>
              <a:gd name="connsiteY148" fmla="*/ 1942779 h 4810125"/>
              <a:gd name="connsiteX149" fmla="*/ 2409247 w 4437063"/>
              <a:gd name="connsiteY149" fmla="*/ 1973730 h 4810125"/>
              <a:gd name="connsiteX150" fmla="*/ 2396546 w 4437063"/>
              <a:gd name="connsiteY150" fmla="*/ 2032061 h 4810125"/>
              <a:gd name="connsiteX151" fmla="*/ 2380669 w 4437063"/>
              <a:gd name="connsiteY151" fmla="*/ 2087218 h 4810125"/>
              <a:gd name="connsiteX152" fmla="*/ 2361618 w 4437063"/>
              <a:gd name="connsiteY152" fmla="*/ 2139597 h 4810125"/>
              <a:gd name="connsiteX153" fmla="*/ 2338994 w 4437063"/>
              <a:gd name="connsiteY153" fmla="*/ 2191182 h 4810125"/>
              <a:gd name="connsiteX154" fmla="*/ 2313195 w 4437063"/>
              <a:gd name="connsiteY154" fmla="*/ 2241974 h 4810125"/>
              <a:gd name="connsiteX155" fmla="*/ 2269534 w 4437063"/>
              <a:gd name="connsiteY155" fmla="*/ 2319352 h 4810125"/>
              <a:gd name="connsiteX156" fmla="*/ 2235797 w 4437063"/>
              <a:gd name="connsiteY156" fmla="*/ 2373714 h 4810125"/>
              <a:gd name="connsiteX157" fmla="*/ 2219127 w 4437063"/>
              <a:gd name="connsiteY157" fmla="*/ 2400301 h 4810125"/>
              <a:gd name="connsiteX158" fmla="*/ 2195709 w 4437063"/>
              <a:gd name="connsiteY158" fmla="*/ 2450299 h 4810125"/>
              <a:gd name="connsiteX159" fmla="*/ 2181817 w 4437063"/>
              <a:gd name="connsiteY159" fmla="*/ 2493551 h 4810125"/>
              <a:gd name="connsiteX160" fmla="*/ 2174673 w 4437063"/>
              <a:gd name="connsiteY160" fmla="*/ 2531248 h 4810125"/>
              <a:gd name="connsiteX161" fmla="*/ 2173482 w 4437063"/>
              <a:gd name="connsiteY161" fmla="*/ 2561405 h 4810125"/>
              <a:gd name="connsiteX162" fmla="*/ 2175070 w 4437063"/>
              <a:gd name="connsiteY162" fmla="*/ 2584420 h 4810125"/>
              <a:gd name="connsiteX163" fmla="*/ 2180230 w 4437063"/>
              <a:gd name="connsiteY163" fmla="*/ 2606642 h 4810125"/>
              <a:gd name="connsiteX164" fmla="*/ 2181817 w 4437063"/>
              <a:gd name="connsiteY164" fmla="*/ 2609419 h 4810125"/>
              <a:gd name="connsiteX165" fmla="*/ 2201266 w 4437063"/>
              <a:gd name="connsiteY165" fmla="*/ 2585611 h 4810125"/>
              <a:gd name="connsiteX166" fmla="*/ 2314385 w 4437063"/>
              <a:gd name="connsiteY166" fmla="*/ 2441172 h 4810125"/>
              <a:gd name="connsiteX167" fmla="*/ 2401706 w 4437063"/>
              <a:gd name="connsiteY167" fmla="*/ 2320542 h 4810125"/>
              <a:gd name="connsiteX168" fmla="*/ 2442190 w 4437063"/>
              <a:gd name="connsiteY168" fmla="*/ 2260624 h 4810125"/>
              <a:gd name="connsiteX169" fmla="*/ 2472356 w 4437063"/>
              <a:gd name="connsiteY169" fmla="*/ 2212610 h 4810125"/>
              <a:gd name="connsiteX170" fmla="*/ 2516016 w 4437063"/>
              <a:gd name="connsiteY170" fmla="*/ 2137613 h 4810125"/>
              <a:gd name="connsiteX171" fmla="*/ 2562454 w 4437063"/>
              <a:gd name="connsiteY171" fmla="*/ 2045156 h 4810125"/>
              <a:gd name="connsiteX172" fmla="*/ 2594207 w 4437063"/>
              <a:gd name="connsiteY172" fmla="*/ 1975714 h 4810125"/>
              <a:gd name="connsiteX173" fmla="*/ 2606115 w 4437063"/>
              <a:gd name="connsiteY173" fmla="*/ 1951509 h 4810125"/>
              <a:gd name="connsiteX174" fmla="*/ 2631914 w 4437063"/>
              <a:gd name="connsiteY174" fmla="*/ 1905082 h 4810125"/>
              <a:gd name="connsiteX175" fmla="*/ 2659697 w 4437063"/>
              <a:gd name="connsiteY175" fmla="*/ 1861433 h 4810125"/>
              <a:gd name="connsiteX176" fmla="*/ 2689466 w 4437063"/>
              <a:gd name="connsiteY176" fmla="*/ 1820165 h 4810125"/>
              <a:gd name="connsiteX177" fmla="*/ 2720425 w 4437063"/>
              <a:gd name="connsiteY177" fmla="*/ 1783262 h 4810125"/>
              <a:gd name="connsiteX178" fmla="*/ 2750987 w 4437063"/>
              <a:gd name="connsiteY178" fmla="*/ 1750327 h 4810125"/>
              <a:gd name="connsiteX179" fmla="*/ 2781549 w 4437063"/>
              <a:gd name="connsiteY179" fmla="*/ 1722153 h 4810125"/>
              <a:gd name="connsiteX180" fmla="*/ 2811317 w 4437063"/>
              <a:gd name="connsiteY180" fmla="*/ 1699535 h 4810125"/>
              <a:gd name="connsiteX181" fmla="*/ 2825209 w 4437063"/>
              <a:gd name="connsiteY181" fmla="*/ 1690805 h 4810125"/>
              <a:gd name="connsiteX182" fmla="*/ 2840292 w 4437063"/>
              <a:gd name="connsiteY182" fmla="*/ 1682869 h 4810125"/>
              <a:gd name="connsiteX183" fmla="*/ 2881968 w 4437063"/>
              <a:gd name="connsiteY183" fmla="*/ 1670568 h 4810125"/>
              <a:gd name="connsiteX184" fmla="*/ 2934757 w 4437063"/>
              <a:gd name="connsiteY184" fmla="*/ 1662235 h 4810125"/>
              <a:gd name="connsiteX185" fmla="*/ 2995087 w 4437063"/>
              <a:gd name="connsiteY185" fmla="*/ 1656680 h 4810125"/>
              <a:gd name="connsiteX186" fmla="*/ 3161393 w 4437063"/>
              <a:gd name="connsiteY186" fmla="*/ 1651521 h 4810125"/>
              <a:gd name="connsiteX187" fmla="*/ 3277291 w 4437063"/>
              <a:gd name="connsiteY187" fmla="*/ 1651521 h 4810125"/>
              <a:gd name="connsiteX188" fmla="*/ 3375724 w 4437063"/>
              <a:gd name="connsiteY188" fmla="*/ 1651124 h 4810125"/>
              <a:gd name="connsiteX189" fmla="*/ 3522184 w 4437063"/>
              <a:gd name="connsiteY189" fmla="*/ 1646363 h 4810125"/>
              <a:gd name="connsiteX190" fmla="*/ 3641257 w 4437063"/>
              <a:gd name="connsiteY190" fmla="*/ 1633665 h 4810125"/>
              <a:gd name="connsiteX191" fmla="*/ 3714686 w 4437063"/>
              <a:gd name="connsiteY191" fmla="*/ 1621760 h 4810125"/>
              <a:gd name="connsiteX192" fmla="*/ 3727784 w 4437063"/>
              <a:gd name="connsiteY192" fmla="*/ 1619776 h 4810125"/>
              <a:gd name="connsiteX193" fmla="*/ 3754774 w 4437063"/>
              <a:gd name="connsiteY193" fmla="*/ 1611840 h 4810125"/>
              <a:gd name="connsiteX194" fmla="*/ 3800022 w 4437063"/>
              <a:gd name="connsiteY194" fmla="*/ 1594380 h 4810125"/>
              <a:gd name="connsiteX195" fmla="*/ 3865909 w 4437063"/>
              <a:gd name="connsiteY195" fmla="*/ 1559461 h 4810125"/>
              <a:gd name="connsiteX196" fmla="*/ 3934971 w 4437063"/>
              <a:gd name="connsiteY196" fmla="*/ 1512241 h 4810125"/>
              <a:gd name="connsiteX197" fmla="*/ 3969899 w 4437063"/>
              <a:gd name="connsiteY197" fmla="*/ 1484464 h 4810125"/>
              <a:gd name="connsiteX198" fmla="*/ 3991333 w 4437063"/>
              <a:gd name="connsiteY198" fmla="*/ 1465814 h 4810125"/>
              <a:gd name="connsiteX199" fmla="*/ 4034199 w 4437063"/>
              <a:gd name="connsiteY199" fmla="*/ 1424149 h 4810125"/>
              <a:gd name="connsiteX200" fmla="*/ 4095323 w 4437063"/>
              <a:gd name="connsiteY200" fmla="*/ 1356692 h 4810125"/>
              <a:gd name="connsiteX201" fmla="*/ 4169149 w 4437063"/>
              <a:gd name="connsiteY201" fmla="*/ 1266219 h 4810125"/>
              <a:gd name="connsiteX202" fmla="*/ 4231067 w 4437063"/>
              <a:gd name="connsiteY202" fmla="*/ 1189238 h 4810125"/>
              <a:gd name="connsiteX203" fmla="*/ 4256469 w 4437063"/>
              <a:gd name="connsiteY203" fmla="*/ 1161858 h 4810125"/>
              <a:gd name="connsiteX204" fmla="*/ 4268773 w 4437063"/>
              <a:gd name="connsiteY204" fmla="*/ 1150747 h 4810125"/>
              <a:gd name="connsiteX205" fmla="*/ 4296953 w 4437063"/>
              <a:gd name="connsiteY205" fmla="*/ 1130510 h 4810125"/>
              <a:gd name="connsiteX206" fmla="*/ 4327119 w 4437063"/>
              <a:gd name="connsiteY206" fmla="*/ 1115035 h 4810125"/>
              <a:gd name="connsiteX207" fmla="*/ 4356887 w 4437063"/>
              <a:gd name="connsiteY207" fmla="*/ 1102733 h 4810125"/>
              <a:gd name="connsiteX208" fmla="*/ 4421981 w 4437063"/>
              <a:gd name="connsiteY208" fmla="*/ 1083687 h 4810125"/>
              <a:gd name="connsiteX209" fmla="*/ 4429592 w 4437063"/>
              <a:gd name="connsiteY209" fmla="*/ 1082685 h 4810125"/>
              <a:gd name="connsiteX210" fmla="*/ 4392609 w 4437063"/>
              <a:gd name="connsiteY210" fmla="*/ 1094004 h 4810125"/>
              <a:gd name="connsiteX211" fmla="*/ 4355299 w 4437063"/>
              <a:gd name="connsiteY211" fmla="*/ 1112257 h 4810125"/>
              <a:gd name="connsiteX212" fmla="*/ 4333469 w 4437063"/>
              <a:gd name="connsiteY212" fmla="*/ 1126145 h 4810125"/>
              <a:gd name="connsiteX213" fmla="*/ 4322356 w 4437063"/>
              <a:gd name="connsiteY213" fmla="*/ 1134081 h 4810125"/>
              <a:gd name="connsiteX214" fmla="*/ 4297747 w 4437063"/>
              <a:gd name="connsiteY214" fmla="*/ 1157890 h 4810125"/>
              <a:gd name="connsiteX215" fmla="*/ 4256469 w 4437063"/>
              <a:gd name="connsiteY215" fmla="*/ 1206698 h 4810125"/>
              <a:gd name="connsiteX216" fmla="*/ 4199314 w 4437063"/>
              <a:gd name="connsiteY216" fmla="*/ 1287250 h 4810125"/>
              <a:gd name="connsiteX217" fmla="*/ 4145334 w 4437063"/>
              <a:gd name="connsiteY217" fmla="*/ 1372167 h 4810125"/>
              <a:gd name="connsiteX218" fmla="*/ 4122313 w 4437063"/>
              <a:gd name="connsiteY218" fmla="*/ 1411054 h 4810125"/>
              <a:gd name="connsiteX219" fmla="*/ 4100086 w 4437063"/>
              <a:gd name="connsiteY219" fmla="*/ 1446371 h 4810125"/>
              <a:gd name="connsiteX220" fmla="*/ 4054838 w 4437063"/>
              <a:gd name="connsiteY220" fmla="*/ 1508273 h 4810125"/>
              <a:gd name="connsiteX221" fmla="*/ 4008400 w 4437063"/>
              <a:gd name="connsiteY221" fmla="*/ 1559461 h 4810125"/>
              <a:gd name="connsiteX222" fmla="*/ 3959580 w 4437063"/>
              <a:gd name="connsiteY222" fmla="*/ 1604698 h 4810125"/>
              <a:gd name="connsiteX223" fmla="*/ 3933781 w 4437063"/>
              <a:gd name="connsiteY223" fmla="*/ 1625332 h 4810125"/>
              <a:gd name="connsiteX224" fmla="*/ 3919889 w 4437063"/>
              <a:gd name="connsiteY224" fmla="*/ 1635649 h 4810125"/>
              <a:gd name="connsiteX225" fmla="*/ 3882976 w 4437063"/>
              <a:gd name="connsiteY225" fmla="*/ 1657076 h 4810125"/>
              <a:gd name="connsiteX226" fmla="*/ 3834950 w 4437063"/>
              <a:gd name="connsiteY226" fmla="*/ 1679298 h 4810125"/>
              <a:gd name="connsiteX227" fmla="*/ 3775810 w 4437063"/>
              <a:gd name="connsiteY227" fmla="*/ 1701122 h 4810125"/>
              <a:gd name="connsiteX228" fmla="*/ 3705954 w 4437063"/>
              <a:gd name="connsiteY228" fmla="*/ 1720963 h 4810125"/>
              <a:gd name="connsiteX229" fmla="*/ 3626175 w 4437063"/>
              <a:gd name="connsiteY229" fmla="*/ 1738819 h 4810125"/>
              <a:gd name="connsiteX230" fmla="*/ 3535679 w 4437063"/>
              <a:gd name="connsiteY230" fmla="*/ 1752707 h 4810125"/>
              <a:gd name="connsiteX231" fmla="*/ 3434864 w 4437063"/>
              <a:gd name="connsiteY231" fmla="*/ 1762231 h 4810125"/>
              <a:gd name="connsiteX232" fmla="*/ 3380487 w 4437063"/>
              <a:gd name="connsiteY232" fmla="*/ 1764215 h 4810125"/>
              <a:gd name="connsiteX233" fmla="*/ 3278084 w 4437063"/>
              <a:gd name="connsiteY233" fmla="*/ 1766596 h 4810125"/>
              <a:gd name="connsiteX234" fmla="*/ 3137975 w 4437063"/>
              <a:gd name="connsiteY234" fmla="*/ 1765802 h 4810125"/>
              <a:gd name="connsiteX235" fmla="*/ 3064546 w 4437063"/>
              <a:gd name="connsiteY235" fmla="*/ 1767786 h 4810125"/>
              <a:gd name="connsiteX236" fmla="*/ 3020886 w 4437063"/>
              <a:gd name="connsiteY236" fmla="*/ 1773342 h 4810125"/>
              <a:gd name="connsiteX237" fmla="*/ 2976432 w 4437063"/>
              <a:gd name="connsiteY237" fmla="*/ 1784452 h 4810125"/>
              <a:gd name="connsiteX238" fmla="*/ 2927612 w 4437063"/>
              <a:gd name="connsiteY238" fmla="*/ 1801118 h 4810125"/>
              <a:gd name="connsiteX239" fmla="*/ 2898638 w 4437063"/>
              <a:gd name="connsiteY239" fmla="*/ 1813419 h 4810125"/>
              <a:gd name="connsiteX240" fmla="*/ 2884349 w 4437063"/>
              <a:gd name="connsiteY240" fmla="*/ 1820165 h 4810125"/>
              <a:gd name="connsiteX241" fmla="*/ 2856565 w 4437063"/>
              <a:gd name="connsiteY241" fmla="*/ 1837625 h 4810125"/>
              <a:gd name="connsiteX242" fmla="*/ 2830766 w 4437063"/>
              <a:gd name="connsiteY242" fmla="*/ 1858656 h 4810125"/>
              <a:gd name="connsiteX243" fmla="*/ 2806554 w 4437063"/>
              <a:gd name="connsiteY243" fmla="*/ 1884051 h 4810125"/>
              <a:gd name="connsiteX244" fmla="*/ 2773214 w 4437063"/>
              <a:gd name="connsiteY244" fmla="*/ 1926113 h 4810125"/>
              <a:gd name="connsiteX245" fmla="*/ 2732729 w 4437063"/>
              <a:gd name="connsiteY245" fmla="*/ 1991984 h 4810125"/>
              <a:gd name="connsiteX246" fmla="*/ 2678749 w 4437063"/>
              <a:gd name="connsiteY246" fmla="*/ 2099916 h 4810125"/>
              <a:gd name="connsiteX247" fmla="*/ 2628738 w 4437063"/>
              <a:gd name="connsiteY247" fmla="*/ 2210229 h 4810125"/>
              <a:gd name="connsiteX248" fmla="*/ 2596192 w 4437063"/>
              <a:gd name="connsiteY248" fmla="*/ 2278480 h 4810125"/>
              <a:gd name="connsiteX249" fmla="*/ 2579522 w 4437063"/>
              <a:gd name="connsiteY249" fmla="*/ 2309828 h 4810125"/>
              <a:gd name="connsiteX250" fmla="*/ 2532686 w 4437063"/>
              <a:gd name="connsiteY250" fmla="*/ 2393158 h 4810125"/>
              <a:gd name="connsiteX251" fmla="*/ 2461639 w 4437063"/>
              <a:gd name="connsiteY251" fmla="*/ 2515772 h 4810125"/>
              <a:gd name="connsiteX252" fmla="*/ 2401706 w 4437063"/>
              <a:gd name="connsiteY252" fmla="*/ 2610213 h 4810125"/>
              <a:gd name="connsiteX253" fmla="*/ 2335025 w 4437063"/>
              <a:gd name="connsiteY253" fmla="*/ 2709019 h 4810125"/>
              <a:gd name="connsiteX254" fmla="*/ 2291364 w 4437063"/>
              <a:gd name="connsiteY254" fmla="*/ 2771318 h 4810125"/>
              <a:gd name="connsiteX255" fmla="*/ 2312004 w 4437063"/>
              <a:gd name="connsiteY255" fmla="*/ 2766953 h 4810125"/>
              <a:gd name="connsiteX256" fmla="*/ 2447747 w 4437063"/>
              <a:gd name="connsiteY256" fmla="*/ 2726082 h 4810125"/>
              <a:gd name="connsiteX257" fmla="*/ 2540227 w 4437063"/>
              <a:gd name="connsiteY257" fmla="*/ 2690369 h 4810125"/>
              <a:gd name="connsiteX258" fmla="*/ 2607305 w 4437063"/>
              <a:gd name="connsiteY258" fmla="*/ 2660608 h 4810125"/>
              <a:gd name="connsiteX259" fmla="*/ 2641440 w 4437063"/>
              <a:gd name="connsiteY259" fmla="*/ 2643545 h 4810125"/>
              <a:gd name="connsiteX260" fmla="*/ 2681131 w 4437063"/>
              <a:gd name="connsiteY260" fmla="*/ 2624101 h 4810125"/>
              <a:gd name="connsiteX261" fmla="*/ 2752178 w 4437063"/>
              <a:gd name="connsiteY261" fmla="*/ 2591563 h 4810125"/>
              <a:gd name="connsiteX262" fmla="*/ 2842673 w 4437063"/>
              <a:gd name="connsiteY262" fmla="*/ 2554263 h 4810125"/>
              <a:gd name="connsiteX263" fmla="*/ 2941107 w 4437063"/>
              <a:gd name="connsiteY263" fmla="*/ 2516566 h 4810125"/>
              <a:gd name="connsiteX264" fmla="*/ 3006201 w 4437063"/>
              <a:gd name="connsiteY264" fmla="*/ 2487996 h 4810125"/>
              <a:gd name="connsiteX265" fmla="*/ 3049067 w 4437063"/>
              <a:gd name="connsiteY265" fmla="*/ 2465377 h 4810125"/>
              <a:gd name="connsiteX266" fmla="*/ 3070500 w 4437063"/>
              <a:gd name="connsiteY266" fmla="*/ 2451886 h 4810125"/>
              <a:gd name="connsiteX267" fmla="*/ 3096696 w 4437063"/>
              <a:gd name="connsiteY267" fmla="*/ 2435220 h 4810125"/>
              <a:gd name="connsiteX268" fmla="*/ 3139563 w 4437063"/>
              <a:gd name="connsiteY268" fmla="*/ 2403872 h 4810125"/>
              <a:gd name="connsiteX269" fmla="*/ 3173697 w 4437063"/>
              <a:gd name="connsiteY269" fmla="*/ 2374905 h 4810125"/>
              <a:gd name="connsiteX270" fmla="*/ 3199893 w 4437063"/>
              <a:gd name="connsiteY270" fmla="*/ 2347922 h 4810125"/>
              <a:gd name="connsiteX271" fmla="*/ 3231249 w 4437063"/>
              <a:gd name="connsiteY271" fmla="*/ 2309431 h 4810125"/>
              <a:gd name="connsiteX272" fmla="*/ 3266574 w 4437063"/>
              <a:gd name="connsiteY272" fmla="*/ 2263005 h 4810125"/>
              <a:gd name="connsiteX273" fmla="*/ 3287213 w 4437063"/>
              <a:gd name="connsiteY273" fmla="*/ 2241180 h 4810125"/>
              <a:gd name="connsiteX274" fmla="*/ 3298724 w 4437063"/>
              <a:gd name="connsiteY274" fmla="*/ 2229673 h 4810125"/>
              <a:gd name="connsiteX275" fmla="*/ 3324920 w 4437063"/>
              <a:gd name="connsiteY275" fmla="*/ 2207054 h 4810125"/>
              <a:gd name="connsiteX276" fmla="*/ 3356276 w 4437063"/>
              <a:gd name="connsiteY276" fmla="*/ 2184833 h 4810125"/>
              <a:gd name="connsiteX277" fmla="*/ 3391998 w 4437063"/>
              <a:gd name="connsiteY277" fmla="*/ 2163802 h 4810125"/>
              <a:gd name="connsiteX278" fmla="*/ 3433276 w 4437063"/>
              <a:gd name="connsiteY278" fmla="*/ 2144755 h 4810125"/>
              <a:gd name="connsiteX279" fmla="*/ 3481303 w 4437063"/>
              <a:gd name="connsiteY279" fmla="*/ 2128883 h 4810125"/>
              <a:gd name="connsiteX280" fmla="*/ 3534489 w 4437063"/>
              <a:gd name="connsiteY280" fmla="*/ 2116582 h 4810125"/>
              <a:gd name="connsiteX281" fmla="*/ 3594819 w 4437063"/>
              <a:gd name="connsiteY281" fmla="*/ 2108249 h 4810125"/>
              <a:gd name="connsiteX282" fmla="*/ 3627763 w 4437063"/>
              <a:gd name="connsiteY282" fmla="*/ 2106662 h 4810125"/>
              <a:gd name="connsiteX283" fmla="*/ 3658722 w 4437063"/>
              <a:gd name="connsiteY283" fmla="*/ 2105868 h 4810125"/>
              <a:gd name="connsiteX284" fmla="*/ 3713098 w 4437063"/>
              <a:gd name="connsiteY284" fmla="*/ 2107852 h 4810125"/>
              <a:gd name="connsiteX285" fmla="*/ 3757949 w 4437063"/>
              <a:gd name="connsiteY285" fmla="*/ 2113011 h 4810125"/>
              <a:gd name="connsiteX286" fmla="*/ 3794068 w 4437063"/>
              <a:gd name="connsiteY286" fmla="*/ 2120550 h 4810125"/>
              <a:gd name="connsiteX287" fmla="*/ 3834156 w 4437063"/>
              <a:gd name="connsiteY287" fmla="*/ 2132851 h 4810125"/>
              <a:gd name="connsiteX288" fmla="*/ 3859955 w 4437063"/>
              <a:gd name="connsiteY288" fmla="*/ 2145946 h 4810125"/>
              <a:gd name="connsiteX289" fmla="*/ 3861940 w 4437063"/>
              <a:gd name="connsiteY289" fmla="*/ 2147533 h 4810125"/>
              <a:gd name="connsiteX290" fmla="*/ 3853208 w 4437063"/>
              <a:gd name="connsiteY290" fmla="*/ 2146343 h 4810125"/>
              <a:gd name="connsiteX291" fmla="*/ 3765490 w 4437063"/>
              <a:gd name="connsiteY291" fmla="*/ 2141184 h 4810125"/>
              <a:gd name="connsiteX292" fmla="*/ 3667454 w 4437063"/>
              <a:gd name="connsiteY292" fmla="*/ 2141184 h 4810125"/>
              <a:gd name="connsiteX293" fmla="*/ 3597597 w 4437063"/>
              <a:gd name="connsiteY293" fmla="*/ 2145946 h 4810125"/>
              <a:gd name="connsiteX294" fmla="*/ 3528932 w 4437063"/>
              <a:gd name="connsiteY294" fmla="*/ 2156263 h 4810125"/>
              <a:gd name="connsiteX295" fmla="*/ 3482096 w 4437063"/>
              <a:gd name="connsiteY295" fmla="*/ 2168564 h 4810125"/>
              <a:gd name="connsiteX296" fmla="*/ 3453916 w 4437063"/>
              <a:gd name="connsiteY296" fmla="*/ 2178881 h 4810125"/>
              <a:gd name="connsiteX297" fmla="*/ 3441215 w 4437063"/>
              <a:gd name="connsiteY297" fmla="*/ 2185627 h 4810125"/>
              <a:gd name="connsiteX298" fmla="*/ 3417003 w 4437063"/>
              <a:gd name="connsiteY298" fmla="*/ 2198325 h 4810125"/>
              <a:gd name="connsiteX299" fmla="*/ 3376121 w 4437063"/>
              <a:gd name="connsiteY299" fmla="*/ 2228482 h 4810125"/>
              <a:gd name="connsiteX300" fmla="*/ 3342781 w 4437063"/>
              <a:gd name="connsiteY300" fmla="*/ 2261417 h 4810125"/>
              <a:gd name="connsiteX301" fmla="*/ 3313806 w 4437063"/>
              <a:gd name="connsiteY301" fmla="*/ 2296337 h 4810125"/>
              <a:gd name="connsiteX302" fmla="*/ 3276894 w 4437063"/>
              <a:gd name="connsiteY302" fmla="*/ 2351096 h 4810125"/>
              <a:gd name="connsiteX303" fmla="*/ 3240775 w 4437063"/>
              <a:gd name="connsiteY303" fmla="*/ 2403872 h 4810125"/>
              <a:gd name="connsiteX304" fmla="*/ 3213785 w 4437063"/>
              <a:gd name="connsiteY304" fmla="*/ 2436807 h 4810125"/>
              <a:gd name="connsiteX305" fmla="*/ 3198702 w 4437063"/>
              <a:gd name="connsiteY305" fmla="*/ 2451886 h 4810125"/>
              <a:gd name="connsiteX306" fmla="*/ 3180047 w 4437063"/>
              <a:gd name="connsiteY306" fmla="*/ 2469346 h 4810125"/>
              <a:gd name="connsiteX307" fmla="*/ 3141150 w 4437063"/>
              <a:gd name="connsiteY307" fmla="*/ 2501090 h 4810125"/>
              <a:gd name="connsiteX308" fmla="*/ 3080026 w 4437063"/>
              <a:gd name="connsiteY308" fmla="*/ 2543946 h 4810125"/>
              <a:gd name="connsiteX309" fmla="*/ 2949839 w 4437063"/>
              <a:gd name="connsiteY309" fmla="*/ 2618943 h 4810125"/>
              <a:gd name="connsiteX310" fmla="*/ 2888932 w 4437063"/>
              <a:gd name="connsiteY310" fmla="*/ 2652474 h 4810125"/>
              <a:gd name="connsiteX311" fmla="*/ 2891235 w 4437063"/>
              <a:gd name="connsiteY311" fmla="*/ 2657078 h 4810125"/>
              <a:gd name="connsiteX312" fmla="*/ 2896791 w 4437063"/>
              <a:gd name="connsiteY312" fmla="*/ 2664619 h 4810125"/>
              <a:gd name="connsiteX313" fmla="*/ 2915047 w 4437063"/>
              <a:gd name="connsiteY313" fmla="*/ 2681685 h 4810125"/>
              <a:gd name="connsiteX314" fmla="*/ 2940447 w 4437063"/>
              <a:gd name="connsiteY314" fmla="*/ 2697957 h 4810125"/>
              <a:gd name="connsiteX315" fmla="*/ 2973388 w 4437063"/>
              <a:gd name="connsiteY315" fmla="*/ 2713435 h 4810125"/>
              <a:gd name="connsiteX316" fmla="*/ 2992438 w 4437063"/>
              <a:gd name="connsiteY316" fmla="*/ 2720182 h 4810125"/>
              <a:gd name="connsiteX317" fmla="*/ 3012678 w 4437063"/>
              <a:gd name="connsiteY317" fmla="*/ 2725738 h 4810125"/>
              <a:gd name="connsiteX318" fmla="*/ 3056731 w 4437063"/>
              <a:gd name="connsiteY318" fmla="*/ 2736057 h 4810125"/>
              <a:gd name="connsiteX319" fmla="*/ 3105150 w 4437063"/>
              <a:gd name="connsiteY319" fmla="*/ 2744391 h 4810125"/>
              <a:gd name="connsiteX320" fmla="*/ 3156347 w 4437063"/>
              <a:gd name="connsiteY320" fmla="*/ 2749550 h 4810125"/>
              <a:gd name="connsiteX321" fmla="*/ 3182938 w 4437063"/>
              <a:gd name="connsiteY321" fmla="*/ 2751535 h 4810125"/>
              <a:gd name="connsiteX322" fmla="*/ 3209528 w 4437063"/>
              <a:gd name="connsiteY322" fmla="*/ 2752725 h 4810125"/>
              <a:gd name="connsiteX323" fmla="*/ 3264694 w 4437063"/>
              <a:gd name="connsiteY323" fmla="*/ 2751535 h 4810125"/>
              <a:gd name="connsiteX324" fmla="*/ 3292872 w 4437063"/>
              <a:gd name="connsiteY324" fmla="*/ 2749154 h 4810125"/>
              <a:gd name="connsiteX325" fmla="*/ 3350022 w 4437063"/>
              <a:gd name="connsiteY325" fmla="*/ 2744788 h 4810125"/>
              <a:gd name="connsiteX326" fmla="*/ 3408363 w 4437063"/>
              <a:gd name="connsiteY326" fmla="*/ 2737644 h 4810125"/>
              <a:gd name="connsiteX327" fmla="*/ 3465910 w 4437063"/>
              <a:gd name="connsiteY327" fmla="*/ 2730897 h 4810125"/>
              <a:gd name="connsiteX328" fmla="*/ 3581003 w 4437063"/>
              <a:gd name="connsiteY328" fmla="*/ 2719388 h 4810125"/>
              <a:gd name="connsiteX329" fmla="*/ 3636566 w 4437063"/>
              <a:gd name="connsiteY329" fmla="*/ 2716610 h 4810125"/>
              <a:gd name="connsiteX330" fmla="*/ 3664347 w 4437063"/>
              <a:gd name="connsiteY330" fmla="*/ 2715419 h 4810125"/>
              <a:gd name="connsiteX331" fmla="*/ 3717528 w 4437063"/>
              <a:gd name="connsiteY331" fmla="*/ 2718594 h 4810125"/>
              <a:gd name="connsiteX332" fmla="*/ 3767931 w 4437063"/>
              <a:gd name="connsiteY332" fmla="*/ 2726928 h 4810125"/>
              <a:gd name="connsiteX333" fmla="*/ 3813572 w 4437063"/>
              <a:gd name="connsiteY333" fmla="*/ 2739628 h 4810125"/>
              <a:gd name="connsiteX334" fmla="*/ 3834210 w 4437063"/>
              <a:gd name="connsiteY334" fmla="*/ 2748360 h 4810125"/>
              <a:gd name="connsiteX335" fmla="*/ 3854053 w 4437063"/>
              <a:gd name="connsiteY335" fmla="*/ 2757885 h 4810125"/>
              <a:gd name="connsiteX336" fmla="*/ 3888581 w 4437063"/>
              <a:gd name="connsiteY336" fmla="*/ 2777729 h 4810125"/>
              <a:gd name="connsiteX337" fmla="*/ 3931047 w 4437063"/>
              <a:gd name="connsiteY337" fmla="*/ 2808685 h 4810125"/>
              <a:gd name="connsiteX338" fmla="*/ 3952081 w 4437063"/>
              <a:gd name="connsiteY338" fmla="*/ 2826147 h 4810125"/>
              <a:gd name="connsiteX339" fmla="*/ 3984228 w 4437063"/>
              <a:gd name="connsiteY339" fmla="*/ 2855516 h 4810125"/>
              <a:gd name="connsiteX340" fmla="*/ 3990975 w 4437063"/>
              <a:gd name="connsiteY340" fmla="*/ 2862263 h 4810125"/>
              <a:gd name="connsiteX341" fmla="*/ 3983831 w 4437063"/>
              <a:gd name="connsiteY341" fmla="*/ 2855913 h 4810125"/>
              <a:gd name="connsiteX342" fmla="*/ 3949700 w 4437063"/>
              <a:gd name="connsiteY342" fmla="*/ 2828132 h 4810125"/>
              <a:gd name="connsiteX343" fmla="*/ 3928269 w 4437063"/>
              <a:gd name="connsiteY343" fmla="*/ 2811860 h 4810125"/>
              <a:gd name="connsiteX344" fmla="*/ 3885010 w 4437063"/>
              <a:gd name="connsiteY344" fmla="*/ 2783682 h 4810125"/>
              <a:gd name="connsiteX345" fmla="*/ 3850085 w 4437063"/>
              <a:gd name="connsiteY345" fmla="*/ 2765425 h 4810125"/>
              <a:gd name="connsiteX346" fmla="*/ 3830638 w 4437063"/>
              <a:gd name="connsiteY346" fmla="*/ 2757885 h 4810125"/>
              <a:gd name="connsiteX347" fmla="*/ 3810000 w 4437063"/>
              <a:gd name="connsiteY347" fmla="*/ 2750741 h 4810125"/>
              <a:gd name="connsiteX348" fmla="*/ 3765153 w 4437063"/>
              <a:gd name="connsiteY348" fmla="*/ 2740422 h 4810125"/>
              <a:gd name="connsiteX349" fmla="*/ 3716338 w 4437063"/>
              <a:gd name="connsiteY349" fmla="*/ 2734469 h 4810125"/>
              <a:gd name="connsiteX350" fmla="*/ 3664347 w 4437063"/>
              <a:gd name="connsiteY350" fmla="*/ 2734469 h 4810125"/>
              <a:gd name="connsiteX351" fmla="*/ 3637756 w 4437063"/>
              <a:gd name="connsiteY351" fmla="*/ 2737247 h 4810125"/>
              <a:gd name="connsiteX352" fmla="*/ 3582988 w 4437063"/>
              <a:gd name="connsiteY352" fmla="*/ 2742407 h 4810125"/>
              <a:gd name="connsiteX353" fmla="*/ 3469878 w 4437063"/>
              <a:gd name="connsiteY353" fmla="*/ 2759869 h 4810125"/>
              <a:gd name="connsiteX354" fmla="*/ 3412331 w 4437063"/>
              <a:gd name="connsiteY354" fmla="*/ 2769791 h 4810125"/>
              <a:gd name="connsiteX355" fmla="*/ 3354785 w 4437063"/>
              <a:gd name="connsiteY355" fmla="*/ 2779316 h 4810125"/>
              <a:gd name="connsiteX356" fmla="*/ 3296444 w 4437063"/>
              <a:gd name="connsiteY356" fmla="*/ 2786460 h 4810125"/>
              <a:gd name="connsiteX357" fmla="*/ 3267869 w 4437063"/>
              <a:gd name="connsiteY357" fmla="*/ 2790825 h 4810125"/>
              <a:gd name="connsiteX358" fmla="*/ 3210322 w 4437063"/>
              <a:gd name="connsiteY358" fmla="*/ 2795191 h 4810125"/>
              <a:gd name="connsiteX359" fmla="*/ 3181747 w 4437063"/>
              <a:gd name="connsiteY359" fmla="*/ 2794794 h 4810125"/>
              <a:gd name="connsiteX360" fmla="*/ 3153966 w 4437063"/>
              <a:gd name="connsiteY360" fmla="*/ 2794794 h 4810125"/>
              <a:gd name="connsiteX361" fmla="*/ 3099991 w 4437063"/>
              <a:gd name="connsiteY361" fmla="*/ 2791619 h 4810125"/>
              <a:gd name="connsiteX362" fmla="*/ 3048794 w 4437063"/>
              <a:gd name="connsiteY362" fmla="*/ 2786063 h 4810125"/>
              <a:gd name="connsiteX363" fmla="*/ 3000375 w 4437063"/>
              <a:gd name="connsiteY363" fmla="*/ 2777332 h 4810125"/>
              <a:gd name="connsiteX364" fmla="*/ 2977753 w 4437063"/>
              <a:gd name="connsiteY364" fmla="*/ 2771775 h 4810125"/>
              <a:gd name="connsiteX365" fmla="*/ 2955528 w 4437063"/>
              <a:gd name="connsiteY365" fmla="*/ 2765425 h 4810125"/>
              <a:gd name="connsiteX366" fmla="*/ 2915047 w 4437063"/>
              <a:gd name="connsiteY366" fmla="*/ 2749154 h 4810125"/>
              <a:gd name="connsiteX367" fmla="*/ 2880122 w 4437063"/>
              <a:gd name="connsiteY367" fmla="*/ 2728913 h 4810125"/>
              <a:gd name="connsiteX368" fmla="*/ 2851547 w 4437063"/>
              <a:gd name="connsiteY368" fmla="*/ 2705497 h 4810125"/>
              <a:gd name="connsiteX369" fmla="*/ 2841228 w 4437063"/>
              <a:gd name="connsiteY369" fmla="*/ 2692003 h 4810125"/>
              <a:gd name="connsiteX370" fmla="*/ 2834672 w 4437063"/>
              <a:gd name="connsiteY370" fmla="*/ 2681871 h 4810125"/>
              <a:gd name="connsiteX371" fmla="*/ 2809730 w 4437063"/>
              <a:gd name="connsiteY371" fmla="*/ 2695130 h 4810125"/>
              <a:gd name="connsiteX372" fmla="*/ 2726378 w 4437063"/>
              <a:gd name="connsiteY372" fmla="*/ 2736399 h 4810125"/>
              <a:gd name="connsiteX373" fmla="*/ 2668826 w 4437063"/>
              <a:gd name="connsiteY373" fmla="*/ 2766953 h 4810125"/>
              <a:gd name="connsiteX374" fmla="*/ 2609687 w 4437063"/>
              <a:gd name="connsiteY374" fmla="*/ 2804253 h 4810125"/>
              <a:gd name="connsiteX375" fmla="*/ 2550150 w 4437063"/>
              <a:gd name="connsiteY375" fmla="*/ 2849092 h 4810125"/>
              <a:gd name="connsiteX376" fmla="*/ 2506490 w 4437063"/>
              <a:gd name="connsiteY376" fmla="*/ 2889567 h 4810125"/>
              <a:gd name="connsiteX377" fmla="*/ 2477516 w 4437063"/>
              <a:gd name="connsiteY377" fmla="*/ 2920518 h 4810125"/>
              <a:gd name="connsiteX378" fmla="*/ 2448541 w 4437063"/>
              <a:gd name="connsiteY378" fmla="*/ 2954247 h 4810125"/>
              <a:gd name="connsiteX379" fmla="*/ 2421551 w 4437063"/>
              <a:gd name="connsiteY379" fmla="*/ 2991944 h 4810125"/>
              <a:gd name="connsiteX380" fmla="*/ 2407659 w 4437063"/>
              <a:gd name="connsiteY380" fmla="*/ 3011784 h 4810125"/>
              <a:gd name="connsiteX381" fmla="*/ 2393767 w 4437063"/>
              <a:gd name="connsiteY381" fmla="*/ 3034006 h 4810125"/>
              <a:gd name="connsiteX382" fmla="*/ 2368762 w 4437063"/>
              <a:gd name="connsiteY382" fmla="*/ 3079242 h 4810125"/>
              <a:gd name="connsiteX383" fmla="*/ 2347726 w 4437063"/>
              <a:gd name="connsiteY383" fmla="*/ 3126066 h 4810125"/>
              <a:gd name="connsiteX384" fmla="*/ 2329865 w 4437063"/>
              <a:gd name="connsiteY384" fmla="*/ 3174079 h 4810125"/>
              <a:gd name="connsiteX385" fmla="*/ 2315576 w 4437063"/>
              <a:gd name="connsiteY385" fmla="*/ 3222887 h 4810125"/>
              <a:gd name="connsiteX386" fmla="*/ 2303669 w 4437063"/>
              <a:gd name="connsiteY386" fmla="*/ 3272885 h 4810125"/>
              <a:gd name="connsiteX387" fmla="*/ 2290571 w 4437063"/>
              <a:gd name="connsiteY387" fmla="*/ 3348676 h 4810125"/>
              <a:gd name="connsiteX388" fmla="*/ 2281839 w 4437063"/>
              <a:gd name="connsiteY388" fmla="*/ 3452243 h 4810125"/>
              <a:gd name="connsiteX389" fmla="*/ 2279457 w 4437063"/>
              <a:gd name="connsiteY389" fmla="*/ 3557794 h 4810125"/>
              <a:gd name="connsiteX390" fmla="*/ 2284220 w 4437063"/>
              <a:gd name="connsiteY390" fmla="*/ 3716915 h 4810125"/>
              <a:gd name="connsiteX391" fmla="*/ 2289777 w 4437063"/>
              <a:gd name="connsiteY391" fmla="*/ 3822466 h 4810125"/>
              <a:gd name="connsiteX392" fmla="*/ 2293349 w 4437063"/>
              <a:gd name="connsiteY392" fmla="*/ 3878416 h 4810125"/>
              <a:gd name="connsiteX393" fmla="*/ 2307241 w 4437063"/>
              <a:gd name="connsiteY393" fmla="*/ 4016903 h 4810125"/>
              <a:gd name="connsiteX394" fmla="*/ 2337406 w 4437063"/>
              <a:gd name="connsiteY394" fmla="*/ 4258163 h 4810125"/>
              <a:gd name="connsiteX395" fmla="*/ 2407659 w 4437063"/>
              <a:gd name="connsiteY395" fmla="*/ 4721637 h 4810125"/>
              <a:gd name="connsiteX396" fmla="*/ 2422345 w 4437063"/>
              <a:gd name="connsiteY396" fmla="*/ 4810125 h 4810125"/>
              <a:gd name="connsiteX397" fmla="*/ 1739262 w 4437063"/>
              <a:gd name="connsiteY397" fmla="*/ 4810125 h 4810125"/>
              <a:gd name="connsiteX398" fmla="*/ 1857144 w 4437063"/>
              <a:gd name="connsiteY398" fmla="*/ 4274432 h 4810125"/>
              <a:gd name="connsiteX399" fmla="*/ 1866273 w 4437063"/>
              <a:gd name="connsiteY399" fmla="*/ 4218085 h 4810125"/>
              <a:gd name="connsiteX400" fmla="*/ 1908346 w 4437063"/>
              <a:gd name="connsiteY400" fmla="*/ 3914129 h 4810125"/>
              <a:gd name="connsiteX401" fmla="*/ 1926604 w 4437063"/>
              <a:gd name="connsiteY401" fmla="*/ 3748263 h 4810125"/>
              <a:gd name="connsiteX402" fmla="*/ 1934145 w 4437063"/>
              <a:gd name="connsiteY402" fmla="*/ 3649060 h 4810125"/>
              <a:gd name="connsiteX403" fmla="*/ 1935733 w 4437063"/>
              <a:gd name="connsiteY403" fmla="*/ 3606602 h 4810125"/>
              <a:gd name="connsiteX404" fmla="*/ 1936923 w 4437063"/>
              <a:gd name="connsiteY404" fmla="*/ 3565730 h 4810125"/>
              <a:gd name="connsiteX405" fmla="*/ 1933351 w 4437063"/>
              <a:gd name="connsiteY405" fmla="*/ 3491924 h 4810125"/>
              <a:gd name="connsiteX406" fmla="*/ 1923825 w 4437063"/>
              <a:gd name="connsiteY406" fmla="*/ 3424863 h 4810125"/>
              <a:gd name="connsiteX407" fmla="*/ 1909933 w 4437063"/>
              <a:gd name="connsiteY407" fmla="*/ 3365342 h 4810125"/>
              <a:gd name="connsiteX408" fmla="*/ 1891675 w 4437063"/>
              <a:gd name="connsiteY408" fmla="*/ 3312169 h 4810125"/>
              <a:gd name="connsiteX409" fmla="*/ 1869448 w 4437063"/>
              <a:gd name="connsiteY409" fmla="*/ 3264552 h 4810125"/>
              <a:gd name="connsiteX410" fmla="*/ 1843252 w 4437063"/>
              <a:gd name="connsiteY410" fmla="*/ 3222490 h 4810125"/>
              <a:gd name="connsiteX411" fmla="*/ 1814278 w 4437063"/>
              <a:gd name="connsiteY411" fmla="*/ 3184397 h 4810125"/>
              <a:gd name="connsiteX412" fmla="*/ 1782525 w 4437063"/>
              <a:gd name="connsiteY412" fmla="*/ 3149080 h 4810125"/>
              <a:gd name="connsiteX413" fmla="*/ 1749185 w 4437063"/>
              <a:gd name="connsiteY413" fmla="*/ 3117733 h 4810125"/>
              <a:gd name="connsiteX414" fmla="*/ 1695602 w 4437063"/>
              <a:gd name="connsiteY414" fmla="*/ 3074877 h 4810125"/>
              <a:gd name="connsiteX415" fmla="*/ 1621776 w 4437063"/>
              <a:gd name="connsiteY415" fmla="*/ 3021705 h 4810125"/>
              <a:gd name="connsiteX416" fmla="*/ 1548348 w 4437063"/>
              <a:gd name="connsiteY416" fmla="*/ 2968929 h 4810125"/>
              <a:gd name="connsiteX417" fmla="*/ 1513420 w 4437063"/>
              <a:gd name="connsiteY417" fmla="*/ 2940359 h 4810125"/>
              <a:gd name="connsiteX418" fmla="*/ 1448723 w 4437063"/>
              <a:gd name="connsiteY418" fmla="*/ 2884409 h 4810125"/>
              <a:gd name="connsiteX419" fmla="*/ 1346320 w 4437063"/>
              <a:gd name="connsiteY419" fmla="*/ 2793936 h 4810125"/>
              <a:gd name="connsiteX420" fmla="*/ 1275273 w 4437063"/>
              <a:gd name="connsiteY420" fmla="*/ 2733224 h 4810125"/>
              <a:gd name="connsiteX421" fmla="*/ 1200654 w 4437063"/>
              <a:gd name="connsiteY421" fmla="*/ 2674496 h 4810125"/>
              <a:gd name="connsiteX422" fmla="*/ 1123654 w 4437063"/>
              <a:gd name="connsiteY422" fmla="*/ 2620927 h 4810125"/>
              <a:gd name="connsiteX423" fmla="*/ 1062926 w 4437063"/>
              <a:gd name="connsiteY423" fmla="*/ 2585611 h 4810125"/>
              <a:gd name="connsiteX424" fmla="*/ 1021648 w 4437063"/>
              <a:gd name="connsiteY424" fmla="*/ 2563786 h 4810125"/>
              <a:gd name="connsiteX425" fmla="*/ 979575 w 4437063"/>
              <a:gd name="connsiteY425" fmla="*/ 2545533 h 4810125"/>
              <a:gd name="connsiteX426" fmla="*/ 935518 w 4437063"/>
              <a:gd name="connsiteY426" fmla="*/ 2529661 h 4810125"/>
              <a:gd name="connsiteX427" fmla="*/ 914085 w 4437063"/>
              <a:gd name="connsiteY427" fmla="*/ 2522915 h 4810125"/>
              <a:gd name="connsiteX428" fmla="*/ 871218 w 4437063"/>
              <a:gd name="connsiteY428" fmla="*/ 2511011 h 4810125"/>
              <a:gd name="connsiteX429" fmla="*/ 797790 w 4437063"/>
              <a:gd name="connsiteY429" fmla="*/ 2495932 h 4810125"/>
              <a:gd name="connsiteX430" fmla="*/ 735475 w 4437063"/>
              <a:gd name="connsiteY430" fmla="*/ 2489583 h 4810125"/>
              <a:gd name="connsiteX431" fmla="*/ 679908 w 4437063"/>
              <a:gd name="connsiteY431" fmla="*/ 2487996 h 4810125"/>
              <a:gd name="connsiteX432" fmla="*/ 601716 w 4437063"/>
              <a:gd name="connsiteY432" fmla="*/ 2488789 h 4810125"/>
              <a:gd name="connsiteX433" fmla="*/ 514793 w 4437063"/>
              <a:gd name="connsiteY433" fmla="*/ 2484821 h 4810125"/>
              <a:gd name="connsiteX434" fmla="*/ 446127 w 4437063"/>
              <a:gd name="connsiteY434" fmla="*/ 2474504 h 4810125"/>
              <a:gd name="connsiteX435" fmla="*/ 406436 w 4437063"/>
              <a:gd name="connsiteY435" fmla="*/ 2465377 h 4810125"/>
              <a:gd name="connsiteX436" fmla="*/ 369920 w 4437063"/>
              <a:gd name="connsiteY436" fmla="*/ 2455854 h 4810125"/>
              <a:gd name="connsiteX437" fmla="*/ 306415 w 4437063"/>
              <a:gd name="connsiteY437" fmla="*/ 2436410 h 4810125"/>
              <a:gd name="connsiteX438" fmla="*/ 252832 w 4437063"/>
              <a:gd name="connsiteY438" fmla="*/ 2414983 h 4810125"/>
              <a:gd name="connsiteX439" fmla="*/ 207584 w 4437063"/>
              <a:gd name="connsiteY439" fmla="*/ 2390777 h 4810125"/>
              <a:gd name="connsiteX440" fmla="*/ 170274 w 4437063"/>
              <a:gd name="connsiteY440" fmla="*/ 2364588 h 4810125"/>
              <a:gd name="connsiteX441" fmla="*/ 138125 w 4437063"/>
              <a:gd name="connsiteY441" fmla="*/ 2335224 h 4810125"/>
              <a:gd name="connsiteX442" fmla="*/ 111135 w 4437063"/>
              <a:gd name="connsiteY442" fmla="*/ 2303082 h 4810125"/>
              <a:gd name="connsiteX443" fmla="*/ 86923 w 4437063"/>
              <a:gd name="connsiteY443" fmla="*/ 2268163 h 4810125"/>
              <a:gd name="connsiteX444" fmla="*/ 75413 w 4437063"/>
              <a:gd name="connsiteY444" fmla="*/ 2249116 h 4810125"/>
              <a:gd name="connsiteX445" fmla="*/ 66681 w 4437063"/>
              <a:gd name="connsiteY445" fmla="*/ 2233244 h 4810125"/>
              <a:gd name="connsiteX446" fmla="*/ 53980 w 4437063"/>
              <a:gd name="connsiteY446" fmla="*/ 2201896 h 4810125"/>
              <a:gd name="connsiteX447" fmla="*/ 46835 w 4437063"/>
              <a:gd name="connsiteY447" fmla="*/ 2171738 h 4810125"/>
              <a:gd name="connsiteX448" fmla="*/ 43660 w 4437063"/>
              <a:gd name="connsiteY448" fmla="*/ 2143962 h 4810125"/>
              <a:gd name="connsiteX449" fmla="*/ 44057 w 4437063"/>
              <a:gd name="connsiteY449" fmla="*/ 2108646 h 4810125"/>
              <a:gd name="connsiteX450" fmla="*/ 48423 w 4437063"/>
              <a:gd name="connsiteY450" fmla="*/ 2080472 h 4810125"/>
              <a:gd name="connsiteX451" fmla="*/ 49217 w 4437063"/>
              <a:gd name="connsiteY451" fmla="*/ 2077298 h 4810125"/>
              <a:gd name="connsiteX452" fmla="*/ 50408 w 4437063"/>
              <a:gd name="connsiteY452" fmla="*/ 2091186 h 4810125"/>
              <a:gd name="connsiteX453" fmla="*/ 65093 w 4437063"/>
              <a:gd name="connsiteY453" fmla="*/ 2153088 h 4810125"/>
              <a:gd name="connsiteX454" fmla="*/ 75016 w 4437063"/>
              <a:gd name="connsiteY454" fmla="*/ 2180865 h 4810125"/>
              <a:gd name="connsiteX455" fmla="*/ 87717 w 4437063"/>
              <a:gd name="connsiteY455" fmla="*/ 2208642 h 4810125"/>
              <a:gd name="connsiteX456" fmla="*/ 104784 w 4437063"/>
              <a:gd name="connsiteY456" fmla="*/ 2234434 h 4810125"/>
              <a:gd name="connsiteX457" fmla="*/ 114707 w 4437063"/>
              <a:gd name="connsiteY457" fmla="*/ 2245545 h 4810125"/>
              <a:gd name="connsiteX458" fmla="*/ 124233 w 4437063"/>
              <a:gd name="connsiteY458" fmla="*/ 2255862 h 4810125"/>
              <a:gd name="connsiteX459" fmla="*/ 151620 w 4437063"/>
              <a:gd name="connsiteY459" fmla="*/ 2278877 h 4810125"/>
              <a:gd name="connsiteX460" fmla="*/ 186548 w 4437063"/>
              <a:gd name="connsiteY460" fmla="*/ 2304273 h 4810125"/>
              <a:gd name="connsiteX461" fmla="*/ 229811 w 4437063"/>
              <a:gd name="connsiteY461" fmla="*/ 2329272 h 4810125"/>
              <a:gd name="connsiteX462" fmla="*/ 280616 w 4437063"/>
              <a:gd name="connsiteY462" fmla="*/ 2354271 h 4810125"/>
              <a:gd name="connsiteX463" fmla="*/ 339358 w 4437063"/>
              <a:gd name="connsiteY463" fmla="*/ 2375698 h 4810125"/>
              <a:gd name="connsiteX464" fmla="*/ 405245 w 4437063"/>
              <a:gd name="connsiteY464" fmla="*/ 2393555 h 4810125"/>
              <a:gd name="connsiteX465" fmla="*/ 478277 w 4437063"/>
              <a:gd name="connsiteY465" fmla="*/ 2406253 h 4810125"/>
              <a:gd name="connsiteX466" fmla="*/ 517571 w 4437063"/>
              <a:gd name="connsiteY466" fmla="*/ 2409824 h 4810125"/>
              <a:gd name="connsiteX467" fmla="*/ 553293 w 4437063"/>
              <a:gd name="connsiteY467" fmla="*/ 2411411 h 4810125"/>
              <a:gd name="connsiteX468" fmla="*/ 658077 w 4437063"/>
              <a:gd name="connsiteY468" fmla="*/ 2410618 h 4810125"/>
              <a:gd name="connsiteX469" fmla="*/ 789058 w 4437063"/>
              <a:gd name="connsiteY469" fmla="*/ 2412205 h 4810125"/>
              <a:gd name="connsiteX470" fmla="*/ 895430 w 4437063"/>
              <a:gd name="connsiteY470" fmla="*/ 2420538 h 4810125"/>
              <a:gd name="connsiteX471" fmla="*/ 967271 w 4437063"/>
              <a:gd name="connsiteY471" fmla="*/ 2430061 h 4810125"/>
              <a:gd name="connsiteX472" fmla="*/ 1002596 w 4437063"/>
              <a:gd name="connsiteY472" fmla="*/ 2437601 h 4810125"/>
              <a:gd name="connsiteX473" fmla="*/ 1037524 w 4437063"/>
              <a:gd name="connsiteY473" fmla="*/ 2445537 h 4810125"/>
              <a:gd name="connsiteX474" fmla="*/ 1109762 w 4437063"/>
              <a:gd name="connsiteY474" fmla="*/ 2470536 h 4810125"/>
              <a:gd name="connsiteX475" fmla="*/ 1183190 w 4437063"/>
              <a:gd name="connsiteY475" fmla="*/ 2503471 h 4810125"/>
              <a:gd name="connsiteX476" fmla="*/ 1257809 w 4437063"/>
              <a:gd name="connsiteY476" fmla="*/ 2544343 h 4810125"/>
              <a:gd name="connsiteX477" fmla="*/ 1332825 w 4437063"/>
              <a:gd name="connsiteY477" fmla="*/ 2591563 h 4810125"/>
              <a:gd name="connsiteX478" fmla="*/ 1407842 w 4437063"/>
              <a:gd name="connsiteY478" fmla="*/ 2643545 h 4810125"/>
              <a:gd name="connsiteX479" fmla="*/ 1482461 w 4437063"/>
              <a:gd name="connsiteY479" fmla="*/ 2700289 h 4810125"/>
              <a:gd name="connsiteX480" fmla="*/ 1555492 w 4437063"/>
              <a:gd name="connsiteY480" fmla="*/ 2759414 h 4810125"/>
              <a:gd name="connsiteX481" fmla="*/ 1592008 w 4437063"/>
              <a:gd name="connsiteY481" fmla="*/ 2789571 h 4810125"/>
              <a:gd name="connsiteX482" fmla="*/ 1626936 w 4437063"/>
              <a:gd name="connsiteY482" fmla="*/ 2818935 h 4810125"/>
              <a:gd name="connsiteX483" fmla="*/ 1687267 w 4437063"/>
              <a:gd name="connsiteY483" fmla="*/ 2866552 h 4810125"/>
              <a:gd name="connsiteX484" fmla="*/ 1758710 w 4437063"/>
              <a:gd name="connsiteY484" fmla="*/ 2917344 h 4810125"/>
              <a:gd name="connsiteX485" fmla="*/ 1818644 w 4437063"/>
              <a:gd name="connsiteY485" fmla="*/ 2951866 h 4810125"/>
              <a:gd name="connsiteX486" fmla="*/ 1845237 w 4437063"/>
              <a:gd name="connsiteY486" fmla="*/ 2962580 h 4810125"/>
              <a:gd name="connsiteX487" fmla="*/ 1847221 w 4437063"/>
              <a:gd name="connsiteY487" fmla="*/ 2962977 h 4810125"/>
              <a:gd name="connsiteX488" fmla="*/ 1789669 w 4437063"/>
              <a:gd name="connsiteY488" fmla="*/ 2876869 h 4810125"/>
              <a:gd name="connsiteX489" fmla="*/ 1692426 w 4437063"/>
              <a:gd name="connsiteY489" fmla="*/ 2740367 h 4810125"/>
              <a:gd name="connsiteX490" fmla="*/ 1612647 w 4437063"/>
              <a:gd name="connsiteY490" fmla="*/ 2639974 h 4810125"/>
              <a:gd name="connsiteX491" fmla="*/ 1547951 w 4437063"/>
              <a:gd name="connsiteY491" fmla="*/ 2568548 h 4810125"/>
              <a:gd name="connsiteX492" fmla="*/ 1494368 w 4437063"/>
              <a:gd name="connsiteY492" fmla="*/ 2518550 h 4810125"/>
              <a:gd name="connsiteX493" fmla="*/ 1448723 w 4437063"/>
              <a:gd name="connsiteY493" fmla="*/ 2483234 h 4810125"/>
              <a:gd name="connsiteX494" fmla="*/ 1407445 w 4437063"/>
              <a:gd name="connsiteY494" fmla="*/ 2454267 h 4810125"/>
              <a:gd name="connsiteX495" fmla="*/ 1367357 w 4437063"/>
              <a:gd name="connsiteY495" fmla="*/ 2425300 h 4810125"/>
              <a:gd name="connsiteX496" fmla="*/ 1346320 w 4437063"/>
              <a:gd name="connsiteY496" fmla="*/ 2408237 h 4810125"/>
              <a:gd name="connsiteX497" fmla="*/ 1326078 w 4437063"/>
              <a:gd name="connsiteY497" fmla="*/ 2391571 h 4810125"/>
              <a:gd name="connsiteX498" fmla="*/ 1260191 w 4437063"/>
              <a:gd name="connsiteY498" fmla="*/ 2349509 h 4810125"/>
              <a:gd name="connsiteX499" fmla="*/ 1169695 w 4437063"/>
              <a:gd name="connsiteY499" fmla="*/ 2299511 h 4810125"/>
              <a:gd name="connsiteX500" fmla="*/ 1059751 w 4437063"/>
              <a:gd name="connsiteY500" fmla="*/ 2247529 h 4810125"/>
              <a:gd name="connsiteX501" fmla="*/ 936312 w 4437063"/>
              <a:gd name="connsiteY501" fmla="*/ 2197134 h 4810125"/>
              <a:gd name="connsiteX502" fmla="*/ 837481 w 4437063"/>
              <a:gd name="connsiteY502" fmla="*/ 2164199 h 4810125"/>
              <a:gd name="connsiteX503" fmla="*/ 770403 w 4437063"/>
              <a:gd name="connsiteY503" fmla="*/ 2145152 h 4810125"/>
              <a:gd name="connsiteX504" fmla="*/ 703325 w 4437063"/>
              <a:gd name="connsiteY504" fmla="*/ 2129280 h 4810125"/>
              <a:gd name="connsiteX505" fmla="*/ 636644 w 4437063"/>
              <a:gd name="connsiteY505" fmla="*/ 2117375 h 4810125"/>
              <a:gd name="connsiteX506" fmla="*/ 570757 w 4437063"/>
              <a:gd name="connsiteY506" fmla="*/ 2109836 h 4810125"/>
              <a:gd name="connsiteX507" fmla="*/ 507648 w 4437063"/>
              <a:gd name="connsiteY507" fmla="*/ 2107455 h 4810125"/>
              <a:gd name="connsiteX508" fmla="*/ 476689 w 4437063"/>
              <a:gd name="connsiteY508" fmla="*/ 2108249 h 4810125"/>
              <a:gd name="connsiteX509" fmla="*/ 401673 w 4437063"/>
              <a:gd name="connsiteY509" fmla="*/ 2111820 h 4810125"/>
              <a:gd name="connsiteX510" fmla="*/ 315147 w 4437063"/>
              <a:gd name="connsiteY510" fmla="*/ 2111027 h 4810125"/>
              <a:gd name="connsiteX511" fmla="*/ 268311 w 4437063"/>
              <a:gd name="connsiteY511" fmla="*/ 2105074 h 4810125"/>
              <a:gd name="connsiteX512" fmla="*/ 227826 w 4437063"/>
              <a:gd name="connsiteY512" fmla="*/ 2093964 h 4810125"/>
              <a:gd name="connsiteX513" fmla="*/ 192501 w 4437063"/>
              <a:gd name="connsiteY513" fmla="*/ 2075710 h 4810125"/>
              <a:gd name="connsiteX514" fmla="*/ 158367 w 4437063"/>
              <a:gd name="connsiteY514" fmla="*/ 2049521 h 4810125"/>
              <a:gd name="connsiteX515" fmla="*/ 125423 w 4437063"/>
              <a:gd name="connsiteY515" fmla="*/ 2013808 h 4810125"/>
              <a:gd name="connsiteX516" fmla="*/ 107959 w 4437063"/>
              <a:gd name="connsiteY516" fmla="*/ 1991587 h 4810125"/>
              <a:gd name="connsiteX517" fmla="*/ 77794 w 4437063"/>
              <a:gd name="connsiteY517" fmla="*/ 1949922 h 4810125"/>
              <a:gd name="connsiteX518" fmla="*/ 35325 w 4437063"/>
              <a:gd name="connsiteY518" fmla="*/ 1884051 h 4810125"/>
              <a:gd name="connsiteX519" fmla="*/ 3175 w 4437063"/>
              <a:gd name="connsiteY519" fmla="*/ 1822149 h 4810125"/>
              <a:gd name="connsiteX520" fmla="*/ 0 w 4437063"/>
              <a:gd name="connsiteY520" fmla="*/ 1814610 h 4810125"/>
              <a:gd name="connsiteX521" fmla="*/ 11907 w 4437063"/>
              <a:gd name="connsiteY521" fmla="*/ 1832069 h 4810125"/>
              <a:gd name="connsiteX522" fmla="*/ 82160 w 4437063"/>
              <a:gd name="connsiteY522" fmla="*/ 1926113 h 4810125"/>
              <a:gd name="connsiteX523" fmla="*/ 127408 w 4437063"/>
              <a:gd name="connsiteY523" fmla="*/ 1976111 h 4810125"/>
              <a:gd name="connsiteX524" fmla="*/ 158367 w 4437063"/>
              <a:gd name="connsiteY524" fmla="*/ 2005475 h 4810125"/>
              <a:gd name="connsiteX525" fmla="*/ 173847 w 4437063"/>
              <a:gd name="connsiteY525" fmla="*/ 2017776 h 4810125"/>
              <a:gd name="connsiteX526" fmla="*/ 188135 w 4437063"/>
              <a:gd name="connsiteY526" fmla="*/ 2028093 h 4810125"/>
              <a:gd name="connsiteX527" fmla="*/ 217904 w 4437063"/>
              <a:gd name="connsiteY527" fmla="*/ 2041982 h 4810125"/>
              <a:gd name="connsiteX528" fmla="*/ 248069 w 4437063"/>
              <a:gd name="connsiteY528" fmla="*/ 2049521 h 4810125"/>
              <a:gd name="connsiteX529" fmla="*/ 278234 w 4437063"/>
              <a:gd name="connsiteY529" fmla="*/ 2051902 h 4810125"/>
              <a:gd name="connsiteX530" fmla="*/ 323879 w 4437063"/>
              <a:gd name="connsiteY530" fmla="*/ 2047537 h 4810125"/>
              <a:gd name="connsiteX531" fmla="*/ 388972 w 4437063"/>
              <a:gd name="connsiteY531" fmla="*/ 2035633 h 4810125"/>
              <a:gd name="connsiteX532" fmla="*/ 422709 w 4437063"/>
              <a:gd name="connsiteY532" fmla="*/ 2030474 h 4810125"/>
              <a:gd name="connsiteX533" fmla="*/ 461210 w 4437063"/>
              <a:gd name="connsiteY533" fmla="*/ 2026109 h 4810125"/>
              <a:gd name="connsiteX534" fmla="*/ 538607 w 4437063"/>
              <a:gd name="connsiteY534" fmla="*/ 2021348 h 4810125"/>
              <a:gd name="connsiteX535" fmla="*/ 613623 w 4437063"/>
              <a:gd name="connsiteY535" fmla="*/ 2021744 h 4810125"/>
              <a:gd name="connsiteX536" fmla="*/ 687846 w 4437063"/>
              <a:gd name="connsiteY536" fmla="*/ 2026903 h 4810125"/>
              <a:gd name="connsiteX537" fmla="*/ 759290 w 4437063"/>
              <a:gd name="connsiteY537" fmla="*/ 2036426 h 4810125"/>
              <a:gd name="connsiteX538" fmla="*/ 829146 w 4437063"/>
              <a:gd name="connsiteY538" fmla="*/ 2048727 h 4810125"/>
              <a:gd name="connsiteX539" fmla="*/ 896224 w 4437063"/>
              <a:gd name="connsiteY539" fmla="*/ 2064600 h 4810125"/>
              <a:gd name="connsiteX540" fmla="*/ 960523 w 4437063"/>
              <a:gd name="connsiteY540" fmla="*/ 2082456 h 4810125"/>
              <a:gd name="connsiteX541" fmla="*/ 1051019 w 4437063"/>
              <a:gd name="connsiteY541" fmla="*/ 2113011 h 4810125"/>
              <a:gd name="connsiteX542" fmla="*/ 1158979 w 4437063"/>
              <a:gd name="connsiteY542" fmla="*/ 2157056 h 4810125"/>
              <a:gd name="connsiteX543" fmla="*/ 1250665 w 4437063"/>
              <a:gd name="connsiteY543" fmla="*/ 2200705 h 4810125"/>
              <a:gd name="connsiteX544" fmla="*/ 1323696 w 4437063"/>
              <a:gd name="connsiteY544" fmla="*/ 2239990 h 4810125"/>
              <a:gd name="connsiteX545" fmla="*/ 1351480 w 4437063"/>
              <a:gd name="connsiteY545" fmla="*/ 2255465 h 4810125"/>
              <a:gd name="connsiteX546" fmla="*/ 1442770 w 4437063"/>
              <a:gd name="connsiteY546" fmla="*/ 2307844 h 4810125"/>
              <a:gd name="connsiteX547" fmla="*/ 1529296 w 4437063"/>
              <a:gd name="connsiteY547" fmla="*/ 2358636 h 4810125"/>
              <a:gd name="connsiteX548" fmla="*/ 1599946 w 4437063"/>
              <a:gd name="connsiteY548" fmla="*/ 2405459 h 4810125"/>
              <a:gd name="connsiteX549" fmla="*/ 1650751 w 4437063"/>
              <a:gd name="connsiteY549" fmla="*/ 2440378 h 4810125"/>
              <a:gd name="connsiteX550" fmla="*/ 1705921 w 4437063"/>
              <a:gd name="connsiteY550" fmla="*/ 2479266 h 4810125"/>
              <a:gd name="connsiteX551" fmla="*/ 1795226 w 4437063"/>
              <a:gd name="connsiteY551" fmla="*/ 2545533 h 4810125"/>
              <a:gd name="connsiteX552" fmla="*/ 1880562 w 4437063"/>
              <a:gd name="connsiteY552" fmla="*/ 2614578 h 4810125"/>
              <a:gd name="connsiteX553" fmla="*/ 1891675 w 4437063"/>
              <a:gd name="connsiteY553" fmla="*/ 2624101 h 4810125"/>
              <a:gd name="connsiteX554" fmla="*/ 1879768 w 4437063"/>
              <a:gd name="connsiteY554" fmla="*/ 2601086 h 4810125"/>
              <a:gd name="connsiteX555" fmla="*/ 1820628 w 4437063"/>
              <a:gd name="connsiteY555" fmla="*/ 2481647 h 4810125"/>
              <a:gd name="connsiteX556" fmla="*/ 1783319 w 4437063"/>
              <a:gd name="connsiteY556" fmla="*/ 2402285 h 4810125"/>
              <a:gd name="connsiteX557" fmla="*/ 1772205 w 4437063"/>
              <a:gd name="connsiteY557" fmla="*/ 2374111 h 4810125"/>
              <a:gd name="connsiteX558" fmla="*/ 1760695 w 4437063"/>
              <a:gd name="connsiteY558" fmla="*/ 2341970 h 4810125"/>
              <a:gd name="connsiteX559" fmla="*/ 1734102 w 4437063"/>
              <a:gd name="connsiteY559" fmla="*/ 2245148 h 4810125"/>
              <a:gd name="connsiteX560" fmla="*/ 1697189 w 4437063"/>
              <a:gd name="connsiteY560" fmla="*/ 2097932 h 4810125"/>
              <a:gd name="connsiteX561" fmla="*/ 1690442 w 4437063"/>
              <a:gd name="connsiteY561" fmla="*/ 2069361 h 4810125"/>
              <a:gd name="connsiteX562" fmla="*/ 1655514 w 4437063"/>
              <a:gd name="connsiteY562" fmla="*/ 2056664 h 4810125"/>
              <a:gd name="connsiteX563" fmla="*/ 1499131 w 4437063"/>
              <a:gd name="connsiteY563" fmla="*/ 1991587 h 4810125"/>
              <a:gd name="connsiteX564" fmla="*/ 1428878 w 4437063"/>
              <a:gd name="connsiteY564" fmla="*/ 1958652 h 4810125"/>
              <a:gd name="connsiteX565" fmla="*/ 1359418 w 4437063"/>
              <a:gd name="connsiteY565" fmla="*/ 1922145 h 4810125"/>
              <a:gd name="connsiteX566" fmla="*/ 1295119 w 4437063"/>
              <a:gd name="connsiteY566" fmla="*/ 1882861 h 4810125"/>
              <a:gd name="connsiteX567" fmla="*/ 1267335 w 4437063"/>
              <a:gd name="connsiteY567" fmla="*/ 1863021 h 4810125"/>
              <a:gd name="connsiteX568" fmla="*/ 1239155 w 4437063"/>
              <a:gd name="connsiteY568" fmla="*/ 1842386 h 4810125"/>
              <a:gd name="connsiteX569" fmla="*/ 1167314 w 4437063"/>
              <a:gd name="connsiteY569" fmla="*/ 1801118 h 4810125"/>
              <a:gd name="connsiteX570" fmla="*/ 1081184 w 4437063"/>
              <a:gd name="connsiteY570" fmla="*/ 1761834 h 4810125"/>
              <a:gd name="connsiteX571" fmla="*/ 986719 w 4437063"/>
              <a:gd name="connsiteY571" fmla="*/ 1724931 h 4810125"/>
              <a:gd name="connsiteX572" fmla="*/ 887492 w 4437063"/>
              <a:gd name="connsiteY572" fmla="*/ 1693186 h 4810125"/>
              <a:gd name="connsiteX573" fmla="*/ 787867 w 4437063"/>
              <a:gd name="connsiteY573" fmla="*/ 1668584 h 4810125"/>
              <a:gd name="connsiteX574" fmla="*/ 693799 w 4437063"/>
              <a:gd name="connsiteY574" fmla="*/ 1652711 h 4810125"/>
              <a:gd name="connsiteX575" fmla="*/ 630294 w 4437063"/>
              <a:gd name="connsiteY575" fmla="*/ 1647950 h 4810125"/>
              <a:gd name="connsiteX576" fmla="*/ 591000 w 4437063"/>
              <a:gd name="connsiteY576" fmla="*/ 1648347 h 4810125"/>
              <a:gd name="connsiteX577" fmla="*/ 573536 w 4437063"/>
              <a:gd name="connsiteY577" fmla="*/ 1649934 h 4810125"/>
              <a:gd name="connsiteX578" fmla="*/ 556071 w 4437063"/>
              <a:gd name="connsiteY578" fmla="*/ 1651918 h 4810125"/>
              <a:gd name="connsiteX579" fmla="*/ 522731 w 4437063"/>
              <a:gd name="connsiteY579" fmla="*/ 1658267 h 4810125"/>
              <a:gd name="connsiteX580" fmla="*/ 476292 w 4437063"/>
              <a:gd name="connsiteY580" fmla="*/ 1672155 h 4810125"/>
              <a:gd name="connsiteX581" fmla="*/ 421122 w 4437063"/>
              <a:gd name="connsiteY581" fmla="*/ 1696361 h 4810125"/>
              <a:gd name="connsiteX582" fmla="*/ 373890 w 4437063"/>
              <a:gd name="connsiteY582" fmla="*/ 1724534 h 4810125"/>
              <a:gd name="connsiteX583" fmla="*/ 335786 w 4437063"/>
              <a:gd name="connsiteY583" fmla="*/ 1753501 h 4810125"/>
              <a:gd name="connsiteX584" fmla="*/ 306415 w 4437063"/>
              <a:gd name="connsiteY584" fmla="*/ 1779691 h 4810125"/>
              <a:gd name="connsiteX585" fmla="*/ 278631 w 4437063"/>
              <a:gd name="connsiteY585" fmla="*/ 1809054 h 4810125"/>
              <a:gd name="connsiteX586" fmla="*/ 275059 w 4437063"/>
              <a:gd name="connsiteY586" fmla="*/ 1813419 h 4810125"/>
              <a:gd name="connsiteX587" fmla="*/ 285378 w 4437063"/>
              <a:gd name="connsiteY587" fmla="*/ 1799134 h 4810125"/>
              <a:gd name="connsiteX588" fmla="*/ 349281 w 4437063"/>
              <a:gd name="connsiteY588" fmla="*/ 1722947 h 4810125"/>
              <a:gd name="connsiteX589" fmla="*/ 389766 w 4437063"/>
              <a:gd name="connsiteY589" fmla="*/ 1684456 h 4810125"/>
              <a:gd name="connsiteX590" fmla="*/ 418343 w 4437063"/>
              <a:gd name="connsiteY590" fmla="*/ 1662235 h 4810125"/>
              <a:gd name="connsiteX591" fmla="*/ 432632 w 4437063"/>
              <a:gd name="connsiteY591" fmla="*/ 1653505 h 4810125"/>
              <a:gd name="connsiteX592" fmla="*/ 458828 w 4437063"/>
              <a:gd name="connsiteY592" fmla="*/ 1639220 h 4810125"/>
              <a:gd name="connsiteX593" fmla="*/ 500504 w 4437063"/>
              <a:gd name="connsiteY593" fmla="*/ 1621760 h 4810125"/>
              <a:gd name="connsiteX594" fmla="*/ 530669 w 4437063"/>
              <a:gd name="connsiteY594" fmla="*/ 1611840 h 4810125"/>
              <a:gd name="connsiteX595" fmla="*/ 563613 w 4437063"/>
              <a:gd name="connsiteY595" fmla="*/ 1604301 h 4810125"/>
              <a:gd name="connsiteX596" fmla="*/ 600129 w 4437063"/>
              <a:gd name="connsiteY596" fmla="*/ 1598745 h 4810125"/>
              <a:gd name="connsiteX597" fmla="*/ 662840 w 4437063"/>
              <a:gd name="connsiteY597" fmla="*/ 1592793 h 4810125"/>
              <a:gd name="connsiteX598" fmla="*/ 712454 w 4437063"/>
              <a:gd name="connsiteY598" fmla="*/ 1592396 h 4810125"/>
              <a:gd name="connsiteX599" fmla="*/ 764053 w 4437063"/>
              <a:gd name="connsiteY599" fmla="*/ 1592793 h 4810125"/>
              <a:gd name="connsiteX600" fmla="*/ 865662 w 4437063"/>
              <a:gd name="connsiteY600" fmla="*/ 1599539 h 4810125"/>
              <a:gd name="connsiteX601" fmla="*/ 943853 w 4437063"/>
              <a:gd name="connsiteY601" fmla="*/ 1611443 h 4810125"/>
              <a:gd name="connsiteX602" fmla="*/ 997833 w 4437063"/>
              <a:gd name="connsiteY602" fmla="*/ 1622951 h 4810125"/>
              <a:gd name="connsiteX603" fmla="*/ 1054591 w 4437063"/>
              <a:gd name="connsiteY603" fmla="*/ 1637236 h 4810125"/>
              <a:gd name="connsiteX604" fmla="*/ 1113731 w 4437063"/>
              <a:gd name="connsiteY604" fmla="*/ 1655886 h 4810125"/>
              <a:gd name="connsiteX605" fmla="*/ 1145087 w 4437063"/>
              <a:gd name="connsiteY605" fmla="*/ 1665806 h 4810125"/>
              <a:gd name="connsiteX606" fmla="*/ 1174061 w 4437063"/>
              <a:gd name="connsiteY606" fmla="*/ 1675726 h 4810125"/>
              <a:gd name="connsiteX607" fmla="*/ 1204226 w 4437063"/>
              <a:gd name="connsiteY607" fmla="*/ 1680885 h 4810125"/>
              <a:gd name="connsiteX608" fmla="*/ 1218118 w 4437063"/>
              <a:gd name="connsiteY608" fmla="*/ 1680488 h 4810125"/>
              <a:gd name="connsiteX609" fmla="*/ 1228041 w 4437063"/>
              <a:gd name="connsiteY609" fmla="*/ 1676123 h 4810125"/>
              <a:gd name="connsiteX610" fmla="*/ 1233201 w 4437063"/>
              <a:gd name="connsiteY610" fmla="*/ 1669774 h 4810125"/>
              <a:gd name="connsiteX611" fmla="*/ 1234392 w 4437063"/>
              <a:gd name="connsiteY611" fmla="*/ 1659854 h 4810125"/>
              <a:gd name="connsiteX612" fmla="*/ 1233598 w 4437063"/>
              <a:gd name="connsiteY612" fmla="*/ 1647950 h 4810125"/>
              <a:gd name="connsiteX613" fmla="*/ 1221294 w 4437063"/>
              <a:gd name="connsiteY613" fmla="*/ 1610253 h 4810125"/>
              <a:gd name="connsiteX614" fmla="*/ 1195891 w 4437063"/>
              <a:gd name="connsiteY614" fmla="*/ 1552715 h 4810125"/>
              <a:gd name="connsiteX615" fmla="*/ 1181206 w 4437063"/>
              <a:gd name="connsiteY615" fmla="*/ 1512638 h 4810125"/>
              <a:gd name="connsiteX616" fmla="*/ 1176046 w 4437063"/>
              <a:gd name="connsiteY616" fmla="*/ 1493194 h 4810125"/>
              <a:gd name="connsiteX617" fmla="*/ 1172870 w 4437063"/>
              <a:gd name="connsiteY617" fmla="*/ 1475734 h 4810125"/>
              <a:gd name="connsiteX618" fmla="*/ 1171283 w 4437063"/>
              <a:gd name="connsiteY618" fmla="*/ 1432879 h 4810125"/>
              <a:gd name="connsiteX619" fmla="*/ 1174061 w 4437063"/>
              <a:gd name="connsiteY619" fmla="*/ 1354311 h 4810125"/>
              <a:gd name="connsiteX620" fmla="*/ 1178030 w 4437063"/>
              <a:gd name="connsiteY620" fmla="*/ 1264235 h 4810125"/>
              <a:gd name="connsiteX621" fmla="*/ 1178030 w 4437063"/>
              <a:gd name="connsiteY621" fmla="*/ 1202729 h 4810125"/>
              <a:gd name="connsiteX622" fmla="*/ 1173267 w 4437063"/>
              <a:gd name="connsiteY622" fmla="*/ 1142811 h 4810125"/>
              <a:gd name="connsiteX623" fmla="*/ 1162948 w 4437063"/>
              <a:gd name="connsiteY623" fmla="*/ 1086861 h 4810125"/>
              <a:gd name="connsiteX624" fmla="*/ 1155010 w 4437063"/>
              <a:gd name="connsiteY624" fmla="*/ 1061068 h 4810125"/>
              <a:gd name="connsiteX625" fmla="*/ 1136752 w 4437063"/>
              <a:gd name="connsiteY625" fmla="*/ 1013451 h 4810125"/>
              <a:gd name="connsiteX626" fmla="*/ 1109762 w 4437063"/>
              <a:gd name="connsiteY626" fmla="*/ 953137 h 4810125"/>
              <a:gd name="connsiteX627" fmla="*/ 1089519 w 4437063"/>
              <a:gd name="connsiteY627" fmla="*/ 916630 h 4810125"/>
              <a:gd name="connsiteX628" fmla="*/ 1066895 w 4437063"/>
              <a:gd name="connsiteY628" fmla="*/ 881314 h 4810125"/>
              <a:gd name="connsiteX629" fmla="*/ 1039112 w 4437063"/>
              <a:gd name="connsiteY629" fmla="*/ 845998 h 4810125"/>
              <a:gd name="connsiteX630" fmla="*/ 1006168 w 4437063"/>
              <a:gd name="connsiteY630" fmla="*/ 809095 h 4810125"/>
              <a:gd name="connsiteX631" fmla="*/ 966477 w 4437063"/>
              <a:gd name="connsiteY631" fmla="*/ 769414 h 4810125"/>
              <a:gd name="connsiteX632" fmla="*/ 943456 w 4437063"/>
              <a:gd name="connsiteY632" fmla="*/ 747589 h 4810125"/>
              <a:gd name="connsiteX633" fmla="*/ 920435 w 4437063"/>
              <a:gd name="connsiteY633" fmla="*/ 725765 h 4810125"/>
              <a:gd name="connsiteX634" fmla="*/ 880744 w 4437063"/>
              <a:gd name="connsiteY634" fmla="*/ 684497 h 4810125"/>
              <a:gd name="connsiteX635" fmla="*/ 848595 w 4437063"/>
              <a:gd name="connsiteY635" fmla="*/ 645609 h 4810125"/>
              <a:gd name="connsiteX636" fmla="*/ 823192 w 4437063"/>
              <a:gd name="connsiteY636" fmla="*/ 606325 h 4810125"/>
              <a:gd name="connsiteX637" fmla="*/ 801759 w 4437063"/>
              <a:gd name="connsiteY637" fmla="*/ 565850 h 4810125"/>
              <a:gd name="connsiteX638" fmla="*/ 785089 w 4437063"/>
              <a:gd name="connsiteY638" fmla="*/ 522598 h 4810125"/>
              <a:gd name="connsiteX639" fmla="*/ 770403 w 4437063"/>
              <a:gd name="connsiteY639" fmla="*/ 475378 h 4810125"/>
              <a:gd name="connsiteX640" fmla="*/ 758099 w 4437063"/>
              <a:gd name="connsiteY640" fmla="*/ 422205 h 4810125"/>
              <a:gd name="connsiteX641" fmla="*/ 752145 w 4437063"/>
              <a:gd name="connsiteY641" fmla="*/ 393238 h 4810125"/>
              <a:gd name="connsiteX642" fmla="*/ 723568 w 4437063"/>
              <a:gd name="connsiteY642" fmla="*/ 246022 h 4810125"/>
              <a:gd name="connsiteX643" fmla="*/ 721403 w 4437063"/>
              <a:gd name="connsiteY643" fmla="*/ 232026 h 4810125"/>
              <a:gd name="connsiteX644" fmla="*/ 731903 w 4437063"/>
              <a:gd name="connsiteY644" fmla="*/ 284512 h 4810125"/>
              <a:gd name="connsiteX645" fmla="*/ 748970 w 4437063"/>
              <a:gd name="connsiteY645" fmla="*/ 348399 h 4810125"/>
              <a:gd name="connsiteX646" fmla="*/ 773975 w 4437063"/>
              <a:gd name="connsiteY646" fmla="*/ 421808 h 4810125"/>
              <a:gd name="connsiteX647" fmla="*/ 798981 w 4437063"/>
              <a:gd name="connsiteY647" fmla="*/ 480139 h 4810125"/>
              <a:gd name="connsiteX648" fmla="*/ 818429 w 4437063"/>
              <a:gd name="connsiteY648" fmla="*/ 519027 h 4810125"/>
              <a:gd name="connsiteX649" fmla="*/ 840656 w 4437063"/>
              <a:gd name="connsiteY649" fmla="*/ 557121 h 4810125"/>
              <a:gd name="connsiteX650" fmla="*/ 865662 w 4437063"/>
              <a:gd name="connsiteY650" fmla="*/ 593627 h 4810125"/>
              <a:gd name="connsiteX651" fmla="*/ 893445 w 4437063"/>
              <a:gd name="connsiteY651" fmla="*/ 628546 h 4810125"/>
              <a:gd name="connsiteX652" fmla="*/ 924801 w 4437063"/>
              <a:gd name="connsiteY652" fmla="*/ 659894 h 4810125"/>
              <a:gd name="connsiteX653" fmla="*/ 941869 w 4437063"/>
              <a:gd name="connsiteY653" fmla="*/ 674973 h 4810125"/>
              <a:gd name="connsiteX654" fmla="*/ 1004977 w 4437063"/>
              <a:gd name="connsiteY654" fmla="*/ 726162 h 4810125"/>
              <a:gd name="connsiteX655" fmla="*/ 1075230 w 4437063"/>
              <a:gd name="connsiteY655" fmla="*/ 786477 h 4810125"/>
              <a:gd name="connsiteX656" fmla="*/ 1111746 w 4437063"/>
              <a:gd name="connsiteY656" fmla="*/ 821793 h 4810125"/>
              <a:gd name="connsiteX657" fmla="*/ 1141118 w 4437063"/>
              <a:gd name="connsiteY657" fmla="*/ 857109 h 4810125"/>
              <a:gd name="connsiteX658" fmla="*/ 1165329 w 4437063"/>
              <a:gd name="connsiteY658" fmla="*/ 894409 h 4810125"/>
              <a:gd name="connsiteX659" fmla="*/ 1184778 w 4437063"/>
              <a:gd name="connsiteY659" fmla="*/ 937264 h 4810125"/>
              <a:gd name="connsiteX660" fmla="*/ 1202242 w 4437063"/>
              <a:gd name="connsiteY660" fmla="*/ 988056 h 4810125"/>
              <a:gd name="connsiteX661" fmla="*/ 1210577 w 4437063"/>
              <a:gd name="connsiteY661" fmla="*/ 1018610 h 4810125"/>
              <a:gd name="connsiteX662" fmla="*/ 1225660 w 4437063"/>
              <a:gd name="connsiteY662" fmla="*/ 1078528 h 4810125"/>
              <a:gd name="connsiteX663" fmla="*/ 1249871 w 4437063"/>
              <a:gd name="connsiteY663" fmla="*/ 1181302 h 4810125"/>
              <a:gd name="connsiteX664" fmla="*/ 1266144 w 4437063"/>
              <a:gd name="connsiteY664" fmla="*/ 1272568 h 4810125"/>
              <a:gd name="connsiteX665" fmla="*/ 1276861 w 4437063"/>
              <a:gd name="connsiteY665" fmla="*/ 1364231 h 4810125"/>
              <a:gd name="connsiteX666" fmla="*/ 1280830 w 4437063"/>
              <a:gd name="connsiteY666" fmla="*/ 1413832 h 4810125"/>
              <a:gd name="connsiteX667" fmla="*/ 1283609 w 4437063"/>
              <a:gd name="connsiteY667" fmla="*/ 1440022 h 4810125"/>
              <a:gd name="connsiteX668" fmla="*/ 1295913 w 4437063"/>
              <a:gd name="connsiteY668" fmla="*/ 1496369 h 4810125"/>
              <a:gd name="connsiteX669" fmla="*/ 1315758 w 4437063"/>
              <a:gd name="connsiteY669" fmla="*/ 1553906 h 4810125"/>
              <a:gd name="connsiteX670" fmla="*/ 1341557 w 4437063"/>
              <a:gd name="connsiteY670" fmla="*/ 1611840 h 4810125"/>
              <a:gd name="connsiteX671" fmla="*/ 1372516 w 4437063"/>
              <a:gd name="connsiteY671" fmla="*/ 1668187 h 4810125"/>
              <a:gd name="connsiteX672" fmla="*/ 1406254 w 4437063"/>
              <a:gd name="connsiteY672" fmla="*/ 1720169 h 4810125"/>
              <a:gd name="connsiteX673" fmla="*/ 1442770 w 4437063"/>
              <a:gd name="connsiteY673" fmla="*/ 1765802 h 4810125"/>
              <a:gd name="connsiteX674" fmla="*/ 1480079 w 4437063"/>
              <a:gd name="connsiteY674" fmla="*/ 1803896 h 4810125"/>
              <a:gd name="connsiteX675" fmla="*/ 1498337 w 4437063"/>
              <a:gd name="connsiteY675" fmla="*/ 1818181 h 4810125"/>
              <a:gd name="connsiteX676" fmla="*/ 1516595 w 4437063"/>
              <a:gd name="connsiteY676" fmla="*/ 1831673 h 4810125"/>
              <a:gd name="connsiteX677" fmla="*/ 1549935 w 4437063"/>
              <a:gd name="connsiteY677" fmla="*/ 1851116 h 4810125"/>
              <a:gd name="connsiteX678" fmla="*/ 1578910 w 4437063"/>
              <a:gd name="connsiteY678" fmla="*/ 1863814 h 4810125"/>
              <a:gd name="connsiteX679" fmla="*/ 1603518 w 4437063"/>
              <a:gd name="connsiteY679" fmla="*/ 1871354 h 4810125"/>
              <a:gd name="connsiteX680" fmla="*/ 1632890 w 4437063"/>
              <a:gd name="connsiteY680" fmla="*/ 1875322 h 4810125"/>
              <a:gd name="connsiteX681" fmla="*/ 1653926 w 4437063"/>
              <a:gd name="connsiteY681" fmla="*/ 1873338 h 4810125"/>
              <a:gd name="connsiteX682" fmla="*/ 1655911 w 4437063"/>
              <a:gd name="connsiteY682" fmla="*/ 1872544 h 4810125"/>
              <a:gd name="connsiteX683" fmla="*/ 1653529 w 4437063"/>
              <a:gd name="connsiteY683" fmla="*/ 1856275 h 4810125"/>
              <a:gd name="connsiteX684" fmla="*/ 1633287 w 4437063"/>
              <a:gd name="connsiteY684" fmla="*/ 1764215 h 4810125"/>
              <a:gd name="connsiteX685" fmla="*/ 1611060 w 4437063"/>
              <a:gd name="connsiteY685" fmla="*/ 1690805 h 4810125"/>
              <a:gd name="connsiteX686" fmla="*/ 1596771 w 4437063"/>
              <a:gd name="connsiteY686" fmla="*/ 1656283 h 4810125"/>
              <a:gd name="connsiteX687" fmla="*/ 1582482 w 4437063"/>
              <a:gd name="connsiteY687" fmla="*/ 1623744 h 4810125"/>
              <a:gd name="connsiteX688" fmla="*/ 1556286 w 4437063"/>
              <a:gd name="connsiteY688" fmla="*/ 1563033 h 4810125"/>
              <a:gd name="connsiteX689" fmla="*/ 1532868 w 4437063"/>
              <a:gd name="connsiteY689" fmla="*/ 1497956 h 4810125"/>
              <a:gd name="connsiteX690" fmla="*/ 1513817 w 4437063"/>
              <a:gd name="connsiteY690" fmla="*/ 1418197 h 4810125"/>
              <a:gd name="connsiteX691" fmla="*/ 1506275 w 4437063"/>
              <a:gd name="connsiteY691" fmla="*/ 1369389 h 4810125"/>
              <a:gd name="connsiteX692" fmla="*/ 1503100 w 4437063"/>
              <a:gd name="connsiteY692" fmla="*/ 1343597 h 4810125"/>
              <a:gd name="connsiteX693" fmla="*/ 1503100 w 4437063"/>
              <a:gd name="connsiteY693" fmla="*/ 1293202 h 4810125"/>
              <a:gd name="connsiteX694" fmla="*/ 1510244 w 4437063"/>
              <a:gd name="connsiteY694" fmla="*/ 1242014 h 4810125"/>
              <a:gd name="connsiteX695" fmla="*/ 1522549 w 4437063"/>
              <a:gd name="connsiteY695" fmla="*/ 1189238 h 4810125"/>
              <a:gd name="connsiteX696" fmla="*/ 1547951 w 4437063"/>
              <a:gd name="connsiteY696" fmla="*/ 1104321 h 4810125"/>
              <a:gd name="connsiteX697" fmla="*/ 1590023 w 4437063"/>
              <a:gd name="connsiteY697" fmla="*/ 970596 h 4810125"/>
              <a:gd name="connsiteX698" fmla="*/ 1611854 w 4437063"/>
              <a:gd name="connsiteY698" fmla="*/ 890044 h 4810125"/>
              <a:gd name="connsiteX699" fmla="*/ 1617410 w 4437063"/>
              <a:gd name="connsiteY699" fmla="*/ 865045 h 4810125"/>
              <a:gd name="connsiteX700" fmla="*/ 1624555 w 4437063"/>
              <a:gd name="connsiteY700" fmla="*/ 814650 h 4810125"/>
              <a:gd name="connsiteX701" fmla="*/ 1626936 w 4437063"/>
              <a:gd name="connsiteY701" fmla="*/ 765049 h 4810125"/>
              <a:gd name="connsiteX702" fmla="*/ 1624555 w 4437063"/>
              <a:gd name="connsiteY702" fmla="*/ 714654 h 4810125"/>
              <a:gd name="connsiteX703" fmla="*/ 1617807 w 4437063"/>
              <a:gd name="connsiteY703" fmla="*/ 664656 h 4810125"/>
              <a:gd name="connsiteX704" fmla="*/ 1607091 w 4437063"/>
              <a:gd name="connsiteY704" fmla="*/ 615848 h 4810125"/>
              <a:gd name="connsiteX705" fmla="*/ 1591611 w 4437063"/>
              <a:gd name="connsiteY705" fmla="*/ 567438 h 4810125"/>
              <a:gd name="connsiteX706" fmla="*/ 1572559 w 4437063"/>
              <a:gd name="connsiteY706" fmla="*/ 520614 h 4810125"/>
              <a:gd name="connsiteX707" fmla="*/ 1549935 w 4437063"/>
              <a:gd name="connsiteY707" fmla="*/ 475378 h 4810125"/>
              <a:gd name="connsiteX708" fmla="*/ 1523739 w 4437063"/>
              <a:gd name="connsiteY708" fmla="*/ 431729 h 4810125"/>
              <a:gd name="connsiteX709" fmla="*/ 1494368 w 4437063"/>
              <a:gd name="connsiteY709" fmla="*/ 390064 h 4810125"/>
              <a:gd name="connsiteX710" fmla="*/ 1461821 w 4437063"/>
              <a:gd name="connsiteY710" fmla="*/ 350780 h 4810125"/>
              <a:gd name="connsiteX711" fmla="*/ 1426893 w 4437063"/>
              <a:gd name="connsiteY711" fmla="*/ 315067 h 4810125"/>
              <a:gd name="connsiteX712" fmla="*/ 1389584 w 4437063"/>
              <a:gd name="connsiteY712" fmla="*/ 280941 h 4810125"/>
              <a:gd name="connsiteX713" fmla="*/ 1349496 w 4437063"/>
              <a:gd name="connsiteY713" fmla="*/ 250387 h 4810125"/>
              <a:gd name="connsiteX714" fmla="*/ 1306629 w 4437063"/>
              <a:gd name="connsiteY714" fmla="*/ 223800 h 4810125"/>
              <a:gd name="connsiteX715" fmla="*/ 1285196 w 4437063"/>
              <a:gd name="connsiteY715" fmla="*/ 211896 h 4810125"/>
              <a:gd name="connsiteX716" fmla="*/ 1242330 w 4437063"/>
              <a:gd name="connsiteY716" fmla="*/ 190468 h 4810125"/>
              <a:gd name="connsiteX717" fmla="*/ 1171680 w 4437063"/>
              <a:gd name="connsiteY717" fmla="*/ 157136 h 4810125"/>
              <a:gd name="connsiteX718" fmla="*/ 1117700 w 4437063"/>
              <a:gd name="connsiteY718" fmla="*/ 134915 h 4810125"/>
              <a:gd name="connsiteX719" fmla="*/ 1077612 w 4437063"/>
              <a:gd name="connsiteY719" fmla="*/ 121027 h 4810125"/>
              <a:gd name="connsiteX720" fmla="*/ 1049431 w 4437063"/>
              <a:gd name="connsiteY720" fmla="*/ 114281 h 4810125"/>
              <a:gd name="connsiteX721" fmla="*/ 1043178 w 4437063"/>
              <a:gd name="connsiteY721" fmla="*/ 113447 h 4810125"/>
              <a:gd name="connsiteX722" fmla="*/ 1061736 w 4437063"/>
              <a:gd name="connsiteY722" fmla="*/ 113091 h 4810125"/>
              <a:gd name="connsiteX723" fmla="*/ 1116906 w 4437063"/>
              <a:gd name="connsiteY723" fmla="*/ 119836 h 4810125"/>
              <a:gd name="connsiteX724" fmla="*/ 1162551 w 4437063"/>
              <a:gd name="connsiteY724" fmla="*/ 129757 h 4810125"/>
              <a:gd name="connsiteX725" fmla="*/ 1214943 w 4437063"/>
              <a:gd name="connsiteY725" fmla="*/ 145232 h 4810125"/>
              <a:gd name="connsiteX726" fmla="*/ 1273289 w 4437063"/>
              <a:gd name="connsiteY726" fmla="*/ 167850 h 4810125"/>
              <a:gd name="connsiteX727" fmla="*/ 1304645 w 4437063"/>
              <a:gd name="connsiteY727" fmla="*/ 182532 h 4810125"/>
              <a:gd name="connsiteX728" fmla="*/ 1336795 w 4437063"/>
              <a:gd name="connsiteY728" fmla="*/ 199198 h 4810125"/>
              <a:gd name="connsiteX729" fmla="*/ 1395140 w 4437063"/>
              <a:gd name="connsiteY729" fmla="*/ 232133 h 4810125"/>
              <a:gd name="connsiteX730" fmla="*/ 1445151 w 4437063"/>
              <a:gd name="connsiteY730" fmla="*/ 265862 h 4810125"/>
              <a:gd name="connsiteX731" fmla="*/ 1489208 w 4437063"/>
              <a:gd name="connsiteY731" fmla="*/ 301575 h 4810125"/>
              <a:gd name="connsiteX732" fmla="*/ 1527312 w 4437063"/>
              <a:gd name="connsiteY732" fmla="*/ 338478 h 4810125"/>
              <a:gd name="connsiteX733" fmla="*/ 1561843 w 4437063"/>
              <a:gd name="connsiteY733" fmla="*/ 378159 h 4810125"/>
              <a:gd name="connsiteX734" fmla="*/ 1592802 w 4437063"/>
              <a:gd name="connsiteY734" fmla="*/ 421015 h 4810125"/>
              <a:gd name="connsiteX735" fmla="*/ 1621776 w 4437063"/>
              <a:gd name="connsiteY735" fmla="*/ 467045 h 4810125"/>
              <a:gd name="connsiteX736" fmla="*/ 1636462 w 4437063"/>
              <a:gd name="connsiteY736" fmla="*/ 492440 h 4810125"/>
              <a:gd name="connsiteX737" fmla="*/ 1648369 w 4437063"/>
              <a:gd name="connsiteY737" fmla="*/ 513868 h 4810125"/>
              <a:gd name="connsiteX738" fmla="*/ 1669406 w 4437063"/>
              <a:gd name="connsiteY738" fmla="*/ 555930 h 4810125"/>
              <a:gd name="connsiteX739" fmla="*/ 1685679 w 4437063"/>
              <a:gd name="connsiteY739" fmla="*/ 596802 h 4810125"/>
              <a:gd name="connsiteX740" fmla="*/ 1699174 w 4437063"/>
              <a:gd name="connsiteY740" fmla="*/ 637276 h 4810125"/>
              <a:gd name="connsiteX741" fmla="*/ 1708303 w 4437063"/>
              <a:gd name="connsiteY741" fmla="*/ 678941 h 4810125"/>
              <a:gd name="connsiteX742" fmla="*/ 1714653 w 4437063"/>
              <a:gd name="connsiteY742" fmla="*/ 722193 h 4810125"/>
              <a:gd name="connsiteX743" fmla="*/ 1717035 w 4437063"/>
              <a:gd name="connsiteY743" fmla="*/ 768620 h 4810125"/>
              <a:gd name="connsiteX744" fmla="*/ 1716638 w 4437063"/>
              <a:gd name="connsiteY744" fmla="*/ 819015 h 4810125"/>
              <a:gd name="connsiteX745" fmla="*/ 1714653 w 4437063"/>
              <a:gd name="connsiteY745" fmla="*/ 845601 h 4810125"/>
              <a:gd name="connsiteX746" fmla="*/ 1712669 w 4437063"/>
              <a:gd name="connsiteY746" fmla="*/ 872584 h 4810125"/>
              <a:gd name="connsiteX747" fmla="*/ 1705921 w 4437063"/>
              <a:gd name="connsiteY747" fmla="*/ 918614 h 4810125"/>
              <a:gd name="connsiteX748" fmla="*/ 1690442 w 4437063"/>
              <a:gd name="connsiteY748" fmla="*/ 977342 h 4810125"/>
              <a:gd name="connsiteX749" fmla="*/ 1663452 w 4437063"/>
              <a:gd name="connsiteY749" fmla="*/ 1055116 h 4810125"/>
              <a:gd name="connsiteX750" fmla="*/ 1642019 w 4437063"/>
              <a:gd name="connsiteY750" fmla="*/ 1128923 h 4810125"/>
              <a:gd name="connsiteX751" fmla="*/ 1628127 w 4437063"/>
              <a:gd name="connsiteY751" fmla="*/ 1191619 h 4810125"/>
              <a:gd name="connsiteX752" fmla="*/ 1621379 w 4437063"/>
              <a:gd name="connsiteY752" fmla="*/ 1228919 h 4810125"/>
              <a:gd name="connsiteX753" fmla="*/ 1615823 w 4437063"/>
              <a:gd name="connsiteY753" fmla="*/ 1267013 h 4810125"/>
              <a:gd name="connsiteX754" fmla="*/ 1613838 w 4437063"/>
              <a:gd name="connsiteY754" fmla="*/ 1331693 h 4810125"/>
              <a:gd name="connsiteX755" fmla="*/ 1620586 w 4437063"/>
              <a:gd name="connsiteY755" fmla="*/ 1384071 h 4810125"/>
              <a:gd name="connsiteX756" fmla="*/ 1630111 w 4437063"/>
              <a:gd name="connsiteY756" fmla="*/ 1415023 h 4810125"/>
              <a:gd name="connsiteX757" fmla="*/ 1638050 w 4437063"/>
              <a:gd name="connsiteY757" fmla="*/ 1432085 h 4810125"/>
              <a:gd name="connsiteX758" fmla="*/ 1647179 w 4437063"/>
              <a:gd name="connsiteY758" fmla="*/ 1445180 h 4810125"/>
              <a:gd name="connsiteX759" fmla="*/ 1657101 w 4437063"/>
              <a:gd name="connsiteY759" fmla="*/ 1455497 h 4810125"/>
              <a:gd name="connsiteX760" fmla="*/ 1667421 w 4437063"/>
              <a:gd name="connsiteY760" fmla="*/ 1462640 h 4810125"/>
              <a:gd name="connsiteX761" fmla="*/ 1678138 w 4437063"/>
              <a:gd name="connsiteY761" fmla="*/ 1467005 h 4810125"/>
              <a:gd name="connsiteX762" fmla="*/ 1688854 w 4437063"/>
              <a:gd name="connsiteY762" fmla="*/ 1467401 h 4810125"/>
              <a:gd name="connsiteX763" fmla="*/ 1699174 w 4437063"/>
              <a:gd name="connsiteY763" fmla="*/ 1465417 h 4810125"/>
              <a:gd name="connsiteX764" fmla="*/ 1709494 w 4437063"/>
              <a:gd name="connsiteY764" fmla="*/ 1459068 h 4810125"/>
              <a:gd name="connsiteX765" fmla="*/ 1718622 w 4437063"/>
              <a:gd name="connsiteY765" fmla="*/ 1450339 h 4810125"/>
              <a:gd name="connsiteX766" fmla="*/ 1722988 w 4437063"/>
              <a:gd name="connsiteY766" fmla="*/ 1444386 h 4810125"/>
              <a:gd name="connsiteX767" fmla="*/ 1732117 w 4437063"/>
              <a:gd name="connsiteY767" fmla="*/ 1426927 h 4810125"/>
              <a:gd name="connsiteX768" fmla="*/ 1755535 w 4437063"/>
              <a:gd name="connsiteY768" fmla="*/ 1366612 h 4810125"/>
              <a:gd name="connsiteX769" fmla="*/ 1785700 w 4437063"/>
              <a:gd name="connsiteY769" fmla="*/ 1301932 h 4810125"/>
              <a:gd name="connsiteX770" fmla="*/ 1808324 w 4437063"/>
              <a:gd name="connsiteY770" fmla="*/ 1258680 h 4810125"/>
              <a:gd name="connsiteX771" fmla="*/ 1832933 w 4437063"/>
              <a:gd name="connsiteY771" fmla="*/ 1213840 h 4810125"/>
              <a:gd name="connsiteX772" fmla="*/ 1880562 w 4437063"/>
              <a:gd name="connsiteY772" fmla="*/ 1135669 h 4810125"/>
              <a:gd name="connsiteX773" fmla="*/ 1926604 w 4437063"/>
              <a:gd name="connsiteY773" fmla="*/ 1064640 h 4810125"/>
              <a:gd name="connsiteX774" fmla="*/ 1968279 w 4437063"/>
              <a:gd name="connsiteY774" fmla="*/ 991230 h 4810125"/>
              <a:gd name="connsiteX775" fmla="*/ 1986537 w 4437063"/>
              <a:gd name="connsiteY775" fmla="*/ 951153 h 4810125"/>
              <a:gd name="connsiteX776" fmla="*/ 1996063 w 4437063"/>
              <a:gd name="connsiteY776" fmla="*/ 928534 h 4810125"/>
              <a:gd name="connsiteX777" fmla="*/ 2011939 w 4437063"/>
              <a:gd name="connsiteY777" fmla="*/ 873378 h 4810125"/>
              <a:gd name="connsiteX778" fmla="*/ 2032579 w 4437063"/>
              <a:gd name="connsiteY778" fmla="*/ 776160 h 4810125"/>
              <a:gd name="connsiteX779" fmla="*/ 2063538 w 4437063"/>
              <a:gd name="connsiteY779" fmla="*/ 567438 h 4810125"/>
              <a:gd name="connsiteX780" fmla="*/ 2078223 w 4437063"/>
              <a:gd name="connsiteY780" fmla="*/ 472600 h 4810125"/>
              <a:gd name="connsiteX781" fmla="*/ 2086162 w 4437063"/>
              <a:gd name="connsiteY781" fmla="*/ 435697 h 4810125"/>
              <a:gd name="connsiteX782" fmla="*/ 2104023 w 4437063"/>
              <a:gd name="connsiteY782" fmla="*/ 361493 h 4810125"/>
              <a:gd name="connsiteX783" fmla="*/ 2127837 w 4437063"/>
              <a:gd name="connsiteY783" fmla="*/ 291655 h 4810125"/>
              <a:gd name="connsiteX784" fmla="*/ 2149270 w 4437063"/>
              <a:gd name="connsiteY784" fmla="*/ 244038 h 4810125"/>
              <a:gd name="connsiteX785" fmla="*/ 2166338 w 4437063"/>
              <a:gd name="connsiteY785" fmla="*/ 215071 h 4810125"/>
              <a:gd name="connsiteX786" fmla="*/ 2175863 w 4437063"/>
              <a:gd name="connsiteY786" fmla="*/ 201579 h 4810125"/>
              <a:gd name="connsiteX787" fmla="*/ 2199678 w 4437063"/>
              <a:gd name="connsiteY787" fmla="*/ 171025 h 4810125"/>
              <a:gd name="connsiteX788" fmla="*/ 2246117 w 4437063"/>
              <a:gd name="connsiteY788" fmla="*/ 121424 h 4810125"/>
              <a:gd name="connsiteX789" fmla="*/ 2293349 w 4437063"/>
              <a:gd name="connsiteY789" fmla="*/ 82933 h 4810125"/>
              <a:gd name="connsiteX790" fmla="*/ 2343360 w 4437063"/>
              <a:gd name="connsiteY790" fmla="*/ 51585 h 4810125"/>
              <a:gd name="connsiteX791" fmla="*/ 2369953 w 4437063"/>
              <a:gd name="connsiteY791" fmla="*/ 37300 h 4810125"/>
              <a:gd name="connsiteX792" fmla="*/ 2386623 w 4437063"/>
              <a:gd name="connsiteY792" fmla="*/ 29364 h 4810125"/>
              <a:gd name="connsiteX793" fmla="*/ 2420757 w 4437063"/>
              <a:gd name="connsiteY793" fmla="*/ 17063 h 4810125"/>
              <a:gd name="connsiteX794" fmla="*/ 2472753 w 4437063"/>
              <a:gd name="connsiteY794" fmla="*/ 5952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</a:cxnLst>
            <a:rect l="l" t="t" r="r" b="b"/>
            <a:pathLst>
              <a:path w="4437063" h="4810125">
                <a:moveTo>
                  <a:pt x="4437063" y="1081703"/>
                </a:moveTo>
                <a:lnTo>
                  <a:pt x="4429592" y="1082685"/>
                </a:lnTo>
                <a:lnTo>
                  <a:pt x="4431507" y="1082099"/>
                </a:lnTo>
                <a:close/>
                <a:moveTo>
                  <a:pt x="717614" y="207531"/>
                </a:moveTo>
                <a:lnTo>
                  <a:pt x="721403" y="232026"/>
                </a:lnTo>
                <a:lnTo>
                  <a:pt x="718408" y="217055"/>
                </a:lnTo>
                <a:close/>
                <a:moveTo>
                  <a:pt x="1031570" y="111900"/>
                </a:moveTo>
                <a:lnTo>
                  <a:pt x="1043178" y="113447"/>
                </a:lnTo>
                <a:lnTo>
                  <a:pt x="1020457" y="113884"/>
                </a:lnTo>
                <a:lnTo>
                  <a:pt x="1016885" y="113884"/>
                </a:lnTo>
                <a:lnTo>
                  <a:pt x="1018075" y="113091"/>
                </a:lnTo>
                <a:close/>
                <a:moveTo>
                  <a:pt x="2559676" y="0"/>
                </a:moveTo>
                <a:lnTo>
                  <a:pt x="2574759" y="1190"/>
                </a:lnTo>
                <a:lnTo>
                  <a:pt x="2563248" y="1587"/>
                </a:lnTo>
                <a:lnTo>
                  <a:pt x="2494583" y="11904"/>
                </a:lnTo>
                <a:lnTo>
                  <a:pt x="2435443" y="27380"/>
                </a:lnTo>
                <a:lnTo>
                  <a:pt x="2404484" y="39681"/>
                </a:lnTo>
                <a:lnTo>
                  <a:pt x="2387020" y="47617"/>
                </a:lnTo>
                <a:lnTo>
                  <a:pt x="2351298" y="68648"/>
                </a:lnTo>
                <a:lnTo>
                  <a:pt x="2315576" y="95631"/>
                </a:lnTo>
                <a:lnTo>
                  <a:pt x="2279854" y="128169"/>
                </a:lnTo>
                <a:lnTo>
                  <a:pt x="2246514" y="165866"/>
                </a:lnTo>
                <a:lnTo>
                  <a:pt x="2215555" y="207928"/>
                </a:lnTo>
                <a:lnTo>
                  <a:pt x="2188962" y="253561"/>
                </a:lnTo>
                <a:lnTo>
                  <a:pt x="2167131" y="303559"/>
                </a:lnTo>
                <a:lnTo>
                  <a:pt x="2158399" y="329352"/>
                </a:lnTo>
                <a:lnTo>
                  <a:pt x="2151652" y="355144"/>
                </a:lnTo>
                <a:lnTo>
                  <a:pt x="2144111" y="411491"/>
                </a:lnTo>
                <a:lnTo>
                  <a:pt x="2140538" y="506726"/>
                </a:lnTo>
                <a:lnTo>
                  <a:pt x="2140935" y="610690"/>
                </a:lnTo>
                <a:lnTo>
                  <a:pt x="2139348" y="681719"/>
                </a:lnTo>
                <a:lnTo>
                  <a:pt x="2134982" y="751954"/>
                </a:lnTo>
                <a:lnTo>
                  <a:pt x="2124662" y="820999"/>
                </a:lnTo>
                <a:lnTo>
                  <a:pt x="2115930" y="853934"/>
                </a:lnTo>
                <a:lnTo>
                  <a:pt x="2104023" y="895996"/>
                </a:lnTo>
                <a:lnTo>
                  <a:pt x="2081796" y="965041"/>
                </a:lnTo>
                <a:lnTo>
                  <a:pt x="2060759" y="1020197"/>
                </a:lnTo>
                <a:lnTo>
                  <a:pt x="2039326" y="1067417"/>
                </a:lnTo>
                <a:lnTo>
                  <a:pt x="2003207" y="1132494"/>
                </a:lnTo>
                <a:lnTo>
                  <a:pt x="1941289" y="1237649"/>
                </a:lnTo>
                <a:lnTo>
                  <a:pt x="1900804" y="1312249"/>
                </a:lnTo>
                <a:lnTo>
                  <a:pt x="1880562" y="1349549"/>
                </a:lnTo>
                <a:lnTo>
                  <a:pt x="1847618" y="1420578"/>
                </a:lnTo>
                <a:lnTo>
                  <a:pt x="1822613" y="1485258"/>
                </a:lnTo>
                <a:lnTo>
                  <a:pt x="1804752" y="1544779"/>
                </a:lnTo>
                <a:lnTo>
                  <a:pt x="1792845" y="1599142"/>
                </a:lnTo>
                <a:lnTo>
                  <a:pt x="1787288" y="1649537"/>
                </a:lnTo>
                <a:lnTo>
                  <a:pt x="1786097" y="1696361"/>
                </a:lnTo>
                <a:lnTo>
                  <a:pt x="1789273" y="1739613"/>
                </a:lnTo>
                <a:lnTo>
                  <a:pt x="1796417" y="1780484"/>
                </a:lnTo>
                <a:lnTo>
                  <a:pt x="1806737" y="1819371"/>
                </a:lnTo>
                <a:lnTo>
                  <a:pt x="1826185" y="1874925"/>
                </a:lnTo>
                <a:lnTo>
                  <a:pt x="1856747" y="1946747"/>
                </a:lnTo>
                <a:lnTo>
                  <a:pt x="1888103" y="2020157"/>
                </a:lnTo>
                <a:lnTo>
                  <a:pt x="1901201" y="2059044"/>
                </a:lnTo>
                <a:lnTo>
                  <a:pt x="1907949" y="2078488"/>
                </a:lnTo>
                <a:lnTo>
                  <a:pt x="1922238" y="2113804"/>
                </a:lnTo>
                <a:lnTo>
                  <a:pt x="1937320" y="2146343"/>
                </a:lnTo>
                <a:lnTo>
                  <a:pt x="1953594" y="2175310"/>
                </a:lnTo>
                <a:lnTo>
                  <a:pt x="1971454" y="2200705"/>
                </a:lnTo>
                <a:lnTo>
                  <a:pt x="1989315" y="2222927"/>
                </a:lnTo>
                <a:lnTo>
                  <a:pt x="2007970" y="2241974"/>
                </a:lnTo>
                <a:lnTo>
                  <a:pt x="2026228" y="2257449"/>
                </a:lnTo>
                <a:lnTo>
                  <a:pt x="2045280" y="2269750"/>
                </a:lnTo>
                <a:lnTo>
                  <a:pt x="2063935" y="2278480"/>
                </a:lnTo>
                <a:lnTo>
                  <a:pt x="2082589" y="2283639"/>
                </a:lnTo>
                <a:lnTo>
                  <a:pt x="2100847" y="2285623"/>
                </a:lnTo>
                <a:lnTo>
                  <a:pt x="2117915" y="2284035"/>
                </a:lnTo>
                <a:lnTo>
                  <a:pt x="2134982" y="2278877"/>
                </a:lnTo>
                <a:lnTo>
                  <a:pt x="2150461" y="2270147"/>
                </a:lnTo>
                <a:lnTo>
                  <a:pt x="2165147" y="2258640"/>
                </a:lnTo>
                <a:lnTo>
                  <a:pt x="2171894" y="2250703"/>
                </a:lnTo>
                <a:lnTo>
                  <a:pt x="2195709" y="2221340"/>
                </a:lnTo>
                <a:lnTo>
                  <a:pt x="2227462" y="2170548"/>
                </a:lnTo>
                <a:lnTo>
                  <a:pt x="2260009" y="2089599"/>
                </a:lnTo>
                <a:lnTo>
                  <a:pt x="2286602" y="2008650"/>
                </a:lnTo>
                <a:lnTo>
                  <a:pt x="2305256" y="1951509"/>
                </a:lnTo>
                <a:lnTo>
                  <a:pt x="2330262" y="1866195"/>
                </a:lnTo>
                <a:lnTo>
                  <a:pt x="2352489" y="1790404"/>
                </a:lnTo>
                <a:lnTo>
                  <a:pt x="2385829" y="1696757"/>
                </a:lnTo>
                <a:lnTo>
                  <a:pt x="2412819" y="1632077"/>
                </a:lnTo>
                <a:lnTo>
                  <a:pt x="2440603" y="1566207"/>
                </a:lnTo>
                <a:lnTo>
                  <a:pt x="2475531" y="1492797"/>
                </a:lnTo>
                <a:lnTo>
                  <a:pt x="2497361" y="1453116"/>
                </a:lnTo>
                <a:lnTo>
                  <a:pt x="2519191" y="1418991"/>
                </a:lnTo>
                <a:lnTo>
                  <a:pt x="2542212" y="1388833"/>
                </a:lnTo>
                <a:lnTo>
                  <a:pt x="2581506" y="1344390"/>
                </a:lnTo>
                <a:lnTo>
                  <a:pt x="2613656" y="1312646"/>
                </a:lnTo>
                <a:lnTo>
                  <a:pt x="2635883" y="1291615"/>
                </a:lnTo>
                <a:lnTo>
                  <a:pt x="2682321" y="1254712"/>
                </a:lnTo>
                <a:lnTo>
                  <a:pt x="2730744" y="1221776"/>
                </a:lnTo>
                <a:lnTo>
                  <a:pt x="2781152" y="1191619"/>
                </a:lnTo>
                <a:lnTo>
                  <a:pt x="2858550" y="1148763"/>
                </a:lnTo>
                <a:lnTo>
                  <a:pt x="2939520" y="1102337"/>
                </a:lnTo>
                <a:lnTo>
                  <a:pt x="2993896" y="1066624"/>
                </a:lnTo>
                <a:lnTo>
                  <a:pt x="3021680" y="1047180"/>
                </a:lnTo>
                <a:lnTo>
                  <a:pt x="3049067" y="1026546"/>
                </a:lnTo>
                <a:lnTo>
                  <a:pt x="3100665" y="984485"/>
                </a:lnTo>
                <a:lnTo>
                  <a:pt x="3147898" y="940438"/>
                </a:lnTo>
                <a:lnTo>
                  <a:pt x="3191161" y="894012"/>
                </a:lnTo>
                <a:lnTo>
                  <a:pt x="3230455" y="846791"/>
                </a:lnTo>
                <a:lnTo>
                  <a:pt x="3266177" y="798381"/>
                </a:lnTo>
                <a:lnTo>
                  <a:pt x="3297930" y="748383"/>
                </a:lnTo>
                <a:lnTo>
                  <a:pt x="3325714" y="697591"/>
                </a:lnTo>
                <a:lnTo>
                  <a:pt x="3337621" y="671799"/>
                </a:lnTo>
                <a:lnTo>
                  <a:pt x="3343971" y="658307"/>
                </a:lnTo>
                <a:lnTo>
                  <a:pt x="3354291" y="628943"/>
                </a:lnTo>
                <a:lnTo>
                  <a:pt x="3366992" y="579739"/>
                </a:lnTo>
                <a:lnTo>
                  <a:pt x="3379693" y="506726"/>
                </a:lnTo>
                <a:lnTo>
                  <a:pt x="3388029" y="431729"/>
                </a:lnTo>
                <a:lnTo>
                  <a:pt x="3394379" y="326177"/>
                </a:lnTo>
                <a:lnTo>
                  <a:pt x="3395173" y="231737"/>
                </a:lnTo>
                <a:lnTo>
                  <a:pt x="3395173" y="221816"/>
                </a:lnTo>
                <a:lnTo>
                  <a:pt x="3396364" y="230943"/>
                </a:lnTo>
                <a:lnTo>
                  <a:pt x="3403905" y="321019"/>
                </a:lnTo>
                <a:lnTo>
                  <a:pt x="3407080" y="423396"/>
                </a:lnTo>
                <a:lnTo>
                  <a:pt x="3405493" y="497599"/>
                </a:lnTo>
                <a:lnTo>
                  <a:pt x="3399539" y="571009"/>
                </a:lnTo>
                <a:lnTo>
                  <a:pt x="3390013" y="622594"/>
                </a:lnTo>
                <a:lnTo>
                  <a:pt x="3382075" y="653942"/>
                </a:lnTo>
                <a:lnTo>
                  <a:pt x="3377312" y="668624"/>
                </a:lnTo>
                <a:lnTo>
                  <a:pt x="3366992" y="697194"/>
                </a:lnTo>
                <a:lnTo>
                  <a:pt x="3344765" y="749970"/>
                </a:lnTo>
                <a:lnTo>
                  <a:pt x="3320157" y="800365"/>
                </a:lnTo>
                <a:lnTo>
                  <a:pt x="3292770" y="848379"/>
                </a:lnTo>
                <a:lnTo>
                  <a:pt x="3263002" y="894012"/>
                </a:lnTo>
                <a:lnTo>
                  <a:pt x="3230058" y="939248"/>
                </a:lnTo>
                <a:lnTo>
                  <a:pt x="3193542" y="984088"/>
                </a:lnTo>
                <a:lnTo>
                  <a:pt x="3153454" y="1028927"/>
                </a:lnTo>
                <a:lnTo>
                  <a:pt x="3131227" y="1051942"/>
                </a:lnTo>
                <a:lnTo>
                  <a:pt x="3109397" y="1074163"/>
                </a:lnTo>
                <a:lnTo>
                  <a:pt x="3062959" y="1113051"/>
                </a:lnTo>
                <a:lnTo>
                  <a:pt x="3014933" y="1147176"/>
                </a:lnTo>
                <a:lnTo>
                  <a:pt x="2964128" y="1178921"/>
                </a:lnTo>
                <a:lnTo>
                  <a:pt x="2882761" y="1226935"/>
                </a:lnTo>
                <a:lnTo>
                  <a:pt x="2793456" y="1283679"/>
                </a:lnTo>
                <a:lnTo>
                  <a:pt x="2729554" y="1329709"/>
                </a:lnTo>
                <a:lnTo>
                  <a:pt x="2695816" y="1356295"/>
                </a:lnTo>
                <a:lnTo>
                  <a:pt x="2679146" y="1370580"/>
                </a:lnTo>
                <a:lnTo>
                  <a:pt x="2646599" y="1404706"/>
                </a:lnTo>
                <a:lnTo>
                  <a:pt x="2616434" y="1443990"/>
                </a:lnTo>
                <a:lnTo>
                  <a:pt x="2588650" y="1486845"/>
                </a:lnTo>
                <a:lnTo>
                  <a:pt x="2562454" y="1533272"/>
                </a:lnTo>
                <a:lnTo>
                  <a:pt x="2538243" y="1582079"/>
                </a:lnTo>
                <a:lnTo>
                  <a:pt x="2505299" y="1656283"/>
                </a:lnTo>
                <a:lnTo>
                  <a:pt x="2469974" y="1752311"/>
                </a:lnTo>
                <a:lnTo>
                  <a:pt x="2442587" y="1837228"/>
                </a:lnTo>
                <a:lnTo>
                  <a:pt x="2417185" y="1928891"/>
                </a:lnTo>
                <a:lnTo>
                  <a:pt x="2414407" y="1942779"/>
                </a:lnTo>
                <a:lnTo>
                  <a:pt x="2409247" y="1973730"/>
                </a:lnTo>
                <a:lnTo>
                  <a:pt x="2396546" y="2032061"/>
                </a:lnTo>
                <a:lnTo>
                  <a:pt x="2380669" y="2087218"/>
                </a:lnTo>
                <a:lnTo>
                  <a:pt x="2361618" y="2139597"/>
                </a:lnTo>
                <a:lnTo>
                  <a:pt x="2338994" y="2191182"/>
                </a:lnTo>
                <a:lnTo>
                  <a:pt x="2313195" y="2241974"/>
                </a:lnTo>
                <a:lnTo>
                  <a:pt x="2269534" y="2319352"/>
                </a:lnTo>
                <a:lnTo>
                  <a:pt x="2235797" y="2373714"/>
                </a:lnTo>
                <a:lnTo>
                  <a:pt x="2219127" y="2400301"/>
                </a:lnTo>
                <a:lnTo>
                  <a:pt x="2195709" y="2450299"/>
                </a:lnTo>
                <a:lnTo>
                  <a:pt x="2181817" y="2493551"/>
                </a:lnTo>
                <a:lnTo>
                  <a:pt x="2174673" y="2531248"/>
                </a:lnTo>
                <a:lnTo>
                  <a:pt x="2173482" y="2561405"/>
                </a:lnTo>
                <a:lnTo>
                  <a:pt x="2175070" y="2584420"/>
                </a:lnTo>
                <a:lnTo>
                  <a:pt x="2180230" y="2606642"/>
                </a:lnTo>
                <a:lnTo>
                  <a:pt x="2181817" y="2609419"/>
                </a:lnTo>
                <a:lnTo>
                  <a:pt x="2201266" y="2585611"/>
                </a:lnTo>
                <a:lnTo>
                  <a:pt x="2314385" y="2441172"/>
                </a:lnTo>
                <a:lnTo>
                  <a:pt x="2401706" y="2320542"/>
                </a:lnTo>
                <a:lnTo>
                  <a:pt x="2442190" y="2260624"/>
                </a:lnTo>
                <a:lnTo>
                  <a:pt x="2472356" y="2212610"/>
                </a:lnTo>
                <a:lnTo>
                  <a:pt x="2516016" y="2137613"/>
                </a:lnTo>
                <a:lnTo>
                  <a:pt x="2562454" y="2045156"/>
                </a:lnTo>
                <a:lnTo>
                  <a:pt x="2594207" y="1975714"/>
                </a:lnTo>
                <a:lnTo>
                  <a:pt x="2606115" y="1951509"/>
                </a:lnTo>
                <a:lnTo>
                  <a:pt x="2631914" y="1905082"/>
                </a:lnTo>
                <a:lnTo>
                  <a:pt x="2659697" y="1861433"/>
                </a:lnTo>
                <a:lnTo>
                  <a:pt x="2689466" y="1820165"/>
                </a:lnTo>
                <a:lnTo>
                  <a:pt x="2720425" y="1783262"/>
                </a:lnTo>
                <a:lnTo>
                  <a:pt x="2750987" y="1750327"/>
                </a:lnTo>
                <a:lnTo>
                  <a:pt x="2781549" y="1722153"/>
                </a:lnTo>
                <a:lnTo>
                  <a:pt x="2811317" y="1699535"/>
                </a:lnTo>
                <a:lnTo>
                  <a:pt x="2825209" y="1690805"/>
                </a:lnTo>
                <a:lnTo>
                  <a:pt x="2840292" y="1682869"/>
                </a:lnTo>
                <a:lnTo>
                  <a:pt x="2881968" y="1670568"/>
                </a:lnTo>
                <a:lnTo>
                  <a:pt x="2934757" y="1662235"/>
                </a:lnTo>
                <a:lnTo>
                  <a:pt x="2995087" y="1656680"/>
                </a:lnTo>
                <a:lnTo>
                  <a:pt x="3161393" y="1651521"/>
                </a:lnTo>
                <a:lnTo>
                  <a:pt x="3277291" y="1651521"/>
                </a:lnTo>
                <a:lnTo>
                  <a:pt x="3375724" y="1651124"/>
                </a:lnTo>
                <a:lnTo>
                  <a:pt x="3522184" y="1646363"/>
                </a:lnTo>
                <a:lnTo>
                  <a:pt x="3641257" y="1633665"/>
                </a:lnTo>
                <a:lnTo>
                  <a:pt x="3714686" y="1621760"/>
                </a:lnTo>
                <a:lnTo>
                  <a:pt x="3727784" y="1619776"/>
                </a:lnTo>
                <a:lnTo>
                  <a:pt x="3754774" y="1611840"/>
                </a:lnTo>
                <a:lnTo>
                  <a:pt x="3800022" y="1594380"/>
                </a:lnTo>
                <a:lnTo>
                  <a:pt x="3865909" y="1559461"/>
                </a:lnTo>
                <a:lnTo>
                  <a:pt x="3934971" y="1512241"/>
                </a:lnTo>
                <a:lnTo>
                  <a:pt x="3969899" y="1484464"/>
                </a:lnTo>
                <a:lnTo>
                  <a:pt x="3991333" y="1465814"/>
                </a:lnTo>
                <a:lnTo>
                  <a:pt x="4034199" y="1424149"/>
                </a:lnTo>
                <a:lnTo>
                  <a:pt x="4095323" y="1356692"/>
                </a:lnTo>
                <a:lnTo>
                  <a:pt x="4169149" y="1266219"/>
                </a:lnTo>
                <a:lnTo>
                  <a:pt x="4231067" y="1189238"/>
                </a:lnTo>
                <a:lnTo>
                  <a:pt x="4256469" y="1161858"/>
                </a:lnTo>
                <a:lnTo>
                  <a:pt x="4268773" y="1150747"/>
                </a:lnTo>
                <a:lnTo>
                  <a:pt x="4296953" y="1130510"/>
                </a:lnTo>
                <a:lnTo>
                  <a:pt x="4327119" y="1115035"/>
                </a:lnTo>
                <a:lnTo>
                  <a:pt x="4356887" y="1102733"/>
                </a:lnTo>
                <a:lnTo>
                  <a:pt x="4421981" y="1083687"/>
                </a:lnTo>
                <a:lnTo>
                  <a:pt x="4429592" y="1082685"/>
                </a:lnTo>
                <a:lnTo>
                  <a:pt x="4392609" y="1094004"/>
                </a:lnTo>
                <a:lnTo>
                  <a:pt x="4355299" y="1112257"/>
                </a:lnTo>
                <a:lnTo>
                  <a:pt x="4333469" y="1126145"/>
                </a:lnTo>
                <a:lnTo>
                  <a:pt x="4322356" y="1134081"/>
                </a:lnTo>
                <a:lnTo>
                  <a:pt x="4297747" y="1157890"/>
                </a:lnTo>
                <a:lnTo>
                  <a:pt x="4256469" y="1206698"/>
                </a:lnTo>
                <a:lnTo>
                  <a:pt x="4199314" y="1287250"/>
                </a:lnTo>
                <a:lnTo>
                  <a:pt x="4145334" y="1372167"/>
                </a:lnTo>
                <a:lnTo>
                  <a:pt x="4122313" y="1411054"/>
                </a:lnTo>
                <a:lnTo>
                  <a:pt x="4100086" y="1446371"/>
                </a:lnTo>
                <a:lnTo>
                  <a:pt x="4054838" y="1508273"/>
                </a:lnTo>
                <a:lnTo>
                  <a:pt x="4008400" y="1559461"/>
                </a:lnTo>
                <a:lnTo>
                  <a:pt x="3959580" y="1604698"/>
                </a:lnTo>
                <a:lnTo>
                  <a:pt x="3933781" y="1625332"/>
                </a:lnTo>
                <a:lnTo>
                  <a:pt x="3919889" y="1635649"/>
                </a:lnTo>
                <a:lnTo>
                  <a:pt x="3882976" y="1657076"/>
                </a:lnTo>
                <a:lnTo>
                  <a:pt x="3834950" y="1679298"/>
                </a:lnTo>
                <a:lnTo>
                  <a:pt x="3775810" y="1701122"/>
                </a:lnTo>
                <a:lnTo>
                  <a:pt x="3705954" y="1720963"/>
                </a:lnTo>
                <a:lnTo>
                  <a:pt x="3626175" y="1738819"/>
                </a:lnTo>
                <a:lnTo>
                  <a:pt x="3535679" y="1752707"/>
                </a:lnTo>
                <a:lnTo>
                  <a:pt x="3434864" y="1762231"/>
                </a:lnTo>
                <a:lnTo>
                  <a:pt x="3380487" y="1764215"/>
                </a:lnTo>
                <a:lnTo>
                  <a:pt x="3278084" y="1766596"/>
                </a:lnTo>
                <a:lnTo>
                  <a:pt x="3137975" y="1765802"/>
                </a:lnTo>
                <a:lnTo>
                  <a:pt x="3064546" y="1767786"/>
                </a:lnTo>
                <a:lnTo>
                  <a:pt x="3020886" y="1773342"/>
                </a:lnTo>
                <a:lnTo>
                  <a:pt x="2976432" y="1784452"/>
                </a:lnTo>
                <a:lnTo>
                  <a:pt x="2927612" y="1801118"/>
                </a:lnTo>
                <a:lnTo>
                  <a:pt x="2898638" y="1813419"/>
                </a:lnTo>
                <a:lnTo>
                  <a:pt x="2884349" y="1820165"/>
                </a:lnTo>
                <a:lnTo>
                  <a:pt x="2856565" y="1837625"/>
                </a:lnTo>
                <a:lnTo>
                  <a:pt x="2830766" y="1858656"/>
                </a:lnTo>
                <a:lnTo>
                  <a:pt x="2806554" y="1884051"/>
                </a:lnTo>
                <a:lnTo>
                  <a:pt x="2773214" y="1926113"/>
                </a:lnTo>
                <a:lnTo>
                  <a:pt x="2732729" y="1991984"/>
                </a:lnTo>
                <a:lnTo>
                  <a:pt x="2678749" y="2099916"/>
                </a:lnTo>
                <a:lnTo>
                  <a:pt x="2628738" y="2210229"/>
                </a:lnTo>
                <a:lnTo>
                  <a:pt x="2596192" y="2278480"/>
                </a:lnTo>
                <a:lnTo>
                  <a:pt x="2579522" y="2309828"/>
                </a:lnTo>
                <a:lnTo>
                  <a:pt x="2532686" y="2393158"/>
                </a:lnTo>
                <a:lnTo>
                  <a:pt x="2461639" y="2515772"/>
                </a:lnTo>
                <a:lnTo>
                  <a:pt x="2401706" y="2610213"/>
                </a:lnTo>
                <a:lnTo>
                  <a:pt x="2335025" y="2709019"/>
                </a:lnTo>
                <a:lnTo>
                  <a:pt x="2291364" y="2771318"/>
                </a:lnTo>
                <a:lnTo>
                  <a:pt x="2312004" y="2766953"/>
                </a:lnTo>
                <a:lnTo>
                  <a:pt x="2447747" y="2726082"/>
                </a:lnTo>
                <a:lnTo>
                  <a:pt x="2540227" y="2690369"/>
                </a:lnTo>
                <a:lnTo>
                  <a:pt x="2607305" y="2660608"/>
                </a:lnTo>
                <a:lnTo>
                  <a:pt x="2641440" y="2643545"/>
                </a:lnTo>
                <a:lnTo>
                  <a:pt x="2681131" y="2624101"/>
                </a:lnTo>
                <a:lnTo>
                  <a:pt x="2752178" y="2591563"/>
                </a:lnTo>
                <a:lnTo>
                  <a:pt x="2842673" y="2554263"/>
                </a:lnTo>
                <a:lnTo>
                  <a:pt x="2941107" y="2516566"/>
                </a:lnTo>
                <a:lnTo>
                  <a:pt x="3006201" y="2487996"/>
                </a:lnTo>
                <a:lnTo>
                  <a:pt x="3049067" y="2465377"/>
                </a:lnTo>
                <a:lnTo>
                  <a:pt x="3070500" y="2451886"/>
                </a:lnTo>
                <a:lnTo>
                  <a:pt x="3096696" y="2435220"/>
                </a:lnTo>
                <a:lnTo>
                  <a:pt x="3139563" y="2403872"/>
                </a:lnTo>
                <a:lnTo>
                  <a:pt x="3173697" y="2374905"/>
                </a:lnTo>
                <a:lnTo>
                  <a:pt x="3199893" y="2347922"/>
                </a:lnTo>
                <a:lnTo>
                  <a:pt x="3231249" y="2309431"/>
                </a:lnTo>
                <a:lnTo>
                  <a:pt x="3266574" y="2263005"/>
                </a:lnTo>
                <a:lnTo>
                  <a:pt x="3287213" y="2241180"/>
                </a:lnTo>
                <a:lnTo>
                  <a:pt x="3298724" y="2229673"/>
                </a:lnTo>
                <a:lnTo>
                  <a:pt x="3324920" y="2207054"/>
                </a:lnTo>
                <a:lnTo>
                  <a:pt x="3356276" y="2184833"/>
                </a:lnTo>
                <a:lnTo>
                  <a:pt x="3391998" y="2163802"/>
                </a:lnTo>
                <a:lnTo>
                  <a:pt x="3433276" y="2144755"/>
                </a:lnTo>
                <a:lnTo>
                  <a:pt x="3481303" y="2128883"/>
                </a:lnTo>
                <a:lnTo>
                  <a:pt x="3534489" y="2116582"/>
                </a:lnTo>
                <a:lnTo>
                  <a:pt x="3594819" y="2108249"/>
                </a:lnTo>
                <a:lnTo>
                  <a:pt x="3627763" y="2106662"/>
                </a:lnTo>
                <a:lnTo>
                  <a:pt x="3658722" y="2105868"/>
                </a:lnTo>
                <a:lnTo>
                  <a:pt x="3713098" y="2107852"/>
                </a:lnTo>
                <a:lnTo>
                  <a:pt x="3757949" y="2113011"/>
                </a:lnTo>
                <a:lnTo>
                  <a:pt x="3794068" y="2120550"/>
                </a:lnTo>
                <a:lnTo>
                  <a:pt x="3834156" y="2132851"/>
                </a:lnTo>
                <a:lnTo>
                  <a:pt x="3859955" y="2145946"/>
                </a:lnTo>
                <a:lnTo>
                  <a:pt x="3861940" y="2147533"/>
                </a:lnTo>
                <a:lnTo>
                  <a:pt x="3853208" y="2146343"/>
                </a:lnTo>
                <a:lnTo>
                  <a:pt x="3765490" y="2141184"/>
                </a:lnTo>
                <a:lnTo>
                  <a:pt x="3667454" y="2141184"/>
                </a:lnTo>
                <a:lnTo>
                  <a:pt x="3597597" y="2145946"/>
                </a:lnTo>
                <a:lnTo>
                  <a:pt x="3528932" y="2156263"/>
                </a:lnTo>
                <a:lnTo>
                  <a:pt x="3482096" y="2168564"/>
                </a:lnTo>
                <a:lnTo>
                  <a:pt x="3453916" y="2178881"/>
                </a:lnTo>
                <a:lnTo>
                  <a:pt x="3441215" y="2185627"/>
                </a:lnTo>
                <a:lnTo>
                  <a:pt x="3417003" y="2198325"/>
                </a:lnTo>
                <a:lnTo>
                  <a:pt x="3376121" y="2228482"/>
                </a:lnTo>
                <a:lnTo>
                  <a:pt x="3342781" y="2261417"/>
                </a:lnTo>
                <a:lnTo>
                  <a:pt x="3313806" y="2296337"/>
                </a:lnTo>
                <a:lnTo>
                  <a:pt x="3276894" y="2351096"/>
                </a:lnTo>
                <a:lnTo>
                  <a:pt x="3240775" y="2403872"/>
                </a:lnTo>
                <a:lnTo>
                  <a:pt x="3213785" y="2436807"/>
                </a:lnTo>
                <a:lnTo>
                  <a:pt x="3198702" y="2451886"/>
                </a:lnTo>
                <a:lnTo>
                  <a:pt x="3180047" y="2469346"/>
                </a:lnTo>
                <a:lnTo>
                  <a:pt x="3141150" y="2501090"/>
                </a:lnTo>
                <a:lnTo>
                  <a:pt x="3080026" y="2543946"/>
                </a:lnTo>
                <a:lnTo>
                  <a:pt x="2949839" y="2618943"/>
                </a:lnTo>
                <a:lnTo>
                  <a:pt x="2888932" y="2652474"/>
                </a:lnTo>
                <a:lnTo>
                  <a:pt x="2891235" y="2657078"/>
                </a:lnTo>
                <a:lnTo>
                  <a:pt x="2896791" y="2664619"/>
                </a:lnTo>
                <a:lnTo>
                  <a:pt x="2915047" y="2681685"/>
                </a:lnTo>
                <a:lnTo>
                  <a:pt x="2940447" y="2697957"/>
                </a:lnTo>
                <a:lnTo>
                  <a:pt x="2973388" y="2713435"/>
                </a:lnTo>
                <a:lnTo>
                  <a:pt x="2992438" y="2720182"/>
                </a:lnTo>
                <a:lnTo>
                  <a:pt x="3012678" y="2725738"/>
                </a:lnTo>
                <a:lnTo>
                  <a:pt x="3056731" y="2736057"/>
                </a:lnTo>
                <a:lnTo>
                  <a:pt x="3105150" y="2744391"/>
                </a:lnTo>
                <a:lnTo>
                  <a:pt x="3156347" y="2749550"/>
                </a:lnTo>
                <a:lnTo>
                  <a:pt x="3182938" y="2751535"/>
                </a:lnTo>
                <a:lnTo>
                  <a:pt x="3209528" y="2752725"/>
                </a:lnTo>
                <a:lnTo>
                  <a:pt x="3264694" y="2751535"/>
                </a:lnTo>
                <a:lnTo>
                  <a:pt x="3292872" y="2749154"/>
                </a:lnTo>
                <a:lnTo>
                  <a:pt x="3350022" y="2744788"/>
                </a:lnTo>
                <a:lnTo>
                  <a:pt x="3408363" y="2737644"/>
                </a:lnTo>
                <a:lnTo>
                  <a:pt x="3465910" y="2730897"/>
                </a:lnTo>
                <a:lnTo>
                  <a:pt x="3581003" y="2719388"/>
                </a:lnTo>
                <a:lnTo>
                  <a:pt x="3636566" y="2716610"/>
                </a:lnTo>
                <a:lnTo>
                  <a:pt x="3664347" y="2715419"/>
                </a:lnTo>
                <a:lnTo>
                  <a:pt x="3717528" y="2718594"/>
                </a:lnTo>
                <a:lnTo>
                  <a:pt x="3767931" y="2726928"/>
                </a:lnTo>
                <a:lnTo>
                  <a:pt x="3813572" y="2739628"/>
                </a:lnTo>
                <a:lnTo>
                  <a:pt x="3834210" y="2748360"/>
                </a:lnTo>
                <a:lnTo>
                  <a:pt x="3854053" y="2757885"/>
                </a:lnTo>
                <a:lnTo>
                  <a:pt x="3888581" y="2777729"/>
                </a:lnTo>
                <a:lnTo>
                  <a:pt x="3931047" y="2808685"/>
                </a:lnTo>
                <a:lnTo>
                  <a:pt x="3952081" y="2826147"/>
                </a:lnTo>
                <a:lnTo>
                  <a:pt x="3984228" y="2855516"/>
                </a:lnTo>
                <a:lnTo>
                  <a:pt x="3990975" y="2862263"/>
                </a:lnTo>
                <a:lnTo>
                  <a:pt x="3983831" y="2855913"/>
                </a:lnTo>
                <a:lnTo>
                  <a:pt x="3949700" y="2828132"/>
                </a:lnTo>
                <a:lnTo>
                  <a:pt x="3928269" y="2811860"/>
                </a:lnTo>
                <a:lnTo>
                  <a:pt x="3885010" y="2783682"/>
                </a:lnTo>
                <a:lnTo>
                  <a:pt x="3850085" y="2765425"/>
                </a:lnTo>
                <a:lnTo>
                  <a:pt x="3830638" y="2757885"/>
                </a:lnTo>
                <a:lnTo>
                  <a:pt x="3810000" y="2750741"/>
                </a:lnTo>
                <a:lnTo>
                  <a:pt x="3765153" y="2740422"/>
                </a:lnTo>
                <a:lnTo>
                  <a:pt x="3716338" y="2734469"/>
                </a:lnTo>
                <a:lnTo>
                  <a:pt x="3664347" y="2734469"/>
                </a:lnTo>
                <a:lnTo>
                  <a:pt x="3637756" y="2737247"/>
                </a:lnTo>
                <a:lnTo>
                  <a:pt x="3582988" y="2742407"/>
                </a:lnTo>
                <a:lnTo>
                  <a:pt x="3469878" y="2759869"/>
                </a:lnTo>
                <a:lnTo>
                  <a:pt x="3412331" y="2769791"/>
                </a:lnTo>
                <a:lnTo>
                  <a:pt x="3354785" y="2779316"/>
                </a:lnTo>
                <a:lnTo>
                  <a:pt x="3296444" y="2786460"/>
                </a:lnTo>
                <a:lnTo>
                  <a:pt x="3267869" y="2790825"/>
                </a:lnTo>
                <a:lnTo>
                  <a:pt x="3210322" y="2795191"/>
                </a:lnTo>
                <a:lnTo>
                  <a:pt x="3181747" y="2794794"/>
                </a:lnTo>
                <a:lnTo>
                  <a:pt x="3153966" y="2794794"/>
                </a:lnTo>
                <a:lnTo>
                  <a:pt x="3099991" y="2791619"/>
                </a:lnTo>
                <a:lnTo>
                  <a:pt x="3048794" y="2786063"/>
                </a:lnTo>
                <a:lnTo>
                  <a:pt x="3000375" y="2777332"/>
                </a:lnTo>
                <a:lnTo>
                  <a:pt x="2977753" y="2771775"/>
                </a:lnTo>
                <a:lnTo>
                  <a:pt x="2955528" y="2765425"/>
                </a:lnTo>
                <a:lnTo>
                  <a:pt x="2915047" y="2749154"/>
                </a:lnTo>
                <a:lnTo>
                  <a:pt x="2880122" y="2728913"/>
                </a:lnTo>
                <a:lnTo>
                  <a:pt x="2851547" y="2705497"/>
                </a:lnTo>
                <a:lnTo>
                  <a:pt x="2841228" y="2692003"/>
                </a:lnTo>
                <a:lnTo>
                  <a:pt x="2834672" y="2681871"/>
                </a:lnTo>
                <a:lnTo>
                  <a:pt x="2809730" y="2695130"/>
                </a:lnTo>
                <a:lnTo>
                  <a:pt x="2726378" y="2736399"/>
                </a:lnTo>
                <a:lnTo>
                  <a:pt x="2668826" y="2766953"/>
                </a:lnTo>
                <a:lnTo>
                  <a:pt x="2609687" y="2804253"/>
                </a:lnTo>
                <a:lnTo>
                  <a:pt x="2550150" y="2849092"/>
                </a:lnTo>
                <a:lnTo>
                  <a:pt x="2506490" y="2889567"/>
                </a:lnTo>
                <a:lnTo>
                  <a:pt x="2477516" y="2920518"/>
                </a:lnTo>
                <a:lnTo>
                  <a:pt x="2448541" y="2954247"/>
                </a:lnTo>
                <a:lnTo>
                  <a:pt x="2421551" y="2991944"/>
                </a:lnTo>
                <a:lnTo>
                  <a:pt x="2407659" y="3011784"/>
                </a:lnTo>
                <a:lnTo>
                  <a:pt x="2393767" y="3034006"/>
                </a:lnTo>
                <a:lnTo>
                  <a:pt x="2368762" y="3079242"/>
                </a:lnTo>
                <a:lnTo>
                  <a:pt x="2347726" y="3126066"/>
                </a:lnTo>
                <a:lnTo>
                  <a:pt x="2329865" y="3174079"/>
                </a:lnTo>
                <a:lnTo>
                  <a:pt x="2315576" y="3222887"/>
                </a:lnTo>
                <a:lnTo>
                  <a:pt x="2303669" y="3272885"/>
                </a:lnTo>
                <a:lnTo>
                  <a:pt x="2290571" y="3348676"/>
                </a:lnTo>
                <a:lnTo>
                  <a:pt x="2281839" y="3452243"/>
                </a:lnTo>
                <a:lnTo>
                  <a:pt x="2279457" y="3557794"/>
                </a:lnTo>
                <a:lnTo>
                  <a:pt x="2284220" y="3716915"/>
                </a:lnTo>
                <a:lnTo>
                  <a:pt x="2289777" y="3822466"/>
                </a:lnTo>
                <a:lnTo>
                  <a:pt x="2293349" y="3878416"/>
                </a:lnTo>
                <a:lnTo>
                  <a:pt x="2307241" y="4016903"/>
                </a:lnTo>
                <a:lnTo>
                  <a:pt x="2337406" y="4258163"/>
                </a:lnTo>
                <a:lnTo>
                  <a:pt x="2407659" y="4721637"/>
                </a:lnTo>
                <a:lnTo>
                  <a:pt x="2422345" y="4810125"/>
                </a:lnTo>
                <a:lnTo>
                  <a:pt x="1739262" y="4810125"/>
                </a:lnTo>
                <a:lnTo>
                  <a:pt x="1857144" y="4274432"/>
                </a:lnTo>
                <a:lnTo>
                  <a:pt x="1866273" y="4218085"/>
                </a:lnTo>
                <a:lnTo>
                  <a:pt x="1908346" y="3914129"/>
                </a:lnTo>
                <a:lnTo>
                  <a:pt x="1926604" y="3748263"/>
                </a:lnTo>
                <a:lnTo>
                  <a:pt x="1934145" y="3649060"/>
                </a:lnTo>
                <a:lnTo>
                  <a:pt x="1935733" y="3606602"/>
                </a:lnTo>
                <a:lnTo>
                  <a:pt x="1936923" y="3565730"/>
                </a:lnTo>
                <a:lnTo>
                  <a:pt x="1933351" y="3491924"/>
                </a:lnTo>
                <a:lnTo>
                  <a:pt x="1923825" y="3424863"/>
                </a:lnTo>
                <a:lnTo>
                  <a:pt x="1909933" y="3365342"/>
                </a:lnTo>
                <a:lnTo>
                  <a:pt x="1891675" y="3312169"/>
                </a:lnTo>
                <a:lnTo>
                  <a:pt x="1869448" y="3264552"/>
                </a:lnTo>
                <a:lnTo>
                  <a:pt x="1843252" y="3222490"/>
                </a:lnTo>
                <a:lnTo>
                  <a:pt x="1814278" y="3184397"/>
                </a:lnTo>
                <a:lnTo>
                  <a:pt x="1782525" y="3149080"/>
                </a:lnTo>
                <a:lnTo>
                  <a:pt x="1749185" y="3117733"/>
                </a:lnTo>
                <a:lnTo>
                  <a:pt x="1695602" y="3074877"/>
                </a:lnTo>
                <a:lnTo>
                  <a:pt x="1621776" y="3021705"/>
                </a:lnTo>
                <a:lnTo>
                  <a:pt x="1548348" y="2968929"/>
                </a:lnTo>
                <a:lnTo>
                  <a:pt x="1513420" y="2940359"/>
                </a:lnTo>
                <a:lnTo>
                  <a:pt x="1448723" y="2884409"/>
                </a:lnTo>
                <a:lnTo>
                  <a:pt x="1346320" y="2793936"/>
                </a:lnTo>
                <a:lnTo>
                  <a:pt x="1275273" y="2733224"/>
                </a:lnTo>
                <a:lnTo>
                  <a:pt x="1200654" y="2674496"/>
                </a:lnTo>
                <a:lnTo>
                  <a:pt x="1123654" y="2620927"/>
                </a:lnTo>
                <a:lnTo>
                  <a:pt x="1062926" y="2585611"/>
                </a:lnTo>
                <a:lnTo>
                  <a:pt x="1021648" y="2563786"/>
                </a:lnTo>
                <a:lnTo>
                  <a:pt x="979575" y="2545533"/>
                </a:lnTo>
                <a:lnTo>
                  <a:pt x="935518" y="2529661"/>
                </a:lnTo>
                <a:lnTo>
                  <a:pt x="914085" y="2522915"/>
                </a:lnTo>
                <a:lnTo>
                  <a:pt x="871218" y="2511011"/>
                </a:lnTo>
                <a:lnTo>
                  <a:pt x="797790" y="2495932"/>
                </a:lnTo>
                <a:lnTo>
                  <a:pt x="735475" y="2489583"/>
                </a:lnTo>
                <a:lnTo>
                  <a:pt x="679908" y="2487996"/>
                </a:lnTo>
                <a:lnTo>
                  <a:pt x="601716" y="2488789"/>
                </a:lnTo>
                <a:lnTo>
                  <a:pt x="514793" y="2484821"/>
                </a:lnTo>
                <a:lnTo>
                  <a:pt x="446127" y="2474504"/>
                </a:lnTo>
                <a:lnTo>
                  <a:pt x="406436" y="2465377"/>
                </a:lnTo>
                <a:lnTo>
                  <a:pt x="369920" y="2455854"/>
                </a:lnTo>
                <a:lnTo>
                  <a:pt x="306415" y="2436410"/>
                </a:lnTo>
                <a:lnTo>
                  <a:pt x="252832" y="2414983"/>
                </a:lnTo>
                <a:lnTo>
                  <a:pt x="207584" y="2390777"/>
                </a:lnTo>
                <a:lnTo>
                  <a:pt x="170274" y="2364588"/>
                </a:lnTo>
                <a:lnTo>
                  <a:pt x="138125" y="2335224"/>
                </a:lnTo>
                <a:lnTo>
                  <a:pt x="111135" y="2303082"/>
                </a:lnTo>
                <a:lnTo>
                  <a:pt x="86923" y="2268163"/>
                </a:lnTo>
                <a:lnTo>
                  <a:pt x="75413" y="2249116"/>
                </a:lnTo>
                <a:lnTo>
                  <a:pt x="66681" y="2233244"/>
                </a:lnTo>
                <a:lnTo>
                  <a:pt x="53980" y="2201896"/>
                </a:lnTo>
                <a:lnTo>
                  <a:pt x="46835" y="2171738"/>
                </a:lnTo>
                <a:lnTo>
                  <a:pt x="43660" y="2143962"/>
                </a:lnTo>
                <a:lnTo>
                  <a:pt x="44057" y="2108646"/>
                </a:lnTo>
                <a:lnTo>
                  <a:pt x="48423" y="2080472"/>
                </a:lnTo>
                <a:lnTo>
                  <a:pt x="49217" y="2077298"/>
                </a:lnTo>
                <a:lnTo>
                  <a:pt x="50408" y="2091186"/>
                </a:lnTo>
                <a:lnTo>
                  <a:pt x="65093" y="2153088"/>
                </a:lnTo>
                <a:lnTo>
                  <a:pt x="75016" y="2180865"/>
                </a:lnTo>
                <a:lnTo>
                  <a:pt x="87717" y="2208642"/>
                </a:lnTo>
                <a:lnTo>
                  <a:pt x="104784" y="2234434"/>
                </a:lnTo>
                <a:lnTo>
                  <a:pt x="114707" y="2245545"/>
                </a:lnTo>
                <a:lnTo>
                  <a:pt x="124233" y="2255862"/>
                </a:lnTo>
                <a:lnTo>
                  <a:pt x="151620" y="2278877"/>
                </a:lnTo>
                <a:lnTo>
                  <a:pt x="186548" y="2304273"/>
                </a:lnTo>
                <a:lnTo>
                  <a:pt x="229811" y="2329272"/>
                </a:lnTo>
                <a:lnTo>
                  <a:pt x="280616" y="2354271"/>
                </a:lnTo>
                <a:lnTo>
                  <a:pt x="339358" y="2375698"/>
                </a:lnTo>
                <a:lnTo>
                  <a:pt x="405245" y="2393555"/>
                </a:lnTo>
                <a:lnTo>
                  <a:pt x="478277" y="2406253"/>
                </a:lnTo>
                <a:lnTo>
                  <a:pt x="517571" y="2409824"/>
                </a:lnTo>
                <a:lnTo>
                  <a:pt x="553293" y="2411411"/>
                </a:lnTo>
                <a:lnTo>
                  <a:pt x="658077" y="2410618"/>
                </a:lnTo>
                <a:lnTo>
                  <a:pt x="789058" y="2412205"/>
                </a:lnTo>
                <a:lnTo>
                  <a:pt x="895430" y="2420538"/>
                </a:lnTo>
                <a:lnTo>
                  <a:pt x="967271" y="2430061"/>
                </a:lnTo>
                <a:lnTo>
                  <a:pt x="1002596" y="2437601"/>
                </a:lnTo>
                <a:lnTo>
                  <a:pt x="1037524" y="2445537"/>
                </a:lnTo>
                <a:lnTo>
                  <a:pt x="1109762" y="2470536"/>
                </a:lnTo>
                <a:lnTo>
                  <a:pt x="1183190" y="2503471"/>
                </a:lnTo>
                <a:lnTo>
                  <a:pt x="1257809" y="2544343"/>
                </a:lnTo>
                <a:lnTo>
                  <a:pt x="1332825" y="2591563"/>
                </a:lnTo>
                <a:lnTo>
                  <a:pt x="1407842" y="2643545"/>
                </a:lnTo>
                <a:lnTo>
                  <a:pt x="1482461" y="2700289"/>
                </a:lnTo>
                <a:lnTo>
                  <a:pt x="1555492" y="2759414"/>
                </a:lnTo>
                <a:lnTo>
                  <a:pt x="1592008" y="2789571"/>
                </a:lnTo>
                <a:lnTo>
                  <a:pt x="1626936" y="2818935"/>
                </a:lnTo>
                <a:lnTo>
                  <a:pt x="1687267" y="2866552"/>
                </a:lnTo>
                <a:lnTo>
                  <a:pt x="1758710" y="2917344"/>
                </a:lnTo>
                <a:lnTo>
                  <a:pt x="1818644" y="2951866"/>
                </a:lnTo>
                <a:lnTo>
                  <a:pt x="1845237" y="2962580"/>
                </a:lnTo>
                <a:lnTo>
                  <a:pt x="1847221" y="2962977"/>
                </a:lnTo>
                <a:lnTo>
                  <a:pt x="1789669" y="2876869"/>
                </a:lnTo>
                <a:lnTo>
                  <a:pt x="1692426" y="2740367"/>
                </a:lnTo>
                <a:lnTo>
                  <a:pt x="1612647" y="2639974"/>
                </a:lnTo>
                <a:lnTo>
                  <a:pt x="1547951" y="2568548"/>
                </a:lnTo>
                <a:lnTo>
                  <a:pt x="1494368" y="2518550"/>
                </a:lnTo>
                <a:lnTo>
                  <a:pt x="1448723" y="2483234"/>
                </a:lnTo>
                <a:lnTo>
                  <a:pt x="1407445" y="2454267"/>
                </a:lnTo>
                <a:lnTo>
                  <a:pt x="1367357" y="2425300"/>
                </a:lnTo>
                <a:lnTo>
                  <a:pt x="1346320" y="2408237"/>
                </a:lnTo>
                <a:lnTo>
                  <a:pt x="1326078" y="2391571"/>
                </a:lnTo>
                <a:lnTo>
                  <a:pt x="1260191" y="2349509"/>
                </a:lnTo>
                <a:lnTo>
                  <a:pt x="1169695" y="2299511"/>
                </a:lnTo>
                <a:lnTo>
                  <a:pt x="1059751" y="2247529"/>
                </a:lnTo>
                <a:lnTo>
                  <a:pt x="936312" y="2197134"/>
                </a:lnTo>
                <a:lnTo>
                  <a:pt x="837481" y="2164199"/>
                </a:lnTo>
                <a:lnTo>
                  <a:pt x="770403" y="2145152"/>
                </a:lnTo>
                <a:lnTo>
                  <a:pt x="703325" y="2129280"/>
                </a:lnTo>
                <a:lnTo>
                  <a:pt x="636644" y="2117375"/>
                </a:lnTo>
                <a:lnTo>
                  <a:pt x="570757" y="2109836"/>
                </a:lnTo>
                <a:lnTo>
                  <a:pt x="507648" y="2107455"/>
                </a:lnTo>
                <a:lnTo>
                  <a:pt x="476689" y="2108249"/>
                </a:lnTo>
                <a:lnTo>
                  <a:pt x="401673" y="2111820"/>
                </a:lnTo>
                <a:lnTo>
                  <a:pt x="315147" y="2111027"/>
                </a:lnTo>
                <a:lnTo>
                  <a:pt x="268311" y="2105074"/>
                </a:lnTo>
                <a:lnTo>
                  <a:pt x="227826" y="2093964"/>
                </a:lnTo>
                <a:lnTo>
                  <a:pt x="192501" y="2075710"/>
                </a:lnTo>
                <a:lnTo>
                  <a:pt x="158367" y="2049521"/>
                </a:lnTo>
                <a:lnTo>
                  <a:pt x="125423" y="2013808"/>
                </a:lnTo>
                <a:lnTo>
                  <a:pt x="107959" y="1991587"/>
                </a:lnTo>
                <a:lnTo>
                  <a:pt x="77794" y="1949922"/>
                </a:lnTo>
                <a:lnTo>
                  <a:pt x="35325" y="1884051"/>
                </a:lnTo>
                <a:lnTo>
                  <a:pt x="3175" y="1822149"/>
                </a:lnTo>
                <a:lnTo>
                  <a:pt x="0" y="1814610"/>
                </a:lnTo>
                <a:lnTo>
                  <a:pt x="11907" y="1832069"/>
                </a:lnTo>
                <a:lnTo>
                  <a:pt x="82160" y="1926113"/>
                </a:lnTo>
                <a:lnTo>
                  <a:pt x="127408" y="1976111"/>
                </a:lnTo>
                <a:lnTo>
                  <a:pt x="158367" y="2005475"/>
                </a:lnTo>
                <a:lnTo>
                  <a:pt x="173847" y="2017776"/>
                </a:lnTo>
                <a:lnTo>
                  <a:pt x="188135" y="2028093"/>
                </a:lnTo>
                <a:lnTo>
                  <a:pt x="217904" y="2041982"/>
                </a:lnTo>
                <a:lnTo>
                  <a:pt x="248069" y="2049521"/>
                </a:lnTo>
                <a:lnTo>
                  <a:pt x="278234" y="2051902"/>
                </a:lnTo>
                <a:lnTo>
                  <a:pt x="323879" y="2047537"/>
                </a:lnTo>
                <a:lnTo>
                  <a:pt x="388972" y="2035633"/>
                </a:lnTo>
                <a:lnTo>
                  <a:pt x="422709" y="2030474"/>
                </a:lnTo>
                <a:lnTo>
                  <a:pt x="461210" y="2026109"/>
                </a:lnTo>
                <a:lnTo>
                  <a:pt x="538607" y="2021348"/>
                </a:lnTo>
                <a:lnTo>
                  <a:pt x="613623" y="2021744"/>
                </a:lnTo>
                <a:lnTo>
                  <a:pt x="687846" y="2026903"/>
                </a:lnTo>
                <a:lnTo>
                  <a:pt x="759290" y="2036426"/>
                </a:lnTo>
                <a:lnTo>
                  <a:pt x="829146" y="2048727"/>
                </a:lnTo>
                <a:lnTo>
                  <a:pt x="896224" y="2064600"/>
                </a:lnTo>
                <a:lnTo>
                  <a:pt x="960523" y="2082456"/>
                </a:lnTo>
                <a:lnTo>
                  <a:pt x="1051019" y="2113011"/>
                </a:lnTo>
                <a:lnTo>
                  <a:pt x="1158979" y="2157056"/>
                </a:lnTo>
                <a:lnTo>
                  <a:pt x="1250665" y="2200705"/>
                </a:lnTo>
                <a:lnTo>
                  <a:pt x="1323696" y="2239990"/>
                </a:lnTo>
                <a:lnTo>
                  <a:pt x="1351480" y="2255465"/>
                </a:lnTo>
                <a:lnTo>
                  <a:pt x="1442770" y="2307844"/>
                </a:lnTo>
                <a:lnTo>
                  <a:pt x="1529296" y="2358636"/>
                </a:lnTo>
                <a:lnTo>
                  <a:pt x="1599946" y="2405459"/>
                </a:lnTo>
                <a:lnTo>
                  <a:pt x="1650751" y="2440378"/>
                </a:lnTo>
                <a:lnTo>
                  <a:pt x="1705921" y="2479266"/>
                </a:lnTo>
                <a:lnTo>
                  <a:pt x="1795226" y="2545533"/>
                </a:lnTo>
                <a:lnTo>
                  <a:pt x="1880562" y="2614578"/>
                </a:lnTo>
                <a:lnTo>
                  <a:pt x="1891675" y="2624101"/>
                </a:lnTo>
                <a:lnTo>
                  <a:pt x="1879768" y="2601086"/>
                </a:lnTo>
                <a:lnTo>
                  <a:pt x="1820628" y="2481647"/>
                </a:lnTo>
                <a:lnTo>
                  <a:pt x="1783319" y="2402285"/>
                </a:lnTo>
                <a:lnTo>
                  <a:pt x="1772205" y="2374111"/>
                </a:lnTo>
                <a:lnTo>
                  <a:pt x="1760695" y="2341970"/>
                </a:lnTo>
                <a:lnTo>
                  <a:pt x="1734102" y="2245148"/>
                </a:lnTo>
                <a:lnTo>
                  <a:pt x="1697189" y="2097932"/>
                </a:lnTo>
                <a:lnTo>
                  <a:pt x="1690442" y="2069361"/>
                </a:lnTo>
                <a:lnTo>
                  <a:pt x="1655514" y="2056664"/>
                </a:lnTo>
                <a:lnTo>
                  <a:pt x="1499131" y="1991587"/>
                </a:lnTo>
                <a:lnTo>
                  <a:pt x="1428878" y="1958652"/>
                </a:lnTo>
                <a:lnTo>
                  <a:pt x="1359418" y="1922145"/>
                </a:lnTo>
                <a:lnTo>
                  <a:pt x="1295119" y="1882861"/>
                </a:lnTo>
                <a:lnTo>
                  <a:pt x="1267335" y="1863021"/>
                </a:lnTo>
                <a:lnTo>
                  <a:pt x="1239155" y="1842386"/>
                </a:lnTo>
                <a:lnTo>
                  <a:pt x="1167314" y="1801118"/>
                </a:lnTo>
                <a:lnTo>
                  <a:pt x="1081184" y="1761834"/>
                </a:lnTo>
                <a:lnTo>
                  <a:pt x="986719" y="1724931"/>
                </a:lnTo>
                <a:lnTo>
                  <a:pt x="887492" y="1693186"/>
                </a:lnTo>
                <a:lnTo>
                  <a:pt x="787867" y="1668584"/>
                </a:lnTo>
                <a:lnTo>
                  <a:pt x="693799" y="1652711"/>
                </a:lnTo>
                <a:lnTo>
                  <a:pt x="630294" y="1647950"/>
                </a:lnTo>
                <a:lnTo>
                  <a:pt x="591000" y="1648347"/>
                </a:lnTo>
                <a:lnTo>
                  <a:pt x="573536" y="1649934"/>
                </a:lnTo>
                <a:lnTo>
                  <a:pt x="556071" y="1651918"/>
                </a:lnTo>
                <a:lnTo>
                  <a:pt x="522731" y="1658267"/>
                </a:lnTo>
                <a:lnTo>
                  <a:pt x="476292" y="1672155"/>
                </a:lnTo>
                <a:lnTo>
                  <a:pt x="421122" y="1696361"/>
                </a:lnTo>
                <a:lnTo>
                  <a:pt x="373890" y="1724534"/>
                </a:lnTo>
                <a:lnTo>
                  <a:pt x="335786" y="1753501"/>
                </a:lnTo>
                <a:lnTo>
                  <a:pt x="306415" y="1779691"/>
                </a:lnTo>
                <a:lnTo>
                  <a:pt x="278631" y="1809054"/>
                </a:lnTo>
                <a:lnTo>
                  <a:pt x="275059" y="1813419"/>
                </a:lnTo>
                <a:lnTo>
                  <a:pt x="285378" y="1799134"/>
                </a:lnTo>
                <a:lnTo>
                  <a:pt x="349281" y="1722947"/>
                </a:lnTo>
                <a:lnTo>
                  <a:pt x="389766" y="1684456"/>
                </a:lnTo>
                <a:lnTo>
                  <a:pt x="418343" y="1662235"/>
                </a:lnTo>
                <a:lnTo>
                  <a:pt x="432632" y="1653505"/>
                </a:lnTo>
                <a:lnTo>
                  <a:pt x="458828" y="1639220"/>
                </a:lnTo>
                <a:lnTo>
                  <a:pt x="500504" y="1621760"/>
                </a:lnTo>
                <a:lnTo>
                  <a:pt x="530669" y="1611840"/>
                </a:lnTo>
                <a:lnTo>
                  <a:pt x="563613" y="1604301"/>
                </a:lnTo>
                <a:lnTo>
                  <a:pt x="600129" y="1598745"/>
                </a:lnTo>
                <a:lnTo>
                  <a:pt x="662840" y="1592793"/>
                </a:lnTo>
                <a:lnTo>
                  <a:pt x="712454" y="1592396"/>
                </a:lnTo>
                <a:lnTo>
                  <a:pt x="764053" y="1592793"/>
                </a:lnTo>
                <a:lnTo>
                  <a:pt x="865662" y="1599539"/>
                </a:lnTo>
                <a:lnTo>
                  <a:pt x="943853" y="1611443"/>
                </a:lnTo>
                <a:lnTo>
                  <a:pt x="997833" y="1622951"/>
                </a:lnTo>
                <a:lnTo>
                  <a:pt x="1054591" y="1637236"/>
                </a:lnTo>
                <a:lnTo>
                  <a:pt x="1113731" y="1655886"/>
                </a:lnTo>
                <a:lnTo>
                  <a:pt x="1145087" y="1665806"/>
                </a:lnTo>
                <a:lnTo>
                  <a:pt x="1174061" y="1675726"/>
                </a:lnTo>
                <a:lnTo>
                  <a:pt x="1204226" y="1680885"/>
                </a:lnTo>
                <a:lnTo>
                  <a:pt x="1218118" y="1680488"/>
                </a:lnTo>
                <a:lnTo>
                  <a:pt x="1228041" y="1676123"/>
                </a:lnTo>
                <a:lnTo>
                  <a:pt x="1233201" y="1669774"/>
                </a:lnTo>
                <a:lnTo>
                  <a:pt x="1234392" y="1659854"/>
                </a:lnTo>
                <a:lnTo>
                  <a:pt x="1233598" y="1647950"/>
                </a:lnTo>
                <a:lnTo>
                  <a:pt x="1221294" y="1610253"/>
                </a:lnTo>
                <a:lnTo>
                  <a:pt x="1195891" y="1552715"/>
                </a:lnTo>
                <a:lnTo>
                  <a:pt x="1181206" y="1512638"/>
                </a:lnTo>
                <a:lnTo>
                  <a:pt x="1176046" y="1493194"/>
                </a:lnTo>
                <a:lnTo>
                  <a:pt x="1172870" y="1475734"/>
                </a:lnTo>
                <a:lnTo>
                  <a:pt x="1171283" y="1432879"/>
                </a:lnTo>
                <a:lnTo>
                  <a:pt x="1174061" y="1354311"/>
                </a:lnTo>
                <a:lnTo>
                  <a:pt x="1178030" y="1264235"/>
                </a:lnTo>
                <a:lnTo>
                  <a:pt x="1178030" y="1202729"/>
                </a:lnTo>
                <a:lnTo>
                  <a:pt x="1173267" y="1142811"/>
                </a:lnTo>
                <a:lnTo>
                  <a:pt x="1162948" y="1086861"/>
                </a:lnTo>
                <a:lnTo>
                  <a:pt x="1155010" y="1061068"/>
                </a:lnTo>
                <a:lnTo>
                  <a:pt x="1136752" y="1013451"/>
                </a:lnTo>
                <a:lnTo>
                  <a:pt x="1109762" y="953137"/>
                </a:lnTo>
                <a:lnTo>
                  <a:pt x="1089519" y="916630"/>
                </a:lnTo>
                <a:lnTo>
                  <a:pt x="1066895" y="881314"/>
                </a:lnTo>
                <a:lnTo>
                  <a:pt x="1039112" y="845998"/>
                </a:lnTo>
                <a:lnTo>
                  <a:pt x="1006168" y="809095"/>
                </a:lnTo>
                <a:lnTo>
                  <a:pt x="966477" y="769414"/>
                </a:lnTo>
                <a:lnTo>
                  <a:pt x="943456" y="747589"/>
                </a:lnTo>
                <a:lnTo>
                  <a:pt x="920435" y="725765"/>
                </a:lnTo>
                <a:lnTo>
                  <a:pt x="880744" y="684497"/>
                </a:lnTo>
                <a:lnTo>
                  <a:pt x="848595" y="645609"/>
                </a:lnTo>
                <a:lnTo>
                  <a:pt x="823192" y="606325"/>
                </a:lnTo>
                <a:lnTo>
                  <a:pt x="801759" y="565850"/>
                </a:lnTo>
                <a:lnTo>
                  <a:pt x="785089" y="522598"/>
                </a:lnTo>
                <a:lnTo>
                  <a:pt x="770403" y="475378"/>
                </a:lnTo>
                <a:lnTo>
                  <a:pt x="758099" y="422205"/>
                </a:lnTo>
                <a:lnTo>
                  <a:pt x="752145" y="393238"/>
                </a:lnTo>
                <a:lnTo>
                  <a:pt x="723568" y="246022"/>
                </a:lnTo>
                <a:lnTo>
                  <a:pt x="721403" y="232026"/>
                </a:lnTo>
                <a:lnTo>
                  <a:pt x="731903" y="284512"/>
                </a:lnTo>
                <a:lnTo>
                  <a:pt x="748970" y="348399"/>
                </a:lnTo>
                <a:lnTo>
                  <a:pt x="773975" y="421808"/>
                </a:lnTo>
                <a:lnTo>
                  <a:pt x="798981" y="480139"/>
                </a:lnTo>
                <a:lnTo>
                  <a:pt x="818429" y="519027"/>
                </a:lnTo>
                <a:lnTo>
                  <a:pt x="840656" y="557121"/>
                </a:lnTo>
                <a:lnTo>
                  <a:pt x="865662" y="593627"/>
                </a:lnTo>
                <a:lnTo>
                  <a:pt x="893445" y="628546"/>
                </a:lnTo>
                <a:lnTo>
                  <a:pt x="924801" y="659894"/>
                </a:lnTo>
                <a:lnTo>
                  <a:pt x="941869" y="674973"/>
                </a:lnTo>
                <a:lnTo>
                  <a:pt x="1004977" y="726162"/>
                </a:lnTo>
                <a:lnTo>
                  <a:pt x="1075230" y="786477"/>
                </a:lnTo>
                <a:lnTo>
                  <a:pt x="1111746" y="821793"/>
                </a:lnTo>
                <a:lnTo>
                  <a:pt x="1141118" y="857109"/>
                </a:lnTo>
                <a:lnTo>
                  <a:pt x="1165329" y="894409"/>
                </a:lnTo>
                <a:lnTo>
                  <a:pt x="1184778" y="937264"/>
                </a:lnTo>
                <a:lnTo>
                  <a:pt x="1202242" y="988056"/>
                </a:lnTo>
                <a:lnTo>
                  <a:pt x="1210577" y="1018610"/>
                </a:lnTo>
                <a:lnTo>
                  <a:pt x="1225660" y="1078528"/>
                </a:lnTo>
                <a:lnTo>
                  <a:pt x="1249871" y="1181302"/>
                </a:lnTo>
                <a:lnTo>
                  <a:pt x="1266144" y="1272568"/>
                </a:lnTo>
                <a:lnTo>
                  <a:pt x="1276861" y="1364231"/>
                </a:lnTo>
                <a:lnTo>
                  <a:pt x="1280830" y="1413832"/>
                </a:lnTo>
                <a:lnTo>
                  <a:pt x="1283609" y="1440022"/>
                </a:lnTo>
                <a:lnTo>
                  <a:pt x="1295913" y="1496369"/>
                </a:lnTo>
                <a:lnTo>
                  <a:pt x="1315758" y="1553906"/>
                </a:lnTo>
                <a:lnTo>
                  <a:pt x="1341557" y="1611840"/>
                </a:lnTo>
                <a:lnTo>
                  <a:pt x="1372516" y="1668187"/>
                </a:lnTo>
                <a:lnTo>
                  <a:pt x="1406254" y="1720169"/>
                </a:lnTo>
                <a:lnTo>
                  <a:pt x="1442770" y="1765802"/>
                </a:lnTo>
                <a:lnTo>
                  <a:pt x="1480079" y="1803896"/>
                </a:lnTo>
                <a:lnTo>
                  <a:pt x="1498337" y="1818181"/>
                </a:lnTo>
                <a:lnTo>
                  <a:pt x="1516595" y="1831673"/>
                </a:lnTo>
                <a:lnTo>
                  <a:pt x="1549935" y="1851116"/>
                </a:lnTo>
                <a:lnTo>
                  <a:pt x="1578910" y="1863814"/>
                </a:lnTo>
                <a:lnTo>
                  <a:pt x="1603518" y="1871354"/>
                </a:lnTo>
                <a:lnTo>
                  <a:pt x="1632890" y="1875322"/>
                </a:lnTo>
                <a:lnTo>
                  <a:pt x="1653926" y="1873338"/>
                </a:lnTo>
                <a:lnTo>
                  <a:pt x="1655911" y="1872544"/>
                </a:lnTo>
                <a:lnTo>
                  <a:pt x="1653529" y="1856275"/>
                </a:lnTo>
                <a:lnTo>
                  <a:pt x="1633287" y="1764215"/>
                </a:lnTo>
                <a:lnTo>
                  <a:pt x="1611060" y="1690805"/>
                </a:lnTo>
                <a:lnTo>
                  <a:pt x="1596771" y="1656283"/>
                </a:lnTo>
                <a:lnTo>
                  <a:pt x="1582482" y="1623744"/>
                </a:lnTo>
                <a:lnTo>
                  <a:pt x="1556286" y="1563033"/>
                </a:lnTo>
                <a:lnTo>
                  <a:pt x="1532868" y="1497956"/>
                </a:lnTo>
                <a:lnTo>
                  <a:pt x="1513817" y="1418197"/>
                </a:lnTo>
                <a:lnTo>
                  <a:pt x="1506275" y="1369389"/>
                </a:lnTo>
                <a:lnTo>
                  <a:pt x="1503100" y="1343597"/>
                </a:lnTo>
                <a:lnTo>
                  <a:pt x="1503100" y="1293202"/>
                </a:lnTo>
                <a:lnTo>
                  <a:pt x="1510244" y="1242014"/>
                </a:lnTo>
                <a:lnTo>
                  <a:pt x="1522549" y="1189238"/>
                </a:lnTo>
                <a:lnTo>
                  <a:pt x="1547951" y="1104321"/>
                </a:lnTo>
                <a:lnTo>
                  <a:pt x="1590023" y="970596"/>
                </a:lnTo>
                <a:lnTo>
                  <a:pt x="1611854" y="890044"/>
                </a:lnTo>
                <a:lnTo>
                  <a:pt x="1617410" y="865045"/>
                </a:lnTo>
                <a:lnTo>
                  <a:pt x="1624555" y="814650"/>
                </a:lnTo>
                <a:lnTo>
                  <a:pt x="1626936" y="765049"/>
                </a:lnTo>
                <a:lnTo>
                  <a:pt x="1624555" y="714654"/>
                </a:lnTo>
                <a:lnTo>
                  <a:pt x="1617807" y="664656"/>
                </a:lnTo>
                <a:lnTo>
                  <a:pt x="1607091" y="615848"/>
                </a:lnTo>
                <a:lnTo>
                  <a:pt x="1591611" y="567438"/>
                </a:lnTo>
                <a:lnTo>
                  <a:pt x="1572559" y="520614"/>
                </a:lnTo>
                <a:lnTo>
                  <a:pt x="1549935" y="475378"/>
                </a:lnTo>
                <a:lnTo>
                  <a:pt x="1523739" y="431729"/>
                </a:lnTo>
                <a:lnTo>
                  <a:pt x="1494368" y="390064"/>
                </a:lnTo>
                <a:lnTo>
                  <a:pt x="1461821" y="350780"/>
                </a:lnTo>
                <a:lnTo>
                  <a:pt x="1426893" y="315067"/>
                </a:lnTo>
                <a:lnTo>
                  <a:pt x="1389584" y="280941"/>
                </a:lnTo>
                <a:lnTo>
                  <a:pt x="1349496" y="250387"/>
                </a:lnTo>
                <a:lnTo>
                  <a:pt x="1306629" y="223800"/>
                </a:lnTo>
                <a:lnTo>
                  <a:pt x="1285196" y="211896"/>
                </a:lnTo>
                <a:lnTo>
                  <a:pt x="1242330" y="190468"/>
                </a:lnTo>
                <a:lnTo>
                  <a:pt x="1171680" y="157136"/>
                </a:lnTo>
                <a:lnTo>
                  <a:pt x="1117700" y="134915"/>
                </a:lnTo>
                <a:lnTo>
                  <a:pt x="1077612" y="121027"/>
                </a:lnTo>
                <a:lnTo>
                  <a:pt x="1049431" y="114281"/>
                </a:lnTo>
                <a:lnTo>
                  <a:pt x="1043178" y="113447"/>
                </a:lnTo>
                <a:lnTo>
                  <a:pt x="1061736" y="113091"/>
                </a:lnTo>
                <a:lnTo>
                  <a:pt x="1116906" y="119836"/>
                </a:lnTo>
                <a:lnTo>
                  <a:pt x="1162551" y="129757"/>
                </a:lnTo>
                <a:lnTo>
                  <a:pt x="1214943" y="145232"/>
                </a:lnTo>
                <a:lnTo>
                  <a:pt x="1273289" y="167850"/>
                </a:lnTo>
                <a:lnTo>
                  <a:pt x="1304645" y="182532"/>
                </a:lnTo>
                <a:lnTo>
                  <a:pt x="1336795" y="199198"/>
                </a:lnTo>
                <a:lnTo>
                  <a:pt x="1395140" y="232133"/>
                </a:lnTo>
                <a:lnTo>
                  <a:pt x="1445151" y="265862"/>
                </a:lnTo>
                <a:lnTo>
                  <a:pt x="1489208" y="301575"/>
                </a:lnTo>
                <a:lnTo>
                  <a:pt x="1527312" y="338478"/>
                </a:lnTo>
                <a:lnTo>
                  <a:pt x="1561843" y="378159"/>
                </a:lnTo>
                <a:lnTo>
                  <a:pt x="1592802" y="421015"/>
                </a:lnTo>
                <a:lnTo>
                  <a:pt x="1621776" y="467045"/>
                </a:lnTo>
                <a:lnTo>
                  <a:pt x="1636462" y="492440"/>
                </a:lnTo>
                <a:lnTo>
                  <a:pt x="1648369" y="513868"/>
                </a:lnTo>
                <a:lnTo>
                  <a:pt x="1669406" y="555930"/>
                </a:lnTo>
                <a:lnTo>
                  <a:pt x="1685679" y="596802"/>
                </a:lnTo>
                <a:lnTo>
                  <a:pt x="1699174" y="637276"/>
                </a:lnTo>
                <a:lnTo>
                  <a:pt x="1708303" y="678941"/>
                </a:lnTo>
                <a:lnTo>
                  <a:pt x="1714653" y="722193"/>
                </a:lnTo>
                <a:lnTo>
                  <a:pt x="1717035" y="768620"/>
                </a:lnTo>
                <a:lnTo>
                  <a:pt x="1716638" y="819015"/>
                </a:lnTo>
                <a:lnTo>
                  <a:pt x="1714653" y="845601"/>
                </a:lnTo>
                <a:lnTo>
                  <a:pt x="1712669" y="872584"/>
                </a:lnTo>
                <a:lnTo>
                  <a:pt x="1705921" y="918614"/>
                </a:lnTo>
                <a:lnTo>
                  <a:pt x="1690442" y="977342"/>
                </a:lnTo>
                <a:lnTo>
                  <a:pt x="1663452" y="1055116"/>
                </a:lnTo>
                <a:lnTo>
                  <a:pt x="1642019" y="1128923"/>
                </a:lnTo>
                <a:lnTo>
                  <a:pt x="1628127" y="1191619"/>
                </a:lnTo>
                <a:lnTo>
                  <a:pt x="1621379" y="1228919"/>
                </a:lnTo>
                <a:lnTo>
                  <a:pt x="1615823" y="1267013"/>
                </a:lnTo>
                <a:lnTo>
                  <a:pt x="1613838" y="1331693"/>
                </a:lnTo>
                <a:lnTo>
                  <a:pt x="1620586" y="1384071"/>
                </a:lnTo>
                <a:lnTo>
                  <a:pt x="1630111" y="1415023"/>
                </a:lnTo>
                <a:lnTo>
                  <a:pt x="1638050" y="1432085"/>
                </a:lnTo>
                <a:lnTo>
                  <a:pt x="1647179" y="1445180"/>
                </a:lnTo>
                <a:lnTo>
                  <a:pt x="1657101" y="1455497"/>
                </a:lnTo>
                <a:lnTo>
                  <a:pt x="1667421" y="1462640"/>
                </a:lnTo>
                <a:lnTo>
                  <a:pt x="1678138" y="1467005"/>
                </a:lnTo>
                <a:lnTo>
                  <a:pt x="1688854" y="1467401"/>
                </a:lnTo>
                <a:lnTo>
                  <a:pt x="1699174" y="1465417"/>
                </a:lnTo>
                <a:lnTo>
                  <a:pt x="1709494" y="1459068"/>
                </a:lnTo>
                <a:lnTo>
                  <a:pt x="1718622" y="1450339"/>
                </a:lnTo>
                <a:lnTo>
                  <a:pt x="1722988" y="1444386"/>
                </a:lnTo>
                <a:lnTo>
                  <a:pt x="1732117" y="1426927"/>
                </a:lnTo>
                <a:lnTo>
                  <a:pt x="1755535" y="1366612"/>
                </a:lnTo>
                <a:lnTo>
                  <a:pt x="1785700" y="1301932"/>
                </a:lnTo>
                <a:lnTo>
                  <a:pt x="1808324" y="1258680"/>
                </a:lnTo>
                <a:lnTo>
                  <a:pt x="1832933" y="1213840"/>
                </a:lnTo>
                <a:lnTo>
                  <a:pt x="1880562" y="1135669"/>
                </a:lnTo>
                <a:lnTo>
                  <a:pt x="1926604" y="1064640"/>
                </a:lnTo>
                <a:lnTo>
                  <a:pt x="1968279" y="991230"/>
                </a:lnTo>
                <a:lnTo>
                  <a:pt x="1986537" y="951153"/>
                </a:lnTo>
                <a:lnTo>
                  <a:pt x="1996063" y="928534"/>
                </a:lnTo>
                <a:lnTo>
                  <a:pt x="2011939" y="873378"/>
                </a:lnTo>
                <a:lnTo>
                  <a:pt x="2032579" y="776160"/>
                </a:lnTo>
                <a:lnTo>
                  <a:pt x="2063538" y="567438"/>
                </a:lnTo>
                <a:lnTo>
                  <a:pt x="2078223" y="472600"/>
                </a:lnTo>
                <a:lnTo>
                  <a:pt x="2086162" y="435697"/>
                </a:lnTo>
                <a:lnTo>
                  <a:pt x="2104023" y="361493"/>
                </a:lnTo>
                <a:lnTo>
                  <a:pt x="2127837" y="291655"/>
                </a:lnTo>
                <a:lnTo>
                  <a:pt x="2149270" y="244038"/>
                </a:lnTo>
                <a:lnTo>
                  <a:pt x="2166338" y="215071"/>
                </a:lnTo>
                <a:lnTo>
                  <a:pt x="2175863" y="201579"/>
                </a:lnTo>
                <a:lnTo>
                  <a:pt x="2199678" y="171025"/>
                </a:lnTo>
                <a:lnTo>
                  <a:pt x="2246117" y="121424"/>
                </a:lnTo>
                <a:lnTo>
                  <a:pt x="2293349" y="82933"/>
                </a:lnTo>
                <a:lnTo>
                  <a:pt x="2343360" y="51585"/>
                </a:lnTo>
                <a:lnTo>
                  <a:pt x="2369953" y="37300"/>
                </a:lnTo>
                <a:lnTo>
                  <a:pt x="2386623" y="29364"/>
                </a:lnTo>
                <a:lnTo>
                  <a:pt x="2420757" y="17063"/>
                </a:lnTo>
                <a:lnTo>
                  <a:pt x="2472753" y="5952"/>
                </a:lnTo>
                <a:close/>
              </a:path>
            </a:pathLst>
          </a:custGeom>
          <a:solidFill>
            <a:srgbClr val="894C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59288" y="3906337"/>
            <a:ext cx="2267594" cy="1413572"/>
            <a:chOff x="628650" y="3771900"/>
            <a:chExt cx="2267594" cy="2267594"/>
          </a:xfrm>
        </p:grpSpPr>
        <p:sp>
          <p:nvSpPr>
            <p:cNvPr id="2" name="Oval 1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B9D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Klasifikace NANDA</a:t>
              </a:r>
              <a:endPara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68838" y="2017599"/>
            <a:ext cx="1898534" cy="1749860"/>
            <a:chOff x="628650" y="3771900"/>
            <a:chExt cx="2267594" cy="2267594"/>
          </a:xfrm>
        </p:grpSpPr>
        <p:sp>
          <p:nvSpPr>
            <p:cNvPr id="48" name="Oval 47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03860" y="4067070"/>
              <a:ext cx="1902968" cy="1719696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Klasifikace NIC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909084" y="760295"/>
            <a:ext cx="1506710" cy="1079002"/>
            <a:chOff x="628650" y="3771900"/>
            <a:chExt cx="2267594" cy="2267594"/>
          </a:xfrm>
        </p:grpSpPr>
        <p:sp>
          <p:nvSpPr>
            <p:cNvPr id="51" name="Oval 50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0768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02601" y="4045851"/>
              <a:ext cx="1719694" cy="1719694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Očekávané výsledky 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457055" y="4323740"/>
            <a:ext cx="2497158" cy="1234464"/>
            <a:chOff x="628650" y="3771900"/>
            <a:chExt cx="2267594" cy="2267594"/>
          </a:xfrm>
        </p:grpSpPr>
        <p:sp>
          <p:nvSpPr>
            <p:cNvPr id="65" name="Oval 64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5000" lnSpcReduction="20000"/>
            </a:bodyPr>
            <a:lstStyle/>
            <a:p>
              <a:pPr algn="ctr"/>
              <a:r>
                <a:rPr lang="cs-CZ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Standardizovaná ošetřovatelská terminologie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614256" y="1637353"/>
            <a:ext cx="2048183" cy="1656722"/>
            <a:chOff x="628650" y="3771900"/>
            <a:chExt cx="2267594" cy="2267594"/>
          </a:xfrm>
        </p:grpSpPr>
        <p:sp>
          <p:nvSpPr>
            <p:cNvPr id="68" name="Oval 67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B2550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Klasifikace NOC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72">
            <a:extLst>
              <a:ext uri="{FF2B5EF4-FFF2-40B4-BE49-F238E27FC236}">
                <a16:creationId xmlns:a16="http://schemas.microsoft.com/office/drawing/2014/main" id="{063CBA55-9CB8-4538-9E8B-18628DA671EB}"/>
              </a:ext>
            </a:extLst>
          </p:cNvPr>
          <p:cNvGrpSpPr/>
          <p:nvPr/>
        </p:nvGrpSpPr>
        <p:grpSpPr>
          <a:xfrm>
            <a:off x="1918979" y="3211426"/>
            <a:ext cx="1749859" cy="1216571"/>
            <a:chOff x="628650" y="3771900"/>
            <a:chExt cx="2267594" cy="2267594"/>
          </a:xfrm>
        </p:grpSpPr>
        <p:sp>
          <p:nvSpPr>
            <p:cNvPr id="32" name="Oval 73">
              <a:extLst>
                <a:ext uri="{FF2B5EF4-FFF2-40B4-BE49-F238E27FC236}">
                  <a16:creationId xmlns:a16="http://schemas.microsoft.com/office/drawing/2014/main" id="{93F8E30D-F072-4ABD-9FBD-B9DEBB843422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E4363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74">
              <a:extLst>
                <a:ext uri="{FF2B5EF4-FFF2-40B4-BE49-F238E27FC236}">
                  <a16:creationId xmlns:a16="http://schemas.microsoft.com/office/drawing/2014/main" id="{D4C7A78B-CE0F-4CA6-B828-35BC4FE0998A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Ošetřovatelské diagnózy</a:t>
              </a:r>
            </a:p>
            <a:p>
              <a:pPr algn="ctr"/>
              <a:r>
                <a:rPr lang="cs-CZ" sz="1100" dirty="0">
                  <a:solidFill>
                    <a:srgbClr val="0000DC"/>
                  </a:solidFill>
                </a:rPr>
                <a:t>aktuální</a:t>
              </a:r>
              <a:endParaRPr lang="en-US" sz="1100" dirty="0">
                <a:solidFill>
                  <a:srgbClr val="0000DC"/>
                </a:solidFill>
              </a:endParaRPr>
            </a:p>
          </p:txBody>
        </p:sp>
      </p:grpSp>
      <p:grpSp>
        <p:nvGrpSpPr>
          <p:cNvPr id="34" name="Group 75">
            <a:extLst>
              <a:ext uri="{FF2B5EF4-FFF2-40B4-BE49-F238E27FC236}">
                <a16:creationId xmlns:a16="http://schemas.microsoft.com/office/drawing/2014/main" id="{48097C96-737C-42AD-8C4E-FC7C0B4E1B26}"/>
              </a:ext>
            </a:extLst>
          </p:cNvPr>
          <p:cNvGrpSpPr/>
          <p:nvPr/>
        </p:nvGrpSpPr>
        <p:grpSpPr>
          <a:xfrm>
            <a:off x="1728040" y="4525936"/>
            <a:ext cx="1749859" cy="1079002"/>
            <a:chOff x="628650" y="3771900"/>
            <a:chExt cx="2267594" cy="2267594"/>
          </a:xfrm>
        </p:grpSpPr>
        <p:sp>
          <p:nvSpPr>
            <p:cNvPr id="35" name="Oval 80">
              <a:extLst>
                <a:ext uri="{FF2B5EF4-FFF2-40B4-BE49-F238E27FC236}">
                  <a16:creationId xmlns:a16="http://schemas.microsoft.com/office/drawing/2014/main" id="{B300E0E9-011A-4F47-8BD6-8A3E63C8DA18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8297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99">
              <a:extLst>
                <a:ext uri="{FF2B5EF4-FFF2-40B4-BE49-F238E27FC236}">
                  <a16:creationId xmlns:a16="http://schemas.microsoft.com/office/drawing/2014/main" id="{A0705E4E-5932-4719-8EEC-7434CBF805C4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Ošetřovatelské diagnózy </a:t>
              </a:r>
              <a:r>
                <a:rPr lang="cs-CZ" sz="1100" b="1" dirty="0">
                  <a:solidFill>
                    <a:srgbClr val="0000DC"/>
                  </a:solidFill>
                </a:rPr>
                <a:t>potenciální</a:t>
              </a:r>
              <a:endParaRPr lang="en-US" sz="1100" b="1" dirty="0">
                <a:solidFill>
                  <a:srgbClr val="0000DC"/>
                </a:solidFill>
              </a:endParaRPr>
            </a:p>
          </p:txBody>
        </p:sp>
      </p:grpSp>
      <p:grpSp>
        <p:nvGrpSpPr>
          <p:cNvPr id="37" name="Group 75">
            <a:extLst>
              <a:ext uri="{FF2B5EF4-FFF2-40B4-BE49-F238E27FC236}">
                <a16:creationId xmlns:a16="http://schemas.microsoft.com/office/drawing/2014/main" id="{9C42E3B4-A895-46B8-8F5E-8DAF9962DA32}"/>
              </a:ext>
            </a:extLst>
          </p:cNvPr>
          <p:cNvGrpSpPr/>
          <p:nvPr/>
        </p:nvGrpSpPr>
        <p:grpSpPr>
          <a:xfrm>
            <a:off x="2959289" y="1358419"/>
            <a:ext cx="1787175" cy="1079002"/>
            <a:chOff x="628650" y="3771900"/>
            <a:chExt cx="2267594" cy="2267594"/>
          </a:xfrm>
        </p:grpSpPr>
        <p:sp>
          <p:nvSpPr>
            <p:cNvPr id="38" name="Oval 80">
              <a:extLst>
                <a:ext uri="{FF2B5EF4-FFF2-40B4-BE49-F238E27FC236}">
                  <a16:creationId xmlns:a16="http://schemas.microsoft.com/office/drawing/2014/main" id="{49FCC098-A48B-41F9-89E2-52FC651263E4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8297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99">
              <a:extLst>
                <a:ext uri="{FF2B5EF4-FFF2-40B4-BE49-F238E27FC236}">
                  <a16:creationId xmlns:a16="http://schemas.microsoft.com/office/drawing/2014/main" id="{F6C56C92-BC17-4645-AB45-803FB35D007F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Ošetřovatelské intervence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66">
            <a:extLst>
              <a:ext uri="{FF2B5EF4-FFF2-40B4-BE49-F238E27FC236}">
                <a16:creationId xmlns:a16="http://schemas.microsoft.com/office/drawing/2014/main" id="{22C2895B-A218-4D6A-A81B-1D6E76160367}"/>
              </a:ext>
            </a:extLst>
          </p:cNvPr>
          <p:cNvGrpSpPr/>
          <p:nvPr/>
        </p:nvGrpSpPr>
        <p:grpSpPr>
          <a:xfrm>
            <a:off x="7516957" y="2741187"/>
            <a:ext cx="1767385" cy="1213067"/>
            <a:chOff x="628650" y="3771900"/>
            <a:chExt cx="2267594" cy="2267594"/>
          </a:xfrm>
        </p:grpSpPr>
        <p:sp>
          <p:nvSpPr>
            <p:cNvPr id="54" name="Oval 67">
              <a:extLst>
                <a:ext uri="{FF2B5EF4-FFF2-40B4-BE49-F238E27FC236}">
                  <a16:creationId xmlns:a16="http://schemas.microsoft.com/office/drawing/2014/main" id="{85213F3A-ECD9-40BA-86A8-6F578AED7DA2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68">
              <a:extLst>
                <a:ext uri="{FF2B5EF4-FFF2-40B4-BE49-F238E27FC236}">
                  <a16:creationId xmlns:a16="http://schemas.microsoft.com/office/drawing/2014/main" id="{C99B08F1-09ED-41BC-9FB2-C4BA55870102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Aliance NNN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Group 49">
            <a:extLst>
              <a:ext uri="{FF2B5EF4-FFF2-40B4-BE49-F238E27FC236}">
                <a16:creationId xmlns:a16="http://schemas.microsoft.com/office/drawing/2014/main" id="{84759BA4-C822-4CD8-873C-7A8A8C532E37}"/>
              </a:ext>
            </a:extLst>
          </p:cNvPr>
          <p:cNvGrpSpPr/>
          <p:nvPr/>
        </p:nvGrpSpPr>
        <p:grpSpPr>
          <a:xfrm>
            <a:off x="9284342" y="3807703"/>
            <a:ext cx="1506710" cy="1079002"/>
            <a:chOff x="628650" y="3771900"/>
            <a:chExt cx="2267594" cy="2267594"/>
          </a:xfrm>
        </p:grpSpPr>
        <p:sp>
          <p:nvSpPr>
            <p:cNvPr id="43" name="Oval 50">
              <a:extLst>
                <a:ext uri="{FF2B5EF4-FFF2-40B4-BE49-F238E27FC236}">
                  <a16:creationId xmlns:a16="http://schemas.microsoft.com/office/drawing/2014/main" id="{6E4E3C23-7D53-4528-B517-37AA3EF4ECB5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62">
              <a:extLst>
                <a:ext uri="{FF2B5EF4-FFF2-40B4-BE49-F238E27FC236}">
                  <a16:creationId xmlns:a16="http://schemas.microsoft.com/office/drawing/2014/main" id="{B04DC0FB-1814-42EE-B569-88E350C790F3}"/>
                </a:ext>
              </a:extLst>
            </p:cNvPr>
            <p:cNvSpPr/>
            <p:nvPr/>
          </p:nvSpPr>
          <p:spPr>
            <a:xfrm>
              <a:off x="902601" y="4045851"/>
              <a:ext cx="1719694" cy="1719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Výhody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49">
            <a:extLst>
              <a:ext uri="{FF2B5EF4-FFF2-40B4-BE49-F238E27FC236}">
                <a16:creationId xmlns:a16="http://schemas.microsoft.com/office/drawing/2014/main" id="{B4D5823D-4B4F-481B-807D-B6C1C9756412}"/>
              </a:ext>
            </a:extLst>
          </p:cNvPr>
          <p:cNvGrpSpPr/>
          <p:nvPr/>
        </p:nvGrpSpPr>
        <p:grpSpPr>
          <a:xfrm>
            <a:off x="9348226" y="4912689"/>
            <a:ext cx="1475163" cy="1079002"/>
            <a:chOff x="628650" y="3771900"/>
            <a:chExt cx="2267594" cy="2267594"/>
          </a:xfrm>
        </p:grpSpPr>
        <p:sp>
          <p:nvSpPr>
            <p:cNvPr id="57" name="Oval 50">
              <a:extLst>
                <a:ext uri="{FF2B5EF4-FFF2-40B4-BE49-F238E27FC236}">
                  <a16:creationId xmlns:a16="http://schemas.microsoft.com/office/drawing/2014/main" id="{4CCF2256-C254-44F3-9F42-B2CE0683B2C2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EE3F53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62">
              <a:extLst>
                <a:ext uri="{FF2B5EF4-FFF2-40B4-BE49-F238E27FC236}">
                  <a16:creationId xmlns:a16="http://schemas.microsoft.com/office/drawing/2014/main" id="{15C942E3-7CBF-4824-B761-E401DACB0CC0}"/>
                </a:ext>
              </a:extLst>
            </p:cNvPr>
            <p:cNvSpPr/>
            <p:nvPr/>
          </p:nvSpPr>
          <p:spPr>
            <a:xfrm>
              <a:off x="902601" y="4045851"/>
              <a:ext cx="1719694" cy="1719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Limity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9">
            <a:extLst>
              <a:ext uri="{FF2B5EF4-FFF2-40B4-BE49-F238E27FC236}">
                <a16:creationId xmlns:a16="http://schemas.microsoft.com/office/drawing/2014/main" id="{A93058BA-B996-4F25-9ADF-AAAEA12A4AE8}"/>
              </a:ext>
            </a:extLst>
          </p:cNvPr>
          <p:cNvGrpSpPr/>
          <p:nvPr/>
        </p:nvGrpSpPr>
        <p:grpSpPr>
          <a:xfrm>
            <a:off x="3294848" y="5279490"/>
            <a:ext cx="1749859" cy="1079002"/>
            <a:chOff x="628650" y="3771900"/>
            <a:chExt cx="2267594" cy="2267594"/>
          </a:xfrm>
        </p:grpSpPr>
        <p:sp>
          <p:nvSpPr>
            <p:cNvPr id="45" name="Oval 50">
              <a:extLst>
                <a:ext uri="{FF2B5EF4-FFF2-40B4-BE49-F238E27FC236}">
                  <a16:creationId xmlns:a16="http://schemas.microsoft.com/office/drawing/2014/main" id="{1C6844CF-F76E-4B35-B700-6C5F7EFD656B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0768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2">
              <a:extLst>
                <a:ext uri="{FF2B5EF4-FFF2-40B4-BE49-F238E27FC236}">
                  <a16:creationId xmlns:a16="http://schemas.microsoft.com/office/drawing/2014/main" id="{D899B053-ECA5-437A-BFC2-70083DFC39DD}"/>
                </a:ext>
              </a:extLst>
            </p:cNvPr>
            <p:cNvSpPr/>
            <p:nvPr/>
          </p:nvSpPr>
          <p:spPr>
            <a:xfrm>
              <a:off x="902601" y="4045851"/>
              <a:ext cx="1719694" cy="1719694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/>
            </a:bodyPr>
            <a:lstStyle/>
            <a:p>
              <a:pPr algn="ctr"/>
              <a:r>
                <a:rPr lang="cs-CZ" sz="1100" dirty="0">
                  <a:solidFill>
                    <a:schemeClr val="tx1"/>
                  </a:solidFill>
                </a:rPr>
                <a:t>Ošetřovatelské diagnózy k </a:t>
              </a:r>
              <a:r>
                <a:rPr lang="cs-CZ" sz="1100" b="1" dirty="0">
                  <a:solidFill>
                    <a:srgbClr val="0000DC"/>
                  </a:solidFill>
                </a:rPr>
                <a:t>podpoře zdraví</a:t>
              </a:r>
              <a:endParaRPr lang="en-US" sz="1100" b="1" dirty="0">
                <a:solidFill>
                  <a:srgbClr val="0000DC"/>
                </a:solidFill>
              </a:endParaRPr>
            </a:p>
          </p:txBody>
        </p:sp>
      </p:grp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780768-F53D-43DF-A718-2E80CE91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Katedra ošetřovatelství a porodní asistence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8A00F9-BD1A-4CE7-BC49-2D3D8FB5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7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F5F36F0-4E0F-4F69-B30A-40A8FEA0E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40489"/>
              </p:ext>
            </p:extLst>
          </p:nvPr>
        </p:nvGraphicFramePr>
        <p:xfrm>
          <a:off x="0" y="44451"/>
          <a:ext cx="12192000" cy="681354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89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4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2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15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9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46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4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0138">
                <a:tc gridSpan="12"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/>
                        <a:t>NOC – Závažnost krevní ztráty (0413)</a:t>
                      </a:r>
                      <a:endParaRPr lang="cs-CZ" sz="1600" b="1" kern="12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70">
                <a:tc gridSpan="4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Doména: II: Fyziologické zdraví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Třída: E: Kardiopulmonální systém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94">
                <a:tc gridSpan="12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Definice: Závažnost otevřeného/zavřeného</a:t>
                      </a:r>
                      <a:r>
                        <a:rPr lang="cs-CZ" sz="1600" kern="1200" baseline="0" dirty="0">
                          <a:effectLst/>
                        </a:rPr>
                        <a:t> krvácení.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1 = Vážný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2 = Značný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3 = Mírný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4 = Nepatrný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4" marR="6251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5 = Žádný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N= Nehodnoceno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Viditelná krevní ztráta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Hematurie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 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 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 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 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>
                          <a:effectLst/>
                        </a:rPr>
                        <a:t> 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 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>
                          <a:effectLst/>
                        </a:rPr>
                        <a:t>Krvácení z konečníku</a:t>
                      </a:r>
                      <a:endParaRPr lang="cs-CZ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Chrlení krve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Zvracení krve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Roztažené břicho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Vaginální krvácení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Pooperační krvácení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Pokles systolického krevního tlaku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Pokles diastolického krevního tlaku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Pokles tepové frekvence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Ztráta tělesného tepla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Bledé sliznice a kůže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Úzkost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Snížení kognice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Snížení hemoglobinu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2110">
                <a:tc gridSpan="6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Snížení hematokritu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2110">
                <a:tc gridSpan="10"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Celkem vstupní</a:t>
                      </a:r>
                      <a:r>
                        <a:rPr lang="cs-CZ" sz="1600" kern="1200" baseline="0" dirty="0">
                          <a:effectLst/>
                        </a:rPr>
                        <a:t> hodnocení: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2110">
                <a:tc gridSpan="10"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Celkem průběžné</a:t>
                      </a:r>
                      <a:r>
                        <a:rPr lang="cs-CZ" sz="1600" kern="1200" baseline="0" dirty="0">
                          <a:effectLst/>
                        </a:rPr>
                        <a:t> hodnocení: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01894">
                <a:tc gridSpan="10"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effectLst/>
                        </a:rPr>
                        <a:t>Celkem závěrečné</a:t>
                      </a:r>
                      <a:r>
                        <a:rPr lang="cs-CZ" sz="1600" kern="1200" baseline="0" dirty="0">
                          <a:effectLst/>
                        </a:rPr>
                        <a:t> hodnocení: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518" marR="6251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1737F2-DA57-4916-B0A6-8BE25E57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894" y="6350270"/>
            <a:ext cx="7920000" cy="252000"/>
          </a:xfrm>
        </p:spPr>
        <p:txBody>
          <a:bodyPr/>
          <a:lstStyle/>
          <a:p>
            <a:r>
              <a:rPr lang="en-US" dirty="0" err="1"/>
              <a:t>Lékařská</a:t>
            </a:r>
            <a:r>
              <a:rPr lang="en-US" dirty="0"/>
              <a:t> </a:t>
            </a:r>
            <a:r>
              <a:rPr lang="en-US" dirty="0" err="1"/>
              <a:t>fakulta</a:t>
            </a:r>
            <a:r>
              <a:rPr lang="en-US" dirty="0"/>
              <a:t> </a:t>
            </a:r>
            <a:r>
              <a:rPr lang="en-US" dirty="0" err="1"/>
              <a:t>Masarykovy</a:t>
            </a:r>
            <a:r>
              <a:rPr lang="en-US" dirty="0"/>
              <a:t> </a:t>
            </a:r>
            <a:r>
              <a:rPr lang="en-US" dirty="0" err="1"/>
              <a:t>univerzity</a:t>
            </a:r>
            <a:r>
              <a:rPr lang="en-US" dirty="0"/>
              <a:t>, </a:t>
            </a:r>
            <a:r>
              <a:rPr lang="en-US" dirty="0" err="1"/>
              <a:t>Katedra</a:t>
            </a:r>
            <a:r>
              <a:rPr lang="en-US" dirty="0"/>
              <a:t> </a:t>
            </a:r>
            <a:r>
              <a:rPr lang="en-US" dirty="0" err="1"/>
              <a:t>ošetřovatelství</a:t>
            </a:r>
            <a:r>
              <a:rPr lang="en-US" dirty="0"/>
              <a:t> a </a:t>
            </a:r>
            <a:r>
              <a:rPr lang="en-US" dirty="0" err="1"/>
              <a:t>porodní</a:t>
            </a:r>
            <a:r>
              <a:rPr lang="en-US" dirty="0"/>
              <a:t> </a:t>
            </a:r>
            <a:r>
              <a:rPr lang="en-US" dirty="0" err="1"/>
              <a:t>asistence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75DA29-958D-43CE-8D80-9A2922FF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9894" y="6336549"/>
            <a:ext cx="252000" cy="252000"/>
          </a:xfrm>
        </p:spPr>
        <p:txBody>
          <a:bodyPr/>
          <a:lstStyle/>
          <a:p>
            <a:fld id="{6DE18575-B01A-41F4-BD76-017ABF2EB5E4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4" name="Zástupný symbol pro obsah 6">
            <a:extLst>
              <a:ext uri="{FF2B5EF4-FFF2-40B4-BE49-F238E27FC236}">
                <a16:creationId xmlns:a16="http://schemas.microsoft.com/office/drawing/2014/main" id="{3F3D5BE4-24D9-4F87-A1C4-186059C984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781660"/>
              </p:ext>
            </p:extLst>
          </p:nvPr>
        </p:nvGraphicFramePr>
        <p:xfrm>
          <a:off x="2907687" y="-45558"/>
          <a:ext cx="5600700" cy="654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ECBA643B-6737-4112-81D3-B747F16FF52A}"/>
              </a:ext>
            </a:extLst>
          </p:cNvPr>
          <p:cNvSpPr txBox="1"/>
          <p:nvPr/>
        </p:nvSpPr>
        <p:spPr>
          <a:xfrm>
            <a:off x="487185" y="-19864"/>
            <a:ext cx="580608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cs-CZ" sz="4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7BBB9EE-C372-44D1-9A55-9F8B928A777D}"/>
              </a:ext>
            </a:extLst>
          </p:cNvPr>
          <p:cNvSpPr txBox="1"/>
          <p:nvPr/>
        </p:nvSpPr>
        <p:spPr>
          <a:xfrm>
            <a:off x="11587082" y="151179"/>
            <a:ext cx="38183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</a:t>
            </a:r>
          </a:p>
          <a:p>
            <a:endParaRPr lang="cs-CZ" sz="2000" b="1" dirty="0">
              <a:solidFill>
                <a:srgbClr val="0000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cs-CZ" sz="20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BE0A5FC4-0D4E-4B37-B09C-6A2A77642D01}"/>
              </a:ext>
            </a:extLst>
          </p:cNvPr>
          <p:cNvSpPr/>
          <p:nvPr/>
        </p:nvSpPr>
        <p:spPr>
          <a:xfrm>
            <a:off x="7212420" y="793291"/>
            <a:ext cx="4374662" cy="165211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Posouzení a ošetřovatelská diagnostika</a:t>
            </a: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E6A71956-DDE3-477A-8619-C35FA3601016}"/>
              </a:ext>
            </a:extLst>
          </p:cNvPr>
          <p:cNvSpPr/>
          <p:nvPr/>
        </p:nvSpPr>
        <p:spPr>
          <a:xfrm>
            <a:off x="6402742" y="2719611"/>
            <a:ext cx="5184339" cy="1244010"/>
          </a:xfrm>
          <a:prstGeom prst="lef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Plánování a realizace</a:t>
            </a: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B6D6A8A4-9F2E-4B7B-B5FF-E12D8537B1E0}"/>
              </a:ext>
            </a:extLst>
          </p:cNvPr>
          <p:cNvSpPr/>
          <p:nvPr/>
        </p:nvSpPr>
        <p:spPr>
          <a:xfrm>
            <a:off x="7340914" y="4314529"/>
            <a:ext cx="4246167" cy="1244010"/>
          </a:xfrm>
          <a:prstGeom prst="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Hodnocení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1AA6969-D201-47FA-AB47-C80F72A8489F}"/>
              </a:ext>
            </a:extLst>
          </p:cNvPr>
          <p:cNvSpPr txBox="1"/>
          <p:nvPr/>
        </p:nvSpPr>
        <p:spPr>
          <a:xfrm>
            <a:off x="2416570" y="1714001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96CB2D-27D7-454B-9AC4-F1E92986AF7B}"/>
              </a:ext>
            </a:extLst>
          </p:cNvPr>
          <p:cNvSpPr txBox="1"/>
          <p:nvPr/>
        </p:nvSpPr>
        <p:spPr>
          <a:xfrm flipH="1">
            <a:off x="2436431" y="4019965"/>
            <a:ext cx="47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0E20BCA2-D0BC-449B-BD8D-AFE76C894F1B}"/>
              </a:ext>
            </a:extLst>
          </p:cNvPr>
          <p:cNvSpPr/>
          <p:nvPr/>
        </p:nvSpPr>
        <p:spPr>
          <a:xfrm>
            <a:off x="2400888" y="5009019"/>
            <a:ext cx="854591" cy="61668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CF1BFF34-7342-4930-98E9-FD11C7F3521F}"/>
              </a:ext>
            </a:extLst>
          </p:cNvPr>
          <p:cNvSpPr/>
          <p:nvPr/>
        </p:nvSpPr>
        <p:spPr>
          <a:xfrm>
            <a:off x="2400888" y="2830627"/>
            <a:ext cx="854591" cy="61668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DABF9E25-35ED-4A7B-9FA4-134E7E44B017}"/>
              </a:ext>
            </a:extLst>
          </p:cNvPr>
          <p:cNvSpPr/>
          <p:nvPr/>
        </p:nvSpPr>
        <p:spPr>
          <a:xfrm>
            <a:off x="2400889" y="849043"/>
            <a:ext cx="854591" cy="61668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9B4C07F-419E-4321-A21D-F826AF442164}"/>
              </a:ext>
            </a:extLst>
          </p:cNvPr>
          <p:cNvSpPr/>
          <p:nvPr/>
        </p:nvSpPr>
        <p:spPr>
          <a:xfrm>
            <a:off x="5221232" y="1281443"/>
            <a:ext cx="489284" cy="616688"/>
          </a:xfrm>
          <a:prstGeom prst="ellipse">
            <a:avLst/>
          </a:prstGeom>
          <a:noFill/>
          <a:ln w="38100">
            <a:solidFill>
              <a:srgbClr val="EE3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028FE28-DE82-4596-89B1-E12BF0066B6A}"/>
              </a:ext>
            </a:extLst>
          </p:cNvPr>
          <p:cNvSpPr/>
          <p:nvPr/>
        </p:nvSpPr>
        <p:spPr>
          <a:xfrm>
            <a:off x="5497166" y="4755201"/>
            <a:ext cx="489284" cy="616688"/>
          </a:xfrm>
          <a:prstGeom prst="ellipse">
            <a:avLst/>
          </a:prstGeom>
          <a:noFill/>
          <a:ln w="38100">
            <a:solidFill>
              <a:srgbClr val="EE3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74D8F177-8D8E-4FA2-8DB6-B983ED61FDA7}"/>
              </a:ext>
            </a:extLst>
          </p:cNvPr>
          <p:cNvSpPr/>
          <p:nvPr/>
        </p:nvSpPr>
        <p:spPr>
          <a:xfrm>
            <a:off x="4751070" y="3033272"/>
            <a:ext cx="489284" cy="616688"/>
          </a:xfrm>
          <a:prstGeom prst="ellipse">
            <a:avLst/>
          </a:prstGeom>
          <a:noFill/>
          <a:ln w="38100">
            <a:solidFill>
              <a:srgbClr val="EE3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588EB5-05E8-4534-ACD7-45C19CFDB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7D933C-A903-4FFF-9C32-05E166560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0D4491-256F-4446-AB8B-59E15824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diskuze….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7691DE-DF57-4F44-9BCC-035511DFA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taxonomická struktura</a:t>
            </a:r>
          </a:p>
          <a:p>
            <a:r>
              <a:rPr lang="cs-CZ" dirty="0"/>
              <a:t>domény</a:t>
            </a:r>
          </a:p>
          <a:p>
            <a:r>
              <a:rPr lang="cs-CZ" dirty="0"/>
              <a:t>přehlednost řazení v edicích</a:t>
            </a:r>
          </a:p>
          <a:p>
            <a:r>
              <a:rPr lang="cs-CZ" dirty="0"/>
              <a:t>využitelnost v jiném sociokulturním kontextu</a:t>
            </a:r>
          </a:p>
          <a:p>
            <a:r>
              <a:rPr lang="cs-CZ" dirty="0"/>
              <a:t>přílohy v edicích</a:t>
            </a:r>
          </a:p>
          <a:p>
            <a:r>
              <a:rPr lang="cs-CZ" dirty="0"/>
              <a:t>benefity a limity unifikovaného ošetřovatelského jazyka</a:t>
            </a:r>
          </a:p>
          <a:p>
            <a:endParaRPr lang="cs-CZ" dirty="0"/>
          </a:p>
        </p:txBody>
      </p:sp>
      <p:pic>
        <p:nvPicPr>
          <p:cNvPr id="6" name="Obrázek 5" descr="C:\Users\59873\AppData\Local\Packages\microsoft.microsoftedge_8wekyb3d8bbwe\AC\#!001\MicrosoftEdge\Cache\SJKNECKL\Otáznik[1].png">
            <a:extLst>
              <a:ext uri="{FF2B5EF4-FFF2-40B4-BE49-F238E27FC236}">
                <a16:creationId xmlns:a16="http://schemas.microsoft.com/office/drawing/2014/main" id="{64FF3938-918D-4DA3-8AE8-CC445E1C8E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93" y="378000"/>
            <a:ext cx="3853543" cy="2289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50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1D8985-DE33-49AE-BF7A-212D94994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6FB707-62EC-4F79-B78B-22BA406CE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3CE182-6956-4D59-9311-0F9D34EE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5355"/>
            <a:ext cx="10753200" cy="451576"/>
          </a:xfrm>
        </p:spPr>
        <p:txBody>
          <a:bodyPr/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Členění aliance 3N – taxonomická struktura</a:t>
            </a:r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7BCAED-ECD7-4C4C-84BE-533D249F2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893474"/>
              </p:ext>
            </p:extLst>
          </p:nvPr>
        </p:nvGraphicFramePr>
        <p:xfrm>
          <a:off x="-145396" y="951248"/>
          <a:ext cx="4212456" cy="316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5B30F6F-EEEF-4739-B9D7-A91A9ED40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443249"/>
              </p:ext>
            </p:extLst>
          </p:nvPr>
        </p:nvGraphicFramePr>
        <p:xfrm>
          <a:off x="4350095" y="1926236"/>
          <a:ext cx="3774847" cy="359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4174F3-7804-431B-BD67-D24455F33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106840"/>
              </p:ext>
            </p:extLst>
          </p:nvPr>
        </p:nvGraphicFramePr>
        <p:xfrm>
          <a:off x="8640000" y="3098916"/>
          <a:ext cx="3914367" cy="375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1BFB1082-123A-4F0E-8352-C643ABE02C7E}"/>
              </a:ext>
            </a:extLst>
          </p:cNvPr>
          <p:cNvSpPr txBox="1"/>
          <p:nvPr/>
        </p:nvSpPr>
        <p:spPr>
          <a:xfrm>
            <a:off x="540000" y="3342069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NANDA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6A71F7-20E7-45D5-A26A-2BED2DC16C72}"/>
              </a:ext>
            </a:extLst>
          </p:cNvPr>
          <p:cNvSpPr txBox="1"/>
          <p:nvPr/>
        </p:nvSpPr>
        <p:spPr>
          <a:xfrm>
            <a:off x="4784211" y="474762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NIC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7140BCC-9F4D-485C-916B-1FD531DD7733}"/>
              </a:ext>
            </a:extLst>
          </p:cNvPr>
          <p:cNvSpPr txBox="1"/>
          <p:nvPr/>
        </p:nvSpPr>
        <p:spPr>
          <a:xfrm>
            <a:off x="9340169" y="601833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NOC</a:t>
            </a:r>
          </a:p>
        </p:txBody>
      </p:sp>
    </p:spTree>
    <p:extLst>
      <p:ext uri="{BB962C8B-B14F-4D97-AF65-F5344CB8AC3E}">
        <p14:creationId xmlns:p14="http://schemas.microsoft.com/office/powerpoint/2010/main" val="1464332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AFCF83-C060-45E8-B409-68C57AD75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F942DB-3AA1-4339-983B-3220933DE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2B95F4-BD5F-4B9B-8F07-17582F9C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28618"/>
            <a:ext cx="10753200" cy="451576"/>
          </a:xfrm>
        </p:spPr>
        <p:txBody>
          <a:bodyPr/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Členění aliance 3N – domény</a:t>
            </a:r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BE1107D-F467-4701-8F9E-F319F4E4F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84140"/>
              </p:ext>
            </p:extLst>
          </p:nvPr>
        </p:nvGraphicFramePr>
        <p:xfrm>
          <a:off x="180474" y="580194"/>
          <a:ext cx="12011526" cy="5426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842">
                  <a:extLst>
                    <a:ext uri="{9D8B030D-6E8A-4147-A177-3AD203B41FA5}">
                      <a16:colId xmlns:a16="http://schemas.microsoft.com/office/drawing/2014/main" val="228951882"/>
                    </a:ext>
                  </a:extLst>
                </a:gridCol>
                <a:gridCol w="4003842">
                  <a:extLst>
                    <a:ext uri="{9D8B030D-6E8A-4147-A177-3AD203B41FA5}">
                      <a16:colId xmlns:a16="http://schemas.microsoft.com/office/drawing/2014/main" val="541763948"/>
                    </a:ext>
                  </a:extLst>
                </a:gridCol>
                <a:gridCol w="4003842">
                  <a:extLst>
                    <a:ext uri="{9D8B030D-6E8A-4147-A177-3AD203B41FA5}">
                      <a16:colId xmlns:a16="http://schemas.microsoft.com/office/drawing/2014/main" val="4052089068"/>
                    </a:ext>
                  </a:extLst>
                </a:gridCol>
              </a:tblGrid>
              <a:tr h="763167">
                <a:tc gridSpan="3"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Domény klasifikací Aliance 3N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762839"/>
                  </a:ext>
                </a:extLst>
              </a:tr>
              <a:tr h="4506664">
                <a:tc>
                  <a:txBody>
                    <a:bodyPr/>
                    <a:lstStyle/>
                    <a:p>
                      <a:pPr lvl="0"/>
                      <a:r>
                        <a:rPr lang="cs-C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NANDA</a:t>
                      </a:r>
                    </a:p>
                    <a:p>
                      <a:pPr lvl="0"/>
                      <a:r>
                        <a:rPr lang="cs-CZ" sz="2000" b="0" dirty="0"/>
                        <a:t>1. </a:t>
                      </a:r>
                      <a:r>
                        <a:rPr lang="cs-CZ" sz="1800" b="0" dirty="0"/>
                        <a:t>PODPORA ZDRAVÍ</a:t>
                      </a:r>
                    </a:p>
                    <a:p>
                      <a:pPr lvl="0"/>
                      <a:r>
                        <a:rPr lang="cs-CZ" sz="1800" b="0" dirty="0"/>
                        <a:t>2. VÝŽIVA</a:t>
                      </a:r>
                    </a:p>
                    <a:p>
                      <a:pPr lvl="0"/>
                      <a:r>
                        <a:rPr lang="cs-CZ" sz="1800" b="0" dirty="0"/>
                        <a:t>3.VYLUČOVÁNÍ A VÝMĚNA </a:t>
                      </a:r>
                    </a:p>
                    <a:p>
                      <a:pPr lvl="0"/>
                      <a:r>
                        <a:rPr lang="cs-CZ" sz="1800" b="0" dirty="0"/>
                        <a:t>4: AKTIVITA – ODPOČINEK</a:t>
                      </a:r>
                    </a:p>
                    <a:p>
                      <a:pPr lvl="0"/>
                      <a:r>
                        <a:rPr lang="cs-CZ" sz="1800" b="0" dirty="0"/>
                        <a:t>5. VNÍMÁNÍ – POZOROVÁNÍ</a:t>
                      </a:r>
                    </a:p>
                    <a:p>
                      <a:pPr lvl="0"/>
                      <a:r>
                        <a:rPr lang="cs-CZ" sz="1800" b="0" dirty="0"/>
                        <a:t>6. VNÍMANÍ SEBE SAMA</a:t>
                      </a:r>
                    </a:p>
                    <a:p>
                      <a:pPr lvl="0"/>
                      <a:r>
                        <a:rPr lang="cs-CZ" sz="1800" b="0" i="0" dirty="0"/>
                        <a:t>7. VZTAHY MEZI ROLEMI</a:t>
                      </a:r>
                    </a:p>
                    <a:p>
                      <a:pPr lvl="0"/>
                      <a:r>
                        <a:rPr lang="cs-CZ" sz="1800" b="0" dirty="0"/>
                        <a:t>8. SEXUALITA</a:t>
                      </a:r>
                    </a:p>
                    <a:p>
                      <a:pPr lvl="0"/>
                      <a:r>
                        <a:rPr lang="cs-CZ" sz="1800" b="0" dirty="0"/>
                        <a:t>9. ZVLÁDÁNÍ (TOLERANCE) ZÁTĚŽE (STRESU)</a:t>
                      </a:r>
                    </a:p>
                    <a:p>
                      <a:pPr lvl="0"/>
                      <a:r>
                        <a:rPr lang="cs-CZ" sz="1800" b="0" dirty="0"/>
                        <a:t>10. ŽIVOTNÍ PRINCIPY</a:t>
                      </a:r>
                    </a:p>
                    <a:p>
                      <a:pPr lvl="0"/>
                      <a:r>
                        <a:rPr lang="cs-CZ" sz="1800" b="0" dirty="0"/>
                        <a:t>11. BEZPEČNOST – OCHRANA </a:t>
                      </a:r>
                    </a:p>
                    <a:p>
                      <a:pPr lvl="0"/>
                      <a:r>
                        <a:rPr lang="cs-CZ" sz="1800" b="0" dirty="0"/>
                        <a:t>12. KOMFORT</a:t>
                      </a:r>
                    </a:p>
                    <a:p>
                      <a:pPr lvl="0"/>
                      <a:r>
                        <a:rPr lang="cs-CZ" sz="1800" b="0" dirty="0"/>
                        <a:t>13. RŮST/VÝVOJ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/>
                          <a:ea typeface="+mn-ea"/>
                          <a:cs typeface="+mn-cs"/>
                        </a:rPr>
                        <a:t>NIC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1. FYZIOLOGICKÁ ZÁKLADNÍ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2. FYZIOLOGICKÁ KOMPLEXNÍ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3. BEHAVIORÁLNÍ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4. BEZPEČNOST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6. ZDRAVOTNICKÝ SYSTÉM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7. KOMUNITA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28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/>
                          <a:ea typeface="+mn-ea"/>
                          <a:cs typeface="+mn-cs"/>
                        </a:rPr>
                        <a:t>NOC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1. FUNKČNÍ ZDRAVÍ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2. FYZIOLOGICKÉ ZDRAVÍ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3. PSYCHOSOCIÁLNÍ ZDRAVÍ 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4. ZNALOSTI O ZDRAVÍ &amp; ZDRAVÉ CHOVÁNÍV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5. VNÍMÁNÍ ZDRAVÍ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6.  ZDRAVÍ RODINY</a:t>
                      </a:r>
                    </a:p>
                    <a:p>
                      <a:pPr lvl="0"/>
                      <a:r>
                        <a:rPr lang="cs-CZ" sz="1800" b="0" kern="1200" dirty="0">
                          <a:latin typeface="Calibri" panose="020F0502020204030204"/>
                          <a:ea typeface="+mn-ea"/>
                          <a:cs typeface="+mn-cs"/>
                        </a:rPr>
                        <a:t>7. ZDRAVÍ KOMUNITY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5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93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B145DD-10FD-42F9-9589-40B066AB8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828AD0-DB3C-4E06-A2F9-3F5354C1E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95349AD-C7FB-4C79-BAB2-0DEEEE8C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51" y="152212"/>
            <a:ext cx="10753200" cy="451576"/>
          </a:xfrm>
        </p:spPr>
        <p:txBody>
          <a:bodyPr/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Přehlednost řazení edicí</a:t>
            </a:r>
            <a:endParaRPr lang="cs-CZ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C394CFC-4E74-4798-9343-D72DEAA12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056175"/>
              </p:ext>
            </p:extLst>
          </p:nvPr>
        </p:nvGraphicFramePr>
        <p:xfrm>
          <a:off x="221036" y="889857"/>
          <a:ext cx="11749927" cy="508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858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7370F6-CE84-43E8-B8A0-714D6B0199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7C669C-A545-4C07-8F60-45BA8E9F4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8C87CF8-846D-49B4-A373-4F9081EB67CD}"/>
              </a:ext>
            </a:extLst>
          </p:cNvPr>
          <p:cNvSpPr txBox="1">
            <a:spLocks/>
          </p:cNvSpPr>
          <p:nvPr/>
        </p:nvSpPr>
        <p:spPr>
          <a:xfrm>
            <a:off x="413999" y="1"/>
            <a:ext cx="11088189" cy="7868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Využitelnost v jiném sociokulturním kontextu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32DF107-4C56-469D-9E8E-771B189F3CAC}"/>
              </a:ext>
            </a:extLst>
          </p:cNvPr>
          <p:cNvSpPr/>
          <p:nvPr/>
        </p:nvSpPr>
        <p:spPr>
          <a:xfrm>
            <a:off x="505327" y="706059"/>
            <a:ext cx="1141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se musí validovat sociokulturní podmínkám – nestačí pouhý překlad.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E42381-70FE-47A0-958D-97115984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14" y="3077541"/>
            <a:ext cx="5893800" cy="3213598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70CD0A62-E9DC-40C7-9547-411C8BBE0341}"/>
              </a:ext>
            </a:extLst>
          </p:cNvPr>
          <p:cNvSpPr/>
          <p:nvPr/>
        </p:nvSpPr>
        <p:spPr>
          <a:xfrm>
            <a:off x="5187012" y="2896478"/>
            <a:ext cx="2174422" cy="4698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NANDA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1ED48E26-17E3-43DA-AB5C-2ECBB0849238}"/>
              </a:ext>
            </a:extLst>
          </p:cNvPr>
          <p:cNvSpPr/>
          <p:nvPr/>
        </p:nvSpPr>
        <p:spPr>
          <a:xfrm>
            <a:off x="4919969" y="5202508"/>
            <a:ext cx="2394156" cy="6866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Klasifikace aliance 3N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5319A4BB-C6A2-4697-B9C2-EE8CEC1348CC}"/>
              </a:ext>
            </a:extLst>
          </p:cNvPr>
          <p:cNvSpPr/>
          <p:nvPr/>
        </p:nvSpPr>
        <p:spPr>
          <a:xfrm>
            <a:off x="8060371" y="4449427"/>
            <a:ext cx="936172" cy="46982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NIC</a:t>
            </a:r>
          </a:p>
        </p:txBody>
      </p:sp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8A9067EE-FADC-47EE-937E-EBA551E51327}"/>
              </a:ext>
            </a:extLst>
          </p:cNvPr>
          <p:cNvSpPr/>
          <p:nvPr/>
        </p:nvSpPr>
        <p:spPr>
          <a:xfrm>
            <a:off x="7639051" y="1660572"/>
            <a:ext cx="4400778" cy="2106259"/>
          </a:xfrm>
          <a:prstGeom prst="wedgeRoundRectCallout">
            <a:avLst>
              <a:gd name="adj1" fmla="val -30465"/>
              <a:gd name="adj2" fmla="val 7047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odlišné kompetence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odlišná organizace zajišťování péče (např. podávání léků)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odlišné jednotky a hraniční hodnoty (např. hodnoty krevních testů)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F189BA10-E972-454F-8F9A-2EBA3B3BC2CE}"/>
              </a:ext>
            </a:extLst>
          </p:cNvPr>
          <p:cNvSpPr/>
          <p:nvPr/>
        </p:nvSpPr>
        <p:spPr>
          <a:xfrm>
            <a:off x="413999" y="1442812"/>
            <a:ext cx="3462978" cy="2902688"/>
          </a:xfrm>
          <a:prstGeom prst="wedgeRoundRectCallout">
            <a:avLst>
              <a:gd name="adj1" fmla="val 64235"/>
              <a:gd name="adj2" fmla="val 3230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subjektivita hodnotitele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jasně definovat hodnoty (např. mírná sekrece je do 10 ml), což nelze u všech indikátorů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hodnotí vždy stejná osoba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CB08838-D526-4F26-A45B-4D858C309FAE}"/>
              </a:ext>
            </a:extLst>
          </p:cNvPr>
          <p:cNvSpPr/>
          <p:nvPr/>
        </p:nvSpPr>
        <p:spPr>
          <a:xfrm>
            <a:off x="3509759" y="4449427"/>
            <a:ext cx="936172" cy="4698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NOC</a:t>
            </a:r>
          </a:p>
        </p:txBody>
      </p:sp>
    </p:spTree>
    <p:extLst>
      <p:ext uri="{BB962C8B-B14F-4D97-AF65-F5344CB8AC3E}">
        <p14:creationId xmlns:p14="http://schemas.microsoft.com/office/powerpoint/2010/main" val="88565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835FDA-0F1A-4627-8390-27B51DF3A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817FF2-ED4E-4DD9-B117-B52B5E8F5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DAA512D-22DB-424A-8865-BBCA0599AA4C}"/>
              </a:ext>
            </a:extLst>
          </p:cNvPr>
          <p:cNvSpPr txBox="1">
            <a:spLocks/>
          </p:cNvSpPr>
          <p:nvPr/>
        </p:nvSpPr>
        <p:spPr>
          <a:xfrm>
            <a:off x="414000" y="0"/>
            <a:ext cx="9144000" cy="7868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Přílohy v edicích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3A54EB7-2939-4195-A81B-95CF9E47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44402"/>
            <a:ext cx="9144000" cy="248213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F484AB2-E1F4-4617-B41A-3F0FDF2E00FF}"/>
              </a:ext>
            </a:extLst>
          </p:cNvPr>
          <p:cNvSpPr txBox="1"/>
          <p:nvPr/>
        </p:nvSpPr>
        <p:spPr>
          <a:xfrm>
            <a:off x="8333032" y="3906602"/>
            <a:ext cx="2358419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???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EFECBEC-974A-4671-93C0-8E5C0B7CED18}"/>
              </a:ext>
            </a:extLst>
          </p:cNvPr>
          <p:cNvSpPr txBox="1"/>
          <p:nvPr/>
        </p:nvSpPr>
        <p:spPr>
          <a:xfrm>
            <a:off x="235811" y="967336"/>
            <a:ext cx="3122916" cy="31700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seznam změn (nové, revidované, vyřazené)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propojení NANDA s NOC (do 5. edice)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propojení NIC a NOC (v 6. edici)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dělení OV do kategorií dle oborových specializací</a:t>
            </a:r>
          </a:p>
          <a:p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F9C1256-EB92-4D76-8B05-BAFE08ECE494}"/>
              </a:ext>
            </a:extLst>
          </p:cNvPr>
          <p:cNvSpPr txBox="1"/>
          <p:nvPr/>
        </p:nvSpPr>
        <p:spPr>
          <a:xfrm>
            <a:off x="3798873" y="48761"/>
            <a:ext cx="4841127" cy="37856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seznam změn (nové, revidované, vyřazené)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dělení intervencí do kategorií dle oborových specializací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kompetence (dosažené vzdělání) a časová dotace nutná k plnění intervence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pokyny pro tvorbu a revize intervencí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vývoj klasifikace 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propojení intervencí s ošetřovatelskými diagnózami NANDA (v 7. edici už není)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DE2E134-DD4C-4108-B594-08C50F933F1D}"/>
              </a:ext>
            </a:extLst>
          </p:cNvPr>
          <p:cNvSpPr/>
          <p:nvPr/>
        </p:nvSpPr>
        <p:spPr>
          <a:xfrm>
            <a:off x="4898922" y="5490618"/>
            <a:ext cx="2394156" cy="6866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Klasifikace aliance 3N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D9B52CA-5691-4505-ADA4-6FE99F7AE233}"/>
              </a:ext>
            </a:extLst>
          </p:cNvPr>
          <p:cNvSpPr/>
          <p:nvPr/>
        </p:nvSpPr>
        <p:spPr>
          <a:xfrm>
            <a:off x="2422555" y="3692975"/>
            <a:ext cx="936172" cy="4698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NOC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11CDDEB-61B3-4644-9156-9CBDAC5D8067}"/>
              </a:ext>
            </a:extLst>
          </p:cNvPr>
          <p:cNvSpPr/>
          <p:nvPr/>
        </p:nvSpPr>
        <p:spPr>
          <a:xfrm>
            <a:off x="7694742" y="3428999"/>
            <a:ext cx="936172" cy="4176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NIC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3C900A67-682F-4A39-B2D4-C106AA347004}"/>
              </a:ext>
            </a:extLst>
          </p:cNvPr>
          <p:cNvSpPr/>
          <p:nvPr/>
        </p:nvSpPr>
        <p:spPr>
          <a:xfrm>
            <a:off x="8868676" y="4232210"/>
            <a:ext cx="2174422" cy="4698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NANDA</a:t>
            </a:r>
          </a:p>
        </p:txBody>
      </p:sp>
    </p:spTree>
    <p:extLst>
      <p:ext uri="{BB962C8B-B14F-4D97-AF65-F5344CB8AC3E}">
        <p14:creationId xmlns:p14="http://schemas.microsoft.com/office/powerpoint/2010/main" val="3655625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AFB7CA-6054-452E-9F95-14BAD08C15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35616B-2C03-40F6-B6D2-C86690172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20BD10-D1C3-471B-B2E6-F97F1BEE4644}"/>
              </a:ext>
            </a:extLst>
          </p:cNvPr>
          <p:cNvSpPr txBox="1">
            <a:spLocks/>
          </p:cNvSpPr>
          <p:nvPr/>
        </p:nvSpPr>
        <p:spPr>
          <a:xfrm>
            <a:off x="0" y="45818"/>
            <a:ext cx="12055642" cy="1017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Výhody standardizovaného ošetřovatelského jazyka</a:t>
            </a:r>
            <a:endParaRPr lang="en-US" sz="36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2B3A9BDE-214F-441F-8923-E6ED6EF652B5}"/>
              </a:ext>
            </a:extLst>
          </p:cNvPr>
          <p:cNvGrpSpPr/>
          <p:nvPr/>
        </p:nvGrpSpPr>
        <p:grpSpPr>
          <a:xfrm>
            <a:off x="400338" y="800782"/>
            <a:ext cx="11473183" cy="1734105"/>
            <a:chOff x="0" y="1008641"/>
            <a:chExt cx="9653333" cy="1986161"/>
          </a:xfrm>
        </p:grpSpPr>
        <p:sp>
          <p:nvSpPr>
            <p:cNvPr id="6" name="Graphic 5" descr="Close">
              <a:extLst>
                <a:ext uri="{FF2B5EF4-FFF2-40B4-BE49-F238E27FC236}">
                  <a16:creationId xmlns:a16="http://schemas.microsoft.com/office/drawing/2014/main" id="{B0C6A381-897A-4B9A-B0C5-6BF001CEA0F0}"/>
                </a:ext>
              </a:extLst>
            </p:cNvPr>
            <p:cNvSpPr/>
            <p:nvPr/>
          </p:nvSpPr>
          <p:spPr>
            <a:xfrm>
              <a:off x="8345069" y="1334901"/>
              <a:ext cx="1308264" cy="1308264"/>
            </a:xfrm>
            <a:custGeom>
              <a:avLst/>
              <a:gdLst>
                <a:gd name="connsiteX0" fmla="*/ 681514 w 685800"/>
                <a:gd name="connsiteY0" fmla="*/ 88106 h 685800"/>
                <a:gd name="connsiteX1" fmla="*/ 600551 w 685800"/>
                <a:gd name="connsiteY1" fmla="*/ 7144 h 685800"/>
                <a:gd name="connsiteX2" fmla="*/ 344329 w 685800"/>
                <a:gd name="connsiteY2" fmla="*/ 263366 h 685800"/>
                <a:gd name="connsiteX3" fmla="*/ 88106 w 685800"/>
                <a:gd name="connsiteY3" fmla="*/ 7144 h 685800"/>
                <a:gd name="connsiteX4" fmla="*/ 7144 w 685800"/>
                <a:gd name="connsiteY4" fmla="*/ 88106 h 685800"/>
                <a:gd name="connsiteX5" fmla="*/ 263366 w 685800"/>
                <a:gd name="connsiteY5" fmla="*/ 344329 h 685800"/>
                <a:gd name="connsiteX6" fmla="*/ 7144 w 685800"/>
                <a:gd name="connsiteY6" fmla="*/ 600551 h 685800"/>
                <a:gd name="connsiteX7" fmla="*/ 88106 w 685800"/>
                <a:gd name="connsiteY7" fmla="*/ 681514 h 685800"/>
                <a:gd name="connsiteX8" fmla="*/ 344329 w 685800"/>
                <a:gd name="connsiteY8" fmla="*/ 425291 h 685800"/>
                <a:gd name="connsiteX9" fmla="*/ 600551 w 685800"/>
                <a:gd name="connsiteY9" fmla="*/ 681514 h 685800"/>
                <a:gd name="connsiteX10" fmla="*/ 681514 w 685800"/>
                <a:gd name="connsiteY10" fmla="*/ 600551 h 685800"/>
                <a:gd name="connsiteX11" fmla="*/ 425291 w 685800"/>
                <a:gd name="connsiteY11" fmla="*/ 344329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" h="685800">
                  <a:moveTo>
                    <a:pt x="681514" y="88106"/>
                  </a:moveTo>
                  <a:lnTo>
                    <a:pt x="600551" y="7144"/>
                  </a:lnTo>
                  <a:lnTo>
                    <a:pt x="344329" y="263366"/>
                  </a:lnTo>
                  <a:lnTo>
                    <a:pt x="88106" y="7144"/>
                  </a:lnTo>
                  <a:lnTo>
                    <a:pt x="7144" y="88106"/>
                  </a:lnTo>
                  <a:lnTo>
                    <a:pt x="263366" y="344329"/>
                  </a:lnTo>
                  <a:lnTo>
                    <a:pt x="7144" y="600551"/>
                  </a:lnTo>
                  <a:lnTo>
                    <a:pt x="88106" y="681514"/>
                  </a:lnTo>
                  <a:lnTo>
                    <a:pt x="344329" y="425291"/>
                  </a:lnTo>
                  <a:lnTo>
                    <a:pt x="600551" y="681514"/>
                  </a:lnTo>
                  <a:lnTo>
                    <a:pt x="681514" y="600551"/>
                  </a:lnTo>
                  <a:lnTo>
                    <a:pt x="425291" y="344329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9D24AB38-0844-4C50-AFB1-E5A1B82DB141}"/>
                </a:ext>
              </a:extLst>
            </p:cNvPr>
            <p:cNvGrpSpPr/>
            <p:nvPr/>
          </p:nvGrpSpPr>
          <p:grpSpPr>
            <a:xfrm>
              <a:off x="0" y="1008641"/>
              <a:ext cx="2370074" cy="1986161"/>
              <a:chOff x="0" y="1118678"/>
              <a:chExt cx="2610169" cy="2187364"/>
            </a:xfrm>
          </p:grpSpPr>
          <p:sp>
            <p:nvSpPr>
              <p:cNvPr id="8" name="Freeform 53">
                <a:extLst>
                  <a:ext uri="{FF2B5EF4-FFF2-40B4-BE49-F238E27FC236}">
                    <a16:creationId xmlns:a16="http://schemas.microsoft.com/office/drawing/2014/main" id="{F95BCE09-A832-4B92-BCDE-4EA311AD4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486" y="1118678"/>
                <a:ext cx="1845016" cy="2187364"/>
              </a:xfrm>
              <a:custGeom>
                <a:avLst/>
                <a:gdLst>
                  <a:gd name="T0" fmla="*/ 0 w 2183"/>
                  <a:gd name="T1" fmla="*/ 1276 h 2589"/>
                  <a:gd name="T2" fmla="*/ 0 w 2183"/>
                  <a:gd name="T3" fmla="*/ 2269 h 2589"/>
                  <a:gd name="T4" fmla="*/ 563 w 2183"/>
                  <a:gd name="T5" fmla="*/ 2269 h 2589"/>
                  <a:gd name="T6" fmla="*/ 1113 w 2183"/>
                  <a:gd name="T7" fmla="*/ 2513 h 2589"/>
                  <a:gd name="T8" fmla="*/ 1991 w 2183"/>
                  <a:gd name="T9" fmla="*/ 2494 h 2589"/>
                  <a:gd name="T10" fmla="*/ 2145 w 2183"/>
                  <a:gd name="T11" fmla="*/ 1164 h 2589"/>
                  <a:gd name="T12" fmla="*/ 1480 w 2183"/>
                  <a:gd name="T13" fmla="*/ 1031 h 2589"/>
                  <a:gd name="T14" fmla="*/ 1716 w 2183"/>
                  <a:gd name="T15" fmla="*/ 321 h 2589"/>
                  <a:gd name="T16" fmla="*/ 1434 w 2183"/>
                  <a:gd name="T17" fmla="*/ 77 h 2589"/>
                  <a:gd name="T18" fmla="*/ 1197 w 2183"/>
                  <a:gd name="T19" fmla="*/ 611 h 2589"/>
                  <a:gd name="T20" fmla="*/ 517 w 2183"/>
                  <a:gd name="T21" fmla="*/ 1261 h 2589"/>
                  <a:gd name="T22" fmla="*/ 0 w 2183"/>
                  <a:gd name="T23" fmla="*/ 1276 h 2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83" h="2589">
                    <a:moveTo>
                      <a:pt x="0" y="1276"/>
                    </a:moveTo>
                    <a:lnTo>
                      <a:pt x="0" y="2269"/>
                    </a:lnTo>
                    <a:lnTo>
                      <a:pt x="563" y="2269"/>
                    </a:lnTo>
                    <a:cubicBezTo>
                      <a:pt x="609" y="2269"/>
                      <a:pt x="739" y="2437"/>
                      <a:pt x="1113" y="2513"/>
                    </a:cubicBezTo>
                    <a:cubicBezTo>
                      <a:pt x="1487" y="2589"/>
                      <a:pt x="1938" y="2502"/>
                      <a:pt x="1991" y="2494"/>
                    </a:cubicBezTo>
                    <a:cubicBezTo>
                      <a:pt x="2045" y="2486"/>
                      <a:pt x="2183" y="1217"/>
                      <a:pt x="2145" y="1164"/>
                    </a:cubicBezTo>
                    <a:cubicBezTo>
                      <a:pt x="2107" y="1110"/>
                      <a:pt x="1564" y="1138"/>
                      <a:pt x="1480" y="1031"/>
                    </a:cubicBezTo>
                    <a:cubicBezTo>
                      <a:pt x="1396" y="925"/>
                      <a:pt x="1747" y="642"/>
                      <a:pt x="1716" y="321"/>
                    </a:cubicBezTo>
                    <a:cubicBezTo>
                      <a:pt x="1686" y="0"/>
                      <a:pt x="1503" y="69"/>
                      <a:pt x="1434" y="77"/>
                    </a:cubicBezTo>
                    <a:cubicBezTo>
                      <a:pt x="1365" y="84"/>
                      <a:pt x="1380" y="436"/>
                      <a:pt x="1197" y="611"/>
                    </a:cubicBezTo>
                    <a:cubicBezTo>
                      <a:pt x="1014" y="787"/>
                      <a:pt x="617" y="1230"/>
                      <a:pt x="517" y="1261"/>
                    </a:cubicBezTo>
                    <a:cubicBezTo>
                      <a:pt x="418" y="1291"/>
                      <a:pt x="0" y="1276"/>
                      <a:pt x="0" y="1276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9" name="Freeform 54">
                <a:extLst>
                  <a:ext uri="{FF2B5EF4-FFF2-40B4-BE49-F238E27FC236}">
                    <a16:creationId xmlns:a16="http://schemas.microsoft.com/office/drawing/2014/main" id="{F9E5952B-F851-4536-ADD0-F30D5C9B8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566" y="1181398"/>
                <a:ext cx="1750936" cy="2124644"/>
              </a:xfrm>
              <a:custGeom>
                <a:avLst/>
                <a:gdLst>
                  <a:gd name="T0" fmla="*/ 1882 w 2074"/>
                  <a:gd name="T1" fmla="*/ 2420 h 2515"/>
                  <a:gd name="T2" fmla="*/ 2036 w 2074"/>
                  <a:gd name="T3" fmla="*/ 1090 h 2515"/>
                  <a:gd name="T4" fmla="*/ 1371 w 2074"/>
                  <a:gd name="T5" fmla="*/ 957 h 2515"/>
                  <a:gd name="T6" fmla="*/ 1607 w 2074"/>
                  <a:gd name="T7" fmla="*/ 247 h 2515"/>
                  <a:gd name="T8" fmla="*/ 1474 w 2074"/>
                  <a:gd name="T9" fmla="*/ 0 h 2515"/>
                  <a:gd name="T10" fmla="*/ 1436 w 2074"/>
                  <a:gd name="T11" fmla="*/ 429 h 2515"/>
                  <a:gd name="T12" fmla="*/ 1148 w 2074"/>
                  <a:gd name="T13" fmla="*/ 967 h 2515"/>
                  <a:gd name="T14" fmla="*/ 974 w 2074"/>
                  <a:gd name="T15" fmla="*/ 1475 h 2515"/>
                  <a:gd name="T16" fmla="*/ 466 w 2074"/>
                  <a:gd name="T17" fmla="*/ 1664 h 2515"/>
                  <a:gd name="T18" fmla="*/ 633 w 2074"/>
                  <a:gd name="T19" fmla="*/ 1702 h 2515"/>
                  <a:gd name="T20" fmla="*/ 1164 w 2074"/>
                  <a:gd name="T21" fmla="*/ 1482 h 2515"/>
                  <a:gd name="T22" fmla="*/ 1194 w 2074"/>
                  <a:gd name="T23" fmla="*/ 1717 h 2515"/>
                  <a:gd name="T24" fmla="*/ 1148 w 2074"/>
                  <a:gd name="T25" fmla="*/ 2066 h 2515"/>
                  <a:gd name="T26" fmla="*/ 1118 w 2074"/>
                  <a:gd name="T27" fmla="*/ 2240 h 2515"/>
                  <a:gd name="T28" fmla="*/ 686 w 2074"/>
                  <a:gd name="T29" fmla="*/ 2127 h 2515"/>
                  <a:gd name="T30" fmla="*/ 474 w 2074"/>
                  <a:gd name="T31" fmla="*/ 1930 h 2515"/>
                  <a:gd name="T32" fmla="*/ 133 w 2074"/>
                  <a:gd name="T33" fmla="*/ 1717 h 2515"/>
                  <a:gd name="T34" fmla="*/ 0 w 2074"/>
                  <a:gd name="T35" fmla="*/ 2195 h 2515"/>
                  <a:gd name="T36" fmla="*/ 454 w 2074"/>
                  <a:gd name="T37" fmla="*/ 2195 h 2515"/>
                  <a:gd name="T38" fmla="*/ 1004 w 2074"/>
                  <a:gd name="T39" fmla="*/ 2439 h 2515"/>
                  <a:gd name="T40" fmla="*/ 1882 w 2074"/>
                  <a:gd name="T41" fmla="*/ 2420 h 2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74" h="2515">
                    <a:moveTo>
                      <a:pt x="1882" y="2420"/>
                    </a:moveTo>
                    <a:cubicBezTo>
                      <a:pt x="1936" y="2412"/>
                      <a:pt x="2074" y="1143"/>
                      <a:pt x="2036" y="1090"/>
                    </a:cubicBezTo>
                    <a:cubicBezTo>
                      <a:pt x="1998" y="1036"/>
                      <a:pt x="1455" y="1064"/>
                      <a:pt x="1371" y="957"/>
                    </a:cubicBezTo>
                    <a:cubicBezTo>
                      <a:pt x="1287" y="851"/>
                      <a:pt x="1638" y="568"/>
                      <a:pt x="1607" y="247"/>
                    </a:cubicBezTo>
                    <a:cubicBezTo>
                      <a:pt x="1592" y="81"/>
                      <a:pt x="1535" y="20"/>
                      <a:pt x="1474" y="0"/>
                    </a:cubicBezTo>
                    <a:cubicBezTo>
                      <a:pt x="1524" y="76"/>
                      <a:pt x="1587" y="235"/>
                      <a:pt x="1436" y="429"/>
                    </a:cubicBezTo>
                    <a:cubicBezTo>
                      <a:pt x="1224" y="702"/>
                      <a:pt x="1156" y="891"/>
                      <a:pt x="1148" y="967"/>
                    </a:cubicBezTo>
                    <a:cubicBezTo>
                      <a:pt x="1141" y="1043"/>
                      <a:pt x="1186" y="1346"/>
                      <a:pt x="974" y="1475"/>
                    </a:cubicBezTo>
                    <a:cubicBezTo>
                      <a:pt x="762" y="1604"/>
                      <a:pt x="551" y="1657"/>
                      <a:pt x="466" y="1664"/>
                    </a:cubicBezTo>
                    <a:cubicBezTo>
                      <a:pt x="375" y="1672"/>
                      <a:pt x="550" y="1717"/>
                      <a:pt x="633" y="1702"/>
                    </a:cubicBezTo>
                    <a:cubicBezTo>
                      <a:pt x="716" y="1687"/>
                      <a:pt x="1110" y="1644"/>
                      <a:pt x="1164" y="1482"/>
                    </a:cubicBezTo>
                    <a:cubicBezTo>
                      <a:pt x="1171" y="1460"/>
                      <a:pt x="1156" y="1649"/>
                      <a:pt x="1194" y="1717"/>
                    </a:cubicBezTo>
                    <a:cubicBezTo>
                      <a:pt x="1194" y="1717"/>
                      <a:pt x="1057" y="1922"/>
                      <a:pt x="1148" y="2066"/>
                    </a:cubicBezTo>
                    <a:cubicBezTo>
                      <a:pt x="1148" y="2066"/>
                      <a:pt x="1080" y="2157"/>
                      <a:pt x="1118" y="2240"/>
                    </a:cubicBezTo>
                    <a:cubicBezTo>
                      <a:pt x="1156" y="2324"/>
                      <a:pt x="792" y="2263"/>
                      <a:pt x="686" y="2127"/>
                    </a:cubicBezTo>
                    <a:cubicBezTo>
                      <a:pt x="580" y="1990"/>
                      <a:pt x="557" y="1922"/>
                      <a:pt x="474" y="1930"/>
                    </a:cubicBezTo>
                    <a:cubicBezTo>
                      <a:pt x="390" y="1937"/>
                      <a:pt x="171" y="1823"/>
                      <a:pt x="133" y="1717"/>
                    </a:cubicBezTo>
                    <a:cubicBezTo>
                      <a:pt x="108" y="1647"/>
                      <a:pt x="46" y="1960"/>
                      <a:pt x="0" y="2195"/>
                    </a:cubicBezTo>
                    <a:lnTo>
                      <a:pt x="454" y="2195"/>
                    </a:lnTo>
                    <a:cubicBezTo>
                      <a:pt x="500" y="2195"/>
                      <a:pt x="630" y="2363"/>
                      <a:pt x="1004" y="2439"/>
                    </a:cubicBezTo>
                    <a:cubicBezTo>
                      <a:pt x="1378" y="2515"/>
                      <a:pt x="1829" y="2428"/>
                      <a:pt x="1882" y="2420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0" name="Freeform 55">
                <a:extLst>
                  <a:ext uri="{FF2B5EF4-FFF2-40B4-BE49-F238E27FC236}">
                    <a16:creationId xmlns:a16="http://schemas.microsoft.com/office/drawing/2014/main" id="{10B0B710-99F3-415A-9244-B418F8EA3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234" y="2012439"/>
                <a:ext cx="768321" cy="381547"/>
              </a:xfrm>
              <a:custGeom>
                <a:avLst/>
                <a:gdLst>
                  <a:gd name="T0" fmla="*/ 821 w 909"/>
                  <a:gd name="T1" fmla="*/ 62 h 453"/>
                  <a:gd name="T2" fmla="*/ 80 w 909"/>
                  <a:gd name="T3" fmla="*/ 85 h 453"/>
                  <a:gd name="T4" fmla="*/ 157 w 909"/>
                  <a:gd name="T5" fmla="*/ 415 h 453"/>
                  <a:gd name="T6" fmla="*/ 821 w 909"/>
                  <a:gd name="T7" fmla="*/ 415 h 453"/>
                  <a:gd name="T8" fmla="*/ 821 w 909"/>
                  <a:gd name="T9" fmla="*/ 6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453">
                    <a:moveTo>
                      <a:pt x="821" y="62"/>
                    </a:moveTo>
                    <a:cubicBezTo>
                      <a:pt x="728" y="4"/>
                      <a:pt x="161" y="0"/>
                      <a:pt x="80" y="85"/>
                    </a:cubicBezTo>
                    <a:cubicBezTo>
                      <a:pt x="0" y="170"/>
                      <a:pt x="35" y="376"/>
                      <a:pt x="157" y="415"/>
                    </a:cubicBezTo>
                    <a:cubicBezTo>
                      <a:pt x="279" y="453"/>
                      <a:pt x="733" y="438"/>
                      <a:pt x="821" y="415"/>
                    </a:cubicBezTo>
                    <a:cubicBezTo>
                      <a:pt x="909" y="391"/>
                      <a:pt x="909" y="116"/>
                      <a:pt x="821" y="62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1" name="Freeform 56">
                <a:extLst>
                  <a:ext uri="{FF2B5EF4-FFF2-40B4-BE49-F238E27FC236}">
                    <a16:creationId xmlns:a16="http://schemas.microsoft.com/office/drawing/2014/main" id="{16BAC685-3569-4F74-A2E7-4FFF305EF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808" y="2318199"/>
                <a:ext cx="815361" cy="384161"/>
              </a:xfrm>
              <a:custGeom>
                <a:avLst/>
                <a:gdLst>
                  <a:gd name="T0" fmla="*/ 872 w 965"/>
                  <a:gd name="T1" fmla="*/ 62 h 454"/>
                  <a:gd name="T2" fmla="*/ 85 w 965"/>
                  <a:gd name="T3" fmla="*/ 86 h 454"/>
                  <a:gd name="T4" fmla="*/ 166 w 965"/>
                  <a:gd name="T5" fmla="*/ 415 h 454"/>
                  <a:gd name="T6" fmla="*/ 872 w 965"/>
                  <a:gd name="T7" fmla="*/ 415 h 454"/>
                  <a:gd name="T8" fmla="*/ 872 w 965"/>
                  <a:gd name="T9" fmla="*/ 62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5" h="454">
                    <a:moveTo>
                      <a:pt x="872" y="62"/>
                    </a:moveTo>
                    <a:cubicBezTo>
                      <a:pt x="773" y="5"/>
                      <a:pt x="170" y="0"/>
                      <a:pt x="85" y="86"/>
                    </a:cubicBezTo>
                    <a:cubicBezTo>
                      <a:pt x="0" y="171"/>
                      <a:pt x="36" y="376"/>
                      <a:pt x="166" y="415"/>
                    </a:cubicBezTo>
                    <a:cubicBezTo>
                      <a:pt x="296" y="454"/>
                      <a:pt x="779" y="438"/>
                      <a:pt x="872" y="415"/>
                    </a:cubicBezTo>
                    <a:cubicBezTo>
                      <a:pt x="965" y="392"/>
                      <a:pt x="965" y="117"/>
                      <a:pt x="872" y="62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2" name="Freeform 57">
                <a:extLst>
                  <a:ext uri="{FF2B5EF4-FFF2-40B4-BE49-F238E27FC236}">
                    <a16:creationId xmlns:a16="http://schemas.microsoft.com/office/drawing/2014/main" id="{B88C9287-0CE3-425B-86CC-871AC8CF3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834" y="2634414"/>
                <a:ext cx="778774" cy="384161"/>
              </a:xfrm>
              <a:custGeom>
                <a:avLst/>
                <a:gdLst>
                  <a:gd name="T0" fmla="*/ 835 w 924"/>
                  <a:gd name="T1" fmla="*/ 62 h 454"/>
                  <a:gd name="T2" fmla="*/ 81 w 924"/>
                  <a:gd name="T3" fmla="*/ 86 h 454"/>
                  <a:gd name="T4" fmla="*/ 159 w 924"/>
                  <a:gd name="T5" fmla="*/ 415 h 454"/>
                  <a:gd name="T6" fmla="*/ 835 w 924"/>
                  <a:gd name="T7" fmla="*/ 415 h 454"/>
                  <a:gd name="T8" fmla="*/ 835 w 924"/>
                  <a:gd name="T9" fmla="*/ 62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4" h="454">
                    <a:moveTo>
                      <a:pt x="835" y="62"/>
                    </a:moveTo>
                    <a:cubicBezTo>
                      <a:pt x="740" y="5"/>
                      <a:pt x="163" y="0"/>
                      <a:pt x="81" y="86"/>
                    </a:cubicBezTo>
                    <a:cubicBezTo>
                      <a:pt x="0" y="171"/>
                      <a:pt x="35" y="376"/>
                      <a:pt x="159" y="415"/>
                    </a:cubicBezTo>
                    <a:cubicBezTo>
                      <a:pt x="283" y="454"/>
                      <a:pt x="746" y="438"/>
                      <a:pt x="835" y="415"/>
                    </a:cubicBezTo>
                    <a:cubicBezTo>
                      <a:pt x="924" y="392"/>
                      <a:pt x="924" y="117"/>
                      <a:pt x="835" y="62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3" name="Freeform 58">
                <a:extLst>
                  <a:ext uri="{FF2B5EF4-FFF2-40B4-BE49-F238E27FC236}">
                    <a16:creationId xmlns:a16="http://schemas.microsoft.com/office/drawing/2014/main" id="{414A11E6-AE51-46AD-944A-A438502B7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448" y="2950627"/>
                <a:ext cx="700374" cy="334507"/>
              </a:xfrm>
              <a:custGeom>
                <a:avLst/>
                <a:gdLst>
                  <a:gd name="T0" fmla="*/ 751 w 831"/>
                  <a:gd name="T1" fmla="*/ 54 h 396"/>
                  <a:gd name="T2" fmla="*/ 74 w 831"/>
                  <a:gd name="T3" fmla="*/ 74 h 396"/>
                  <a:gd name="T4" fmla="*/ 144 w 831"/>
                  <a:gd name="T5" fmla="*/ 362 h 396"/>
                  <a:gd name="T6" fmla="*/ 751 w 831"/>
                  <a:gd name="T7" fmla="*/ 362 h 396"/>
                  <a:gd name="T8" fmla="*/ 751 w 831"/>
                  <a:gd name="T9" fmla="*/ 54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1" h="396">
                    <a:moveTo>
                      <a:pt x="751" y="54"/>
                    </a:moveTo>
                    <a:cubicBezTo>
                      <a:pt x="665" y="3"/>
                      <a:pt x="147" y="0"/>
                      <a:pt x="74" y="74"/>
                    </a:cubicBezTo>
                    <a:cubicBezTo>
                      <a:pt x="0" y="149"/>
                      <a:pt x="32" y="328"/>
                      <a:pt x="144" y="362"/>
                    </a:cubicBezTo>
                    <a:cubicBezTo>
                      <a:pt x="255" y="396"/>
                      <a:pt x="671" y="383"/>
                      <a:pt x="751" y="362"/>
                    </a:cubicBezTo>
                    <a:cubicBezTo>
                      <a:pt x="831" y="342"/>
                      <a:pt x="831" y="101"/>
                      <a:pt x="751" y="54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4" name="Freeform 59">
                <a:extLst>
                  <a:ext uri="{FF2B5EF4-FFF2-40B4-BE49-F238E27FC236}">
                    <a16:creationId xmlns:a16="http://schemas.microsoft.com/office/drawing/2014/main" id="{5FCD3CBF-0122-418D-AC81-640521168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32" y="2096066"/>
                <a:ext cx="376321" cy="10374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5" name="Freeform 60">
                <a:extLst>
                  <a:ext uri="{FF2B5EF4-FFF2-40B4-BE49-F238E27FC236}">
                    <a16:creationId xmlns:a16="http://schemas.microsoft.com/office/drawing/2014/main" id="{FB8CC32E-D66A-4765-817B-5FE37450E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594" y="2164013"/>
                <a:ext cx="718668" cy="219520"/>
              </a:xfrm>
              <a:custGeom>
                <a:avLst/>
                <a:gdLst>
                  <a:gd name="T0" fmla="*/ 814 w 851"/>
                  <a:gd name="T1" fmla="*/ 215 h 261"/>
                  <a:gd name="T2" fmla="*/ 819 w 851"/>
                  <a:gd name="T3" fmla="*/ 208 h 261"/>
                  <a:gd name="T4" fmla="*/ 821 w 851"/>
                  <a:gd name="T5" fmla="*/ 205 h 261"/>
                  <a:gd name="T6" fmla="*/ 826 w 851"/>
                  <a:gd name="T7" fmla="*/ 195 h 261"/>
                  <a:gd name="T8" fmla="*/ 828 w 851"/>
                  <a:gd name="T9" fmla="*/ 191 h 261"/>
                  <a:gd name="T10" fmla="*/ 832 w 851"/>
                  <a:gd name="T11" fmla="*/ 183 h 261"/>
                  <a:gd name="T12" fmla="*/ 834 w 851"/>
                  <a:gd name="T13" fmla="*/ 178 h 261"/>
                  <a:gd name="T14" fmla="*/ 838 w 851"/>
                  <a:gd name="T15" fmla="*/ 166 h 261"/>
                  <a:gd name="T16" fmla="*/ 839 w 851"/>
                  <a:gd name="T17" fmla="*/ 161 h 261"/>
                  <a:gd name="T18" fmla="*/ 841 w 851"/>
                  <a:gd name="T19" fmla="*/ 152 h 261"/>
                  <a:gd name="T20" fmla="*/ 843 w 851"/>
                  <a:gd name="T21" fmla="*/ 145 h 261"/>
                  <a:gd name="T22" fmla="*/ 844 w 851"/>
                  <a:gd name="T23" fmla="*/ 137 h 261"/>
                  <a:gd name="T24" fmla="*/ 846 w 851"/>
                  <a:gd name="T25" fmla="*/ 126 h 261"/>
                  <a:gd name="T26" fmla="*/ 847 w 851"/>
                  <a:gd name="T27" fmla="*/ 117 h 261"/>
                  <a:gd name="T28" fmla="*/ 848 w 851"/>
                  <a:gd name="T29" fmla="*/ 109 h 261"/>
                  <a:gd name="T30" fmla="*/ 849 w 851"/>
                  <a:gd name="T31" fmla="*/ 101 h 261"/>
                  <a:gd name="T32" fmla="*/ 844 w 851"/>
                  <a:gd name="T33" fmla="*/ 0 h 261"/>
                  <a:gd name="T34" fmla="*/ 526 w 851"/>
                  <a:gd name="T35" fmla="*/ 188 h 261"/>
                  <a:gd name="T36" fmla="*/ 456 w 851"/>
                  <a:gd name="T37" fmla="*/ 192 h 261"/>
                  <a:gd name="T38" fmla="*/ 219 w 851"/>
                  <a:gd name="T39" fmla="*/ 166 h 261"/>
                  <a:gd name="T40" fmla="*/ 0 w 851"/>
                  <a:gd name="T41" fmla="*/ 39 h 261"/>
                  <a:gd name="T42" fmla="*/ 120 w 851"/>
                  <a:gd name="T43" fmla="*/ 236 h 261"/>
                  <a:gd name="T44" fmla="*/ 473 w 851"/>
                  <a:gd name="T45" fmla="*/ 259 h 261"/>
                  <a:gd name="T46" fmla="*/ 475 w 851"/>
                  <a:gd name="T47" fmla="*/ 259 h 261"/>
                  <a:gd name="T48" fmla="*/ 504 w 851"/>
                  <a:gd name="T49" fmla="*/ 258 h 261"/>
                  <a:gd name="T50" fmla="*/ 507 w 851"/>
                  <a:gd name="T51" fmla="*/ 258 h 261"/>
                  <a:gd name="T52" fmla="*/ 535 w 851"/>
                  <a:gd name="T53" fmla="*/ 257 h 261"/>
                  <a:gd name="T54" fmla="*/ 537 w 851"/>
                  <a:gd name="T55" fmla="*/ 257 h 261"/>
                  <a:gd name="T56" fmla="*/ 596 w 851"/>
                  <a:gd name="T57" fmla="*/ 255 h 261"/>
                  <a:gd name="T58" fmla="*/ 597 w 851"/>
                  <a:gd name="T59" fmla="*/ 255 h 261"/>
                  <a:gd name="T60" fmla="*/ 622 w 851"/>
                  <a:gd name="T61" fmla="*/ 253 h 261"/>
                  <a:gd name="T62" fmla="*/ 628 w 851"/>
                  <a:gd name="T63" fmla="*/ 253 h 261"/>
                  <a:gd name="T64" fmla="*/ 647 w 851"/>
                  <a:gd name="T65" fmla="*/ 252 h 261"/>
                  <a:gd name="T66" fmla="*/ 654 w 851"/>
                  <a:gd name="T67" fmla="*/ 251 h 261"/>
                  <a:gd name="T68" fmla="*/ 672 w 851"/>
                  <a:gd name="T69" fmla="*/ 250 h 261"/>
                  <a:gd name="T70" fmla="*/ 678 w 851"/>
                  <a:gd name="T71" fmla="*/ 249 h 261"/>
                  <a:gd name="T72" fmla="*/ 721 w 851"/>
                  <a:gd name="T73" fmla="*/ 246 h 261"/>
                  <a:gd name="T74" fmla="*/ 726 w 851"/>
                  <a:gd name="T75" fmla="*/ 245 h 261"/>
                  <a:gd name="T76" fmla="*/ 739 w 851"/>
                  <a:gd name="T77" fmla="*/ 243 h 261"/>
                  <a:gd name="T78" fmla="*/ 745 w 851"/>
                  <a:gd name="T79" fmla="*/ 243 h 261"/>
                  <a:gd name="T80" fmla="*/ 755 w 851"/>
                  <a:gd name="T81" fmla="*/ 241 h 261"/>
                  <a:gd name="T82" fmla="*/ 761 w 851"/>
                  <a:gd name="T83" fmla="*/ 240 h 261"/>
                  <a:gd name="T84" fmla="*/ 770 w 851"/>
                  <a:gd name="T85" fmla="*/ 239 h 261"/>
                  <a:gd name="T86" fmla="*/ 774 w 851"/>
                  <a:gd name="T87" fmla="*/ 238 h 261"/>
                  <a:gd name="T88" fmla="*/ 784 w 851"/>
                  <a:gd name="T89" fmla="*/ 236 h 261"/>
                  <a:gd name="T90" fmla="*/ 793 w 851"/>
                  <a:gd name="T91" fmla="*/ 232 h 261"/>
                  <a:gd name="T92" fmla="*/ 796 w 851"/>
                  <a:gd name="T93" fmla="*/ 231 h 261"/>
                  <a:gd name="T94" fmla="*/ 803 w 851"/>
                  <a:gd name="T95" fmla="*/ 226 h 261"/>
                  <a:gd name="T96" fmla="*/ 804 w 851"/>
                  <a:gd name="T97" fmla="*/ 225 h 261"/>
                  <a:gd name="T98" fmla="*/ 812 w 851"/>
                  <a:gd name="T99" fmla="*/ 217 h 261"/>
                  <a:gd name="T100" fmla="*/ 814 w 851"/>
                  <a:gd name="T101" fmla="*/ 215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51" h="261">
                    <a:moveTo>
                      <a:pt x="814" y="215"/>
                    </a:moveTo>
                    <a:cubicBezTo>
                      <a:pt x="816" y="213"/>
                      <a:pt x="817" y="210"/>
                      <a:pt x="819" y="208"/>
                    </a:cubicBezTo>
                    <a:cubicBezTo>
                      <a:pt x="820" y="207"/>
                      <a:pt x="820" y="206"/>
                      <a:pt x="821" y="205"/>
                    </a:cubicBezTo>
                    <a:cubicBezTo>
                      <a:pt x="823" y="202"/>
                      <a:pt x="825" y="199"/>
                      <a:pt x="826" y="195"/>
                    </a:cubicBezTo>
                    <a:cubicBezTo>
                      <a:pt x="827" y="194"/>
                      <a:pt x="828" y="192"/>
                      <a:pt x="828" y="191"/>
                    </a:cubicBezTo>
                    <a:cubicBezTo>
                      <a:pt x="829" y="189"/>
                      <a:pt x="831" y="186"/>
                      <a:pt x="832" y="183"/>
                    </a:cubicBezTo>
                    <a:cubicBezTo>
                      <a:pt x="832" y="181"/>
                      <a:pt x="833" y="180"/>
                      <a:pt x="834" y="178"/>
                    </a:cubicBezTo>
                    <a:cubicBezTo>
                      <a:pt x="835" y="174"/>
                      <a:pt x="836" y="170"/>
                      <a:pt x="838" y="166"/>
                    </a:cubicBezTo>
                    <a:cubicBezTo>
                      <a:pt x="838" y="164"/>
                      <a:pt x="839" y="163"/>
                      <a:pt x="839" y="161"/>
                    </a:cubicBezTo>
                    <a:cubicBezTo>
                      <a:pt x="840" y="158"/>
                      <a:pt x="841" y="155"/>
                      <a:pt x="841" y="152"/>
                    </a:cubicBezTo>
                    <a:cubicBezTo>
                      <a:pt x="842" y="150"/>
                      <a:pt x="842" y="148"/>
                      <a:pt x="843" y="145"/>
                    </a:cubicBezTo>
                    <a:cubicBezTo>
                      <a:pt x="843" y="143"/>
                      <a:pt x="844" y="140"/>
                      <a:pt x="844" y="137"/>
                    </a:cubicBezTo>
                    <a:cubicBezTo>
                      <a:pt x="845" y="133"/>
                      <a:pt x="846" y="129"/>
                      <a:pt x="846" y="126"/>
                    </a:cubicBezTo>
                    <a:cubicBezTo>
                      <a:pt x="847" y="123"/>
                      <a:pt x="847" y="120"/>
                      <a:pt x="847" y="117"/>
                    </a:cubicBezTo>
                    <a:cubicBezTo>
                      <a:pt x="848" y="114"/>
                      <a:pt x="848" y="112"/>
                      <a:pt x="848" y="109"/>
                    </a:cubicBezTo>
                    <a:cubicBezTo>
                      <a:pt x="849" y="106"/>
                      <a:pt x="849" y="104"/>
                      <a:pt x="849" y="101"/>
                    </a:cubicBezTo>
                    <a:cubicBezTo>
                      <a:pt x="851" y="68"/>
                      <a:pt x="850" y="32"/>
                      <a:pt x="844" y="0"/>
                    </a:cubicBezTo>
                    <a:cubicBezTo>
                      <a:pt x="837" y="74"/>
                      <a:pt x="784" y="188"/>
                      <a:pt x="526" y="188"/>
                    </a:cubicBezTo>
                    <a:cubicBezTo>
                      <a:pt x="498" y="188"/>
                      <a:pt x="475" y="189"/>
                      <a:pt x="456" y="192"/>
                    </a:cubicBezTo>
                    <a:cubicBezTo>
                      <a:pt x="379" y="190"/>
                      <a:pt x="298" y="182"/>
                      <a:pt x="219" y="166"/>
                    </a:cubicBezTo>
                    <a:cubicBezTo>
                      <a:pt x="80" y="139"/>
                      <a:pt x="22" y="85"/>
                      <a:pt x="0" y="39"/>
                    </a:cubicBezTo>
                    <a:cubicBezTo>
                      <a:pt x="2" y="123"/>
                      <a:pt x="44" y="212"/>
                      <a:pt x="120" y="236"/>
                    </a:cubicBezTo>
                    <a:cubicBezTo>
                      <a:pt x="182" y="255"/>
                      <a:pt x="331" y="261"/>
                      <a:pt x="473" y="259"/>
                    </a:cubicBezTo>
                    <a:cubicBezTo>
                      <a:pt x="474" y="259"/>
                      <a:pt x="475" y="259"/>
                      <a:pt x="475" y="259"/>
                    </a:cubicBezTo>
                    <a:cubicBezTo>
                      <a:pt x="485" y="259"/>
                      <a:pt x="494" y="258"/>
                      <a:pt x="504" y="258"/>
                    </a:cubicBezTo>
                    <a:cubicBezTo>
                      <a:pt x="505" y="258"/>
                      <a:pt x="506" y="258"/>
                      <a:pt x="507" y="258"/>
                    </a:cubicBezTo>
                    <a:cubicBezTo>
                      <a:pt x="516" y="258"/>
                      <a:pt x="526" y="258"/>
                      <a:pt x="535" y="257"/>
                    </a:cubicBezTo>
                    <a:lnTo>
                      <a:pt x="537" y="257"/>
                    </a:lnTo>
                    <a:cubicBezTo>
                      <a:pt x="557" y="256"/>
                      <a:pt x="577" y="256"/>
                      <a:pt x="596" y="255"/>
                    </a:cubicBezTo>
                    <a:cubicBezTo>
                      <a:pt x="596" y="255"/>
                      <a:pt x="597" y="255"/>
                      <a:pt x="597" y="255"/>
                    </a:cubicBezTo>
                    <a:cubicBezTo>
                      <a:pt x="606" y="254"/>
                      <a:pt x="614" y="254"/>
                      <a:pt x="622" y="253"/>
                    </a:cubicBezTo>
                    <a:cubicBezTo>
                      <a:pt x="624" y="253"/>
                      <a:pt x="626" y="253"/>
                      <a:pt x="628" y="253"/>
                    </a:cubicBezTo>
                    <a:cubicBezTo>
                      <a:pt x="635" y="253"/>
                      <a:pt x="641" y="252"/>
                      <a:pt x="647" y="252"/>
                    </a:cubicBezTo>
                    <a:cubicBezTo>
                      <a:pt x="650" y="252"/>
                      <a:pt x="652" y="251"/>
                      <a:pt x="654" y="251"/>
                    </a:cubicBezTo>
                    <a:cubicBezTo>
                      <a:pt x="661" y="251"/>
                      <a:pt x="667" y="250"/>
                      <a:pt x="672" y="250"/>
                    </a:cubicBezTo>
                    <a:cubicBezTo>
                      <a:pt x="674" y="250"/>
                      <a:pt x="676" y="250"/>
                      <a:pt x="678" y="249"/>
                    </a:cubicBezTo>
                    <a:cubicBezTo>
                      <a:pt x="694" y="248"/>
                      <a:pt x="708" y="247"/>
                      <a:pt x="721" y="246"/>
                    </a:cubicBezTo>
                    <a:cubicBezTo>
                      <a:pt x="723" y="245"/>
                      <a:pt x="724" y="245"/>
                      <a:pt x="726" y="245"/>
                    </a:cubicBezTo>
                    <a:cubicBezTo>
                      <a:pt x="730" y="244"/>
                      <a:pt x="735" y="244"/>
                      <a:pt x="739" y="243"/>
                    </a:cubicBezTo>
                    <a:cubicBezTo>
                      <a:pt x="741" y="243"/>
                      <a:pt x="743" y="243"/>
                      <a:pt x="745" y="243"/>
                    </a:cubicBezTo>
                    <a:cubicBezTo>
                      <a:pt x="748" y="242"/>
                      <a:pt x="752" y="242"/>
                      <a:pt x="755" y="241"/>
                    </a:cubicBezTo>
                    <a:cubicBezTo>
                      <a:pt x="757" y="241"/>
                      <a:pt x="759" y="241"/>
                      <a:pt x="761" y="240"/>
                    </a:cubicBezTo>
                    <a:cubicBezTo>
                      <a:pt x="764" y="240"/>
                      <a:pt x="767" y="239"/>
                      <a:pt x="770" y="239"/>
                    </a:cubicBezTo>
                    <a:cubicBezTo>
                      <a:pt x="771" y="238"/>
                      <a:pt x="772" y="238"/>
                      <a:pt x="774" y="238"/>
                    </a:cubicBezTo>
                    <a:cubicBezTo>
                      <a:pt x="778" y="237"/>
                      <a:pt x="781" y="236"/>
                      <a:pt x="784" y="236"/>
                    </a:cubicBezTo>
                    <a:cubicBezTo>
                      <a:pt x="787" y="235"/>
                      <a:pt x="791" y="233"/>
                      <a:pt x="793" y="232"/>
                    </a:cubicBezTo>
                    <a:cubicBezTo>
                      <a:pt x="794" y="232"/>
                      <a:pt x="795" y="231"/>
                      <a:pt x="796" y="231"/>
                    </a:cubicBezTo>
                    <a:cubicBezTo>
                      <a:pt x="798" y="229"/>
                      <a:pt x="801" y="228"/>
                      <a:pt x="803" y="226"/>
                    </a:cubicBezTo>
                    <a:cubicBezTo>
                      <a:pt x="803" y="225"/>
                      <a:pt x="804" y="225"/>
                      <a:pt x="804" y="225"/>
                    </a:cubicBezTo>
                    <a:cubicBezTo>
                      <a:pt x="807" y="223"/>
                      <a:pt x="809" y="220"/>
                      <a:pt x="812" y="217"/>
                    </a:cubicBezTo>
                    <a:cubicBezTo>
                      <a:pt x="812" y="217"/>
                      <a:pt x="813" y="216"/>
                      <a:pt x="814" y="215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6" name="Freeform 61">
                <a:extLst>
                  <a:ext uri="{FF2B5EF4-FFF2-40B4-BE49-F238E27FC236}">
                    <a16:creationId xmlns:a16="http://schemas.microsoft.com/office/drawing/2014/main" id="{2C15DCD8-B047-4F78-AEAC-A7FBDCA32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168" y="2461933"/>
                <a:ext cx="765709" cy="229974"/>
              </a:xfrm>
              <a:custGeom>
                <a:avLst/>
                <a:gdLst>
                  <a:gd name="T0" fmla="*/ 873 w 905"/>
                  <a:gd name="T1" fmla="*/ 212 h 271"/>
                  <a:gd name="T2" fmla="*/ 879 w 905"/>
                  <a:gd name="T3" fmla="*/ 202 h 271"/>
                  <a:gd name="T4" fmla="*/ 880 w 905"/>
                  <a:gd name="T5" fmla="*/ 199 h 271"/>
                  <a:gd name="T6" fmla="*/ 886 w 905"/>
                  <a:gd name="T7" fmla="*/ 187 h 271"/>
                  <a:gd name="T8" fmla="*/ 887 w 905"/>
                  <a:gd name="T9" fmla="*/ 184 h 271"/>
                  <a:gd name="T10" fmla="*/ 890 w 905"/>
                  <a:gd name="T11" fmla="*/ 173 h 271"/>
                  <a:gd name="T12" fmla="*/ 892 w 905"/>
                  <a:gd name="T13" fmla="*/ 169 h 271"/>
                  <a:gd name="T14" fmla="*/ 895 w 905"/>
                  <a:gd name="T15" fmla="*/ 155 h 271"/>
                  <a:gd name="T16" fmla="*/ 896 w 905"/>
                  <a:gd name="T17" fmla="*/ 151 h 271"/>
                  <a:gd name="T18" fmla="*/ 899 w 905"/>
                  <a:gd name="T19" fmla="*/ 136 h 271"/>
                  <a:gd name="T20" fmla="*/ 899 w 905"/>
                  <a:gd name="T21" fmla="*/ 133 h 271"/>
                  <a:gd name="T22" fmla="*/ 900 w 905"/>
                  <a:gd name="T23" fmla="*/ 126 h 271"/>
                  <a:gd name="T24" fmla="*/ 900 w 905"/>
                  <a:gd name="T25" fmla="*/ 126 h 271"/>
                  <a:gd name="T26" fmla="*/ 895 w 905"/>
                  <a:gd name="T27" fmla="*/ 0 h 271"/>
                  <a:gd name="T28" fmla="*/ 785 w 905"/>
                  <a:gd name="T29" fmla="*/ 145 h 271"/>
                  <a:gd name="T30" fmla="*/ 449 w 905"/>
                  <a:gd name="T31" fmla="*/ 176 h 271"/>
                  <a:gd name="T32" fmla="*/ 0 w 905"/>
                  <a:gd name="T33" fmla="*/ 56 h 271"/>
                  <a:gd name="T34" fmla="*/ 127 w 905"/>
                  <a:gd name="T35" fmla="*/ 244 h 271"/>
                  <a:gd name="T36" fmla="*/ 552 w 905"/>
                  <a:gd name="T37" fmla="*/ 266 h 271"/>
                  <a:gd name="T38" fmla="*/ 556 w 905"/>
                  <a:gd name="T39" fmla="*/ 266 h 271"/>
                  <a:gd name="T40" fmla="*/ 580 w 905"/>
                  <a:gd name="T41" fmla="*/ 265 h 271"/>
                  <a:gd name="T42" fmla="*/ 587 w 905"/>
                  <a:gd name="T43" fmla="*/ 265 h 271"/>
                  <a:gd name="T44" fmla="*/ 608 w 905"/>
                  <a:gd name="T45" fmla="*/ 264 h 271"/>
                  <a:gd name="T46" fmla="*/ 616 w 905"/>
                  <a:gd name="T47" fmla="*/ 264 h 271"/>
                  <a:gd name="T48" fmla="*/ 634 w 905"/>
                  <a:gd name="T49" fmla="*/ 263 h 271"/>
                  <a:gd name="T50" fmla="*/ 644 w 905"/>
                  <a:gd name="T51" fmla="*/ 263 h 271"/>
                  <a:gd name="T52" fmla="*/ 660 w 905"/>
                  <a:gd name="T53" fmla="*/ 262 h 271"/>
                  <a:gd name="T54" fmla="*/ 670 w 905"/>
                  <a:gd name="T55" fmla="*/ 261 h 271"/>
                  <a:gd name="T56" fmla="*/ 685 w 905"/>
                  <a:gd name="T57" fmla="*/ 260 h 271"/>
                  <a:gd name="T58" fmla="*/ 695 w 905"/>
                  <a:gd name="T59" fmla="*/ 260 h 271"/>
                  <a:gd name="T60" fmla="*/ 708 w 905"/>
                  <a:gd name="T61" fmla="*/ 259 h 271"/>
                  <a:gd name="T62" fmla="*/ 718 w 905"/>
                  <a:gd name="T63" fmla="*/ 258 h 271"/>
                  <a:gd name="T64" fmla="*/ 731 w 905"/>
                  <a:gd name="T65" fmla="*/ 257 h 271"/>
                  <a:gd name="T66" fmla="*/ 740 w 905"/>
                  <a:gd name="T67" fmla="*/ 256 h 271"/>
                  <a:gd name="T68" fmla="*/ 751 w 905"/>
                  <a:gd name="T69" fmla="*/ 255 h 271"/>
                  <a:gd name="T70" fmla="*/ 760 w 905"/>
                  <a:gd name="T71" fmla="*/ 255 h 271"/>
                  <a:gd name="T72" fmla="*/ 771 w 905"/>
                  <a:gd name="T73" fmla="*/ 254 h 271"/>
                  <a:gd name="T74" fmla="*/ 779 w 905"/>
                  <a:gd name="T75" fmla="*/ 253 h 271"/>
                  <a:gd name="T76" fmla="*/ 788 w 905"/>
                  <a:gd name="T77" fmla="*/ 252 h 271"/>
                  <a:gd name="T78" fmla="*/ 796 w 905"/>
                  <a:gd name="T79" fmla="*/ 251 h 271"/>
                  <a:gd name="T80" fmla="*/ 804 w 905"/>
                  <a:gd name="T81" fmla="*/ 249 h 271"/>
                  <a:gd name="T82" fmla="*/ 810 w 905"/>
                  <a:gd name="T83" fmla="*/ 249 h 271"/>
                  <a:gd name="T84" fmla="*/ 818 w 905"/>
                  <a:gd name="T85" fmla="*/ 247 h 271"/>
                  <a:gd name="T86" fmla="*/ 823 w 905"/>
                  <a:gd name="T87" fmla="*/ 246 h 271"/>
                  <a:gd name="T88" fmla="*/ 833 w 905"/>
                  <a:gd name="T89" fmla="*/ 244 h 271"/>
                  <a:gd name="T90" fmla="*/ 843 w 905"/>
                  <a:gd name="T91" fmla="*/ 240 h 271"/>
                  <a:gd name="T92" fmla="*/ 845 w 905"/>
                  <a:gd name="T93" fmla="*/ 239 h 271"/>
                  <a:gd name="T94" fmla="*/ 854 w 905"/>
                  <a:gd name="T95" fmla="*/ 234 h 271"/>
                  <a:gd name="T96" fmla="*/ 856 w 905"/>
                  <a:gd name="T97" fmla="*/ 232 h 271"/>
                  <a:gd name="T98" fmla="*/ 864 w 905"/>
                  <a:gd name="T99" fmla="*/ 224 h 271"/>
                  <a:gd name="T100" fmla="*/ 864 w 905"/>
                  <a:gd name="T101" fmla="*/ 224 h 271"/>
                  <a:gd name="T102" fmla="*/ 871 w 905"/>
                  <a:gd name="T103" fmla="*/ 215 h 271"/>
                  <a:gd name="T104" fmla="*/ 873 w 905"/>
                  <a:gd name="T105" fmla="*/ 21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5" h="271">
                    <a:moveTo>
                      <a:pt x="873" y="212"/>
                    </a:moveTo>
                    <a:cubicBezTo>
                      <a:pt x="875" y="209"/>
                      <a:pt x="877" y="206"/>
                      <a:pt x="879" y="202"/>
                    </a:cubicBezTo>
                    <a:cubicBezTo>
                      <a:pt x="879" y="201"/>
                      <a:pt x="880" y="200"/>
                      <a:pt x="880" y="199"/>
                    </a:cubicBezTo>
                    <a:cubicBezTo>
                      <a:pt x="882" y="195"/>
                      <a:pt x="884" y="191"/>
                      <a:pt x="886" y="187"/>
                    </a:cubicBezTo>
                    <a:cubicBezTo>
                      <a:pt x="886" y="186"/>
                      <a:pt x="886" y="185"/>
                      <a:pt x="887" y="184"/>
                    </a:cubicBezTo>
                    <a:cubicBezTo>
                      <a:pt x="888" y="181"/>
                      <a:pt x="889" y="177"/>
                      <a:pt x="890" y="173"/>
                    </a:cubicBezTo>
                    <a:cubicBezTo>
                      <a:pt x="891" y="171"/>
                      <a:pt x="891" y="170"/>
                      <a:pt x="892" y="169"/>
                    </a:cubicBezTo>
                    <a:cubicBezTo>
                      <a:pt x="893" y="165"/>
                      <a:pt x="894" y="160"/>
                      <a:pt x="895" y="155"/>
                    </a:cubicBezTo>
                    <a:cubicBezTo>
                      <a:pt x="895" y="154"/>
                      <a:pt x="896" y="153"/>
                      <a:pt x="896" y="151"/>
                    </a:cubicBezTo>
                    <a:cubicBezTo>
                      <a:pt x="897" y="146"/>
                      <a:pt x="898" y="141"/>
                      <a:pt x="899" y="136"/>
                    </a:cubicBezTo>
                    <a:cubicBezTo>
                      <a:pt x="899" y="135"/>
                      <a:pt x="899" y="134"/>
                      <a:pt x="899" y="133"/>
                    </a:cubicBezTo>
                    <a:cubicBezTo>
                      <a:pt x="900" y="131"/>
                      <a:pt x="900" y="128"/>
                      <a:pt x="900" y="126"/>
                    </a:cubicBezTo>
                    <a:cubicBezTo>
                      <a:pt x="900" y="126"/>
                      <a:pt x="900" y="126"/>
                      <a:pt x="900" y="126"/>
                    </a:cubicBezTo>
                    <a:cubicBezTo>
                      <a:pt x="905" y="85"/>
                      <a:pt x="904" y="40"/>
                      <a:pt x="895" y="0"/>
                    </a:cubicBezTo>
                    <a:cubicBezTo>
                      <a:pt x="889" y="36"/>
                      <a:pt x="867" y="101"/>
                      <a:pt x="785" y="145"/>
                    </a:cubicBezTo>
                    <a:cubicBezTo>
                      <a:pt x="710" y="153"/>
                      <a:pt x="603" y="161"/>
                      <a:pt x="449" y="176"/>
                    </a:cubicBezTo>
                    <a:cubicBezTo>
                      <a:pt x="197" y="200"/>
                      <a:pt x="65" y="123"/>
                      <a:pt x="0" y="56"/>
                    </a:cubicBezTo>
                    <a:cubicBezTo>
                      <a:pt x="5" y="138"/>
                      <a:pt x="49" y="221"/>
                      <a:pt x="127" y="244"/>
                    </a:cubicBezTo>
                    <a:cubicBezTo>
                      <a:pt x="200" y="266"/>
                      <a:pt x="387" y="271"/>
                      <a:pt x="552" y="266"/>
                    </a:cubicBezTo>
                    <a:cubicBezTo>
                      <a:pt x="553" y="266"/>
                      <a:pt x="555" y="266"/>
                      <a:pt x="556" y="266"/>
                    </a:cubicBezTo>
                    <a:cubicBezTo>
                      <a:pt x="564" y="266"/>
                      <a:pt x="572" y="266"/>
                      <a:pt x="580" y="265"/>
                    </a:cubicBezTo>
                    <a:cubicBezTo>
                      <a:pt x="582" y="265"/>
                      <a:pt x="585" y="265"/>
                      <a:pt x="587" y="265"/>
                    </a:cubicBezTo>
                    <a:cubicBezTo>
                      <a:pt x="594" y="265"/>
                      <a:pt x="601" y="265"/>
                      <a:pt x="608" y="264"/>
                    </a:cubicBezTo>
                    <a:cubicBezTo>
                      <a:pt x="610" y="264"/>
                      <a:pt x="613" y="264"/>
                      <a:pt x="616" y="264"/>
                    </a:cubicBezTo>
                    <a:cubicBezTo>
                      <a:pt x="622" y="264"/>
                      <a:pt x="628" y="263"/>
                      <a:pt x="634" y="263"/>
                    </a:cubicBezTo>
                    <a:cubicBezTo>
                      <a:pt x="637" y="263"/>
                      <a:pt x="640" y="263"/>
                      <a:pt x="644" y="263"/>
                    </a:cubicBezTo>
                    <a:cubicBezTo>
                      <a:pt x="649" y="262"/>
                      <a:pt x="655" y="262"/>
                      <a:pt x="660" y="262"/>
                    </a:cubicBezTo>
                    <a:cubicBezTo>
                      <a:pt x="663" y="262"/>
                      <a:pt x="666" y="262"/>
                      <a:pt x="670" y="261"/>
                    </a:cubicBezTo>
                    <a:cubicBezTo>
                      <a:pt x="675" y="261"/>
                      <a:pt x="680" y="261"/>
                      <a:pt x="685" y="260"/>
                    </a:cubicBezTo>
                    <a:cubicBezTo>
                      <a:pt x="688" y="260"/>
                      <a:pt x="691" y="260"/>
                      <a:pt x="695" y="260"/>
                    </a:cubicBezTo>
                    <a:cubicBezTo>
                      <a:pt x="699" y="260"/>
                      <a:pt x="704" y="259"/>
                      <a:pt x="708" y="259"/>
                    </a:cubicBezTo>
                    <a:cubicBezTo>
                      <a:pt x="712" y="259"/>
                      <a:pt x="715" y="258"/>
                      <a:pt x="718" y="258"/>
                    </a:cubicBezTo>
                    <a:cubicBezTo>
                      <a:pt x="722" y="258"/>
                      <a:pt x="727" y="258"/>
                      <a:pt x="731" y="257"/>
                    </a:cubicBezTo>
                    <a:cubicBezTo>
                      <a:pt x="734" y="257"/>
                      <a:pt x="737" y="257"/>
                      <a:pt x="740" y="256"/>
                    </a:cubicBezTo>
                    <a:cubicBezTo>
                      <a:pt x="744" y="256"/>
                      <a:pt x="748" y="256"/>
                      <a:pt x="751" y="255"/>
                    </a:cubicBezTo>
                    <a:cubicBezTo>
                      <a:pt x="754" y="255"/>
                      <a:pt x="757" y="255"/>
                      <a:pt x="760" y="255"/>
                    </a:cubicBezTo>
                    <a:cubicBezTo>
                      <a:pt x="764" y="254"/>
                      <a:pt x="767" y="254"/>
                      <a:pt x="771" y="254"/>
                    </a:cubicBezTo>
                    <a:cubicBezTo>
                      <a:pt x="773" y="253"/>
                      <a:pt x="776" y="253"/>
                      <a:pt x="779" y="253"/>
                    </a:cubicBezTo>
                    <a:cubicBezTo>
                      <a:pt x="782" y="252"/>
                      <a:pt x="785" y="252"/>
                      <a:pt x="788" y="252"/>
                    </a:cubicBezTo>
                    <a:cubicBezTo>
                      <a:pt x="791" y="251"/>
                      <a:pt x="793" y="251"/>
                      <a:pt x="796" y="251"/>
                    </a:cubicBezTo>
                    <a:cubicBezTo>
                      <a:pt x="799" y="250"/>
                      <a:pt x="801" y="250"/>
                      <a:pt x="804" y="249"/>
                    </a:cubicBezTo>
                    <a:cubicBezTo>
                      <a:pt x="806" y="249"/>
                      <a:pt x="808" y="249"/>
                      <a:pt x="810" y="249"/>
                    </a:cubicBezTo>
                    <a:cubicBezTo>
                      <a:pt x="813" y="248"/>
                      <a:pt x="816" y="248"/>
                      <a:pt x="818" y="247"/>
                    </a:cubicBezTo>
                    <a:cubicBezTo>
                      <a:pt x="820" y="247"/>
                      <a:pt x="822" y="247"/>
                      <a:pt x="823" y="246"/>
                    </a:cubicBezTo>
                    <a:cubicBezTo>
                      <a:pt x="827" y="246"/>
                      <a:pt x="830" y="245"/>
                      <a:pt x="833" y="244"/>
                    </a:cubicBezTo>
                    <a:cubicBezTo>
                      <a:pt x="837" y="243"/>
                      <a:pt x="840" y="242"/>
                      <a:pt x="843" y="240"/>
                    </a:cubicBezTo>
                    <a:cubicBezTo>
                      <a:pt x="844" y="240"/>
                      <a:pt x="844" y="240"/>
                      <a:pt x="845" y="239"/>
                    </a:cubicBezTo>
                    <a:cubicBezTo>
                      <a:pt x="848" y="238"/>
                      <a:pt x="851" y="236"/>
                      <a:pt x="854" y="234"/>
                    </a:cubicBezTo>
                    <a:cubicBezTo>
                      <a:pt x="855" y="233"/>
                      <a:pt x="855" y="233"/>
                      <a:pt x="856" y="232"/>
                    </a:cubicBezTo>
                    <a:cubicBezTo>
                      <a:pt x="858" y="230"/>
                      <a:pt x="861" y="227"/>
                      <a:pt x="864" y="224"/>
                    </a:cubicBezTo>
                    <a:cubicBezTo>
                      <a:pt x="864" y="224"/>
                      <a:pt x="864" y="224"/>
                      <a:pt x="864" y="224"/>
                    </a:cubicBezTo>
                    <a:cubicBezTo>
                      <a:pt x="867" y="221"/>
                      <a:pt x="869" y="218"/>
                      <a:pt x="871" y="215"/>
                    </a:cubicBezTo>
                    <a:cubicBezTo>
                      <a:pt x="872" y="214"/>
                      <a:pt x="872" y="213"/>
                      <a:pt x="873" y="212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7" name="Freeform 62">
                <a:extLst>
                  <a:ext uri="{FF2B5EF4-FFF2-40B4-BE49-F238E27FC236}">
                    <a16:creationId xmlns:a16="http://schemas.microsoft.com/office/drawing/2014/main" id="{8F925C39-97E1-4253-A61F-E8C41542A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194" y="2785987"/>
                <a:ext cx="731734" cy="219520"/>
              </a:xfrm>
              <a:custGeom>
                <a:avLst/>
                <a:gdLst>
                  <a:gd name="T0" fmla="*/ 840 w 866"/>
                  <a:gd name="T1" fmla="*/ 196 h 260"/>
                  <a:gd name="T2" fmla="*/ 847 w 866"/>
                  <a:gd name="T3" fmla="*/ 181 h 260"/>
                  <a:gd name="T4" fmla="*/ 852 w 866"/>
                  <a:gd name="T5" fmla="*/ 168 h 260"/>
                  <a:gd name="T6" fmla="*/ 857 w 866"/>
                  <a:gd name="T7" fmla="*/ 151 h 260"/>
                  <a:gd name="T8" fmla="*/ 860 w 866"/>
                  <a:gd name="T9" fmla="*/ 136 h 260"/>
                  <a:gd name="T10" fmla="*/ 862 w 866"/>
                  <a:gd name="T11" fmla="*/ 116 h 260"/>
                  <a:gd name="T12" fmla="*/ 864 w 866"/>
                  <a:gd name="T13" fmla="*/ 104 h 260"/>
                  <a:gd name="T14" fmla="*/ 859 w 866"/>
                  <a:gd name="T15" fmla="*/ 0 h 260"/>
                  <a:gd name="T16" fmla="*/ 430 w 866"/>
                  <a:gd name="T17" fmla="*/ 171 h 260"/>
                  <a:gd name="T18" fmla="*/ 122 w 866"/>
                  <a:gd name="T19" fmla="*/ 236 h 260"/>
                  <a:gd name="T20" fmla="*/ 358 w 866"/>
                  <a:gd name="T21" fmla="*/ 259 h 260"/>
                  <a:gd name="T22" fmla="*/ 373 w 866"/>
                  <a:gd name="T23" fmla="*/ 259 h 260"/>
                  <a:gd name="T24" fmla="*/ 411 w 866"/>
                  <a:gd name="T25" fmla="*/ 260 h 260"/>
                  <a:gd name="T26" fmla="*/ 430 w 866"/>
                  <a:gd name="T27" fmla="*/ 260 h 260"/>
                  <a:gd name="T28" fmla="*/ 465 w 866"/>
                  <a:gd name="T29" fmla="*/ 259 h 260"/>
                  <a:gd name="T30" fmla="*/ 487 w 866"/>
                  <a:gd name="T31" fmla="*/ 259 h 260"/>
                  <a:gd name="T32" fmla="*/ 519 w 866"/>
                  <a:gd name="T33" fmla="*/ 258 h 260"/>
                  <a:gd name="T34" fmla="*/ 542 w 866"/>
                  <a:gd name="T35" fmla="*/ 258 h 260"/>
                  <a:gd name="T36" fmla="*/ 572 w 866"/>
                  <a:gd name="T37" fmla="*/ 257 h 260"/>
                  <a:gd name="T38" fmla="*/ 595 w 866"/>
                  <a:gd name="T39" fmla="*/ 256 h 260"/>
                  <a:gd name="T40" fmla="*/ 623 w 866"/>
                  <a:gd name="T41" fmla="*/ 254 h 260"/>
                  <a:gd name="T42" fmla="*/ 644 w 866"/>
                  <a:gd name="T43" fmla="*/ 253 h 260"/>
                  <a:gd name="T44" fmla="*/ 670 w 866"/>
                  <a:gd name="T45" fmla="*/ 252 h 260"/>
                  <a:gd name="T46" fmla="*/ 689 w 866"/>
                  <a:gd name="T47" fmla="*/ 250 h 260"/>
                  <a:gd name="T48" fmla="*/ 712 w 866"/>
                  <a:gd name="T49" fmla="*/ 248 h 260"/>
                  <a:gd name="T50" fmla="*/ 729 w 866"/>
                  <a:gd name="T51" fmla="*/ 247 h 260"/>
                  <a:gd name="T52" fmla="*/ 748 w 866"/>
                  <a:gd name="T53" fmla="*/ 244 h 260"/>
                  <a:gd name="T54" fmla="*/ 761 w 866"/>
                  <a:gd name="T55" fmla="*/ 243 h 260"/>
                  <a:gd name="T56" fmla="*/ 777 w 866"/>
                  <a:gd name="T57" fmla="*/ 240 h 260"/>
                  <a:gd name="T58" fmla="*/ 787 w 866"/>
                  <a:gd name="T59" fmla="*/ 239 h 260"/>
                  <a:gd name="T60" fmla="*/ 798 w 866"/>
                  <a:gd name="T61" fmla="*/ 236 h 260"/>
                  <a:gd name="T62" fmla="*/ 809 w 866"/>
                  <a:gd name="T63" fmla="*/ 231 h 260"/>
                  <a:gd name="T64" fmla="*/ 818 w 866"/>
                  <a:gd name="T65" fmla="*/ 225 h 260"/>
                  <a:gd name="T66" fmla="*/ 828 w 866"/>
                  <a:gd name="T67" fmla="*/ 216 h 260"/>
                  <a:gd name="T68" fmla="*/ 835 w 866"/>
                  <a:gd name="T69" fmla="*/ 20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6" h="260">
                    <a:moveTo>
                      <a:pt x="835" y="205"/>
                    </a:moveTo>
                    <a:cubicBezTo>
                      <a:pt x="837" y="203"/>
                      <a:pt x="839" y="199"/>
                      <a:pt x="840" y="196"/>
                    </a:cubicBezTo>
                    <a:cubicBezTo>
                      <a:pt x="841" y="195"/>
                      <a:pt x="842" y="194"/>
                      <a:pt x="842" y="193"/>
                    </a:cubicBezTo>
                    <a:cubicBezTo>
                      <a:pt x="844" y="189"/>
                      <a:pt x="846" y="185"/>
                      <a:pt x="847" y="181"/>
                    </a:cubicBezTo>
                    <a:cubicBezTo>
                      <a:pt x="848" y="180"/>
                      <a:pt x="848" y="179"/>
                      <a:pt x="848" y="178"/>
                    </a:cubicBezTo>
                    <a:cubicBezTo>
                      <a:pt x="850" y="175"/>
                      <a:pt x="851" y="172"/>
                      <a:pt x="852" y="168"/>
                    </a:cubicBezTo>
                    <a:cubicBezTo>
                      <a:pt x="852" y="167"/>
                      <a:pt x="853" y="165"/>
                      <a:pt x="853" y="164"/>
                    </a:cubicBezTo>
                    <a:cubicBezTo>
                      <a:pt x="854" y="159"/>
                      <a:pt x="855" y="155"/>
                      <a:pt x="857" y="151"/>
                    </a:cubicBezTo>
                    <a:cubicBezTo>
                      <a:pt x="857" y="149"/>
                      <a:pt x="857" y="147"/>
                      <a:pt x="858" y="146"/>
                    </a:cubicBezTo>
                    <a:cubicBezTo>
                      <a:pt x="858" y="142"/>
                      <a:pt x="859" y="139"/>
                      <a:pt x="860" y="136"/>
                    </a:cubicBezTo>
                    <a:cubicBezTo>
                      <a:pt x="860" y="134"/>
                      <a:pt x="860" y="132"/>
                      <a:pt x="861" y="130"/>
                    </a:cubicBezTo>
                    <a:cubicBezTo>
                      <a:pt x="861" y="125"/>
                      <a:pt x="862" y="120"/>
                      <a:pt x="862" y="116"/>
                    </a:cubicBezTo>
                    <a:cubicBezTo>
                      <a:pt x="863" y="114"/>
                      <a:pt x="863" y="112"/>
                      <a:pt x="863" y="110"/>
                    </a:cubicBezTo>
                    <a:cubicBezTo>
                      <a:pt x="863" y="108"/>
                      <a:pt x="863" y="106"/>
                      <a:pt x="864" y="104"/>
                    </a:cubicBezTo>
                    <a:cubicBezTo>
                      <a:pt x="864" y="104"/>
                      <a:pt x="864" y="104"/>
                      <a:pt x="864" y="104"/>
                    </a:cubicBezTo>
                    <a:cubicBezTo>
                      <a:pt x="866" y="70"/>
                      <a:pt x="865" y="34"/>
                      <a:pt x="859" y="0"/>
                    </a:cubicBezTo>
                    <a:cubicBezTo>
                      <a:pt x="844" y="32"/>
                      <a:pt x="805" y="93"/>
                      <a:pt x="718" y="139"/>
                    </a:cubicBezTo>
                    <a:cubicBezTo>
                      <a:pt x="647" y="151"/>
                      <a:pt x="554" y="162"/>
                      <a:pt x="430" y="171"/>
                    </a:cubicBezTo>
                    <a:cubicBezTo>
                      <a:pt x="161" y="191"/>
                      <a:pt x="47" y="108"/>
                      <a:pt x="0" y="45"/>
                    </a:cubicBezTo>
                    <a:cubicBezTo>
                      <a:pt x="4" y="127"/>
                      <a:pt x="46" y="213"/>
                      <a:pt x="122" y="236"/>
                    </a:cubicBezTo>
                    <a:cubicBezTo>
                      <a:pt x="166" y="250"/>
                      <a:pt x="253" y="257"/>
                      <a:pt x="351" y="259"/>
                    </a:cubicBezTo>
                    <a:cubicBezTo>
                      <a:pt x="353" y="259"/>
                      <a:pt x="356" y="259"/>
                      <a:pt x="358" y="259"/>
                    </a:cubicBezTo>
                    <a:cubicBezTo>
                      <a:pt x="363" y="259"/>
                      <a:pt x="368" y="259"/>
                      <a:pt x="373" y="259"/>
                    </a:cubicBezTo>
                    <a:lnTo>
                      <a:pt x="373" y="259"/>
                    </a:lnTo>
                    <a:cubicBezTo>
                      <a:pt x="383" y="260"/>
                      <a:pt x="394" y="260"/>
                      <a:pt x="405" y="260"/>
                    </a:cubicBezTo>
                    <a:cubicBezTo>
                      <a:pt x="407" y="260"/>
                      <a:pt x="409" y="260"/>
                      <a:pt x="411" y="260"/>
                    </a:cubicBezTo>
                    <a:cubicBezTo>
                      <a:pt x="416" y="260"/>
                      <a:pt x="421" y="260"/>
                      <a:pt x="426" y="260"/>
                    </a:cubicBezTo>
                    <a:lnTo>
                      <a:pt x="430" y="260"/>
                    </a:lnTo>
                    <a:cubicBezTo>
                      <a:pt x="439" y="260"/>
                      <a:pt x="449" y="260"/>
                      <a:pt x="458" y="260"/>
                    </a:cubicBezTo>
                    <a:cubicBezTo>
                      <a:pt x="461" y="260"/>
                      <a:pt x="463" y="260"/>
                      <a:pt x="465" y="259"/>
                    </a:cubicBezTo>
                    <a:cubicBezTo>
                      <a:pt x="470" y="259"/>
                      <a:pt x="475" y="259"/>
                      <a:pt x="480" y="259"/>
                    </a:cubicBezTo>
                    <a:cubicBezTo>
                      <a:pt x="482" y="259"/>
                      <a:pt x="485" y="259"/>
                      <a:pt x="487" y="259"/>
                    </a:cubicBezTo>
                    <a:cubicBezTo>
                      <a:pt x="495" y="259"/>
                      <a:pt x="503" y="259"/>
                      <a:pt x="512" y="259"/>
                    </a:cubicBezTo>
                    <a:cubicBezTo>
                      <a:pt x="514" y="259"/>
                      <a:pt x="517" y="259"/>
                      <a:pt x="519" y="258"/>
                    </a:cubicBezTo>
                    <a:cubicBezTo>
                      <a:pt x="524" y="258"/>
                      <a:pt x="528" y="258"/>
                      <a:pt x="533" y="258"/>
                    </a:cubicBezTo>
                    <a:cubicBezTo>
                      <a:pt x="536" y="258"/>
                      <a:pt x="539" y="258"/>
                      <a:pt x="542" y="258"/>
                    </a:cubicBezTo>
                    <a:cubicBezTo>
                      <a:pt x="549" y="258"/>
                      <a:pt x="555" y="257"/>
                      <a:pt x="562" y="257"/>
                    </a:cubicBezTo>
                    <a:cubicBezTo>
                      <a:pt x="565" y="257"/>
                      <a:pt x="569" y="257"/>
                      <a:pt x="572" y="257"/>
                    </a:cubicBezTo>
                    <a:cubicBezTo>
                      <a:pt x="576" y="257"/>
                      <a:pt x="580" y="256"/>
                      <a:pt x="584" y="256"/>
                    </a:cubicBezTo>
                    <a:cubicBezTo>
                      <a:pt x="588" y="256"/>
                      <a:pt x="591" y="256"/>
                      <a:pt x="595" y="256"/>
                    </a:cubicBezTo>
                    <a:cubicBezTo>
                      <a:pt x="599" y="256"/>
                      <a:pt x="603" y="255"/>
                      <a:pt x="606" y="255"/>
                    </a:cubicBezTo>
                    <a:cubicBezTo>
                      <a:pt x="612" y="255"/>
                      <a:pt x="618" y="255"/>
                      <a:pt x="623" y="254"/>
                    </a:cubicBezTo>
                    <a:cubicBezTo>
                      <a:pt x="626" y="254"/>
                      <a:pt x="629" y="254"/>
                      <a:pt x="632" y="254"/>
                    </a:cubicBezTo>
                    <a:cubicBezTo>
                      <a:pt x="636" y="254"/>
                      <a:pt x="640" y="253"/>
                      <a:pt x="644" y="253"/>
                    </a:cubicBezTo>
                    <a:cubicBezTo>
                      <a:pt x="647" y="253"/>
                      <a:pt x="649" y="253"/>
                      <a:pt x="652" y="253"/>
                    </a:cubicBezTo>
                    <a:cubicBezTo>
                      <a:pt x="658" y="252"/>
                      <a:pt x="664" y="252"/>
                      <a:pt x="670" y="252"/>
                    </a:cubicBezTo>
                    <a:cubicBezTo>
                      <a:pt x="672" y="251"/>
                      <a:pt x="674" y="251"/>
                      <a:pt x="676" y="251"/>
                    </a:cubicBezTo>
                    <a:cubicBezTo>
                      <a:pt x="681" y="251"/>
                      <a:pt x="685" y="250"/>
                      <a:pt x="689" y="250"/>
                    </a:cubicBezTo>
                    <a:cubicBezTo>
                      <a:pt x="691" y="250"/>
                      <a:pt x="693" y="250"/>
                      <a:pt x="695" y="250"/>
                    </a:cubicBezTo>
                    <a:cubicBezTo>
                      <a:pt x="701" y="249"/>
                      <a:pt x="706" y="249"/>
                      <a:pt x="712" y="248"/>
                    </a:cubicBezTo>
                    <a:cubicBezTo>
                      <a:pt x="713" y="248"/>
                      <a:pt x="715" y="248"/>
                      <a:pt x="716" y="248"/>
                    </a:cubicBezTo>
                    <a:cubicBezTo>
                      <a:pt x="720" y="247"/>
                      <a:pt x="724" y="247"/>
                      <a:pt x="729" y="247"/>
                    </a:cubicBezTo>
                    <a:cubicBezTo>
                      <a:pt x="730" y="246"/>
                      <a:pt x="732" y="246"/>
                      <a:pt x="733" y="246"/>
                    </a:cubicBezTo>
                    <a:cubicBezTo>
                      <a:pt x="738" y="246"/>
                      <a:pt x="743" y="245"/>
                      <a:pt x="748" y="244"/>
                    </a:cubicBezTo>
                    <a:cubicBezTo>
                      <a:pt x="749" y="244"/>
                      <a:pt x="749" y="244"/>
                      <a:pt x="750" y="244"/>
                    </a:cubicBezTo>
                    <a:cubicBezTo>
                      <a:pt x="754" y="244"/>
                      <a:pt x="758" y="243"/>
                      <a:pt x="761" y="243"/>
                    </a:cubicBezTo>
                    <a:cubicBezTo>
                      <a:pt x="763" y="243"/>
                      <a:pt x="764" y="242"/>
                      <a:pt x="765" y="242"/>
                    </a:cubicBezTo>
                    <a:cubicBezTo>
                      <a:pt x="769" y="242"/>
                      <a:pt x="773" y="241"/>
                      <a:pt x="777" y="240"/>
                    </a:cubicBezTo>
                    <a:cubicBezTo>
                      <a:pt x="777" y="240"/>
                      <a:pt x="778" y="240"/>
                      <a:pt x="778" y="240"/>
                    </a:cubicBezTo>
                    <a:cubicBezTo>
                      <a:pt x="781" y="240"/>
                      <a:pt x="784" y="239"/>
                      <a:pt x="787" y="239"/>
                    </a:cubicBezTo>
                    <a:cubicBezTo>
                      <a:pt x="788" y="238"/>
                      <a:pt x="789" y="238"/>
                      <a:pt x="790" y="238"/>
                    </a:cubicBezTo>
                    <a:cubicBezTo>
                      <a:pt x="793" y="237"/>
                      <a:pt x="795" y="237"/>
                      <a:pt x="798" y="236"/>
                    </a:cubicBezTo>
                    <a:cubicBezTo>
                      <a:pt x="801" y="235"/>
                      <a:pt x="804" y="234"/>
                      <a:pt x="807" y="233"/>
                    </a:cubicBezTo>
                    <a:cubicBezTo>
                      <a:pt x="808" y="232"/>
                      <a:pt x="809" y="232"/>
                      <a:pt x="809" y="231"/>
                    </a:cubicBezTo>
                    <a:cubicBezTo>
                      <a:pt x="812" y="230"/>
                      <a:pt x="815" y="228"/>
                      <a:pt x="818" y="226"/>
                    </a:cubicBezTo>
                    <a:cubicBezTo>
                      <a:pt x="818" y="226"/>
                      <a:pt x="818" y="225"/>
                      <a:pt x="818" y="225"/>
                    </a:cubicBezTo>
                    <a:cubicBezTo>
                      <a:pt x="821" y="223"/>
                      <a:pt x="823" y="221"/>
                      <a:pt x="826" y="218"/>
                    </a:cubicBezTo>
                    <a:cubicBezTo>
                      <a:pt x="826" y="217"/>
                      <a:pt x="827" y="217"/>
                      <a:pt x="828" y="216"/>
                    </a:cubicBezTo>
                    <a:cubicBezTo>
                      <a:pt x="830" y="213"/>
                      <a:pt x="832" y="210"/>
                      <a:pt x="834" y="207"/>
                    </a:cubicBezTo>
                    <a:cubicBezTo>
                      <a:pt x="835" y="207"/>
                      <a:pt x="835" y="206"/>
                      <a:pt x="835" y="205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8" name="Freeform 63">
                <a:extLst>
                  <a:ext uri="{FF2B5EF4-FFF2-40B4-BE49-F238E27FC236}">
                    <a16:creationId xmlns:a16="http://schemas.microsoft.com/office/drawing/2014/main" id="{E6BDAC6B-20D9-4E15-89FA-D052DA868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808" y="3078681"/>
                <a:ext cx="653334" cy="196001"/>
              </a:xfrm>
              <a:custGeom>
                <a:avLst/>
                <a:gdLst>
                  <a:gd name="T0" fmla="*/ 753 w 775"/>
                  <a:gd name="T1" fmla="*/ 176 h 233"/>
                  <a:gd name="T2" fmla="*/ 759 w 775"/>
                  <a:gd name="T3" fmla="*/ 162 h 233"/>
                  <a:gd name="T4" fmla="*/ 763 w 775"/>
                  <a:gd name="T5" fmla="*/ 150 h 233"/>
                  <a:gd name="T6" fmla="*/ 767 w 775"/>
                  <a:gd name="T7" fmla="*/ 134 h 233"/>
                  <a:gd name="T8" fmla="*/ 770 w 775"/>
                  <a:gd name="T9" fmla="*/ 119 h 233"/>
                  <a:gd name="T10" fmla="*/ 772 w 775"/>
                  <a:gd name="T11" fmla="*/ 102 h 233"/>
                  <a:gd name="T12" fmla="*/ 773 w 775"/>
                  <a:gd name="T13" fmla="*/ 94 h 233"/>
                  <a:gd name="T14" fmla="*/ 767 w 775"/>
                  <a:gd name="T15" fmla="*/ 0 h 233"/>
                  <a:gd name="T16" fmla="*/ 371 w 775"/>
                  <a:gd name="T17" fmla="*/ 153 h 233"/>
                  <a:gd name="T18" fmla="*/ 107 w 775"/>
                  <a:gd name="T19" fmla="*/ 212 h 233"/>
                  <a:gd name="T20" fmla="*/ 235 w 775"/>
                  <a:gd name="T21" fmla="*/ 229 h 233"/>
                  <a:gd name="T22" fmla="*/ 254 w 775"/>
                  <a:gd name="T23" fmla="*/ 230 h 233"/>
                  <a:gd name="T24" fmla="*/ 274 w 775"/>
                  <a:gd name="T25" fmla="*/ 231 h 233"/>
                  <a:gd name="T26" fmla="*/ 297 w 775"/>
                  <a:gd name="T27" fmla="*/ 232 h 233"/>
                  <a:gd name="T28" fmla="*/ 323 w 775"/>
                  <a:gd name="T29" fmla="*/ 233 h 233"/>
                  <a:gd name="T30" fmla="*/ 344 w 775"/>
                  <a:gd name="T31" fmla="*/ 233 h 233"/>
                  <a:gd name="T32" fmla="*/ 367 w 775"/>
                  <a:gd name="T33" fmla="*/ 233 h 233"/>
                  <a:gd name="T34" fmla="*/ 396 w 775"/>
                  <a:gd name="T35" fmla="*/ 233 h 233"/>
                  <a:gd name="T36" fmla="*/ 418 w 775"/>
                  <a:gd name="T37" fmla="*/ 233 h 233"/>
                  <a:gd name="T38" fmla="*/ 440 w 775"/>
                  <a:gd name="T39" fmla="*/ 232 h 233"/>
                  <a:gd name="T40" fmla="*/ 468 w 775"/>
                  <a:gd name="T41" fmla="*/ 232 h 233"/>
                  <a:gd name="T42" fmla="*/ 490 w 775"/>
                  <a:gd name="T43" fmla="*/ 231 h 233"/>
                  <a:gd name="T44" fmla="*/ 512 w 775"/>
                  <a:gd name="T45" fmla="*/ 230 h 233"/>
                  <a:gd name="T46" fmla="*/ 535 w 775"/>
                  <a:gd name="T47" fmla="*/ 229 h 233"/>
                  <a:gd name="T48" fmla="*/ 559 w 775"/>
                  <a:gd name="T49" fmla="*/ 228 h 233"/>
                  <a:gd name="T50" fmla="*/ 578 w 775"/>
                  <a:gd name="T51" fmla="*/ 227 h 233"/>
                  <a:gd name="T52" fmla="*/ 597 w 775"/>
                  <a:gd name="T53" fmla="*/ 226 h 233"/>
                  <a:gd name="T54" fmla="*/ 620 w 775"/>
                  <a:gd name="T55" fmla="*/ 224 h 233"/>
                  <a:gd name="T56" fmla="*/ 636 w 775"/>
                  <a:gd name="T57" fmla="*/ 223 h 233"/>
                  <a:gd name="T58" fmla="*/ 652 w 775"/>
                  <a:gd name="T59" fmla="*/ 221 h 233"/>
                  <a:gd name="T60" fmla="*/ 667 w 775"/>
                  <a:gd name="T61" fmla="*/ 220 h 233"/>
                  <a:gd name="T62" fmla="*/ 682 w 775"/>
                  <a:gd name="T63" fmla="*/ 218 h 233"/>
                  <a:gd name="T64" fmla="*/ 694 w 775"/>
                  <a:gd name="T65" fmla="*/ 216 h 233"/>
                  <a:gd name="T66" fmla="*/ 704 w 775"/>
                  <a:gd name="T67" fmla="*/ 215 h 233"/>
                  <a:gd name="T68" fmla="*/ 714 w 775"/>
                  <a:gd name="T69" fmla="*/ 212 h 233"/>
                  <a:gd name="T70" fmla="*/ 724 w 775"/>
                  <a:gd name="T71" fmla="*/ 208 h 233"/>
                  <a:gd name="T72" fmla="*/ 733 w 775"/>
                  <a:gd name="T73" fmla="*/ 202 h 233"/>
                  <a:gd name="T74" fmla="*/ 741 w 775"/>
                  <a:gd name="T75" fmla="*/ 194 h 233"/>
                  <a:gd name="T76" fmla="*/ 748 w 775"/>
                  <a:gd name="T77" fmla="*/ 18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5" h="233">
                    <a:moveTo>
                      <a:pt x="748" y="185"/>
                    </a:moveTo>
                    <a:cubicBezTo>
                      <a:pt x="750" y="182"/>
                      <a:pt x="751" y="179"/>
                      <a:pt x="753" y="176"/>
                    </a:cubicBezTo>
                    <a:cubicBezTo>
                      <a:pt x="753" y="175"/>
                      <a:pt x="754" y="174"/>
                      <a:pt x="754" y="174"/>
                    </a:cubicBezTo>
                    <a:cubicBezTo>
                      <a:pt x="756" y="170"/>
                      <a:pt x="757" y="166"/>
                      <a:pt x="759" y="162"/>
                    </a:cubicBezTo>
                    <a:cubicBezTo>
                      <a:pt x="759" y="162"/>
                      <a:pt x="759" y="162"/>
                      <a:pt x="759" y="161"/>
                    </a:cubicBezTo>
                    <a:cubicBezTo>
                      <a:pt x="761" y="157"/>
                      <a:pt x="762" y="154"/>
                      <a:pt x="763" y="150"/>
                    </a:cubicBezTo>
                    <a:cubicBezTo>
                      <a:pt x="763" y="149"/>
                      <a:pt x="764" y="148"/>
                      <a:pt x="764" y="148"/>
                    </a:cubicBezTo>
                    <a:cubicBezTo>
                      <a:pt x="765" y="143"/>
                      <a:pt x="766" y="139"/>
                      <a:pt x="767" y="134"/>
                    </a:cubicBezTo>
                    <a:cubicBezTo>
                      <a:pt x="767" y="134"/>
                      <a:pt x="767" y="133"/>
                      <a:pt x="768" y="133"/>
                    </a:cubicBezTo>
                    <a:cubicBezTo>
                      <a:pt x="769" y="128"/>
                      <a:pt x="769" y="124"/>
                      <a:pt x="770" y="119"/>
                    </a:cubicBezTo>
                    <a:cubicBezTo>
                      <a:pt x="770" y="118"/>
                      <a:pt x="770" y="118"/>
                      <a:pt x="770" y="118"/>
                    </a:cubicBezTo>
                    <a:cubicBezTo>
                      <a:pt x="771" y="113"/>
                      <a:pt x="772" y="107"/>
                      <a:pt x="772" y="102"/>
                    </a:cubicBezTo>
                    <a:cubicBezTo>
                      <a:pt x="772" y="102"/>
                      <a:pt x="772" y="102"/>
                      <a:pt x="772" y="102"/>
                    </a:cubicBezTo>
                    <a:cubicBezTo>
                      <a:pt x="773" y="99"/>
                      <a:pt x="773" y="96"/>
                      <a:pt x="773" y="94"/>
                    </a:cubicBezTo>
                    <a:cubicBezTo>
                      <a:pt x="773" y="94"/>
                      <a:pt x="773" y="94"/>
                      <a:pt x="773" y="94"/>
                    </a:cubicBezTo>
                    <a:cubicBezTo>
                      <a:pt x="775" y="63"/>
                      <a:pt x="774" y="30"/>
                      <a:pt x="767" y="0"/>
                    </a:cubicBezTo>
                    <a:cubicBezTo>
                      <a:pt x="753" y="28"/>
                      <a:pt x="711" y="93"/>
                      <a:pt x="606" y="135"/>
                    </a:cubicBezTo>
                    <a:cubicBezTo>
                      <a:pt x="541" y="145"/>
                      <a:pt x="464" y="152"/>
                      <a:pt x="371" y="153"/>
                    </a:cubicBezTo>
                    <a:cubicBezTo>
                      <a:pt x="156" y="156"/>
                      <a:pt x="51" y="111"/>
                      <a:pt x="0" y="69"/>
                    </a:cubicBezTo>
                    <a:cubicBezTo>
                      <a:pt x="9" y="133"/>
                      <a:pt x="46" y="194"/>
                      <a:pt x="107" y="212"/>
                    </a:cubicBezTo>
                    <a:cubicBezTo>
                      <a:pt x="132" y="220"/>
                      <a:pt x="173" y="225"/>
                      <a:pt x="223" y="229"/>
                    </a:cubicBezTo>
                    <a:cubicBezTo>
                      <a:pt x="227" y="229"/>
                      <a:pt x="231" y="229"/>
                      <a:pt x="235" y="229"/>
                    </a:cubicBezTo>
                    <a:cubicBezTo>
                      <a:pt x="238" y="230"/>
                      <a:pt x="241" y="230"/>
                      <a:pt x="245" y="230"/>
                    </a:cubicBezTo>
                    <a:cubicBezTo>
                      <a:pt x="248" y="230"/>
                      <a:pt x="251" y="230"/>
                      <a:pt x="254" y="230"/>
                    </a:cubicBezTo>
                    <a:cubicBezTo>
                      <a:pt x="257" y="231"/>
                      <a:pt x="261" y="231"/>
                      <a:pt x="264" y="231"/>
                    </a:cubicBezTo>
                    <a:cubicBezTo>
                      <a:pt x="267" y="231"/>
                      <a:pt x="270" y="231"/>
                      <a:pt x="274" y="231"/>
                    </a:cubicBezTo>
                    <a:cubicBezTo>
                      <a:pt x="277" y="231"/>
                      <a:pt x="280" y="231"/>
                      <a:pt x="284" y="232"/>
                    </a:cubicBezTo>
                    <a:cubicBezTo>
                      <a:pt x="288" y="232"/>
                      <a:pt x="292" y="232"/>
                      <a:pt x="297" y="232"/>
                    </a:cubicBezTo>
                    <a:cubicBezTo>
                      <a:pt x="302" y="232"/>
                      <a:pt x="306" y="232"/>
                      <a:pt x="311" y="232"/>
                    </a:cubicBezTo>
                    <a:cubicBezTo>
                      <a:pt x="315" y="232"/>
                      <a:pt x="319" y="232"/>
                      <a:pt x="323" y="233"/>
                    </a:cubicBezTo>
                    <a:cubicBezTo>
                      <a:pt x="326" y="233"/>
                      <a:pt x="330" y="233"/>
                      <a:pt x="333" y="233"/>
                    </a:cubicBezTo>
                    <a:cubicBezTo>
                      <a:pt x="337" y="233"/>
                      <a:pt x="341" y="233"/>
                      <a:pt x="344" y="233"/>
                    </a:cubicBezTo>
                    <a:cubicBezTo>
                      <a:pt x="348" y="233"/>
                      <a:pt x="351" y="233"/>
                      <a:pt x="355" y="233"/>
                    </a:cubicBezTo>
                    <a:cubicBezTo>
                      <a:pt x="359" y="233"/>
                      <a:pt x="363" y="233"/>
                      <a:pt x="367" y="233"/>
                    </a:cubicBezTo>
                    <a:cubicBezTo>
                      <a:pt x="370" y="233"/>
                      <a:pt x="373" y="233"/>
                      <a:pt x="376" y="233"/>
                    </a:cubicBezTo>
                    <a:cubicBezTo>
                      <a:pt x="382" y="233"/>
                      <a:pt x="389" y="233"/>
                      <a:pt x="396" y="233"/>
                    </a:cubicBezTo>
                    <a:cubicBezTo>
                      <a:pt x="399" y="233"/>
                      <a:pt x="402" y="233"/>
                      <a:pt x="405" y="233"/>
                    </a:cubicBezTo>
                    <a:cubicBezTo>
                      <a:pt x="409" y="233"/>
                      <a:pt x="413" y="233"/>
                      <a:pt x="418" y="233"/>
                    </a:cubicBezTo>
                    <a:cubicBezTo>
                      <a:pt x="421" y="233"/>
                      <a:pt x="424" y="233"/>
                      <a:pt x="427" y="233"/>
                    </a:cubicBezTo>
                    <a:cubicBezTo>
                      <a:pt x="431" y="233"/>
                      <a:pt x="436" y="232"/>
                      <a:pt x="440" y="232"/>
                    </a:cubicBezTo>
                    <a:cubicBezTo>
                      <a:pt x="443" y="232"/>
                      <a:pt x="446" y="232"/>
                      <a:pt x="449" y="232"/>
                    </a:cubicBezTo>
                    <a:cubicBezTo>
                      <a:pt x="455" y="232"/>
                      <a:pt x="462" y="232"/>
                      <a:pt x="468" y="232"/>
                    </a:cubicBezTo>
                    <a:lnTo>
                      <a:pt x="473" y="232"/>
                    </a:lnTo>
                    <a:cubicBezTo>
                      <a:pt x="479" y="231"/>
                      <a:pt x="485" y="231"/>
                      <a:pt x="490" y="231"/>
                    </a:cubicBezTo>
                    <a:cubicBezTo>
                      <a:pt x="493" y="231"/>
                      <a:pt x="495" y="231"/>
                      <a:pt x="498" y="231"/>
                    </a:cubicBezTo>
                    <a:cubicBezTo>
                      <a:pt x="502" y="231"/>
                      <a:pt x="507" y="231"/>
                      <a:pt x="512" y="230"/>
                    </a:cubicBezTo>
                    <a:cubicBezTo>
                      <a:pt x="514" y="230"/>
                      <a:pt x="517" y="230"/>
                      <a:pt x="519" y="230"/>
                    </a:cubicBezTo>
                    <a:cubicBezTo>
                      <a:pt x="524" y="230"/>
                      <a:pt x="530" y="230"/>
                      <a:pt x="535" y="229"/>
                    </a:cubicBezTo>
                    <a:cubicBezTo>
                      <a:pt x="536" y="229"/>
                      <a:pt x="538" y="229"/>
                      <a:pt x="539" y="229"/>
                    </a:cubicBezTo>
                    <a:cubicBezTo>
                      <a:pt x="546" y="229"/>
                      <a:pt x="552" y="229"/>
                      <a:pt x="559" y="228"/>
                    </a:cubicBezTo>
                    <a:cubicBezTo>
                      <a:pt x="560" y="228"/>
                      <a:pt x="562" y="228"/>
                      <a:pt x="563" y="228"/>
                    </a:cubicBezTo>
                    <a:cubicBezTo>
                      <a:pt x="568" y="228"/>
                      <a:pt x="573" y="227"/>
                      <a:pt x="578" y="227"/>
                    </a:cubicBezTo>
                    <a:cubicBezTo>
                      <a:pt x="580" y="227"/>
                      <a:pt x="582" y="227"/>
                      <a:pt x="584" y="227"/>
                    </a:cubicBezTo>
                    <a:cubicBezTo>
                      <a:pt x="589" y="227"/>
                      <a:pt x="593" y="226"/>
                      <a:pt x="597" y="226"/>
                    </a:cubicBezTo>
                    <a:cubicBezTo>
                      <a:pt x="599" y="226"/>
                      <a:pt x="601" y="226"/>
                      <a:pt x="602" y="226"/>
                    </a:cubicBezTo>
                    <a:cubicBezTo>
                      <a:pt x="608" y="225"/>
                      <a:pt x="614" y="225"/>
                      <a:pt x="620" y="224"/>
                    </a:cubicBezTo>
                    <a:lnTo>
                      <a:pt x="620" y="224"/>
                    </a:lnTo>
                    <a:cubicBezTo>
                      <a:pt x="625" y="224"/>
                      <a:pt x="631" y="223"/>
                      <a:pt x="636" y="223"/>
                    </a:cubicBezTo>
                    <a:cubicBezTo>
                      <a:pt x="638" y="223"/>
                      <a:pt x="639" y="223"/>
                      <a:pt x="640" y="223"/>
                    </a:cubicBezTo>
                    <a:cubicBezTo>
                      <a:pt x="644" y="222"/>
                      <a:pt x="648" y="222"/>
                      <a:pt x="652" y="221"/>
                    </a:cubicBezTo>
                    <a:cubicBezTo>
                      <a:pt x="653" y="221"/>
                      <a:pt x="655" y="221"/>
                      <a:pt x="656" y="221"/>
                    </a:cubicBezTo>
                    <a:cubicBezTo>
                      <a:pt x="660" y="221"/>
                      <a:pt x="664" y="220"/>
                      <a:pt x="667" y="220"/>
                    </a:cubicBezTo>
                    <a:cubicBezTo>
                      <a:pt x="668" y="220"/>
                      <a:pt x="669" y="220"/>
                      <a:pt x="670" y="220"/>
                    </a:cubicBezTo>
                    <a:cubicBezTo>
                      <a:pt x="674" y="219"/>
                      <a:pt x="678" y="218"/>
                      <a:pt x="682" y="218"/>
                    </a:cubicBezTo>
                    <a:cubicBezTo>
                      <a:pt x="683" y="218"/>
                      <a:pt x="684" y="218"/>
                      <a:pt x="685" y="218"/>
                    </a:cubicBezTo>
                    <a:cubicBezTo>
                      <a:pt x="688" y="217"/>
                      <a:pt x="691" y="217"/>
                      <a:pt x="694" y="216"/>
                    </a:cubicBezTo>
                    <a:cubicBezTo>
                      <a:pt x="695" y="216"/>
                      <a:pt x="696" y="216"/>
                      <a:pt x="697" y="216"/>
                    </a:cubicBezTo>
                    <a:cubicBezTo>
                      <a:pt x="699" y="215"/>
                      <a:pt x="701" y="215"/>
                      <a:pt x="704" y="215"/>
                    </a:cubicBezTo>
                    <a:cubicBezTo>
                      <a:pt x="704" y="214"/>
                      <a:pt x="705" y="214"/>
                      <a:pt x="706" y="214"/>
                    </a:cubicBezTo>
                    <a:cubicBezTo>
                      <a:pt x="709" y="213"/>
                      <a:pt x="712" y="213"/>
                      <a:pt x="714" y="212"/>
                    </a:cubicBezTo>
                    <a:cubicBezTo>
                      <a:pt x="717" y="212"/>
                      <a:pt x="720" y="210"/>
                      <a:pt x="722" y="209"/>
                    </a:cubicBezTo>
                    <a:cubicBezTo>
                      <a:pt x="723" y="209"/>
                      <a:pt x="724" y="208"/>
                      <a:pt x="724" y="208"/>
                    </a:cubicBezTo>
                    <a:cubicBezTo>
                      <a:pt x="727" y="207"/>
                      <a:pt x="730" y="205"/>
                      <a:pt x="732" y="203"/>
                    </a:cubicBezTo>
                    <a:cubicBezTo>
                      <a:pt x="732" y="203"/>
                      <a:pt x="733" y="203"/>
                      <a:pt x="733" y="202"/>
                    </a:cubicBezTo>
                    <a:cubicBezTo>
                      <a:pt x="735" y="201"/>
                      <a:pt x="737" y="198"/>
                      <a:pt x="739" y="196"/>
                    </a:cubicBezTo>
                    <a:cubicBezTo>
                      <a:pt x="740" y="195"/>
                      <a:pt x="740" y="195"/>
                      <a:pt x="741" y="194"/>
                    </a:cubicBezTo>
                    <a:cubicBezTo>
                      <a:pt x="743" y="192"/>
                      <a:pt x="745" y="189"/>
                      <a:pt x="747" y="186"/>
                    </a:cubicBezTo>
                    <a:cubicBezTo>
                      <a:pt x="747" y="186"/>
                      <a:pt x="748" y="185"/>
                      <a:pt x="748" y="185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19" name="Freeform 59">
                <a:extLst>
                  <a:ext uri="{FF2B5EF4-FFF2-40B4-BE49-F238E27FC236}">
                    <a16:creationId xmlns:a16="http://schemas.microsoft.com/office/drawing/2014/main" id="{382F03A9-990B-4ECF-B450-269B013A5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959513"/>
                <a:ext cx="601065" cy="134652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</p:grp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9E2FAA1B-3048-46A6-952B-D4E1ADC49520}"/>
              </a:ext>
            </a:extLst>
          </p:cNvPr>
          <p:cNvGrpSpPr/>
          <p:nvPr/>
        </p:nvGrpSpPr>
        <p:grpSpPr>
          <a:xfrm>
            <a:off x="3822800" y="1344762"/>
            <a:ext cx="6422495" cy="1729699"/>
            <a:chOff x="3167195" y="1356790"/>
            <a:chExt cx="5868283" cy="1981115"/>
          </a:xfrm>
        </p:grpSpPr>
        <p:sp>
          <p:nvSpPr>
            <p:cNvPr id="21" name="Graphic 3" descr="Checkmark">
              <a:extLst>
                <a:ext uri="{FF2B5EF4-FFF2-40B4-BE49-F238E27FC236}">
                  <a16:creationId xmlns:a16="http://schemas.microsoft.com/office/drawing/2014/main" id="{CC80CC25-B031-44E3-86D4-792739AF7A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7195" y="1426061"/>
              <a:ext cx="1848526" cy="1311858"/>
            </a:xfrm>
            <a:custGeom>
              <a:avLst/>
              <a:gdLst>
                <a:gd name="connsiteX0" fmla="*/ 810101 w 885825"/>
                <a:gd name="connsiteY0" fmla="*/ 7144 h 628650"/>
                <a:gd name="connsiteX1" fmla="*/ 322421 w 885825"/>
                <a:gd name="connsiteY1" fmla="*/ 468154 h 628650"/>
                <a:gd name="connsiteX2" fmla="*/ 88106 w 885825"/>
                <a:gd name="connsiteY2" fmla="*/ 228124 h 628650"/>
                <a:gd name="connsiteX3" fmla="*/ 7144 w 885825"/>
                <a:gd name="connsiteY3" fmla="*/ 305276 h 628650"/>
                <a:gd name="connsiteX4" fmla="*/ 318611 w 885825"/>
                <a:gd name="connsiteY4" fmla="*/ 625316 h 628650"/>
                <a:gd name="connsiteX5" fmla="*/ 400526 w 885825"/>
                <a:gd name="connsiteY5" fmla="*/ 549116 h 628650"/>
                <a:gd name="connsiteX6" fmla="*/ 887254 w 885825"/>
                <a:gd name="connsiteY6" fmla="*/ 87154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5825" h="628650">
                  <a:moveTo>
                    <a:pt x="810101" y="7144"/>
                  </a:moveTo>
                  <a:lnTo>
                    <a:pt x="322421" y="468154"/>
                  </a:lnTo>
                  <a:lnTo>
                    <a:pt x="88106" y="228124"/>
                  </a:lnTo>
                  <a:lnTo>
                    <a:pt x="7144" y="305276"/>
                  </a:lnTo>
                  <a:lnTo>
                    <a:pt x="318611" y="625316"/>
                  </a:lnTo>
                  <a:lnTo>
                    <a:pt x="400526" y="549116"/>
                  </a:lnTo>
                  <a:lnTo>
                    <a:pt x="887254" y="87154"/>
                  </a:ln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8A962E83-F98F-4588-9CA6-C64B3B934657}"/>
                </a:ext>
              </a:extLst>
            </p:cNvPr>
            <p:cNvGrpSpPr/>
            <p:nvPr/>
          </p:nvGrpSpPr>
          <p:grpSpPr>
            <a:xfrm>
              <a:off x="6669647" y="1356790"/>
              <a:ext cx="2365831" cy="1981115"/>
              <a:chOff x="5853127" y="1941549"/>
              <a:chExt cx="2605496" cy="2181807"/>
            </a:xfrm>
          </p:grpSpPr>
          <p:sp>
            <p:nvSpPr>
              <p:cNvPr id="23" name="Freeform 101">
                <a:extLst>
                  <a:ext uri="{FF2B5EF4-FFF2-40B4-BE49-F238E27FC236}">
                    <a16:creationId xmlns:a16="http://schemas.microsoft.com/office/drawing/2014/main" id="{9E3C7A80-CE46-4429-B234-72395D3EA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552" y="1959513"/>
                <a:ext cx="1973071" cy="2163843"/>
              </a:xfrm>
              <a:custGeom>
                <a:avLst/>
                <a:gdLst>
                  <a:gd name="T0" fmla="*/ 2242 w 2336"/>
                  <a:gd name="T1" fmla="*/ 1081 h 2562"/>
                  <a:gd name="T2" fmla="*/ 2229 w 2336"/>
                  <a:gd name="T3" fmla="*/ 1087 h 2562"/>
                  <a:gd name="T4" fmla="*/ 2246 w 2336"/>
                  <a:gd name="T5" fmla="*/ 1091 h 2562"/>
                  <a:gd name="T6" fmla="*/ 2246 w 2336"/>
                  <a:gd name="T7" fmla="*/ 1443 h 2562"/>
                  <a:gd name="T8" fmla="*/ 1639 w 2336"/>
                  <a:gd name="T9" fmla="*/ 1467 h 2562"/>
                  <a:gd name="T10" fmla="*/ 1479 w 2336"/>
                  <a:gd name="T11" fmla="*/ 1531 h 2562"/>
                  <a:gd name="T12" fmla="*/ 1716 w 2336"/>
                  <a:gd name="T13" fmla="*/ 2241 h 2562"/>
                  <a:gd name="T14" fmla="*/ 1433 w 2336"/>
                  <a:gd name="T15" fmla="*/ 2485 h 2562"/>
                  <a:gd name="T16" fmla="*/ 1196 w 2336"/>
                  <a:gd name="T17" fmla="*/ 1951 h 2562"/>
                  <a:gd name="T18" fmla="*/ 517 w 2336"/>
                  <a:gd name="T19" fmla="*/ 1302 h 2562"/>
                  <a:gd name="T20" fmla="*/ 0 w 2336"/>
                  <a:gd name="T21" fmla="*/ 1286 h 2562"/>
                  <a:gd name="T22" fmla="*/ 0 w 2336"/>
                  <a:gd name="T23" fmla="*/ 294 h 2562"/>
                  <a:gd name="T24" fmla="*/ 562 w 2336"/>
                  <a:gd name="T25" fmla="*/ 294 h 2562"/>
                  <a:gd name="T26" fmla="*/ 1112 w 2336"/>
                  <a:gd name="T27" fmla="*/ 49 h 2562"/>
                  <a:gd name="T28" fmla="*/ 1532 w 2336"/>
                  <a:gd name="T29" fmla="*/ 19 h 2562"/>
                  <a:gd name="T30" fmla="*/ 2084 w 2336"/>
                  <a:gd name="T31" fmla="*/ 30 h 2562"/>
                  <a:gd name="T32" fmla="*/ 2084 w 2336"/>
                  <a:gd name="T33" fmla="*/ 338 h 2562"/>
                  <a:gd name="T34" fmla="*/ 2081 w 2336"/>
                  <a:gd name="T35" fmla="*/ 340 h 2562"/>
                  <a:gd name="T36" fmla="*/ 2165 w 2336"/>
                  <a:gd name="T37" fmla="*/ 352 h 2562"/>
                  <a:gd name="T38" fmla="*/ 2165 w 2336"/>
                  <a:gd name="T39" fmla="*/ 705 h 2562"/>
                  <a:gd name="T40" fmla="*/ 2142 w 2336"/>
                  <a:gd name="T41" fmla="*/ 715 h 2562"/>
                  <a:gd name="T42" fmla="*/ 2242 w 2336"/>
                  <a:gd name="T43" fmla="*/ 728 h 2562"/>
                  <a:gd name="T44" fmla="*/ 2242 w 2336"/>
                  <a:gd name="T45" fmla="*/ 1081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36" h="2562">
                    <a:moveTo>
                      <a:pt x="2242" y="1081"/>
                    </a:moveTo>
                    <a:cubicBezTo>
                      <a:pt x="2239" y="1083"/>
                      <a:pt x="2234" y="1085"/>
                      <a:pt x="2229" y="1087"/>
                    </a:cubicBezTo>
                    <a:cubicBezTo>
                      <a:pt x="2236" y="1088"/>
                      <a:pt x="2242" y="1089"/>
                      <a:pt x="2246" y="1091"/>
                    </a:cubicBezTo>
                    <a:cubicBezTo>
                      <a:pt x="2334" y="1114"/>
                      <a:pt x="2334" y="1389"/>
                      <a:pt x="2246" y="1443"/>
                    </a:cubicBezTo>
                    <a:cubicBezTo>
                      <a:pt x="2176" y="1487"/>
                      <a:pt x="1837" y="1500"/>
                      <a:pt x="1639" y="1467"/>
                    </a:cubicBezTo>
                    <a:cubicBezTo>
                      <a:pt x="1564" y="1481"/>
                      <a:pt x="1503" y="1500"/>
                      <a:pt x="1479" y="1531"/>
                    </a:cubicBezTo>
                    <a:cubicBezTo>
                      <a:pt x="1395" y="1638"/>
                      <a:pt x="1746" y="1920"/>
                      <a:pt x="1716" y="2241"/>
                    </a:cubicBezTo>
                    <a:cubicBezTo>
                      <a:pt x="1685" y="2562"/>
                      <a:pt x="1502" y="2493"/>
                      <a:pt x="1433" y="2485"/>
                    </a:cubicBezTo>
                    <a:cubicBezTo>
                      <a:pt x="1364" y="2478"/>
                      <a:pt x="1380" y="2127"/>
                      <a:pt x="1196" y="1951"/>
                    </a:cubicBezTo>
                    <a:cubicBezTo>
                      <a:pt x="1013" y="1775"/>
                      <a:pt x="616" y="1332"/>
                      <a:pt x="517" y="1302"/>
                    </a:cubicBezTo>
                    <a:cubicBezTo>
                      <a:pt x="417" y="1271"/>
                      <a:pt x="0" y="1286"/>
                      <a:pt x="0" y="1286"/>
                    </a:cubicBezTo>
                    <a:lnTo>
                      <a:pt x="0" y="294"/>
                    </a:lnTo>
                    <a:lnTo>
                      <a:pt x="562" y="294"/>
                    </a:lnTo>
                    <a:cubicBezTo>
                      <a:pt x="608" y="294"/>
                      <a:pt x="738" y="126"/>
                      <a:pt x="1112" y="49"/>
                    </a:cubicBezTo>
                    <a:cubicBezTo>
                      <a:pt x="1250" y="21"/>
                      <a:pt x="1397" y="15"/>
                      <a:pt x="1532" y="19"/>
                    </a:cubicBezTo>
                    <a:cubicBezTo>
                      <a:pt x="1687" y="0"/>
                      <a:pt x="2014" y="12"/>
                      <a:pt x="2084" y="30"/>
                    </a:cubicBezTo>
                    <a:cubicBezTo>
                      <a:pt x="2164" y="50"/>
                      <a:pt x="2164" y="291"/>
                      <a:pt x="2084" y="338"/>
                    </a:cubicBezTo>
                    <a:cubicBezTo>
                      <a:pt x="2083" y="339"/>
                      <a:pt x="2082" y="340"/>
                      <a:pt x="2081" y="340"/>
                    </a:cubicBezTo>
                    <a:cubicBezTo>
                      <a:pt x="2119" y="344"/>
                      <a:pt x="2148" y="348"/>
                      <a:pt x="2165" y="352"/>
                    </a:cubicBezTo>
                    <a:cubicBezTo>
                      <a:pt x="2255" y="375"/>
                      <a:pt x="2255" y="651"/>
                      <a:pt x="2165" y="705"/>
                    </a:cubicBezTo>
                    <a:cubicBezTo>
                      <a:pt x="2159" y="709"/>
                      <a:pt x="2151" y="712"/>
                      <a:pt x="2142" y="715"/>
                    </a:cubicBezTo>
                    <a:cubicBezTo>
                      <a:pt x="2187" y="719"/>
                      <a:pt x="2223" y="723"/>
                      <a:pt x="2242" y="728"/>
                    </a:cubicBezTo>
                    <a:cubicBezTo>
                      <a:pt x="2336" y="751"/>
                      <a:pt x="2336" y="1027"/>
                      <a:pt x="2242" y="1081"/>
                    </a:cubicBezTo>
                    <a:close/>
                  </a:path>
                </a:pathLst>
              </a:custGeom>
              <a:solidFill>
                <a:srgbClr val="EBAE7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Freeform 102">
                <a:extLst>
                  <a:ext uri="{FF2B5EF4-FFF2-40B4-BE49-F238E27FC236}">
                    <a16:creationId xmlns:a16="http://schemas.microsoft.com/office/drawing/2014/main" id="{1D3CD2E3-F5A9-4A42-8419-D5F029579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552" y="2445594"/>
                <a:ext cx="1345870" cy="1633336"/>
              </a:xfrm>
              <a:custGeom>
                <a:avLst/>
                <a:gdLst>
                  <a:gd name="T0" fmla="*/ 1485 w 1594"/>
                  <a:gd name="T1" fmla="*/ 1698 h 1935"/>
                  <a:gd name="T2" fmla="*/ 1235 w 1594"/>
                  <a:gd name="T3" fmla="*/ 1212 h 1935"/>
                  <a:gd name="T4" fmla="*/ 530 w 1594"/>
                  <a:gd name="T5" fmla="*/ 553 h 1935"/>
                  <a:gd name="T6" fmla="*/ 303 w 1594"/>
                  <a:gd name="T7" fmla="*/ 0 h 1935"/>
                  <a:gd name="T8" fmla="*/ 0 w 1594"/>
                  <a:gd name="T9" fmla="*/ 106 h 1935"/>
                  <a:gd name="T10" fmla="*/ 0 w 1594"/>
                  <a:gd name="T11" fmla="*/ 712 h 1935"/>
                  <a:gd name="T12" fmla="*/ 517 w 1594"/>
                  <a:gd name="T13" fmla="*/ 728 h 1935"/>
                  <a:gd name="T14" fmla="*/ 1196 w 1594"/>
                  <a:gd name="T15" fmla="*/ 1377 h 1935"/>
                  <a:gd name="T16" fmla="*/ 1433 w 1594"/>
                  <a:gd name="T17" fmla="*/ 1911 h 1935"/>
                  <a:gd name="T18" fmla="*/ 1594 w 1594"/>
                  <a:gd name="T19" fmla="*/ 1910 h 1935"/>
                  <a:gd name="T20" fmla="*/ 1485 w 1594"/>
                  <a:gd name="T21" fmla="*/ 1698 h 1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4" h="1935">
                    <a:moveTo>
                      <a:pt x="1485" y="1698"/>
                    </a:moveTo>
                    <a:cubicBezTo>
                      <a:pt x="1493" y="1508"/>
                      <a:pt x="1394" y="1334"/>
                      <a:pt x="1235" y="1212"/>
                    </a:cubicBezTo>
                    <a:cubicBezTo>
                      <a:pt x="1076" y="1091"/>
                      <a:pt x="750" y="606"/>
                      <a:pt x="530" y="553"/>
                    </a:cubicBezTo>
                    <a:cubicBezTo>
                      <a:pt x="311" y="500"/>
                      <a:pt x="303" y="0"/>
                      <a:pt x="303" y="0"/>
                    </a:cubicBezTo>
                    <a:lnTo>
                      <a:pt x="0" y="106"/>
                    </a:lnTo>
                    <a:lnTo>
                      <a:pt x="0" y="712"/>
                    </a:lnTo>
                    <a:cubicBezTo>
                      <a:pt x="0" y="712"/>
                      <a:pt x="417" y="697"/>
                      <a:pt x="517" y="728"/>
                    </a:cubicBezTo>
                    <a:cubicBezTo>
                      <a:pt x="616" y="758"/>
                      <a:pt x="1013" y="1201"/>
                      <a:pt x="1196" y="1377"/>
                    </a:cubicBezTo>
                    <a:cubicBezTo>
                      <a:pt x="1380" y="1553"/>
                      <a:pt x="1364" y="1904"/>
                      <a:pt x="1433" y="1911"/>
                    </a:cubicBezTo>
                    <a:cubicBezTo>
                      <a:pt x="1469" y="1915"/>
                      <a:pt x="1534" y="1935"/>
                      <a:pt x="1594" y="1910"/>
                    </a:cubicBezTo>
                    <a:cubicBezTo>
                      <a:pt x="1533" y="1884"/>
                      <a:pt x="1480" y="1829"/>
                      <a:pt x="1485" y="1698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Freeform 103">
                <a:extLst>
                  <a:ext uri="{FF2B5EF4-FFF2-40B4-BE49-F238E27FC236}">
                    <a16:creationId xmlns:a16="http://schemas.microsoft.com/office/drawing/2014/main" id="{346FF49F-D7FC-4628-A790-08D0632D3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940" y="2997009"/>
                <a:ext cx="784001" cy="373708"/>
              </a:xfrm>
              <a:custGeom>
                <a:avLst/>
                <a:gdLst>
                  <a:gd name="T0" fmla="*/ 88 w 926"/>
                  <a:gd name="T1" fmla="*/ 302 h 442"/>
                  <a:gd name="T2" fmla="*/ 248 w 926"/>
                  <a:gd name="T3" fmla="*/ 238 h 442"/>
                  <a:gd name="T4" fmla="*/ 855 w 926"/>
                  <a:gd name="T5" fmla="*/ 214 h 442"/>
                  <a:gd name="T6" fmla="*/ 920 w 926"/>
                  <a:gd name="T7" fmla="*/ 0 h 442"/>
                  <a:gd name="T8" fmla="*/ 496 w 926"/>
                  <a:gd name="T9" fmla="*/ 156 h 442"/>
                  <a:gd name="T10" fmla="*/ 26 w 926"/>
                  <a:gd name="T11" fmla="*/ 254 h 442"/>
                  <a:gd name="T12" fmla="*/ 108 w 926"/>
                  <a:gd name="T13" fmla="*/ 442 h 442"/>
                  <a:gd name="T14" fmla="*/ 88 w 926"/>
                  <a:gd name="T15" fmla="*/ 30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6" h="442">
                    <a:moveTo>
                      <a:pt x="88" y="302"/>
                    </a:moveTo>
                    <a:cubicBezTo>
                      <a:pt x="112" y="271"/>
                      <a:pt x="173" y="252"/>
                      <a:pt x="248" y="238"/>
                    </a:cubicBezTo>
                    <a:cubicBezTo>
                      <a:pt x="446" y="271"/>
                      <a:pt x="785" y="258"/>
                      <a:pt x="855" y="214"/>
                    </a:cubicBezTo>
                    <a:cubicBezTo>
                      <a:pt x="904" y="184"/>
                      <a:pt x="926" y="85"/>
                      <a:pt x="920" y="0"/>
                    </a:cubicBezTo>
                    <a:cubicBezTo>
                      <a:pt x="864" y="59"/>
                      <a:pt x="706" y="198"/>
                      <a:pt x="496" y="156"/>
                    </a:cubicBezTo>
                    <a:cubicBezTo>
                      <a:pt x="231" y="103"/>
                      <a:pt x="64" y="194"/>
                      <a:pt x="26" y="254"/>
                    </a:cubicBezTo>
                    <a:cubicBezTo>
                      <a:pt x="0" y="297"/>
                      <a:pt x="55" y="384"/>
                      <a:pt x="108" y="442"/>
                    </a:cubicBezTo>
                    <a:cubicBezTo>
                      <a:pt x="77" y="382"/>
                      <a:pt x="63" y="334"/>
                      <a:pt x="88" y="302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104">
                <a:extLst>
                  <a:ext uri="{FF2B5EF4-FFF2-40B4-BE49-F238E27FC236}">
                    <a16:creationId xmlns:a16="http://schemas.microsoft.com/office/drawing/2014/main" id="{DBDA2744-ABE6-4AB3-AB39-EDBF42337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8568" y="2691247"/>
                <a:ext cx="504375" cy="203840"/>
              </a:xfrm>
              <a:custGeom>
                <a:avLst/>
                <a:gdLst>
                  <a:gd name="T0" fmla="*/ 591 w 597"/>
                  <a:gd name="T1" fmla="*/ 0 h 241"/>
                  <a:gd name="T2" fmla="*/ 0 w 597"/>
                  <a:gd name="T3" fmla="*/ 131 h 241"/>
                  <a:gd name="T4" fmla="*/ 509 w 597"/>
                  <a:gd name="T5" fmla="*/ 220 h 241"/>
                  <a:gd name="T6" fmla="*/ 522 w 597"/>
                  <a:gd name="T7" fmla="*/ 214 h 241"/>
                  <a:gd name="T8" fmla="*/ 591 w 597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7" h="241">
                    <a:moveTo>
                      <a:pt x="591" y="0"/>
                    </a:moveTo>
                    <a:cubicBezTo>
                      <a:pt x="538" y="45"/>
                      <a:pt x="339" y="182"/>
                      <a:pt x="0" y="131"/>
                    </a:cubicBezTo>
                    <a:cubicBezTo>
                      <a:pt x="0" y="131"/>
                      <a:pt x="260" y="241"/>
                      <a:pt x="509" y="220"/>
                    </a:cubicBezTo>
                    <a:cubicBezTo>
                      <a:pt x="514" y="218"/>
                      <a:pt x="519" y="216"/>
                      <a:pt x="522" y="214"/>
                    </a:cubicBezTo>
                    <a:cubicBezTo>
                      <a:pt x="574" y="184"/>
                      <a:pt x="597" y="86"/>
                      <a:pt x="591" y="0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105">
                <a:extLst>
                  <a:ext uri="{FF2B5EF4-FFF2-40B4-BE49-F238E27FC236}">
                    <a16:creationId xmlns:a16="http://schemas.microsoft.com/office/drawing/2014/main" id="{B79DC219-C781-4EC9-B399-62E7A49E4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3795" y="2367194"/>
                <a:ext cx="433814" cy="253495"/>
              </a:xfrm>
              <a:custGeom>
                <a:avLst/>
                <a:gdLst>
                  <a:gd name="T0" fmla="*/ 437 w 511"/>
                  <a:gd name="T1" fmla="*/ 224 h 302"/>
                  <a:gd name="T2" fmla="*/ 502 w 511"/>
                  <a:gd name="T3" fmla="*/ 0 h 302"/>
                  <a:gd name="T4" fmla="*/ 0 w 511"/>
                  <a:gd name="T5" fmla="*/ 169 h 302"/>
                  <a:gd name="T6" fmla="*/ 437 w 511"/>
                  <a:gd name="T7" fmla="*/ 22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1" h="302">
                    <a:moveTo>
                      <a:pt x="437" y="224"/>
                    </a:moveTo>
                    <a:cubicBezTo>
                      <a:pt x="489" y="192"/>
                      <a:pt x="511" y="87"/>
                      <a:pt x="502" y="0"/>
                    </a:cubicBezTo>
                    <a:cubicBezTo>
                      <a:pt x="463" y="76"/>
                      <a:pt x="346" y="189"/>
                      <a:pt x="0" y="169"/>
                    </a:cubicBezTo>
                    <a:cubicBezTo>
                      <a:pt x="0" y="169"/>
                      <a:pt x="223" y="302"/>
                      <a:pt x="437" y="224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106">
                <a:extLst>
                  <a:ext uri="{FF2B5EF4-FFF2-40B4-BE49-F238E27FC236}">
                    <a16:creationId xmlns:a16="http://schemas.microsoft.com/office/drawing/2014/main" id="{20D04301-D486-4ABB-BDAD-4377DD653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4701" y="2082341"/>
                <a:ext cx="334507" cy="196001"/>
              </a:xfrm>
              <a:custGeom>
                <a:avLst/>
                <a:gdLst>
                  <a:gd name="T0" fmla="*/ 0 w 399"/>
                  <a:gd name="T1" fmla="*/ 178 h 230"/>
                  <a:gd name="T2" fmla="*/ 334 w 399"/>
                  <a:gd name="T3" fmla="*/ 192 h 230"/>
                  <a:gd name="T4" fmla="*/ 393 w 399"/>
                  <a:gd name="T5" fmla="*/ 0 h 230"/>
                  <a:gd name="T6" fmla="*/ 0 w 399"/>
                  <a:gd name="T7" fmla="*/ 17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9" h="230">
                    <a:moveTo>
                      <a:pt x="0" y="178"/>
                    </a:moveTo>
                    <a:cubicBezTo>
                      <a:pt x="0" y="178"/>
                      <a:pt x="183" y="230"/>
                      <a:pt x="334" y="192"/>
                    </a:cubicBezTo>
                    <a:cubicBezTo>
                      <a:pt x="380" y="166"/>
                      <a:pt x="399" y="76"/>
                      <a:pt x="393" y="0"/>
                    </a:cubicBezTo>
                    <a:cubicBezTo>
                      <a:pt x="369" y="55"/>
                      <a:pt x="285" y="172"/>
                      <a:pt x="0" y="178"/>
                    </a:cubicBezTo>
                    <a:close/>
                  </a:path>
                </a:pathLst>
              </a:custGeom>
              <a:solidFill>
                <a:srgbClr val="D58C5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" name="Freeform 107">
                <a:extLst>
                  <a:ext uri="{FF2B5EF4-FFF2-40B4-BE49-F238E27FC236}">
                    <a16:creationId xmlns:a16="http://schemas.microsoft.com/office/drawing/2014/main" id="{678FC49C-8304-45CE-AF03-691D017D1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393" y="2045754"/>
                <a:ext cx="572322" cy="237814"/>
              </a:xfrm>
              <a:custGeom>
                <a:avLst/>
                <a:gdLst>
                  <a:gd name="T0" fmla="*/ 677 w 677"/>
                  <a:gd name="T1" fmla="*/ 0 h 281"/>
                  <a:gd name="T2" fmla="*/ 320 w 677"/>
                  <a:gd name="T3" fmla="*/ 191 h 281"/>
                  <a:gd name="T4" fmla="*/ 41 w 677"/>
                  <a:gd name="T5" fmla="*/ 191 h 281"/>
                  <a:gd name="T6" fmla="*/ 0 w 677"/>
                  <a:gd name="T7" fmla="*/ 266 h 281"/>
                  <a:gd name="T8" fmla="*/ 369 w 677"/>
                  <a:gd name="T9" fmla="*/ 246 h 281"/>
                  <a:gd name="T10" fmla="*/ 677 w 677"/>
                  <a:gd name="T11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281">
                    <a:moveTo>
                      <a:pt x="677" y="0"/>
                    </a:moveTo>
                    <a:cubicBezTo>
                      <a:pt x="448" y="82"/>
                      <a:pt x="357" y="191"/>
                      <a:pt x="320" y="191"/>
                    </a:cubicBezTo>
                    <a:lnTo>
                      <a:pt x="41" y="191"/>
                    </a:lnTo>
                    <a:lnTo>
                      <a:pt x="0" y="266"/>
                    </a:lnTo>
                    <a:cubicBezTo>
                      <a:pt x="0" y="266"/>
                      <a:pt x="329" y="281"/>
                      <a:pt x="369" y="246"/>
                    </a:cubicBezTo>
                    <a:cubicBezTo>
                      <a:pt x="424" y="198"/>
                      <a:pt x="598" y="62"/>
                      <a:pt x="677" y="0"/>
                    </a:cubicBezTo>
                    <a:close/>
                  </a:path>
                </a:pathLst>
              </a:custGeom>
              <a:solidFill>
                <a:srgbClr val="F79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" name="Freeform 108">
                <a:extLst>
                  <a:ext uri="{FF2B5EF4-FFF2-40B4-BE49-F238E27FC236}">
                    <a16:creationId xmlns:a16="http://schemas.microsoft.com/office/drawing/2014/main" id="{A79641B5-6CE1-44CD-8880-9A7A5F491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019" y="2092794"/>
                <a:ext cx="373708" cy="1053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59">
                <a:extLst>
                  <a:ext uri="{FF2B5EF4-FFF2-40B4-BE49-F238E27FC236}">
                    <a16:creationId xmlns:a16="http://schemas.microsoft.com/office/drawing/2014/main" id="{C8B317B7-04E3-4D74-9485-4469B53C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27" y="1941549"/>
                <a:ext cx="601065" cy="134652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BEA060E-BF8F-4341-853B-CDEDB3C6E1D2}"/>
              </a:ext>
            </a:extLst>
          </p:cNvPr>
          <p:cNvSpPr txBox="1"/>
          <p:nvPr/>
        </p:nvSpPr>
        <p:spPr>
          <a:xfrm>
            <a:off x="132492" y="2724211"/>
            <a:ext cx="5582653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časová úspora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Jednotná komunikace na národní i mezinárodní úrovní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kvalitní péče o pacienta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empirický podklad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sjednocení péče, hodnocení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zkvalitní se ošetřovatelská dokumentace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cs-CZ" sz="2200" dirty="0"/>
              <a:t>edukace studentů</a:t>
            </a:r>
          </a:p>
          <a:p>
            <a:endParaRPr lang="cs-CZ" sz="2200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AD8DE93-C549-4EA3-BA08-6197A627B994}"/>
              </a:ext>
            </a:extLst>
          </p:cNvPr>
          <p:cNvSpPr txBox="1"/>
          <p:nvPr/>
        </p:nvSpPr>
        <p:spPr>
          <a:xfrm>
            <a:off x="6300231" y="2735469"/>
            <a:ext cx="5755411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−"/>
              <a:defRPr sz="2200"/>
            </a:lvl1pPr>
          </a:lstStyle>
          <a:p>
            <a:r>
              <a:rPr lang="cs-CZ" dirty="0"/>
              <a:t>neochota přijímat změny</a:t>
            </a:r>
          </a:p>
          <a:p>
            <a:r>
              <a:rPr lang="cs-CZ" dirty="0"/>
              <a:t>neochota podílet na výzkumu</a:t>
            </a:r>
          </a:p>
          <a:p>
            <a:r>
              <a:rPr lang="cs-CZ" dirty="0"/>
              <a:t>licence</a:t>
            </a:r>
          </a:p>
          <a:p>
            <a:r>
              <a:rPr lang="cs-CZ" dirty="0"/>
              <a:t>jazyková bariéra</a:t>
            </a:r>
          </a:p>
        </p:txBody>
      </p:sp>
    </p:spTree>
    <p:extLst>
      <p:ext uri="{BB962C8B-B14F-4D97-AF65-F5344CB8AC3E}">
        <p14:creationId xmlns:p14="http://schemas.microsoft.com/office/powerpoint/2010/main" val="2658594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Děkuji za pozornost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93ACB5-CF6D-4CF4-A2B3-E0F7904B0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6356" r="5117" b="19457"/>
          <a:stretch/>
        </p:blipFill>
        <p:spPr>
          <a:xfrm>
            <a:off x="7659544" y="108442"/>
            <a:ext cx="4019108" cy="22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4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2BD52C3-1DA8-45C8-8DB9-A6774E521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4645" y="111861"/>
            <a:ext cx="7561262" cy="798513"/>
          </a:xfrm>
        </p:spPr>
        <p:txBody>
          <a:bodyPr/>
          <a:lstStyle/>
          <a:p>
            <a:pPr eaLnBrk="1" hangingPunct="1"/>
            <a:r>
              <a:rPr lang="cs-CZ" altLang="cs-CZ" dirty="0"/>
              <a:t>NANDA-International</a:t>
            </a:r>
          </a:p>
        </p:txBody>
      </p:sp>
      <p:sp>
        <p:nvSpPr>
          <p:cNvPr id="26639" name="AutoShape 15">
            <a:extLst>
              <a:ext uri="{FF2B5EF4-FFF2-40B4-BE49-F238E27FC236}">
                <a16:creationId xmlns:a16="http://schemas.microsoft.com/office/drawing/2014/main" id="{03FD3E8F-D4DC-43A8-BA89-1D0CA284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644" y="1268413"/>
            <a:ext cx="8965405" cy="1439862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F85CBF97-F3F4-45D8-A88E-C4996668E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672" y="1314451"/>
            <a:ext cx="477332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altLang="cs-CZ" sz="2000" dirty="0">
                <a:solidFill>
                  <a:schemeClr val="tx2"/>
                </a:solidFill>
                <a:latin typeface="Arial" charset="0"/>
                <a:cs typeface="Arial" charset="0"/>
              </a:rPr>
              <a:t>Standardizované komponenty</a:t>
            </a:r>
          </a:p>
          <a:p>
            <a:pPr marL="342900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-"/>
              <a:defRPr/>
            </a:pPr>
            <a:r>
              <a:rPr lang="cs-CZ" altLang="cs-CZ" sz="1800" dirty="0">
                <a:latin typeface="Arial" charset="0"/>
                <a:cs typeface="Arial" charset="0"/>
              </a:rPr>
              <a:t>Číselný kód</a:t>
            </a:r>
          </a:p>
          <a:p>
            <a:pPr marL="342900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-"/>
              <a:defRPr/>
            </a:pPr>
            <a:r>
              <a:rPr lang="cs-CZ" altLang="cs-CZ" sz="1800" dirty="0">
                <a:latin typeface="Arial" charset="0"/>
                <a:cs typeface="Arial" charset="0"/>
              </a:rPr>
              <a:t>Název</a:t>
            </a:r>
          </a:p>
          <a:p>
            <a:pPr marL="342900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-"/>
              <a:defRPr/>
            </a:pPr>
            <a:r>
              <a:rPr lang="cs-CZ" altLang="cs-CZ" sz="1800" dirty="0">
                <a:latin typeface="Arial" charset="0"/>
                <a:cs typeface="Arial" charset="0"/>
              </a:rPr>
              <a:t>Definice </a:t>
            </a:r>
          </a:p>
        </p:txBody>
      </p:sp>
      <p:sp>
        <p:nvSpPr>
          <p:cNvPr id="26641" name="AutoShape 17">
            <a:extLst>
              <a:ext uri="{FF2B5EF4-FFF2-40B4-BE49-F238E27FC236}">
                <a16:creationId xmlns:a16="http://schemas.microsoft.com/office/drawing/2014/main" id="{E3244A23-2FC5-4A96-A44B-899B30C75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332" y="3959192"/>
            <a:ext cx="4337050" cy="7207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Klinické rozhodování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zdravotní sestry</a:t>
            </a:r>
          </a:p>
        </p:txBody>
      </p:sp>
      <p:sp>
        <p:nvSpPr>
          <p:cNvPr id="26642" name="AutoShape 18">
            <a:extLst>
              <a:ext uri="{FF2B5EF4-FFF2-40B4-BE49-F238E27FC236}">
                <a16:creationId xmlns:a16="http://schemas.microsoft.com/office/drawing/2014/main" id="{A0B98245-B25F-4E11-935E-D16DDB270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644" y="3446464"/>
            <a:ext cx="4645817" cy="3197225"/>
          </a:xfrm>
          <a:prstGeom prst="flowChartAlternateProcess">
            <a:avLst/>
          </a:prstGeom>
          <a:noFill/>
          <a:ln w="38100" cap="rnd">
            <a:solidFill>
              <a:srgbClr val="00CC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68827B36-2336-4512-80FE-E842F759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3519823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55BEC1"/>
                </a:solidFill>
                <a:cs typeface="Arial" panose="020B0604020202020204" pitchFamily="34" charset="0"/>
              </a:rPr>
              <a:t>Odráží</a:t>
            </a:r>
          </a:p>
        </p:txBody>
      </p:sp>
      <p:sp>
        <p:nvSpPr>
          <p:cNvPr id="26646" name="AutoShape 22">
            <a:extLst>
              <a:ext uri="{FF2B5EF4-FFF2-40B4-BE49-F238E27FC236}">
                <a16:creationId xmlns:a16="http://schemas.microsoft.com/office/drawing/2014/main" id="{0A862F73-4C91-4A91-BDAC-D63D8D535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660776"/>
            <a:ext cx="3816350" cy="2982913"/>
          </a:xfrm>
          <a:prstGeom prst="flowChartAlternateProcess">
            <a:avLst/>
          </a:prstGeom>
          <a:noFill/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26647" name="Text Box 23">
            <a:extLst>
              <a:ext uri="{FF2B5EF4-FFF2-40B4-BE49-F238E27FC236}">
                <a16:creationId xmlns:a16="http://schemas.microsoft.com/office/drawing/2014/main" id="{9CA52A9B-10AE-4056-B0AB-3F3187E1C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3573464"/>
            <a:ext cx="3671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Je založena na vyhledávání</a:t>
            </a:r>
          </a:p>
        </p:txBody>
      </p:sp>
      <p:sp>
        <p:nvSpPr>
          <p:cNvPr id="26648" name="Text Box 24">
            <a:extLst>
              <a:ext uri="{FF2B5EF4-FFF2-40B4-BE49-F238E27FC236}">
                <a16:creationId xmlns:a16="http://schemas.microsoft.com/office/drawing/2014/main" id="{A9145B5B-CED1-48F9-8C42-A88A92780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2924176"/>
            <a:ext cx="2233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0066"/>
                </a:solidFill>
                <a:cs typeface="Arial" panose="020B0604020202020204" pitchFamily="34" charset="0"/>
              </a:rPr>
              <a:t>Terminologie</a:t>
            </a:r>
          </a:p>
        </p:txBody>
      </p:sp>
      <p:sp>
        <p:nvSpPr>
          <p:cNvPr id="26649" name="AutoShape 25">
            <a:extLst>
              <a:ext uri="{FF2B5EF4-FFF2-40B4-BE49-F238E27FC236}">
                <a16:creationId xmlns:a16="http://schemas.microsoft.com/office/drawing/2014/main" id="{765CF500-C96B-40B9-AC3B-49EE92247E6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3476" y="3038476"/>
            <a:ext cx="576263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50" name="AutoShape 26">
            <a:extLst>
              <a:ext uri="{FF2B5EF4-FFF2-40B4-BE49-F238E27FC236}">
                <a16:creationId xmlns:a16="http://schemas.microsoft.com/office/drawing/2014/main" id="{685C7A4E-6510-4017-A64A-B6C8AEE7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2565401"/>
            <a:ext cx="576263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51" name="AutoShape 27">
            <a:extLst>
              <a:ext uri="{FF2B5EF4-FFF2-40B4-BE49-F238E27FC236}">
                <a16:creationId xmlns:a16="http://schemas.microsoft.com/office/drawing/2014/main" id="{2846064B-6C84-4962-A9BC-9F8CD539488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91401" y="3141664"/>
            <a:ext cx="576263" cy="5032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8926" name="Picture 28">
            <a:extLst>
              <a:ext uri="{FF2B5EF4-FFF2-40B4-BE49-F238E27FC236}">
                <a16:creationId xmlns:a16="http://schemas.microsoft.com/office/drawing/2014/main" id="{4387FAD9-A91E-4AB1-8A1F-DDD5D421C2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9213" y="0"/>
            <a:ext cx="1982787" cy="14382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6">
            <a:extLst>
              <a:ext uri="{FF2B5EF4-FFF2-40B4-BE49-F238E27FC236}">
                <a16:creationId xmlns:a16="http://schemas.microsoft.com/office/drawing/2014/main" id="{A87969E1-5425-44EB-95E0-EA750B15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2" y="1327151"/>
            <a:ext cx="406349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cs typeface="Arial" panose="020B0604020202020204" pitchFamily="34" charset="0"/>
              </a:rPr>
              <a:t>Nestandardizované komponenty </a:t>
            </a:r>
          </a:p>
          <a:p>
            <a:pPr marL="285750" indent="-285750">
              <a:spcBef>
                <a:spcPct val="0"/>
              </a:spcBef>
              <a:buClr>
                <a:srgbClr val="0000DC"/>
              </a:buClr>
              <a:buSzTx/>
              <a:buFont typeface="Arial" panose="020B0604020202020204" pitchFamily="34" charset="0"/>
              <a:buChar char="-"/>
            </a:pPr>
            <a:r>
              <a:rPr lang="cs-CZ" altLang="cs-CZ" sz="1800" dirty="0">
                <a:cs typeface="Arial" panose="020B0604020202020204" pitchFamily="34" charset="0"/>
              </a:rPr>
              <a:t>Určující znaky</a:t>
            </a:r>
          </a:p>
          <a:p>
            <a:pPr marL="285750" indent="-285750">
              <a:spcBef>
                <a:spcPct val="0"/>
              </a:spcBef>
              <a:buClr>
                <a:srgbClr val="0000DC"/>
              </a:buClr>
              <a:buSzTx/>
              <a:buFont typeface="Arial" panose="020B0604020202020204" pitchFamily="34" charset="0"/>
              <a:buChar char="-"/>
            </a:pPr>
            <a:r>
              <a:rPr lang="cs-CZ" altLang="cs-CZ" sz="1800" dirty="0">
                <a:cs typeface="Arial" panose="020B0604020202020204" pitchFamily="34" charset="0"/>
              </a:rPr>
              <a:t>Související faktory</a:t>
            </a:r>
          </a:p>
          <a:p>
            <a:pPr marL="285750" indent="-285750">
              <a:spcBef>
                <a:spcPct val="0"/>
              </a:spcBef>
              <a:buClr>
                <a:srgbClr val="0000DC"/>
              </a:buClr>
              <a:buSzTx/>
              <a:buFont typeface="Arial" panose="020B0604020202020204" pitchFamily="34" charset="0"/>
              <a:buChar char="-"/>
            </a:pPr>
            <a:r>
              <a:rPr lang="cs-CZ" altLang="cs-CZ" sz="1800" dirty="0">
                <a:cs typeface="Arial" panose="020B0604020202020204" pitchFamily="34" charset="0"/>
              </a:rPr>
              <a:t>Rizikové faktory (potencionální dg.)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77EF476A-E1D0-4BC1-BD51-AB83CA20C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832" y="4632112"/>
            <a:ext cx="277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55BEC1"/>
                </a:solidFill>
                <a:cs typeface="Arial" panose="020B0604020202020204" pitchFamily="34" charset="0"/>
              </a:rPr>
              <a:t>Rozvoj</a:t>
            </a: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00A8668B-A28E-4957-81FA-65A6FE2B7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332" y="5033227"/>
            <a:ext cx="4334668" cy="1547813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Vznik nových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Validace stávajících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Úpravy stávajících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Verdana" panose="020B0604030504040204" pitchFamily="34" charset="0"/>
                <a:cs typeface="Arial" panose="020B0604020202020204" pitchFamily="34" charset="0"/>
              </a:rPr>
              <a:t>Ošetřovatelských diagnóz</a:t>
            </a:r>
          </a:p>
        </p:txBody>
      </p:sp>
      <p:sp>
        <p:nvSpPr>
          <p:cNvPr id="38930" name="Šipka dolů 1">
            <a:extLst>
              <a:ext uri="{FF2B5EF4-FFF2-40B4-BE49-F238E27FC236}">
                <a16:creationId xmlns:a16="http://schemas.microsoft.com/office/drawing/2014/main" id="{108A58D5-6F7B-483D-9674-92A52401A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100" y="5954013"/>
            <a:ext cx="503237" cy="3635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E96B5E4-F372-422A-875F-9FA37C1981A1}"/>
              </a:ext>
            </a:extLst>
          </p:cNvPr>
          <p:cNvGraphicFramePr/>
          <p:nvPr>
            <p:extLst/>
          </p:nvPr>
        </p:nvGraphicFramePr>
        <p:xfrm>
          <a:off x="6816081" y="4293097"/>
          <a:ext cx="3743969" cy="2246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8932" name="TextovéPole 3">
            <a:extLst>
              <a:ext uri="{FF2B5EF4-FFF2-40B4-BE49-F238E27FC236}">
                <a16:creationId xmlns:a16="http://schemas.microsoft.com/office/drawing/2014/main" id="{FCB6D1D2-B995-43B1-B959-BDD7D57AA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5265739"/>
            <a:ext cx="1081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Ose. problémy</a:t>
            </a:r>
          </a:p>
        </p:txBody>
      </p:sp>
      <p:pic>
        <p:nvPicPr>
          <p:cNvPr id="38933" name="Picture 2">
            <a:extLst>
              <a:ext uri="{FF2B5EF4-FFF2-40B4-BE49-F238E27FC236}">
                <a16:creationId xmlns:a16="http://schemas.microsoft.com/office/drawing/2014/main" id="{FFF1E126-2E2D-4E79-A3FF-784D8C63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2311"/>
            <a:ext cx="12954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BF5C12-6889-49C8-B369-D3BD47AE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065" y="6620139"/>
            <a:ext cx="7920000" cy="25200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Lékařská fakulta Masarykovy univerzity, Katedra ošetřovatelství a porodní asistence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FDEC79-81DB-4078-83BF-8F758377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721" y="6581040"/>
            <a:ext cx="252000" cy="252000"/>
          </a:xfrm>
        </p:spPr>
        <p:txBody>
          <a:bodyPr/>
          <a:lstStyle/>
          <a:p>
            <a:pPr>
              <a:defRPr/>
            </a:pPr>
            <a:fld id="{CEB3A3FA-E098-478C-A9C1-B652DAD78AF4}" type="slidenum">
              <a:rPr lang="cs-CZ" altLang="cs-CZ" smtClean="0"/>
              <a:pPr>
                <a:defRPr/>
              </a:pPr>
              <a:t>3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animBg="1"/>
      <p:bldP spid="26640" grpId="0"/>
      <p:bldP spid="26641" grpId="0" animBg="1"/>
      <p:bldP spid="26642" grpId="0" animBg="1"/>
      <p:bldP spid="26645" grpId="0"/>
      <p:bldP spid="26646" grpId="0" animBg="1"/>
      <p:bldP spid="26647" grpId="0"/>
      <p:bldP spid="26648" grpId="0"/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A5021ED-18FE-4929-8E17-76AFEEF5E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257" y="0"/>
            <a:ext cx="8088312" cy="708025"/>
          </a:xfrm>
        </p:spPr>
        <p:txBody>
          <a:bodyPr/>
          <a:lstStyle/>
          <a:p>
            <a:pPr eaLnBrk="1" hangingPunct="1"/>
            <a:r>
              <a:rPr lang="cs-CZ" altLang="cs-CZ" dirty="0"/>
              <a:t>Definice ošetřovatelské diagnózy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4AD327E-8B4C-436C-982A-3B3311D0E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257" y="504000"/>
            <a:ext cx="11617692" cy="62372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dirty="0">
                <a:solidFill>
                  <a:srgbClr val="FF3300"/>
                </a:solidFill>
              </a:rPr>
              <a:t>Definice konceptuální (Gordonová, 1987)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dirty="0"/>
              <a:t>jsou tvořeny profesionálkou sestrou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dirty="0"/>
              <a:t>popisují aktuální nebo potencionální zdravotní problémy klientů, které jsou oprávněné nezávisle ošetřovat sestry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dirty="0"/>
              <a:t>ošetřovatelská diagnóza není problém vymezený lékařskou praxí (lékařská diagnóza)</a:t>
            </a:r>
          </a:p>
        </p:txBody>
      </p:sp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64DFEC2A-FA26-4954-8414-EBB9A3029DE9}"/>
              </a:ext>
            </a:extLst>
          </p:cNvPr>
          <p:cNvSpPr/>
          <p:nvPr/>
        </p:nvSpPr>
        <p:spPr bwMode="auto">
          <a:xfrm>
            <a:off x="320694" y="4364863"/>
            <a:ext cx="3539725" cy="198913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b="1" dirty="0">
                <a:solidFill>
                  <a:schemeClr val="bg1"/>
                </a:solidFill>
                <a:latin typeface="+mn-lt"/>
              </a:rPr>
              <a:t>Lékařská diagnóza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dirty="0"/>
              <a:t>Kód :J03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-"/>
              <a:defRPr/>
            </a:pPr>
            <a:r>
              <a:rPr lang="cs-CZ" dirty="0"/>
              <a:t>akutní zánět mandlí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-"/>
              <a:defRPr/>
            </a:pPr>
            <a:r>
              <a:rPr lang="cs-CZ" dirty="0"/>
              <a:t>akutní tonzilitida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-"/>
              <a:defRPr/>
            </a:pPr>
            <a:r>
              <a:rPr lang="cs-CZ" dirty="0" err="1"/>
              <a:t>tonsillitis</a:t>
            </a:r>
            <a:r>
              <a:rPr lang="cs-CZ" dirty="0"/>
              <a:t> </a:t>
            </a:r>
            <a:r>
              <a:rPr lang="cs-CZ" dirty="0" err="1"/>
              <a:t>acuta</a:t>
            </a:r>
            <a:endParaRPr lang="cs-CZ" altLang="cs-CZ" dirty="0"/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6C7A844C-B636-4AD5-93B9-59096399B608}"/>
              </a:ext>
            </a:extLst>
          </p:cNvPr>
          <p:cNvSpPr/>
          <p:nvPr/>
        </p:nvSpPr>
        <p:spPr bwMode="auto">
          <a:xfrm>
            <a:off x="5120600" y="3829049"/>
            <a:ext cx="5574216" cy="240823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b="1" dirty="0">
                <a:solidFill>
                  <a:schemeClr val="bg1"/>
                </a:solidFill>
                <a:latin typeface="+mn-lt"/>
              </a:rPr>
              <a:t>Ošetřovatelské diagnózy,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b="1" dirty="0">
                <a:solidFill>
                  <a:schemeClr val="bg1"/>
                </a:solidFill>
                <a:latin typeface="+mn-lt"/>
              </a:rPr>
              <a:t>které se budou pravděpodobně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b="1" dirty="0">
                <a:solidFill>
                  <a:schemeClr val="bg1"/>
                </a:solidFill>
                <a:latin typeface="+mn-lt"/>
              </a:rPr>
              <a:t>u „angíny“ vyskytovat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1800" dirty="0">
                <a:solidFill>
                  <a:schemeClr val="bg1"/>
                </a:solidFill>
              </a:rPr>
              <a:t>Kód: 00132 Akutní bolest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Kód: </a:t>
            </a:r>
            <a:r>
              <a:rPr lang="cs-CZ" sz="1800" dirty="0">
                <a:solidFill>
                  <a:schemeClr val="bg1"/>
                </a:solidFill>
              </a:rPr>
              <a:t>00007 Hypertermie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Kód: 00103 Porucha polykání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Kód: 00093 Únava</a:t>
            </a:r>
          </a:p>
        </p:txBody>
      </p:sp>
      <p:sp>
        <p:nvSpPr>
          <p:cNvPr id="40966" name="Šipka doprava 2">
            <a:extLst>
              <a:ext uri="{FF2B5EF4-FFF2-40B4-BE49-F238E27FC236}">
                <a16:creationId xmlns:a16="http://schemas.microsoft.com/office/drawing/2014/main" id="{508A285F-A47A-4A4D-8ED6-03DBC8FA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229" y="5080532"/>
            <a:ext cx="1263371" cy="431800"/>
          </a:xfrm>
          <a:prstGeom prst="right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 Narrow" panose="020B060602020203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7C8A69-61CC-4EB0-8A02-C4C4AD7CB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9306" y="6423841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Katedra ošetřovatelství a porodní asistence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80AABD-12A5-40A0-924D-388124632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3773" y="6408150"/>
            <a:ext cx="202017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7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AD6C799-C42B-4E6C-B636-8227E9974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909" y="165592"/>
            <a:ext cx="8316912" cy="47814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eaLnBrk="1" hangingPunct="1"/>
            <a:r>
              <a:rPr lang="cs-CZ" altLang="cs-CZ" sz="3200" dirty="0"/>
              <a:t>Členění klasifikace NANDA-International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7C2AAB-983B-46C0-A71D-D48C272F3328}"/>
              </a:ext>
            </a:extLst>
          </p:cNvPr>
          <p:cNvGraphicFramePr/>
          <p:nvPr>
            <p:extLst/>
          </p:nvPr>
        </p:nvGraphicFramePr>
        <p:xfrm>
          <a:off x="3048000" y="908720"/>
          <a:ext cx="71524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E8B7A2-EC96-44C7-961C-EA72972D8C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71800C-ED34-4804-AC44-9AF7F3B409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F0230B9-5DBC-479C-8052-B735CEDE78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"/>
          <a:ext cx="12192000" cy="673893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548">
                <a:tc gridSpan="2">
                  <a:txBody>
                    <a:bodyPr/>
                    <a:lstStyle/>
                    <a:p>
                      <a:pPr indent="349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2000" dirty="0"/>
                        <a:t>NANDA-INTERNATIONAL:</a:t>
                      </a:r>
                      <a:r>
                        <a:rPr lang="cs-CZ" altLang="cs-CZ" sz="2000" baseline="0" dirty="0"/>
                        <a:t> </a:t>
                      </a:r>
                      <a:r>
                        <a:rPr lang="cs-CZ" altLang="cs-CZ" sz="2000" dirty="0"/>
                        <a:t>DOMÉNY A TŘÍDY</a:t>
                      </a:r>
                      <a:endParaRPr lang="cs-CZ" sz="20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DOMÉNA 1: PODPORA ZDRAVÍ</a:t>
                      </a:r>
                      <a:endParaRPr lang="cs-CZ" sz="1500" b="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dirty="0">
                          <a:effectLst/>
                        </a:rPr>
                        <a:t>Třída 1: Povědomí o zdraví</a:t>
                      </a: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>
                          <a:effectLst/>
                        </a:rPr>
                        <a:t>Třída 2: Management zdraví</a:t>
                      </a:r>
                      <a:endParaRPr lang="cs-CZ" sz="1500" b="0" dirty="0">
                        <a:effectLst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b="0" dirty="0">
                        <a:effectLst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</a:rPr>
                        <a:t>DOMÉNA 2: VÝŽIVA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4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kern="1200" dirty="0">
                          <a:effectLst/>
                        </a:rPr>
                        <a:t>Třída 1: Příjem potravy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u="none" strike="noStrike" kern="1200">
                          <a:effectLst/>
                        </a:rPr>
                        <a:t>Třída 4: Metabolizmus</a:t>
                      </a:r>
                      <a:endParaRPr lang="cs-CZ" sz="1500" b="0" i="0" u="none" strike="noStrike">
                        <a:effectLst/>
                        <a:latin typeface="Arial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kern="1200" dirty="0">
                          <a:effectLst/>
                        </a:rPr>
                        <a:t>Třída 2: Trávení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u="none" strike="noStrike" kern="1200" dirty="0">
                          <a:effectLst/>
                        </a:rPr>
                        <a:t>Třída 5: Hydratace</a:t>
                      </a:r>
                      <a:endParaRPr lang="cs-CZ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kern="1200" dirty="0">
                          <a:effectLst/>
                        </a:rPr>
                        <a:t>Třída 3: Vstřebávání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</a:rPr>
                        <a:t>DOMÉNA 3: VYLUČOVÁNÍ A VÝMĚNA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kern="1200" dirty="0">
                          <a:effectLst/>
                        </a:rPr>
                        <a:t>Třída 1: Funkce močového systému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u="none" strike="noStrike" kern="1200" dirty="0">
                          <a:effectLst/>
                        </a:rPr>
                        <a:t>Třída 3: Funkce pokožky</a:t>
                      </a:r>
                      <a:endParaRPr lang="cs-CZ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kern="1200" dirty="0">
                          <a:effectLst/>
                        </a:rPr>
                        <a:t>Třída 2: Gastrointestinální funkce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u="none" strike="noStrike" kern="1200" dirty="0">
                          <a:effectLst/>
                        </a:rPr>
                        <a:t>Třída 4: Respirační funkce</a:t>
                      </a:r>
                      <a:endParaRPr lang="cs-CZ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4: AKTIVITA - ODPOČINEK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1: Spánek – odpočinek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4: Kardiovaskulární – pulmonální reakce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algn="l" rtl="0" eaLnBrk="1" latinLnBrk="0" hangingPunct="1"/>
                      <a:r>
                        <a:rPr lang="cs-CZ" sz="1500" b="0" u="none" strike="noStrike" kern="1200" dirty="0">
                          <a:effectLst/>
                        </a:rPr>
                        <a:t>Třída 2: Aktivita – cvičení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5: </a:t>
                      </a:r>
                      <a:r>
                        <a:rPr lang="cs-CZ" sz="1500" u="none" strike="noStrike" kern="1200" dirty="0" err="1">
                          <a:effectLst/>
                        </a:rPr>
                        <a:t>Sebepéče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3: Rovnováha energie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5: VNÍMÁNÍ - POZOROVÁNÍ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1: Pozornost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4: Poznávání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2: Orientace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5: Komunikace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3: Pociťování – vnímání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6: VNÍMANÍ SEBE SAMA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1: Sebepojetí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3: Obraz těla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2: Sebeúcta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DOMÉNA 7: VZTAHY MEZI ROLEMI </a:t>
                      </a:r>
                      <a:endParaRPr lang="cs-CZ" sz="1500" b="0" i="0" u="none" strike="noStrike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1: Role pečovatelů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3: Reprodukce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2: Rodinné vztahy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8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8: SEXUALITA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1: Sexuální identita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u="none" strike="noStrike" kern="1200" dirty="0">
                          <a:effectLst/>
                        </a:rPr>
                        <a:t>Třída 3: Reprodukce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8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u="none" strike="noStrike" kern="1200" dirty="0">
                          <a:effectLst/>
                        </a:rPr>
                        <a:t>Třída 2: Sexuální funkce</a:t>
                      </a: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92962A8-7478-46D7-87A0-99DCF8565D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002" y="182880"/>
          <a:ext cx="12192000" cy="421957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554">
                <a:tc gridSpan="2">
                  <a:txBody>
                    <a:bodyPr/>
                    <a:lstStyle/>
                    <a:p>
                      <a:pPr indent="3492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2000" dirty="0"/>
                        <a:t>NANDA-INTERNATIONAL:</a:t>
                      </a:r>
                      <a:r>
                        <a:rPr lang="cs-CZ" altLang="cs-CZ" sz="2000" baseline="0" dirty="0"/>
                        <a:t> </a:t>
                      </a:r>
                      <a:r>
                        <a:rPr lang="cs-CZ" altLang="cs-CZ" sz="2000" dirty="0"/>
                        <a:t>DOMÉNY A TŘÍDY</a:t>
                      </a:r>
                      <a:endParaRPr lang="cs-CZ" sz="200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</a:rPr>
                        <a:t>DOMÉNA 9: ZVLÁDÁNÍ (TOLERANCE) ZÁTĚŽE (STRESU)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1: Posttraumatická reakce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3: </a:t>
                      </a:r>
                      <a:r>
                        <a:rPr lang="cs-CZ" sz="1500" kern="1200" dirty="0" err="1">
                          <a:effectLst/>
                        </a:rPr>
                        <a:t>Neurobehaviorální</a:t>
                      </a:r>
                      <a:r>
                        <a:rPr lang="cs-CZ" sz="1500" kern="1200" dirty="0">
                          <a:effectLst/>
                        </a:rPr>
                        <a:t> stres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2: Reakce na zvládání zátěže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</a:rPr>
                        <a:t>DOMÉNA 10: ŽIVOTNÍ PRINCIPY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1: Hodnoty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3:Soulad hodnot, víry a činů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2: Přesvědčení (víra)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effectLst/>
                        </a:rPr>
                        <a:t>DOMÉNA 11: BEZPEČNOST – OCHRANA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1: Infekce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4: Environmentální rizika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2: Tělesné poškození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5: Obranné procesy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3: Násilí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6: Termoregulace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28" marR="12828" marT="952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12: KOMFORT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1: Tělesný komfort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3: Sociální komfort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2: Komfort prostředí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DOMÉNA 13: RŮST/VÝVOJ </a:t>
                      </a:r>
                      <a:endParaRPr lang="cs-CZ" sz="1500" b="0" kern="1200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772" marR="1277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kern="1200" dirty="0">
                          <a:effectLst/>
                        </a:rPr>
                        <a:t>Třída 1: Růst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kern="1200" dirty="0">
                          <a:effectLst/>
                        </a:rPr>
                        <a:t>Třída 2: Vývoj</a:t>
                      </a:r>
                      <a:endParaRPr lang="cs-CZ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3" marR="1277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0E00D1-1355-43EC-A324-AB6DB210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Lékařská fakulta Masarykovy univerzity, Katedra ošetřovatelství a porodní asistence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E01F42-A2E0-4F9C-953C-3CDEB22F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77B79-3DFA-4D88-A728-4819AF1F301B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FE6D804-44E9-445C-AC71-01CC85DFD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5866" y="97250"/>
            <a:ext cx="9161646" cy="99405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/>
            <a:r>
              <a:rPr lang="cs-CZ" altLang="cs-CZ" sz="3600" dirty="0"/>
              <a:t>Druhy ošetřovatelských diagnóz</a:t>
            </a:r>
            <a:br>
              <a:rPr lang="cs-CZ" altLang="cs-CZ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altLang="cs-CZ" sz="3200" dirty="0">
              <a:solidFill>
                <a:srgbClr val="000066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9916366-6E33-48CB-A027-5047D9CC1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5866" y="1239253"/>
            <a:ext cx="10262134" cy="5728002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33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2000" indent="0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cs-CZ" altLang="cs-CZ" dirty="0">
                <a:solidFill>
                  <a:srgbClr val="FF0000"/>
                </a:solidFill>
              </a:rPr>
              <a:t>Aktuální ošetřovatelská diagnóza </a:t>
            </a:r>
            <a:r>
              <a:rPr lang="cs-CZ" altLang="cs-CZ" sz="1600" dirty="0"/>
              <a:t>(jsou přítomné)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altLang="cs-CZ" dirty="0"/>
          </a:p>
          <a:p>
            <a:pPr marL="72000" indent="0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cs-CZ" altLang="cs-CZ" dirty="0">
                <a:solidFill>
                  <a:srgbClr val="FFC000"/>
                </a:solidFill>
              </a:rPr>
              <a:t>Potenciální ošetřovatelská diagnóza </a:t>
            </a:r>
            <a:r>
              <a:rPr lang="cs-CZ" altLang="cs-CZ" sz="1600" dirty="0"/>
              <a:t>(hrozí, že vzniknou)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altLang="cs-CZ" sz="16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altLang="cs-CZ" dirty="0"/>
          </a:p>
          <a:p>
            <a:pPr marL="72000" indent="0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cs-CZ" altLang="cs-CZ" dirty="0"/>
          </a:p>
          <a:p>
            <a:pPr marL="72000" indent="0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cs-CZ" altLang="cs-CZ" dirty="0"/>
          </a:p>
          <a:p>
            <a:pPr marL="72000" indent="0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cs-CZ" altLang="cs-CZ" dirty="0">
                <a:solidFill>
                  <a:srgbClr val="00B050"/>
                </a:solidFill>
              </a:rPr>
              <a:t>Ose. diagnóza k zlepšení zdraví </a:t>
            </a:r>
            <a:r>
              <a:rPr lang="cs-CZ" altLang="cs-CZ" sz="1800" dirty="0"/>
              <a:t>(ochota podílet se na pozitivní změně zdraví)</a:t>
            </a:r>
            <a:endParaRPr lang="cs-CZ" altLang="cs-CZ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DADD60-B042-401F-8BBD-856927125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500388"/>
              </p:ext>
            </p:extLst>
          </p:nvPr>
        </p:nvGraphicFramePr>
        <p:xfrm>
          <a:off x="405866" y="1570661"/>
          <a:ext cx="11510210" cy="86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347CB1-398E-470A-8904-6EBDF8374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678173"/>
              </p:ext>
            </p:extLst>
          </p:nvPr>
        </p:nvGraphicFramePr>
        <p:xfrm>
          <a:off x="275924" y="3328753"/>
          <a:ext cx="11510210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647B71C-76FA-4BBD-8A7E-14DD15647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75403"/>
              </p:ext>
            </p:extLst>
          </p:nvPr>
        </p:nvGraphicFramePr>
        <p:xfrm>
          <a:off x="405866" y="5106225"/>
          <a:ext cx="11510210" cy="102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A2FE78-AC40-46DB-ADF7-0FEB5FF9DC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B28C6A-A6DD-450D-B569-50CAF9FC4E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0DB742E6-6A65-4D18-9434-586E074FF3A9}"/>
              </a:ext>
            </a:extLst>
          </p:cNvPr>
          <p:cNvSpPr/>
          <p:nvPr/>
        </p:nvSpPr>
        <p:spPr bwMode="auto">
          <a:xfrm>
            <a:off x="8075195" y="101549"/>
            <a:ext cx="4102769" cy="1266249"/>
          </a:xfrm>
          <a:prstGeom prst="wedgeRoundRectCallout">
            <a:avLst>
              <a:gd name="adj1" fmla="val -75081"/>
              <a:gd name="adj2" fmla="val -8299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 ošetřovatelském plánu dodržuj pořadí: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aktuální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p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otenciální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podpora zdraví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6C5AF19-83D3-406C-9180-FABA9040E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95463"/>
              </p:ext>
            </p:extLst>
          </p:nvPr>
        </p:nvGraphicFramePr>
        <p:xfrm>
          <a:off x="0" y="1"/>
          <a:ext cx="12192000" cy="683735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5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cs-CZ" sz="1200" dirty="0">
                          <a:effectLst/>
                        </a:rPr>
                      </a:br>
                      <a:r>
                        <a:rPr lang="cs-CZ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NANDA - HYPERTERMIE (00007)</a:t>
                      </a:r>
                      <a:endParaRPr lang="cs-CZ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7374" marR="673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Doména: 11. Bezpečnost/ochrana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Třída: Termoregulace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1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Definice: Tělesná teplota je nad normálním rozmezím (důsledek selhání termoregulace). 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Určující znaky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Kůže horká na dotek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Křeče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Zarudla kůže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Kóma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Snížený TK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Strnulost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Zrychlený P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Neobvyklá pozice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Zrychlený D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Vasodilatace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Apnoe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Podrážděnost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Letargie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endParaRPr lang="cs-CZ" sz="1600" dirty="0">
                        <a:effectLst/>
                        <a:latin typeface="Calibri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1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Související faktory 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Nemoc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Ischemie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Sepse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Farmaceutický činitel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Vysoké teploty okolního prostředí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Dehydratace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Nedostatečná regulace pocením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Trauma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Nevhodný oděv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Nadměrná aktivita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effectLst/>
                        </a:rPr>
                        <a:t>Zvýšený metabolizmus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74" marR="67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74" marR="6737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8664" name="Šipka doleva 2">
            <a:extLst>
              <a:ext uri="{FF2B5EF4-FFF2-40B4-BE49-F238E27FC236}">
                <a16:creationId xmlns:a16="http://schemas.microsoft.com/office/drawing/2014/main" id="{E7CD86BE-E439-4032-BA3E-43DD1D2B8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8130" y="0"/>
            <a:ext cx="2195512" cy="949518"/>
          </a:xfrm>
          <a:prstGeom prst="lef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Aktuální ošetřovatelská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Tx/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diagnóza</a:t>
            </a:r>
          </a:p>
        </p:txBody>
      </p:sp>
      <p:sp>
        <p:nvSpPr>
          <p:cNvPr id="5" name="Popisek se šipkou dolů 4">
            <a:extLst>
              <a:ext uri="{FF2B5EF4-FFF2-40B4-BE49-F238E27FC236}">
                <a16:creationId xmlns:a16="http://schemas.microsoft.com/office/drawing/2014/main" id="{3E7BB5CE-246E-42CF-9814-FBE14AD83B47}"/>
              </a:ext>
            </a:extLst>
          </p:cNvPr>
          <p:cNvSpPr/>
          <p:nvPr/>
        </p:nvSpPr>
        <p:spPr bwMode="auto">
          <a:xfrm>
            <a:off x="8688891" y="1974848"/>
            <a:ext cx="3162214" cy="2465807"/>
          </a:xfrm>
          <a:prstGeom prst="downArrowCallo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marL="400050" indent="-400050">
              <a:buFontTx/>
              <a:buAutoNum type="romanUcPeriod"/>
              <a:defRPr/>
            </a:pPr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Krok stanovení </a:t>
            </a:r>
          </a:p>
          <a:p>
            <a:pPr eaLnBrk="1" hangingPunct="1">
              <a:defRPr/>
            </a:pPr>
            <a:r>
              <a:rPr lang="cs-CZ" sz="1600" dirty="0">
                <a:solidFill>
                  <a:schemeClr val="bg1"/>
                </a:solidFill>
              </a:rPr>
              <a:t>= hledám určující znak diagnózy</a:t>
            </a:r>
          </a:p>
          <a:p>
            <a:pPr eaLnBrk="1" hangingPunct="1">
              <a:defRPr/>
            </a:pPr>
            <a:endParaRPr lang="cs-CZ" sz="16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sz="1600" dirty="0">
                <a:solidFill>
                  <a:schemeClr val="bg1"/>
                </a:solidFill>
              </a:rPr>
              <a:t>Nepřítomen určující znak </a:t>
            </a:r>
          </a:p>
          <a:p>
            <a:pPr eaLnBrk="1" hangingPunct="1">
              <a:defRPr/>
            </a:pPr>
            <a:r>
              <a:rPr lang="cs-CZ" sz="1600" dirty="0">
                <a:solidFill>
                  <a:schemeClr val="bg1"/>
                </a:solidFill>
              </a:rPr>
              <a:t>= není ose. dg.</a:t>
            </a:r>
          </a:p>
        </p:txBody>
      </p:sp>
      <p:sp>
        <p:nvSpPr>
          <p:cNvPr id="68666" name="Obdélník 6">
            <a:extLst>
              <a:ext uri="{FF2B5EF4-FFF2-40B4-BE49-F238E27FC236}">
                <a16:creationId xmlns:a16="http://schemas.microsoft.com/office/drawing/2014/main" id="{D9432FBB-E349-4D2A-AA4D-D74DF5847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891" y="4440656"/>
            <a:ext cx="3162214" cy="1659355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II. Krok ověření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Přítomen určující znak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Arial Narrow" panose="020B0606020202030204" pitchFamily="34" charset="0"/>
              </a:rPr>
              <a:t>= hledám související faktor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latin typeface="Arial Narrow" panose="020B0606020202030204" pitchFamily="34" charset="0"/>
              </a:rPr>
              <a:t>= ověření přítomnosti ose. dg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C15EBC-4C1F-4169-AC6B-CA53BAF6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Lékařská fakulta Masarykovy univerzity, Katedra ošetřovatelství a porodní asistence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DE27B9-F26F-4CF3-950B-44E4765E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575-B01A-41F4-BD76-017ABF2EB5E4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Aliance 3N jvs[20210524090534621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3066</Words>
  <Application>Microsoft Office PowerPoint</Application>
  <PresentationFormat>Širokoúhlá obrazovka</PresentationFormat>
  <Paragraphs>804</Paragraphs>
  <Slides>29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Tahoma</vt:lpstr>
      <vt:lpstr>Times New Roman</vt:lpstr>
      <vt:lpstr>Verdana</vt:lpstr>
      <vt:lpstr>Wingdings</vt:lpstr>
      <vt:lpstr>Prezentace_MU_CZ</vt:lpstr>
      <vt:lpstr>Klasifikační systémy  v ošetřovatelství</vt:lpstr>
      <vt:lpstr>Osnova prezentace</vt:lpstr>
      <vt:lpstr>NANDA-International</vt:lpstr>
      <vt:lpstr>Definice ošetřovatelské diagnózy</vt:lpstr>
      <vt:lpstr>Členění klasifikace NANDA-International </vt:lpstr>
      <vt:lpstr>Prezentace aplikace PowerPoint</vt:lpstr>
      <vt:lpstr>Prezentace aplikace PowerPoint</vt:lpstr>
      <vt:lpstr>Druhy ošetřovatelských diagnóz </vt:lpstr>
      <vt:lpstr>Prezentace aplikace PowerPoint</vt:lpstr>
      <vt:lpstr>Prezentace aplikace PowerPoint</vt:lpstr>
      <vt:lpstr>Řazení ošetřovatelských diagnóz v plánu péče</vt:lpstr>
      <vt:lpstr>Klasifikace ošetřovatelských intervencí – NIC</vt:lpstr>
      <vt:lpstr>Členění klasifikace NIC </vt:lpstr>
      <vt:lpstr>Prezentace aplikace PowerPoint</vt:lpstr>
      <vt:lpstr>Prezentace aplikace PowerPoint</vt:lpstr>
      <vt:lpstr>Klasifikace očekávaných výsledků ošetřovatelské péče - NOC</vt:lpstr>
      <vt:lpstr>Členění klasifikace NOC</vt:lpstr>
      <vt:lpstr>Prezentace aplikace PowerPoint</vt:lpstr>
      <vt:lpstr>Prezentace aplikace PowerPoint</vt:lpstr>
      <vt:lpstr>Prezentace aplikace PowerPoint</vt:lpstr>
      <vt:lpstr>Prezentace aplikace PowerPoint</vt:lpstr>
      <vt:lpstr>Do diskuze….</vt:lpstr>
      <vt:lpstr>Členění aliance 3N – taxonomická struktura</vt:lpstr>
      <vt:lpstr>Členění aliance 3N – domény</vt:lpstr>
      <vt:lpstr>Přehlednost řazení edicí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Jiří Šišma</cp:lastModifiedBy>
  <cp:revision>17</cp:revision>
  <cp:lastPrinted>1601-01-01T00:00:00Z</cp:lastPrinted>
  <dcterms:created xsi:type="dcterms:W3CDTF">2018-10-05T10:13:37Z</dcterms:created>
  <dcterms:modified xsi:type="dcterms:W3CDTF">2021-05-24T07:07:11Z</dcterms:modified>
</cp:coreProperties>
</file>