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05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9" d="100"/>
          <a:sy n="99" d="100"/>
        </p:scale>
        <p:origin x="96" y="4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popíjet.  Při potížích je možno po druhém a třetím litru udělat v popíjení 30 minut pauzu.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minerálky.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93" y="156757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</a:t>
            </a:r>
          </a:p>
          <a:p>
            <a:pPr>
              <a:buFontTx/>
              <a:buChar char="-"/>
            </a:pPr>
            <a:r>
              <a:rPr lang="cs-CZ" altLang="cs-CZ" dirty="0"/>
              <a:t>malá traumatizace výkonem, </a:t>
            </a:r>
          </a:p>
          <a:p>
            <a:pPr>
              <a:buFontTx/>
              <a:buChar char="-"/>
            </a:pPr>
            <a:r>
              <a:rPr lang="cs-CZ" altLang="cs-CZ" dirty="0"/>
              <a:t>méně bolestí, </a:t>
            </a:r>
          </a:p>
          <a:p>
            <a:pPr>
              <a:buFontTx/>
              <a:buChar char="-"/>
            </a:pPr>
            <a:r>
              <a:rPr lang="cs-CZ" altLang="cs-CZ" dirty="0"/>
              <a:t>nevelká operační rána, </a:t>
            </a:r>
          </a:p>
          <a:p>
            <a:pPr>
              <a:buFontTx/>
              <a:buChar char="-"/>
            </a:pPr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</a:t>
            </a:r>
          </a:p>
          <a:p>
            <a:pPr>
              <a:buNone/>
            </a:pPr>
            <a:r>
              <a:rPr lang="cs-CZ" altLang="cs-CZ" dirty="0"/>
              <a:t>- </a:t>
            </a:r>
            <a:r>
              <a:rPr lang="cs-CZ" altLang="cs-CZ" dirty="0" err="1"/>
              <a:t>apendektomie,cholecystektomie</a:t>
            </a:r>
            <a:r>
              <a:rPr lang="cs-CZ" altLang="cs-CZ" dirty="0"/>
              <a:t>, operace kýl, …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plicním lékařství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400" dirty="0"/>
              <a:t>odběr materiálu na histologii, cytologii, bakteriologii, bacil Kochův</a:t>
            </a:r>
          </a:p>
          <a:p>
            <a:pPr lvl="1"/>
            <a:r>
              <a:rPr lang="cs-CZ" altLang="cs-CZ" sz="2400" dirty="0"/>
              <a:t>odsátí krve, zvratků, sputa</a:t>
            </a:r>
          </a:p>
          <a:p>
            <a:pPr lvl="1"/>
            <a:r>
              <a:rPr lang="cs-CZ" altLang="cs-CZ" sz="2400" dirty="0"/>
              <a:t>stavění krvácení</a:t>
            </a:r>
          </a:p>
          <a:p>
            <a:pPr lvl="1"/>
            <a:r>
              <a:rPr lang="cs-CZ" altLang="cs-CZ" sz="2400" dirty="0"/>
              <a:t>vynětí aspirovaného tělesa</a:t>
            </a:r>
          </a:p>
          <a:p>
            <a:pPr lvl="1"/>
            <a:r>
              <a:rPr lang="cs-CZ" altLang="cs-CZ" sz="2400" dirty="0"/>
              <a:t>aplikace léků</a:t>
            </a:r>
          </a:p>
          <a:p>
            <a:pPr lvl="1"/>
            <a:r>
              <a:rPr lang="cs-CZ" altLang="cs-CZ" sz="24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5" y="1469600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 – 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8" y="4887396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na zádech, hlava v mírném záklonu </a:t>
            </a:r>
          </a:p>
          <a:p>
            <a:pPr eaLnBrk="1" hangingPunct="1"/>
            <a:r>
              <a:rPr lang="cs-CZ" altLang="cs-CZ" sz="2800" dirty="0"/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gynekologii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31235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urologii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léky. Těsně před vyšetřením se vymočí, vyš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-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Cystoskopie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 – 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2039781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/>
              <a:t>Vyšetření dutých orgánů a tělních dutin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 err="1"/>
              <a:t>aspekci</a:t>
            </a:r>
            <a:r>
              <a:rPr lang="cs-CZ" altLang="cs-CZ" sz="2800" dirty="0"/>
              <a:t> - pohled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u="sng" dirty="0"/>
              <a:t>Části endoskopu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</a:t>
            </a:r>
            <a:r>
              <a:rPr lang="cs-CZ" altLang="cs-CZ" dirty="0"/>
              <a:t>: zavaděč různé velikosti </a:t>
            </a:r>
            <a:r>
              <a:rPr lang="cs-CZ" altLang="cs-CZ" sz="2400" dirty="0"/>
              <a:t>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</a:t>
            </a:r>
            <a:r>
              <a:rPr lang="cs-CZ" altLang="cs-CZ" sz="2400" dirty="0"/>
              <a:t>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4459080" y="1662837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50574" cy="4139998"/>
          </a:xfrm>
        </p:spPr>
        <p:txBody>
          <a:bodyPr/>
          <a:lstStyle/>
          <a:p>
            <a:r>
              <a:rPr lang="cs-CZ" dirty="0"/>
              <a:t>Vyšetření žaludku a duodena pomocí flexibilního endoskopu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http://www.ceskatelevize.cz/porady/10320915585-moje-medicina/211563230220012-gastroskopie/#noticka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42" y="1597501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5" y="3520531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 – 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-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729</TotalTime>
  <Words>1293</Words>
  <Application>Microsoft Office PowerPoint</Application>
  <PresentationFormat>Širokoúhlá obrazovka</PresentationFormat>
  <Paragraphs>213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56</cp:revision>
  <cp:lastPrinted>2021-05-03T06:44:54Z</cp:lastPrinted>
  <dcterms:created xsi:type="dcterms:W3CDTF">2021-02-15T10:37:16Z</dcterms:created>
  <dcterms:modified xsi:type="dcterms:W3CDTF">2021-05-03T06:44:58Z</dcterms:modified>
</cp:coreProperties>
</file>