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82" r:id="rId6"/>
    <p:sldId id="269" r:id="rId7"/>
    <p:sldId id="272" r:id="rId8"/>
    <p:sldId id="281" r:id="rId9"/>
    <p:sldId id="268" r:id="rId10"/>
    <p:sldId id="322" r:id="rId11"/>
    <p:sldId id="320" r:id="rId12"/>
    <p:sldId id="277" r:id="rId13"/>
    <p:sldId id="271" r:id="rId14"/>
    <p:sldId id="283" r:id="rId15"/>
    <p:sldId id="266" r:id="rId16"/>
    <p:sldId id="265" r:id="rId17"/>
    <p:sldId id="264" r:id="rId18"/>
    <p:sldId id="311" r:id="rId19"/>
    <p:sldId id="284" r:id="rId20"/>
    <p:sldId id="262" r:id="rId21"/>
    <p:sldId id="263" r:id="rId22"/>
    <p:sldId id="257" r:id="rId23"/>
    <p:sldId id="321" r:id="rId24"/>
    <p:sldId id="30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72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Kučera" userId="7fc26812-35a0-46a5-a18d-04804a90c8dc" providerId="ADAL" clId="{8741AB9B-6DC5-E74D-8B81-D91C1D16EAC3}"/>
    <pc:docChg chg="custSel delSld modSld">
      <pc:chgData name="Petr Kučera" userId="7fc26812-35a0-46a5-a18d-04804a90c8dc" providerId="ADAL" clId="{8741AB9B-6DC5-E74D-8B81-D91C1D16EAC3}" dt="2021-03-22T09:59:54.170" v="48" actId="2696"/>
      <pc:docMkLst>
        <pc:docMk/>
      </pc:docMkLst>
      <pc:sldChg chg="del">
        <pc:chgData name="Petr Kučera" userId="7fc26812-35a0-46a5-a18d-04804a90c8dc" providerId="ADAL" clId="{8741AB9B-6DC5-E74D-8B81-D91C1D16EAC3}" dt="2021-03-22T09:59:45.686" v="37" actId="2696"/>
        <pc:sldMkLst>
          <pc:docMk/>
          <pc:sldMk cId="2449199456" sldId="258"/>
        </pc:sldMkLst>
      </pc:sldChg>
      <pc:sldChg chg="del">
        <pc:chgData name="Petr Kučera" userId="7fc26812-35a0-46a5-a18d-04804a90c8dc" providerId="ADAL" clId="{8741AB9B-6DC5-E74D-8B81-D91C1D16EAC3}" dt="2021-03-22T09:59:46.163" v="38" actId="2696"/>
        <pc:sldMkLst>
          <pc:docMk/>
          <pc:sldMk cId="2655397323" sldId="259"/>
        </pc:sldMkLst>
      </pc:sldChg>
      <pc:sldChg chg="del">
        <pc:chgData name="Petr Kučera" userId="7fc26812-35a0-46a5-a18d-04804a90c8dc" providerId="ADAL" clId="{8741AB9B-6DC5-E74D-8B81-D91C1D16EAC3}" dt="2021-03-22T09:58:18.591" v="12" actId="2696"/>
        <pc:sldMkLst>
          <pc:docMk/>
          <pc:sldMk cId="2619101602" sldId="261"/>
        </pc:sldMkLst>
      </pc:sldChg>
      <pc:sldChg chg="addSp delSp modSp">
        <pc:chgData name="Petr Kučera" userId="7fc26812-35a0-46a5-a18d-04804a90c8dc" providerId="ADAL" clId="{8741AB9B-6DC5-E74D-8B81-D91C1D16EAC3}" dt="2021-03-22T09:59:00.573" v="16" actId="478"/>
        <pc:sldMkLst>
          <pc:docMk/>
          <pc:sldMk cId="536960337" sldId="265"/>
        </pc:sldMkLst>
        <pc:spChg chg="add mod">
          <ac:chgData name="Petr Kučera" userId="7fc26812-35a0-46a5-a18d-04804a90c8dc" providerId="ADAL" clId="{8741AB9B-6DC5-E74D-8B81-D91C1D16EAC3}" dt="2021-03-22T09:59:00.573" v="16" actId="478"/>
          <ac:spMkLst>
            <pc:docMk/>
            <pc:sldMk cId="536960337" sldId="265"/>
            <ac:spMk id="4" creationId="{1C76B498-4485-8043-A623-CD802527F7AB}"/>
          </ac:spMkLst>
        </pc:spChg>
        <pc:picChg chg="del">
          <ac:chgData name="Petr Kučera" userId="7fc26812-35a0-46a5-a18d-04804a90c8dc" providerId="ADAL" clId="{8741AB9B-6DC5-E74D-8B81-D91C1D16EAC3}" dt="2021-03-22T09:59:00.573" v="16" actId="478"/>
          <ac:picMkLst>
            <pc:docMk/>
            <pc:sldMk cId="536960337" sldId="265"/>
            <ac:picMk id="5" creationId="{00000000-0000-0000-0000-000000000000}"/>
          </ac:picMkLst>
        </pc:picChg>
      </pc:sldChg>
      <pc:sldChg chg="delSp">
        <pc:chgData name="Petr Kučera" userId="7fc26812-35a0-46a5-a18d-04804a90c8dc" providerId="ADAL" clId="{8741AB9B-6DC5-E74D-8B81-D91C1D16EAC3}" dt="2021-03-22T09:58:41.836" v="15" actId="478"/>
        <pc:sldMkLst>
          <pc:docMk/>
          <pc:sldMk cId="359335791" sldId="266"/>
        </pc:sldMkLst>
        <pc:picChg chg="del">
          <ac:chgData name="Petr Kučera" userId="7fc26812-35a0-46a5-a18d-04804a90c8dc" providerId="ADAL" clId="{8741AB9B-6DC5-E74D-8B81-D91C1D16EAC3}" dt="2021-03-22T09:58:41.836" v="15" actId="478"/>
          <ac:picMkLst>
            <pc:docMk/>
            <pc:sldMk cId="359335791" sldId="266"/>
            <ac:picMk id="4" creationId="{00000000-0000-0000-0000-000000000000}"/>
          </ac:picMkLst>
        </pc:picChg>
      </pc:sldChg>
      <pc:sldChg chg="del">
        <pc:chgData name="Petr Kučera" userId="7fc26812-35a0-46a5-a18d-04804a90c8dc" providerId="ADAL" clId="{8741AB9B-6DC5-E74D-8B81-D91C1D16EAC3}" dt="2021-03-22T09:59:03.563" v="18" actId="2696"/>
        <pc:sldMkLst>
          <pc:docMk/>
          <pc:sldMk cId="400437216" sldId="267"/>
        </pc:sldMkLst>
      </pc:sldChg>
      <pc:sldChg chg="del">
        <pc:chgData name="Petr Kučera" userId="7fc26812-35a0-46a5-a18d-04804a90c8dc" providerId="ADAL" clId="{8741AB9B-6DC5-E74D-8B81-D91C1D16EAC3}" dt="2021-03-22T09:56:47.493" v="0" actId="2696"/>
        <pc:sldMkLst>
          <pc:docMk/>
          <pc:sldMk cId="841088703" sldId="273"/>
        </pc:sldMkLst>
      </pc:sldChg>
      <pc:sldChg chg="del">
        <pc:chgData name="Petr Kučera" userId="7fc26812-35a0-46a5-a18d-04804a90c8dc" providerId="ADAL" clId="{8741AB9B-6DC5-E74D-8B81-D91C1D16EAC3}" dt="2021-03-22T09:57:58.859" v="3" actId="2696"/>
        <pc:sldMkLst>
          <pc:docMk/>
          <pc:sldMk cId="4110783092" sldId="274"/>
        </pc:sldMkLst>
      </pc:sldChg>
      <pc:sldChg chg="del">
        <pc:chgData name="Petr Kučera" userId="7fc26812-35a0-46a5-a18d-04804a90c8dc" providerId="ADAL" clId="{8741AB9B-6DC5-E74D-8B81-D91C1D16EAC3}" dt="2021-03-22T09:57:59.588" v="4" actId="2696"/>
        <pc:sldMkLst>
          <pc:docMk/>
          <pc:sldMk cId="578333727" sldId="275"/>
        </pc:sldMkLst>
      </pc:sldChg>
      <pc:sldChg chg="del">
        <pc:chgData name="Petr Kučera" userId="7fc26812-35a0-46a5-a18d-04804a90c8dc" providerId="ADAL" clId="{8741AB9B-6DC5-E74D-8B81-D91C1D16EAC3}" dt="2021-03-22T09:58:07.384" v="5" actId="2696"/>
        <pc:sldMkLst>
          <pc:docMk/>
          <pc:sldMk cId="735356169" sldId="276"/>
        </pc:sldMkLst>
      </pc:sldChg>
      <pc:sldChg chg="del">
        <pc:chgData name="Petr Kučera" userId="7fc26812-35a0-46a5-a18d-04804a90c8dc" providerId="ADAL" clId="{8741AB9B-6DC5-E74D-8B81-D91C1D16EAC3}" dt="2021-03-22T09:56:48.655" v="1" actId="2696"/>
        <pc:sldMkLst>
          <pc:docMk/>
          <pc:sldMk cId="3449443734" sldId="278"/>
        </pc:sldMkLst>
      </pc:sldChg>
      <pc:sldChg chg="del">
        <pc:chgData name="Petr Kučera" userId="7fc26812-35a0-46a5-a18d-04804a90c8dc" providerId="ADAL" clId="{8741AB9B-6DC5-E74D-8B81-D91C1D16EAC3}" dt="2021-03-22T09:58:08.274" v="6" actId="2696"/>
        <pc:sldMkLst>
          <pc:docMk/>
          <pc:sldMk cId="2663895946" sldId="279"/>
        </pc:sldMkLst>
      </pc:sldChg>
      <pc:sldChg chg="del">
        <pc:chgData name="Petr Kučera" userId="7fc26812-35a0-46a5-a18d-04804a90c8dc" providerId="ADAL" clId="{8741AB9B-6DC5-E74D-8B81-D91C1D16EAC3}" dt="2021-03-22T09:58:09.354" v="7" actId="2696"/>
        <pc:sldMkLst>
          <pc:docMk/>
          <pc:sldMk cId="2418513479" sldId="280"/>
        </pc:sldMkLst>
      </pc:sldChg>
      <pc:sldChg chg="addSp delSp">
        <pc:chgData name="Petr Kučera" userId="7fc26812-35a0-46a5-a18d-04804a90c8dc" providerId="ADAL" clId="{8741AB9B-6DC5-E74D-8B81-D91C1D16EAC3}" dt="2021-03-22T09:58:16.366" v="11" actId="478"/>
        <pc:sldMkLst>
          <pc:docMk/>
          <pc:sldMk cId="1199817255" sldId="283"/>
        </pc:sldMkLst>
        <pc:grpChg chg="add">
          <ac:chgData name="Petr Kučera" userId="7fc26812-35a0-46a5-a18d-04804a90c8dc" providerId="ADAL" clId="{8741AB9B-6DC5-E74D-8B81-D91C1D16EAC3}" dt="2021-03-22T09:58:14.031" v="10"/>
          <ac:grpSpMkLst>
            <pc:docMk/>
            <pc:sldMk cId="1199817255" sldId="283"/>
            <ac:grpSpMk id="7" creationId="{025450A9-C2F7-5B4D-ABB8-5F9C68D17504}"/>
          </ac:grpSpMkLst>
        </pc:grpChg>
        <pc:picChg chg="del">
          <ac:chgData name="Petr Kučera" userId="7fc26812-35a0-46a5-a18d-04804a90c8dc" providerId="ADAL" clId="{8741AB9B-6DC5-E74D-8B81-D91C1D16EAC3}" dt="2021-03-22T09:58:16.366" v="11" actId="478"/>
          <ac:picMkLst>
            <pc:docMk/>
            <pc:sldMk cId="1199817255" sldId="283"/>
            <ac:picMk id="5" creationId="{00000000-0000-0000-0000-000000000000}"/>
          </ac:picMkLst>
        </pc:picChg>
        <pc:inkChg chg="add">
          <ac:chgData name="Petr Kučera" userId="7fc26812-35a0-46a5-a18d-04804a90c8dc" providerId="ADAL" clId="{8741AB9B-6DC5-E74D-8B81-D91C1D16EAC3}" dt="2021-03-22T09:58:13.004" v="8"/>
          <ac:inkMkLst>
            <pc:docMk/>
            <pc:sldMk cId="1199817255" sldId="283"/>
            <ac:inkMk id="4" creationId="{A3C429A3-AE59-6D4E-A821-36A6DCA963E7}"/>
          </ac:inkMkLst>
        </pc:inkChg>
        <pc:inkChg chg="add">
          <ac:chgData name="Petr Kučera" userId="7fc26812-35a0-46a5-a18d-04804a90c8dc" providerId="ADAL" clId="{8741AB9B-6DC5-E74D-8B81-D91C1D16EAC3}" dt="2021-03-22T09:58:13.291" v="9"/>
          <ac:inkMkLst>
            <pc:docMk/>
            <pc:sldMk cId="1199817255" sldId="283"/>
            <ac:inkMk id="6" creationId="{3D855BCA-96BF-324B-9D50-A478B110EA5F}"/>
          </ac:inkMkLst>
        </pc:inkChg>
      </pc:sldChg>
      <pc:sldChg chg="del">
        <pc:chgData name="Petr Kučera" userId="7fc26812-35a0-46a5-a18d-04804a90c8dc" providerId="ADAL" clId="{8741AB9B-6DC5-E74D-8B81-D91C1D16EAC3}" dt="2021-03-22T09:59:30.824" v="20" actId="2696"/>
        <pc:sldMkLst>
          <pc:docMk/>
          <pc:sldMk cId="2098082823" sldId="285"/>
        </pc:sldMkLst>
      </pc:sldChg>
      <pc:sldChg chg="del">
        <pc:chgData name="Petr Kučera" userId="7fc26812-35a0-46a5-a18d-04804a90c8dc" providerId="ADAL" clId="{8741AB9B-6DC5-E74D-8B81-D91C1D16EAC3}" dt="2021-03-22T09:59:31.466" v="21" actId="2696"/>
        <pc:sldMkLst>
          <pc:docMk/>
          <pc:sldMk cId="851488682" sldId="286"/>
        </pc:sldMkLst>
      </pc:sldChg>
      <pc:sldChg chg="del">
        <pc:chgData name="Petr Kučera" userId="7fc26812-35a0-46a5-a18d-04804a90c8dc" providerId="ADAL" clId="{8741AB9B-6DC5-E74D-8B81-D91C1D16EAC3}" dt="2021-03-22T09:59:39.949" v="27" actId="2696"/>
        <pc:sldMkLst>
          <pc:docMk/>
          <pc:sldMk cId="188222947" sldId="287"/>
        </pc:sldMkLst>
      </pc:sldChg>
      <pc:sldChg chg="del">
        <pc:chgData name="Petr Kučera" userId="7fc26812-35a0-46a5-a18d-04804a90c8dc" providerId="ADAL" clId="{8741AB9B-6DC5-E74D-8B81-D91C1D16EAC3}" dt="2021-03-22T09:59:40.392" v="28" actId="2696"/>
        <pc:sldMkLst>
          <pc:docMk/>
          <pc:sldMk cId="2392578756" sldId="288"/>
        </pc:sldMkLst>
      </pc:sldChg>
      <pc:sldChg chg="del">
        <pc:chgData name="Petr Kučera" userId="7fc26812-35a0-46a5-a18d-04804a90c8dc" providerId="ADAL" clId="{8741AB9B-6DC5-E74D-8B81-D91C1D16EAC3}" dt="2021-03-22T09:59:40.779" v="29" actId="2696"/>
        <pc:sldMkLst>
          <pc:docMk/>
          <pc:sldMk cId="2024808103" sldId="289"/>
        </pc:sldMkLst>
      </pc:sldChg>
      <pc:sldChg chg="del">
        <pc:chgData name="Petr Kučera" userId="7fc26812-35a0-46a5-a18d-04804a90c8dc" providerId="ADAL" clId="{8741AB9B-6DC5-E74D-8B81-D91C1D16EAC3}" dt="2021-03-22T09:59:41.195" v="30" actId="2696"/>
        <pc:sldMkLst>
          <pc:docMk/>
          <pc:sldMk cId="3805750217" sldId="290"/>
        </pc:sldMkLst>
      </pc:sldChg>
      <pc:sldChg chg="del">
        <pc:chgData name="Petr Kučera" userId="7fc26812-35a0-46a5-a18d-04804a90c8dc" providerId="ADAL" clId="{8741AB9B-6DC5-E74D-8B81-D91C1D16EAC3}" dt="2021-03-22T09:59:43.080" v="34" actId="2696"/>
        <pc:sldMkLst>
          <pc:docMk/>
          <pc:sldMk cId="748266214" sldId="291"/>
        </pc:sldMkLst>
      </pc:sldChg>
      <pc:sldChg chg="del">
        <pc:chgData name="Petr Kučera" userId="7fc26812-35a0-46a5-a18d-04804a90c8dc" providerId="ADAL" clId="{8741AB9B-6DC5-E74D-8B81-D91C1D16EAC3}" dt="2021-03-22T09:59:43.509" v="35" actId="2696"/>
        <pc:sldMkLst>
          <pc:docMk/>
          <pc:sldMk cId="4186235856" sldId="292"/>
        </pc:sldMkLst>
      </pc:sldChg>
      <pc:sldChg chg="del">
        <pc:chgData name="Petr Kučera" userId="7fc26812-35a0-46a5-a18d-04804a90c8dc" providerId="ADAL" clId="{8741AB9B-6DC5-E74D-8B81-D91C1D16EAC3}" dt="2021-03-22T09:58:19.232" v="13" actId="2696"/>
        <pc:sldMkLst>
          <pc:docMk/>
          <pc:sldMk cId="2061588122" sldId="293"/>
        </pc:sldMkLst>
      </pc:sldChg>
      <pc:sldChg chg="del">
        <pc:chgData name="Petr Kučera" userId="7fc26812-35a0-46a5-a18d-04804a90c8dc" providerId="ADAL" clId="{8741AB9B-6DC5-E74D-8B81-D91C1D16EAC3}" dt="2021-03-22T09:58:19.920" v="14" actId="2696"/>
        <pc:sldMkLst>
          <pc:docMk/>
          <pc:sldMk cId="467326521" sldId="294"/>
        </pc:sldMkLst>
      </pc:sldChg>
      <pc:sldChg chg="del">
        <pc:chgData name="Petr Kučera" userId="7fc26812-35a0-46a5-a18d-04804a90c8dc" providerId="ADAL" clId="{8741AB9B-6DC5-E74D-8B81-D91C1D16EAC3}" dt="2021-03-22T09:59:39.280" v="26" actId="2696"/>
        <pc:sldMkLst>
          <pc:docMk/>
          <pc:sldMk cId="174414054" sldId="295"/>
        </pc:sldMkLst>
      </pc:sldChg>
      <pc:sldChg chg="del">
        <pc:chgData name="Petr Kučera" userId="7fc26812-35a0-46a5-a18d-04804a90c8dc" providerId="ADAL" clId="{8741AB9B-6DC5-E74D-8B81-D91C1D16EAC3}" dt="2021-03-22T09:59:44.753" v="36" actId="2696"/>
        <pc:sldMkLst>
          <pc:docMk/>
          <pc:sldMk cId="3718203951" sldId="296"/>
        </pc:sldMkLst>
      </pc:sldChg>
      <pc:sldChg chg="del">
        <pc:chgData name="Petr Kučera" userId="7fc26812-35a0-46a5-a18d-04804a90c8dc" providerId="ADAL" clId="{8741AB9B-6DC5-E74D-8B81-D91C1D16EAC3}" dt="2021-03-22T09:59:41.619" v="31" actId="2696"/>
        <pc:sldMkLst>
          <pc:docMk/>
          <pc:sldMk cId="577011332" sldId="297"/>
        </pc:sldMkLst>
      </pc:sldChg>
      <pc:sldChg chg="del">
        <pc:chgData name="Petr Kučera" userId="7fc26812-35a0-46a5-a18d-04804a90c8dc" providerId="ADAL" clId="{8741AB9B-6DC5-E74D-8B81-D91C1D16EAC3}" dt="2021-03-22T09:59:42.154" v="32" actId="2696"/>
        <pc:sldMkLst>
          <pc:docMk/>
          <pc:sldMk cId="1949025597" sldId="298"/>
        </pc:sldMkLst>
      </pc:sldChg>
      <pc:sldChg chg="del">
        <pc:chgData name="Petr Kučera" userId="7fc26812-35a0-46a5-a18d-04804a90c8dc" providerId="ADAL" clId="{8741AB9B-6DC5-E74D-8B81-D91C1D16EAC3}" dt="2021-03-22T09:59:42.563" v="33" actId="2696"/>
        <pc:sldMkLst>
          <pc:docMk/>
          <pc:sldMk cId="2907711729" sldId="299"/>
        </pc:sldMkLst>
      </pc:sldChg>
      <pc:sldChg chg="del">
        <pc:chgData name="Petr Kučera" userId="7fc26812-35a0-46a5-a18d-04804a90c8dc" providerId="ADAL" clId="{8741AB9B-6DC5-E74D-8B81-D91C1D16EAC3}" dt="2021-03-22T09:59:48.216" v="40" actId="2696"/>
        <pc:sldMkLst>
          <pc:docMk/>
          <pc:sldMk cId="1234134824" sldId="300"/>
        </pc:sldMkLst>
      </pc:sldChg>
      <pc:sldChg chg="del">
        <pc:chgData name="Petr Kučera" userId="7fc26812-35a0-46a5-a18d-04804a90c8dc" providerId="ADAL" clId="{8741AB9B-6DC5-E74D-8B81-D91C1D16EAC3}" dt="2021-03-22T09:59:48.709" v="41" actId="2696"/>
        <pc:sldMkLst>
          <pc:docMk/>
          <pc:sldMk cId="2255686877" sldId="301"/>
        </pc:sldMkLst>
      </pc:sldChg>
      <pc:sldChg chg="del">
        <pc:chgData name="Petr Kučera" userId="7fc26812-35a0-46a5-a18d-04804a90c8dc" providerId="ADAL" clId="{8741AB9B-6DC5-E74D-8B81-D91C1D16EAC3}" dt="2021-03-22T09:59:49.849" v="42" actId="2696"/>
        <pc:sldMkLst>
          <pc:docMk/>
          <pc:sldMk cId="3751814245" sldId="302"/>
        </pc:sldMkLst>
      </pc:sldChg>
      <pc:sldChg chg="del">
        <pc:chgData name="Petr Kučera" userId="7fc26812-35a0-46a5-a18d-04804a90c8dc" providerId="ADAL" clId="{8741AB9B-6DC5-E74D-8B81-D91C1D16EAC3}" dt="2021-03-22T09:59:50.615" v="43" actId="2696"/>
        <pc:sldMkLst>
          <pc:docMk/>
          <pc:sldMk cId="1700950064" sldId="303"/>
        </pc:sldMkLst>
      </pc:sldChg>
      <pc:sldChg chg="del">
        <pc:chgData name="Petr Kučera" userId="7fc26812-35a0-46a5-a18d-04804a90c8dc" providerId="ADAL" clId="{8741AB9B-6DC5-E74D-8B81-D91C1D16EAC3}" dt="2021-03-22T09:59:46.561" v="39" actId="2696"/>
        <pc:sldMkLst>
          <pc:docMk/>
          <pc:sldMk cId="3369264343" sldId="304"/>
        </pc:sldMkLst>
      </pc:sldChg>
      <pc:sldChg chg="del">
        <pc:chgData name="Petr Kučera" userId="7fc26812-35a0-46a5-a18d-04804a90c8dc" providerId="ADAL" clId="{8741AB9B-6DC5-E74D-8B81-D91C1D16EAC3}" dt="2021-03-22T09:59:53.089" v="46" actId="2696"/>
        <pc:sldMkLst>
          <pc:docMk/>
          <pc:sldMk cId="4188939329" sldId="305"/>
        </pc:sldMkLst>
      </pc:sldChg>
      <pc:sldChg chg="del">
        <pc:chgData name="Petr Kučera" userId="7fc26812-35a0-46a5-a18d-04804a90c8dc" providerId="ADAL" clId="{8741AB9B-6DC5-E74D-8B81-D91C1D16EAC3}" dt="2021-03-22T09:59:53.676" v="47" actId="2696"/>
        <pc:sldMkLst>
          <pc:docMk/>
          <pc:sldMk cId="1022851679" sldId="306"/>
        </pc:sldMkLst>
      </pc:sldChg>
      <pc:sldChg chg="del">
        <pc:chgData name="Petr Kučera" userId="7fc26812-35a0-46a5-a18d-04804a90c8dc" providerId="ADAL" clId="{8741AB9B-6DC5-E74D-8B81-D91C1D16EAC3}" dt="2021-03-22T09:59:52.101" v="44" actId="2696"/>
        <pc:sldMkLst>
          <pc:docMk/>
          <pc:sldMk cId="2476680344" sldId="307"/>
        </pc:sldMkLst>
      </pc:sldChg>
      <pc:sldChg chg="del">
        <pc:chgData name="Petr Kučera" userId="7fc26812-35a0-46a5-a18d-04804a90c8dc" providerId="ADAL" clId="{8741AB9B-6DC5-E74D-8B81-D91C1D16EAC3}" dt="2021-03-22T09:59:54.170" v="48" actId="2696"/>
        <pc:sldMkLst>
          <pc:docMk/>
          <pc:sldMk cId="3380327289" sldId="308"/>
        </pc:sldMkLst>
      </pc:sldChg>
      <pc:sldChg chg="del">
        <pc:chgData name="Petr Kučera" userId="7fc26812-35a0-46a5-a18d-04804a90c8dc" providerId="ADAL" clId="{8741AB9B-6DC5-E74D-8B81-D91C1D16EAC3}" dt="2021-03-22T09:59:52.574" v="45" actId="2696"/>
        <pc:sldMkLst>
          <pc:docMk/>
          <pc:sldMk cId="1896387465" sldId="310"/>
        </pc:sldMkLst>
      </pc:sldChg>
      <pc:sldChg chg="addSp delSp modSp">
        <pc:chgData name="Petr Kučera" userId="7fc26812-35a0-46a5-a18d-04804a90c8dc" providerId="ADAL" clId="{8741AB9B-6DC5-E74D-8B81-D91C1D16EAC3}" dt="2021-03-22T09:59:05.573" v="19" actId="478"/>
        <pc:sldMkLst>
          <pc:docMk/>
          <pc:sldMk cId="1932801052" sldId="311"/>
        </pc:sldMkLst>
        <pc:spChg chg="add mod">
          <ac:chgData name="Petr Kučera" userId="7fc26812-35a0-46a5-a18d-04804a90c8dc" providerId="ADAL" clId="{8741AB9B-6DC5-E74D-8B81-D91C1D16EAC3}" dt="2021-03-22T09:59:05.573" v="19" actId="478"/>
          <ac:spMkLst>
            <pc:docMk/>
            <pc:sldMk cId="1932801052" sldId="311"/>
            <ac:spMk id="4" creationId="{4ED03560-381E-BE45-94DD-F683FA4E536E}"/>
          </ac:spMkLst>
        </pc:spChg>
        <pc:picChg chg="del">
          <ac:chgData name="Petr Kučera" userId="7fc26812-35a0-46a5-a18d-04804a90c8dc" providerId="ADAL" clId="{8741AB9B-6DC5-E74D-8B81-D91C1D16EAC3}" dt="2021-03-22T09:59:05.573" v="19" actId="478"/>
          <ac:picMkLst>
            <pc:docMk/>
            <pc:sldMk cId="1932801052" sldId="311"/>
            <ac:picMk id="5" creationId="{00000000-0000-0000-0000-000000000000}"/>
          </ac:picMkLst>
        </pc:picChg>
      </pc:sldChg>
      <pc:sldChg chg="del">
        <pc:chgData name="Petr Kučera" userId="7fc26812-35a0-46a5-a18d-04804a90c8dc" providerId="ADAL" clId="{8741AB9B-6DC5-E74D-8B81-D91C1D16EAC3}" dt="2021-03-22T09:59:33.386" v="22" actId="2696"/>
        <pc:sldMkLst>
          <pc:docMk/>
          <pc:sldMk cId="34840096" sldId="312"/>
        </pc:sldMkLst>
      </pc:sldChg>
      <pc:sldChg chg="del">
        <pc:chgData name="Petr Kučera" userId="7fc26812-35a0-46a5-a18d-04804a90c8dc" providerId="ADAL" clId="{8741AB9B-6DC5-E74D-8B81-D91C1D16EAC3}" dt="2021-03-22T09:59:35.982" v="23" actId="2696"/>
        <pc:sldMkLst>
          <pc:docMk/>
          <pc:sldMk cId="886019079" sldId="313"/>
        </pc:sldMkLst>
      </pc:sldChg>
      <pc:sldChg chg="del">
        <pc:chgData name="Petr Kučera" userId="7fc26812-35a0-46a5-a18d-04804a90c8dc" providerId="ADAL" clId="{8741AB9B-6DC5-E74D-8B81-D91C1D16EAC3}" dt="2021-03-22T09:59:36.892" v="24" actId="2696"/>
        <pc:sldMkLst>
          <pc:docMk/>
          <pc:sldMk cId="815947952" sldId="314"/>
        </pc:sldMkLst>
      </pc:sldChg>
      <pc:sldChg chg="del">
        <pc:chgData name="Petr Kučera" userId="7fc26812-35a0-46a5-a18d-04804a90c8dc" providerId="ADAL" clId="{8741AB9B-6DC5-E74D-8B81-D91C1D16EAC3}" dt="2021-03-22T09:59:02.024" v="17" actId="2696"/>
        <pc:sldMkLst>
          <pc:docMk/>
          <pc:sldMk cId="2838504538" sldId="315"/>
        </pc:sldMkLst>
      </pc:sldChg>
      <pc:sldChg chg="del">
        <pc:chgData name="Petr Kučera" userId="7fc26812-35a0-46a5-a18d-04804a90c8dc" providerId="ADAL" clId="{8741AB9B-6DC5-E74D-8B81-D91C1D16EAC3}" dt="2021-03-22T09:59:37.702" v="25" actId="2696"/>
        <pc:sldMkLst>
          <pc:docMk/>
          <pc:sldMk cId="3524545690" sldId="317"/>
        </pc:sldMkLst>
      </pc:sldChg>
      <pc:sldChg chg="del">
        <pc:chgData name="Petr Kučera" userId="7fc26812-35a0-46a5-a18d-04804a90c8dc" providerId="ADAL" clId="{8741AB9B-6DC5-E74D-8B81-D91C1D16EAC3}" dt="2021-03-22T09:57:47.986" v="2" actId="2696"/>
        <pc:sldMkLst>
          <pc:docMk/>
          <pc:sldMk cId="2100964471" sldId="31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3T20:51:49.6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45 8004,'-14'-13'-117,"4"4"24,0-5 0,5 5 117,-5 9 0,7 2-187,-2 3 1,4 3 211,1 7-49,0 6 0,0-5 0,0 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3T20:51:58.1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15 250 7763,'-4'-41'222,"-1"7"493,0 6-760,5 20 0,8 8-345,7 10 0,-1 5 229,6 4 161,-4-2 0,-1 10 0,0-4 0</inkml:trace>
  <inkml:trace contextRef="#ctx0" brushRef="#br0" timeOffset="175">207 206 6204,'1'-8'476,"4"3"1,-2 8-747,7 2 0,0 7-3,5-2 0,-6-2 51,1 2 222,0-1 0,5 6 0,-1 0 0</inkml:trace>
  <inkml:trace contextRef="#ctx0" brushRef="#br0" timeOffset="687">148 265 7771,'-15'-56'81,"0"1"0,6-10 103,-1 16-255,6 22 0,0 14-6,8 13 1,5 7-767,5 3 370,1 9 206,0 4 1,-2 7 266,-3-1 0,3 0 0,-5 1 0</inkml:trace>
  <inkml:trace contextRef="#ctx0" brushRef="#br0" timeOffset="859">236 103 7653,'-8'0'-51,"1"0"1,9 7-339,3 3 214,-4-4-27,6 7 0,-7-5-310,0 7 512,0-7 0,6-1 0,3-7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8:13.0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1 156 7866,'15'-20'0,"-1"-8"125,1-6 0,-2 5-868,-3 9 783,3 4-172,-11 8 1,6 8 63,-3 9 0,-2 4 6,7 2 0,0 6 62,4 4 0,8 3 0,0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2T09:58:13.29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44 29 7815,'-5'-10'-231,"1"0"231,-1 7 0,0-2 0,0 10 0,-7 3 0,4 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49038-8001-4873-AD87-B391D191D239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7CBE4-30EB-4A17-A899-8457728D8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954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https://www.youtube.com/watch?v=DW9Q5UNAEsI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7CBE4-30EB-4A17-A899-8457728D813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50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425239"/>
            <a:ext cx="9144000" cy="2387600"/>
          </a:xfrm>
        </p:spPr>
        <p:txBody>
          <a:bodyPr anchor="t" anchorCtr="0"/>
          <a:lstStyle>
            <a:lvl1pPr algn="ctr">
              <a:defRPr sz="5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84262"/>
            <a:ext cx="9144000" cy="1655762"/>
          </a:xfrm>
        </p:spPr>
        <p:txBody>
          <a:bodyPr anchor="t" anchorCtr="0"/>
          <a:lstStyle>
            <a:lvl1pPr marL="0" indent="0" algn="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544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15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01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18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05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8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40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8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847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45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2A02E-9611-4BA0-9ECC-9A44999A9A43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7ACE3E-51B1-41E8-8E7F-38DC3A97D5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65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0790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6749" y="1425239"/>
            <a:ext cx="10906125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Mikroskop v </a:t>
            </a:r>
            <a:r>
              <a:rPr lang="cs-CZ" dirty="0" err="1">
                <a:solidFill>
                  <a:schemeClr val="bg1"/>
                </a:solidFill>
              </a:rPr>
              <a:t>endodoncii</a:t>
            </a:r>
            <a:br>
              <a:rPr lang="cs-CZ" dirty="0">
                <a:solidFill>
                  <a:schemeClr val="bg1"/>
                </a:solidFill>
              </a:rPr>
            </a:br>
            <a:br>
              <a:rPr lang="cs-CZ" sz="1300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Klinická morfologie systému kořenových kanálků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Konzervační zubní lékařství</a:t>
            </a:r>
          </a:p>
          <a:p>
            <a:r>
              <a:rPr lang="cs-CZ" dirty="0">
                <a:solidFill>
                  <a:srgbClr val="FFFF00"/>
                </a:solidFill>
              </a:rPr>
              <a:t>Endodoncie II. </a:t>
            </a:r>
          </a:p>
          <a:p>
            <a:r>
              <a:rPr lang="cs-CZ" dirty="0">
                <a:solidFill>
                  <a:srgbClr val="FFFF00"/>
                </a:solidFill>
              </a:rPr>
              <a:t>18.03.2021</a:t>
            </a:r>
          </a:p>
          <a:p>
            <a:endParaRPr lang="cs-CZ" dirty="0">
              <a:solidFill>
                <a:srgbClr val="FFFF00"/>
              </a:solidFill>
            </a:endParaRPr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304333D-ECDC-A745-A1C4-6F8EAC91A862}"/>
                  </a:ext>
                </a:extLst>
              </p14:cNvPr>
              <p14:cNvContentPartPr/>
              <p14:nvPr/>
            </p14:nvContentPartPr>
            <p14:xfrm>
              <a:off x="4227853" y="1788413"/>
              <a:ext cx="21600" cy="320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304333D-ECDC-A745-A1C4-6F8EAC91A8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2733" y="1773293"/>
                <a:ext cx="5220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Rukopis 9">
                <a:extLst>
                  <a:ext uri="{FF2B5EF4-FFF2-40B4-BE49-F238E27FC236}">
                    <a16:creationId xmlns:a16="http://schemas.microsoft.com/office/drawing/2014/main" id="{1DA76D5E-41A6-8D49-AAB2-96D07EAF900B}"/>
                  </a:ext>
                </a:extLst>
              </p14:cNvPr>
              <p14:cNvContentPartPr/>
              <p14:nvPr/>
            </p14:nvContentPartPr>
            <p14:xfrm>
              <a:off x="5402533" y="2650973"/>
              <a:ext cx="111600" cy="101160"/>
            </p14:xfrm>
          </p:contentPart>
        </mc:Choice>
        <mc:Fallback xmlns="">
          <p:pic>
            <p:nvPicPr>
              <p:cNvPr id="9" name="Rukopis 9">
                <a:extLst>
                  <a:ext uri="{FF2B5EF4-FFF2-40B4-BE49-F238E27FC236}">
                    <a16:creationId xmlns:a16="http://schemas.microsoft.com/office/drawing/2014/main" id="{1DA76D5E-41A6-8D49-AAB2-96D07EAF90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87413" y="2635799"/>
                <a:ext cx="141840" cy="1318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844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Lupové brýle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Galileánské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lupové</a:t>
            </a:r>
            <a:r>
              <a:rPr lang="cs-CZ" dirty="0">
                <a:solidFill>
                  <a:schemeClr val="bg1"/>
                </a:solidFill>
              </a:rPr>
              <a:t> brýle.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Prizmatické </a:t>
            </a:r>
            <a:r>
              <a:rPr lang="cs-CZ" dirty="0" err="1">
                <a:solidFill>
                  <a:schemeClr val="bg1"/>
                </a:solidFill>
              </a:rPr>
              <a:t>lupové</a:t>
            </a:r>
            <a:r>
              <a:rPr lang="cs-CZ" dirty="0">
                <a:solidFill>
                  <a:schemeClr val="bg1"/>
                </a:solidFill>
              </a:rPr>
              <a:t> brýle.</a:t>
            </a:r>
          </a:p>
        </p:txBody>
      </p:sp>
    </p:spTree>
    <p:extLst>
      <p:ext uri="{BB962C8B-B14F-4D97-AF65-F5344CB8AC3E}">
        <p14:creationId xmlns:p14="http://schemas.microsoft.com/office/powerpoint/2010/main" val="173124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Dentální operační mikroskop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Zvětšení 4x-40x</a:t>
            </a:r>
          </a:p>
          <a:p>
            <a:r>
              <a:rPr lang="cs-CZ" dirty="0">
                <a:solidFill>
                  <a:schemeClr val="bg1"/>
                </a:solidFill>
              </a:rPr>
              <a:t>Vysoká pořizovací cena.</a:t>
            </a:r>
          </a:p>
          <a:p>
            <a:r>
              <a:rPr lang="cs-CZ" dirty="0">
                <a:solidFill>
                  <a:schemeClr val="bg1"/>
                </a:solidFill>
              </a:rPr>
              <a:t>Výkonné osvětlení.</a:t>
            </a:r>
          </a:p>
          <a:p>
            <a:r>
              <a:rPr lang="cs-CZ" dirty="0">
                <a:solidFill>
                  <a:schemeClr val="bg1"/>
                </a:solidFill>
              </a:rPr>
              <a:t>Souhra s asistencí.</a:t>
            </a:r>
          </a:p>
          <a:p>
            <a:r>
              <a:rPr lang="cs-CZ" dirty="0">
                <a:solidFill>
                  <a:schemeClr val="bg1"/>
                </a:solidFill>
              </a:rPr>
              <a:t>Při 20x lidské oko rozezná detail 0,006 mm.</a:t>
            </a:r>
          </a:p>
          <a:p>
            <a:r>
              <a:rPr lang="cs-CZ" dirty="0">
                <a:solidFill>
                  <a:schemeClr val="bg1"/>
                </a:solidFill>
              </a:rPr>
              <a:t>Při 20x zvětšení lze kontrolovat pohyb ruky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v rozmezí 0,01 – 0,02 mm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25450A9-C2F7-5B4D-ABB8-5F9C68D17504}"/>
              </a:ext>
            </a:extLst>
          </p:cNvPr>
          <p:cNvGrpSpPr/>
          <p:nvPr/>
        </p:nvGrpSpPr>
        <p:grpSpPr>
          <a:xfrm>
            <a:off x="9635773" y="5314973"/>
            <a:ext cx="169920" cy="93240"/>
            <a:chOff x="9635773" y="5314973"/>
            <a:chExt cx="169920" cy="9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4" name="Rukopis 3">
                  <a:extLst>
                    <a:ext uri="{FF2B5EF4-FFF2-40B4-BE49-F238E27FC236}">
                      <a16:creationId xmlns:a16="http://schemas.microsoft.com/office/drawing/2014/main" id="{A3C429A3-AE59-6D4E-A821-36A6DCA963E7}"/>
                    </a:ext>
                  </a:extLst>
                </p14:cNvPr>
                <p14:cNvContentPartPr/>
                <p14:nvPr/>
              </p14:nvContentPartPr>
              <p14:xfrm>
                <a:off x="9635773" y="5314973"/>
                <a:ext cx="63720" cy="56160"/>
              </p14:xfrm>
            </p:contentPart>
          </mc:Choice>
          <mc:Fallback>
            <p:pic>
              <p:nvPicPr>
                <p:cNvPr id="4" name="Rukopis 3">
                  <a:extLst>
                    <a:ext uri="{FF2B5EF4-FFF2-40B4-BE49-F238E27FC236}">
                      <a16:creationId xmlns:a16="http://schemas.microsoft.com/office/drawing/2014/main" id="{A3C429A3-AE59-6D4E-A821-36A6DCA963E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620653" y="5299853"/>
                  <a:ext cx="943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3D855BCA-96BF-324B-9D50-A478B110EA5F}"/>
                    </a:ext>
                  </a:extLst>
                </p14:cNvPr>
                <p14:cNvContentPartPr/>
                <p14:nvPr/>
              </p14:nvContentPartPr>
              <p14:xfrm>
                <a:off x="9789493" y="5397773"/>
                <a:ext cx="16200" cy="10440"/>
              </p14:xfrm>
            </p:contentPart>
          </mc:Choice>
          <mc:Fallback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3D855BCA-96BF-324B-9D50-A478B110EA5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774013" y="5382653"/>
                  <a:ext cx="46800" cy="40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99817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Výhody používání DOM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Ergonomie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Kvalita práce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Komunikace s pacienty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Dokumentace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35933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Ergonomie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C76B498-4485-8043-A623-CD802527F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960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Umístění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Mikroskop zavěšený za strop, na stěně, pojízdný stojan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Operační mikroskop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ED03560-381E-BE45-94DD-F683FA4E5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801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Přídatné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Optický dělič pro asistenční okulár, pro záznamové zařízení.</a:t>
            </a:r>
          </a:p>
        </p:txBody>
      </p:sp>
    </p:spTree>
    <p:extLst>
      <p:ext uri="{BB962C8B-B14F-4D97-AF65-F5344CB8AC3E}">
        <p14:creationId xmlns:p14="http://schemas.microsoft.com/office/powerpoint/2010/main" val="166933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Komunikační nástroj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Fotografie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Video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Live sledování výkonu, vyšetření</a:t>
            </a:r>
          </a:p>
        </p:txBody>
      </p:sp>
    </p:spTree>
    <p:extLst>
      <p:ext uri="{BB962C8B-B14F-4D97-AF65-F5344CB8AC3E}">
        <p14:creationId xmlns:p14="http://schemas.microsoft.com/office/powerpoint/2010/main" val="1139603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Dokumentace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Fotografie a video.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Archivace k dokumentaci pacienta.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Zpětná analýza pracovních postupů.</a:t>
            </a:r>
          </a:p>
        </p:txBody>
      </p:sp>
    </p:spTree>
    <p:extLst>
      <p:ext uri="{BB962C8B-B14F-4D97-AF65-F5344CB8AC3E}">
        <p14:creationId xmlns:p14="http://schemas.microsoft.com/office/powerpoint/2010/main" val="3094933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Operační mikroskop v </a:t>
            </a:r>
            <a:r>
              <a:rPr lang="cs-CZ" dirty="0" err="1">
                <a:solidFill>
                  <a:srgbClr val="FFFF00"/>
                </a:solidFill>
              </a:rPr>
              <a:t>endodoncii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>Přímé osvětlení operačního pole.</a:t>
            </a:r>
          </a:p>
          <a:p>
            <a:endParaRPr lang="cs-CZ" altLang="cs-CZ" dirty="0">
              <a:solidFill>
                <a:schemeClr val="bg1"/>
              </a:solidFill>
            </a:endParaRPr>
          </a:p>
          <a:p>
            <a:r>
              <a:rPr lang="cs-CZ" altLang="cs-CZ" dirty="0">
                <a:solidFill>
                  <a:schemeClr val="bg1"/>
                </a:solidFill>
              </a:rPr>
              <a:t>Jednodušší a přesnější identifikace vstupu do kořenových kanálků.</a:t>
            </a:r>
          </a:p>
          <a:p>
            <a:endParaRPr lang="cs-CZ" altLang="cs-CZ" dirty="0">
              <a:solidFill>
                <a:schemeClr val="bg1"/>
              </a:solidFill>
            </a:endParaRPr>
          </a:p>
          <a:p>
            <a:r>
              <a:rPr lang="cs-CZ" altLang="cs-CZ" dirty="0">
                <a:solidFill>
                  <a:schemeClr val="bg1"/>
                </a:solidFill>
              </a:rPr>
              <a:t>Identifikace anomálií kořenového systému.</a:t>
            </a:r>
            <a:endParaRPr lang="en-US" altLang="cs-CZ" dirty="0">
              <a:solidFill>
                <a:schemeClr val="bg1"/>
              </a:solidFill>
            </a:endParaRPr>
          </a:p>
          <a:p>
            <a:endParaRPr lang="en-US" altLang="cs-CZ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5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Zubní lékařství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5200" y="1910292"/>
            <a:ext cx="10515600" cy="4351338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Pracovní pole je omezeno na malý prostor dutiny ústní.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Nepoměr mezi rozměrem ruky a nástrojů.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Zvětšení zvyšuje objem vizuálních informací -&gt; zvýšení přesnosti.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01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Operační mikroskop v </a:t>
            </a:r>
            <a:r>
              <a:rPr lang="cs-CZ" dirty="0" err="1">
                <a:solidFill>
                  <a:srgbClr val="FFFF00"/>
                </a:solidFill>
              </a:rPr>
              <a:t>endodoncii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bg1"/>
                </a:solidFill>
              </a:rPr>
              <a:t>Minimálně invazivní přístup.</a:t>
            </a:r>
          </a:p>
          <a:p>
            <a:endParaRPr lang="cs-CZ" altLang="cs-CZ" dirty="0">
              <a:solidFill>
                <a:schemeClr val="bg1"/>
              </a:solidFill>
            </a:endParaRPr>
          </a:p>
          <a:p>
            <a:r>
              <a:rPr lang="cs-CZ" altLang="cs-CZ" dirty="0">
                <a:solidFill>
                  <a:schemeClr val="bg1"/>
                </a:solidFill>
              </a:rPr>
              <a:t>Snížená únava ošetřujícího.</a:t>
            </a:r>
          </a:p>
          <a:p>
            <a:endParaRPr lang="cs-CZ" altLang="cs-CZ" dirty="0">
              <a:solidFill>
                <a:schemeClr val="bg1"/>
              </a:solidFill>
            </a:endParaRPr>
          </a:p>
          <a:p>
            <a:r>
              <a:rPr lang="cs-CZ" altLang="cs-CZ" dirty="0">
                <a:solidFill>
                  <a:schemeClr val="bg1"/>
                </a:solidFill>
              </a:rPr>
              <a:t>Komunikace s pacientem.</a:t>
            </a:r>
            <a:endParaRPr lang="en-US" altLang="cs-CZ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55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1876 oftalmolog Edwin </a:t>
            </a:r>
            <a:r>
              <a:rPr lang="cs-CZ" dirty="0" err="1">
                <a:solidFill>
                  <a:schemeClr val="bg1"/>
                </a:solidFill>
              </a:rPr>
              <a:t>Seamisch</a:t>
            </a:r>
            <a:r>
              <a:rPr lang="cs-CZ" dirty="0">
                <a:solidFill>
                  <a:schemeClr val="bg1"/>
                </a:solidFill>
              </a:rPr>
              <a:t> zavedl binokulární lupové brýle pro použití v chirurgii.</a:t>
            </a:r>
          </a:p>
          <a:p>
            <a:r>
              <a:rPr lang="cs-CZ" dirty="0">
                <a:solidFill>
                  <a:schemeClr val="bg1"/>
                </a:solidFill>
              </a:rPr>
              <a:t>1978 vývoj speciálního mikroskopu pro stomatologii.</a:t>
            </a:r>
          </a:p>
          <a:p>
            <a:r>
              <a:rPr lang="cs-CZ" dirty="0">
                <a:solidFill>
                  <a:schemeClr val="bg1"/>
                </a:solidFill>
              </a:rPr>
              <a:t>1981 vyrobený </a:t>
            </a:r>
            <a:r>
              <a:rPr lang="cs-CZ" dirty="0" err="1">
                <a:solidFill>
                  <a:schemeClr val="bg1"/>
                </a:solidFill>
              </a:rPr>
              <a:t>DentiScope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1990 </a:t>
            </a:r>
            <a:r>
              <a:rPr lang="cs-CZ" dirty="0" err="1">
                <a:solidFill>
                  <a:schemeClr val="bg1"/>
                </a:solidFill>
              </a:rPr>
              <a:t>Dr</a:t>
            </a:r>
            <a:r>
              <a:rPr lang="cs-CZ" dirty="0">
                <a:solidFill>
                  <a:schemeClr val="bg1"/>
                </a:solidFill>
              </a:rPr>
              <a:t> Gabriele </a:t>
            </a:r>
            <a:r>
              <a:rPr lang="cs-CZ" dirty="0" err="1">
                <a:solidFill>
                  <a:schemeClr val="bg1"/>
                </a:solidFill>
              </a:rPr>
              <a:t>Pecora</a:t>
            </a:r>
            <a:r>
              <a:rPr lang="cs-CZ" dirty="0">
                <a:solidFill>
                  <a:schemeClr val="bg1"/>
                </a:solidFill>
              </a:rPr>
              <a:t> poprvé prezentoval použití DOM při  resekci kořenového hrotu s retrográdním plněním.</a:t>
            </a:r>
          </a:p>
          <a:p>
            <a:r>
              <a:rPr lang="cs-CZ" dirty="0">
                <a:solidFill>
                  <a:schemeClr val="bg1"/>
                </a:solidFill>
              </a:rPr>
              <a:t>1990 Garry Carr prezentoval DOM s </a:t>
            </a:r>
            <a:r>
              <a:rPr lang="cs-CZ" dirty="0" err="1">
                <a:solidFill>
                  <a:schemeClr val="bg1"/>
                </a:solidFill>
              </a:rPr>
              <a:t>galileánskou</a:t>
            </a:r>
            <a:r>
              <a:rPr lang="cs-CZ" dirty="0">
                <a:solidFill>
                  <a:schemeClr val="bg1"/>
                </a:solidFill>
              </a:rPr>
              <a:t> optikou.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Pracovní vzdálenost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Je ovlivněna výškou postavy -&gt; individuální.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Ergonomicky ideální poloha.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Zaostření objektu zájmu do pracovní vzdálenosti. </a:t>
            </a:r>
          </a:p>
        </p:txBody>
      </p:sp>
    </p:spTree>
    <p:extLst>
      <p:ext uri="{BB962C8B-B14F-4D97-AF65-F5344CB8AC3E}">
        <p14:creationId xmlns:p14="http://schemas.microsoft.com/office/powerpoint/2010/main" val="15113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Hloubka ostrosti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Vzdálenost před a za bodem zaostření, kdy vidíme objekt ostře.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Se vzrůstajícím zvětšením klesá hloubka ostrosti.</a:t>
            </a:r>
          </a:p>
        </p:txBody>
      </p:sp>
    </p:spTree>
    <p:extLst>
      <p:ext uri="{BB962C8B-B14F-4D97-AF65-F5344CB8AC3E}">
        <p14:creationId xmlns:p14="http://schemas.microsoft.com/office/powerpoint/2010/main" val="347803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Lidské oko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Je schopno rozeznat marginální spáru o velikosti </a:t>
            </a:r>
            <a:r>
              <a:rPr lang="cs-CZ" dirty="0" err="1">
                <a:solidFill>
                  <a:schemeClr val="bg1"/>
                </a:solidFill>
              </a:rPr>
              <a:t>0,2mm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Okem lze kontrolovat ruku v pohybu 1-2 mm.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Minimální vzdálenost zaostření </a:t>
            </a:r>
            <a:r>
              <a:rPr lang="cs-CZ" dirty="0" err="1">
                <a:solidFill>
                  <a:schemeClr val="bg1"/>
                </a:solidFill>
              </a:rPr>
              <a:t>15cm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Zvětšení je realizováno přiblížením oka k pozorovanému předmětu.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4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FB253-3A01-4E08-B4F8-C77050269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erveny trpaslik 04x02 DNA CZ_1">
            <a:hlinkClick r:id="" action="ppaction://media"/>
            <a:extLst>
              <a:ext uri="{FF2B5EF4-FFF2-40B4-BE49-F238E27FC236}">
                <a16:creationId xmlns:a16="http://schemas.microsoft.com/office/drawing/2014/main" id="{8E9D1D22-2DF4-4F63-9418-26110AC951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2872" y="145220"/>
            <a:ext cx="8334589" cy="6093655"/>
          </a:xfrm>
        </p:spPr>
      </p:pic>
    </p:spTree>
    <p:extLst>
      <p:ext uri="{BB962C8B-B14F-4D97-AF65-F5344CB8AC3E}">
        <p14:creationId xmlns:p14="http://schemas.microsoft.com/office/powerpoint/2010/main" val="28910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Lidské oko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Přiblížení ošetřujícího k tváři pacienta není z praktického hlediska možné.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Schopnost ostřit na blízké předměty klesá s věkem.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Neergonomické.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08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Lupové brýle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Umožňují zostřit na jeden objekt.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Pracovní vzdálenost a zvětšení je dáno konstrukcí brýlí.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Nutná konvergence očí -&gt; nevhodné pro dlouho trvající výkony.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868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9" id="{EF7122DB-2A91-4E95-8CA6-69B1DF22C689}" vid="{3A984118-B882-473E-9DE6-2C48B044258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7B4775FAABDF4484C6497A7A26939B" ma:contentTypeVersion="6" ma:contentTypeDescription="Vytvoří nový dokument" ma:contentTypeScope="" ma:versionID="7c6db792469b5b824a22119e49b29516">
  <xsd:schema xmlns:xsd="http://www.w3.org/2001/XMLSchema" xmlns:xs="http://www.w3.org/2001/XMLSchema" xmlns:p="http://schemas.microsoft.com/office/2006/metadata/properties" xmlns:ns3="af9df581-49dc-41f9-a4e1-1ae68eaafbf8" xmlns:ns4="317fa241-dc0d-4a19-bd23-9d6e79d0e5eb" targetNamespace="http://schemas.microsoft.com/office/2006/metadata/properties" ma:root="true" ma:fieldsID="c2f8bf1be89a56ce35c753869ec29eaa" ns3:_="" ns4:_="">
    <xsd:import namespace="af9df581-49dc-41f9-a4e1-1ae68eaafbf8"/>
    <xsd:import namespace="317fa241-dc0d-4a19-bd23-9d6e79d0e5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9df581-49dc-41f9-a4e1-1ae68eaafb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fa241-dc0d-4a19-bd23-9d6e79d0e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03B3F9-EBF9-4778-9E22-E6B5572615A6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16454EA4-884C-4417-A4FC-F298F3263D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1306C9-6696-48A4-8FF6-A7D9865E763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f9df581-49dc-41f9-a4e1-1ae68eaafbf8"/>
    <ds:schemaRef ds:uri="317fa241-dc0d-4a19-bd23-9d6e79d0e5e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Obecny styl prezentace</Template>
  <TotalTime>3034</TotalTime>
  <Words>716</Words>
  <Application>Microsoft Office PowerPoint</Application>
  <PresentationFormat>Širokoúhlá obrazovka</PresentationFormat>
  <Paragraphs>170</Paragraphs>
  <Slides>21</Slides>
  <Notes>1</Notes>
  <HiddenSlides>0</HiddenSlides>
  <MMClips>4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Office</vt:lpstr>
      <vt:lpstr>Mikroskop v endodoncii  Klinická morfologie systému kořenových kanálků </vt:lpstr>
      <vt:lpstr>Zubní lékařství</vt:lpstr>
      <vt:lpstr>Historie</vt:lpstr>
      <vt:lpstr>Pracovní vzdálenost </vt:lpstr>
      <vt:lpstr>Hloubka ostrosti</vt:lpstr>
      <vt:lpstr>Lidské oko</vt:lpstr>
      <vt:lpstr>Prezentace aplikace PowerPoint</vt:lpstr>
      <vt:lpstr>Lidské oko</vt:lpstr>
      <vt:lpstr>Lupové brýle</vt:lpstr>
      <vt:lpstr>Lupové brýle</vt:lpstr>
      <vt:lpstr>Dentální operační mikroskop</vt:lpstr>
      <vt:lpstr>Výhody používání DOM</vt:lpstr>
      <vt:lpstr>Ergonomie</vt:lpstr>
      <vt:lpstr>Umístění</vt:lpstr>
      <vt:lpstr>Operační mikroskop</vt:lpstr>
      <vt:lpstr>Přídatné zařízení</vt:lpstr>
      <vt:lpstr>Komunikační nástroj</vt:lpstr>
      <vt:lpstr>Dokumentace</vt:lpstr>
      <vt:lpstr>Operační mikroskop v endodoncii</vt:lpstr>
      <vt:lpstr>Operační mikroskop v endodoncii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Mikroskop ve endodoncii, klinická morfologie systému kořenových kanálků.</dc:title>
  <dc:creator>Petr Kucera</dc:creator>
  <cp:lastModifiedBy>Petr Kučera</cp:lastModifiedBy>
  <cp:revision>74</cp:revision>
  <dcterms:created xsi:type="dcterms:W3CDTF">2017-03-04T09:44:13Z</dcterms:created>
  <dcterms:modified xsi:type="dcterms:W3CDTF">2021-03-22T10:00:02Z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0x010100507B4775FAABDF4484C6497A7A26939B</vt:lpwstr>
  </property>
</Properties>
</file>