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9" r:id="rId1"/>
    <p:sldMasterId id="2147483971" r:id="rId2"/>
    <p:sldMasterId id="2147483984" r:id="rId3"/>
  </p:sldMasterIdLst>
  <p:sldIdLst>
    <p:sldId id="444" r:id="rId4"/>
    <p:sldId id="472" r:id="rId5"/>
    <p:sldId id="473" r:id="rId6"/>
    <p:sldId id="474" r:id="rId7"/>
    <p:sldId id="358" r:id="rId8"/>
    <p:sldId id="354" r:id="rId9"/>
    <p:sldId id="467" r:id="rId10"/>
    <p:sldId id="446" r:id="rId11"/>
    <p:sldId id="459" r:id="rId12"/>
    <p:sldId id="468" r:id="rId13"/>
    <p:sldId id="268" r:id="rId14"/>
    <p:sldId id="374" r:id="rId15"/>
    <p:sldId id="454" r:id="rId16"/>
    <p:sldId id="469" r:id="rId17"/>
    <p:sldId id="269" r:id="rId18"/>
    <p:sldId id="430" r:id="rId19"/>
    <p:sldId id="464" r:id="rId20"/>
    <p:sldId id="458" r:id="rId21"/>
    <p:sldId id="409" r:id="rId22"/>
    <p:sldId id="431" r:id="rId23"/>
    <p:sldId id="432" r:id="rId24"/>
    <p:sldId id="433" r:id="rId25"/>
    <p:sldId id="428" r:id="rId26"/>
    <p:sldId id="415" r:id="rId27"/>
    <p:sldId id="410" r:id="rId28"/>
    <p:sldId id="422" r:id="rId29"/>
    <p:sldId id="421" r:id="rId30"/>
    <p:sldId id="411" r:id="rId31"/>
    <p:sldId id="425" r:id="rId32"/>
    <p:sldId id="429" r:id="rId33"/>
    <p:sldId id="436" r:id="rId34"/>
    <p:sldId id="427" r:id="rId35"/>
    <p:sldId id="418" r:id="rId36"/>
    <p:sldId id="465" r:id="rId37"/>
    <p:sldId id="376" r:id="rId38"/>
    <p:sldId id="470" r:id="rId39"/>
    <p:sldId id="307" r:id="rId40"/>
    <p:sldId id="471" r:id="rId41"/>
    <p:sldId id="299" r:id="rId42"/>
    <p:sldId id="324" r:id="rId43"/>
    <p:sldId id="304" r:id="rId44"/>
    <p:sldId id="309" r:id="rId45"/>
    <p:sldId id="355" r:id="rId46"/>
    <p:sldId id="319" r:id="rId47"/>
    <p:sldId id="457" r:id="rId48"/>
    <p:sldId id="455" r:id="rId49"/>
    <p:sldId id="456" r:id="rId50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26496"/>
    <a:srgbClr val="000000"/>
    <a:srgbClr val="FF00FF"/>
    <a:srgbClr val="FFFF66"/>
    <a:srgbClr val="FFFFFF"/>
    <a:srgbClr val="E1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E84BA-22B2-4302-863D-742F439D07F7}" v="94" dt="2021-03-23T10:36:50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39" autoAdjust="0"/>
    <p:restoredTop sz="94660"/>
  </p:normalViewPr>
  <p:slideViewPr>
    <p:cSldViewPr>
      <p:cViewPr varScale="1">
        <p:scale>
          <a:sx n="81" d="100"/>
          <a:sy n="81" d="100"/>
        </p:scale>
        <p:origin x="97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Křivánek" userId="a92e7f74-d4e4-4bfc-af90-b0c63138e4a8" providerId="ADAL" clId="{285E84BA-22B2-4302-863D-742F439D07F7}"/>
    <pc:docChg chg="undo custSel addSld delSld modSld sldOrd">
      <pc:chgData name="Jan Křivánek" userId="a92e7f74-d4e4-4bfc-af90-b0c63138e4a8" providerId="ADAL" clId="{285E84BA-22B2-4302-863D-742F439D07F7}" dt="2021-03-23T10:36:56.404" v="399" actId="20577"/>
      <pc:docMkLst>
        <pc:docMk/>
      </pc:docMkLst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268"/>
        </pc:sldMkLst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269"/>
        </pc:sldMkLst>
      </pc:sldChg>
      <pc:sldChg chg="add del">
        <pc:chgData name="Jan Křivánek" userId="a92e7f74-d4e4-4bfc-af90-b0c63138e4a8" providerId="ADAL" clId="{285E84BA-22B2-4302-863D-742F439D07F7}" dt="2021-03-22T19:40:57.815" v="162" actId="47"/>
        <pc:sldMkLst>
          <pc:docMk/>
          <pc:sldMk cId="0" sldId="297"/>
        </pc:sldMkLst>
      </pc:sldChg>
      <pc:sldChg chg="modSp mod">
        <pc:chgData name="Jan Křivánek" userId="a92e7f74-d4e4-4bfc-af90-b0c63138e4a8" providerId="ADAL" clId="{285E84BA-22B2-4302-863D-742F439D07F7}" dt="2021-03-22T19:44:16.628" v="247" actId="255"/>
        <pc:sldMkLst>
          <pc:docMk/>
          <pc:sldMk cId="0" sldId="299"/>
        </pc:sldMkLst>
        <pc:spChg chg="mod">
          <ac:chgData name="Jan Křivánek" userId="a92e7f74-d4e4-4bfc-af90-b0c63138e4a8" providerId="ADAL" clId="{285E84BA-22B2-4302-863D-742F439D07F7}" dt="2021-03-22T19:44:16.628" v="247" actId="255"/>
          <ac:spMkLst>
            <pc:docMk/>
            <pc:sldMk cId="0" sldId="299"/>
            <ac:spMk id="21507" creationId="{51E329C0-AB12-41B1-9230-1348D34EA4BB}"/>
          </ac:spMkLst>
        </pc:spChg>
        <pc:spChg chg="mod">
          <ac:chgData name="Jan Křivánek" userId="a92e7f74-d4e4-4bfc-af90-b0c63138e4a8" providerId="ADAL" clId="{285E84BA-22B2-4302-863D-742F439D07F7}" dt="2021-03-22T19:44:11.882" v="246" actId="255"/>
          <ac:spMkLst>
            <pc:docMk/>
            <pc:sldMk cId="0" sldId="299"/>
            <ac:spMk id="58370" creationId="{17540E2E-3AE4-413F-B4BC-96CDCE6775CD}"/>
          </ac:spMkLst>
        </pc:spChg>
      </pc:sldChg>
      <pc:sldChg chg="modSp add mod">
        <pc:chgData name="Jan Křivánek" userId="a92e7f74-d4e4-4bfc-af90-b0c63138e4a8" providerId="ADAL" clId="{285E84BA-22B2-4302-863D-742F439D07F7}" dt="2021-03-22T19:46:05.398" v="270" actId="14100"/>
        <pc:sldMkLst>
          <pc:docMk/>
          <pc:sldMk cId="0" sldId="304"/>
        </pc:sldMkLst>
        <pc:spChg chg="mod">
          <ac:chgData name="Jan Křivánek" userId="a92e7f74-d4e4-4bfc-af90-b0c63138e4a8" providerId="ADAL" clId="{285E84BA-22B2-4302-863D-742F439D07F7}" dt="2021-03-22T19:45:52.368" v="267" actId="27636"/>
          <ac:spMkLst>
            <pc:docMk/>
            <pc:sldMk cId="0" sldId="304"/>
            <ac:spMk id="23554" creationId="{40A2A249-47D7-409C-89D4-7817EAE41E43}"/>
          </ac:spMkLst>
        </pc:spChg>
        <pc:spChg chg="mod">
          <ac:chgData name="Jan Křivánek" userId="a92e7f74-d4e4-4bfc-af90-b0c63138e4a8" providerId="ADAL" clId="{285E84BA-22B2-4302-863D-742F439D07F7}" dt="2021-03-22T19:45:57.574" v="268" actId="14100"/>
          <ac:spMkLst>
            <pc:docMk/>
            <pc:sldMk cId="0" sldId="304"/>
            <ac:spMk id="23556" creationId="{759398E8-A566-4B25-A81A-EA13C3BF1B87}"/>
          </ac:spMkLst>
        </pc:spChg>
        <pc:spChg chg="mod">
          <ac:chgData name="Jan Křivánek" userId="a92e7f74-d4e4-4bfc-af90-b0c63138e4a8" providerId="ADAL" clId="{285E84BA-22B2-4302-863D-742F439D07F7}" dt="2021-03-22T19:46:03.376" v="269" actId="14100"/>
          <ac:spMkLst>
            <pc:docMk/>
            <pc:sldMk cId="0" sldId="304"/>
            <ac:spMk id="23559" creationId="{5F9AB77B-B1A5-46A8-9FC3-5889282A202F}"/>
          </ac:spMkLst>
        </pc:spChg>
        <pc:spChg chg="mod">
          <ac:chgData name="Jan Křivánek" userId="a92e7f74-d4e4-4bfc-af90-b0c63138e4a8" providerId="ADAL" clId="{285E84BA-22B2-4302-863D-742F439D07F7}" dt="2021-03-22T19:46:05.398" v="270" actId="14100"/>
          <ac:spMkLst>
            <pc:docMk/>
            <pc:sldMk cId="0" sldId="304"/>
            <ac:spMk id="23562" creationId="{FD82FD66-B75E-4019-9B38-0061DB556000}"/>
          </ac:spMkLst>
        </pc:spChg>
      </pc:sldChg>
      <pc:sldChg chg="add del">
        <pc:chgData name="Jan Křivánek" userId="a92e7f74-d4e4-4bfc-af90-b0c63138e4a8" providerId="ADAL" clId="{285E84BA-22B2-4302-863D-742F439D07F7}" dt="2021-03-22T19:37:08.568" v="126" actId="47"/>
        <pc:sldMkLst>
          <pc:docMk/>
          <pc:sldMk cId="0" sldId="305"/>
        </pc:sldMkLst>
      </pc:sldChg>
      <pc:sldChg chg="add del">
        <pc:chgData name="Jan Křivánek" userId="a92e7f74-d4e4-4bfc-af90-b0c63138e4a8" providerId="ADAL" clId="{285E84BA-22B2-4302-863D-742F439D07F7}" dt="2021-03-22T19:42:44.911" v="192" actId="47"/>
        <pc:sldMkLst>
          <pc:docMk/>
          <pc:sldMk cId="0" sldId="306"/>
        </pc:sldMkLst>
      </pc:sldChg>
      <pc:sldChg chg="addSp delSp modSp add mod">
        <pc:chgData name="Jan Křivánek" userId="a92e7f74-d4e4-4bfc-af90-b0c63138e4a8" providerId="ADAL" clId="{285E84BA-22B2-4302-863D-742F439D07F7}" dt="2021-03-22T19:42:10.914" v="189" actId="166"/>
        <pc:sldMkLst>
          <pc:docMk/>
          <pc:sldMk cId="0" sldId="307"/>
        </pc:sldMkLst>
        <pc:spChg chg="del mod">
          <ac:chgData name="Jan Křivánek" userId="a92e7f74-d4e4-4bfc-af90-b0c63138e4a8" providerId="ADAL" clId="{285E84BA-22B2-4302-863D-742F439D07F7}" dt="2021-03-22T19:41:47.719" v="177" actId="478"/>
          <ac:spMkLst>
            <pc:docMk/>
            <pc:sldMk cId="0" sldId="307"/>
            <ac:spMk id="58371" creationId="{00000000-0000-0000-0000-000000000000}"/>
          </ac:spMkLst>
        </pc:spChg>
        <pc:picChg chg="add mod">
          <ac:chgData name="Jan Křivánek" userId="a92e7f74-d4e4-4bfc-af90-b0c63138e4a8" providerId="ADAL" clId="{285E84BA-22B2-4302-863D-742F439D07F7}" dt="2021-03-22T19:42:01.393" v="184" actId="1076"/>
          <ac:picMkLst>
            <pc:docMk/>
            <pc:sldMk cId="0" sldId="307"/>
            <ac:picMk id="6" creationId="{3F2D9426-FF52-476F-BFB6-4A4352D0BC03}"/>
          </ac:picMkLst>
        </pc:picChg>
        <pc:picChg chg="mod">
          <ac:chgData name="Jan Křivánek" userId="a92e7f74-d4e4-4bfc-af90-b0c63138e4a8" providerId="ADAL" clId="{285E84BA-22B2-4302-863D-742F439D07F7}" dt="2021-03-22T19:41:46.458" v="176" actId="1076"/>
          <ac:picMkLst>
            <pc:docMk/>
            <pc:sldMk cId="0" sldId="307"/>
            <ac:picMk id="58370" creationId="{00000000-0000-0000-0000-000000000000}"/>
          </ac:picMkLst>
        </pc:picChg>
        <pc:picChg chg="mod ord">
          <ac:chgData name="Jan Křivánek" userId="a92e7f74-d4e4-4bfc-af90-b0c63138e4a8" providerId="ADAL" clId="{285E84BA-22B2-4302-863D-742F439D07F7}" dt="2021-03-22T19:42:10.914" v="189" actId="166"/>
          <ac:picMkLst>
            <pc:docMk/>
            <pc:sldMk cId="0" sldId="307"/>
            <ac:picMk id="58372" creationId="{00000000-0000-0000-0000-000000000000}"/>
          </ac:picMkLst>
        </pc:picChg>
        <pc:picChg chg="mod ord">
          <ac:chgData name="Jan Křivánek" userId="a92e7f74-d4e4-4bfc-af90-b0c63138e4a8" providerId="ADAL" clId="{285E84BA-22B2-4302-863D-742F439D07F7}" dt="2021-03-22T19:42:03.751" v="185" actId="14100"/>
          <ac:picMkLst>
            <pc:docMk/>
            <pc:sldMk cId="0" sldId="307"/>
            <ac:picMk id="58373" creationId="{00000000-0000-0000-0000-000000000000}"/>
          </ac:picMkLst>
        </pc:picChg>
      </pc:sldChg>
      <pc:sldChg chg="modSp add">
        <pc:chgData name="Jan Křivánek" userId="a92e7f74-d4e4-4bfc-af90-b0c63138e4a8" providerId="ADAL" clId="{285E84BA-22B2-4302-863D-742F439D07F7}" dt="2021-03-22T19:46:27.017" v="272" actId="1076"/>
        <pc:sldMkLst>
          <pc:docMk/>
          <pc:sldMk cId="0" sldId="309"/>
        </pc:sldMkLst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79" creationId="{EAE7540C-AEBA-4949-A6B3-7DC5D9BA92BC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0" creationId="{3BD508F6-7998-46FB-889D-DABA9A93F87D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1" creationId="{5B89C895-44F4-4114-BCA4-F0E3097611A2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2" creationId="{3B06F76E-D730-4A01-85BB-DAA81FF27456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3" creationId="{01B1A72B-A89E-4AE0-91BA-631F96BEFB95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4" creationId="{948F50CC-9400-4BAC-B392-1CAAD8D2CCE9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5" creationId="{884CB657-2CAB-41A9-8774-A8F93DCE9B09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6" creationId="{A047A9AB-CBA6-462F-A9B7-5688F918DF16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7" creationId="{C1AC39B8-3027-4C68-9C24-D29D2C46808B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89" creationId="{5531EE9E-F10A-49B0-AB84-A5B0E76945CC}"/>
          </ac:spMkLst>
        </pc:spChg>
        <pc:spChg chg="mod">
          <ac:chgData name="Jan Křivánek" userId="a92e7f74-d4e4-4bfc-af90-b0c63138e4a8" providerId="ADAL" clId="{285E84BA-22B2-4302-863D-742F439D07F7}" dt="2021-03-22T19:46:27.017" v="272" actId="1076"/>
          <ac:spMkLst>
            <pc:docMk/>
            <pc:sldMk cId="0" sldId="309"/>
            <ac:spMk id="24590" creationId="{B59A133B-FFB3-412D-B143-6E7EBDEB3F97}"/>
          </ac:spMkLst>
        </pc:spChg>
        <pc:picChg chg="mod">
          <ac:chgData name="Jan Křivánek" userId="a92e7f74-d4e4-4bfc-af90-b0c63138e4a8" providerId="ADAL" clId="{285E84BA-22B2-4302-863D-742F439D07F7}" dt="2021-03-22T19:46:27.017" v="272" actId="1076"/>
          <ac:picMkLst>
            <pc:docMk/>
            <pc:sldMk cId="0" sldId="309"/>
            <ac:picMk id="24578" creationId="{28C6FEFD-F3E0-45AB-9918-A2BC19F93D09}"/>
          </ac:picMkLst>
        </pc:picChg>
        <pc:picChg chg="mod">
          <ac:chgData name="Jan Křivánek" userId="a92e7f74-d4e4-4bfc-af90-b0c63138e4a8" providerId="ADAL" clId="{285E84BA-22B2-4302-863D-742F439D07F7}" dt="2021-03-22T19:46:27.017" v="272" actId="1076"/>
          <ac:picMkLst>
            <pc:docMk/>
            <pc:sldMk cId="0" sldId="309"/>
            <ac:picMk id="24588" creationId="{649C5300-5DE1-4F8C-9B9F-5951EBBCF1D8}"/>
          </ac:picMkLst>
        </pc:picChg>
      </pc:sldChg>
      <pc:sldChg chg="add">
        <pc:chgData name="Jan Křivánek" userId="a92e7f74-d4e4-4bfc-af90-b0c63138e4a8" providerId="ADAL" clId="{285E84BA-22B2-4302-863D-742F439D07F7}" dt="2021-03-22T19:21:22.888" v="17"/>
        <pc:sldMkLst>
          <pc:docMk/>
          <pc:sldMk cId="0" sldId="319"/>
        </pc:sldMkLst>
      </pc:sldChg>
      <pc:sldChg chg="add del">
        <pc:chgData name="Jan Křivánek" userId="a92e7f74-d4e4-4bfc-af90-b0c63138e4a8" providerId="ADAL" clId="{285E84BA-22B2-4302-863D-742F439D07F7}" dt="2021-03-22T19:47:23.333" v="274" actId="47"/>
        <pc:sldMkLst>
          <pc:docMk/>
          <pc:sldMk cId="0" sldId="321"/>
        </pc:sldMkLst>
      </pc:sldChg>
      <pc:sldChg chg="modSp add mod">
        <pc:chgData name="Jan Křivánek" userId="a92e7f74-d4e4-4bfc-af90-b0c63138e4a8" providerId="ADAL" clId="{285E84BA-22B2-4302-863D-742F439D07F7}" dt="2021-03-22T19:45:35.606" v="265" actId="255"/>
        <pc:sldMkLst>
          <pc:docMk/>
          <pc:sldMk cId="0" sldId="324"/>
        </pc:sldMkLst>
        <pc:spChg chg="mod">
          <ac:chgData name="Jan Křivánek" userId="a92e7f74-d4e4-4bfc-af90-b0c63138e4a8" providerId="ADAL" clId="{285E84BA-22B2-4302-863D-742F439D07F7}" dt="2021-03-22T19:45:35.606" v="265" actId="255"/>
          <ac:spMkLst>
            <pc:docMk/>
            <pc:sldMk cId="0" sldId="324"/>
            <ac:spMk id="60419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45:12.555" v="260" actId="1076"/>
          <ac:spMkLst>
            <pc:docMk/>
            <pc:sldMk cId="0" sldId="324"/>
            <ac:spMk id="60420" creationId="{00000000-0000-0000-0000-000000000000}"/>
          </ac:spMkLst>
        </pc:spChg>
        <pc:picChg chg="mod">
          <ac:chgData name="Jan Křivánek" userId="a92e7f74-d4e4-4bfc-af90-b0c63138e4a8" providerId="ADAL" clId="{285E84BA-22B2-4302-863D-742F439D07F7}" dt="2021-03-22T19:45:19.549" v="261" actId="1076"/>
          <ac:picMkLst>
            <pc:docMk/>
            <pc:sldMk cId="0" sldId="324"/>
            <ac:picMk id="60418" creationId="{00000000-0000-0000-0000-000000000000}"/>
          </ac:picMkLst>
        </pc:picChg>
      </pc:sldChg>
      <pc:sldChg chg="delSp mod">
        <pc:chgData name="Jan Křivánek" userId="a92e7f74-d4e4-4bfc-af90-b0c63138e4a8" providerId="ADAL" clId="{285E84BA-22B2-4302-863D-742F439D07F7}" dt="2021-03-22T19:22:53.924" v="66" actId="478"/>
        <pc:sldMkLst>
          <pc:docMk/>
          <pc:sldMk cId="0" sldId="354"/>
        </pc:sldMkLst>
        <pc:picChg chg="del">
          <ac:chgData name="Jan Křivánek" userId="a92e7f74-d4e4-4bfc-af90-b0c63138e4a8" providerId="ADAL" clId="{285E84BA-22B2-4302-863D-742F439D07F7}" dt="2021-03-22T19:22:53.924" v="66" actId="478"/>
          <ac:picMkLst>
            <pc:docMk/>
            <pc:sldMk cId="0" sldId="354"/>
            <ac:picMk id="16396" creationId="{00000000-0000-0000-0000-000000000000}"/>
          </ac:picMkLst>
        </pc:picChg>
      </pc:sldChg>
      <pc:sldChg chg="add">
        <pc:chgData name="Jan Křivánek" userId="a92e7f74-d4e4-4bfc-af90-b0c63138e4a8" providerId="ADAL" clId="{285E84BA-22B2-4302-863D-742F439D07F7}" dt="2021-03-22T19:21:22.888" v="17"/>
        <pc:sldMkLst>
          <pc:docMk/>
          <pc:sldMk cId="0" sldId="355"/>
        </pc:sldMkLst>
      </pc:sldChg>
      <pc:sldChg chg="del">
        <pc:chgData name="Jan Křivánek" userId="a92e7f74-d4e4-4bfc-af90-b0c63138e4a8" providerId="ADAL" clId="{285E84BA-22B2-4302-863D-742F439D07F7}" dt="2021-03-22T19:34:41.893" v="107" actId="47"/>
        <pc:sldMkLst>
          <pc:docMk/>
          <pc:sldMk cId="0" sldId="362"/>
        </pc:sldMkLst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374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75"/>
        </pc:sldMkLst>
      </pc:sldChg>
      <pc:sldChg chg="modSp mod">
        <pc:chgData name="Jan Křivánek" userId="a92e7f74-d4e4-4bfc-af90-b0c63138e4a8" providerId="ADAL" clId="{285E84BA-22B2-4302-863D-742F439D07F7}" dt="2021-03-22T11:37:52.835" v="15" actId="948"/>
        <pc:sldMkLst>
          <pc:docMk/>
          <pc:sldMk cId="0" sldId="376"/>
        </pc:sldMkLst>
        <pc:graphicFrameChg chg="mod modGraphic">
          <ac:chgData name="Jan Křivánek" userId="a92e7f74-d4e4-4bfc-af90-b0c63138e4a8" providerId="ADAL" clId="{285E84BA-22B2-4302-863D-742F439D07F7}" dt="2021-03-22T11:37:52.835" v="15" actId="948"/>
          <ac:graphicFrameMkLst>
            <pc:docMk/>
            <pc:sldMk cId="0" sldId="376"/>
            <ac:graphicFrameMk id="45111" creationId="{00000000-0000-0000-0000-000000000000}"/>
          </ac:graphicFrameMkLst>
        </pc:graphicFrameChg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7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78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83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386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88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89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92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93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399"/>
        </pc:sldMkLst>
      </pc:sldChg>
      <pc:sldChg chg="del">
        <pc:chgData name="Jan Křivánek" userId="a92e7f74-d4e4-4bfc-af90-b0c63138e4a8" providerId="ADAL" clId="{285E84BA-22B2-4302-863D-742F439D07F7}" dt="2021-03-22T19:35:33.728" v="110" actId="47"/>
        <pc:sldMkLst>
          <pc:docMk/>
          <pc:sldMk cId="0" sldId="402"/>
        </pc:sldMkLst>
      </pc:sldChg>
      <pc:sldChg chg="add del">
        <pc:chgData name="Jan Křivánek" userId="a92e7f74-d4e4-4bfc-af90-b0c63138e4a8" providerId="ADAL" clId="{285E84BA-22B2-4302-863D-742F439D07F7}" dt="2021-03-22T19:36:51.715" v="125" actId="47"/>
        <pc:sldMkLst>
          <pc:docMk/>
          <pc:sldMk cId="0" sldId="403"/>
        </pc:sldMkLst>
      </pc:sldChg>
      <pc:sldChg chg="del">
        <pc:chgData name="Jan Křivánek" userId="a92e7f74-d4e4-4bfc-af90-b0c63138e4a8" providerId="ADAL" clId="{285E84BA-22B2-4302-863D-742F439D07F7}" dt="2021-03-22T19:35:34.501" v="111" actId="47"/>
        <pc:sldMkLst>
          <pc:docMk/>
          <pc:sldMk cId="0" sldId="406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40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412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0" sldId="419"/>
        </pc:sldMkLst>
      </pc:sldChg>
      <pc:sldChg chg="delSp modSp mod">
        <pc:chgData name="Jan Křivánek" userId="a92e7f74-d4e4-4bfc-af90-b0c63138e4a8" providerId="ADAL" clId="{285E84BA-22B2-4302-863D-742F439D07F7}" dt="2021-03-22T19:33:31.562" v="104" actId="1076"/>
        <pc:sldMkLst>
          <pc:docMk/>
          <pc:sldMk cId="0" sldId="430"/>
        </pc:sldMkLst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2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3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4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5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7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15" creationId="{00000000-0000-0000-0000-000000000000}"/>
          </ac:spMkLst>
        </pc:spChg>
        <pc:spChg chg="del">
          <ac:chgData name="Jan Křivánek" userId="a92e7f74-d4e4-4bfc-af90-b0c63138e4a8" providerId="ADAL" clId="{285E84BA-22B2-4302-863D-742F439D07F7}" dt="2021-03-22T19:33:28.089" v="103" actId="478"/>
          <ac:spMkLst>
            <pc:docMk/>
            <pc:sldMk cId="0" sldId="430"/>
            <ac:spMk id="8196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3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4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5" creationId="{00000000-0000-0000-0000-000000000000}"/>
          </ac:spMkLst>
        </pc:spChg>
        <pc:spChg chg="mod">
          <ac:chgData name="Jan Křivánek" userId="a92e7f74-d4e4-4bfc-af90-b0c63138e4a8" providerId="ADAL" clId="{285E84BA-22B2-4302-863D-742F439D07F7}" dt="2021-03-22T19:33:31.562" v="104" actId="1076"/>
          <ac:spMkLst>
            <pc:docMk/>
            <pc:sldMk cId="0" sldId="430"/>
            <ac:spMk id="17418" creationId="{00000000-0000-0000-0000-000000000000}"/>
          </ac:spMkLst>
        </pc:sp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1" creationId="{00000000-0000-0000-0000-000000000000}"/>
          </ac:picMkLst>
        </pc:pic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2" creationId="{00000000-0000-0000-0000-000000000000}"/>
          </ac:picMkLst>
        </pc:pic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7" creationId="{00000000-0000-0000-0000-000000000000}"/>
          </ac:picMkLst>
        </pc:picChg>
        <pc:picChg chg="mod">
          <ac:chgData name="Jan Křivánek" userId="a92e7f74-d4e4-4bfc-af90-b0c63138e4a8" providerId="ADAL" clId="{285E84BA-22B2-4302-863D-742F439D07F7}" dt="2021-03-22T19:33:31.562" v="104" actId="1076"/>
          <ac:picMkLst>
            <pc:docMk/>
            <pc:sldMk cId="0" sldId="430"/>
            <ac:picMk id="17419" creationId="{00000000-0000-0000-0000-000000000000}"/>
          </ac:picMkLst>
        </pc:picChg>
      </pc:sldChg>
      <pc:sldChg chg="del">
        <pc:chgData name="Jan Křivánek" userId="a92e7f74-d4e4-4bfc-af90-b0c63138e4a8" providerId="ADAL" clId="{285E84BA-22B2-4302-863D-742F439D07F7}" dt="2021-03-22T16:40:25.316" v="16" actId="47"/>
        <pc:sldMkLst>
          <pc:docMk/>
          <pc:sldMk cId="0" sldId="434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43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0" sldId="440"/>
        </pc:sldMkLst>
      </pc:sldChg>
      <pc:sldChg chg="delSp modSp mod">
        <pc:chgData name="Jan Křivánek" userId="a92e7f74-d4e4-4bfc-af90-b0c63138e4a8" providerId="ADAL" clId="{285E84BA-22B2-4302-863D-742F439D07F7}" dt="2021-03-22T19:22:08.380" v="65" actId="404"/>
        <pc:sldMkLst>
          <pc:docMk/>
          <pc:sldMk cId="3021819609" sldId="444"/>
        </pc:sldMkLst>
        <pc:spChg chg="mod">
          <ac:chgData name="Jan Křivánek" userId="a92e7f74-d4e4-4bfc-af90-b0c63138e4a8" providerId="ADAL" clId="{285E84BA-22B2-4302-863D-742F439D07F7}" dt="2021-03-22T19:22:08.380" v="65" actId="404"/>
          <ac:spMkLst>
            <pc:docMk/>
            <pc:sldMk cId="3021819609" sldId="444"/>
            <ac:spMk id="7171" creationId="{00000000-0000-0000-0000-000000000000}"/>
          </ac:spMkLst>
        </pc:spChg>
        <pc:picChg chg="mod">
          <ac:chgData name="Jan Křivánek" userId="a92e7f74-d4e4-4bfc-af90-b0c63138e4a8" providerId="ADAL" clId="{285E84BA-22B2-4302-863D-742F439D07F7}" dt="2021-03-22T19:21:29.669" v="19" actId="1076"/>
          <ac:picMkLst>
            <pc:docMk/>
            <pc:sldMk cId="3021819609" sldId="444"/>
            <ac:picMk id="105474" creationId="{00000000-0000-0000-0000-000000000000}"/>
          </ac:picMkLst>
        </pc:picChg>
        <pc:picChg chg="del">
          <ac:chgData name="Jan Křivánek" userId="a92e7f74-d4e4-4bfc-af90-b0c63138e4a8" providerId="ADAL" clId="{285E84BA-22B2-4302-863D-742F439D07F7}" dt="2021-03-22T19:21:28.301" v="18" actId="478"/>
          <ac:picMkLst>
            <pc:docMk/>
            <pc:sldMk cId="3021819609" sldId="444"/>
            <ac:picMk id="105476" creationId="{00000000-0000-0000-0000-000000000000}"/>
          </ac:picMkLst>
        </pc:picChg>
      </pc:sldChg>
      <pc:sldChg chg="modSp mod">
        <pc:chgData name="Jan Křivánek" userId="a92e7f74-d4e4-4bfc-af90-b0c63138e4a8" providerId="ADAL" clId="{285E84BA-22B2-4302-863D-742F439D07F7}" dt="2021-03-22T19:23:10.765" v="88" actId="20577"/>
        <pc:sldMkLst>
          <pc:docMk/>
          <pc:sldMk cId="903366545" sldId="446"/>
        </pc:sldMkLst>
        <pc:spChg chg="mod">
          <ac:chgData name="Jan Křivánek" userId="a92e7f74-d4e4-4bfc-af90-b0c63138e4a8" providerId="ADAL" clId="{285E84BA-22B2-4302-863D-742F439D07F7}" dt="2021-03-22T19:23:10.765" v="88" actId="20577"/>
          <ac:spMkLst>
            <pc:docMk/>
            <pc:sldMk cId="903366545" sldId="446"/>
            <ac:spMk id="11" creationId="{00000000-0000-0000-0000-000000000000}"/>
          </ac:spMkLst>
        </pc:spChg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879663654" sldId="44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3921941901" sldId="448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1204704648" sldId="449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179012874" sldId="450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923039030" sldId="452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851630265" sldId="453"/>
        </pc:sldMkLst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312615187" sldId="454"/>
        </pc:sldMkLst>
      </pc:sldChg>
      <pc:sldChg chg="add del ord">
        <pc:chgData name="Jan Křivánek" userId="a92e7f74-d4e4-4bfc-af90-b0c63138e4a8" providerId="ADAL" clId="{285E84BA-22B2-4302-863D-742F439D07F7}" dt="2021-03-22T19:35:59.370" v="121"/>
        <pc:sldMkLst>
          <pc:docMk/>
          <pc:sldMk cId="2752491180" sldId="455"/>
        </pc:sldMkLst>
      </pc:sldChg>
      <pc:sldChg chg="add del ord">
        <pc:chgData name="Jan Křivánek" userId="a92e7f74-d4e4-4bfc-af90-b0c63138e4a8" providerId="ADAL" clId="{285E84BA-22B2-4302-863D-742F439D07F7}" dt="2021-03-22T19:35:59.370" v="121"/>
        <pc:sldMkLst>
          <pc:docMk/>
          <pc:sldMk cId="3254718785" sldId="456"/>
        </pc:sldMkLst>
      </pc:sldChg>
      <pc:sldChg chg="add del ord">
        <pc:chgData name="Jan Křivánek" userId="a92e7f74-d4e4-4bfc-af90-b0c63138e4a8" providerId="ADAL" clId="{285E84BA-22B2-4302-863D-742F439D07F7}" dt="2021-03-22T19:35:59.370" v="121"/>
        <pc:sldMkLst>
          <pc:docMk/>
          <pc:sldMk cId="2285412617" sldId="457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874313549" sldId="461"/>
        </pc:sldMkLst>
      </pc:sldChg>
      <pc:sldChg chg="del">
        <pc:chgData name="Jan Křivánek" userId="a92e7f74-d4e4-4bfc-af90-b0c63138e4a8" providerId="ADAL" clId="{285E84BA-22B2-4302-863D-742F439D07F7}" dt="2021-03-22T19:35:20.158" v="108" actId="47"/>
        <pc:sldMkLst>
          <pc:docMk/>
          <pc:sldMk cId="2755917896" sldId="462"/>
        </pc:sldMkLst>
      </pc:sldChg>
      <pc:sldChg chg="del">
        <pc:chgData name="Jan Křivánek" userId="a92e7f74-d4e4-4bfc-af90-b0c63138e4a8" providerId="ADAL" clId="{285E84BA-22B2-4302-863D-742F439D07F7}" dt="2021-03-22T19:35:30.260" v="109" actId="47"/>
        <pc:sldMkLst>
          <pc:docMk/>
          <pc:sldMk cId="1264491890" sldId="463"/>
        </pc:sldMkLst>
      </pc:sldChg>
      <pc:sldChg chg="add del">
        <pc:chgData name="Jan Křivánek" userId="a92e7f74-d4e4-4bfc-af90-b0c63138e4a8" providerId="ADAL" clId="{285E84BA-22B2-4302-863D-742F439D07F7}" dt="2021-03-22T19:47:06.529" v="273" actId="47"/>
        <pc:sldMkLst>
          <pc:docMk/>
          <pc:sldMk cId="0" sldId="466"/>
        </pc:sldMkLst>
      </pc:sldChg>
      <pc:sldChg chg="add">
        <pc:chgData name="Jan Křivánek" userId="a92e7f74-d4e4-4bfc-af90-b0c63138e4a8" providerId="ADAL" clId="{285E84BA-22B2-4302-863D-742F439D07F7}" dt="2021-03-22T19:31:35.962" v="89"/>
        <pc:sldMkLst>
          <pc:docMk/>
          <pc:sldMk cId="0" sldId="467"/>
        </pc:sldMkLst>
      </pc:sldChg>
      <pc:sldChg chg="modSp add mod">
        <pc:chgData name="Jan Křivánek" userId="a92e7f74-d4e4-4bfc-af90-b0c63138e4a8" providerId="ADAL" clId="{285E84BA-22B2-4302-863D-742F439D07F7}" dt="2021-03-22T19:33:19.772" v="102" actId="1076"/>
        <pc:sldMkLst>
          <pc:docMk/>
          <pc:sldMk cId="835024330" sldId="468"/>
        </pc:sldMkLst>
        <pc:spChg chg="mod">
          <ac:chgData name="Jan Křivánek" userId="a92e7f74-d4e4-4bfc-af90-b0c63138e4a8" providerId="ADAL" clId="{285E84BA-22B2-4302-863D-742F439D07F7}" dt="2021-03-22T19:32:45.334" v="93" actId="1076"/>
          <ac:spMkLst>
            <pc:docMk/>
            <pc:sldMk cId="835024330" sldId="468"/>
            <ac:spMk id="2" creationId="{D875346E-6C41-48B2-A3EA-5E61966543A0}"/>
          </ac:spMkLst>
        </pc:spChg>
        <pc:spChg chg="mod">
          <ac:chgData name="Jan Křivánek" userId="a92e7f74-d4e4-4bfc-af90-b0c63138e4a8" providerId="ADAL" clId="{285E84BA-22B2-4302-863D-742F439D07F7}" dt="2021-03-22T19:32:48.805" v="94" actId="1076"/>
          <ac:spMkLst>
            <pc:docMk/>
            <pc:sldMk cId="835024330" sldId="468"/>
            <ac:spMk id="3" creationId="{C51A1917-6132-4E0B-931A-CCC7AA0BDF6C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8" creationId="{060A106B-7A7F-4F4F-B7F1-18E3A1B273CA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9" creationId="{38E71C75-CAD4-4DA3-9509-4D43333265C4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0" creationId="{86465337-2C80-443B-AE45-9168B748FC7B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1" creationId="{7E085B11-8034-411D-A24D-B39AD3B54D41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2" creationId="{A2CC5B79-2E47-4D7A-8A8F-74CF0DA82C20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3" creationId="{A80F7E94-4423-42EF-B4EF-2C3E3826E8DB}"/>
          </ac:spMkLst>
        </pc:spChg>
        <pc:spChg chg="mod">
          <ac:chgData name="Jan Křivánek" userId="a92e7f74-d4e4-4bfc-af90-b0c63138e4a8" providerId="ADAL" clId="{285E84BA-22B2-4302-863D-742F439D07F7}" dt="2021-03-22T19:32:52.988" v="97" actId="1035"/>
          <ac:spMkLst>
            <pc:docMk/>
            <pc:sldMk cId="835024330" sldId="468"/>
            <ac:spMk id="14" creationId="{617C36EE-1973-4754-A036-5AC6912AE090}"/>
          </ac:spMkLst>
        </pc:sp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4" creationId="{A2FDB135-8BCD-4FD6-814D-E274C3C41064}"/>
          </ac:picMkLst>
        </pc:pic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5" creationId="{BBC01F65-0D49-4A8E-9627-7B7E14A8AA58}"/>
          </ac:picMkLst>
        </pc:pic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6" creationId="{4A297045-19F9-4C5A-9318-321FDDFE8A7A}"/>
          </ac:picMkLst>
        </pc:picChg>
        <pc:picChg chg="mod">
          <ac:chgData name="Jan Křivánek" userId="a92e7f74-d4e4-4bfc-af90-b0c63138e4a8" providerId="ADAL" clId="{285E84BA-22B2-4302-863D-742F439D07F7}" dt="2021-03-22T19:33:19.772" v="102" actId="1076"/>
          <ac:picMkLst>
            <pc:docMk/>
            <pc:sldMk cId="835024330" sldId="468"/>
            <ac:picMk id="7" creationId="{0B8CBD14-903D-4E31-9768-F83F31A65FBB}"/>
          </ac:picMkLst>
        </pc:picChg>
      </pc:sldChg>
      <pc:sldChg chg="add del">
        <pc:chgData name="Jan Křivánek" userId="a92e7f74-d4e4-4bfc-af90-b0c63138e4a8" providerId="ADAL" clId="{285E84BA-22B2-4302-863D-742F439D07F7}" dt="2021-03-22T19:34:20.555" v="106"/>
        <pc:sldMkLst>
          <pc:docMk/>
          <pc:sldMk cId="0" sldId="469"/>
        </pc:sldMkLst>
      </pc:sldChg>
      <pc:sldChg chg="addSp modSp mod">
        <pc:chgData name="Jan Křivánek" userId="a92e7f74-d4e4-4bfc-af90-b0c63138e4a8" providerId="ADAL" clId="{285E84BA-22B2-4302-863D-742F439D07F7}" dt="2021-03-22T19:40:54.717" v="161" actId="5793"/>
        <pc:sldMkLst>
          <pc:docMk/>
          <pc:sldMk cId="0" sldId="470"/>
        </pc:sldMkLst>
        <pc:spChg chg="mod">
          <ac:chgData name="Jan Křivánek" userId="a92e7f74-d4e4-4bfc-af90-b0c63138e4a8" providerId="ADAL" clId="{285E84BA-22B2-4302-863D-742F439D07F7}" dt="2021-03-22T19:40:41.952" v="155" actId="2711"/>
          <ac:spMkLst>
            <pc:docMk/>
            <pc:sldMk cId="0" sldId="470"/>
            <ac:spMk id="57346" creationId="{9F18C41B-CBDD-4779-9C2C-2C4B167B375F}"/>
          </ac:spMkLst>
        </pc:spChg>
        <pc:spChg chg="mod">
          <ac:chgData name="Jan Křivánek" userId="a92e7f74-d4e4-4bfc-af90-b0c63138e4a8" providerId="ADAL" clId="{285E84BA-22B2-4302-863D-742F439D07F7}" dt="2021-03-22T19:40:54.717" v="161" actId="5793"/>
          <ac:spMkLst>
            <pc:docMk/>
            <pc:sldMk cId="0" sldId="470"/>
            <ac:spMk id="57347" creationId="{0353610E-B849-428A-90C5-DD7CE453D71E}"/>
          </ac:spMkLst>
        </pc:spChg>
        <pc:picChg chg="add mod">
          <ac:chgData name="Jan Křivánek" userId="a92e7f74-d4e4-4bfc-af90-b0c63138e4a8" providerId="ADAL" clId="{285E84BA-22B2-4302-863D-742F439D07F7}" dt="2021-03-22T19:40:50.693" v="157" actId="1076"/>
          <ac:picMkLst>
            <pc:docMk/>
            <pc:sldMk cId="0" sldId="470"/>
            <ac:picMk id="3" creationId="{5412FB30-A5D5-4660-8F7F-C352A797878A}"/>
          </ac:picMkLst>
        </pc:picChg>
      </pc:sldChg>
      <pc:sldChg chg="addSp modSp new">
        <pc:chgData name="Jan Křivánek" userId="a92e7f74-d4e4-4bfc-af90-b0c63138e4a8" providerId="ADAL" clId="{285E84BA-22B2-4302-863D-742F439D07F7}" dt="2021-03-22T19:42:23.052" v="191"/>
        <pc:sldMkLst>
          <pc:docMk/>
          <pc:sldMk cId="2620357162" sldId="471"/>
        </pc:sldMkLst>
        <pc:picChg chg="add mod">
          <ac:chgData name="Jan Křivánek" userId="a92e7f74-d4e4-4bfc-af90-b0c63138e4a8" providerId="ADAL" clId="{285E84BA-22B2-4302-863D-742F439D07F7}" dt="2021-03-22T19:42:23.052" v="191"/>
          <ac:picMkLst>
            <pc:docMk/>
            <pc:sldMk cId="2620357162" sldId="471"/>
            <ac:picMk id="2" creationId="{4DBCEB0D-62C5-43F1-9088-900CD3312900}"/>
          </ac:picMkLst>
        </pc:picChg>
      </pc:sldChg>
      <pc:sldChg chg="addSp modSp new mod ord">
        <pc:chgData name="Jan Křivánek" userId="a92e7f74-d4e4-4bfc-af90-b0c63138e4a8" providerId="ADAL" clId="{285E84BA-22B2-4302-863D-742F439D07F7}" dt="2021-03-23T10:33:15.040" v="370"/>
        <pc:sldMkLst>
          <pc:docMk/>
          <pc:sldMk cId="766466715" sldId="472"/>
        </pc:sldMkLst>
        <pc:spChg chg="add mod">
          <ac:chgData name="Jan Křivánek" userId="a92e7f74-d4e4-4bfc-af90-b0c63138e4a8" providerId="ADAL" clId="{285E84BA-22B2-4302-863D-742F439D07F7}" dt="2021-03-23T10:31:55.312" v="366" actId="113"/>
          <ac:spMkLst>
            <pc:docMk/>
            <pc:sldMk cId="766466715" sldId="472"/>
            <ac:spMk id="5" creationId="{477DD37A-B43B-496A-AAF9-02FC3BF3643F}"/>
          </ac:spMkLst>
        </pc:spChg>
        <pc:picChg chg="add mod">
          <ac:chgData name="Jan Křivánek" userId="a92e7f74-d4e4-4bfc-af90-b0c63138e4a8" providerId="ADAL" clId="{285E84BA-22B2-4302-863D-742F439D07F7}" dt="2021-03-23T10:29:19.253" v="292" actId="14100"/>
          <ac:picMkLst>
            <pc:docMk/>
            <pc:sldMk cId="766466715" sldId="472"/>
            <ac:picMk id="1026" creationId="{C816AF6E-90EC-4604-975C-E8CD262527A6}"/>
          </ac:picMkLst>
        </pc:picChg>
        <pc:picChg chg="add mod">
          <ac:chgData name="Jan Křivánek" userId="a92e7f74-d4e4-4bfc-af90-b0c63138e4a8" providerId="ADAL" clId="{285E84BA-22B2-4302-863D-742F439D07F7}" dt="2021-03-23T10:29:22.289" v="294" actId="1076"/>
          <ac:picMkLst>
            <pc:docMk/>
            <pc:sldMk cId="766466715" sldId="472"/>
            <ac:picMk id="1028" creationId="{5F9D9CB9-7582-4B74-9372-BDE0955B220C}"/>
          </ac:picMkLst>
        </pc:picChg>
        <pc:picChg chg="add mod">
          <ac:chgData name="Jan Křivánek" userId="a92e7f74-d4e4-4bfc-af90-b0c63138e4a8" providerId="ADAL" clId="{285E84BA-22B2-4302-863D-742F439D07F7}" dt="2021-03-23T10:29:20.787" v="293" actId="1076"/>
          <ac:picMkLst>
            <pc:docMk/>
            <pc:sldMk cId="766466715" sldId="472"/>
            <ac:picMk id="1030" creationId="{1248B6A2-14BC-4DCC-B10D-BB3544E7F8D7}"/>
          </ac:picMkLst>
        </pc:picChg>
      </pc:sldChg>
      <pc:sldChg chg="addSp delSp modSp new mod ord">
        <pc:chgData name="Jan Křivánek" userId="a92e7f74-d4e4-4bfc-af90-b0c63138e4a8" providerId="ADAL" clId="{285E84BA-22B2-4302-863D-742F439D07F7}" dt="2021-03-23T10:33:15.040" v="370"/>
        <pc:sldMkLst>
          <pc:docMk/>
          <pc:sldMk cId="545452638" sldId="473"/>
        </pc:sldMkLst>
        <pc:spChg chg="add mod">
          <ac:chgData name="Jan Křivánek" userId="a92e7f74-d4e4-4bfc-af90-b0c63138e4a8" providerId="ADAL" clId="{285E84BA-22B2-4302-863D-742F439D07F7}" dt="2021-03-23T10:31:28.147" v="322" actId="403"/>
          <ac:spMkLst>
            <pc:docMk/>
            <pc:sldMk cId="545452638" sldId="473"/>
            <ac:spMk id="2" creationId="{EDB9E64E-F9A2-4478-AF50-7F2C98212FFF}"/>
          </ac:spMkLst>
        </pc:spChg>
        <pc:picChg chg="add mod">
          <ac:chgData name="Jan Křivánek" userId="a92e7f74-d4e4-4bfc-af90-b0c63138e4a8" providerId="ADAL" clId="{285E84BA-22B2-4302-863D-742F439D07F7}" dt="2021-03-23T10:30:52.088" v="304" actId="1076"/>
          <ac:picMkLst>
            <pc:docMk/>
            <pc:sldMk cId="545452638" sldId="473"/>
            <ac:picMk id="2050" creationId="{EC5E2361-F313-422C-9556-1429D41BA678}"/>
          </ac:picMkLst>
        </pc:picChg>
        <pc:picChg chg="add del">
          <ac:chgData name="Jan Křivánek" userId="a92e7f74-d4e4-4bfc-af90-b0c63138e4a8" providerId="ADAL" clId="{285E84BA-22B2-4302-863D-742F439D07F7}" dt="2021-03-23T10:30:32.799" v="300" actId="478"/>
          <ac:picMkLst>
            <pc:docMk/>
            <pc:sldMk cId="545452638" sldId="473"/>
            <ac:picMk id="2052" creationId="{FA1532A9-9A07-4D0D-8482-DABB2F2F1140}"/>
          </ac:picMkLst>
        </pc:picChg>
        <pc:picChg chg="add mod">
          <ac:chgData name="Jan Křivánek" userId="a92e7f74-d4e4-4bfc-af90-b0c63138e4a8" providerId="ADAL" clId="{285E84BA-22B2-4302-863D-742F439D07F7}" dt="2021-03-23T10:31:10.425" v="311" actId="1076"/>
          <ac:picMkLst>
            <pc:docMk/>
            <pc:sldMk cId="545452638" sldId="473"/>
            <ac:picMk id="2054" creationId="{2CABB361-4E18-4F63-908E-2844AC1F22A5}"/>
          </ac:picMkLst>
        </pc:picChg>
        <pc:picChg chg="add mod">
          <ac:chgData name="Jan Křivánek" userId="a92e7f74-d4e4-4bfc-af90-b0c63138e4a8" providerId="ADAL" clId="{285E84BA-22B2-4302-863D-742F439D07F7}" dt="2021-03-23T10:31:07.389" v="310" actId="1076"/>
          <ac:picMkLst>
            <pc:docMk/>
            <pc:sldMk cId="545452638" sldId="473"/>
            <ac:picMk id="2056" creationId="{952EE142-9E7A-41C1-B7F5-10B8AF1C6821}"/>
          </ac:picMkLst>
        </pc:picChg>
      </pc:sldChg>
      <pc:sldChg chg="addSp delSp modSp new mod">
        <pc:chgData name="Jan Křivánek" userId="a92e7f74-d4e4-4bfc-af90-b0c63138e4a8" providerId="ADAL" clId="{285E84BA-22B2-4302-863D-742F439D07F7}" dt="2021-03-23T10:36:56.404" v="399" actId="20577"/>
        <pc:sldMkLst>
          <pc:docMk/>
          <pc:sldMk cId="328639767" sldId="474"/>
        </pc:sldMkLst>
        <pc:spChg chg="add mod">
          <ac:chgData name="Jan Křivánek" userId="a92e7f74-d4e4-4bfc-af90-b0c63138e4a8" providerId="ADAL" clId="{285E84BA-22B2-4302-863D-742F439D07F7}" dt="2021-03-23T10:36:56.404" v="399" actId="20577"/>
          <ac:spMkLst>
            <pc:docMk/>
            <pc:sldMk cId="328639767" sldId="474"/>
            <ac:spMk id="7" creationId="{8192FBA6-258F-4999-BC2C-5D7CEEF64EF3}"/>
          </ac:spMkLst>
        </pc:spChg>
        <pc:picChg chg="add mod">
          <ac:chgData name="Jan Křivánek" userId="a92e7f74-d4e4-4bfc-af90-b0c63138e4a8" providerId="ADAL" clId="{285E84BA-22B2-4302-863D-742F439D07F7}" dt="2021-03-23T10:36:45.592" v="392" actId="1076"/>
          <ac:picMkLst>
            <pc:docMk/>
            <pc:sldMk cId="328639767" sldId="474"/>
            <ac:picMk id="3074" creationId="{DB167ABC-5832-4BCE-B498-E99FE3546C51}"/>
          </ac:picMkLst>
        </pc:picChg>
        <pc:picChg chg="add mod">
          <ac:chgData name="Jan Křivánek" userId="a92e7f74-d4e4-4bfc-af90-b0c63138e4a8" providerId="ADAL" clId="{285E84BA-22B2-4302-863D-742F439D07F7}" dt="2021-03-23T10:36:43.169" v="391" actId="1076"/>
          <ac:picMkLst>
            <pc:docMk/>
            <pc:sldMk cId="328639767" sldId="474"/>
            <ac:picMk id="3076" creationId="{D8E7443C-CF17-4EB9-A637-0D9D6BF89EC8}"/>
          </ac:picMkLst>
        </pc:picChg>
        <pc:picChg chg="add del">
          <ac:chgData name="Jan Křivánek" userId="a92e7f74-d4e4-4bfc-af90-b0c63138e4a8" providerId="ADAL" clId="{285E84BA-22B2-4302-863D-742F439D07F7}" dt="2021-03-23T10:35:31.212" v="378" actId="478"/>
          <ac:picMkLst>
            <pc:docMk/>
            <pc:sldMk cId="328639767" sldId="474"/>
            <ac:picMk id="3078" creationId="{F105485E-188E-4B85-B6C8-FE29EC1CB840}"/>
          </ac:picMkLst>
        </pc:picChg>
        <pc:picChg chg="add del mod">
          <ac:chgData name="Jan Křivánek" userId="a92e7f74-d4e4-4bfc-af90-b0c63138e4a8" providerId="ADAL" clId="{285E84BA-22B2-4302-863D-742F439D07F7}" dt="2021-03-23T10:36:19.459" v="381" actId="478"/>
          <ac:picMkLst>
            <pc:docMk/>
            <pc:sldMk cId="328639767" sldId="474"/>
            <ac:picMk id="3080" creationId="{CF562DC3-3A05-4D32-B1A2-431A1EEA6B37}"/>
          </ac:picMkLst>
        </pc:picChg>
        <pc:picChg chg="add mod">
          <ac:chgData name="Jan Křivánek" userId="a92e7f74-d4e4-4bfc-af90-b0c63138e4a8" providerId="ADAL" clId="{285E84BA-22B2-4302-863D-742F439D07F7}" dt="2021-03-23T10:36:38.699" v="389" actId="1076"/>
          <ac:picMkLst>
            <pc:docMk/>
            <pc:sldMk cId="328639767" sldId="474"/>
            <ac:picMk id="3082" creationId="{4989F969-BF58-4A33-8A94-806544F7449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3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8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037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E9899-6EC2-40B0-BBBB-042386019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046F1E-2234-4B07-B5E5-E91F3576B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015A0F-EBBB-4A1C-B5F6-65674010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111708-5917-4FA4-ACBA-84ECE235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8CE462-2632-4BF1-A145-88D75140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122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98F4A-EF18-427B-9340-1CCA93B9B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2BB7F-1A79-46FB-B8B8-0AEA8DD3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A9982D-D720-45F8-8E8E-C8BFC87D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5C0709-9810-4768-ABDB-CBD81725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470D3-655A-4F55-B417-9437A95D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535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F3726-85C5-4E6A-BB81-35D4802E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6C821E-BC13-4599-9D9B-F99946538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C7F6B6-DC02-4EA1-9A03-82F850AF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8B2820-0D63-4A9E-B1C7-E84ADC7E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F6BC3B-67BB-42F4-8E1F-55C9C59A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175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756A0-E983-4976-B318-148E7536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C6FC3C-1F1E-46E9-954A-FF8B28710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82990FF-A9F3-47B4-91D7-FB1E66368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92843D-BF6E-445D-BD70-66F44A6E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8C2A30-66A0-4606-B2A7-9A79ABA8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C648B8-74E7-44B0-B0EA-01A40C1F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707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A3F72-3DDA-4237-AA8C-A7D3D7CCC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D21D8F-E94A-4371-8CB6-C8195D259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A953CA4-AFE7-419D-930C-F937F0F8A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0C3280-4302-42F6-8E2C-E3083D4B8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E930D1-03C0-4ED3-A1F9-476157B64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A523A7A-C07B-4254-9B5E-9DE29A625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F437C77-EAA8-4047-8887-3AF30B3A2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BD67DC2-A5F0-448A-B7BD-0585091D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79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9AF8F-2D97-4B7F-86EC-D1397E07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3EA108B-2354-4BBE-BB2E-D60E5BE41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F437040-1BC7-427F-A9E7-93C22BC9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B310DE8-2E91-492B-8EE7-13933755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752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EB65D3-8997-4376-8464-3ED7EE6B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87A3DF-B0F1-4B5B-B942-D418240D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397076-9351-44B6-A417-19805E9E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8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5466FB-528D-4124-A17D-436AEEBF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C0D769-ADDF-4F24-BEE9-E4F9587D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A9561F-5491-47BD-BFAE-69BAB7EF6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B49877-04D1-4A14-A794-009FAF53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786E97-542A-4651-A99D-8622DCAA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B6D255-5F3C-4D80-9BD5-F63439C9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85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295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FA808-F569-4B88-9725-81DF22B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20F8496-B888-4E0B-8F6D-A7C00ACD5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7FEC0E-12D5-4146-BA08-812497083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65CBAB-43C1-44A4-85EE-7E60332F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9AC4FE-9E24-48AE-A09B-68AC02DE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8CEDC7-EA55-4286-9D23-B42AF732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381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9844E-476F-4601-B3DC-7EF69E31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513E3B1-9254-4C2E-B043-02EA41FA1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E3E2EC-EF50-4262-93B4-30C98549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F56866-6D4B-40FC-A98E-ADF4270E6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B2F455-DF2A-4092-BAAE-FC9AA352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792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4D3665-D10C-4E5F-9143-A8CA9489D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CEF3B7-361D-44A7-B1FA-3D06E49BF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4B8B84-2BF3-4D91-8A8D-3C91EE89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42979D-4584-4E3F-9FDB-E1D8C2CD3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1C4E4E-5B7A-4BE8-8539-902DDB99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074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2912E0-FAE6-4DA3-8475-66E7DCC24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E15D4C-EE34-40AD-9455-934070472E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F7F49-99CF-469D-B2B5-5305CF7C3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A36A2-6083-4298-82CE-F02861B9FF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079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E3BC4-107D-4137-B1A6-A263032363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E1C248-AC53-4F79-B72E-09FAE49A3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945EF3-8541-4FB7-BB9A-3E9590370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E7B60-3852-41DC-970F-92B593958E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703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220260-9497-48BD-BCE8-781570BFE2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F60174-DFB8-4A61-A5B8-B61D7D2F7E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80545B-74FE-40EF-83CB-D401DC564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14D9E-4D6B-4974-931F-83C673F508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8388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5E147C-B25C-4EC8-A1F7-9302284A07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EBE223-6DE6-4560-8F20-408FF680A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35C8CD-B421-46AA-9214-B1B21321E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DA06F-3819-47EE-8030-EF04DDC843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0366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078EC2-31E2-4F9B-BD66-7B7D6B9D1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331994-E524-42C0-80C7-B63095C0D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186B07-A308-4366-A9BA-23759D45DF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15942-F1CC-4E65-ADFE-F9267B002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9638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23C396-6135-4941-A7A0-C4720CF0C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7F950EF-FB72-4C7B-B34C-26A6FC84D3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25F8E3-0482-4CD8-91ED-8A970FCE09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08321-E7F0-43BA-AD56-455D8946CE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0048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191E52-B790-452F-9247-118031BCC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AE367F-26AF-4969-BB61-B8BB71AD1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B366F2-90A2-45E4-BDCE-98CA1B09DA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279F9-4E09-463E-942E-C8D1AB8CDA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77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83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771E8A-4B54-4403-B26E-6C3049B703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564B6B-1F87-4847-91D8-9E6262A70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07C427-76E5-4F0D-A24C-5600B91D5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305EE-FFD2-453F-8853-3731D0BB16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6181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1B432-F72A-48F7-9423-57057881F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5D6C21-EE96-4A82-A856-A36296AB1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7A67D-3F13-470D-98E5-37A3CC499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EDECD-CD06-4615-998C-6C8B3CA379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2449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9D01EE-6227-41BD-A348-2B2C6FB4E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9EB1B8-F4ED-42AF-BD35-3D1AA2B26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EA0ED-D77D-40CC-B9A8-3C13BE858A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F1AE8-E8D2-4C7C-AE12-3F0A7474A4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3965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8EEBDF-B667-49C6-B8C6-9D1A2FFB0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2AF5AD-C17B-4088-8287-5D906174C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F57EF3-F277-4A14-8F55-A81C9FD4FC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50A28-A15B-441F-970A-640D4FD834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9305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63D094-97A0-4155-B317-F5C1578D4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42141A-148B-4253-AC88-B62A07B21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4ECC5-77B1-429F-B325-E8165D225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ADA9F-3D32-4B75-894A-A2C778DEF2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6932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9A6EDA-DFA6-4E05-B7B9-8E2367252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43A56-BD5A-41C3-A58E-0DEF70DDD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A2038-6F19-466A-AE13-16C232349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3AB45-62BE-4E71-930B-B85D196977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811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82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6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00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3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58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68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8E4DFC6-1264-4ACD-84FA-87BFC752C1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38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3D0551F-4BAA-4BC8-B0D6-8A4A1D9DF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D82F6B-9130-4CD5-B92E-28DD3C06A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758584-F02C-4F15-B67C-F539CE944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56898-4212-4F23-B89E-6FF65A1D4A1E}" type="datetimeFigureOut">
              <a:rPr lang="cs-CZ" smtClean="0"/>
              <a:t>23.03.2021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E0A9B4-ED3C-4BBA-9D5E-326BAD86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107580-317A-4B27-8BA5-500761937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044D2-8A69-4CB3-BF04-4D49DE39E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7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C34FB89-3578-4C8C-A9B0-10CAECA1D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DDB37B5-93F3-4268-ADF7-CB85DE397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BC3770E-4CC6-47EB-8DB1-61BCB9B6496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C528F7-4F29-4E7D-94F9-9772649456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5EC377-6F4D-461C-8BCB-981C3DCBA4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FA87E38-3CBE-42A3-8A5E-459A19274F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27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http://www.sapmed.ac.jp/histology/hist/Page09/fig03.gif" TargetMode="External"/><Relationship Id="rId7" Type="http://schemas.openxmlformats.org/officeDocument/2006/relationships/image" Target="http://www.sapmed.ac.jp/histology/hist/Page09/fig04.gif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http://www.sapmed.ac.jp/histology/hist/Page09/fig05.gif" TargetMode="External"/><Relationship Id="rId4" Type="http://schemas.openxmlformats.org/officeDocument/2006/relationships/image" Target="../media/image22.gif"/><Relationship Id="rId9" Type="http://schemas.openxmlformats.org/officeDocument/2006/relationships/image" Target="http://www.sapmed.ac.jp/histology/hist/Page09/fig06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s://www.bioeng.auckland.ac.nz/physiome/ontologies/urinary/Cells_html_20345d53.jpg&amp;imgrefurl=https://www.bioeng.auckland.ac.nz/physiome/ontologies/urinary/cells.php&amp;usg=__f_gEgeODFLx8SZMdHm852f78vBQ=&amp;h=1066&amp;w=1011&amp;sz=216&amp;hl=cs&amp;start=159&amp;tbnid=lUQuAnU4tBd7aM:&amp;tbnh=150&amp;tbnw=142&amp;prev=/images%3Fq%3Dintercalated%2Bduct%26gbv%3D2%26ndsp%3D20%26hl%3Dcs%26sa%3DN%26start%3D14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5888"/>
            <a:ext cx="8892480" cy="13208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>
                <a:latin typeface="+mn-lt"/>
                <a:ea typeface="+mn-ea"/>
                <a:cs typeface="+mn-cs"/>
              </a:rPr>
              <a:t>Praktikum</a:t>
            </a:r>
            <a:r>
              <a:rPr lang="cs-CZ" sz="3200" b="1" dirty="0"/>
              <a:t> 2</a:t>
            </a:r>
            <a:endParaRPr lang="en-GB" sz="3200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36688"/>
            <a:ext cx="8713093" cy="1848296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endParaRPr lang="cs-CZ" sz="2800" dirty="0"/>
          </a:p>
          <a:p>
            <a:pPr marL="0" indent="0" algn="ctr">
              <a:buNone/>
              <a:defRPr/>
            </a:pPr>
            <a:r>
              <a:rPr lang="cs-CZ" sz="2800" dirty="0"/>
              <a:t>Velké slinné žlázy</a:t>
            </a:r>
          </a:p>
          <a:p>
            <a:pPr marL="0" indent="0" algn="ctr">
              <a:buNone/>
              <a:defRPr/>
            </a:pPr>
            <a:r>
              <a:rPr lang="cs-CZ" sz="2000" dirty="0"/>
              <a:t>Zub – úvod, metody studia</a:t>
            </a:r>
          </a:p>
        </p:txBody>
      </p:sp>
      <p:pic>
        <p:nvPicPr>
          <p:cNvPr id="105474" name="Picture 2" descr="http://i.imgur.com/UGNiI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03477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19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875346E-6C41-48B2-A3EA-5E61966543A0}"/>
              </a:ext>
            </a:extLst>
          </p:cNvPr>
          <p:cNvSpPr txBox="1">
            <a:spLocks noChangeArrowheads="1"/>
          </p:cNvSpPr>
          <p:nvPr/>
        </p:nvSpPr>
        <p:spPr>
          <a:xfrm>
            <a:off x="1485900" y="615786"/>
            <a:ext cx="6172200" cy="844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cs-CZ" altLang="cs-CZ" sz="2400" dirty="0">
                <a:latin typeface="+mn-lt"/>
              </a:rPr>
              <a:t>Žlázové vývody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1A1917-6132-4E0B-931A-CCC7AA0BDF6C}"/>
              </a:ext>
            </a:extLst>
          </p:cNvPr>
          <p:cNvSpPr txBox="1">
            <a:spLocks noChangeArrowheads="1"/>
          </p:cNvSpPr>
          <p:nvPr/>
        </p:nvSpPr>
        <p:spPr>
          <a:xfrm>
            <a:off x="1069181" y="1363815"/>
            <a:ext cx="6588919" cy="36968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Tx/>
              <a:buNone/>
            </a:pPr>
            <a:r>
              <a:rPr lang="cs-CZ" altLang="cs-CZ" sz="2100" dirty="0"/>
              <a:t>– </a:t>
            </a:r>
            <a:r>
              <a:rPr lang="cs-CZ" altLang="cs-CZ" sz="2100" dirty="0">
                <a:solidFill>
                  <a:srgbClr val="00CC00"/>
                </a:solidFill>
              </a:rPr>
              <a:t>Intercelulární </a:t>
            </a:r>
            <a:r>
              <a:rPr lang="cs-CZ" altLang="cs-CZ" sz="15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cs-CZ" altLang="cs-CZ" sz="1500" i="1" dirty="0">
                <a:solidFill>
                  <a:srgbClr val="0000FF"/>
                </a:solidFill>
              </a:rPr>
              <a:t>nemají vlastní stěnu</a:t>
            </a:r>
            <a:r>
              <a:rPr lang="cs-CZ" altLang="cs-CZ" sz="15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mezibuněčný prostor)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sz="2100" dirty="0"/>
              <a:t>– </a:t>
            </a:r>
            <a:r>
              <a:rPr lang="cs-CZ" altLang="cs-CZ" sz="2100" dirty="0">
                <a:solidFill>
                  <a:srgbClr val="00CC00"/>
                </a:solidFill>
              </a:rPr>
              <a:t>Vsunuté</a:t>
            </a:r>
            <a:r>
              <a:rPr lang="cs-CZ" altLang="cs-CZ" sz="2100" dirty="0"/>
              <a:t> </a:t>
            </a:r>
            <a:r>
              <a:rPr lang="cs-CZ" altLang="cs-CZ" sz="1500" i="1" dirty="0"/>
              <a:t>(</a:t>
            </a:r>
            <a:r>
              <a:rPr lang="cs-CZ" altLang="cs-CZ" sz="1500" i="1" dirty="0" err="1">
                <a:solidFill>
                  <a:srgbClr val="0000FF"/>
                </a:solidFill>
              </a:rPr>
              <a:t>jednovrst</a:t>
            </a:r>
            <a:r>
              <a:rPr lang="cs-CZ" altLang="cs-CZ" sz="1500" i="1" dirty="0">
                <a:solidFill>
                  <a:srgbClr val="0000FF"/>
                </a:solidFill>
              </a:rPr>
              <a:t>. plochý </a:t>
            </a:r>
            <a:r>
              <a:rPr lang="cs-CZ" altLang="cs-CZ" sz="1500" i="1" dirty="0" err="1">
                <a:solidFill>
                  <a:srgbClr val="0000FF"/>
                </a:solidFill>
              </a:rPr>
              <a:t>ep</a:t>
            </a:r>
            <a:r>
              <a:rPr lang="cs-CZ" altLang="cs-CZ" sz="1500" i="1" dirty="0"/>
              <a:t>., jen v serózních a smíšených žlázách)</a:t>
            </a:r>
            <a:r>
              <a:rPr lang="cs-CZ" altLang="cs-CZ" sz="2100" dirty="0"/>
              <a:t>                                                               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sz="2100" dirty="0"/>
              <a:t>– </a:t>
            </a:r>
            <a:r>
              <a:rPr lang="cs-CZ" altLang="cs-CZ" sz="2100" dirty="0">
                <a:solidFill>
                  <a:srgbClr val="00CC00"/>
                </a:solidFill>
              </a:rPr>
              <a:t>Žíhané</a:t>
            </a:r>
            <a:r>
              <a:rPr lang="cs-CZ" altLang="cs-CZ" sz="2100" dirty="0"/>
              <a:t> </a:t>
            </a:r>
            <a:r>
              <a:rPr lang="cs-CZ" altLang="cs-CZ" sz="1500" i="1" dirty="0"/>
              <a:t>(</a:t>
            </a:r>
            <a:r>
              <a:rPr lang="cs-CZ" altLang="cs-CZ" sz="1500" i="1" dirty="0" err="1">
                <a:solidFill>
                  <a:srgbClr val="0000FF"/>
                </a:solidFill>
              </a:rPr>
              <a:t>jednovrst.kubický</a:t>
            </a:r>
            <a:r>
              <a:rPr lang="cs-CZ" altLang="cs-CZ" sz="1500" i="1" dirty="0">
                <a:solidFill>
                  <a:srgbClr val="0000FF"/>
                </a:solidFill>
              </a:rPr>
              <a:t> </a:t>
            </a:r>
            <a:r>
              <a:rPr lang="cs-CZ" altLang="cs-CZ" sz="1500" i="1" dirty="0" err="1">
                <a:solidFill>
                  <a:srgbClr val="0000FF"/>
                </a:solidFill>
              </a:rPr>
              <a:t>ep</a:t>
            </a:r>
            <a:r>
              <a:rPr lang="cs-CZ" altLang="cs-CZ" sz="1500" i="1" dirty="0"/>
              <a:t>.; bazální labyrint </a:t>
            </a:r>
            <a:r>
              <a:rPr lang="cs-CZ" altLang="cs-CZ" sz="1500" i="1" dirty="0">
                <a:sym typeface="Wingdings" panose="05000000000000000000" pitchFamily="2" charset="2"/>
              </a:rPr>
              <a:t> žíhání</a:t>
            </a:r>
            <a:r>
              <a:rPr lang="cs-CZ" altLang="cs-CZ" sz="1500" i="1" dirty="0"/>
              <a:t>)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sz="2100" dirty="0"/>
              <a:t>– </a:t>
            </a:r>
            <a:r>
              <a:rPr lang="cs-CZ" altLang="cs-CZ" sz="2100" dirty="0" err="1">
                <a:solidFill>
                  <a:srgbClr val="00CC00"/>
                </a:solidFill>
              </a:rPr>
              <a:t>Interlobulární</a:t>
            </a:r>
            <a:r>
              <a:rPr lang="cs-CZ" altLang="cs-CZ" sz="2100" dirty="0">
                <a:solidFill>
                  <a:srgbClr val="00CC00"/>
                </a:solidFill>
              </a:rPr>
              <a:t> </a:t>
            </a:r>
            <a:r>
              <a:rPr lang="cs-CZ" altLang="cs-CZ" sz="1500" i="1" dirty="0"/>
              <a:t>(</a:t>
            </a:r>
            <a:r>
              <a:rPr lang="cs-CZ" altLang="cs-CZ" sz="1500" i="1" dirty="0" err="1">
                <a:solidFill>
                  <a:srgbClr val="0000FF"/>
                </a:solidFill>
              </a:rPr>
              <a:t>jednovrst</a:t>
            </a:r>
            <a:r>
              <a:rPr lang="cs-CZ" altLang="cs-CZ" sz="1500" i="1" dirty="0">
                <a:solidFill>
                  <a:srgbClr val="0000FF"/>
                </a:solidFill>
              </a:rPr>
              <a:t>. – </a:t>
            </a:r>
            <a:r>
              <a:rPr lang="cs-CZ" altLang="cs-CZ" sz="1500" i="1" dirty="0" err="1">
                <a:solidFill>
                  <a:srgbClr val="0000FF"/>
                </a:solidFill>
              </a:rPr>
              <a:t>vrst</a:t>
            </a:r>
            <a:r>
              <a:rPr lang="cs-CZ" altLang="cs-CZ" sz="1500" i="1" dirty="0">
                <a:solidFill>
                  <a:srgbClr val="0000FF"/>
                </a:solidFill>
              </a:rPr>
              <a:t>.</a:t>
            </a:r>
            <a:r>
              <a:rPr lang="cs-CZ" altLang="cs-CZ" sz="1500" i="1" dirty="0"/>
              <a:t> </a:t>
            </a:r>
            <a:r>
              <a:rPr lang="cs-CZ" altLang="cs-CZ" sz="1500" i="1" dirty="0">
                <a:solidFill>
                  <a:srgbClr val="0000FF"/>
                </a:solidFill>
              </a:rPr>
              <a:t>cylindr. </a:t>
            </a:r>
            <a:r>
              <a:rPr lang="cs-CZ" altLang="cs-CZ" sz="1500" i="1" dirty="0" err="1">
                <a:solidFill>
                  <a:srgbClr val="0000FF"/>
                </a:solidFill>
              </a:rPr>
              <a:t>ep</a:t>
            </a:r>
            <a:r>
              <a:rPr lang="cs-CZ" altLang="cs-CZ" sz="1500" i="1" dirty="0"/>
              <a:t>., probíhají v septech)</a:t>
            </a:r>
            <a:r>
              <a:rPr lang="cs-CZ" altLang="cs-CZ" sz="2100" dirty="0"/>
              <a:t>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lang="cs-CZ" altLang="cs-CZ" sz="2100" dirty="0"/>
              <a:t>– </a:t>
            </a:r>
            <a:r>
              <a:rPr lang="cs-CZ" altLang="cs-CZ" sz="2100" dirty="0">
                <a:solidFill>
                  <a:srgbClr val="00CC00"/>
                </a:solidFill>
              </a:rPr>
              <a:t>Hlavní </a:t>
            </a:r>
            <a:r>
              <a:rPr lang="cs-CZ" altLang="cs-CZ" sz="1500" i="1" dirty="0"/>
              <a:t>(</a:t>
            </a:r>
            <a:r>
              <a:rPr lang="cs-CZ" altLang="cs-CZ" sz="1500" i="1" dirty="0" err="1">
                <a:solidFill>
                  <a:srgbClr val="3333FF"/>
                </a:solidFill>
              </a:rPr>
              <a:t>vrst</a:t>
            </a:r>
            <a:r>
              <a:rPr lang="cs-CZ" altLang="cs-CZ" sz="1500" i="1" dirty="0">
                <a:solidFill>
                  <a:srgbClr val="3333FF"/>
                </a:solidFill>
              </a:rPr>
              <a:t>. </a:t>
            </a:r>
            <a:r>
              <a:rPr lang="cs-CZ" altLang="cs-CZ" sz="1500" i="1" dirty="0" err="1">
                <a:solidFill>
                  <a:srgbClr val="3333FF"/>
                </a:solidFill>
              </a:rPr>
              <a:t>dlažd</a:t>
            </a:r>
            <a:r>
              <a:rPr lang="cs-CZ" altLang="cs-CZ" sz="1500" i="1" dirty="0">
                <a:solidFill>
                  <a:srgbClr val="3333FF"/>
                </a:solidFill>
              </a:rPr>
              <a:t>. </a:t>
            </a:r>
            <a:r>
              <a:rPr lang="cs-CZ" altLang="cs-CZ" sz="1500" i="1" dirty="0" err="1">
                <a:solidFill>
                  <a:srgbClr val="3333FF"/>
                </a:solidFill>
              </a:rPr>
              <a:t>ep</a:t>
            </a:r>
            <a:r>
              <a:rPr lang="cs-CZ" altLang="cs-CZ" sz="1500" i="1" dirty="0"/>
              <a:t>.)</a:t>
            </a:r>
            <a:r>
              <a:rPr lang="cs-CZ" altLang="cs-CZ" sz="2100" dirty="0"/>
              <a:t> </a:t>
            </a:r>
          </a:p>
        </p:txBody>
      </p:sp>
      <p:pic>
        <p:nvPicPr>
          <p:cNvPr id="5" name="Picture 5" descr="http://www.sapmed.ac.jp/histology/hist/Page09/fig03.gif">
            <a:extLst>
              <a:ext uri="{FF2B5EF4-FFF2-40B4-BE49-F238E27FC236}">
                <a16:creationId xmlns:a16="http://schemas.microsoft.com/office/drawing/2014/main" id="{BBC01F65-0D49-4A8E-9627-7B7E14A8A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7432" y="3907386"/>
            <a:ext cx="4426650" cy="10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ight Arrow 6">
            <a:extLst>
              <a:ext uri="{FF2B5EF4-FFF2-40B4-BE49-F238E27FC236}">
                <a16:creationId xmlns:a16="http://schemas.microsoft.com/office/drawing/2014/main" id="{060A106B-7A7F-4F4F-B7F1-18E3A1B273CA}"/>
              </a:ext>
            </a:extLst>
          </p:cNvPr>
          <p:cNvSpPr/>
          <p:nvPr/>
        </p:nvSpPr>
        <p:spPr>
          <a:xfrm>
            <a:off x="1657518" y="3406880"/>
            <a:ext cx="4973774" cy="249876"/>
          </a:xfrm>
          <a:prstGeom prst="rightArrow">
            <a:avLst>
              <a:gd name="adj1" fmla="val 50000"/>
              <a:gd name="adj2" fmla="val 7172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8E71C75-CAD4-4DA3-9509-4D4333326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569" y="3429715"/>
            <a:ext cx="1080213" cy="27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cs-CZ" sz="1500" dirty="0">
                <a:latin typeface="+mn-lt"/>
              </a:rPr>
              <a:t>V</a:t>
            </a:r>
            <a:r>
              <a:rPr lang="en-GB" sz="1500" dirty="0" err="1">
                <a:latin typeface="+mn-lt"/>
              </a:rPr>
              <a:t>ývody</a:t>
            </a:r>
            <a:endParaRPr lang="cs-CZ" sz="1500" dirty="0">
              <a:latin typeface="+mn-lt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6465337-2C80-443B-AE45-9168B748FC7B}"/>
              </a:ext>
            </a:extLst>
          </p:cNvPr>
          <p:cNvSpPr/>
          <p:nvPr/>
        </p:nvSpPr>
        <p:spPr>
          <a:xfrm>
            <a:off x="3132721" y="3560181"/>
            <a:ext cx="82176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b="0" dirty="0">
                <a:latin typeface="+mn-lt"/>
              </a:rPr>
              <a:t>V</a:t>
            </a:r>
            <a:r>
              <a:rPr lang="en-GB" sz="1500" b="0" dirty="0" err="1">
                <a:latin typeface="+mn-lt"/>
              </a:rPr>
              <a:t>sunut</a:t>
            </a:r>
            <a:r>
              <a:rPr lang="cs-CZ" sz="1500" b="0" dirty="0">
                <a:latin typeface="+mn-lt"/>
              </a:rPr>
              <a:t>é</a:t>
            </a:r>
            <a:endParaRPr lang="en-GB" sz="1500" dirty="0">
              <a:latin typeface="+mn-lt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E085B11-8034-411D-A24D-B39AD3B54D41}"/>
              </a:ext>
            </a:extLst>
          </p:cNvPr>
          <p:cNvSpPr/>
          <p:nvPr/>
        </p:nvSpPr>
        <p:spPr>
          <a:xfrm>
            <a:off x="4397650" y="3219360"/>
            <a:ext cx="70884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b="0" dirty="0">
                <a:latin typeface="+mn-lt"/>
              </a:rPr>
              <a:t>Ž</a:t>
            </a:r>
            <a:r>
              <a:rPr lang="en-GB" sz="1500" b="0" dirty="0" err="1">
                <a:latin typeface="+mn-lt"/>
              </a:rPr>
              <a:t>íhan</a:t>
            </a:r>
            <a:r>
              <a:rPr lang="cs-CZ" sz="1500" b="0" dirty="0">
                <a:latin typeface="+mn-lt"/>
              </a:rPr>
              <a:t>é</a:t>
            </a:r>
            <a:endParaRPr lang="en-GB" sz="1500" dirty="0">
              <a:latin typeface="+mn-lt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2CC5B79-2E47-4D7A-8A8F-74CF0DA82C20}"/>
              </a:ext>
            </a:extLst>
          </p:cNvPr>
          <p:cNvSpPr/>
          <p:nvPr/>
        </p:nvSpPr>
        <p:spPr>
          <a:xfrm>
            <a:off x="1917432" y="3212976"/>
            <a:ext cx="12279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b="0" dirty="0">
                <a:latin typeface="+mn-lt"/>
              </a:rPr>
              <a:t>I</a:t>
            </a:r>
            <a:r>
              <a:rPr lang="en-GB" sz="1500" b="0" dirty="0" err="1">
                <a:latin typeface="+mn-lt"/>
              </a:rPr>
              <a:t>nter</a:t>
            </a:r>
            <a:r>
              <a:rPr lang="cs-CZ" sz="1500" b="0" dirty="0">
                <a:latin typeface="+mn-lt"/>
              </a:rPr>
              <a:t>celulární</a:t>
            </a:r>
            <a:endParaRPr lang="en-GB" sz="1500" dirty="0">
              <a:latin typeface="+mn-lt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80F7E94-4423-42EF-B4EF-2C3E3826E8DB}"/>
              </a:ext>
            </a:extLst>
          </p:cNvPr>
          <p:cNvSpPr/>
          <p:nvPr/>
        </p:nvSpPr>
        <p:spPr>
          <a:xfrm>
            <a:off x="6608427" y="3263183"/>
            <a:ext cx="670376" cy="272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cs-CZ" sz="1500" b="0" dirty="0">
                <a:latin typeface="+mn-lt"/>
              </a:rPr>
              <a:t>H</a:t>
            </a:r>
            <a:r>
              <a:rPr lang="en-GB" sz="1500" b="0" dirty="0" err="1">
                <a:latin typeface="+mn-lt"/>
              </a:rPr>
              <a:t>lavní</a:t>
            </a:r>
            <a:endParaRPr lang="cs-CZ" sz="1500" b="0" dirty="0">
              <a:latin typeface="+mn-lt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617C36EE-1973-4754-A036-5AC6912AE090}"/>
              </a:ext>
            </a:extLst>
          </p:cNvPr>
          <p:cNvSpPr/>
          <p:nvPr/>
        </p:nvSpPr>
        <p:spPr>
          <a:xfrm>
            <a:off x="5300162" y="3560181"/>
            <a:ext cx="12548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b="0" dirty="0" err="1">
                <a:latin typeface="+mn-lt"/>
              </a:rPr>
              <a:t>Interlobulární</a:t>
            </a:r>
            <a:endParaRPr lang="en-GB" sz="1500" dirty="0">
              <a:latin typeface="+mn-lt"/>
            </a:endParaRPr>
          </a:p>
        </p:txBody>
      </p:sp>
      <p:pic>
        <p:nvPicPr>
          <p:cNvPr id="4" name="Picture 4" descr="http://www.sapmed.ac.jp/histology/hist/Page09/fig05.gif">
            <a:extLst>
              <a:ext uri="{FF2B5EF4-FFF2-40B4-BE49-F238E27FC236}">
                <a16:creationId xmlns:a16="http://schemas.microsoft.com/office/drawing/2014/main" id="{A2FDB135-8BCD-4FD6-814D-E274C3C41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0246" y="4817502"/>
            <a:ext cx="1132770" cy="1066654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 descr="http://www.sapmed.ac.jp/histology/hist/Page09/fig04.gif">
            <a:extLst>
              <a:ext uri="{FF2B5EF4-FFF2-40B4-BE49-F238E27FC236}">
                <a16:creationId xmlns:a16="http://schemas.microsoft.com/office/drawing/2014/main" id="{4A297045-19F9-4C5A-9318-321FDDFE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7576" y="4817501"/>
            <a:ext cx="1057639" cy="106411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http://www.sapmed.ac.jp/histology/hist/Page09/fig06.gif">
            <a:extLst>
              <a:ext uri="{FF2B5EF4-FFF2-40B4-BE49-F238E27FC236}">
                <a16:creationId xmlns:a16="http://schemas.microsoft.com/office/drawing/2014/main" id="{0B8CBD14-903D-4E31-9768-F83F31A65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1200" y="4815163"/>
            <a:ext cx="1158321" cy="106665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024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829663" y="1104702"/>
            <a:ext cx="7484675" cy="147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Vsunut</a:t>
            </a:r>
            <a:r>
              <a:rPr lang="cs-CZ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é </a:t>
            </a: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vývod</a:t>
            </a:r>
            <a:r>
              <a:rPr lang="cs-CZ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y</a:t>
            </a:r>
          </a:p>
          <a:p>
            <a:pPr algn="l" defTabSz="685800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</a:pPr>
            <a:endParaRPr lang="cs-CZ" sz="675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Ú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zký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a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tenkostěnný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kanálek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na preparátech kolabovaný</a:t>
            </a:r>
          </a:p>
          <a:p>
            <a:pPr algn="l" defTabSz="685800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S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těna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: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bazální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membrán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a, </a:t>
            </a:r>
            <a:r>
              <a:rPr lang="cs-CZ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myoepitelové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buňky</a:t>
            </a: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a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jednovrstevný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plochý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až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nízce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kubický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epitel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</a:p>
          <a:p>
            <a:pPr algn="l" defTabSz="685800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Početné jsou u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serózní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ch žláz</a:t>
            </a:r>
          </a:p>
          <a:p>
            <a:pPr algn="l" defTabSz="685800" fontAlgn="auto">
              <a:lnSpc>
                <a:spcPct val="75000"/>
              </a:lnSpc>
              <a:spcBef>
                <a:spcPct val="50000"/>
              </a:spcBef>
              <a:spcAft>
                <a:spcPts val="0"/>
              </a:spcAft>
            </a:pP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(buňky vsunutých vývodů vylučují do sliny makromolekulární látky: lysozym + </a:t>
            </a:r>
            <a:r>
              <a:rPr lang="cs-CZ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lactoferin</a:t>
            </a: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)</a:t>
            </a:r>
          </a:p>
        </p:txBody>
      </p:sp>
      <p:pic>
        <p:nvPicPr>
          <p:cNvPr id="17411" name="Picture 4" descr="005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842626" y="2877775"/>
            <a:ext cx="4102894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5221245" y="3688591"/>
            <a:ext cx="917972" cy="971550"/>
          </a:xfrm>
          <a:prstGeom prst="ellipse">
            <a:avLst/>
          </a:prstGeom>
          <a:noFill/>
          <a:ln w="57150">
            <a:solidFill>
              <a:srgbClr val="006666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cs-CZ" sz="1350" b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7415" name="Picture 9" descr="Figure_11-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953244" y="2165295"/>
            <a:ext cx="2967038" cy="439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243750" y="974543"/>
            <a:ext cx="8494898" cy="159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Žíhan</a:t>
            </a:r>
            <a:r>
              <a:rPr lang="cs-CZ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é</a:t>
            </a:r>
            <a:r>
              <a:rPr lang="en-GB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vývod</a:t>
            </a:r>
            <a:r>
              <a:rPr lang="cs-CZ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6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endParaRPr lang="cs-CZ" sz="60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Š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irší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než vsunuté vývody (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preparátech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snadno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nalézt), obvykle uprostřed lalůčku (i na okraji)</a:t>
            </a:r>
          </a:p>
          <a:p>
            <a:pPr algn="l"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S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těna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: B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azální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membrán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a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a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jednovrstevn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ý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nízce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cylindrick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ý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epitel</a:t>
            </a:r>
            <a:endParaRPr lang="cs-CZ" sz="135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uňky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se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intenz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i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vně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barví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kyselými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barvivy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</a:t>
            </a: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na apexech mikroklky, b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áze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buněk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vykazují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radiální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žíhání</a:t>
            </a: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(</a:t>
            </a:r>
            <a:r>
              <a:rPr lang="cs-CZ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bazolaterální</a:t>
            </a: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labyrint)</a:t>
            </a:r>
          </a:p>
          <a:p>
            <a:pPr algn="l"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 cytoplazmě </a:t>
            </a:r>
            <a:r>
              <a:rPr lang="cs-CZ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cytokeratinová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cs-CZ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filamenta</a:t>
            </a:r>
            <a:endParaRPr lang="en-GB" sz="135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8436" name="Picture 2" descr="SLZLP0011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10000"/>
          </a:blip>
          <a:srcRect r="24023" b="12192"/>
          <a:stretch/>
        </p:blipFill>
        <p:spPr bwMode="auto">
          <a:xfrm>
            <a:off x="273082" y="2760208"/>
            <a:ext cx="3102785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Obdélník 6"/>
          <p:cNvSpPr>
            <a:spLocks noChangeArrowheads="1"/>
          </p:cNvSpPr>
          <p:nvPr/>
        </p:nvSpPr>
        <p:spPr bwMode="auto">
          <a:xfrm>
            <a:off x="243751" y="5422446"/>
            <a:ext cx="3102785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050" dirty="0" err="1">
                <a:solidFill>
                  <a:prstClr val="black"/>
                </a:solidFill>
                <a:latin typeface="Calibri" panose="020F0502020204030204"/>
              </a:rPr>
              <a:t>Glandula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1050" dirty="0" err="1">
                <a:solidFill>
                  <a:prstClr val="black"/>
                </a:solidFill>
                <a:latin typeface="Calibri" panose="020F0502020204030204"/>
              </a:rPr>
              <a:t>submandibularis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cs-CZ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</a:rPr>
              <a:t>SP-serózní aciny, 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Ž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</a:rPr>
              <a:t>V-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ž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</a:rPr>
              <a:t>íhaný vývod, E-erytrocyty v cév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ě.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1050" b="0" dirty="0" err="1">
                <a:solidFill>
                  <a:prstClr val="black"/>
                </a:solidFill>
                <a:latin typeface="Calibri" panose="020F0502020204030204"/>
              </a:rPr>
              <a:t>Masson</a:t>
            </a:r>
            <a:r>
              <a:rPr lang="cs-CZ" sz="1050" b="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ů</a:t>
            </a:r>
            <a:r>
              <a:rPr lang="cs-CZ" sz="1050" b="0" dirty="0" err="1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ž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</a:rPr>
              <a:t>lutý </a:t>
            </a:r>
            <a:r>
              <a:rPr lang="cs-CZ" sz="1050" b="0" dirty="0" err="1">
                <a:solidFill>
                  <a:prstClr val="black"/>
                </a:solidFill>
                <a:latin typeface="Calibri" panose="020F0502020204030204"/>
              </a:rPr>
              <a:t>trichrom</a:t>
            </a:r>
            <a:r>
              <a:rPr lang="cs-CZ" sz="1050" b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cs-CZ" sz="1050" b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 flipV="1">
            <a:off x="2141935" y="3429001"/>
            <a:ext cx="432197" cy="432197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cs-CZ" sz="1350" b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8439" name="Obrázek 6" descr="Figure_11-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2066" y="2901479"/>
            <a:ext cx="1971293" cy="295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006">
            <a:extLst>
              <a:ext uri="{FF2B5EF4-FFF2-40B4-BE49-F238E27FC236}">
                <a16:creationId xmlns:a16="http://schemas.microsoft.com/office/drawing/2014/main" id="{68A8A99C-B948-4F6D-AAE9-D233D8AE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942" y="4074507"/>
            <a:ext cx="2379971" cy="174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D314FD-EDF0-4E1A-9F37-429695CEC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095" y="2689547"/>
            <a:ext cx="3681374" cy="121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uňky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žíhan</a:t>
            </a:r>
            <a:r>
              <a:rPr lang="cs-CZ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ých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cs-CZ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výv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od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ů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upravují v sekretu 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o</a:t>
            </a:r>
            <a:r>
              <a:rPr lang="cs-CZ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bsah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vod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y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a 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elektrolytů (Na</a:t>
            </a:r>
            <a:r>
              <a:rPr lang="cs-CZ" sz="1350" b="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+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K</a:t>
            </a:r>
            <a:r>
              <a:rPr lang="cs-CZ" sz="1350" b="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+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Cl</a:t>
            </a:r>
            <a:r>
              <a:rPr lang="cs-CZ" sz="1350" b="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-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Ca</a:t>
            </a:r>
            <a:r>
              <a:rPr lang="cs-CZ" sz="1350" b="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2+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Mg</a:t>
            </a:r>
            <a:r>
              <a:rPr lang="cs-CZ" sz="1350" b="0" baseline="30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2+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HCO</a:t>
            </a:r>
            <a:r>
              <a:rPr lang="cs-CZ" sz="1350" b="0" baseline="-25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3</a:t>
            </a:r>
            <a:r>
              <a:rPr lang="cs-CZ" sz="1350" b="0" baseline="48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-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).</a:t>
            </a:r>
          </a:p>
          <a:p>
            <a:pPr algn="l" defTabSz="6858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Proti koncentračnímu gradientu </a:t>
            </a:r>
            <a:r>
              <a:rPr lang="cs-CZ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resorbce</a:t>
            </a:r>
            <a:r>
              <a:rPr lang="cs-CZ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Na+, a Cl- ; po spádu sekrece K+  a 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HCO3-</a:t>
            </a:r>
          </a:p>
          <a:p>
            <a:pPr algn="l" defTabSz="6858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nervová kontrola</a:t>
            </a:r>
            <a:endParaRPr lang="en-GB" sz="135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5A64F34-C497-4643-AED6-1FF1727FD993}"/>
              </a:ext>
            </a:extLst>
          </p:cNvPr>
          <p:cNvSpPr txBox="1">
            <a:spLocks noChangeArrowheads="1"/>
          </p:cNvSpPr>
          <p:nvPr/>
        </p:nvSpPr>
        <p:spPr>
          <a:xfrm>
            <a:off x="1171575" y="1168003"/>
            <a:ext cx="5192316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cs-CZ" altLang="cs-CZ" sz="1800" dirty="0">
                <a:solidFill>
                  <a:prstClr val="black"/>
                </a:solidFill>
                <a:latin typeface="Calibri" panose="020F0502020204030204"/>
              </a:rPr>
              <a:t>Žíhaný vývod – bazální labyrint</a:t>
            </a:r>
            <a:endParaRPr lang="cs-CZ" altLang="cs-CZ" sz="18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arotid2he" descr="par044he">
            <a:extLst>
              <a:ext uri="{FF2B5EF4-FFF2-40B4-BE49-F238E27FC236}">
                <a16:creationId xmlns:a16="http://schemas.microsoft.com/office/drawing/2014/main" id="{C14969FF-F88B-41F4-85AD-67B5DE07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13" y="2025253"/>
            <a:ext cx="3050381" cy="3975497"/>
          </a:xfrm>
          <a:prstGeom prst="rect">
            <a:avLst/>
          </a:prstGeom>
          <a:noFill/>
          <a:ln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9" descr="Cells_html_20345d53">
            <a:hlinkClick r:id="rId3"/>
            <a:extLst>
              <a:ext uri="{FF2B5EF4-FFF2-40B4-BE49-F238E27FC236}">
                <a16:creationId xmlns:a16="http://schemas.microsoft.com/office/drawing/2014/main" id="{B3454023-7C0F-49E8-9F9D-5A2A78C1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169" y="998935"/>
            <a:ext cx="1014413" cy="971550"/>
          </a:xfrm>
          <a:prstGeom prst="rect">
            <a:avLst/>
          </a:prstGeom>
          <a:ln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3">
            <a:extLst>
              <a:ext uri="{FF2B5EF4-FFF2-40B4-BE49-F238E27FC236}">
                <a16:creationId xmlns:a16="http://schemas.microsoft.com/office/drawing/2014/main" id="{9E97AA1C-4E0D-450A-A84A-DFD70DAE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2" y="5103019"/>
            <a:ext cx="3186113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3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Baze</a:t>
            </a:r>
            <a:r>
              <a:rPr lang="cs-CZ" altLang="cs-CZ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epitelové buňky:</a:t>
            </a:r>
          </a:p>
          <a:p>
            <a:pPr algn="l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3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Invaginace cytoplasmatické membrány, četné mitochondrie</a:t>
            </a:r>
          </a:p>
        </p:txBody>
      </p:sp>
      <p:pic>
        <p:nvPicPr>
          <p:cNvPr id="6" name="Picture 31" descr="Mitokid">
            <a:extLst>
              <a:ext uri="{FF2B5EF4-FFF2-40B4-BE49-F238E27FC236}">
                <a16:creationId xmlns:a16="http://schemas.microsoft.com/office/drawing/2014/main" id="{F9797695-4538-4884-B878-9A4241E8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7281" y="2025254"/>
            <a:ext cx="3186113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3">
            <a:extLst>
              <a:ext uri="{FF2B5EF4-FFF2-40B4-BE49-F238E27FC236}">
                <a16:creationId xmlns:a16="http://schemas.microsoft.com/office/drawing/2014/main" id="{CF5320EC-30AA-4A0F-AD03-07E4B222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581" y="1346210"/>
            <a:ext cx="129659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68580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cs-CZ" altLang="cs-CZ" sz="1350" b="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epitelová buňka</a:t>
            </a:r>
          </a:p>
        </p:txBody>
      </p:sp>
    </p:spTree>
    <p:extLst>
      <p:ext uri="{BB962C8B-B14F-4D97-AF65-F5344CB8AC3E}">
        <p14:creationId xmlns:p14="http://schemas.microsoft.com/office/powerpoint/2010/main" val="312615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0"/>
          <p:cNvSpPr>
            <a:spLocks noChangeArrowheads="1"/>
          </p:cNvSpPr>
          <p:nvPr/>
        </p:nvSpPr>
        <p:spPr bwMode="auto">
          <a:xfrm>
            <a:off x="1385888" y="4102895"/>
            <a:ext cx="637222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endParaRPr lang="cs-CZ" altLang="cs-CZ" sz="150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315562" y="1042606"/>
            <a:ext cx="8279606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Interlobulární</a:t>
            </a:r>
            <a:r>
              <a:rPr lang="en-GB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vývod</a:t>
            </a:r>
            <a:r>
              <a:rPr lang="cs-CZ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y</a:t>
            </a:r>
            <a:r>
              <a:rPr lang="en-GB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a </a:t>
            </a: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hlavní</a:t>
            </a:r>
            <a:r>
              <a:rPr lang="en-GB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vývod</a:t>
            </a:r>
            <a:endParaRPr lang="cs-CZ" sz="18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ct val="50000"/>
              </a:spcBef>
              <a:spcAft>
                <a:spcPts val="0"/>
              </a:spcAft>
            </a:pPr>
            <a:endParaRPr lang="cs-CZ" sz="135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cs-CZ" sz="1350" u="sng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I</a:t>
            </a:r>
            <a:r>
              <a:rPr lang="en-GB" sz="1350" u="sng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nterlobulární</a:t>
            </a:r>
            <a:r>
              <a:rPr lang="en-GB" sz="1350" u="sng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u="sng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vývody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endParaRPr lang="cs-CZ" sz="1350" b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probíhají ve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vazivových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septech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mezi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lalůčky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(cylindrický event. dvouřadý cylindrický epitel)</a:t>
            </a:r>
          </a:p>
          <a:p>
            <a:pPr algn="l" defTabSz="685800" fontAlgn="auto">
              <a:spcBef>
                <a:spcPct val="5000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znikají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spojením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několika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žíhaných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vývodů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a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jsou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vystlány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vysokým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jednovrstevným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cylindrickým</a:t>
            </a:r>
            <a:r>
              <a:rPr lang="cs-CZ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, 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v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terminálních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úsecích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i</a:t>
            </a:r>
            <a:r>
              <a:rPr lang="en-GB" sz="135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dvouřadým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cylindrickým</a:t>
            </a:r>
            <a:r>
              <a:rPr lang="en-GB" sz="13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35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epitelem</a:t>
            </a:r>
            <a:endParaRPr lang="cs-CZ" sz="135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0413C5-A2FA-4666-924D-C2B7F69C8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61" y="3341147"/>
            <a:ext cx="3138318" cy="15465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350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Hlavní </a:t>
            </a:r>
            <a:r>
              <a:rPr lang="en-GB" sz="1350" u="sng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vývod</a:t>
            </a:r>
            <a:r>
              <a:rPr lang="cs-CZ" sz="1350" u="sng" dirty="0">
                <a:solidFill>
                  <a:prstClr val="black"/>
                </a:solidFill>
                <a:latin typeface="Calibri" panose="020F0502020204030204"/>
                <a:cs typeface="+mn-cs"/>
              </a:rPr>
              <a:t>y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350" b="0" dirty="0">
                <a:solidFill>
                  <a:prstClr val="black"/>
                </a:solidFill>
                <a:latin typeface="Calibri" panose="020F0502020204030204"/>
                <a:cs typeface="+mn-cs"/>
              </a:rPr>
              <a:t>Dvouřadý cylindrický epitel s pohárkovými buňkami 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cs-CZ" sz="1350" b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350" b="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Ductus</a:t>
            </a:r>
            <a:r>
              <a:rPr lang="cs-CZ" sz="1350" b="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cs-CZ" sz="1350" b="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parotideus</a:t>
            </a:r>
            <a:endParaRPr lang="cs-CZ" sz="1350" b="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350" b="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Ductus</a:t>
            </a:r>
            <a:r>
              <a:rPr lang="cs-CZ" sz="1350" b="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cs-CZ" sz="1350" b="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submandibularis</a:t>
            </a:r>
            <a:endParaRPr lang="cs-CZ" sz="1350" b="0" i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350" b="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Ductus</a:t>
            </a:r>
            <a:r>
              <a:rPr lang="cs-CZ" sz="1350" b="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cs-CZ" sz="1350" b="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sublinguales</a:t>
            </a:r>
            <a:r>
              <a:rPr lang="cs-CZ" sz="1350" b="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(major et </a:t>
            </a:r>
            <a:r>
              <a:rPr lang="cs-CZ" sz="1350" b="0" i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minores</a:t>
            </a:r>
            <a:r>
              <a:rPr lang="cs-CZ" sz="1350" b="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)</a:t>
            </a:r>
          </a:p>
        </p:txBody>
      </p:sp>
      <p:pic>
        <p:nvPicPr>
          <p:cNvPr id="9" name="Picture 12" descr="gl">
            <a:extLst>
              <a:ext uri="{FF2B5EF4-FFF2-40B4-BE49-F238E27FC236}">
                <a16:creationId xmlns:a16="http://schemas.microsoft.com/office/drawing/2014/main" id="{C3A68C21-7A7E-47DB-B138-F0D57FB6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20311" b="24362"/>
          <a:stretch>
            <a:fillRect/>
          </a:stretch>
        </p:blipFill>
        <p:spPr bwMode="auto">
          <a:xfrm>
            <a:off x="3955212" y="2881694"/>
            <a:ext cx="4873228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35757" y="1051724"/>
            <a:ext cx="8079581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Hlavní </a:t>
            </a:r>
            <a:r>
              <a:rPr lang="en-GB" sz="1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vývod</a:t>
            </a:r>
            <a:r>
              <a:rPr lang="cs-CZ" sz="18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cs-CZ" sz="15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Dvou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řadý</a:t>
            </a:r>
            <a:r>
              <a:rPr lang="en-GB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cylindrický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epitel</a:t>
            </a:r>
            <a:endParaRPr lang="cs-CZ" sz="15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cs-CZ" sz="15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V</a:t>
            </a:r>
            <a:r>
              <a:rPr lang="en-GB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 </a:t>
            </a:r>
            <a:r>
              <a:rPr lang="en-GB" sz="15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epitelu</a:t>
            </a:r>
            <a:r>
              <a:rPr lang="en-GB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cs-CZ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jsou</a:t>
            </a:r>
            <a:r>
              <a:rPr lang="en-GB" sz="15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 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pohárkové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bu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ň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ky</a:t>
            </a:r>
            <a:endParaRPr lang="cs-CZ" sz="15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endParaRPr lang="cs-CZ" sz="15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  <a:cs typeface="+mn-cs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S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t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ě</a:t>
            </a:r>
            <a:r>
              <a:rPr lang="cs-CZ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n</a:t>
            </a:r>
            <a:r>
              <a:rPr lang="cs-CZ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a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cs-CZ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zesílena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hustým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kolagenním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vazivem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, </a:t>
            </a:r>
            <a:endParaRPr lang="cs-CZ" sz="15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pop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ř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.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i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 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hladkými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svalovými</a:t>
            </a:r>
            <a:r>
              <a:rPr lang="en-GB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 </a:t>
            </a:r>
            <a:r>
              <a:rPr lang="en-GB" sz="15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</a:rPr>
              <a:t>buňkami</a:t>
            </a:r>
            <a:endParaRPr lang="cs-CZ" sz="15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/>
            </a:endParaRPr>
          </a:p>
        </p:txBody>
      </p:sp>
      <p:pic>
        <p:nvPicPr>
          <p:cNvPr id="21507" name="Picture 2" descr="SLZLpP0010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77878" y="1708547"/>
            <a:ext cx="5023247" cy="371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4640461" y="5425027"/>
            <a:ext cx="3698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cs-CZ" sz="1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Ductus</a:t>
            </a:r>
            <a:r>
              <a:rPr lang="cs-CZ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</a:t>
            </a:r>
            <a:r>
              <a:rPr lang="cs-CZ" sz="1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Rivini</a:t>
            </a:r>
            <a:r>
              <a:rPr lang="cs-CZ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(V) s dvouřadým cylindrickým epitelem v septu </a:t>
            </a:r>
            <a:r>
              <a:rPr lang="cs-CZ" sz="1200" b="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gl</a:t>
            </a:r>
            <a:r>
              <a:rPr lang="cs-CZ" sz="1200" b="0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. </a:t>
            </a:r>
            <a:r>
              <a:rPr lang="cs-CZ" sz="1200" b="0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sublingualis</a:t>
            </a:r>
            <a:r>
              <a:rPr lang="cs-CZ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. </a:t>
            </a:r>
            <a:r>
              <a:rPr lang="cs-CZ" sz="1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Massonův</a:t>
            </a:r>
            <a:r>
              <a:rPr lang="cs-CZ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 žlutý </a:t>
            </a:r>
            <a:r>
              <a:rPr lang="cs-CZ" sz="1200" b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trichrom</a:t>
            </a:r>
            <a:r>
              <a:rPr lang="cs-CZ" sz="1200" b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SLZLP0011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23119" b="12192"/>
          <a:stretch>
            <a:fillRect/>
          </a:stretch>
        </p:blipFill>
        <p:spPr bwMode="auto">
          <a:xfrm>
            <a:off x="4674746" y="980728"/>
            <a:ext cx="4186238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 descr="Figure_11-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204864"/>
            <a:ext cx="3033713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Line 9"/>
          <p:cNvSpPr>
            <a:spLocks noChangeShapeType="1"/>
          </p:cNvSpPr>
          <p:nvPr/>
        </p:nvSpPr>
        <p:spPr bwMode="auto">
          <a:xfrm flipH="1" flipV="1">
            <a:off x="6186617" y="1983357"/>
            <a:ext cx="792162" cy="647700"/>
          </a:xfrm>
          <a:prstGeom prst="line">
            <a:avLst/>
          </a:prstGeom>
          <a:noFill/>
          <a:ln w="1143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b="0">
              <a:latin typeface="+mn-lt"/>
            </a:endParaRPr>
          </a:p>
        </p:txBody>
      </p:sp>
      <p:sp>
        <p:nvSpPr>
          <p:cNvPr id="17415" name="Rectangle 15"/>
          <p:cNvSpPr>
            <a:spLocks noChangeArrowheads="1"/>
          </p:cNvSpPr>
          <p:nvPr/>
        </p:nvSpPr>
        <p:spPr bwMode="auto">
          <a:xfrm>
            <a:off x="7123018" y="1047774"/>
            <a:ext cx="162667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0" dirty="0">
                <a:latin typeface="+mn-lt"/>
              </a:rPr>
              <a:t>žíhaný vývod</a:t>
            </a:r>
          </a:p>
        </p:txBody>
      </p:sp>
      <p:pic>
        <p:nvPicPr>
          <p:cNvPr id="17417" name="Picture 4" descr="005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10017" b="11839"/>
          <a:stretch>
            <a:fillRect/>
          </a:stretch>
        </p:blipFill>
        <p:spPr bwMode="auto">
          <a:xfrm>
            <a:off x="323528" y="980728"/>
            <a:ext cx="382905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Oval 9"/>
          <p:cNvSpPr>
            <a:spLocks noChangeArrowheads="1"/>
          </p:cNvSpPr>
          <p:nvPr/>
        </p:nvSpPr>
        <p:spPr bwMode="auto">
          <a:xfrm>
            <a:off x="556851" y="1436889"/>
            <a:ext cx="1008112" cy="1006404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 sz="1800" b="0">
              <a:latin typeface="+mn-lt"/>
            </a:endParaRPr>
          </a:p>
        </p:txBody>
      </p:sp>
      <p:pic>
        <p:nvPicPr>
          <p:cNvPr id="17419" name="Picture 4" descr="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32135"/>
            <a:ext cx="3524393" cy="257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14"/>
          <p:cNvSpPr>
            <a:spLocks noChangeArrowheads="1"/>
          </p:cNvSpPr>
          <p:nvPr/>
        </p:nvSpPr>
        <p:spPr bwMode="auto">
          <a:xfrm>
            <a:off x="484843" y="1066004"/>
            <a:ext cx="165132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800" b="0" dirty="0">
                <a:latin typeface="+mn-lt"/>
              </a:rPr>
              <a:t>Vsunutý vývod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2"/>
          <a:stretch/>
        </p:blipFill>
        <p:spPr>
          <a:xfrm>
            <a:off x="0" y="44624"/>
            <a:ext cx="4413144" cy="446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6526"/>
          <a:stretch/>
        </p:blipFill>
        <p:spPr>
          <a:xfrm>
            <a:off x="4427984" y="44624"/>
            <a:ext cx="4710965" cy="446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65104"/>
            <a:ext cx="3739343" cy="2492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2072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 descr="Image result for sialend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41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64170" y="474930"/>
            <a:ext cx="389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0" dirty="0" err="1">
                <a:solidFill>
                  <a:schemeClr val="bg1"/>
                </a:solidFill>
                <a:latin typeface="+mn-lt"/>
              </a:rPr>
              <a:t>Sialendescopy</a:t>
            </a:r>
            <a:endParaRPr lang="en-GB" sz="28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4" descr="Image result for sialendoscop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83" y="3140969"/>
            <a:ext cx="662441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4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899592" y="188640"/>
            <a:ext cx="72009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dirty="0" err="1">
                <a:latin typeface="+mn-lt"/>
              </a:rPr>
              <a:t>Glandula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parotis</a:t>
            </a:r>
            <a:endParaRPr lang="en-GB" dirty="0">
              <a:latin typeface="+mn-lt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79512" y="638697"/>
            <a:ext cx="885698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dirty="0">
                <a:latin typeface="+mn-lt"/>
              </a:rPr>
              <a:t>čistě </a:t>
            </a:r>
            <a:r>
              <a:rPr lang="en-GB" sz="1700" dirty="0" err="1">
                <a:latin typeface="+mn-lt"/>
              </a:rPr>
              <a:t>serózní</a:t>
            </a:r>
            <a:r>
              <a:rPr lang="en-GB" sz="1700" dirty="0">
                <a:latin typeface="+mn-lt"/>
              </a:rPr>
              <a:t> </a:t>
            </a:r>
            <a:r>
              <a:rPr lang="en-GB" sz="1700" dirty="0" err="1">
                <a:latin typeface="+mn-lt"/>
              </a:rPr>
              <a:t>žláza</a:t>
            </a:r>
            <a:endParaRPr lang="cs-CZ" sz="1700" b="0" dirty="0">
              <a:latin typeface="+mn-lt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b="0" dirty="0">
                <a:latin typeface="+mn-lt"/>
              </a:rPr>
              <a:t>14 - 28 g 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700" b="0" dirty="0" err="1">
                <a:latin typeface="+mn-lt"/>
              </a:rPr>
              <a:t>pouzdr</a:t>
            </a:r>
            <a:r>
              <a:rPr lang="cs-CZ" sz="1700" b="0" dirty="0">
                <a:latin typeface="+mn-lt"/>
              </a:rPr>
              <a:t>o, septa a  lalůčky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700" b="0" dirty="0" err="1">
                <a:latin typeface="+mn-lt"/>
              </a:rPr>
              <a:t>serózní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acin</a:t>
            </a:r>
            <a:r>
              <a:rPr lang="cs-CZ" sz="1700" b="0" dirty="0">
                <a:latin typeface="+mn-lt"/>
              </a:rPr>
              <a:t>y, </a:t>
            </a:r>
            <a:r>
              <a:rPr lang="en-GB" sz="1700" b="0" dirty="0" err="1">
                <a:latin typeface="+mn-lt"/>
              </a:rPr>
              <a:t>vývody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zastoupeny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všemi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úseky</a:t>
            </a:r>
            <a:r>
              <a:rPr lang="en-GB" sz="1700" b="0" dirty="0">
                <a:latin typeface="+mn-lt"/>
              </a:rPr>
              <a:t> – </a:t>
            </a:r>
            <a:r>
              <a:rPr lang="en-GB" sz="1700" b="0" dirty="0" err="1">
                <a:latin typeface="+mn-lt"/>
              </a:rPr>
              <a:t>vsunuté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vývody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dlouhé</a:t>
            </a:r>
            <a:r>
              <a:rPr lang="en-GB" sz="1700" b="0" dirty="0">
                <a:latin typeface="+mn-lt"/>
              </a:rPr>
              <a:t> a </a:t>
            </a:r>
            <a:r>
              <a:rPr lang="en-GB" sz="1700" b="0" dirty="0" err="1">
                <a:latin typeface="+mn-lt"/>
              </a:rPr>
              <a:t>žíhané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úseky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početné</a:t>
            </a:r>
            <a:endParaRPr lang="cs-CZ" sz="1700" b="0" dirty="0">
              <a:latin typeface="+mn-lt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700" b="0" dirty="0">
                <a:latin typeface="+mn-lt"/>
              </a:rPr>
              <a:t>ductus </a:t>
            </a:r>
            <a:r>
              <a:rPr lang="en-GB" sz="1700" b="0" dirty="0" err="1">
                <a:latin typeface="+mn-lt"/>
              </a:rPr>
              <a:t>parotideus</a:t>
            </a:r>
            <a:r>
              <a:rPr lang="cs-CZ" sz="1700" b="0" dirty="0">
                <a:latin typeface="+mn-lt"/>
              </a:rPr>
              <a:t> (</a:t>
            </a:r>
            <a:r>
              <a:rPr lang="cs-CZ" sz="1700" b="0" dirty="0" err="1">
                <a:latin typeface="+mn-lt"/>
              </a:rPr>
              <a:t>Stenoni</a:t>
            </a:r>
            <a:r>
              <a:rPr lang="cs-CZ" sz="1700" b="0" dirty="0">
                <a:latin typeface="+mn-lt"/>
              </a:rPr>
              <a:t>)</a:t>
            </a:r>
            <a:r>
              <a:rPr lang="en-GB" sz="1700" b="0" dirty="0">
                <a:latin typeface="+mn-lt"/>
              </a:rPr>
              <a:t> </a:t>
            </a:r>
            <a:r>
              <a:rPr lang="cs-CZ" sz="1700" b="0" dirty="0">
                <a:latin typeface="+mn-lt"/>
              </a:rPr>
              <a:t>- 2.</a:t>
            </a:r>
            <a:r>
              <a:rPr lang="en-GB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horní</a:t>
            </a:r>
            <a:r>
              <a:rPr lang="cs-CZ" sz="1700" b="0" dirty="0">
                <a:latin typeface="+mn-lt"/>
              </a:rPr>
              <a:t> </a:t>
            </a:r>
            <a:r>
              <a:rPr lang="en-GB" sz="1700" b="0" dirty="0" err="1">
                <a:latin typeface="+mn-lt"/>
              </a:rPr>
              <a:t>molár</a:t>
            </a:r>
            <a:r>
              <a:rPr lang="en-GB" sz="1700" b="0" dirty="0">
                <a:latin typeface="+mn-lt"/>
              </a:rPr>
              <a:t> </a:t>
            </a:r>
            <a:r>
              <a:rPr lang="cs-CZ" sz="1700" b="0" dirty="0">
                <a:latin typeface="+mn-lt"/>
              </a:rPr>
              <a:t> (</a:t>
            </a:r>
            <a:r>
              <a:rPr lang="cs-CZ" sz="1700" b="0" dirty="0" err="1">
                <a:latin typeface="+mn-lt"/>
              </a:rPr>
              <a:t>Steno</a:t>
            </a:r>
            <a:r>
              <a:rPr lang="cs-CZ" sz="1700" b="0" dirty="0">
                <a:latin typeface="+mn-lt"/>
              </a:rPr>
              <a:t>/</a:t>
            </a:r>
            <a:r>
              <a:rPr lang="cs-CZ" sz="1700" b="0" dirty="0" err="1">
                <a:latin typeface="+mn-lt"/>
              </a:rPr>
              <a:t>Stensen</a:t>
            </a:r>
            <a:r>
              <a:rPr lang="cs-CZ" sz="1700" b="0" dirty="0">
                <a:latin typeface="+mn-lt"/>
              </a:rPr>
              <a:t>, Niels)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700" b="0" dirty="0">
                <a:latin typeface="+mn-lt"/>
              </a:rPr>
              <a:t>adipocyty</a:t>
            </a:r>
            <a:endParaRPr lang="en-GB" sz="1700" b="0" dirty="0">
              <a:latin typeface="+mn-lt"/>
            </a:endParaRPr>
          </a:p>
        </p:txBody>
      </p:sp>
      <p:pic>
        <p:nvPicPr>
          <p:cNvPr id="19461" name="Picture 6" descr="ž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2636912"/>
            <a:ext cx="511114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75" y="2780928"/>
            <a:ext cx="3703073" cy="28529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a lamprey | ari.info | ari.info">
            <a:extLst>
              <a:ext uri="{FF2B5EF4-FFF2-40B4-BE49-F238E27FC236}">
                <a16:creationId xmlns:a16="http://schemas.microsoft.com/office/drawing/2014/main" id="{C816AF6E-90EC-4604-975C-E8CD2625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20579"/>
            <a:ext cx="5472609" cy="28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natha - Wikipedia">
            <a:extLst>
              <a:ext uri="{FF2B5EF4-FFF2-40B4-BE49-F238E27FC236}">
                <a16:creationId xmlns:a16="http://schemas.microsoft.com/office/drawing/2014/main" id="{5F9D9CB9-7582-4B74-9372-BDE0955B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4" y="3745294"/>
            <a:ext cx="4535927" cy="28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mprey - Wikipedia">
            <a:extLst>
              <a:ext uri="{FF2B5EF4-FFF2-40B4-BE49-F238E27FC236}">
                <a16:creationId xmlns:a16="http://schemas.microsoft.com/office/drawing/2014/main" id="{1248B6A2-14BC-4DCC-B10D-BB3544E7F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635896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77DD37A-B43B-496A-AAF9-02FC3BF3643F}"/>
              </a:ext>
            </a:extLst>
          </p:cNvPr>
          <p:cNvSpPr txBox="1"/>
          <p:nvPr/>
        </p:nvSpPr>
        <p:spPr>
          <a:xfrm>
            <a:off x="5580111" y="188640"/>
            <a:ext cx="345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n-lt"/>
              </a:rPr>
              <a:t>Mihule</a:t>
            </a:r>
          </a:p>
          <a:p>
            <a:r>
              <a:rPr lang="cs-CZ" sz="2400" b="0" dirty="0">
                <a:latin typeface="+mn-lt"/>
              </a:rPr>
              <a:t>(</a:t>
            </a:r>
            <a:r>
              <a:rPr lang="cs-CZ" sz="2400" b="0" dirty="0" err="1">
                <a:latin typeface="+mn-lt"/>
              </a:rPr>
              <a:t>lamprey</a:t>
            </a:r>
            <a:r>
              <a:rPr lang="cs-CZ" sz="2400" b="0" dirty="0">
                <a:latin typeface="+mn-lt"/>
              </a:rPr>
              <a:t>, </a:t>
            </a:r>
            <a:r>
              <a:rPr lang="cs-CZ" sz="2400" b="0" dirty="0" err="1">
                <a:latin typeface="+mn-lt"/>
              </a:rPr>
              <a:t>cyclostomata</a:t>
            </a:r>
            <a:r>
              <a:rPr lang="cs-CZ" sz="2400" b="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6466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r="17662"/>
          <a:stretch>
            <a:fillRect/>
          </a:stretch>
        </p:blipFill>
        <p:spPr bwMode="auto">
          <a:xfrm>
            <a:off x="179388" y="44450"/>
            <a:ext cx="8856662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cs-CZ">
              <a:effectLst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endParaRPr lang="cs-CZ">
              <a:effectLst/>
            </a:endParaRPr>
          </a:p>
        </p:txBody>
      </p:sp>
      <p:pic>
        <p:nvPicPr>
          <p:cNvPr id="21508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l="2649" r="2649"/>
          <a:stretch>
            <a:fillRect/>
          </a:stretch>
        </p:blipFill>
        <p:spPr bwMode="auto">
          <a:xfrm>
            <a:off x="-107950" y="44450"/>
            <a:ext cx="9267825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 flipH="1">
            <a:off x="3276600" y="2133600"/>
            <a:ext cx="1295400" cy="935038"/>
          </a:xfrm>
          <a:prstGeom prst="line">
            <a:avLst/>
          </a:prstGeom>
          <a:noFill/>
          <a:ln w="1206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5292725" y="3429000"/>
            <a:ext cx="1295400" cy="935038"/>
          </a:xfrm>
          <a:prstGeom prst="line">
            <a:avLst/>
          </a:prstGeom>
          <a:noFill/>
          <a:ln w="12065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 descr="Ohe170gl.par.jpg"/>
          <p:cNvPicPr>
            <a:picLocks noChangeAspect="1"/>
          </p:cNvPicPr>
          <p:nvPr/>
        </p:nvPicPr>
        <p:blipFill>
          <a:blip r:embed="rId2" cstate="print">
            <a:lum bright="2000" contrast="18000"/>
          </a:blip>
          <a:srcRect l="5536"/>
          <a:stretch>
            <a:fillRect/>
          </a:stretch>
        </p:blipFill>
        <p:spPr bwMode="auto">
          <a:xfrm>
            <a:off x="179388" y="44450"/>
            <a:ext cx="8785225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Obrázek 2" descr="Ohe172gl.pa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492375"/>
            <a:ext cx="2879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Ohe171gl.pa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57188"/>
            <a:ext cx="854075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-Parot-20a63x-X-MKP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179512" y="225425"/>
            <a:ext cx="8780463" cy="651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14416" y="1995632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  <a:p>
            <a:pPr lvl="1" eaLnBrk="1" hangingPunct="1">
              <a:defRPr/>
            </a:pPr>
            <a:endParaRPr lang="en-GB" dirty="0"/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93534" y="274782"/>
            <a:ext cx="864076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err="1">
                <a:latin typeface="+mn-lt"/>
              </a:rPr>
              <a:t>Glandula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submandibularis</a:t>
            </a:r>
            <a:r>
              <a:rPr lang="en-GB" sz="1800" b="0" dirty="0">
                <a:latin typeface="+mn-lt"/>
              </a:rPr>
              <a:t> </a:t>
            </a:r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SMÍŠENÁ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tuboalveolární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žláza</a:t>
            </a:r>
            <a:r>
              <a:rPr lang="cs-CZ" sz="1800" b="0" dirty="0">
                <a:latin typeface="+mn-lt"/>
              </a:rPr>
              <a:t> s převahou </a:t>
            </a:r>
            <a:r>
              <a:rPr lang="cs-CZ" sz="1800" dirty="0">
                <a:latin typeface="+mn-lt"/>
              </a:rPr>
              <a:t>SERÓZNÍ </a:t>
            </a:r>
            <a:r>
              <a:rPr lang="cs-CZ" sz="1800" b="0" dirty="0">
                <a:latin typeface="+mn-lt"/>
              </a:rPr>
              <a:t>složky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10-15 g,</a:t>
            </a:r>
            <a:r>
              <a:rPr lang="en-GB" sz="1800" b="0" dirty="0">
                <a:latin typeface="+mn-lt"/>
              </a:rPr>
              <a:t> </a:t>
            </a:r>
            <a:r>
              <a:rPr lang="cs-CZ" sz="1800" b="0" dirty="0">
                <a:latin typeface="+mn-lt"/>
              </a:rPr>
              <a:t>m</a:t>
            </a:r>
            <a:r>
              <a:rPr lang="en-GB" sz="1800" b="0" dirty="0">
                <a:latin typeface="+mn-lt"/>
              </a:rPr>
              <a:t>á </a:t>
            </a:r>
            <a:r>
              <a:rPr lang="en-GB" sz="1800" b="0" dirty="0" err="1">
                <a:latin typeface="+mn-lt"/>
              </a:rPr>
              <a:t>vlastní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vazivové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pouzdro</a:t>
            </a:r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+mn-lt"/>
              </a:rPr>
              <a:t>serózní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aciny</a:t>
            </a:r>
            <a:r>
              <a:rPr lang="cs-CZ" sz="1800" b="0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-</a:t>
            </a:r>
            <a:r>
              <a:rPr lang="en-GB" sz="1800" dirty="0">
                <a:latin typeface="+mn-lt"/>
              </a:rPr>
              <a:t> </a:t>
            </a:r>
            <a:r>
              <a:rPr lang="cs-CZ" sz="1800" b="0" dirty="0">
                <a:latin typeface="+mn-lt"/>
              </a:rPr>
              <a:t>a</a:t>
            </a:r>
            <a:r>
              <a:rPr lang="en-GB" sz="1800" b="0" dirty="0" err="1">
                <a:latin typeface="+mn-lt"/>
              </a:rPr>
              <a:t>si</a:t>
            </a:r>
            <a:r>
              <a:rPr lang="en-GB" sz="1800" b="0" dirty="0">
                <a:latin typeface="+mn-lt"/>
              </a:rPr>
              <a:t> 80 %</a:t>
            </a:r>
            <a:r>
              <a:rPr lang="cs-CZ" sz="1800" b="0" dirty="0">
                <a:latin typeface="+mn-lt"/>
              </a:rPr>
              <a:t>, zbytek m</a:t>
            </a:r>
            <a:r>
              <a:rPr lang="en-GB" sz="1800" b="0" dirty="0" err="1">
                <a:latin typeface="+mn-lt"/>
              </a:rPr>
              <a:t>ucinózní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tubuly</a:t>
            </a:r>
            <a:r>
              <a:rPr lang="cs-CZ" sz="1800" b="0" dirty="0">
                <a:latin typeface="+mn-lt"/>
              </a:rPr>
              <a:t> s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dirty="0" err="1">
                <a:latin typeface="+mn-lt"/>
              </a:rPr>
              <a:t>Gianuzziho</a:t>
            </a:r>
            <a:r>
              <a:rPr lang="en-GB" sz="1800" dirty="0">
                <a:latin typeface="+mn-lt"/>
              </a:rPr>
              <a:t> </a:t>
            </a:r>
            <a:r>
              <a:rPr lang="en-GB" sz="1800" dirty="0" err="1">
                <a:latin typeface="+mn-lt"/>
              </a:rPr>
              <a:t>lunulami</a:t>
            </a:r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vsunuté i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žíhané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vývody</a:t>
            </a:r>
            <a:r>
              <a:rPr lang="cs-CZ" sz="1800" b="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ductus </a:t>
            </a:r>
            <a:r>
              <a:rPr lang="en-GB" sz="1800" dirty="0" err="1">
                <a:latin typeface="+mn-lt"/>
              </a:rPr>
              <a:t>submandibularis</a:t>
            </a:r>
            <a:r>
              <a:rPr lang="en-GB" sz="1800" dirty="0">
                <a:latin typeface="+mn-lt"/>
              </a:rPr>
              <a:t> </a:t>
            </a:r>
            <a:r>
              <a:rPr lang="en-GB" sz="1800" b="0" dirty="0">
                <a:latin typeface="+mn-lt"/>
              </a:rPr>
              <a:t>(</a:t>
            </a:r>
            <a:r>
              <a:rPr lang="en-GB" sz="1800" b="0" dirty="0" err="1">
                <a:latin typeface="+mn-lt"/>
              </a:rPr>
              <a:t>Whartoni</a:t>
            </a:r>
            <a:r>
              <a:rPr lang="en-GB" sz="1800" b="0" dirty="0">
                <a:latin typeface="+mn-lt"/>
              </a:rPr>
              <a:t>) </a:t>
            </a:r>
            <a:r>
              <a:rPr lang="cs-CZ" sz="1800" b="0" dirty="0">
                <a:latin typeface="+mn-lt"/>
              </a:rPr>
              <a:t>- </a:t>
            </a:r>
            <a:r>
              <a:rPr lang="en-GB" sz="1800" dirty="0">
                <a:latin typeface="+mn-lt"/>
              </a:rPr>
              <a:t>frenulum linguae</a:t>
            </a:r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algn="l"/>
            <a:endParaRPr lang="cs-CZ" sz="1800" dirty="0">
              <a:latin typeface="+mn-lt"/>
            </a:endParaRPr>
          </a:p>
          <a:p>
            <a:pPr algn="l"/>
            <a:endParaRPr lang="cs-CZ" sz="1800" dirty="0">
              <a:latin typeface="+mn-lt"/>
            </a:endParaRPr>
          </a:p>
        </p:txBody>
      </p:sp>
      <p:pic>
        <p:nvPicPr>
          <p:cNvPr id="23559" name="Picture 7" descr="Figure_11-0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lum contrast="10000"/>
          </a:blip>
          <a:srcRect t="53993"/>
          <a:stretch>
            <a:fillRect/>
          </a:stretch>
        </p:blipFill>
        <p:spPr bwMode="auto">
          <a:xfrm>
            <a:off x="10404648" y="1871767"/>
            <a:ext cx="4688041" cy="3318667"/>
          </a:xfrm>
          <a:prstGeom prst="rect">
            <a:avLst/>
          </a:prstGeom>
          <a:noFill/>
        </p:spPr>
      </p:pic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2362072" y="5710382"/>
            <a:ext cx="457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>
                <a:latin typeface="+mn-lt"/>
              </a:rPr>
              <a:t>trigonum submandibulare</a:t>
            </a:r>
          </a:p>
        </p:txBody>
      </p:sp>
      <p:pic>
        <p:nvPicPr>
          <p:cNvPr id="26630" name="Picture 8" descr="ž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753594"/>
            <a:ext cx="65119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l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221" r="15012" b="3133"/>
          <a:stretch>
            <a:fillRect/>
          </a:stretch>
        </p:blipFill>
        <p:spPr bwMode="auto">
          <a:xfrm>
            <a:off x="58738" y="55563"/>
            <a:ext cx="9123362" cy="661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r="12584"/>
          <a:stretch>
            <a:fillRect/>
          </a:stretch>
        </p:blipFill>
        <p:spPr bwMode="auto">
          <a:xfrm>
            <a:off x="0" y="260350"/>
            <a:ext cx="9123363" cy="661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 flipH="1" flipV="1">
            <a:off x="4140200" y="5661025"/>
            <a:ext cx="1006475" cy="576263"/>
          </a:xfrm>
          <a:prstGeom prst="line">
            <a:avLst/>
          </a:prstGeom>
          <a:noFill/>
          <a:ln w="1143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73238"/>
            <a:ext cx="8243888" cy="4114800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endParaRPr lang="en-GB" dirty="0"/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07950" y="115888"/>
            <a:ext cx="84963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err="1">
                <a:latin typeface="+mn-lt"/>
              </a:rPr>
              <a:t>Glandula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sublingualis</a:t>
            </a:r>
            <a:r>
              <a:rPr lang="en-GB" sz="1800" b="0" dirty="0">
                <a:latin typeface="+mn-lt"/>
              </a:rPr>
              <a:t> </a:t>
            </a:r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SMÍŠENÁ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tuboalveolární</a:t>
            </a:r>
            <a:r>
              <a:rPr lang="cs-CZ" sz="1800" b="0" dirty="0">
                <a:latin typeface="+mn-lt"/>
              </a:rPr>
              <a:t> žláza s převahou </a:t>
            </a:r>
            <a:r>
              <a:rPr lang="cs-CZ" sz="1800" dirty="0">
                <a:latin typeface="+mn-lt"/>
              </a:rPr>
              <a:t>MUCINÓZNÍ </a:t>
            </a:r>
            <a:r>
              <a:rPr lang="cs-CZ" sz="1800" b="0" dirty="0">
                <a:latin typeface="+mn-lt"/>
              </a:rPr>
              <a:t>složky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2g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+mn-lt"/>
              </a:rPr>
              <a:t>vpředu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na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dně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ústní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dutiny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poblíž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střední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roviny</a:t>
            </a:r>
            <a:r>
              <a:rPr lang="en-GB" sz="1800" b="0" dirty="0">
                <a:latin typeface="+mn-lt"/>
              </a:rPr>
              <a:t> </a:t>
            </a:r>
            <a:r>
              <a:rPr lang="cs-CZ" sz="1800" b="0" dirty="0">
                <a:latin typeface="+mn-lt"/>
              </a:rPr>
              <a:t>na m. </a:t>
            </a:r>
            <a:r>
              <a:rPr lang="cs-CZ" sz="1800" b="0" dirty="0" err="1">
                <a:latin typeface="+mn-lt"/>
              </a:rPr>
              <a:t>mylohyoideus</a:t>
            </a:r>
            <a:r>
              <a:rPr lang="cs-CZ" sz="1800" b="0" dirty="0">
                <a:latin typeface="+mn-lt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neúplné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pouzdro</a:t>
            </a:r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dirty="0" err="1">
                <a:latin typeface="+mn-lt"/>
              </a:rPr>
              <a:t>mucinózní</a:t>
            </a:r>
            <a:r>
              <a:rPr lang="cs-CZ" sz="1800" b="0" dirty="0">
                <a:latin typeface="+mn-lt"/>
              </a:rPr>
              <a:t>ch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b="0" dirty="0" err="1">
                <a:latin typeface="+mn-lt"/>
              </a:rPr>
              <a:t>tubul</a:t>
            </a:r>
            <a:r>
              <a:rPr lang="cs-CZ" sz="1800" b="0" dirty="0">
                <a:latin typeface="+mn-lt"/>
              </a:rPr>
              <a:t>y, </a:t>
            </a:r>
            <a:r>
              <a:rPr lang="en-GB" sz="1800" dirty="0" err="1">
                <a:latin typeface="+mn-lt"/>
              </a:rPr>
              <a:t>serózní</a:t>
            </a:r>
            <a:r>
              <a:rPr lang="cs-CZ" sz="1800" dirty="0">
                <a:latin typeface="+mn-lt"/>
              </a:rPr>
              <a:t> </a:t>
            </a:r>
            <a:r>
              <a:rPr lang="en-GB" sz="1800" dirty="0" err="1">
                <a:latin typeface="+mn-lt"/>
              </a:rPr>
              <a:t>acin</a:t>
            </a:r>
            <a:r>
              <a:rPr lang="cs-CZ" sz="1800" dirty="0">
                <a:latin typeface="+mn-lt"/>
              </a:rPr>
              <a:t>y</a:t>
            </a:r>
            <a:r>
              <a:rPr lang="en-GB" sz="1800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vzácné</a:t>
            </a:r>
            <a:r>
              <a:rPr lang="cs-CZ" sz="1800" b="0" dirty="0">
                <a:latin typeface="+mn-lt"/>
              </a:rPr>
              <a:t>, místo nich</a:t>
            </a:r>
            <a:r>
              <a:rPr lang="en-GB" sz="1800" b="0" dirty="0">
                <a:latin typeface="+mn-lt"/>
              </a:rPr>
              <a:t> </a:t>
            </a:r>
            <a:r>
              <a:rPr lang="cs-CZ" sz="1800" b="0" dirty="0">
                <a:latin typeface="+mn-lt"/>
              </a:rPr>
              <a:t>tubuly s</a:t>
            </a:r>
            <a:r>
              <a:rPr lang="en-GB" sz="1800" b="0" dirty="0">
                <a:latin typeface="+mn-lt"/>
              </a:rPr>
              <a:t> </a:t>
            </a:r>
            <a:r>
              <a:rPr lang="en-GB" sz="1800" dirty="0" err="1">
                <a:latin typeface="+mn-lt"/>
              </a:rPr>
              <a:t>Gianuzziho</a:t>
            </a:r>
            <a:r>
              <a:rPr lang="en-GB" sz="1800" dirty="0">
                <a:latin typeface="+mn-lt"/>
              </a:rPr>
              <a:t> </a:t>
            </a:r>
            <a:r>
              <a:rPr lang="en-GB" sz="1800" dirty="0" err="1">
                <a:latin typeface="+mn-lt"/>
              </a:rPr>
              <a:t>lunuly</a:t>
            </a:r>
            <a:endParaRPr lang="cs-CZ" sz="18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chybějí v</a:t>
            </a:r>
            <a:r>
              <a:rPr lang="en-GB" sz="1800" b="0" dirty="0" err="1">
                <a:latin typeface="+mn-lt"/>
              </a:rPr>
              <a:t>sunut</a:t>
            </a:r>
            <a:r>
              <a:rPr lang="cs-CZ" sz="1800" b="0" dirty="0">
                <a:latin typeface="+mn-lt"/>
              </a:rPr>
              <a:t>é </a:t>
            </a:r>
            <a:r>
              <a:rPr lang="en-GB" sz="1800" b="0" dirty="0" err="1">
                <a:latin typeface="+mn-lt"/>
              </a:rPr>
              <a:t>vývod</a:t>
            </a:r>
            <a:r>
              <a:rPr lang="cs-CZ" sz="1800" b="0" dirty="0">
                <a:latin typeface="+mn-lt"/>
              </a:rPr>
              <a:t>y, </a:t>
            </a:r>
            <a:r>
              <a:rPr lang="en-GB" sz="1800" b="0" dirty="0" err="1">
                <a:latin typeface="+mn-lt"/>
              </a:rPr>
              <a:t>žíhan</a:t>
            </a:r>
            <a:r>
              <a:rPr lang="cs-CZ" sz="1800" b="0" dirty="0">
                <a:latin typeface="+mn-lt"/>
              </a:rPr>
              <a:t>é</a:t>
            </a:r>
            <a:r>
              <a:rPr lang="en-GB" sz="1800" b="0" dirty="0">
                <a:latin typeface="+mn-lt"/>
              </a:rPr>
              <a:t> </a:t>
            </a:r>
            <a:r>
              <a:rPr lang="cs-CZ" sz="1800" b="0" dirty="0">
                <a:latin typeface="+mn-lt"/>
              </a:rPr>
              <a:t>ano, ale málo </a:t>
            </a:r>
            <a:r>
              <a:rPr lang="en-GB" sz="1800" b="0" dirty="0">
                <a:latin typeface="+mn-lt"/>
              </a:rPr>
              <a:t>a </a:t>
            </a:r>
            <a:r>
              <a:rPr lang="en-GB" sz="1800" b="0" dirty="0" err="1">
                <a:latin typeface="+mn-lt"/>
              </a:rPr>
              <a:t>krátké</a:t>
            </a:r>
            <a:endParaRPr lang="cs-CZ" sz="1800" b="0" dirty="0">
              <a:latin typeface="+mn-lt"/>
            </a:endParaRPr>
          </a:p>
          <a:p>
            <a:pPr algn="l"/>
            <a:endParaRPr lang="cs-CZ" sz="1800" b="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ductus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sublingualis</a:t>
            </a:r>
            <a:r>
              <a:rPr lang="cs-CZ" sz="1800" dirty="0">
                <a:latin typeface="+mn-lt"/>
              </a:rPr>
              <a:t> major</a:t>
            </a:r>
            <a:r>
              <a:rPr lang="cs-CZ" sz="1800" b="0" dirty="0">
                <a:latin typeface="+mn-lt"/>
              </a:rPr>
              <a:t> (</a:t>
            </a:r>
            <a:r>
              <a:rPr lang="cs-CZ" sz="1800" b="0" dirty="0" err="1">
                <a:latin typeface="+mn-lt"/>
              </a:rPr>
              <a:t>Bartholini</a:t>
            </a:r>
            <a:r>
              <a:rPr lang="cs-CZ" sz="1800" b="0" dirty="0">
                <a:latin typeface="+mn-lt"/>
              </a:rPr>
              <a:t>)</a:t>
            </a:r>
            <a:endParaRPr lang="cs-CZ" sz="1800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ductus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sublinguales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minores</a:t>
            </a:r>
            <a:r>
              <a:rPr lang="cs-CZ" sz="1800" b="0" dirty="0">
                <a:latin typeface="+mn-lt"/>
              </a:rPr>
              <a:t> (</a:t>
            </a:r>
            <a:r>
              <a:rPr lang="cs-CZ" sz="1800" b="0" dirty="0" err="1">
                <a:latin typeface="+mn-lt"/>
              </a:rPr>
              <a:t>Rivini</a:t>
            </a:r>
            <a:r>
              <a:rPr lang="cs-CZ" sz="1800" b="0" dirty="0">
                <a:latin typeface="+mn-lt"/>
              </a:rPr>
              <a:t>)</a:t>
            </a:r>
          </a:p>
          <a:p>
            <a:pPr algn="l"/>
            <a:r>
              <a:rPr lang="cs-CZ" sz="1800" b="0" dirty="0">
                <a:latin typeface="+mn-lt"/>
              </a:rPr>
              <a:t>podél </a:t>
            </a:r>
            <a:r>
              <a:rPr lang="en-GB" sz="1800" b="0" dirty="0">
                <a:latin typeface="+mn-lt"/>
              </a:rPr>
              <a:t>plica </a:t>
            </a:r>
            <a:r>
              <a:rPr lang="en-GB" sz="1800" b="0" dirty="0" err="1">
                <a:latin typeface="+mn-lt"/>
              </a:rPr>
              <a:t>sublingualis</a:t>
            </a:r>
            <a:endParaRPr lang="cs-CZ" sz="1800" b="0" dirty="0">
              <a:latin typeface="+mn-lt"/>
            </a:endParaRPr>
          </a:p>
          <a:p>
            <a:pPr algn="l"/>
            <a:endParaRPr lang="en-GB" sz="1800" b="0" dirty="0">
              <a:latin typeface="+mn-lt"/>
            </a:endParaRPr>
          </a:p>
        </p:txBody>
      </p:sp>
      <p:pic>
        <p:nvPicPr>
          <p:cNvPr id="32772" name="Obrázek 4" descr="gllsalivariae.jpg"/>
          <p:cNvPicPr>
            <a:picLocks noChangeAspect="1"/>
          </p:cNvPicPr>
          <p:nvPr/>
        </p:nvPicPr>
        <p:blipFill>
          <a:blip r:embed="rId2" cstate="print"/>
          <a:srcRect l="32082" t="33539"/>
          <a:stretch>
            <a:fillRect/>
          </a:stretch>
        </p:blipFill>
        <p:spPr bwMode="auto">
          <a:xfrm>
            <a:off x="4427984" y="2855912"/>
            <a:ext cx="4527550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Line 7"/>
          <p:cNvSpPr>
            <a:spLocks noChangeShapeType="1"/>
          </p:cNvSpPr>
          <p:nvPr/>
        </p:nvSpPr>
        <p:spPr bwMode="auto">
          <a:xfrm flipH="1" flipV="1">
            <a:off x="7020371" y="4727575"/>
            <a:ext cx="1081088" cy="1176337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endParaRPr lang="cs-CZ">
              <a:latin typeface="+mn-l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subling kopi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5400000">
            <a:off x="3470529" y="1101471"/>
            <a:ext cx="669874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flat" dir="t"/>
          </a:scene3d>
        </p:spPr>
      </p:pic>
      <p:pic>
        <p:nvPicPr>
          <p:cNvPr id="7" name="Picture 6" descr="00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498" y="260176"/>
            <a:ext cx="479475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birusa: Conserving the Bizarre Pig of the Sulawesi Forest">
            <a:extLst>
              <a:ext uri="{FF2B5EF4-FFF2-40B4-BE49-F238E27FC236}">
                <a16:creationId xmlns:a16="http://schemas.microsoft.com/office/drawing/2014/main" id="{EC5E2361-F313-422C-9556-1429D41BA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" y="44624"/>
            <a:ext cx="57150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berrant growth of maxillary canine teeth in male babirusa (genus  Babyrousa) - ScienceDirect">
            <a:extLst>
              <a:ext uri="{FF2B5EF4-FFF2-40B4-BE49-F238E27FC236}">
                <a16:creationId xmlns:a16="http://schemas.microsoft.com/office/drawing/2014/main" id="{2CABB361-4E18-4F63-908E-2844AC1F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76362"/>
            <a:ext cx="3048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birusa boar killed by its own tusk: natureismetal">
            <a:extLst>
              <a:ext uri="{FF2B5EF4-FFF2-40B4-BE49-F238E27FC236}">
                <a16:creationId xmlns:a16="http://schemas.microsoft.com/office/drawing/2014/main" id="{952EE142-9E7A-41C1-B7F5-10B8AF1C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51001"/>
            <a:ext cx="3960395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DB9E64E-F9A2-4478-AF50-7F2C98212FFF}"/>
              </a:ext>
            </a:extLst>
          </p:cNvPr>
          <p:cNvSpPr txBox="1"/>
          <p:nvPr/>
        </p:nvSpPr>
        <p:spPr>
          <a:xfrm>
            <a:off x="5940152" y="18864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n-lt"/>
              </a:rPr>
              <a:t>Babirusa</a:t>
            </a:r>
          </a:p>
        </p:txBody>
      </p:sp>
    </p:spTree>
    <p:extLst>
      <p:ext uri="{BB962C8B-B14F-4D97-AF65-F5344CB8AC3E}">
        <p14:creationId xmlns:p14="http://schemas.microsoft.com/office/powerpoint/2010/main" val="545452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glsubling kopi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4925" y="587375"/>
            <a:ext cx="5683250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Obdélník 2"/>
          <p:cNvSpPr>
            <a:spLocks noChangeArrowheads="1"/>
          </p:cNvSpPr>
          <p:nvPr/>
        </p:nvSpPr>
        <p:spPr bwMode="auto">
          <a:xfrm>
            <a:off x="3476625" y="142875"/>
            <a:ext cx="199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/>
              <a:t>gl. sublingualis </a:t>
            </a:r>
            <a:endParaRPr lang="en-GB" sz="1800" b="0">
              <a:latin typeface="Arial" charset="0"/>
            </a:endParaRPr>
          </a:p>
        </p:txBody>
      </p:sp>
      <p:pic>
        <p:nvPicPr>
          <p:cNvPr id="35844" name="Picture 2" descr="Trávící systém I - 30 Glandulae sublingualis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978275" y="3578225"/>
            <a:ext cx="4770438" cy="3090863"/>
          </a:xfrm>
          <a:prstGeom prst="rect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-jazykhr-MKP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5656" b="6099"/>
          <a:stretch>
            <a:fillRect/>
          </a:stretch>
        </p:blipFill>
        <p:spPr bwMode="auto">
          <a:xfrm>
            <a:off x="139700" y="8543"/>
            <a:ext cx="9004300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2555875" y="4076700"/>
            <a:ext cx="3168650" cy="18002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536575" y="44450"/>
            <a:ext cx="2185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gl. apicis lingue</a:t>
            </a:r>
            <a:endParaRPr lang="cs-CZ"/>
          </a:p>
        </p:txBody>
      </p:sp>
      <p:sp>
        <p:nvSpPr>
          <p:cNvPr id="2" name="Rectangle 1"/>
          <p:cNvSpPr/>
          <p:nvPr/>
        </p:nvSpPr>
        <p:spPr>
          <a:xfrm>
            <a:off x="6327576" y="6280627"/>
            <a:ext cx="2792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n-GB" b="0" dirty="0" err="1">
                <a:latin typeface="+mn-lt"/>
              </a:rPr>
              <a:t>smíšená</a:t>
            </a:r>
            <a:r>
              <a:rPr lang="en-GB" b="0" dirty="0">
                <a:latin typeface="+mn-lt"/>
              </a:rPr>
              <a:t>, </a:t>
            </a:r>
            <a:r>
              <a:rPr lang="en-GB" b="0" dirty="0" err="1">
                <a:latin typeface="+mn-lt"/>
              </a:rPr>
              <a:t>přev</a:t>
            </a:r>
            <a:r>
              <a:rPr lang="en-GB" b="0" dirty="0">
                <a:latin typeface="+mn-lt"/>
              </a:rPr>
              <a:t>. </a:t>
            </a:r>
            <a:r>
              <a:rPr lang="en-GB" b="0" dirty="0" err="1">
                <a:latin typeface="+mn-lt"/>
              </a:rPr>
              <a:t>mucinózní</a:t>
            </a:r>
            <a:endParaRPr lang="en-GB" b="0" dirty="0"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34925"/>
            <a:ext cx="4705350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g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163" y="44450"/>
            <a:ext cx="4705350" cy="6737350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49381"/>
              </p:ext>
            </p:extLst>
          </p:nvPr>
        </p:nvGraphicFramePr>
        <p:xfrm>
          <a:off x="395288" y="188640"/>
          <a:ext cx="8353425" cy="3931922"/>
        </p:xfrm>
        <a:graphic>
          <a:graphicData uri="http://schemas.openxmlformats.org/drawingml/2006/table">
            <a:tbl>
              <a:tblPr/>
              <a:tblGrid>
                <a:gridCol w="84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80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5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286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Lokalizace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Název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Typ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Velikost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6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Rty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labiales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sup. et inf.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smíšené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přev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malé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637"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Tváře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buccales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smíšené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přev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malé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637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molares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retromolares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smíšené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přev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malé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37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PAROTIS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serózní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VELKÁ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5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Patro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tvrdé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alatinae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žlázová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zóna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malé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286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měkké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palatinae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alé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3" name="Rectangle 192"/>
          <p:cNvSpPr>
            <a:spLocks noChangeArrowheads="1"/>
          </p:cNvSpPr>
          <p:nvPr/>
        </p:nvSpPr>
        <p:spPr bwMode="auto">
          <a:xfrm>
            <a:off x="2570163" y="3947723"/>
            <a:ext cx="1841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br>
              <a:rPr lang="cs-CZ" sz="1100" b="0">
                <a:latin typeface="Arial" charset="0"/>
              </a:rPr>
            </a:br>
            <a:endParaRPr lang="en-GB" sz="900" b="0">
              <a:latin typeface="Arial" charset="0"/>
            </a:endParaRPr>
          </a:p>
          <a:p>
            <a:pPr algn="l" eaLnBrk="0" hangingPunct="0"/>
            <a:endParaRPr lang="en-GB" sz="1800" b="0">
              <a:latin typeface="Arial" charset="0"/>
            </a:endParaRPr>
          </a:p>
        </p:txBody>
      </p:sp>
      <p:graphicFrame>
        <p:nvGraphicFramePr>
          <p:cNvPr id="16460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985179"/>
              </p:ext>
            </p:extLst>
          </p:nvPr>
        </p:nvGraphicFramePr>
        <p:xfrm>
          <a:off x="395288" y="4120561"/>
          <a:ext cx="8353425" cy="2660016"/>
        </p:xfrm>
        <a:graphic>
          <a:graphicData uri="http://schemas.openxmlformats.org/drawingml/2006/table">
            <a:tbl>
              <a:tblPr/>
              <a:tblGrid>
                <a:gridCol w="1782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7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96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Jazyk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apicis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lingue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Blandini-Nuhni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smíšená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přev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alá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velká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0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žlázky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Ebnerovy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papillae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vallatae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serózní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malé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žlázky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Weberovy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gll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linguales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post.)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malé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73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Dno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dutiny</a:t>
                      </a: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ústní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SUBMANDIBULARIS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smíšená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přev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serózní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VELKÁ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6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GL. SUBLINGUALIS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smíšená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</a:t>
                      </a:r>
                      <a:r>
                        <a:rPr kumimoji="0" lang="cs-CZ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ř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ev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mucinózní</a:t>
                      </a:r>
                      <a:endParaRPr kumimoji="0" lang="en-GB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VELKÁ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260648"/>
            <a:ext cx="8964612" cy="6408441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sz="3200" b="1" dirty="0" err="1">
                <a:effectLst/>
              </a:rPr>
              <a:t>Preparáty</a:t>
            </a:r>
            <a:endParaRPr lang="cs-CZ" sz="3200" b="1" dirty="0">
              <a:effectLst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sz="2400" b="1" dirty="0">
                <a:effectLst/>
              </a:rPr>
              <a:t> </a:t>
            </a:r>
          </a:p>
          <a:p>
            <a:pPr marL="0" indent="0">
              <a:buClr>
                <a:srgbClr val="FFFF00"/>
              </a:buClr>
              <a:buNone/>
            </a:pPr>
            <a:r>
              <a:rPr lang="en-GB" sz="2400" b="1" dirty="0"/>
              <a:t>gl. </a:t>
            </a:r>
            <a:r>
              <a:rPr lang="cs-CZ" sz="2400" b="1" dirty="0"/>
              <a:t>p</a:t>
            </a:r>
            <a:r>
              <a:rPr lang="en-GB" sz="2400" b="1" dirty="0" err="1"/>
              <a:t>arotis</a:t>
            </a:r>
            <a:r>
              <a:rPr lang="cs-CZ" sz="2400" b="1"/>
              <a:t>		 	8</a:t>
            </a: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r>
              <a:rPr lang="en-GB" sz="2400" b="1">
                <a:effectLst/>
              </a:rPr>
              <a:t>gl</a:t>
            </a:r>
            <a:r>
              <a:rPr lang="en-GB" sz="2400" b="1" dirty="0">
                <a:effectLst/>
              </a:rPr>
              <a:t>. </a:t>
            </a:r>
            <a:r>
              <a:rPr lang="cs-CZ" sz="2400" b="1" dirty="0" err="1"/>
              <a:t>s</a:t>
            </a:r>
            <a:r>
              <a:rPr lang="en-GB" sz="2400" b="1" dirty="0" err="1">
                <a:effectLst/>
              </a:rPr>
              <a:t>ubmandibularis</a:t>
            </a:r>
            <a:r>
              <a:rPr lang="cs-CZ" sz="2400" b="1" dirty="0">
                <a:effectLst/>
              </a:rPr>
              <a:t> 	9</a:t>
            </a: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r>
              <a:rPr lang="en-GB" sz="2400" b="1" dirty="0">
                <a:effectLst/>
              </a:rPr>
              <a:t>gl. </a:t>
            </a:r>
            <a:r>
              <a:rPr lang="cs-CZ" sz="2400" b="1" dirty="0" err="1"/>
              <a:t>s</a:t>
            </a:r>
            <a:r>
              <a:rPr lang="en-GB" sz="2400" b="1" dirty="0" err="1">
                <a:effectLst/>
              </a:rPr>
              <a:t>ublingualis</a:t>
            </a:r>
            <a:r>
              <a:rPr lang="cs-CZ" sz="2400" b="1" dirty="0">
                <a:effectLst/>
              </a:rPr>
              <a:t>	 	10 </a:t>
            </a: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endParaRPr lang="cs-CZ" sz="2400" b="1" dirty="0">
              <a:effectLst/>
            </a:endParaRPr>
          </a:p>
          <a:p>
            <a:pPr marL="0" indent="0" eaLnBrk="1" hangingPunct="1">
              <a:buClr>
                <a:srgbClr val="FFFF00"/>
              </a:buClr>
              <a:buSzTx/>
              <a:buNone/>
            </a:pPr>
            <a:r>
              <a:rPr lang="cs-CZ" sz="2400" dirty="0" err="1">
                <a:effectLst/>
              </a:rPr>
              <a:t>gl</a:t>
            </a:r>
            <a:r>
              <a:rPr lang="cs-CZ" sz="2400" dirty="0">
                <a:effectLst/>
              </a:rPr>
              <a:t>. </a:t>
            </a:r>
            <a:r>
              <a:rPr lang="cs-CZ" sz="2400" dirty="0" err="1">
                <a:effectLst/>
              </a:rPr>
              <a:t>apicis</a:t>
            </a:r>
            <a:r>
              <a:rPr lang="cs-CZ" sz="2400" dirty="0">
                <a:effectLst/>
              </a:rPr>
              <a:t> linguae	 	2</a:t>
            </a:r>
            <a:endParaRPr lang="cs-CZ" sz="2400" b="1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367270"/>
            <a:ext cx="5594394" cy="44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3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539750" y="187325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dirty="0">
                <a:latin typeface="+mn-lt"/>
                <a:cs typeface="Tahoma" pitchFamily="34" charset="0"/>
              </a:rPr>
              <a:t>Porovnání tvrdých zubních tkání (a </a:t>
            </a:r>
            <a:r>
              <a:rPr lang="en-GB" dirty="0" err="1">
                <a:latin typeface="+mn-lt"/>
                <a:ea typeface="Times New Roman" pitchFamily="18" charset="0"/>
                <a:cs typeface="Tahoma" pitchFamily="34" charset="0"/>
              </a:rPr>
              <a:t>lamelózní</a:t>
            </a:r>
            <a:r>
              <a:rPr lang="en-GB" dirty="0">
                <a:latin typeface="+mn-lt"/>
                <a:ea typeface="Times New Roman" pitchFamily="18" charset="0"/>
                <a:cs typeface="Tahoma" pitchFamily="34" charset="0"/>
              </a:rPr>
              <a:t> </a:t>
            </a:r>
            <a:r>
              <a:rPr lang="en-GB" dirty="0" err="1">
                <a:latin typeface="+mn-lt"/>
                <a:ea typeface="Times New Roman" pitchFamily="18" charset="0"/>
                <a:cs typeface="Tahoma" pitchFamily="34" charset="0"/>
              </a:rPr>
              <a:t>kost</a:t>
            </a:r>
            <a:r>
              <a:rPr lang="cs-CZ" dirty="0">
                <a:latin typeface="+mn-lt"/>
                <a:cs typeface="Tahoma" pitchFamily="34" charset="0"/>
              </a:rPr>
              <a:t>i)</a:t>
            </a:r>
            <a:endParaRPr lang="en-GB" dirty="0">
              <a:latin typeface="+mn-lt"/>
            </a:endParaRPr>
          </a:p>
        </p:txBody>
      </p:sp>
      <p:graphicFrame>
        <p:nvGraphicFramePr>
          <p:cNvPr id="45111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034962"/>
              </p:ext>
            </p:extLst>
          </p:nvPr>
        </p:nvGraphicFramePr>
        <p:xfrm>
          <a:off x="161925" y="765175"/>
          <a:ext cx="8839200" cy="5696458"/>
        </p:xfrm>
        <a:graphic>
          <a:graphicData uri="http://schemas.openxmlformats.org/drawingml/2006/table">
            <a:tbl>
              <a:tblPr/>
              <a:tblGrid>
                <a:gridCol w="1889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1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3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sklovina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zubovina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cement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lamelózní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kost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barva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b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ílá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(až namodralá)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slonová kost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žl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utoh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nědá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žl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utoh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ně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dá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anorganická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komp.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váh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.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% (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obj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. %)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organická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komp.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H</a:t>
                      </a:r>
                      <a:r>
                        <a:rPr kumimoji="0" lang="en-GB" sz="16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</a:t>
                      </a: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0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9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6 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(8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6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1 (2)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ahoma" pitchFamily="34" charset="0"/>
                        </a:rPr>
                        <a:t>3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(11)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70 (45)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20 (30)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10 (25)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61 (33)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27 (31)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12 (36)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45 (23)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30 (37)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25 (40)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kolagenní vlákna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nejsou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ano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kolmo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 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dentinov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é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tubul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y)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ano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plsť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ano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v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lamele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stejn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á orientace)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buňky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Ameloblasty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(v dospělosti c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hy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b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í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</a:t>
                      </a: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dontoblasty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pulpá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r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ní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m povrchu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enti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</a:t>
                      </a: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ementoblasty</a:t>
                      </a: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cementocyty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</a:t>
                      </a: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steoblasty</a:t>
                      </a:r>
                      <a:endParaRPr kumimoji="0" lang="en-GB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osteocyty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krevní cévy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ano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(v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Haversových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kanálcích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nervy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ano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penetrují do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dentinových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tubul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u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a</a:t>
                      </a: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no</a:t>
                      </a:r>
                      <a:endParaRPr kumimoji="0" lang="cs-CZ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61616"/>
                        </a:solidFill>
                        <a:effectLst/>
                        <a:latin typeface="+mn-lt"/>
                        <a:ea typeface="Times New Roman" pitchFamily="18" charset="0"/>
                        <a:cs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(v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Haversových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kanálcích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61616"/>
                          </a:solidFill>
                          <a:effectLst/>
                          <a:latin typeface="+mn-lt"/>
                          <a:ea typeface="Times New Roman" pitchFamily="18" charset="0"/>
                          <a:cs typeface="Tahoma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F18C41B-CBDD-4779-9C2C-2C4B167B375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cs-CZ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GB" altLang="cs-CZ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353610E-B849-428A-90C5-DD7CE453D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2888"/>
            <a:ext cx="8856662" cy="460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CCCC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Postupy </a:t>
            </a:r>
            <a:r>
              <a:rPr kumimoji="0" lang="en-GB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užívan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é </a:t>
            </a:r>
            <a:r>
              <a:rPr kumimoji="0" lang="en-GB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kumimoji="0" lang="en-GB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studiu</a:t>
            </a:r>
            <a:r>
              <a:rPr kumimoji="0" lang="en-GB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mikroskopické stavby zubů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 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světelné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mikroskopii se užívají 2 způsoby zpracování: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zubní</a:t>
            </a:r>
            <a:r>
              <a:rPr kumimoji="0" lang="en-GB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výbrusy</a:t>
            </a: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GB" altLang="cs-CZ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obarvené</a:t>
            </a:r>
            <a:r>
              <a:rPr kumimoji="0" lang="en-GB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řezy</a:t>
            </a:r>
            <a:r>
              <a:rPr kumimoji="0" lang="en-GB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zhotovené</a:t>
            </a:r>
            <a:r>
              <a:rPr kumimoji="0" lang="en-GB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odvápněné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 zubu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1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Z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ubní</a:t>
            </a:r>
            <a:r>
              <a:rPr kumimoji="0" lang="en-GB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výbrusy</a:t>
            </a: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 ‑ 70 µm</a:t>
            </a: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silné</a:t>
            </a: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ploténky</a:t>
            </a: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zhotovené</a:t>
            </a:r>
            <a:r>
              <a:rPr kumimoji="0" lang="en-GB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broušením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cs-CZ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(Pomůcky: p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ilk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a,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karborundový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kotouč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jemné brousky,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brusn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prášk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 past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 b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ěhem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broušení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musí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ploténka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svlažovat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vodou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otový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výbrus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uzavře 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kanadského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balzámu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který se při montování nad plamenem ohřeje - tak ve výbrusu zůstanou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zachovány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všechny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dutinky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kanálky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příprava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výbrusu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vyžaduje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velkou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zručnost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12FB30-A5D5-4660-8F7F-C352A797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4581128"/>
            <a:ext cx="2577324" cy="22258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zub_výbrus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57610" y="49291"/>
            <a:ext cx="3287818" cy="491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otced">
            <a:extLst>
              <a:ext uri="{FF2B5EF4-FFF2-40B4-BE49-F238E27FC236}">
                <a16:creationId xmlns:a16="http://schemas.microsoft.com/office/drawing/2014/main" id="{3F2D9426-FF52-476F-BFB6-4A4352D0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461289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7" descr="Figure_0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74972"/>
            <a:ext cx="3168352" cy="262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 descr="Figure_0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675491" y="3873803"/>
            <a:ext cx="2038537" cy="37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c79">
            <a:extLst>
              <a:ext uri="{FF2B5EF4-FFF2-40B4-BE49-F238E27FC236}">
                <a16:creationId xmlns:a16="http://schemas.microsoft.com/office/drawing/2014/main" id="{4DBCEB0D-62C5-43F1-9088-900CD331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357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7540E2E-3AE4-413F-B4BC-96CDCE6775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z="18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cs-CZ" altLang="cs-CZ" sz="18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en-GB" altLang="cs-CZ" sz="180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1E329C0-AB12-41B1-9230-1348D34EA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42888"/>
            <a:ext cx="8856538" cy="64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Obarvené řezy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z odvápněného zubu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příprava zdlouhavá: odvápnění zubu, zalití zubu, zhotovení a obarvení řezů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dvápnění</a:t>
            </a: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dekalcifikace</a:t>
            </a: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zubu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odvápňovací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činidl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převedou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nerozpustné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vápenaté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soli (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fosfát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karbonát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soli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vodě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rozpustné</a:t>
            </a:r>
            <a:endParaRPr kumimoji="0" lang="en-GB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oba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potřebná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odvápnění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závisí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velikosti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objektu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druhu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dekalcifikační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tekutiny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činí několik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dn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ů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týdn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ů až měsíců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d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ekalcifikační</a:t>
            </a: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tekutiny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kyseliny</a:t>
            </a:r>
            <a:r>
              <a:rPr kumimoji="0" lang="en-GB" alt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např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5 %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kyselina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dusičná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5 %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kyselina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trichlóroctová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 22 ‑ 23 % </a:t>
            </a:r>
            <a:r>
              <a:rPr kumimoji="0" lang="en-GB" altLang="cs-CZ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kyselina</a:t>
            </a:r>
            <a:r>
              <a:rPr kumimoji="0" lang="en-GB" altLang="cs-CZ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mravenčí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týden</a:t>
            </a: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komplexotvorné</a:t>
            </a:r>
            <a:r>
              <a:rPr kumimoji="0" lang="en-GB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sloučeniny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EDTA -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etyléndiamintetraoctov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kyselin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Chelaton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Komplexon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GB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týdn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3 měsíce</a:t>
            </a:r>
            <a:r>
              <a:rPr kumimoji="0" lang="cs-CZ" altLang="cs-CZ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velmi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dobře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zachovávají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strukturu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tkáně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její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barvitelnost</a:t>
            </a:r>
            <a:endParaRPr kumimoji="0" lang="en-GB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Pct val="115000"/>
              <a:buFont typeface="Wingdings" panose="05000000000000000000" pitchFamily="2" charset="2"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zalití -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celoidin nebo celoidin-parafin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krájení -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sáňkový mikrotom (odvápněný zub lze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zmraz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kráj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kumimoji="0" lang="en-GB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kumimoji="0" lang="en-GB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cryotomu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); řezy se barví Harrisovým hematoxylinem a eozinem</a:t>
            </a:r>
            <a:endParaRPr kumimoji="0" lang="en-GB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y Male Walrus With Tusks Animal Journal: Lined Notebook/Diary Book Online  at Low Prices in India | Male Walrus With Tusks Animal Journal: Lined  Notebook/Diary Reviews &amp; Ratings - Amazon.in">
            <a:extLst>
              <a:ext uri="{FF2B5EF4-FFF2-40B4-BE49-F238E27FC236}">
                <a16:creationId xmlns:a16="http://schemas.microsoft.com/office/drawing/2014/main" id="{DB167ABC-5832-4BCE-B498-E99FE354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9927"/>
            <a:ext cx="31718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IRES Communication on Twitter: &quot;Photo by @paulnicklen, @NatGeo  photographer and co-founder of @sealegacy// Did you know #Narwhals have a  tooth cavity for 2 tusks, but evolved to have only the left tusk">
            <a:extLst>
              <a:ext uri="{FF2B5EF4-FFF2-40B4-BE49-F238E27FC236}">
                <a16:creationId xmlns:a16="http://schemas.microsoft.com/office/drawing/2014/main" id="{D8E7443C-CF17-4EB9-A637-0D9D6BF89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35" y="83865"/>
            <a:ext cx="3889199" cy="25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lephant skull lateral view | ช้าง, รูปปั้น, ประติมากรรม">
            <a:extLst>
              <a:ext uri="{FF2B5EF4-FFF2-40B4-BE49-F238E27FC236}">
                <a16:creationId xmlns:a16="http://schemas.microsoft.com/office/drawing/2014/main" id="{4989F969-BF58-4A33-8A94-806544F74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r="681" b="11753"/>
          <a:stretch/>
        </p:blipFill>
        <p:spPr bwMode="auto">
          <a:xfrm>
            <a:off x="4572000" y="2708920"/>
            <a:ext cx="3708227" cy="39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192FBA6-258F-4999-BC2C-5D7CEEF64EF3}"/>
              </a:ext>
            </a:extLst>
          </p:cNvPr>
          <p:cNvSpPr txBox="1"/>
          <p:nvPr/>
        </p:nvSpPr>
        <p:spPr>
          <a:xfrm>
            <a:off x="683568" y="33265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+mn-lt"/>
              </a:rPr>
              <a:t>Tusks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397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_084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141477" y="997837"/>
            <a:ext cx="2808311" cy="555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115617" y="303257"/>
            <a:ext cx="31587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Obarvený řez z odvápněného zubu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420" name="Rectangle 6"/>
          <p:cNvSpPr>
            <a:spLocks noChangeArrowheads="1"/>
          </p:cNvSpPr>
          <p:nvPr/>
        </p:nvSpPr>
        <p:spPr bwMode="auto">
          <a:xfrm>
            <a:off x="4572000" y="2438887"/>
            <a:ext cx="3726656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 dirty="0">
                <a:latin typeface="+mn-lt"/>
              </a:rPr>
              <a:t>!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na výbrusech - nejsou zachovány měkké tkáně </a:t>
            </a:r>
          </a:p>
          <a:p>
            <a:endParaRPr lang="cs-CZ" sz="1800" dirty="0">
              <a:latin typeface="+mn-lt"/>
            </a:endParaRPr>
          </a:p>
          <a:p>
            <a:r>
              <a:rPr lang="cs-CZ" sz="1800" dirty="0">
                <a:latin typeface="+mn-lt"/>
              </a:rPr>
              <a:t>na odvápněných zubech schází sklovina</a:t>
            </a:r>
          </a:p>
          <a:p>
            <a:endParaRPr lang="cs-CZ" sz="1800" dirty="0"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0A2A249-47D7-409C-89D4-7817EAE41E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503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/>
              <a:t>Zub – kořen </a:t>
            </a:r>
          </a:p>
        </p:txBody>
      </p:sp>
      <p:pic>
        <p:nvPicPr>
          <p:cNvPr id="23555" name="Picture 3" descr="HP_img6-14-13zub">
            <a:extLst>
              <a:ext uri="{FF2B5EF4-FFF2-40B4-BE49-F238E27FC236}">
                <a16:creationId xmlns:a16="http://schemas.microsoft.com/office/drawing/2014/main" id="{9F307108-A863-40F1-A734-033179A7B1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46113"/>
            <a:ext cx="8280400" cy="621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5">
            <a:extLst>
              <a:ext uri="{FF2B5EF4-FFF2-40B4-BE49-F238E27FC236}">
                <a16:creationId xmlns:a16="http://schemas.microsoft.com/office/drawing/2014/main" id="{759398E8-A566-4B25-A81A-EA13C3BF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97425"/>
            <a:ext cx="136783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Predentin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57" name="Text Box 6">
            <a:extLst>
              <a:ext uri="{FF2B5EF4-FFF2-40B4-BE49-F238E27FC236}">
                <a16:creationId xmlns:a16="http://schemas.microsoft.com/office/drawing/2014/main" id="{9BBE7E4C-EE03-4CB4-B351-138ECCD70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157788"/>
            <a:ext cx="17272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odontoblasty</a:t>
            </a:r>
          </a:p>
        </p:txBody>
      </p:sp>
      <p:sp>
        <p:nvSpPr>
          <p:cNvPr id="23558" name="Line 7">
            <a:extLst>
              <a:ext uri="{FF2B5EF4-FFF2-40B4-BE49-F238E27FC236}">
                <a16:creationId xmlns:a16="http://schemas.microsoft.com/office/drawing/2014/main" id="{102681F9-D963-40B5-9324-36BEC3ABB3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8175" y="5084763"/>
            <a:ext cx="503238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5F9AB77B-B1A5-46A8-9FC3-5889282A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4" y="1484313"/>
            <a:ext cx="1135931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Cement</a:t>
            </a:r>
          </a:p>
        </p:txBody>
      </p:sp>
      <p:sp>
        <p:nvSpPr>
          <p:cNvPr id="23560" name="Text Box 9">
            <a:extLst>
              <a:ext uri="{FF2B5EF4-FFF2-40B4-BE49-F238E27FC236}">
                <a16:creationId xmlns:a16="http://schemas.microsoft.com/office/drawing/2014/main" id="{8B6A42D9-3165-4718-A960-0599B3894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857250"/>
            <a:ext cx="1530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Periodontium</a:t>
            </a:r>
          </a:p>
        </p:txBody>
      </p:sp>
      <p:sp>
        <p:nvSpPr>
          <p:cNvPr id="23561" name="Text Box 10">
            <a:extLst>
              <a:ext uri="{FF2B5EF4-FFF2-40B4-BE49-F238E27FC236}">
                <a16:creationId xmlns:a16="http://schemas.microsoft.com/office/drawing/2014/main" id="{65A085BB-B29D-4A66-A038-1D38D7879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3160713"/>
            <a:ext cx="844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Dentin</a:t>
            </a:r>
          </a:p>
        </p:txBody>
      </p:sp>
      <p:sp>
        <p:nvSpPr>
          <p:cNvPr id="23562" name="Text Box 11">
            <a:extLst>
              <a:ext uri="{FF2B5EF4-FFF2-40B4-BE49-F238E27FC236}">
                <a16:creationId xmlns:a16="http://schemas.microsoft.com/office/drawing/2014/main" id="{FD82FD66-B75E-4019-9B38-0061DB556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4" y="5876925"/>
            <a:ext cx="935881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Pulpa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ut image">
            <a:extLst>
              <a:ext uri="{FF2B5EF4-FFF2-40B4-BE49-F238E27FC236}">
                <a16:creationId xmlns:a16="http://schemas.microsoft.com/office/drawing/2014/main" id="{28C6FEFD-F3E0-45AB-9918-A2BC19F93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5019675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EAE7540C-AEBA-4949-A6B3-7DC5D9BA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746" y="1576388"/>
            <a:ext cx="1941512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Gingiva libera 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Paramarginální rýha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Gingiva affixa (2)</a:t>
            </a:r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3BD508F6-7998-46FB-889D-DABA9A93F8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1758" y="17732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5B89C895-44F4-4114-BCA4-F0E3097611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4783" y="27813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3B06F76E-D730-4A01-85BB-DAA81FF274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0321" y="2276475"/>
            <a:ext cx="10080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01B1A72B-A89E-4AE0-91BA-631F96BE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621" y="2420938"/>
            <a:ext cx="144462" cy="7207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948F50CC-9400-4BAC-B392-1CAAD8D2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746" y="3305175"/>
            <a:ext cx="26479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Gingivodentální uzávěra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Arial" panose="020B0604020202020204" pitchFamily="34" charset="0"/>
              </a:rPr>
              <a:t>(Gottliebova těsnící epitelová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i="1">
                <a:latin typeface="Arial" panose="020B0604020202020204" pitchFamily="34" charset="0"/>
              </a:rPr>
              <a:t>manžeta)</a:t>
            </a: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884CB657-2CAB-41A9-8774-A8F93DCE9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683" y="4968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Sulcus gingivalis</a:t>
            </a:r>
          </a:p>
        </p:txBody>
      </p:sp>
      <p:sp>
        <p:nvSpPr>
          <p:cNvPr id="24586" name="Line 10">
            <a:extLst>
              <a:ext uri="{FF2B5EF4-FFF2-40B4-BE49-F238E27FC236}">
                <a16:creationId xmlns:a16="http://schemas.microsoft.com/office/drawing/2014/main" id="{A047A9AB-CBA6-462F-A9B7-5688F918DF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4058" y="6921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7" name="Line 11">
            <a:extLst>
              <a:ext uri="{FF2B5EF4-FFF2-40B4-BE49-F238E27FC236}">
                <a16:creationId xmlns:a16="http://schemas.microsoft.com/office/drawing/2014/main" id="{C1AC39B8-3027-4C68-9C24-D29D2C468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4058" y="69215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4588" name="Picture 12" descr="health">
            <a:extLst>
              <a:ext uri="{FF2B5EF4-FFF2-40B4-BE49-F238E27FC236}">
                <a16:creationId xmlns:a16="http://schemas.microsoft.com/office/drawing/2014/main" id="{649C5300-5DE1-4F8C-9B9F-5951EBBC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83" y="4448175"/>
            <a:ext cx="36353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ovéPole 1">
            <a:extLst>
              <a:ext uri="{FF2B5EF4-FFF2-40B4-BE49-F238E27FC236}">
                <a16:creationId xmlns:a16="http://schemas.microsoft.com/office/drawing/2014/main" id="{5531EE9E-F10A-49B0-AB84-A5B0E7694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796" y="508476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1</a:t>
            </a:r>
          </a:p>
        </p:txBody>
      </p:sp>
      <p:sp>
        <p:nvSpPr>
          <p:cNvPr id="24590" name="TextovéPole 2">
            <a:extLst>
              <a:ext uri="{FF2B5EF4-FFF2-40B4-BE49-F238E27FC236}">
                <a16:creationId xmlns:a16="http://schemas.microsoft.com/office/drawing/2014/main" id="{B59A133B-FFB3-412D-B143-6E7EBDEB3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433" y="5546725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333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885950" y="1085850"/>
            <a:ext cx="5372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709737" y="5157789"/>
            <a:ext cx="594002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500"/>
              <a:t>Šikmý řez dentinem s dentinovými kanálky. SEM, primární zvětšení 1 500x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885950" y="1088231"/>
            <a:ext cx="5372100" cy="39957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500"/>
          </a:p>
        </p:txBody>
      </p:sp>
      <p:sp>
        <p:nvSpPr>
          <p:cNvPr id="63493" name="Line 7"/>
          <p:cNvSpPr>
            <a:spLocks noChangeShapeType="1"/>
          </p:cNvSpPr>
          <p:nvPr/>
        </p:nvSpPr>
        <p:spPr bwMode="auto">
          <a:xfrm flipV="1">
            <a:off x="5274469" y="3537347"/>
            <a:ext cx="0" cy="97155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sz="1500"/>
          </a:p>
        </p:txBody>
      </p:sp>
      <p:sp>
        <p:nvSpPr>
          <p:cNvPr id="63494" name="Line 9"/>
          <p:cNvSpPr>
            <a:spLocks noChangeShapeType="1"/>
          </p:cNvSpPr>
          <p:nvPr/>
        </p:nvSpPr>
        <p:spPr bwMode="auto">
          <a:xfrm flipV="1">
            <a:off x="4139804" y="3213497"/>
            <a:ext cx="0" cy="97155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 sz="15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sem428zubdent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85950" y="1085850"/>
            <a:ext cx="5372100" cy="4000500"/>
          </a:xfrm>
          <a:prstGeom prst="rect">
            <a:avLst/>
          </a:prstGeom>
          <a:noFill/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547814" y="5157788"/>
            <a:ext cx="615672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500"/>
              <a:t>Dentin na lomu: vlevo dentinové tubuly podélně, vpravo–dentinové tubuly příčně se i zbytky Tomesových vláken. SEM, primární zvětšení 1 500x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885950" y="1088231"/>
            <a:ext cx="5372100" cy="39957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sz="15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12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82" y="44624"/>
            <a:ext cx="674309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1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19672" y="72007"/>
            <a:ext cx="674136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1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395288" y="44450"/>
            <a:ext cx="874871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dirty="0">
                <a:latin typeface="+mn-lt"/>
              </a:rPr>
              <a:t>Struktura</a:t>
            </a:r>
            <a:r>
              <a:rPr lang="cs-CZ" b="0" dirty="0">
                <a:latin typeface="+mn-lt"/>
              </a:rPr>
              <a:t> </a:t>
            </a:r>
            <a:r>
              <a:rPr lang="en-GB" b="0" dirty="0" err="1">
                <a:latin typeface="+mn-lt"/>
              </a:rPr>
              <a:t>slinných</a:t>
            </a:r>
            <a:r>
              <a:rPr lang="en-GB" b="0" dirty="0">
                <a:latin typeface="+mn-lt"/>
              </a:rPr>
              <a:t> </a:t>
            </a:r>
            <a:r>
              <a:rPr lang="cs-CZ" b="0" dirty="0" err="1">
                <a:latin typeface="+mn-lt"/>
                <a:cs typeface="Tahoma" pitchFamily="34" charset="0"/>
              </a:rPr>
              <a:t>žl</a:t>
            </a:r>
            <a:r>
              <a:rPr lang="en-GB" b="0" dirty="0" err="1">
                <a:latin typeface="+mn-lt"/>
                <a:ea typeface="Times New Roman" pitchFamily="18" charset="0"/>
                <a:cs typeface="Tahoma" pitchFamily="34" charset="0"/>
              </a:rPr>
              <a:t>áz</a:t>
            </a:r>
            <a:endParaRPr lang="cs-CZ" b="0" dirty="0">
              <a:latin typeface="+mn-lt"/>
            </a:endParaRPr>
          </a:p>
          <a:p>
            <a:pPr algn="l">
              <a:defRPr/>
            </a:pPr>
            <a:endParaRPr lang="cs-CZ" sz="1800" dirty="0">
              <a:latin typeface="+mn-lt"/>
            </a:endParaRPr>
          </a:p>
          <a:p>
            <a:pPr algn="l">
              <a:defRPr/>
            </a:pPr>
            <a:r>
              <a:rPr lang="en-GB" sz="1800" dirty="0" err="1">
                <a:latin typeface="+mn-lt"/>
              </a:rPr>
              <a:t>Vazivo</a:t>
            </a:r>
            <a:r>
              <a:rPr lang="cs-CZ" sz="1800" b="0" dirty="0">
                <a:latin typeface="+mn-lt"/>
              </a:rPr>
              <a:t> – pouzdro, septa, řídké vazivo</a:t>
            </a:r>
          </a:p>
          <a:p>
            <a:pPr algn="l">
              <a:defRPr/>
            </a:pPr>
            <a:r>
              <a:rPr lang="cs-CZ" sz="1800" dirty="0" err="1">
                <a:latin typeface="+mn-lt"/>
              </a:rPr>
              <a:t>P</a:t>
            </a:r>
            <a:r>
              <a:rPr lang="en-GB" sz="1800" dirty="0" err="1">
                <a:latin typeface="+mn-lt"/>
              </a:rPr>
              <a:t>arenchym</a:t>
            </a:r>
            <a:r>
              <a:rPr lang="cs-CZ" sz="1800" b="0" dirty="0">
                <a:latin typeface="+mn-lt"/>
              </a:rPr>
              <a:t> – lalůčky </a:t>
            </a:r>
          </a:p>
          <a:p>
            <a:pPr algn="l">
              <a:defRPr/>
            </a:pPr>
            <a:r>
              <a:rPr lang="cs-CZ" sz="1800" b="0" dirty="0">
                <a:latin typeface="+mn-lt"/>
              </a:rPr>
              <a:t>	- </a:t>
            </a:r>
            <a:r>
              <a:rPr lang="cs-CZ" sz="1600" dirty="0">
                <a:latin typeface="+mn-lt"/>
              </a:rPr>
              <a:t>s</a:t>
            </a:r>
            <a:r>
              <a:rPr lang="en-GB" sz="1600" dirty="0" err="1">
                <a:latin typeface="+mn-lt"/>
              </a:rPr>
              <a:t>ekre</a:t>
            </a:r>
            <a:r>
              <a:rPr lang="cs-CZ" sz="1600" dirty="0">
                <a:latin typeface="+mn-lt"/>
              </a:rPr>
              <a:t>torické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oddíly</a:t>
            </a:r>
            <a:r>
              <a:rPr lang="cs-CZ" sz="1600" b="0" dirty="0">
                <a:latin typeface="+mn-lt"/>
              </a:rPr>
              <a:t>: s</a:t>
            </a:r>
            <a:r>
              <a:rPr lang="en-GB" sz="1600" b="0" dirty="0" err="1">
                <a:latin typeface="+mn-lt"/>
              </a:rPr>
              <a:t>erózní</a:t>
            </a:r>
            <a:r>
              <a:rPr lang="en-GB" sz="1600" b="0" dirty="0">
                <a:latin typeface="+mn-lt"/>
              </a:rPr>
              <a:t> </a:t>
            </a:r>
            <a:r>
              <a:rPr lang="en-GB" sz="1600" b="0" dirty="0" err="1">
                <a:latin typeface="+mn-lt"/>
              </a:rPr>
              <a:t>aciny</a:t>
            </a:r>
            <a:r>
              <a:rPr lang="cs-CZ" sz="1600" b="0" dirty="0">
                <a:latin typeface="+mn-lt"/>
              </a:rPr>
              <a:t>,</a:t>
            </a:r>
            <a:r>
              <a:rPr lang="en-GB" sz="1600" b="0" dirty="0">
                <a:latin typeface="+mn-lt"/>
              </a:rPr>
              <a:t> </a:t>
            </a:r>
            <a:r>
              <a:rPr lang="en-GB" sz="1600" b="0" dirty="0" err="1">
                <a:latin typeface="+mn-lt"/>
              </a:rPr>
              <a:t>mucinózní</a:t>
            </a:r>
            <a:r>
              <a:rPr lang="en-GB" sz="1600" b="0" dirty="0">
                <a:latin typeface="+mn-lt"/>
              </a:rPr>
              <a:t> </a:t>
            </a:r>
            <a:r>
              <a:rPr lang="en-GB" sz="1600" b="0" dirty="0" err="1">
                <a:latin typeface="+mn-lt"/>
              </a:rPr>
              <a:t>tubuly</a:t>
            </a:r>
            <a:r>
              <a:rPr lang="cs-CZ" sz="1600" b="0" dirty="0">
                <a:latin typeface="+mn-lt"/>
              </a:rPr>
              <a:t> nebo tubuly s </a:t>
            </a:r>
            <a:r>
              <a:rPr lang="cs-CZ" sz="1600" b="0" dirty="0" err="1">
                <a:latin typeface="+mn-lt"/>
              </a:rPr>
              <a:t>Gianuzziho</a:t>
            </a:r>
            <a:r>
              <a:rPr lang="cs-CZ" sz="1600" b="0" dirty="0">
                <a:latin typeface="+mn-lt"/>
              </a:rPr>
              <a:t> lunulami  </a:t>
            </a:r>
          </a:p>
          <a:p>
            <a:pPr algn="l">
              <a:defRPr/>
            </a:pPr>
            <a:r>
              <a:rPr lang="cs-CZ" sz="1600" b="0" dirty="0">
                <a:latin typeface="+mn-lt"/>
              </a:rPr>
              <a:t>	- </a:t>
            </a:r>
            <a:r>
              <a:rPr lang="cs-CZ" sz="1600" dirty="0">
                <a:latin typeface="+mn-lt"/>
              </a:rPr>
              <a:t>vývody</a:t>
            </a:r>
            <a:r>
              <a:rPr lang="cs-CZ" sz="1800" b="0" dirty="0">
                <a:latin typeface="+mn-lt"/>
              </a:rPr>
              <a:t>: </a:t>
            </a:r>
            <a:r>
              <a:rPr lang="cs-CZ" sz="1600" b="0" dirty="0">
                <a:latin typeface="+mn-lt"/>
              </a:rPr>
              <a:t>vsunuté, žíhané </a:t>
            </a:r>
            <a:r>
              <a:rPr lang="cs-CZ" sz="1800" b="0" dirty="0">
                <a:latin typeface="+mn-lt"/>
              </a:rPr>
              <a:t>(</a:t>
            </a:r>
            <a:r>
              <a:rPr lang="cs-CZ" sz="1600" b="0" dirty="0" err="1">
                <a:latin typeface="+mn-lt"/>
              </a:rPr>
              <a:t>interlobulární</a:t>
            </a:r>
            <a:r>
              <a:rPr lang="cs-CZ" sz="1600" b="0" dirty="0">
                <a:latin typeface="+mn-lt"/>
              </a:rPr>
              <a:t> vývody v septech mezi </a:t>
            </a:r>
            <a:r>
              <a:rPr lang="cs-CZ" sz="1600" b="0" dirty="0" err="1">
                <a:latin typeface="+mn-lt"/>
              </a:rPr>
              <a:t>lobuly</a:t>
            </a:r>
            <a:r>
              <a:rPr lang="cs-CZ" sz="1800" b="0" dirty="0">
                <a:latin typeface="+mn-lt"/>
              </a:rPr>
              <a:t>)</a:t>
            </a:r>
            <a:endParaRPr lang="en-GB" sz="1800" b="0" dirty="0">
              <a:latin typeface="+mn-lt"/>
            </a:endParaRPr>
          </a:p>
        </p:txBody>
      </p:sp>
      <p:pic>
        <p:nvPicPr>
          <p:cNvPr id="15367" name="Picture 4" descr="gl"/>
          <p:cNvPicPr>
            <a:picLocks noChangeAspect="1" noChangeArrowheads="1"/>
          </p:cNvPicPr>
          <p:nvPr/>
        </p:nvPicPr>
        <p:blipFill>
          <a:blip r:embed="rId2" cstate="print"/>
          <a:srcRect l="1546" t="6264" r="19649" b="13225"/>
          <a:stretch>
            <a:fillRect/>
          </a:stretch>
        </p:blipFill>
        <p:spPr bwMode="auto">
          <a:xfrm>
            <a:off x="914400" y="1844824"/>
            <a:ext cx="7710487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Figure_118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5586"/>
          <a:stretch>
            <a:fillRect/>
          </a:stretch>
        </p:blipFill>
        <p:spPr bwMode="auto">
          <a:xfrm>
            <a:off x="107504" y="1988840"/>
            <a:ext cx="3283545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50825" y="115888"/>
            <a:ext cx="4321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dirty="0">
                <a:latin typeface="+mn-lt"/>
              </a:rPr>
              <a:t>S</a:t>
            </a:r>
            <a:r>
              <a:rPr lang="en-GB" sz="1600" dirty="0" err="1">
                <a:latin typeface="+mn-lt"/>
              </a:rPr>
              <a:t>erózní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aciny</a:t>
            </a:r>
            <a:endParaRPr lang="cs-CZ" sz="1600" dirty="0">
              <a:latin typeface="+mn-lt"/>
            </a:endParaRPr>
          </a:p>
          <a:p>
            <a:pPr>
              <a:defRPr/>
            </a:pPr>
            <a:r>
              <a:rPr lang="cs-CZ" sz="1600" b="0" dirty="0">
                <a:latin typeface="+mn-lt"/>
              </a:rPr>
              <a:t>BM, </a:t>
            </a:r>
            <a:r>
              <a:rPr lang="cs-CZ" sz="1600" b="0" dirty="0" err="1">
                <a:latin typeface="+mn-lt"/>
              </a:rPr>
              <a:t>myoepitelové</a:t>
            </a:r>
            <a:r>
              <a:rPr lang="cs-CZ" sz="1600" b="0" dirty="0">
                <a:latin typeface="+mn-lt"/>
              </a:rPr>
              <a:t> </a:t>
            </a:r>
            <a:r>
              <a:rPr lang="en-GB" sz="1600" b="0" dirty="0">
                <a:latin typeface="+mn-lt"/>
              </a:rPr>
              <a:t>a </a:t>
            </a:r>
            <a:r>
              <a:rPr lang="en-GB" sz="1600" b="0" dirty="0" err="1">
                <a:latin typeface="+mn-lt"/>
              </a:rPr>
              <a:t>serózní</a:t>
            </a:r>
            <a:r>
              <a:rPr lang="en-GB" sz="1600" b="0" dirty="0">
                <a:latin typeface="+mn-lt"/>
              </a:rPr>
              <a:t> </a:t>
            </a:r>
            <a:r>
              <a:rPr lang="en-GB" sz="1600" b="0" dirty="0" err="1">
                <a:latin typeface="+mn-lt"/>
              </a:rPr>
              <a:t>bu</a:t>
            </a:r>
            <a:r>
              <a:rPr lang="cs-CZ" sz="1600" b="0" dirty="0" err="1">
                <a:latin typeface="+mn-lt"/>
              </a:rPr>
              <a:t>ňky</a:t>
            </a:r>
            <a:endParaRPr lang="cs-CZ" sz="1600" b="0" dirty="0">
              <a:latin typeface="+mn-lt"/>
            </a:endParaRPr>
          </a:p>
        </p:txBody>
      </p:sp>
      <p:pic>
        <p:nvPicPr>
          <p:cNvPr id="16387" name="Picture 4" descr="fPSD_4-13upr kopie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311150" y="765175"/>
            <a:ext cx="39004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 descr="fPSD_4-11upr kopie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821238" y="765175"/>
            <a:ext cx="3865562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4572000" y="115888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latin typeface="+mn-lt"/>
              </a:rPr>
              <a:t>M</a:t>
            </a:r>
            <a:r>
              <a:rPr lang="en-GB" sz="1600" dirty="0" err="1">
                <a:latin typeface="+mn-lt"/>
              </a:rPr>
              <a:t>ucinózní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tubuly</a:t>
            </a:r>
            <a:endParaRPr lang="cs-CZ" sz="1600" dirty="0">
              <a:latin typeface="+mn-lt"/>
            </a:endParaRPr>
          </a:p>
          <a:p>
            <a:pPr>
              <a:defRPr/>
            </a:pPr>
            <a:r>
              <a:rPr lang="cs-CZ" sz="1600" b="0" dirty="0">
                <a:latin typeface="+mn-lt"/>
              </a:rPr>
              <a:t>BM, </a:t>
            </a:r>
            <a:r>
              <a:rPr lang="cs-CZ" sz="1600" b="0" dirty="0" err="1">
                <a:latin typeface="+mn-lt"/>
              </a:rPr>
              <a:t>myoepitelové</a:t>
            </a:r>
            <a:r>
              <a:rPr lang="en-GB" sz="1600" b="0" dirty="0">
                <a:latin typeface="+mn-lt"/>
              </a:rPr>
              <a:t> a </a:t>
            </a:r>
            <a:r>
              <a:rPr lang="cs-CZ" sz="1600" b="0" dirty="0" err="1">
                <a:latin typeface="+mn-lt"/>
              </a:rPr>
              <a:t>mucinózní</a:t>
            </a:r>
            <a:r>
              <a:rPr lang="en-GB" sz="1600" b="0" dirty="0">
                <a:latin typeface="+mn-lt"/>
              </a:rPr>
              <a:t> </a:t>
            </a:r>
            <a:r>
              <a:rPr lang="en-GB" sz="1600" b="0" dirty="0" err="1">
                <a:latin typeface="+mn-lt"/>
              </a:rPr>
              <a:t>bu</a:t>
            </a:r>
            <a:r>
              <a:rPr lang="cs-CZ" sz="1600" b="0" dirty="0" err="1">
                <a:latin typeface="+mn-lt"/>
              </a:rPr>
              <a:t>ňky</a:t>
            </a:r>
            <a:endParaRPr lang="cs-CZ" sz="1600" b="0" dirty="0">
              <a:latin typeface="+mn-lt"/>
            </a:endParaRPr>
          </a:p>
        </p:txBody>
      </p:sp>
      <p:pic>
        <p:nvPicPr>
          <p:cNvPr id="16390" name="Picture 4" descr="fPSD_4-14upr kopie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21239" y="3789162"/>
            <a:ext cx="3865562" cy="289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5072856" y="3933056"/>
            <a:ext cx="3570288" cy="33855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dirty="0">
                <a:latin typeface="+mn-lt"/>
              </a:rPr>
              <a:t>Tubuly </a:t>
            </a:r>
            <a:r>
              <a:rPr lang="cs-CZ" sz="1600" dirty="0">
                <a:latin typeface="+mn-lt"/>
              </a:rPr>
              <a:t>s </a:t>
            </a:r>
            <a:r>
              <a:rPr lang="en-GB" sz="1600" dirty="0" err="1">
                <a:latin typeface="+mn-lt"/>
              </a:rPr>
              <a:t>Gianuzziho</a:t>
            </a:r>
            <a:r>
              <a:rPr lang="en-GB" sz="1600" dirty="0">
                <a:latin typeface="+mn-lt"/>
              </a:rPr>
              <a:t> </a:t>
            </a:r>
            <a:r>
              <a:rPr lang="cs-CZ" sz="1600" dirty="0">
                <a:latin typeface="+mn-lt"/>
              </a:rPr>
              <a:t>lunulami</a:t>
            </a:r>
          </a:p>
        </p:txBody>
      </p:sp>
      <p:pic>
        <p:nvPicPr>
          <p:cNvPr id="12" name="Picture 2" descr="F16_01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311150" y="3789162"/>
            <a:ext cx="3822742" cy="302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7846B63-62EC-4537-96AD-F92930FAB6CA}"/>
              </a:ext>
            </a:extLst>
          </p:cNvPr>
          <p:cNvSpPr/>
          <p:nvPr/>
        </p:nvSpPr>
        <p:spPr>
          <a:xfrm>
            <a:off x="0" y="843110"/>
            <a:ext cx="9144000" cy="51717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00"/>
          </a:p>
        </p:txBody>
      </p:sp>
      <p:sp>
        <p:nvSpPr>
          <p:cNvPr id="45058" name="Rectangle 8">
            <a:extLst>
              <a:ext uri="{FF2B5EF4-FFF2-40B4-BE49-F238E27FC236}">
                <a16:creationId xmlns:a16="http://schemas.microsoft.com/office/drawing/2014/main" id="{4AE9AAF2-B0D6-494A-BB79-3E6591583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316" y="4131470"/>
            <a:ext cx="108347" cy="2690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350"/>
          </a:p>
        </p:txBody>
      </p:sp>
      <p:pic>
        <p:nvPicPr>
          <p:cNvPr id="45059" name="Picture 12" descr="saliv-schem">
            <a:extLst>
              <a:ext uri="{FF2B5EF4-FFF2-40B4-BE49-F238E27FC236}">
                <a16:creationId xmlns:a16="http://schemas.microsoft.com/office/drawing/2014/main" id="{C8542096-ACF4-4A0A-8A78-03E3EA1B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F16_01">
            <a:extLst>
              <a:ext uri="{FF2B5EF4-FFF2-40B4-BE49-F238E27FC236}">
                <a16:creationId xmlns:a16="http://schemas.microsoft.com/office/drawing/2014/main" id="{369006A4-AF88-42A3-8A1B-5E109485F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ovéPole 2">
            <a:extLst>
              <a:ext uri="{FF2B5EF4-FFF2-40B4-BE49-F238E27FC236}">
                <a16:creationId xmlns:a16="http://schemas.microsoft.com/office/drawing/2014/main" id="{286A8BCC-5E18-4A6A-86F5-969C70445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440" y="5761288"/>
            <a:ext cx="1540807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err="1"/>
              <a:t>Mucinózní</a:t>
            </a:r>
            <a:r>
              <a:rPr lang="cs-CZ" altLang="cs-CZ" sz="1200" dirty="0"/>
              <a:t> tubulus</a:t>
            </a:r>
          </a:p>
        </p:txBody>
      </p:sp>
      <p:sp>
        <p:nvSpPr>
          <p:cNvPr id="45062" name="TextovéPole 3">
            <a:extLst>
              <a:ext uri="{FF2B5EF4-FFF2-40B4-BE49-F238E27FC236}">
                <a16:creationId xmlns:a16="http://schemas.microsoft.com/office/drawing/2014/main" id="{57928E91-44FC-4192-964C-E7FE3F66D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090" y="2144759"/>
            <a:ext cx="1239442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Serózní lunula</a:t>
            </a:r>
          </a:p>
        </p:txBody>
      </p:sp>
      <p:sp>
        <p:nvSpPr>
          <p:cNvPr id="45063" name="TextovéPole 6">
            <a:extLst>
              <a:ext uri="{FF2B5EF4-FFF2-40B4-BE49-F238E27FC236}">
                <a16:creationId xmlns:a16="http://schemas.microsoft.com/office/drawing/2014/main" id="{E62AC60F-98B6-4B08-BBA3-C4438FFD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136" y="2531271"/>
            <a:ext cx="1271502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Serózní acinus</a:t>
            </a:r>
          </a:p>
        </p:txBody>
      </p:sp>
      <p:sp>
        <p:nvSpPr>
          <p:cNvPr id="45064" name="TextovéPole 7">
            <a:extLst>
              <a:ext uri="{FF2B5EF4-FFF2-40B4-BE49-F238E27FC236}">
                <a16:creationId xmlns:a16="http://schemas.microsoft.com/office/drawing/2014/main" id="{AA92CECF-E0C1-4EDB-83FC-42A41BC03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361" y="3005716"/>
            <a:ext cx="1279517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Vsunutý vývod</a:t>
            </a:r>
          </a:p>
        </p:txBody>
      </p:sp>
      <p:sp>
        <p:nvSpPr>
          <p:cNvPr id="45065" name="TextovéPole 8">
            <a:extLst>
              <a:ext uri="{FF2B5EF4-FFF2-40B4-BE49-F238E27FC236}">
                <a16:creationId xmlns:a16="http://schemas.microsoft.com/office/drawing/2014/main" id="{A07A8F8E-30C8-4D1A-9A51-4D1A4CDE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334" y="5570175"/>
            <a:ext cx="1168910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Žíhaný vývod</a:t>
            </a:r>
          </a:p>
        </p:txBody>
      </p:sp>
      <p:sp>
        <p:nvSpPr>
          <p:cNvPr id="45066" name="TextovéPole 9">
            <a:extLst>
              <a:ext uri="{FF2B5EF4-FFF2-40B4-BE49-F238E27FC236}">
                <a16:creationId xmlns:a16="http://schemas.microsoft.com/office/drawing/2014/main" id="{EA49FD0B-A11C-49AC-8B9B-CC60F94C3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023" y="843110"/>
            <a:ext cx="1656224" cy="27699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Myoepitelové buňky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9"/>
          <p:cNvSpPr/>
          <p:nvPr/>
        </p:nvSpPr>
        <p:spPr>
          <a:xfrm>
            <a:off x="2771800" y="44624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+mn-lt"/>
              </a:rPr>
              <a:t>Myoepitelové</a:t>
            </a:r>
            <a:r>
              <a:rPr lang="cs-CZ" sz="2400" dirty="0">
                <a:latin typeface="+mn-lt"/>
              </a:rPr>
              <a:t> buňky</a:t>
            </a:r>
          </a:p>
        </p:txBody>
      </p:sp>
      <p:pic>
        <p:nvPicPr>
          <p:cNvPr id="104456" name="Picture 8" descr="Figure 4: Structure of myoepithelial cells showing cell body (arrow) and numerous cytoplasmic processes surrounding the acini (Coutesy: Antonio Nanci: TenCate's Oral Histology: Development, Structure, and Function 8th edition. Elsevier Mosb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366839" cy="58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8" name="Picture 10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65351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1520" y="1052736"/>
            <a:ext cx="33223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 err="1">
                <a:latin typeface="+mn-lt"/>
              </a:rPr>
              <a:t>Ektomesenchymový</a:t>
            </a:r>
            <a:r>
              <a:rPr lang="cs-CZ" b="0" dirty="0">
                <a:latin typeface="+mn-lt"/>
              </a:rPr>
              <a:t> původ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>
                <a:latin typeface="+mn-lt"/>
              </a:rPr>
              <a:t>Schopné kontrakce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 err="1">
                <a:latin typeface="+mn-lt"/>
              </a:rPr>
              <a:t>Desmosomy</a:t>
            </a:r>
            <a:endParaRPr lang="cs-CZ" b="0" dirty="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0" dirty="0">
                <a:latin typeface="+mn-lt"/>
              </a:rPr>
              <a:t>Vegetativní řízení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336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7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8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4047</TotalTime>
  <Words>1369</Words>
  <Application>Microsoft Office PowerPoint</Application>
  <PresentationFormat>Předvádění na obrazovce (4:3)</PresentationFormat>
  <Paragraphs>303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Motiv Office</vt:lpstr>
      <vt:lpstr>Výchozí návrh</vt:lpstr>
      <vt:lpstr>Praktikum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Zub – kořen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Praktikum 2</dc:title>
  <dc:subject>OHE_jarní období</dc:subject>
  <dc:creator>Prof. Svatopluk Čech</dc:creator>
  <cp:lastModifiedBy>Jan Křivánek</cp:lastModifiedBy>
  <cp:revision>183</cp:revision>
  <dcterms:created xsi:type="dcterms:W3CDTF">2006-01-30T13:16:50Z</dcterms:created>
  <dcterms:modified xsi:type="dcterms:W3CDTF">2021-03-23T10:37:03Z</dcterms:modified>
</cp:coreProperties>
</file>