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8"/>
  </p:notesMasterIdLst>
  <p:sldIdLst>
    <p:sldId id="256" r:id="rId3"/>
    <p:sldId id="301" r:id="rId4"/>
    <p:sldId id="260" r:id="rId5"/>
    <p:sldId id="451" r:id="rId6"/>
    <p:sldId id="264" r:id="rId7"/>
    <p:sldId id="280" r:id="rId8"/>
    <p:sldId id="440" r:id="rId9"/>
    <p:sldId id="377" r:id="rId10"/>
    <p:sldId id="379" r:id="rId11"/>
    <p:sldId id="372" r:id="rId12"/>
    <p:sldId id="352" r:id="rId13"/>
    <p:sldId id="295" r:id="rId14"/>
    <p:sldId id="266" r:id="rId15"/>
    <p:sldId id="378" r:id="rId16"/>
    <p:sldId id="452" r:id="rId17"/>
    <p:sldId id="373" r:id="rId18"/>
    <p:sldId id="360" r:id="rId19"/>
    <p:sldId id="453" r:id="rId20"/>
    <p:sldId id="268" r:id="rId21"/>
    <p:sldId id="374" r:id="rId22"/>
    <p:sldId id="454" r:id="rId23"/>
    <p:sldId id="362" r:id="rId24"/>
    <p:sldId id="269" r:id="rId25"/>
    <p:sldId id="331" r:id="rId26"/>
    <p:sldId id="409" r:id="rId27"/>
    <p:sldId id="455" r:id="rId28"/>
    <p:sldId id="330" r:id="rId29"/>
    <p:sldId id="456" r:id="rId30"/>
    <p:sldId id="272" r:id="rId31"/>
    <p:sldId id="411" r:id="rId32"/>
    <p:sldId id="337" r:id="rId33"/>
    <p:sldId id="367" r:id="rId34"/>
    <p:sldId id="573" r:id="rId35"/>
    <p:sldId id="571" r:id="rId36"/>
    <p:sldId id="376" r:id="rId37"/>
    <p:sldId id="341" r:id="rId38"/>
    <p:sldId id="572" r:id="rId39"/>
    <p:sldId id="375" r:id="rId40"/>
    <p:sldId id="335" r:id="rId41"/>
    <p:sldId id="574" r:id="rId42"/>
    <p:sldId id="340" r:id="rId43"/>
    <p:sldId id="326" r:id="rId44"/>
    <p:sldId id="576" r:id="rId45"/>
    <p:sldId id="577" r:id="rId46"/>
    <p:sldId id="344" r:id="rId47"/>
    <p:sldId id="371" r:id="rId48"/>
    <p:sldId id="333" r:id="rId49"/>
    <p:sldId id="578" r:id="rId50"/>
    <p:sldId id="308" r:id="rId51"/>
    <p:sldId id="302" r:id="rId52"/>
    <p:sldId id="338" r:id="rId53"/>
    <p:sldId id="313" r:id="rId54"/>
    <p:sldId id="315" r:id="rId55"/>
    <p:sldId id="339" r:id="rId56"/>
    <p:sldId id="343" r:id="rId5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E2C5C7-1AD9-4031-851A-721BCB00FED2}" v="378" dt="2021-03-22T19:19:04.1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4660"/>
  </p:normalViewPr>
  <p:slideViewPr>
    <p:cSldViewPr snapToGrid="0">
      <p:cViewPr varScale="1">
        <p:scale>
          <a:sx n="81" d="100"/>
          <a:sy n="81" d="100"/>
        </p:scale>
        <p:origin x="88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 Křivánek" userId="a92e7f74-d4e4-4bfc-af90-b0c63138e4a8" providerId="ADAL" clId="{BE2C12F1-5D8A-4EAC-A41B-7072EF67CF3A}"/>
    <pc:docChg chg="custSel delSld modSld sldOrd">
      <pc:chgData name="Jan Křivánek" userId="a92e7f74-d4e4-4bfc-af90-b0c63138e4a8" providerId="ADAL" clId="{BE2C12F1-5D8A-4EAC-A41B-7072EF67CF3A}" dt="2021-03-23T08:46:56.226" v="153"/>
      <pc:docMkLst>
        <pc:docMk/>
      </pc:docMkLst>
      <pc:sldChg chg="modSp mod">
        <pc:chgData name="Jan Křivánek" userId="a92e7f74-d4e4-4bfc-af90-b0c63138e4a8" providerId="ADAL" clId="{BE2C12F1-5D8A-4EAC-A41B-7072EF67CF3A}" dt="2021-03-23T08:19:07.106" v="82" actId="1076"/>
        <pc:sldMkLst>
          <pc:docMk/>
          <pc:sldMk cId="1914457725" sldId="256"/>
        </pc:sldMkLst>
        <pc:spChg chg="mod">
          <ac:chgData name="Jan Křivánek" userId="a92e7f74-d4e4-4bfc-af90-b0c63138e4a8" providerId="ADAL" clId="{BE2C12F1-5D8A-4EAC-A41B-7072EF67CF3A}" dt="2021-03-23T08:18:41.203" v="30" actId="113"/>
          <ac:spMkLst>
            <pc:docMk/>
            <pc:sldMk cId="1914457725" sldId="256"/>
            <ac:spMk id="2" creationId="{D80B5D0C-29F5-45A2-9C9F-8E4A1230FB02}"/>
          </ac:spMkLst>
        </pc:spChg>
        <pc:spChg chg="mod">
          <ac:chgData name="Jan Křivánek" userId="a92e7f74-d4e4-4bfc-af90-b0c63138e4a8" providerId="ADAL" clId="{BE2C12F1-5D8A-4EAC-A41B-7072EF67CF3A}" dt="2021-03-23T08:19:07.106" v="82" actId="1076"/>
          <ac:spMkLst>
            <pc:docMk/>
            <pc:sldMk cId="1914457725" sldId="256"/>
            <ac:spMk id="3" creationId="{4B6795E4-73BF-4106-91EB-BC2BA8D0225F}"/>
          </ac:spMkLst>
        </pc:spChg>
      </pc:sldChg>
      <pc:sldChg chg="del">
        <pc:chgData name="Jan Křivánek" userId="a92e7f74-d4e4-4bfc-af90-b0c63138e4a8" providerId="ADAL" clId="{BE2C12F1-5D8A-4EAC-A41B-7072EF67CF3A}" dt="2021-03-23T08:18:21.642" v="0" actId="47"/>
        <pc:sldMkLst>
          <pc:docMk/>
          <pc:sldMk cId="2673624286" sldId="257"/>
        </pc:sldMkLst>
      </pc:sldChg>
      <pc:sldChg chg="modSp mod">
        <pc:chgData name="Jan Křivánek" userId="a92e7f74-d4e4-4bfc-af90-b0c63138e4a8" providerId="ADAL" clId="{BE2C12F1-5D8A-4EAC-A41B-7072EF67CF3A}" dt="2021-03-23T08:40:57.189" v="130" actId="20577"/>
        <pc:sldMkLst>
          <pc:docMk/>
          <pc:sldMk cId="0" sldId="260"/>
        </pc:sldMkLst>
        <pc:spChg chg="mod">
          <ac:chgData name="Jan Křivánek" userId="a92e7f74-d4e4-4bfc-af90-b0c63138e4a8" providerId="ADAL" clId="{BE2C12F1-5D8A-4EAC-A41B-7072EF67CF3A}" dt="2021-03-23T08:40:57.189" v="130" actId="20577"/>
          <ac:spMkLst>
            <pc:docMk/>
            <pc:sldMk cId="0" sldId="260"/>
            <ac:spMk id="5122" creationId="{00000000-0000-0000-0000-000000000000}"/>
          </ac:spMkLst>
        </pc:spChg>
      </pc:sldChg>
      <pc:sldChg chg="ord">
        <pc:chgData name="Jan Křivánek" userId="a92e7f74-d4e4-4bfc-af90-b0c63138e4a8" providerId="ADAL" clId="{BE2C12F1-5D8A-4EAC-A41B-7072EF67CF3A}" dt="2021-03-23T08:46:51.925" v="151"/>
        <pc:sldMkLst>
          <pc:docMk/>
          <pc:sldMk cId="0" sldId="264"/>
        </pc:sldMkLst>
      </pc:sldChg>
      <pc:sldChg chg="modSp mod">
        <pc:chgData name="Jan Křivánek" userId="a92e7f74-d4e4-4bfc-af90-b0c63138e4a8" providerId="ADAL" clId="{BE2C12F1-5D8A-4EAC-A41B-7072EF67CF3A}" dt="2021-03-23T08:36:41.364" v="110" actId="20577"/>
        <pc:sldMkLst>
          <pc:docMk/>
          <pc:sldMk cId="0" sldId="301"/>
        </pc:sldMkLst>
        <pc:spChg chg="mod">
          <ac:chgData name="Jan Křivánek" userId="a92e7f74-d4e4-4bfc-af90-b0c63138e4a8" providerId="ADAL" clId="{BE2C12F1-5D8A-4EAC-A41B-7072EF67CF3A}" dt="2021-03-23T08:36:41.364" v="110" actId="20577"/>
          <ac:spMkLst>
            <pc:docMk/>
            <pc:sldMk cId="0" sldId="301"/>
            <ac:spMk id="4099" creationId="{00000000-0000-0000-0000-000000000000}"/>
          </ac:spMkLst>
        </pc:spChg>
      </pc:sldChg>
      <pc:sldChg chg="ord">
        <pc:chgData name="Jan Křivánek" userId="a92e7f74-d4e4-4bfc-af90-b0c63138e4a8" providerId="ADAL" clId="{BE2C12F1-5D8A-4EAC-A41B-7072EF67CF3A}" dt="2021-03-23T08:42:31.439" v="147"/>
        <pc:sldMkLst>
          <pc:docMk/>
          <pc:sldMk cId="3975264562" sldId="376"/>
        </pc:sldMkLst>
      </pc:sldChg>
      <pc:sldChg chg="delSp mod ord">
        <pc:chgData name="Jan Křivánek" userId="a92e7f74-d4e4-4bfc-af90-b0c63138e4a8" providerId="ADAL" clId="{BE2C12F1-5D8A-4EAC-A41B-7072EF67CF3A}" dt="2021-03-23T08:46:56.226" v="153"/>
        <pc:sldMkLst>
          <pc:docMk/>
          <pc:sldMk cId="0" sldId="451"/>
        </pc:sldMkLst>
        <pc:spChg chg="del">
          <ac:chgData name="Jan Křivánek" userId="a92e7f74-d4e4-4bfc-af90-b0c63138e4a8" providerId="ADAL" clId="{BE2C12F1-5D8A-4EAC-A41B-7072EF67CF3A}" dt="2021-03-23T08:41:54.391" v="131" actId="478"/>
          <ac:spMkLst>
            <pc:docMk/>
            <pc:sldMk cId="0" sldId="451"/>
            <ac:spMk id="44043" creationId="{47D8FE96-CAD9-4821-AF61-1DD67E36211A}"/>
          </ac:spMkLst>
        </pc:spChg>
      </pc:sldChg>
      <pc:sldChg chg="ord">
        <pc:chgData name="Jan Křivánek" userId="a92e7f74-d4e4-4bfc-af90-b0c63138e4a8" providerId="ADAL" clId="{BE2C12F1-5D8A-4EAC-A41B-7072EF67CF3A}" dt="2021-03-23T08:42:36.847" v="149"/>
        <pc:sldMkLst>
          <pc:docMk/>
          <pc:sldMk cId="0" sldId="572"/>
        </pc:sldMkLst>
      </pc:sldChg>
    </pc:docChg>
  </pc:docChgLst>
  <pc:docChgLst>
    <pc:chgData name="Jan Křivánek" userId="a92e7f74-d4e4-4bfc-af90-b0c63138e4a8" providerId="ADAL" clId="{EAE2C5C7-1AD9-4031-851A-721BCB00FED2}"/>
    <pc:docChg chg="undo redo custSel addSld delSld modSld sldOrd">
      <pc:chgData name="Jan Křivánek" userId="a92e7f74-d4e4-4bfc-af90-b0c63138e4a8" providerId="ADAL" clId="{EAE2C5C7-1AD9-4031-851A-721BCB00FED2}" dt="2021-03-22T19:20:53.391" v="3168" actId="2696"/>
      <pc:docMkLst>
        <pc:docMk/>
      </pc:docMkLst>
      <pc:sldChg chg="modSp new">
        <pc:chgData name="Jan Křivánek" userId="a92e7f74-d4e4-4bfc-af90-b0c63138e4a8" providerId="ADAL" clId="{EAE2C5C7-1AD9-4031-851A-721BCB00FED2}" dt="2021-03-22T13:50:12.038" v="10"/>
        <pc:sldMkLst>
          <pc:docMk/>
          <pc:sldMk cId="1914457725" sldId="256"/>
        </pc:sldMkLst>
        <pc:spChg chg="mod">
          <ac:chgData name="Jan Křivánek" userId="a92e7f74-d4e4-4bfc-af90-b0c63138e4a8" providerId="ADAL" clId="{EAE2C5C7-1AD9-4031-851A-721BCB00FED2}" dt="2021-03-22T13:50:12.038" v="10"/>
          <ac:spMkLst>
            <pc:docMk/>
            <pc:sldMk cId="1914457725" sldId="256"/>
            <ac:spMk id="2" creationId="{D80B5D0C-29F5-45A2-9C9F-8E4A1230FB02}"/>
          </ac:spMkLst>
        </pc:spChg>
        <pc:spChg chg="mod">
          <ac:chgData name="Jan Křivánek" userId="a92e7f74-d4e4-4bfc-af90-b0c63138e4a8" providerId="ADAL" clId="{EAE2C5C7-1AD9-4031-851A-721BCB00FED2}" dt="2021-03-22T13:50:12.038" v="10"/>
          <ac:spMkLst>
            <pc:docMk/>
            <pc:sldMk cId="1914457725" sldId="256"/>
            <ac:spMk id="3" creationId="{4B6795E4-73BF-4106-91EB-BC2BA8D0225F}"/>
          </ac:spMkLst>
        </pc:spChg>
      </pc:sldChg>
      <pc:sldChg chg="new">
        <pc:chgData name="Jan Křivánek" userId="a92e7f74-d4e4-4bfc-af90-b0c63138e4a8" providerId="ADAL" clId="{EAE2C5C7-1AD9-4031-851A-721BCB00FED2}" dt="2021-03-22T13:49:59.631" v="1" actId="680"/>
        <pc:sldMkLst>
          <pc:docMk/>
          <pc:sldMk cId="2673624286" sldId="257"/>
        </pc:sldMkLst>
      </pc:sldChg>
      <pc:sldChg chg="modSp add del mod modTransition">
        <pc:chgData name="Jan Křivánek" userId="a92e7f74-d4e4-4bfc-af90-b0c63138e4a8" providerId="ADAL" clId="{EAE2C5C7-1AD9-4031-851A-721BCB00FED2}" dt="2021-03-22T14:06:48.673" v="242" actId="207"/>
        <pc:sldMkLst>
          <pc:docMk/>
          <pc:sldMk cId="0" sldId="260"/>
        </pc:sldMkLst>
        <pc:spChg chg="mod">
          <ac:chgData name="Jan Křivánek" userId="a92e7f74-d4e4-4bfc-af90-b0c63138e4a8" providerId="ADAL" clId="{EAE2C5C7-1AD9-4031-851A-721BCB00FED2}" dt="2021-03-22T14:06:48.673" v="242" actId="207"/>
          <ac:spMkLst>
            <pc:docMk/>
            <pc:sldMk cId="0" sldId="260"/>
            <ac:spMk id="5122" creationId="{00000000-0000-0000-0000-000000000000}"/>
          </ac:spMkLst>
        </pc:spChg>
      </pc:sldChg>
      <pc:sldChg chg="add del modTransition">
        <pc:chgData name="Jan Křivánek" userId="a92e7f74-d4e4-4bfc-af90-b0c63138e4a8" providerId="ADAL" clId="{EAE2C5C7-1AD9-4031-851A-721BCB00FED2}" dt="2021-03-22T13:55:16.919" v="89" actId="47"/>
        <pc:sldMkLst>
          <pc:docMk/>
          <pc:sldMk cId="0" sldId="262"/>
        </pc:sldMkLst>
      </pc:sldChg>
      <pc:sldChg chg="modSp add del mod modTransition">
        <pc:chgData name="Jan Křivánek" userId="a92e7f74-d4e4-4bfc-af90-b0c63138e4a8" providerId="ADAL" clId="{EAE2C5C7-1AD9-4031-851A-721BCB00FED2}" dt="2021-03-22T15:04:04.751" v="600" actId="403"/>
        <pc:sldMkLst>
          <pc:docMk/>
          <pc:sldMk cId="0" sldId="264"/>
        </pc:sldMkLst>
        <pc:spChg chg="mod">
          <ac:chgData name="Jan Křivánek" userId="a92e7f74-d4e4-4bfc-af90-b0c63138e4a8" providerId="ADAL" clId="{EAE2C5C7-1AD9-4031-851A-721BCB00FED2}" dt="2021-03-22T14:06:44.299" v="241" actId="207"/>
          <ac:spMkLst>
            <pc:docMk/>
            <pc:sldMk cId="0" sldId="264"/>
            <ac:spMk id="7170" creationId="{00000000-0000-0000-0000-000000000000}"/>
          </ac:spMkLst>
        </pc:spChg>
        <pc:spChg chg="mod">
          <ac:chgData name="Jan Křivánek" userId="a92e7f74-d4e4-4bfc-af90-b0c63138e4a8" providerId="ADAL" clId="{EAE2C5C7-1AD9-4031-851A-721BCB00FED2}" dt="2021-03-22T15:04:04.751" v="600" actId="403"/>
          <ac:spMkLst>
            <pc:docMk/>
            <pc:sldMk cId="0" sldId="264"/>
            <ac:spMk id="7173" creationId="{00000000-0000-0000-0000-000000000000}"/>
          </ac:spMkLst>
        </pc:spChg>
        <pc:picChg chg="mod">
          <ac:chgData name="Jan Křivánek" userId="a92e7f74-d4e4-4bfc-af90-b0c63138e4a8" providerId="ADAL" clId="{EAE2C5C7-1AD9-4031-851A-721BCB00FED2}" dt="2021-03-22T13:56:01.841" v="95" actId="1076"/>
          <ac:picMkLst>
            <pc:docMk/>
            <pc:sldMk cId="0" sldId="264"/>
            <ac:picMk id="7171" creationId="{00000000-0000-0000-0000-000000000000}"/>
          </ac:picMkLst>
        </pc:picChg>
        <pc:picChg chg="mod">
          <ac:chgData name="Jan Křivánek" userId="a92e7f74-d4e4-4bfc-af90-b0c63138e4a8" providerId="ADAL" clId="{EAE2C5C7-1AD9-4031-851A-721BCB00FED2}" dt="2021-03-22T13:56:01.841" v="95" actId="1076"/>
          <ac:picMkLst>
            <pc:docMk/>
            <pc:sldMk cId="0" sldId="264"/>
            <ac:picMk id="7172" creationId="{00000000-0000-0000-0000-000000000000}"/>
          </ac:picMkLst>
        </pc:picChg>
      </pc:sldChg>
      <pc:sldChg chg="addSp delSp modSp add del mod modTransition">
        <pc:chgData name="Jan Křivánek" userId="a92e7f74-d4e4-4bfc-af90-b0c63138e4a8" providerId="ADAL" clId="{EAE2C5C7-1AD9-4031-851A-721BCB00FED2}" dt="2021-03-22T14:56:08.766" v="499" actId="47"/>
        <pc:sldMkLst>
          <pc:docMk/>
          <pc:sldMk cId="0" sldId="265"/>
        </pc:sldMkLst>
        <pc:spChg chg="add del mod">
          <ac:chgData name="Jan Křivánek" userId="a92e7f74-d4e4-4bfc-af90-b0c63138e4a8" providerId="ADAL" clId="{EAE2C5C7-1AD9-4031-851A-721BCB00FED2}" dt="2021-03-22T14:21:45.860" v="482" actId="478"/>
          <ac:spMkLst>
            <pc:docMk/>
            <pc:sldMk cId="0" sldId="265"/>
            <ac:spMk id="10" creationId="{3DCE6B83-546D-4CEB-A198-C726ED944F6A}"/>
          </ac:spMkLst>
        </pc:spChg>
        <pc:spChg chg="add del mod">
          <ac:chgData name="Jan Křivánek" userId="a92e7f74-d4e4-4bfc-af90-b0c63138e4a8" providerId="ADAL" clId="{EAE2C5C7-1AD9-4031-851A-721BCB00FED2}" dt="2021-03-22T14:21:45.860" v="482" actId="478"/>
          <ac:spMkLst>
            <pc:docMk/>
            <pc:sldMk cId="0" sldId="265"/>
            <ac:spMk id="11" creationId="{AF6E466B-8847-4DB0-9486-1208AD7F0F46}"/>
          </ac:spMkLst>
        </pc:spChg>
        <pc:spChg chg="add del mod">
          <ac:chgData name="Jan Křivánek" userId="a92e7f74-d4e4-4bfc-af90-b0c63138e4a8" providerId="ADAL" clId="{EAE2C5C7-1AD9-4031-851A-721BCB00FED2}" dt="2021-03-22T14:21:45.860" v="482" actId="478"/>
          <ac:spMkLst>
            <pc:docMk/>
            <pc:sldMk cId="0" sldId="265"/>
            <ac:spMk id="12" creationId="{84B9579D-C92D-451B-8DBD-79CD84C11F20}"/>
          </ac:spMkLst>
        </pc:spChg>
        <pc:spChg chg="add del mod">
          <ac:chgData name="Jan Křivánek" userId="a92e7f74-d4e4-4bfc-af90-b0c63138e4a8" providerId="ADAL" clId="{EAE2C5C7-1AD9-4031-851A-721BCB00FED2}" dt="2021-03-22T14:21:45.860" v="482" actId="478"/>
          <ac:spMkLst>
            <pc:docMk/>
            <pc:sldMk cId="0" sldId="265"/>
            <ac:spMk id="13" creationId="{0E148A4D-9825-4E13-840E-AEA727268FA9}"/>
          </ac:spMkLst>
        </pc:spChg>
        <pc:spChg chg="mod">
          <ac:chgData name="Jan Křivánek" userId="a92e7f74-d4e4-4bfc-af90-b0c63138e4a8" providerId="ADAL" clId="{EAE2C5C7-1AD9-4031-851A-721BCB00FED2}" dt="2021-03-22T14:20:50.644" v="472" actId="1076"/>
          <ac:spMkLst>
            <pc:docMk/>
            <pc:sldMk cId="0" sldId="265"/>
            <ac:spMk id="9218" creationId="{00000000-0000-0000-0000-000000000000}"/>
          </ac:spMkLst>
        </pc:spChg>
        <pc:spChg chg="mod">
          <ac:chgData name="Jan Křivánek" userId="a92e7f74-d4e4-4bfc-af90-b0c63138e4a8" providerId="ADAL" clId="{EAE2C5C7-1AD9-4031-851A-721BCB00FED2}" dt="2021-03-22T14:08:47.928" v="274" actId="15"/>
          <ac:spMkLst>
            <pc:docMk/>
            <pc:sldMk cId="0" sldId="265"/>
            <ac:spMk id="9219" creationId="{00000000-0000-0000-0000-000000000000}"/>
          </ac:spMkLst>
        </pc:spChg>
        <pc:spChg chg="mod">
          <ac:chgData name="Jan Křivánek" userId="a92e7f74-d4e4-4bfc-af90-b0c63138e4a8" providerId="ADAL" clId="{EAE2C5C7-1AD9-4031-851A-721BCB00FED2}" dt="2021-03-22T14:06:32.280" v="239" actId="207"/>
          <ac:spMkLst>
            <pc:docMk/>
            <pc:sldMk cId="0" sldId="265"/>
            <ac:spMk id="9222" creationId="{00000000-0000-0000-0000-000000000000}"/>
          </ac:spMkLst>
        </pc:spChg>
        <pc:spChg chg="del mod">
          <ac:chgData name="Jan Křivánek" userId="a92e7f74-d4e4-4bfc-af90-b0c63138e4a8" providerId="ADAL" clId="{EAE2C5C7-1AD9-4031-851A-721BCB00FED2}" dt="2021-03-22T14:21:33.804" v="478" actId="478"/>
          <ac:spMkLst>
            <pc:docMk/>
            <pc:sldMk cId="0" sldId="265"/>
            <ac:spMk id="9224" creationId="{00000000-0000-0000-0000-000000000000}"/>
          </ac:spMkLst>
        </pc:spChg>
        <pc:picChg chg="add del mod">
          <ac:chgData name="Jan Křivánek" userId="a92e7f74-d4e4-4bfc-af90-b0c63138e4a8" providerId="ADAL" clId="{EAE2C5C7-1AD9-4031-851A-721BCB00FED2}" dt="2021-03-22T14:21:45.860" v="482" actId="478"/>
          <ac:picMkLst>
            <pc:docMk/>
            <pc:sldMk cId="0" sldId="265"/>
            <ac:picMk id="9" creationId="{A315E257-A589-4C5E-BAE0-64646E504D01}"/>
          </ac:picMkLst>
        </pc:picChg>
        <pc:picChg chg="del mod">
          <ac:chgData name="Jan Křivánek" userId="a92e7f74-d4e4-4bfc-af90-b0c63138e4a8" providerId="ADAL" clId="{EAE2C5C7-1AD9-4031-851A-721BCB00FED2}" dt="2021-03-22T14:21:32.013" v="476" actId="478"/>
          <ac:picMkLst>
            <pc:docMk/>
            <pc:sldMk cId="0" sldId="265"/>
            <ac:picMk id="9220" creationId="{00000000-0000-0000-0000-000000000000}"/>
          </ac:picMkLst>
        </pc:picChg>
        <pc:picChg chg="mod">
          <ac:chgData name="Jan Křivánek" userId="a92e7f74-d4e4-4bfc-af90-b0c63138e4a8" providerId="ADAL" clId="{EAE2C5C7-1AD9-4031-851A-721BCB00FED2}" dt="2021-03-22T14:07:47.463" v="256" actId="1076"/>
          <ac:picMkLst>
            <pc:docMk/>
            <pc:sldMk cId="0" sldId="265"/>
            <ac:picMk id="9221" creationId="{00000000-0000-0000-0000-000000000000}"/>
          </ac:picMkLst>
        </pc:picChg>
        <pc:picChg chg="del mod">
          <ac:chgData name="Jan Křivánek" userId="a92e7f74-d4e4-4bfc-af90-b0c63138e4a8" providerId="ADAL" clId="{EAE2C5C7-1AD9-4031-851A-721BCB00FED2}" dt="2021-03-22T14:21:32.767" v="477" actId="478"/>
          <ac:picMkLst>
            <pc:docMk/>
            <pc:sldMk cId="0" sldId="265"/>
            <ac:picMk id="9223" creationId="{00000000-0000-0000-0000-000000000000}"/>
          </ac:picMkLst>
        </pc:picChg>
        <pc:cxnChg chg="add del mod">
          <ac:chgData name="Jan Křivánek" userId="a92e7f74-d4e4-4bfc-af90-b0c63138e4a8" providerId="ADAL" clId="{EAE2C5C7-1AD9-4031-851A-721BCB00FED2}" dt="2021-03-22T14:21:45.860" v="482" actId="478"/>
          <ac:cxnSpMkLst>
            <pc:docMk/>
            <pc:sldMk cId="0" sldId="265"/>
            <ac:cxnSpMk id="14" creationId="{00B09C58-509B-4FB4-BF55-945DDE88D70F}"/>
          </ac:cxnSpMkLst>
        </pc:cxnChg>
        <pc:cxnChg chg="add del mod">
          <ac:chgData name="Jan Křivánek" userId="a92e7f74-d4e4-4bfc-af90-b0c63138e4a8" providerId="ADAL" clId="{EAE2C5C7-1AD9-4031-851A-721BCB00FED2}" dt="2021-03-22T14:21:45.860" v="482" actId="478"/>
          <ac:cxnSpMkLst>
            <pc:docMk/>
            <pc:sldMk cId="0" sldId="265"/>
            <ac:cxnSpMk id="15" creationId="{483CEEE3-E2A9-4D80-9DEE-BA44F7B3476C}"/>
          </ac:cxnSpMkLst>
        </pc:cxnChg>
        <pc:cxnChg chg="add del mod">
          <ac:chgData name="Jan Křivánek" userId="a92e7f74-d4e4-4bfc-af90-b0c63138e4a8" providerId="ADAL" clId="{EAE2C5C7-1AD9-4031-851A-721BCB00FED2}" dt="2021-03-22T14:21:45.860" v="482" actId="478"/>
          <ac:cxnSpMkLst>
            <pc:docMk/>
            <pc:sldMk cId="0" sldId="265"/>
            <ac:cxnSpMk id="16" creationId="{8BB0BD49-3761-4A5E-951D-13AA2A3DD6C3}"/>
          </ac:cxnSpMkLst>
        </pc:cxnChg>
        <pc:cxnChg chg="add del mod">
          <ac:chgData name="Jan Křivánek" userId="a92e7f74-d4e4-4bfc-af90-b0c63138e4a8" providerId="ADAL" clId="{EAE2C5C7-1AD9-4031-851A-721BCB00FED2}" dt="2021-03-22T14:21:45.860" v="482" actId="478"/>
          <ac:cxnSpMkLst>
            <pc:docMk/>
            <pc:sldMk cId="0" sldId="265"/>
            <ac:cxnSpMk id="17" creationId="{068D9760-74A0-400F-A17A-CFDA92109CF2}"/>
          </ac:cxnSpMkLst>
        </pc:cxnChg>
        <pc:cxnChg chg="add del mod">
          <ac:chgData name="Jan Křivánek" userId="a92e7f74-d4e4-4bfc-af90-b0c63138e4a8" providerId="ADAL" clId="{EAE2C5C7-1AD9-4031-851A-721BCB00FED2}" dt="2021-03-22T14:21:45.860" v="482" actId="478"/>
          <ac:cxnSpMkLst>
            <pc:docMk/>
            <pc:sldMk cId="0" sldId="265"/>
            <ac:cxnSpMk id="18" creationId="{4A59407B-C3A8-476E-BF1D-3155481A1F19}"/>
          </ac:cxnSpMkLst>
        </pc:cxnChg>
        <pc:cxnChg chg="add del mod">
          <ac:chgData name="Jan Křivánek" userId="a92e7f74-d4e4-4bfc-af90-b0c63138e4a8" providerId="ADAL" clId="{EAE2C5C7-1AD9-4031-851A-721BCB00FED2}" dt="2021-03-22T14:21:45.860" v="482" actId="478"/>
          <ac:cxnSpMkLst>
            <pc:docMk/>
            <pc:sldMk cId="0" sldId="265"/>
            <ac:cxnSpMk id="19" creationId="{449A04C2-D793-4509-8224-95ED2853002E}"/>
          </ac:cxnSpMkLst>
        </pc:cxnChg>
      </pc:sldChg>
      <pc:sldChg chg="modSp add del mod modTransition">
        <pc:chgData name="Jan Křivánek" userId="a92e7f74-d4e4-4bfc-af90-b0c63138e4a8" providerId="ADAL" clId="{EAE2C5C7-1AD9-4031-851A-721BCB00FED2}" dt="2021-03-22T15:14:14.232" v="762" actId="20577"/>
        <pc:sldMkLst>
          <pc:docMk/>
          <pc:sldMk cId="0" sldId="266"/>
        </pc:sldMkLst>
        <pc:spChg chg="mod">
          <ac:chgData name="Jan Křivánek" userId="a92e7f74-d4e4-4bfc-af90-b0c63138e4a8" providerId="ADAL" clId="{EAE2C5C7-1AD9-4031-851A-721BCB00FED2}" dt="2021-03-22T15:14:14.232" v="762" actId="20577"/>
          <ac:spMkLst>
            <pc:docMk/>
            <pc:sldMk cId="0" sldId="266"/>
            <ac:spMk id="14338" creationId="{00000000-0000-0000-0000-000000000000}"/>
          </ac:spMkLst>
        </pc:spChg>
        <pc:spChg chg="mod">
          <ac:chgData name="Jan Křivánek" userId="a92e7f74-d4e4-4bfc-af90-b0c63138e4a8" providerId="ADAL" clId="{EAE2C5C7-1AD9-4031-851A-721BCB00FED2}" dt="2021-03-22T15:08:17.849" v="629" actId="1076"/>
          <ac:spMkLst>
            <pc:docMk/>
            <pc:sldMk cId="0" sldId="266"/>
            <ac:spMk id="14341" creationId="{00000000-0000-0000-0000-000000000000}"/>
          </ac:spMkLst>
        </pc:spChg>
        <pc:picChg chg="mod">
          <ac:chgData name="Jan Křivánek" userId="a92e7f74-d4e4-4bfc-af90-b0c63138e4a8" providerId="ADAL" clId="{EAE2C5C7-1AD9-4031-851A-721BCB00FED2}" dt="2021-03-22T15:08:17.849" v="629" actId="1076"/>
          <ac:picMkLst>
            <pc:docMk/>
            <pc:sldMk cId="0" sldId="266"/>
            <ac:picMk id="14339" creationId="{00000000-0000-0000-0000-000000000000}"/>
          </ac:picMkLst>
        </pc:picChg>
        <pc:picChg chg="mod">
          <ac:chgData name="Jan Křivánek" userId="a92e7f74-d4e4-4bfc-af90-b0c63138e4a8" providerId="ADAL" clId="{EAE2C5C7-1AD9-4031-851A-721BCB00FED2}" dt="2021-03-22T15:08:19.446" v="630" actId="1076"/>
          <ac:picMkLst>
            <pc:docMk/>
            <pc:sldMk cId="0" sldId="266"/>
            <ac:picMk id="14340" creationId="{00000000-0000-0000-0000-000000000000}"/>
          </ac:picMkLst>
        </pc:picChg>
      </pc:sldChg>
      <pc:sldChg chg="delSp modSp add del mod modTransition">
        <pc:chgData name="Jan Křivánek" userId="a92e7f74-d4e4-4bfc-af90-b0c63138e4a8" providerId="ADAL" clId="{EAE2C5C7-1AD9-4031-851A-721BCB00FED2}" dt="2021-03-22T15:35:28.303" v="1253" actId="1076"/>
        <pc:sldMkLst>
          <pc:docMk/>
          <pc:sldMk cId="0" sldId="268"/>
        </pc:sldMkLst>
        <pc:spChg chg="mod">
          <ac:chgData name="Jan Křivánek" userId="a92e7f74-d4e4-4bfc-af90-b0c63138e4a8" providerId="ADAL" clId="{EAE2C5C7-1AD9-4031-851A-721BCB00FED2}" dt="2021-03-22T15:35:28.303" v="1253" actId="1076"/>
          <ac:spMkLst>
            <pc:docMk/>
            <pc:sldMk cId="0" sldId="268"/>
            <ac:spMk id="17410" creationId="{00000000-0000-0000-0000-000000000000}"/>
          </ac:spMkLst>
        </pc:spChg>
        <pc:spChg chg="mod">
          <ac:chgData name="Jan Křivánek" userId="a92e7f74-d4e4-4bfc-af90-b0c63138e4a8" providerId="ADAL" clId="{EAE2C5C7-1AD9-4031-851A-721BCB00FED2}" dt="2021-03-22T15:32:47.021" v="1185" actId="1076"/>
          <ac:spMkLst>
            <pc:docMk/>
            <pc:sldMk cId="0" sldId="268"/>
            <ac:spMk id="17413" creationId="{00000000-0000-0000-0000-000000000000}"/>
          </ac:spMkLst>
        </pc:spChg>
        <pc:spChg chg="del mod">
          <ac:chgData name="Jan Křivánek" userId="a92e7f74-d4e4-4bfc-af90-b0c63138e4a8" providerId="ADAL" clId="{EAE2C5C7-1AD9-4031-851A-721BCB00FED2}" dt="2021-03-22T15:32:27.759" v="1178" actId="478"/>
          <ac:spMkLst>
            <pc:docMk/>
            <pc:sldMk cId="0" sldId="268"/>
            <ac:spMk id="17414" creationId="{00000000-0000-0000-0000-000000000000}"/>
          </ac:spMkLst>
        </pc:spChg>
        <pc:picChg chg="mod">
          <ac:chgData name="Jan Křivánek" userId="a92e7f74-d4e4-4bfc-af90-b0c63138e4a8" providerId="ADAL" clId="{EAE2C5C7-1AD9-4031-851A-721BCB00FED2}" dt="2021-03-22T15:32:47.021" v="1185" actId="1076"/>
          <ac:picMkLst>
            <pc:docMk/>
            <pc:sldMk cId="0" sldId="268"/>
            <ac:picMk id="17411" creationId="{00000000-0000-0000-0000-000000000000}"/>
          </ac:picMkLst>
        </pc:picChg>
        <pc:picChg chg="del">
          <ac:chgData name="Jan Křivánek" userId="a92e7f74-d4e4-4bfc-af90-b0c63138e4a8" providerId="ADAL" clId="{EAE2C5C7-1AD9-4031-851A-721BCB00FED2}" dt="2021-03-22T15:32:26.824" v="1177" actId="478"/>
          <ac:picMkLst>
            <pc:docMk/>
            <pc:sldMk cId="0" sldId="268"/>
            <ac:picMk id="17412" creationId="{00000000-0000-0000-0000-000000000000}"/>
          </ac:picMkLst>
        </pc:picChg>
        <pc:picChg chg="mod">
          <ac:chgData name="Jan Křivánek" userId="a92e7f74-d4e4-4bfc-af90-b0c63138e4a8" providerId="ADAL" clId="{EAE2C5C7-1AD9-4031-851A-721BCB00FED2}" dt="2021-03-22T15:32:47.021" v="1185" actId="1076"/>
          <ac:picMkLst>
            <pc:docMk/>
            <pc:sldMk cId="0" sldId="268"/>
            <ac:picMk id="17415" creationId="{00000000-0000-0000-0000-000000000000}"/>
          </ac:picMkLst>
        </pc:picChg>
      </pc:sldChg>
      <pc:sldChg chg="modSp add del mod modTransition">
        <pc:chgData name="Jan Křivánek" userId="a92e7f74-d4e4-4bfc-af90-b0c63138e4a8" providerId="ADAL" clId="{EAE2C5C7-1AD9-4031-851A-721BCB00FED2}" dt="2021-03-22T15:49:31.463" v="1468" actId="20577"/>
        <pc:sldMkLst>
          <pc:docMk/>
          <pc:sldMk cId="0" sldId="269"/>
        </pc:sldMkLst>
        <pc:spChg chg="mod">
          <ac:chgData name="Jan Křivánek" userId="a92e7f74-d4e4-4bfc-af90-b0c63138e4a8" providerId="ADAL" clId="{EAE2C5C7-1AD9-4031-851A-721BCB00FED2}" dt="2021-03-22T15:49:08.472" v="1460" actId="1076"/>
          <ac:spMkLst>
            <pc:docMk/>
            <pc:sldMk cId="0" sldId="269"/>
            <ac:spMk id="21506" creationId="{00000000-0000-0000-0000-000000000000}"/>
          </ac:spMkLst>
        </pc:spChg>
        <pc:spChg chg="mod">
          <ac:chgData name="Jan Křivánek" userId="a92e7f74-d4e4-4bfc-af90-b0c63138e4a8" providerId="ADAL" clId="{EAE2C5C7-1AD9-4031-851A-721BCB00FED2}" dt="2021-03-22T15:49:31.463" v="1468" actId="20577"/>
          <ac:spMkLst>
            <pc:docMk/>
            <pc:sldMk cId="0" sldId="269"/>
            <ac:spMk id="21508" creationId="{00000000-0000-0000-0000-000000000000}"/>
          </ac:spMkLst>
        </pc:spChg>
        <pc:picChg chg="mod">
          <ac:chgData name="Jan Křivánek" userId="a92e7f74-d4e4-4bfc-af90-b0c63138e4a8" providerId="ADAL" clId="{EAE2C5C7-1AD9-4031-851A-721BCB00FED2}" dt="2021-03-22T15:49:12.504" v="1461" actId="1076"/>
          <ac:picMkLst>
            <pc:docMk/>
            <pc:sldMk cId="0" sldId="269"/>
            <ac:picMk id="21507" creationId="{00000000-0000-0000-0000-000000000000}"/>
          </ac:picMkLst>
        </pc:picChg>
      </pc:sldChg>
      <pc:sldChg chg="addSp delSp modSp add del mod modTransition">
        <pc:chgData name="Jan Křivánek" userId="a92e7f74-d4e4-4bfc-af90-b0c63138e4a8" providerId="ADAL" clId="{EAE2C5C7-1AD9-4031-851A-721BCB00FED2}" dt="2021-03-22T16:39:45.915" v="1594" actId="113"/>
        <pc:sldMkLst>
          <pc:docMk/>
          <pc:sldMk cId="0" sldId="272"/>
        </pc:sldMkLst>
        <pc:spChg chg="add del">
          <ac:chgData name="Jan Křivánek" userId="a92e7f74-d4e4-4bfc-af90-b0c63138e4a8" providerId="ADAL" clId="{EAE2C5C7-1AD9-4031-851A-721BCB00FED2}" dt="2021-03-22T16:39:35.169" v="1589" actId="22"/>
          <ac:spMkLst>
            <pc:docMk/>
            <pc:sldMk cId="0" sldId="272"/>
            <ac:spMk id="9" creationId="{F1C57705-E73D-494D-B360-4D514886BEA5}"/>
          </ac:spMkLst>
        </pc:spChg>
        <pc:spChg chg="add mod">
          <ac:chgData name="Jan Křivánek" userId="a92e7f74-d4e4-4bfc-af90-b0c63138e4a8" providerId="ADAL" clId="{EAE2C5C7-1AD9-4031-851A-721BCB00FED2}" dt="2021-03-22T16:39:45.915" v="1594" actId="113"/>
          <ac:spMkLst>
            <pc:docMk/>
            <pc:sldMk cId="0" sldId="272"/>
            <ac:spMk id="11" creationId="{3652A1C0-C508-4146-B838-11BA8A415F80}"/>
          </ac:spMkLst>
        </pc:spChg>
        <pc:spChg chg="del mod">
          <ac:chgData name="Jan Křivánek" userId="a92e7f74-d4e4-4bfc-af90-b0c63138e4a8" providerId="ADAL" clId="{EAE2C5C7-1AD9-4031-851A-721BCB00FED2}" dt="2021-03-22T16:39:15.379" v="1582" actId="478"/>
          <ac:spMkLst>
            <pc:docMk/>
            <pc:sldMk cId="0" sldId="272"/>
            <ac:spMk id="26626" creationId="{00000000-0000-0000-0000-000000000000}"/>
          </ac:spMkLst>
        </pc:spChg>
        <pc:spChg chg="add del">
          <ac:chgData name="Jan Křivánek" userId="a92e7f74-d4e4-4bfc-af90-b0c63138e4a8" providerId="ADAL" clId="{EAE2C5C7-1AD9-4031-851A-721BCB00FED2}" dt="2021-03-22T16:39:13.144" v="1581" actId="478"/>
          <ac:spMkLst>
            <pc:docMk/>
            <pc:sldMk cId="0" sldId="272"/>
            <ac:spMk id="26627" creationId="{00000000-0000-0000-0000-000000000000}"/>
          </ac:spMkLst>
        </pc:spChg>
        <pc:spChg chg="add del">
          <ac:chgData name="Jan Křivánek" userId="a92e7f74-d4e4-4bfc-af90-b0c63138e4a8" providerId="ADAL" clId="{EAE2C5C7-1AD9-4031-851A-721BCB00FED2}" dt="2021-03-22T16:39:11.513" v="1580" actId="478"/>
          <ac:spMkLst>
            <pc:docMk/>
            <pc:sldMk cId="0" sldId="272"/>
            <ac:spMk id="26631" creationId="{00000000-0000-0000-0000-000000000000}"/>
          </ac:spMkLst>
        </pc:spChg>
        <pc:picChg chg="add del">
          <ac:chgData name="Jan Křivánek" userId="a92e7f74-d4e4-4bfc-af90-b0c63138e4a8" providerId="ADAL" clId="{EAE2C5C7-1AD9-4031-851A-721BCB00FED2}" dt="2021-03-22T16:39:10.634" v="1579" actId="478"/>
          <ac:picMkLst>
            <pc:docMk/>
            <pc:sldMk cId="0" sldId="272"/>
            <ac:picMk id="23559" creationId="{00000000-0000-0000-0000-000000000000}"/>
          </ac:picMkLst>
        </pc:picChg>
        <pc:picChg chg="mod">
          <ac:chgData name="Jan Křivánek" userId="a92e7f74-d4e4-4bfc-af90-b0c63138e4a8" providerId="ADAL" clId="{EAE2C5C7-1AD9-4031-851A-721BCB00FED2}" dt="2021-03-22T16:39:27.220" v="1587" actId="1076"/>
          <ac:picMkLst>
            <pc:docMk/>
            <pc:sldMk cId="0" sldId="272"/>
            <ac:picMk id="26628" creationId="{00000000-0000-0000-0000-000000000000}"/>
          </ac:picMkLst>
        </pc:picChg>
        <pc:picChg chg="mod">
          <ac:chgData name="Jan Křivánek" userId="a92e7f74-d4e4-4bfc-af90-b0c63138e4a8" providerId="ADAL" clId="{EAE2C5C7-1AD9-4031-851A-721BCB00FED2}" dt="2021-03-22T16:39:24.554" v="1586" actId="14100"/>
          <ac:picMkLst>
            <pc:docMk/>
            <pc:sldMk cId="0" sldId="272"/>
            <ac:picMk id="26629" creationId="{00000000-0000-0000-0000-000000000000}"/>
          </ac:picMkLst>
        </pc:picChg>
      </pc:sldChg>
      <pc:sldChg chg="add del modTransition">
        <pc:chgData name="Jan Křivánek" userId="a92e7f74-d4e4-4bfc-af90-b0c63138e4a8" providerId="ADAL" clId="{EAE2C5C7-1AD9-4031-851A-721BCB00FED2}" dt="2021-03-22T16:41:06.089" v="1600" actId="47"/>
        <pc:sldMkLst>
          <pc:docMk/>
          <pc:sldMk cId="0" sldId="273"/>
        </pc:sldMkLst>
      </pc:sldChg>
      <pc:sldChg chg="addSp modSp add del mod modTransition">
        <pc:chgData name="Jan Křivánek" userId="a92e7f74-d4e4-4bfc-af90-b0c63138e4a8" providerId="ADAL" clId="{EAE2C5C7-1AD9-4031-851A-721BCB00FED2}" dt="2021-03-22T16:54:56.990" v="1738" actId="47"/>
        <pc:sldMkLst>
          <pc:docMk/>
          <pc:sldMk cId="0" sldId="274"/>
        </pc:sldMkLst>
        <pc:spChg chg="add mod">
          <ac:chgData name="Jan Křivánek" userId="a92e7f74-d4e4-4bfc-af90-b0c63138e4a8" providerId="ADAL" clId="{EAE2C5C7-1AD9-4031-851A-721BCB00FED2}" dt="2021-03-22T16:47:33.276" v="1646" actId="1076"/>
          <ac:spMkLst>
            <pc:docMk/>
            <pc:sldMk cId="0" sldId="274"/>
            <ac:spMk id="4" creationId="{8FA02BEE-4743-47AD-832E-D8B012A7A1EC}"/>
          </ac:spMkLst>
        </pc:spChg>
        <pc:spChg chg="mod">
          <ac:chgData name="Jan Křivánek" userId="a92e7f74-d4e4-4bfc-af90-b0c63138e4a8" providerId="ADAL" clId="{EAE2C5C7-1AD9-4031-851A-721BCB00FED2}" dt="2021-03-22T16:46:44.357" v="1640" actId="207"/>
          <ac:spMkLst>
            <pc:docMk/>
            <pc:sldMk cId="0" sldId="274"/>
            <ac:spMk id="25602" creationId="{00000000-0000-0000-0000-000000000000}"/>
          </ac:spMkLst>
        </pc:spChg>
        <pc:spChg chg="mod">
          <ac:chgData name="Jan Křivánek" userId="a92e7f74-d4e4-4bfc-af90-b0c63138e4a8" providerId="ADAL" clId="{EAE2C5C7-1AD9-4031-851A-721BCB00FED2}" dt="2021-03-22T16:47:22.075" v="1644" actId="14100"/>
          <ac:spMkLst>
            <pc:docMk/>
            <pc:sldMk cId="0" sldId="274"/>
            <ac:spMk id="30723" creationId="{00000000-0000-0000-0000-000000000000}"/>
          </ac:spMkLst>
        </pc:spChg>
      </pc:sldChg>
      <pc:sldChg chg="modSp add del mod modTransition">
        <pc:chgData name="Jan Křivánek" userId="a92e7f74-d4e4-4bfc-af90-b0c63138e4a8" providerId="ADAL" clId="{EAE2C5C7-1AD9-4031-851A-721BCB00FED2}" dt="2021-03-22T17:07:23.256" v="1930" actId="47"/>
        <pc:sldMkLst>
          <pc:docMk/>
          <pc:sldMk cId="0" sldId="275"/>
        </pc:sldMkLst>
        <pc:spChg chg="mod">
          <ac:chgData name="Jan Křivánek" userId="a92e7f74-d4e4-4bfc-af90-b0c63138e4a8" providerId="ADAL" clId="{EAE2C5C7-1AD9-4031-851A-721BCB00FED2}" dt="2021-03-22T16:46:57.142" v="1643" actId="207"/>
          <ac:spMkLst>
            <pc:docMk/>
            <pc:sldMk cId="0" sldId="275"/>
            <ac:spMk id="26626" creationId="{00000000-0000-0000-0000-000000000000}"/>
          </ac:spMkLst>
        </pc:spChg>
        <pc:spChg chg="mod">
          <ac:chgData name="Jan Křivánek" userId="a92e7f74-d4e4-4bfc-af90-b0c63138e4a8" providerId="ADAL" clId="{EAE2C5C7-1AD9-4031-851A-721BCB00FED2}" dt="2021-03-22T16:46:57.142" v="1643" actId="207"/>
          <ac:spMkLst>
            <pc:docMk/>
            <pc:sldMk cId="0" sldId="275"/>
            <ac:spMk id="32771" creationId="{00000000-0000-0000-0000-000000000000}"/>
          </ac:spMkLst>
        </pc:spChg>
      </pc:sldChg>
      <pc:sldChg chg="modSp add del mod modTransition">
        <pc:chgData name="Jan Křivánek" userId="a92e7f74-d4e4-4bfc-af90-b0c63138e4a8" providerId="ADAL" clId="{EAE2C5C7-1AD9-4031-851A-721BCB00FED2}" dt="2021-03-22T17:05:08.264" v="1890" actId="47"/>
        <pc:sldMkLst>
          <pc:docMk/>
          <pc:sldMk cId="0" sldId="278"/>
        </pc:sldMkLst>
        <pc:spChg chg="mod">
          <ac:chgData name="Jan Křivánek" userId="a92e7f74-d4e4-4bfc-af90-b0c63138e4a8" providerId="ADAL" clId="{EAE2C5C7-1AD9-4031-851A-721BCB00FED2}" dt="2021-03-22T16:46:47.304" v="1641" actId="207"/>
          <ac:spMkLst>
            <pc:docMk/>
            <pc:sldMk cId="0" sldId="278"/>
            <ac:spMk id="31746" creationId="{00000000-0000-0000-0000-000000000000}"/>
          </ac:spMkLst>
        </pc:spChg>
        <pc:spChg chg="mod">
          <ac:chgData name="Jan Křivánek" userId="a92e7f74-d4e4-4bfc-af90-b0c63138e4a8" providerId="ADAL" clId="{EAE2C5C7-1AD9-4031-851A-721BCB00FED2}" dt="2021-03-22T16:46:47.304" v="1641" actId="207"/>
          <ac:spMkLst>
            <pc:docMk/>
            <pc:sldMk cId="0" sldId="278"/>
            <ac:spMk id="31747" creationId="{00000000-0000-0000-0000-000000000000}"/>
          </ac:spMkLst>
        </pc:spChg>
      </pc:sldChg>
      <pc:sldChg chg="addSp delSp modSp add del mod modTransition">
        <pc:chgData name="Jan Křivánek" userId="a92e7f74-d4e4-4bfc-af90-b0c63138e4a8" providerId="ADAL" clId="{EAE2C5C7-1AD9-4031-851A-721BCB00FED2}" dt="2021-03-22T14:07:15.627" v="248" actId="20577"/>
        <pc:sldMkLst>
          <pc:docMk/>
          <pc:sldMk cId="0" sldId="280"/>
        </pc:sldMkLst>
        <pc:spChg chg="add mod">
          <ac:chgData name="Jan Křivánek" userId="a92e7f74-d4e4-4bfc-af90-b0c63138e4a8" providerId="ADAL" clId="{EAE2C5C7-1AD9-4031-851A-721BCB00FED2}" dt="2021-03-22T14:06:39.818" v="240" actId="207"/>
          <ac:spMkLst>
            <pc:docMk/>
            <pc:sldMk cId="0" sldId="280"/>
            <ac:spMk id="2" creationId="{918BFAEA-30A9-46EC-A64A-B01676C29933}"/>
          </ac:spMkLst>
        </pc:spChg>
        <pc:spChg chg="del mod">
          <ac:chgData name="Jan Křivánek" userId="a92e7f74-d4e4-4bfc-af90-b0c63138e4a8" providerId="ADAL" clId="{EAE2C5C7-1AD9-4031-851A-721BCB00FED2}" dt="2021-03-22T14:00:39.077" v="160" actId="478"/>
          <ac:spMkLst>
            <pc:docMk/>
            <pc:sldMk cId="0" sldId="280"/>
            <ac:spMk id="3" creationId="{00000000-0000-0000-0000-000000000000}"/>
          </ac:spMkLst>
        </pc:spChg>
        <pc:spChg chg="mod">
          <ac:chgData name="Jan Křivánek" userId="a92e7f74-d4e4-4bfc-af90-b0c63138e4a8" providerId="ADAL" clId="{EAE2C5C7-1AD9-4031-851A-721BCB00FED2}" dt="2021-03-22T14:07:15.627" v="248" actId="20577"/>
          <ac:spMkLst>
            <pc:docMk/>
            <pc:sldMk cId="0" sldId="280"/>
            <ac:spMk id="8196" creationId="{00000000-0000-0000-0000-000000000000}"/>
          </ac:spMkLst>
        </pc:spChg>
        <pc:picChg chg="mod">
          <ac:chgData name="Jan Křivánek" userId="a92e7f74-d4e4-4bfc-af90-b0c63138e4a8" providerId="ADAL" clId="{EAE2C5C7-1AD9-4031-851A-721BCB00FED2}" dt="2021-03-22T14:00:41.936" v="161" actId="1076"/>
          <ac:picMkLst>
            <pc:docMk/>
            <pc:sldMk cId="0" sldId="280"/>
            <ac:picMk id="8194" creationId="{00000000-0000-0000-0000-000000000000}"/>
          </ac:picMkLst>
        </pc:picChg>
      </pc:sldChg>
      <pc:sldChg chg="add del">
        <pc:chgData name="Jan Křivánek" userId="a92e7f74-d4e4-4bfc-af90-b0c63138e4a8" providerId="ADAL" clId="{EAE2C5C7-1AD9-4031-851A-721BCB00FED2}" dt="2021-03-22T18:01:24.587" v="2634" actId="47"/>
        <pc:sldMkLst>
          <pc:docMk/>
          <pc:sldMk cId="0" sldId="292"/>
        </pc:sldMkLst>
      </pc:sldChg>
      <pc:sldChg chg="modSp add del mod modTransition">
        <pc:chgData name="Jan Křivánek" userId="a92e7f74-d4e4-4bfc-af90-b0c63138e4a8" providerId="ADAL" clId="{EAE2C5C7-1AD9-4031-851A-721BCB00FED2}" dt="2021-03-22T14:14:44.479" v="371" actId="115"/>
        <pc:sldMkLst>
          <pc:docMk/>
          <pc:sldMk cId="0" sldId="295"/>
        </pc:sldMkLst>
        <pc:spChg chg="mod">
          <ac:chgData name="Jan Křivánek" userId="a92e7f74-d4e4-4bfc-af90-b0c63138e4a8" providerId="ADAL" clId="{EAE2C5C7-1AD9-4031-851A-721BCB00FED2}" dt="2021-03-22T14:14:44.479" v="371" actId="115"/>
          <ac:spMkLst>
            <pc:docMk/>
            <pc:sldMk cId="0" sldId="295"/>
            <ac:spMk id="12290" creationId="{00000000-0000-0000-0000-000000000000}"/>
          </ac:spMkLst>
        </pc:spChg>
        <pc:spChg chg="mod">
          <ac:chgData name="Jan Křivánek" userId="a92e7f74-d4e4-4bfc-af90-b0c63138e4a8" providerId="ADAL" clId="{EAE2C5C7-1AD9-4031-851A-721BCB00FED2}" dt="2021-03-22T14:13:58.092" v="349" actId="2711"/>
          <ac:spMkLst>
            <pc:docMk/>
            <pc:sldMk cId="0" sldId="295"/>
            <ac:spMk id="12291" creationId="{00000000-0000-0000-0000-000000000000}"/>
          </ac:spMkLst>
        </pc:spChg>
        <pc:picChg chg="mod">
          <ac:chgData name="Jan Křivánek" userId="a92e7f74-d4e4-4bfc-af90-b0c63138e4a8" providerId="ADAL" clId="{EAE2C5C7-1AD9-4031-851A-721BCB00FED2}" dt="2021-03-22T14:14:19.852" v="365" actId="1076"/>
          <ac:picMkLst>
            <pc:docMk/>
            <pc:sldMk cId="0" sldId="295"/>
            <ac:picMk id="12293" creationId="{00000000-0000-0000-0000-000000000000}"/>
          </ac:picMkLst>
        </pc:picChg>
        <pc:picChg chg="mod">
          <ac:chgData name="Jan Křivánek" userId="a92e7f74-d4e4-4bfc-af90-b0c63138e4a8" providerId="ADAL" clId="{EAE2C5C7-1AD9-4031-851A-721BCB00FED2}" dt="2021-03-22T14:14:18.741" v="364" actId="1076"/>
          <ac:picMkLst>
            <pc:docMk/>
            <pc:sldMk cId="0" sldId="295"/>
            <ac:picMk id="12294" creationId="{00000000-0000-0000-0000-000000000000}"/>
          </ac:picMkLst>
        </pc:picChg>
      </pc:sldChg>
      <pc:sldChg chg="delSp modSp add del mod modTransition">
        <pc:chgData name="Jan Křivánek" userId="a92e7f74-d4e4-4bfc-af90-b0c63138e4a8" providerId="ADAL" clId="{EAE2C5C7-1AD9-4031-851A-721BCB00FED2}" dt="2021-03-22T14:07:01.576" v="244" actId="12"/>
        <pc:sldMkLst>
          <pc:docMk/>
          <pc:sldMk cId="0" sldId="301"/>
        </pc:sldMkLst>
        <pc:spChg chg="mod">
          <ac:chgData name="Jan Křivánek" userId="a92e7f74-d4e4-4bfc-af90-b0c63138e4a8" providerId="ADAL" clId="{EAE2C5C7-1AD9-4031-851A-721BCB00FED2}" dt="2021-03-22T14:07:01.576" v="244" actId="12"/>
          <ac:spMkLst>
            <pc:docMk/>
            <pc:sldMk cId="0" sldId="301"/>
            <ac:spMk id="4099" creationId="{00000000-0000-0000-0000-000000000000}"/>
          </ac:spMkLst>
        </pc:spChg>
        <pc:spChg chg="del mod">
          <ac:chgData name="Jan Křivánek" userId="a92e7f74-d4e4-4bfc-af90-b0c63138e4a8" providerId="ADAL" clId="{EAE2C5C7-1AD9-4031-851A-721BCB00FED2}" dt="2021-03-22T13:51:00.248" v="26" actId="478"/>
          <ac:spMkLst>
            <pc:docMk/>
            <pc:sldMk cId="0" sldId="301"/>
            <ac:spMk id="4100" creationId="{00000000-0000-0000-0000-000000000000}"/>
          </ac:spMkLst>
        </pc:spChg>
        <pc:spChg chg="del mod">
          <ac:chgData name="Jan Křivánek" userId="a92e7f74-d4e4-4bfc-af90-b0c63138e4a8" providerId="ADAL" clId="{EAE2C5C7-1AD9-4031-851A-721BCB00FED2}" dt="2021-03-22T13:51:00.926" v="27" actId="478"/>
          <ac:spMkLst>
            <pc:docMk/>
            <pc:sldMk cId="0" sldId="301"/>
            <ac:spMk id="4101" creationId="{00000000-0000-0000-0000-000000000000}"/>
          </ac:spMkLst>
        </pc:spChg>
        <pc:spChg chg="mod">
          <ac:chgData name="Jan Křivánek" userId="a92e7f74-d4e4-4bfc-af90-b0c63138e4a8" providerId="ADAL" clId="{EAE2C5C7-1AD9-4031-851A-721BCB00FED2}" dt="2021-03-22T14:06:51.793" v="243" actId="207"/>
          <ac:spMkLst>
            <pc:docMk/>
            <pc:sldMk cId="0" sldId="301"/>
            <ac:spMk id="53250" creationId="{00000000-0000-0000-0000-000000000000}"/>
          </ac:spMkLst>
        </pc:spChg>
      </pc:sldChg>
      <pc:sldChg chg="modSp add mod">
        <pc:chgData name="Jan Křivánek" userId="a92e7f74-d4e4-4bfc-af90-b0c63138e4a8" providerId="ADAL" clId="{EAE2C5C7-1AD9-4031-851A-721BCB00FED2}" dt="2021-03-22T19:03:58.904" v="2950" actId="6549"/>
        <pc:sldMkLst>
          <pc:docMk/>
          <pc:sldMk cId="0" sldId="302"/>
        </pc:sldMkLst>
        <pc:spChg chg="mod">
          <ac:chgData name="Jan Křivánek" userId="a92e7f74-d4e4-4bfc-af90-b0c63138e4a8" providerId="ADAL" clId="{EAE2C5C7-1AD9-4031-851A-721BCB00FED2}" dt="2021-03-22T19:03:58.904" v="2950" actId="6549"/>
          <ac:spMkLst>
            <pc:docMk/>
            <pc:sldMk cId="0" sldId="302"/>
            <ac:spMk id="9219" creationId="{2FC230B6-2BD5-438B-B1A1-32931749B81E}"/>
          </ac:spMkLst>
        </pc:spChg>
        <pc:spChg chg="mod">
          <ac:chgData name="Jan Křivánek" userId="a92e7f74-d4e4-4bfc-af90-b0c63138e4a8" providerId="ADAL" clId="{EAE2C5C7-1AD9-4031-851A-721BCB00FED2}" dt="2021-03-22T18:59:26.003" v="2870" actId="1076"/>
          <ac:spMkLst>
            <pc:docMk/>
            <pc:sldMk cId="0" sldId="302"/>
            <ac:spMk id="9220" creationId="{BD9FF66A-3F73-4A47-8D36-97233496D08C}"/>
          </ac:spMkLst>
        </pc:spChg>
        <pc:spChg chg="mod">
          <ac:chgData name="Jan Křivánek" userId="a92e7f74-d4e4-4bfc-af90-b0c63138e4a8" providerId="ADAL" clId="{EAE2C5C7-1AD9-4031-851A-721BCB00FED2}" dt="2021-03-22T18:59:26.003" v="2870" actId="1076"/>
          <ac:spMkLst>
            <pc:docMk/>
            <pc:sldMk cId="0" sldId="302"/>
            <ac:spMk id="9221" creationId="{413D33E1-DAE8-42A3-9EB8-309B6DB797B8}"/>
          </ac:spMkLst>
        </pc:spChg>
        <pc:picChg chg="mod">
          <ac:chgData name="Jan Křivánek" userId="a92e7f74-d4e4-4bfc-af90-b0c63138e4a8" providerId="ADAL" clId="{EAE2C5C7-1AD9-4031-851A-721BCB00FED2}" dt="2021-03-22T18:59:26.003" v="2870" actId="1076"/>
          <ac:picMkLst>
            <pc:docMk/>
            <pc:sldMk cId="0" sldId="302"/>
            <ac:picMk id="9218" creationId="{7C436997-EA06-405A-817A-21DB7D948706}"/>
          </ac:picMkLst>
        </pc:picChg>
      </pc:sldChg>
      <pc:sldChg chg="add del modTransition">
        <pc:chgData name="Jan Křivánek" userId="a92e7f74-d4e4-4bfc-af90-b0c63138e4a8" providerId="ADAL" clId="{EAE2C5C7-1AD9-4031-851A-721BCB00FED2}" dt="2021-03-22T18:01:41.913" v="2639" actId="47"/>
        <pc:sldMkLst>
          <pc:docMk/>
          <pc:sldMk cId="0" sldId="304"/>
        </pc:sldMkLst>
      </pc:sldChg>
      <pc:sldChg chg="add del modTransition">
        <pc:chgData name="Jan Křivánek" userId="a92e7f74-d4e4-4bfc-af90-b0c63138e4a8" providerId="ADAL" clId="{EAE2C5C7-1AD9-4031-851A-721BCB00FED2}" dt="2021-03-22T19:20:53.391" v="3168" actId="2696"/>
        <pc:sldMkLst>
          <pc:docMk/>
          <pc:sldMk cId="0" sldId="305"/>
        </pc:sldMkLst>
      </pc:sldChg>
      <pc:sldChg chg="add del modTransition">
        <pc:chgData name="Jan Křivánek" userId="a92e7f74-d4e4-4bfc-af90-b0c63138e4a8" providerId="ADAL" clId="{EAE2C5C7-1AD9-4031-851A-721BCB00FED2}" dt="2021-03-22T19:20:53.391" v="3168" actId="2696"/>
        <pc:sldMkLst>
          <pc:docMk/>
          <pc:sldMk cId="0" sldId="306"/>
        </pc:sldMkLst>
      </pc:sldChg>
      <pc:sldChg chg="add del modTransition">
        <pc:chgData name="Jan Křivánek" userId="a92e7f74-d4e4-4bfc-af90-b0c63138e4a8" providerId="ADAL" clId="{EAE2C5C7-1AD9-4031-851A-721BCB00FED2}" dt="2021-03-22T19:20:53.391" v="3168" actId="2696"/>
        <pc:sldMkLst>
          <pc:docMk/>
          <pc:sldMk cId="0" sldId="307"/>
        </pc:sldMkLst>
      </pc:sldChg>
      <pc:sldChg chg="modSp add del mod ord modTransition">
        <pc:chgData name="Jan Křivánek" userId="a92e7f74-d4e4-4bfc-af90-b0c63138e4a8" providerId="ADAL" clId="{EAE2C5C7-1AD9-4031-851A-721BCB00FED2}" dt="2021-03-22T19:03:12.240" v="2946" actId="1076"/>
        <pc:sldMkLst>
          <pc:docMk/>
          <pc:sldMk cId="0" sldId="308"/>
        </pc:sldMkLst>
        <pc:spChg chg="mod">
          <ac:chgData name="Jan Křivánek" userId="a92e7f74-d4e4-4bfc-af90-b0c63138e4a8" providerId="ADAL" clId="{EAE2C5C7-1AD9-4031-851A-721BCB00FED2}" dt="2021-03-22T19:02:56.149" v="2941" actId="2711"/>
          <ac:spMkLst>
            <pc:docMk/>
            <pc:sldMk cId="0" sldId="308"/>
            <ac:spMk id="60420" creationId="{00000000-0000-0000-0000-000000000000}"/>
          </ac:spMkLst>
        </pc:spChg>
        <pc:picChg chg="mod ord">
          <ac:chgData name="Jan Křivánek" userId="a92e7f74-d4e4-4bfc-af90-b0c63138e4a8" providerId="ADAL" clId="{EAE2C5C7-1AD9-4031-851A-721BCB00FED2}" dt="2021-03-22T19:03:11.464" v="2945" actId="1076"/>
          <ac:picMkLst>
            <pc:docMk/>
            <pc:sldMk cId="0" sldId="308"/>
            <ac:picMk id="52227" creationId="{00000000-0000-0000-0000-000000000000}"/>
          </ac:picMkLst>
        </pc:picChg>
        <pc:picChg chg="mod">
          <ac:chgData name="Jan Křivánek" userId="a92e7f74-d4e4-4bfc-af90-b0c63138e4a8" providerId="ADAL" clId="{EAE2C5C7-1AD9-4031-851A-721BCB00FED2}" dt="2021-03-22T19:03:12.240" v="2946" actId="1076"/>
          <ac:picMkLst>
            <pc:docMk/>
            <pc:sldMk cId="0" sldId="308"/>
            <ac:picMk id="52228" creationId="{00000000-0000-0000-0000-000000000000}"/>
          </ac:picMkLst>
        </pc:picChg>
      </pc:sldChg>
      <pc:sldChg chg="modSp add del mod modTransition">
        <pc:chgData name="Jan Křivánek" userId="a92e7f74-d4e4-4bfc-af90-b0c63138e4a8" providerId="ADAL" clId="{EAE2C5C7-1AD9-4031-851A-721BCB00FED2}" dt="2021-03-22T19:10:44.276" v="3070" actId="47"/>
        <pc:sldMkLst>
          <pc:docMk/>
          <pc:sldMk cId="0" sldId="309"/>
        </pc:sldMkLst>
        <pc:spChg chg="mod">
          <ac:chgData name="Jan Křivánek" userId="a92e7f74-d4e4-4bfc-af90-b0c63138e4a8" providerId="ADAL" clId="{EAE2C5C7-1AD9-4031-851A-721BCB00FED2}" dt="2021-03-22T19:10:15.270" v="3069" actId="20577"/>
          <ac:spMkLst>
            <pc:docMk/>
            <pc:sldMk cId="0" sldId="309"/>
            <ac:spMk id="54274" creationId="{00000000-0000-0000-0000-000000000000}"/>
          </ac:spMkLst>
        </pc:spChg>
        <pc:picChg chg="mod">
          <ac:chgData name="Jan Křivánek" userId="a92e7f74-d4e4-4bfc-af90-b0c63138e4a8" providerId="ADAL" clId="{EAE2C5C7-1AD9-4031-851A-721BCB00FED2}" dt="2021-03-22T19:08:51.626" v="3025" actId="1076"/>
          <ac:picMkLst>
            <pc:docMk/>
            <pc:sldMk cId="0" sldId="309"/>
            <ac:picMk id="54275" creationId="{00000000-0000-0000-0000-000000000000}"/>
          </ac:picMkLst>
        </pc:picChg>
      </pc:sldChg>
      <pc:sldChg chg="addSp modSp add mod">
        <pc:chgData name="Jan Křivánek" userId="a92e7f74-d4e4-4bfc-af90-b0c63138e4a8" providerId="ADAL" clId="{EAE2C5C7-1AD9-4031-851A-721BCB00FED2}" dt="2021-03-22T19:20:17.064" v="3167" actId="1076"/>
        <pc:sldMkLst>
          <pc:docMk/>
          <pc:sldMk cId="0" sldId="313"/>
        </pc:sldMkLst>
        <pc:spChg chg="add mod">
          <ac:chgData name="Jan Křivánek" userId="a92e7f74-d4e4-4bfc-af90-b0c63138e4a8" providerId="ADAL" clId="{EAE2C5C7-1AD9-4031-851A-721BCB00FED2}" dt="2021-03-22T19:19:25.488" v="3157" actId="207"/>
          <ac:spMkLst>
            <pc:docMk/>
            <pc:sldMk cId="0" sldId="313"/>
            <ac:spMk id="3" creationId="{B954632F-79DC-43DB-991F-86EEC15F7E63}"/>
          </ac:spMkLst>
        </pc:spChg>
        <pc:spChg chg="mod">
          <ac:chgData name="Jan Křivánek" userId="a92e7f74-d4e4-4bfc-af90-b0c63138e4a8" providerId="ADAL" clId="{EAE2C5C7-1AD9-4031-851A-721BCB00FED2}" dt="2021-03-22T19:20:17.064" v="3167" actId="1076"/>
          <ac:spMkLst>
            <pc:docMk/>
            <pc:sldMk cId="0" sldId="313"/>
            <ac:spMk id="10242" creationId="{DB585554-35AF-493B-B8F9-24C399042EE7}"/>
          </ac:spMkLst>
        </pc:spChg>
      </pc:sldChg>
      <pc:sldChg chg="modSp add del mod">
        <pc:chgData name="Jan Křivánek" userId="a92e7f74-d4e4-4bfc-af90-b0c63138e4a8" providerId="ADAL" clId="{EAE2C5C7-1AD9-4031-851A-721BCB00FED2}" dt="2021-03-22T15:07:56.789" v="624" actId="47"/>
        <pc:sldMkLst>
          <pc:docMk/>
          <pc:sldMk cId="0" sldId="314"/>
        </pc:sldMkLst>
        <pc:picChg chg="mod">
          <ac:chgData name="Jan Křivánek" userId="a92e7f74-d4e4-4bfc-af90-b0c63138e4a8" providerId="ADAL" clId="{EAE2C5C7-1AD9-4031-851A-721BCB00FED2}" dt="2021-03-22T14:56:45.704" v="501" actId="1076"/>
          <ac:picMkLst>
            <pc:docMk/>
            <pc:sldMk cId="0" sldId="314"/>
            <ac:picMk id="13317" creationId="{00000000-0000-0000-0000-000000000000}"/>
          </ac:picMkLst>
        </pc:picChg>
      </pc:sldChg>
      <pc:sldChg chg="add">
        <pc:chgData name="Jan Křivánek" userId="a92e7f74-d4e4-4bfc-af90-b0c63138e4a8" providerId="ADAL" clId="{EAE2C5C7-1AD9-4031-851A-721BCB00FED2}" dt="2021-03-22T19:18:32.074" v="3127"/>
        <pc:sldMkLst>
          <pc:docMk/>
          <pc:sldMk cId="0" sldId="315"/>
        </pc:sldMkLst>
      </pc:sldChg>
      <pc:sldChg chg="add del modTransition">
        <pc:chgData name="Jan Křivánek" userId="a92e7f74-d4e4-4bfc-af90-b0c63138e4a8" providerId="ADAL" clId="{EAE2C5C7-1AD9-4031-851A-721BCB00FED2}" dt="2021-03-22T19:20:53.391" v="3168" actId="2696"/>
        <pc:sldMkLst>
          <pc:docMk/>
          <pc:sldMk cId="0" sldId="319"/>
        </pc:sldMkLst>
      </pc:sldChg>
      <pc:sldChg chg="add del modTransition">
        <pc:chgData name="Jan Křivánek" userId="a92e7f74-d4e4-4bfc-af90-b0c63138e4a8" providerId="ADAL" clId="{EAE2C5C7-1AD9-4031-851A-721BCB00FED2}" dt="2021-03-22T19:20:53.391" v="3168" actId="2696"/>
        <pc:sldMkLst>
          <pc:docMk/>
          <pc:sldMk cId="0" sldId="321"/>
        </pc:sldMkLst>
      </pc:sldChg>
      <pc:sldChg chg="add del modTransition">
        <pc:chgData name="Jan Křivánek" userId="a92e7f74-d4e4-4bfc-af90-b0c63138e4a8" providerId="ADAL" clId="{EAE2C5C7-1AD9-4031-851A-721BCB00FED2}" dt="2021-03-22T19:20:53.391" v="3168" actId="2696"/>
        <pc:sldMkLst>
          <pc:docMk/>
          <pc:sldMk cId="0" sldId="324"/>
        </pc:sldMkLst>
      </pc:sldChg>
      <pc:sldChg chg="addSp modSp add del mod modTransition">
        <pc:chgData name="Jan Křivánek" userId="a92e7f74-d4e4-4bfc-af90-b0c63138e4a8" providerId="ADAL" clId="{EAE2C5C7-1AD9-4031-851A-721BCB00FED2}" dt="2021-03-22T17:57:44.056" v="2450" actId="20577"/>
        <pc:sldMkLst>
          <pc:docMk/>
          <pc:sldMk cId="0" sldId="326"/>
        </pc:sldMkLst>
        <pc:spChg chg="mod">
          <ac:chgData name="Jan Křivánek" userId="a92e7f74-d4e4-4bfc-af90-b0c63138e4a8" providerId="ADAL" clId="{EAE2C5C7-1AD9-4031-851A-721BCB00FED2}" dt="2021-03-22T17:57:44.056" v="2450" actId="20577"/>
          <ac:spMkLst>
            <pc:docMk/>
            <pc:sldMk cId="0" sldId="326"/>
            <ac:spMk id="55298" creationId="{00000000-0000-0000-0000-000000000000}"/>
          </ac:spMkLst>
        </pc:spChg>
        <pc:picChg chg="add mod">
          <ac:chgData name="Jan Křivánek" userId="a92e7f74-d4e4-4bfc-af90-b0c63138e4a8" providerId="ADAL" clId="{EAE2C5C7-1AD9-4031-851A-721BCB00FED2}" dt="2021-03-22T17:56:57.400" v="2444" actId="1076"/>
          <ac:picMkLst>
            <pc:docMk/>
            <pc:sldMk cId="0" sldId="326"/>
            <ac:picMk id="3" creationId="{F46202FC-4C23-43DD-8BAF-25DD4093C996}"/>
          </ac:picMkLst>
        </pc:picChg>
        <pc:picChg chg="add mod">
          <ac:chgData name="Jan Křivánek" userId="a92e7f74-d4e4-4bfc-af90-b0c63138e4a8" providerId="ADAL" clId="{EAE2C5C7-1AD9-4031-851A-721BCB00FED2}" dt="2021-03-22T17:56:54.948" v="2443" actId="1076"/>
          <ac:picMkLst>
            <pc:docMk/>
            <pc:sldMk cId="0" sldId="326"/>
            <ac:picMk id="4" creationId="{F165746E-A77E-441D-B320-0BF8441D715D}"/>
          </ac:picMkLst>
        </pc:picChg>
        <pc:picChg chg="add mod">
          <ac:chgData name="Jan Křivánek" userId="a92e7f74-d4e4-4bfc-af90-b0c63138e4a8" providerId="ADAL" clId="{EAE2C5C7-1AD9-4031-851A-721BCB00FED2}" dt="2021-03-22T17:51:12.752" v="2418" actId="1076"/>
          <ac:picMkLst>
            <pc:docMk/>
            <pc:sldMk cId="0" sldId="326"/>
            <ac:picMk id="12290" creationId="{C60233FA-2836-40FD-9E72-D045E9182AB0}"/>
          </ac:picMkLst>
        </pc:picChg>
      </pc:sldChg>
      <pc:sldChg chg="add del modTransition">
        <pc:chgData name="Jan Křivánek" userId="a92e7f74-d4e4-4bfc-af90-b0c63138e4a8" providerId="ADAL" clId="{EAE2C5C7-1AD9-4031-851A-721BCB00FED2}" dt="2021-03-22T17:39:58.706" v="2237" actId="47"/>
        <pc:sldMkLst>
          <pc:docMk/>
          <pc:sldMk cId="0" sldId="327"/>
        </pc:sldMkLst>
      </pc:sldChg>
      <pc:sldChg chg="addSp delSp modSp add del mod modTransition">
        <pc:chgData name="Jan Křivánek" userId="a92e7f74-d4e4-4bfc-af90-b0c63138e4a8" providerId="ADAL" clId="{EAE2C5C7-1AD9-4031-851A-721BCB00FED2}" dt="2021-03-22T17:47:03.657" v="2354" actId="47"/>
        <pc:sldMkLst>
          <pc:docMk/>
          <pc:sldMk cId="0" sldId="328"/>
        </pc:sldMkLst>
        <pc:spChg chg="mod">
          <ac:chgData name="Jan Křivánek" userId="a92e7f74-d4e4-4bfc-af90-b0c63138e4a8" providerId="ADAL" clId="{EAE2C5C7-1AD9-4031-851A-721BCB00FED2}" dt="2021-03-22T17:40:43.973" v="2241" actId="255"/>
          <ac:spMkLst>
            <pc:docMk/>
            <pc:sldMk cId="0" sldId="328"/>
            <ac:spMk id="6" creationId="{00000000-0000-0000-0000-000000000000}"/>
          </ac:spMkLst>
        </pc:spChg>
        <pc:spChg chg="mod">
          <ac:chgData name="Jan Křivánek" userId="a92e7f74-d4e4-4bfc-af90-b0c63138e4a8" providerId="ADAL" clId="{EAE2C5C7-1AD9-4031-851A-721BCB00FED2}" dt="2021-03-22T17:40:55.534" v="2245" actId="164"/>
          <ac:spMkLst>
            <pc:docMk/>
            <pc:sldMk cId="0" sldId="328"/>
            <ac:spMk id="8" creationId="{00000000-0000-0000-0000-000000000000}"/>
          </ac:spMkLst>
        </pc:spChg>
        <pc:spChg chg="add del mod">
          <ac:chgData name="Jan Křivánek" userId="a92e7f74-d4e4-4bfc-af90-b0c63138e4a8" providerId="ADAL" clId="{EAE2C5C7-1AD9-4031-851A-721BCB00FED2}" dt="2021-03-22T17:45:41.268" v="2317"/>
          <ac:spMkLst>
            <pc:docMk/>
            <pc:sldMk cId="0" sldId="328"/>
            <ac:spMk id="9" creationId="{C40D3279-5300-4090-AC30-5A2C297FD000}"/>
          </ac:spMkLst>
        </pc:spChg>
        <pc:spChg chg="add del mod">
          <ac:chgData name="Jan Křivánek" userId="a92e7f74-d4e4-4bfc-af90-b0c63138e4a8" providerId="ADAL" clId="{EAE2C5C7-1AD9-4031-851A-721BCB00FED2}" dt="2021-03-22T17:45:41.268" v="2317"/>
          <ac:spMkLst>
            <pc:docMk/>
            <pc:sldMk cId="0" sldId="328"/>
            <ac:spMk id="11" creationId="{363A0BDD-8AE1-448C-98BF-8CD3977696BF}"/>
          </ac:spMkLst>
        </pc:spChg>
        <pc:spChg chg="add del mod">
          <ac:chgData name="Jan Křivánek" userId="a92e7f74-d4e4-4bfc-af90-b0c63138e4a8" providerId="ADAL" clId="{EAE2C5C7-1AD9-4031-851A-721BCB00FED2}" dt="2021-03-22T17:45:41.268" v="2317"/>
          <ac:spMkLst>
            <pc:docMk/>
            <pc:sldMk cId="0" sldId="328"/>
            <ac:spMk id="12" creationId="{03349657-1394-4E38-9A95-A8FB641EB15D}"/>
          </ac:spMkLst>
        </pc:spChg>
        <pc:spChg chg="add del mod">
          <ac:chgData name="Jan Křivánek" userId="a92e7f74-d4e4-4bfc-af90-b0c63138e4a8" providerId="ADAL" clId="{EAE2C5C7-1AD9-4031-851A-721BCB00FED2}" dt="2021-03-22T17:45:41.268" v="2317"/>
          <ac:spMkLst>
            <pc:docMk/>
            <pc:sldMk cId="0" sldId="328"/>
            <ac:spMk id="13" creationId="{2EDE4E8D-199C-48FF-A8DE-70BFC828E6C3}"/>
          </ac:spMkLst>
        </pc:spChg>
        <pc:spChg chg="add del mod">
          <ac:chgData name="Jan Křivánek" userId="a92e7f74-d4e4-4bfc-af90-b0c63138e4a8" providerId="ADAL" clId="{EAE2C5C7-1AD9-4031-851A-721BCB00FED2}" dt="2021-03-22T17:45:41.268" v="2317"/>
          <ac:spMkLst>
            <pc:docMk/>
            <pc:sldMk cId="0" sldId="328"/>
            <ac:spMk id="14" creationId="{FA5DD4B9-5702-41C8-83BA-B58D5AAD2EE3}"/>
          </ac:spMkLst>
        </pc:spChg>
        <pc:spChg chg="add del mod">
          <ac:chgData name="Jan Křivánek" userId="a92e7f74-d4e4-4bfc-af90-b0c63138e4a8" providerId="ADAL" clId="{EAE2C5C7-1AD9-4031-851A-721BCB00FED2}" dt="2021-03-22T17:45:41.268" v="2317"/>
          <ac:spMkLst>
            <pc:docMk/>
            <pc:sldMk cId="0" sldId="328"/>
            <ac:spMk id="15" creationId="{50F9C916-BE6F-470B-A397-3F3D798BF32E}"/>
          </ac:spMkLst>
        </pc:spChg>
        <pc:spChg chg="add del mod">
          <ac:chgData name="Jan Křivánek" userId="a92e7f74-d4e4-4bfc-af90-b0c63138e4a8" providerId="ADAL" clId="{EAE2C5C7-1AD9-4031-851A-721BCB00FED2}" dt="2021-03-22T17:45:41.268" v="2317"/>
          <ac:spMkLst>
            <pc:docMk/>
            <pc:sldMk cId="0" sldId="328"/>
            <ac:spMk id="16" creationId="{7618D2E5-6D59-4192-8ACE-F660293F4510}"/>
          </ac:spMkLst>
        </pc:spChg>
        <pc:spChg chg="add del mod">
          <ac:chgData name="Jan Křivánek" userId="a92e7f74-d4e4-4bfc-af90-b0c63138e4a8" providerId="ADAL" clId="{EAE2C5C7-1AD9-4031-851A-721BCB00FED2}" dt="2021-03-22T17:45:41.268" v="2317"/>
          <ac:spMkLst>
            <pc:docMk/>
            <pc:sldMk cId="0" sldId="328"/>
            <ac:spMk id="17" creationId="{34E33315-7AC9-46FA-9A85-5F0AC2F60B72}"/>
          </ac:spMkLst>
        </pc:spChg>
        <pc:spChg chg="mod">
          <ac:chgData name="Jan Křivánek" userId="a92e7f74-d4e4-4bfc-af90-b0c63138e4a8" providerId="ADAL" clId="{EAE2C5C7-1AD9-4031-851A-721BCB00FED2}" dt="2021-03-22T17:42:22.229" v="2287" actId="20577"/>
          <ac:spMkLst>
            <pc:docMk/>
            <pc:sldMk cId="0" sldId="328"/>
            <ac:spMk id="36866" creationId="{00000000-0000-0000-0000-000000000000}"/>
          </ac:spMkLst>
        </pc:spChg>
        <pc:grpChg chg="add mod">
          <ac:chgData name="Jan Křivánek" userId="a92e7f74-d4e4-4bfc-af90-b0c63138e4a8" providerId="ADAL" clId="{EAE2C5C7-1AD9-4031-851A-721BCB00FED2}" dt="2021-03-22T17:42:32.320" v="2291" actId="14100"/>
          <ac:grpSpMkLst>
            <pc:docMk/>
            <pc:sldMk cId="0" sldId="328"/>
            <ac:grpSpMk id="2" creationId="{25B133DF-A556-4121-A34E-59E50617D9C0}"/>
          </ac:grpSpMkLst>
        </pc:grpChg>
        <pc:picChg chg="mod">
          <ac:chgData name="Jan Křivánek" userId="a92e7f74-d4e4-4bfc-af90-b0c63138e4a8" providerId="ADAL" clId="{EAE2C5C7-1AD9-4031-851A-721BCB00FED2}" dt="2021-03-22T17:42:26.505" v="2289" actId="1076"/>
          <ac:picMkLst>
            <pc:docMk/>
            <pc:sldMk cId="0" sldId="328"/>
            <ac:picMk id="7" creationId="{00000000-0000-0000-0000-000000000000}"/>
          </ac:picMkLst>
        </pc:picChg>
        <pc:picChg chg="add del mod">
          <ac:chgData name="Jan Křivánek" userId="a92e7f74-d4e4-4bfc-af90-b0c63138e4a8" providerId="ADAL" clId="{EAE2C5C7-1AD9-4031-851A-721BCB00FED2}" dt="2021-03-22T17:45:41.268" v="2317"/>
          <ac:picMkLst>
            <pc:docMk/>
            <pc:sldMk cId="0" sldId="328"/>
            <ac:picMk id="10" creationId="{E2CEBDDD-0A2D-4D9B-84D6-FEF8576DF517}"/>
          </ac:picMkLst>
        </pc:picChg>
      </pc:sldChg>
      <pc:sldChg chg="add del mod modShow">
        <pc:chgData name="Jan Křivánek" userId="a92e7f74-d4e4-4bfc-af90-b0c63138e4a8" providerId="ADAL" clId="{EAE2C5C7-1AD9-4031-851A-721BCB00FED2}" dt="2021-03-22T16:36:09.455" v="1549" actId="729"/>
        <pc:sldMkLst>
          <pc:docMk/>
          <pc:sldMk cId="0" sldId="330"/>
        </pc:sldMkLst>
      </pc:sldChg>
      <pc:sldChg chg="addSp modSp add del mod modTransition">
        <pc:chgData name="Jan Křivánek" userId="a92e7f74-d4e4-4bfc-af90-b0c63138e4a8" providerId="ADAL" clId="{EAE2C5C7-1AD9-4031-851A-721BCB00FED2}" dt="2021-03-22T16:29:35.435" v="1489" actId="208"/>
        <pc:sldMkLst>
          <pc:docMk/>
          <pc:sldMk cId="0" sldId="331"/>
        </pc:sldMkLst>
        <pc:spChg chg="add mod">
          <ac:chgData name="Jan Křivánek" userId="a92e7f74-d4e4-4bfc-af90-b0c63138e4a8" providerId="ADAL" clId="{EAE2C5C7-1AD9-4031-851A-721BCB00FED2}" dt="2021-03-22T15:50:44.195" v="1475" actId="21"/>
          <ac:spMkLst>
            <pc:docMk/>
            <pc:sldMk cId="0" sldId="331"/>
            <ac:spMk id="8" creationId="{E9B1242B-A1C2-444E-A30D-D352E3B44E7C}"/>
          </ac:spMkLst>
        </pc:spChg>
        <pc:spChg chg="add mod">
          <ac:chgData name="Jan Křivánek" userId="a92e7f74-d4e4-4bfc-af90-b0c63138e4a8" providerId="ADAL" clId="{EAE2C5C7-1AD9-4031-851A-721BCB00FED2}" dt="2021-03-22T15:50:51.835" v="1478" actId="21"/>
          <ac:spMkLst>
            <pc:docMk/>
            <pc:sldMk cId="0" sldId="331"/>
            <ac:spMk id="10" creationId="{370DE44B-D1C2-436B-9BF9-EDC46A3EFAD6}"/>
          </ac:spMkLst>
        </pc:spChg>
        <pc:spChg chg="add mod">
          <ac:chgData name="Jan Křivánek" userId="a92e7f74-d4e4-4bfc-af90-b0c63138e4a8" providerId="ADAL" clId="{EAE2C5C7-1AD9-4031-851A-721BCB00FED2}" dt="2021-03-22T15:50:59.618" v="1481" actId="1076"/>
          <ac:spMkLst>
            <pc:docMk/>
            <pc:sldMk cId="0" sldId="331"/>
            <ac:spMk id="12" creationId="{C0A9E04C-C6B3-4BA1-B854-E451C49C4B77}"/>
          </ac:spMkLst>
        </pc:spChg>
        <pc:spChg chg="add mod">
          <ac:chgData name="Jan Křivánek" userId="a92e7f74-d4e4-4bfc-af90-b0c63138e4a8" providerId="ADAL" clId="{EAE2C5C7-1AD9-4031-851A-721BCB00FED2}" dt="2021-03-22T16:29:35.435" v="1489" actId="208"/>
          <ac:spMkLst>
            <pc:docMk/>
            <pc:sldMk cId="0" sldId="331"/>
            <ac:spMk id="13" creationId="{A70E9204-8D51-4579-8A3B-ACD173641CD4}"/>
          </ac:spMkLst>
        </pc:spChg>
        <pc:spChg chg="add mod">
          <ac:chgData name="Jan Křivánek" userId="a92e7f74-d4e4-4bfc-af90-b0c63138e4a8" providerId="ADAL" clId="{EAE2C5C7-1AD9-4031-851A-721BCB00FED2}" dt="2021-03-22T16:29:35.435" v="1489" actId="208"/>
          <ac:spMkLst>
            <pc:docMk/>
            <pc:sldMk cId="0" sldId="331"/>
            <ac:spMk id="14" creationId="{E3E55D77-A94A-4EFA-8A3C-A0210FD7953F}"/>
          </ac:spMkLst>
        </pc:spChg>
        <pc:spChg chg="mod">
          <ac:chgData name="Jan Křivánek" userId="a92e7f74-d4e4-4bfc-af90-b0c63138e4a8" providerId="ADAL" clId="{EAE2C5C7-1AD9-4031-851A-721BCB00FED2}" dt="2021-03-22T15:49:42.292" v="1469" actId="207"/>
          <ac:spMkLst>
            <pc:docMk/>
            <pc:sldMk cId="0" sldId="331"/>
            <ac:spMk id="22531" creationId="{00000000-0000-0000-0000-000000000000}"/>
          </ac:spMkLst>
        </pc:spChg>
        <pc:picChg chg="mod">
          <ac:chgData name="Jan Křivánek" userId="a92e7f74-d4e4-4bfc-af90-b0c63138e4a8" providerId="ADAL" clId="{EAE2C5C7-1AD9-4031-851A-721BCB00FED2}" dt="2021-03-22T15:49:47.391" v="1471" actId="14100"/>
          <ac:picMkLst>
            <pc:docMk/>
            <pc:sldMk cId="0" sldId="331"/>
            <ac:picMk id="22533" creationId="{00000000-0000-0000-0000-000000000000}"/>
          </ac:picMkLst>
        </pc:picChg>
      </pc:sldChg>
      <pc:sldChg chg="add del modTransition">
        <pc:chgData name="Jan Křivánek" userId="a92e7f74-d4e4-4bfc-af90-b0c63138e4a8" providerId="ADAL" clId="{EAE2C5C7-1AD9-4031-851A-721BCB00FED2}" dt="2021-03-22T18:12:12.849" v="2816" actId="47"/>
        <pc:sldMkLst>
          <pc:docMk/>
          <pc:sldMk cId="0" sldId="332"/>
        </pc:sldMkLst>
      </pc:sldChg>
      <pc:sldChg chg="modSp add del mod modTransition">
        <pc:chgData name="Jan Křivánek" userId="a92e7f74-d4e4-4bfc-af90-b0c63138e4a8" providerId="ADAL" clId="{EAE2C5C7-1AD9-4031-851A-721BCB00FED2}" dt="2021-03-22T18:13:50.299" v="2823" actId="207"/>
        <pc:sldMkLst>
          <pc:docMk/>
          <pc:sldMk cId="0" sldId="333"/>
        </pc:sldMkLst>
        <pc:spChg chg="mod">
          <ac:chgData name="Jan Křivánek" userId="a92e7f74-d4e4-4bfc-af90-b0c63138e4a8" providerId="ADAL" clId="{EAE2C5C7-1AD9-4031-851A-721BCB00FED2}" dt="2021-03-22T18:13:50.299" v="2823" actId="207"/>
          <ac:spMkLst>
            <pc:docMk/>
            <pc:sldMk cId="0" sldId="333"/>
            <ac:spMk id="50178" creationId="{00000000-0000-0000-0000-000000000000}"/>
          </ac:spMkLst>
        </pc:spChg>
      </pc:sldChg>
      <pc:sldChg chg="add del modTransition">
        <pc:chgData name="Jan Křivánek" userId="a92e7f74-d4e4-4bfc-af90-b0c63138e4a8" providerId="ADAL" clId="{EAE2C5C7-1AD9-4031-851A-721BCB00FED2}" dt="2021-03-22T18:16:43.045" v="2856" actId="47"/>
        <pc:sldMkLst>
          <pc:docMk/>
          <pc:sldMk cId="0" sldId="334"/>
        </pc:sldMkLst>
      </pc:sldChg>
      <pc:sldChg chg="modSp add del mod modTransition">
        <pc:chgData name="Jan Křivánek" userId="a92e7f74-d4e4-4bfc-af90-b0c63138e4a8" providerId="ADAL" clId="{EAE2C5C7-1AD9-4031-851A-721BCB00FED2}" dt="2021-03-22T17:40:18.103" v="2238" actId="20577"/>
        <pc:sldMkLst>
          <pc:docMk/>
          <pc:sldMk cId="0" sldId="335"/>
        </pc:sldMkLst>
        <pc:spChg chg="mod">
          <ac:chgData name="Jan Křivánek" userId="a92e7f74-d4e4-4bfc-af90-b0c63138e4a8" providerId="ADAL" clId="{EAE2C5C7-1AD9-4031-851A-721BCB00FED2}" dt="2021-03-22T17:38:15.997" v="2213" actId="207"/>
          <ac:spMkLst>
            <pc:docMk/>
            <pc:sldMk cId="0" sldId="335"/>
            <ac:spMk id="6" creationId="{00000000-0000-0000-0000-000000000000}"/>
          </ac:spMkLst>
        </pc:spChg>
        <pc:spChg chg="mod">
          <ac:chgData name="Jan Křivánek" userId="a92e7f74-d4e4-4bfc-af90-b0c63138e4a8" providerId="ADAL" clId="{EAE2C5C7-1AD9-4031-851A-721BCB00FED2}" dt="2021-03-22T17:40:18.103" v="2238" actId="20577"/>
          <ac:spMkLst>
            <pc:docMk/>
            <pc:sldMk cId="0" sldId="335"/>
            <ac:spMk id="34819" creationId="{00000000-0000-0000-0000-000000000000}"/>
          </ac:spMkLst>
        </pc:spChg>
        <pc:picChg chg="mod">
          <ac:chgData name="Jan Křivánek" userId="a92e7f74-d4e4-4bfc-af90-b0c63138e4a8" providerId="ADAL" clId="{EAE2C5C7-1AD9-4031-851A-721BCB00FED2}" dt="2021-03-22T17:38:52.773" v="2236"/>
          <ac:picMkLst>
            <pc:docMk/>
            <pc:sldMk cId="0" sldId="335"/>
            <ac:picMk id="5" creationId="{00000000-0000-0000-0000-000000000000}"/>
          </ac:picMkLst>
        </pc:picChg>
      </pc:sldChg>
      <pc:sldChg chg="addSp delSp modSp add del mod modTransition modShow">
        <pc:chgData name="Jan Křivánek" userId="a92e7f74-d4e4-4bfc-af90-b0c63138e4a8" providerId="ADAL" clId="{EAE2C5C7-1AD9-4031-851A-721BCB00FED2}" dt="2021-03-22T16:43:17.086" v="1634" actId="1076"/>
        <pc:sldMkLst>
          <pc:docMk/>
          <pc:sldMk cId="0" sldId="337"/>
        </pc:sldMkLst>
        <pc:spChg chg="add del">
          <ac:chgData name="Jan Křivánek" userId="a92e7f74-d4e4-4bfc-af90-b0c63138e4a8" providerId="ADAL" clId="{EAE2C5C7-1AD9-4031-851A-721BCB00FED2}" dt="2021-03-22T16:43:04.269" v="1628" actId="478"/>
          <ac:spMkLst>
            <pc:docMk/>
            <pc:sldMk cId="0" sldId="337"/>
            <ac:spMk id="7" creationId="{4D93A530-FDFC-4080-895B-D0E00BAB74CE}"/>
          </ac:spMkLst>
        </pc:spChg>
        <pc:spChg chg="mod">
          <ac:chgData name="Jan Křivánek" userId="a92e7f74-d4e4-4bfc-af90-b0c63138e4a8" providerId="ADAL" clId="{EAE2C5C7-1AD9-4031-851A-721BCB00FED2}" dt="2021-03-22T16:43:02.572" v="1627" actId="404"/>
          <ac:spMkLst>
            <pc:docMk/>
            <pc:sldMk cId="0" sldId="337"/>
            <ac:spMk id="28675" creationId="{00000000-0000-0000-0000-000000000000}"/>
          </ac:spMkLst>
        </pc:spChg>
        <pc:picChg chg="mod">
          <ac:chgData name="Jan Křivánek" userId="a92e7f74-d4e4-4bfc-af90-b0c63138e4a8" providerId="ADAL" clId="{EAE2C5C7-1AD9-4031-851A-721BCB00FED2}" dt="2021-03-22T16:43:15.707" v="1633" actId="1076"/>
          <ac:picMkLst>
            <pc:docMk/>
            <pc:sldMk cId="0" sldId="337"/>
            <ac:picMk id="28674" creationId="{00000000-0000-0000-0000-000000000000}"/>
          </ac:picMkLst>
        </pc:picChg>
        <pc:picChg chg="del">
          <ac:chgData name="Jan Křivánek" userId="a92e7f74-d4e4-4bfc-af90-b0c63138e4a8" providerId="ADAL" clId="{EAE2C5C7-1AD9-4031-851A-721BCB00FED2}" dt="2021-03-22T16:43:06.892" v="1630" actId="478"/>
          <ac:picMkLst>
            <pc:docMk/>
            <pc:sldMk cId="0" sldId="337"/>
            <ac:picMk id="28676" creationId="{00000000-0000-0000-0000-000000000000}"/>
          </ac:picMkLst>
        </pc:picChg>
        <pc:picChg chg="mod">
          <ac:chgData name="Jan Křivánek" userId="a92e7f74-d4e4-4bfc-af90-b0c63138e4a8" providerId="ADAL" clId="{EAE2C5C7-1AD9-4031-851A-721BCB00FED2}" dt="2021-03-22T16:43:17.086" v="1634" actId="1076"/>
          <ac:picMkLst>
            <pc:docMk/>
            <pc:sldMk cId="0" sldId="337"/>
            <ac:picMk id="28677" creationId="{00000000-0000-0000-0000-000000000000}"/>
          </ac:picMkLst>
        </pc:picChg>
      </pc:sldChg>
      <pc:sldChg chg="addSp delSp modSp add del mod modTransition">
        <pc:chgData name="Jan Křivánek" userId="a92e7f74-d4e4-4bfc-af90-b0c63138e4a8" providerId="ADAL" clId="{EAE2C5C7-1AD9-4031-851A-721BCB00FED2}" dt="2021-03-22T19:08:22.991" v="3021" actId="20577"/>
        <pc:sldMkLst>
          <pc:docMk/>
          <pc:sldMk cId="0" sldId="338"/>
        </pc:sldMkLst>
        <pc:spChg chg="mod">
          <ac:chgData name="Jan Křivánek" userId="a92e7f74-d4e4-4bfc-af90-b0c63138e4a8" providerId="ADAL" clId="{EAE2C5C7-1AD9-4031-851A-721BCB00FED2}" dt="2021-03-22T19:08:22.991" v="3021" actId="20577"/>
          <ac:spMkLst>
            <pc:docMk/>
            <pc:sldMk cId="0" sldId="338"/>
            <ac:spMk id="53251" creationId="{00000000-0000-0000-0000-000000000000}"/>
          </ac:spMkLst>
        </pc:spChg>
        <pc:spChg chg="del mod">
          <ac:chgData name="Jan Křivánek" userId="a92e7f74-d4e4-4bfc-af90-b0c63138e4a8" providerId="ADAL" clId="{EAE2C5C7-1AD9-4031-851A-721BCB00FED2}" dt="2021-03-22T19:05:11.851" v="2963" actId="478"/>
          <ac:spMkLst>
            <pc:docMk/>
            <pc:sldMk cId="0" sldId="338"/>
            <ac:spMk id="53252" creationId="{00000000-0000-0000-0000-000000000000}"/>
          </ac:spMkLst>
        </pc:spChg>
        <pc:picChg chg="mod">
          <ac:chgData name="Jan Křivánek" userId="a92e7f74-d4e4-4bfc-af90-b0c63138e4a8" providerId="ADAL" clId="{EAE2C5C7-1AD9-4031-851A-721BCB00FED2}" dt="2021-03-22T19:06:39.108" v="2990" actId="1076"/>
          <ac:picMkLst>
            <pc:docMk/>
            <pc:sldMk cId="0" sldId="338"/>
            <ac:picMk id="53250" creationId="{00000000-0000-0000-0000-000000000000}"/>
          </ac:picMkLst>
        </pc:picChg>
        <pc:cxnChg chg="add mod">
          <ac:chgData name="Jan Křivánek" userId="a92e7f74-d4e4-4bfc-af90-b0c63138e4a8" providerId="ADAL" clId="{EAE2C5C7-1AD9-4031-851A-721BCB00FED2}" dt="2021-03-22T19:06:39.108" v="2990" actId="1076"/>
          <ac:cxnSpMkLst>
            <pc:docMk/>
            <pc:sldMk cId="0" sldId="338"/>
            <ac:cxnSpMk id="3" creationId="{B518F9BB-D26C-4BE0-ADF1-C3ADC09177C8}"/>
          </ac:cxnSpMkLst>
        </pc:cxnChg>
        <pc:cxnChg chg="add mod">
          <ac:chgData name="Jan Křivánek" userId="a92e7f74-d4e4-4bfc-af90-b0c63138e4a8" providerId="ADAL" clId="{EAE2C5C7-1AD9-4031-851A-721BCB00FED2}" dt="2021-03-22T19:07:25.443" v="3007" actId="1582"/>
          <ac:cxnSpMkLst>
            <pc:docMk/>
            <pc:sldMk cId="0" sldId="338"/>
            <ac:cxnSpMk id="5" creationId="{6C8ECE16-9307-4220-8915-1CAA1C81E000}"/>
          </ac:cxnSpMkLst>
        </pc:cxnChg>
        <pc:cxnChg chg="add mod">
          <ac:chgData name="Jan Křivánek" userId="a92e7f74-d4e4-4bfc-af90-b0c63138e4a8" providerId="ADAL" clId="{EAE2C5C7-1AD9-4031-851A-721BCB00FED2}" dt="2021-03-22T19:06:39.108" v="2990" actId="1076"/>
          <ac:cxnSpMkLst>
            <pc:docMk/>
            <pc:sldMk cId="0" sldId="338"/>
            <ac:cxnSpMk id="7" creationId="{1B2D259D-485E-4B85-99E3-516BBD6FD81F}"/>
          </ac:cxnSpMkLst>
        </pc:cxnChg>
        <pc:cxnChg chg="add mod">
          <ac:chgData name="Jan Křivánek" userId="a92e7f74-d4e4-4bfc-af90-b0c63138e4a8" providerId="ADAL" clId="{EAE2C5C7-1AD9-4031-851A-721BCB00FED2}" dt="2021-03-22T19:07:54.335" v="3011" actId="14100"/>
          <ac:cxnSpMkLst>
            <pc:docMk/>
            <pc:sldMk cId="0" sldId="338"/>
            <ac:cxnSpMk id="10" creationId="{BBC7A273-3EDF-423B-9E2D-02A2BFAF47FF}"/>
          </ac:cxnSpMkLst>
        </pc:cxnChg>
      </pc:sldChg>
      <pc:sldChg chg="addSp delSp modSp add del mod modTransition">
        <pc:chgData name="Jan Křivánek" userId="a92e7f74-d4e4-4bfc-af90-b0c63138e4a8" providerId="ADAL" clId="{EAE2C5C7-1AD9-4031-851A-721BCB00FED2}" dt="2021-03-22T19:13:13.790" v="3119" actId="20577"/>
        <pc:sldMkLst>
          <pc:docMk/>
          <pc:sldMk cId="0" sldId="339"/>
        </pc:sldMkLst>
        <pc:spChg chg="mod">
          <ac:chgData name="Jan Křivánek" userId="a92e7f74-d4e4-4bfc-af90-b0c63138e4a8" providerId="ADAL" clId="{EAE2C5C7-1AD9-4031-851A-721BCB00FED2}" dt="2021-03-22T19:13:13.790" v="3119" actId="20577"/>
          <ac:spMkLst>
            <pc:docMk/>
            <pc:sldMk cId="0" sldId="339"/>
            <ac:spMk id="55298" creationId="{00000000-0000-0000-0000-000000000000}"/>
          </ac:spMkLst>
        </pc:spChg>
        <pc:spChg chg="del mod">
          <ac:chgData name="Jan Křivánek" userId="a92e7f74-d4e4-4bfc-af90-b0c63138e4a8" providerId="ADAL" clId="{EAE2C5C7-1AD9-4031-851A-721BCB00FED2}" dt="2021-03-22T19:12:03.508" v="3085" actId="478"/>
          <ac:spMkLst>
            <pc:docMk/>
            <pc:sldMk cId="0" sldId="339"/>
            <ac:spMk id="55299" creationId="{00000000-0000-0000-0000-000000000000}"/>
          </ac:spMkLst>
        </pc:spChg>
        <pc:picChg chg="add mod">
          <ac:chgData name="Jan Křivánek" userId="a92e7f74-d4e4-4bfc-af90-b0c63138e4a8" providerId="ADAL" clId="{EAE2C5C7-1AD9-4031-851A-721BCB00FED2}" dt="2021-03-22T19:12:27.663" v="3089" actId="1076"/>
          <ac:picMkLst>
            <pc:docMk/>
            <pc:sldMk cId="0" sldId="339"/>
            <ac:picMk id="4" creationId="{792AF7D2-7CD3-49A0-A326-EAB8F9B046DB}"/>
          </ac:picMkLst>
        </pc:picChg>
      </pc:sldChg>
      <pc:sldChg chg="add del">
        <pc:chgData name="Jan Křivánek" userId="a92e7f74-d4e4-4bfc-af90-b0c63138e4a8" providerId="ADAL" clId="{EAE2C5C7-1AD9-4031-851A-721BCB00FED2}" dt="2021-03-22T16:36:13.370" v="1550" actId="47"/>
        <pc:sldMkLst>
          <pc:docMk/>
          <pc:sldMk cId="1760758976" sldId="340"/>
        </pc:sldMkLst>
        <pc:spChg chg="add mod">
          <ac:chgData name="Jan Křivánek" userId="a92e7f74-d4e4-4bfc-af90-b0c63138e4a8" providerId="ADAL" clId="{EAE2C5C7-1AD9-4031-851A-721BCB00FED2}" dt="2021-03-22T18:02:31.935" v="2648" actId="113"/>
          <ac:spMkLst>
            <pc:docMk/>
            <pc:sldMk cId="1760758976" sldId="340"/>
            <ac:spMk id="4" creationId="{D3F6F3CC-78C9-43CE-9406-3C1EC94BE751}"/>
          </ac:spMkLst>
        </pc:spChg>
        <pc:picChg chg="mod">
          <ac:chgData name="Jan Křivánek" userId="a92e7f74-d4e4-4bfc-af90-b0c63138e4a8" providerId="ADAL" clId="{EAE2C5C7-1AD9-4031-851A-721BCB00FED2}" dt="2021-03-22T18:02:33.651" v="2649" actId="1076"/>
          <ac:picMkLst>
            <pc:docMk/>
            <pc:sldMk cId="1760758976" sldId="340"/>
            <ac:picMk id="11" creationId="{00000000-0000-0000-0000-000000000000}"/>
          </ac:picMkLst>
        </pc:picChg>
      </pc:sldChg>
      <pc:sldChg chg="modSp add del mod modTransition">
        <pc:chgData name="Jan Křivánek" userId="a92e7f74-d4e4-4bfc-af90-b0c63138e4a8" providerId="ADAL" clId="{EAE2C5C7-1AD9-4031-851A-721BCB00FED2}" dt="2021-03-22T17:12:49.037" v="2008" actId="403"/>
        <pc:sldMkLst>
          <pc:docMk/>
          <pc:sldMk cId="0" sldId="341"/>
        </pc:sldMkLst>
        <pc:spChg chg="mod">
          <ac:chgData name="Jan Křivánek" userId="a92e7f74-d4e4-4bfc-af90-b0c63138e4a8" providerId="ADAL" clId="{EAE2C5C7-1AD9-4031-851A-721BCB00FED2}" dt="2021-03-22T17:12:49.037" v="2008" actId="403"/>
          <ac:spMkLst>
            <pc:docMk/>
            <pc:sldMk cId="0" sldId="341"/>
            <ac:spMk id="17410" creationId="{00000000-0000-0000-0000-000000000000}"/>
          </ac:spMkLst>
        </pc:spChg>
        <pc:spChg chg="mod">
          <ac:chgData name="Jan Křivánek" userId="a92e7f74-d4e4-4bfc-af90-b0c63138e4a8" providerId="ADAL" clId="{EAE2C5C7-1AD9-4031-851A-721BCB00FED2}" dt="2021-03-22T16:46:50.295" v="1642" actId="207"/>
          <ac:spMkLst>
            <pc:docMk/>
            <pc:sldMk cId="0" sldId="341"/>
            <ac:spMk id="33796" creationId="{00000000-0000-0000-0000-000000000000}"/>
          </ac:spMkLst>
        </pc:spChg>
        <pc:spChg chg="mod">
          <ac:chgData name="Jan Křivánek" userId="a92e7f74-d4e4-4bfc-af90-b0c63138e4a8" providerId="ADAL" clId="{EAE2C5C7-1AD9-4031-851A-721BCB00FED2}" dt="2021-03-22T16:46:50.295" v="1642" actId="207"/>
          <ac:spMkLst>
            <pc:docMk/>
            <pc:sldMk cId="0" sldId="341"/>
            <ac:spMk id="33799" creationId="{00000000-0000-0000-0000-000000000000}"/>
          </ac:spMkLst>
        </pc:spChg>
      </pc:sldChg>
      <pc:sldChg chg="addSp delSp modSp add del mod modTransition">
        <pc:chgData name="Jan Křivánek" userId="a92e7f74-d4e4-4bfc-af90-b0c63138e4a8" providerId="ADAL" clId="{EAE2C5C7-1AD9-4031-851A-721BCB00FED2}" dt="2021-03-22T19:14:06.017" v="3126" actId="113"/>
        <pc:sldMkLst>
          <pc:docMk/>
          <pc:sldMk cId="0" sldId="343"/>
        </pc:sldMkLst>
        <pc:spChg chg="add del mod">
          <ac:chgData name="Jan Křivánek" userId="a92e7f74-d4e4-4bfc-af90-b0c63138e4a8" providerId="ADAL" clId="{EAE2C5C7-1AD9-4031-851A-721BCB00FED2}" dt="2021-03-22T19:13:50.002" v="3122" actId="478"/>
          <ac:spMkLst>
            <pc:docMk/>
            <pc:sldMk cId="0" sldId="343"/>
            <ac:spMk id="3" creationId="{770DA3C8-3A10-4C0D-909A-BF40B2467F84}"/>
          </ac:spMkLst>
        </pc:spChg>
        <pc:spChg chg="add mod">
          <ac:chgData name="Jan Křivánek" userId="a92e7f74-d4e4-4bfc-af90-b0c63138e4a8" providerId="ADAL" clId="{EAE2C5C7-1AD9-4031-851A-721BCB00FED2}" dt="2021-03-22T19:14:06.017" v="3126" actId="113"/>
          <ac:spMkLst>
            <pc:docMk/>
            <pc:sldMk cId="0" sldId="343"/>
            <ac:spMk id="7" creationId="{E167DE33-7F5B-455C-971B-D7270188A201}"/>
          </ac:spMkLst>
        </pc:spChg>
        <pc:spChg chg="del">
          <ac:chgData name="Jan Křivánek" userId="a92e7f74-d4e4-4bfc-af90-b0c63138e4a8" providerId="ADAL" clId="{EAE2C5C7-1AD9-4031-851A-721BCB00FED2}" dt="2021-03-22T19:13:45.989" v="3120" actId="478"/>
          <ac:spMkLst>
            <pc:docMk/>
            <pc:sldMk cId="0" sldId="343"/>
            <ac:spMk id="56323" creationId="{00000000-0000-0000-0000-000000000000}"/>
          </ac:spMkLst>
        </pc:spChg>
        <pc:spChg chg="del">
          <ac:chgData name="Jan Křivánek" userId="a92e7f74-d4e4-4bfc-af90-b0c63138e4a8" providerId="ADAL" clId="{EAE2C5C7-1AD9-4031-851A-721BCB00FED2}" dt="2021-03-22T19:13:45.989" v="3120" actId="478"/>
          <ac:spMkLst>
            <pc:docMk/>
            <pc:sldMk cId="0" sldId="343"/>
            <ac:spMk id="156674" creationId="{00000000-0000-0000-0000-000000000000}"/>
          </ac:spMkLst>
        </pc:spChg>
        <pc:graphicFrameChg chg="add mod">
          <ac:chgData name="Jan Křivánek" userId="a92e7f74-d4e4-4bfc-af90-b0c63138e4a8" providerId="ADAL" clId="{EAE2C5C7-1AD9-4031-851A-721BCB00FED2}" dt="2021-03-22T19:13:55.742" v="3123" actId="1076"/>
          <ac:graphicFrameMkLst>
            <pc:docMk/>
            <pc:sldMk cId="0" sldId="343"/>
            <ac:graphicFrameMk id="8" creationId="{DEA76614-5C20-45E0-B4C8-E3058ABC215C}"/>
          </ac:graphicFrameMkLst>
        </pc:graphicFrameChg>
        <pc:graphicFrameChg chg="del">
          <ac:chgData name="Jan Křivánek" userId="a92e7f74-d4e4-4bfc-af90-b0c63138e4a8" providerId="ADAL" clId="{EAE2C5C7-1AD9-4031-851A-721BCB00FED2}" dt="2021-03-22T19:13:45.989" v="3120" actId="478"/>
          <ac:graphicFrameMkLst>
            <pc:docMk/>
            <pc:sldMk cId="0" sldId="343"/>
            <ac:graphicFrameMk id="59447" creationId="{00000000-0000-0000-0000-000000000000}"/>
          </ac:graphicFrameMkLst>
        </pc:graphicFrameChg>
      </pc:sldChg>
      <pc:sldChg chg="addSp delSp modSp add del mod">
        <pc:chgData name="Jan Křivánek" userId="a92e7f74-d4e4-4bfc-af90-b0c63138e4a8" providerId="ADAL" clId="{EAE2C5C7-1AD9-4031-851A-721BCB00FED2}" dt="2021-03-22T18:09:41.176" v="2769" actId="14100"/>
        <pc:sldMkLst>
          <pc:docMk/>
          <pc:sldMk cId="0" sldId="344"/>
        </pc:sldMkLst>
        <pc:spChg chg="add del mod">
          <ac:chgData name="Jan Křivánek" userId="a92e7f74-d4e4-4bfc-af90-b0c63138e4a8" providerId="ADAL" clId="{EAE2C5C7-1AD9-4031-851A-721BCB00FED2}" dt="2021-03-22T18:05:06.631" v="2690" actId="478"/>
          <ac:spMkLst>
            <pc:docMk/>
            <pc:sldMk cId="0" sldId="344"/>
            <ac:spMk id="4" creationId="{FEB59B05-6024-4859-B926-BE6601B5B8F6}"/>
          </ac:spMkLst>
        </pc:spChg>
        <pc:spChg chg="mod">
          <ac:chgData name="Jan Křivánek" userId="a92e7f74-d4e4-4bfc-af90-b0c63138e4a8" providerId="ADAL" clId="{EAE2C5C7-1AD9-4031-851A-721BCB00FED2}" dt="2021-03-22T18:03:41.346" v="2655" actId="1076"/>
          <ac:spMkLst>
            <pc:docMk/>
            <pc:sldMk cId="0" sldId="344"/>
            <ac:spMk id="30722" creationId="{00000000-0000-0000-0000-000000000000}"/>
          </ac:spMkLst>
        </pc:spChg>
        <pc:spChg chg="mod">
          <ac:chgData name="Jan Křivánek" userId="a92e7f74-d4e4-4bfc-af90-b0c63138e4a8" providerId="ADAL" clId="{EAE2C5C7-1AD9-4031-851A-721BCB00FED2}" dt="2021-03-22T18:09:41.176" v="2769" actId="14100"/>
          <ac:spMkLst>
            <pc:docMk/>
            <pc:sldMk cId="0" sldId="344"/>
            <ac:spMk id="62467" creationId="{00000000-0000-0000-0000-000000000000}"/>
          </ac:spMkLst>
        </pc:spChg>
      </pc:sldChg>
      <pc:sldChg chg="add del">
        <pc:chgData name="Jan Křivánek" userId="a92e7f74-d4e4-4bfc-af90-b0c63138e4a8" providerId="ADAL" clId="{EAE2C5C7-1AD9-4031-851A-721BCB00FED2}" dt="2021-03-22T18:06:49.641" v="2706" actId="47"/>
        <pc:sldMkLst>
          <pc:docMk/>
          <pc:sldMk cId="0" sldId="345"/>
        </pc:sldMkLst>
      </pc:sldChg>
      <pc:sldChg chg="add del">
        <pc:chgData name="Jan Křivánek" userId="a92e7f74-d4e4-4bfc-af90-b0c63138e4a8" providerId="ADAL" clId="{EAE2C5C7-1AD9-4031-851A-721BCB00FED2}" dt="2021-03-22T18:07:03.591" v="2708" actId="47"/>
        <pc:sldMkLst>
          <pc:docMk/>
          <pc:sldMk cId="0" sldId="346"/>
        </pc:sldMkLst>
      </pc:sldChg>
      <pc:sldChg chg="add del">
        <pc:chgData name="Jan Křivánek" userId="a92e7f74-d4e4-4bfc-af90-b0c63138e4a8" providerId="ADAL" clId="{EAE2C5C7-1AD9-4031-851A-721BCB00FED2}" dt="2021-03-22T18:07:01.769" v="2707" actId="47"/>
        <pc:sldMkLst>
          <pc:docMk/>
          <pc:sldMk cId="0" sldId="347"/>
        </pc:sldMkLst>
      </pc:sldChg>
      <pc:sldChg chg="modSp add del mod">
        <pc:chgData name="Jan Křivánek" userId="a92e7f74-d4e4-4bfc-af90-b0c63138e4a8" providerId="ADAL" clId="{EAE2C5C7-1AD9-4031-851A-721BCB00FED2}" dt="2021-03-22T18:08:54.977" v="2752" actId="47"/>
        <pc:sldMkLst>
          <pc:docMk/>
          <pc:sldMk cId="0" sldId="348"/>
        </pc:sldMkLst>
        <pc:spChg chg="mod">
          <ac:chgData name="Jan Křivánek" userId="a92e7f74-d4e4-4bfc-af90-b0c63138e4a8" providerId="ADAL" clId="{EAE2C5C7-1AD9-4031-851A-721BCB00FED2}" dt="2021-03-22T13:50:14.801" v="15" actId="27636"/>
          <ac:spMkLst>
            <pc:docMk/>
            <pc:sldMk cId="0" sldId="348"/>
            <ac:spMk id="70659" creationId="{00000000-0000-0000-0000-000000000000}"/>
          </ac:spMkLst>
        </pc:spChg>
      </pc:sldChg>
      <pc:sldChg chg="add del">
        <pc:chgData name="Jan Křivánek" userId="a92e7f74-d4e4-4bfc-af90-b0c63138e4a8" providerId="ADAL" clId="{EAE2C5C7-1AD9-4031-851A-721BCB00FED2}" dt="2021-03-22T18:09:10.297" v="2754" actId="47"/>
        <pc:sldMkLst>
          <pc:docMk/>
          <pc:sldMk cId="0" sldId="349"/>
        </pc:sldMkLst>
      </pc:sldChg>
      <pc:sldChg chg="add del">
        <pc:chgData name="Jan Křivánek" userId="a92e7f74-d4e4-4bfc-af90-b0c63138e4a8" providerId="ADAL" clId="{EAE2C5C7-1AD9-4031-851A-721BCB00FED2}" dt="2021-03-22T18:12:05.192" v="2815" actId="47"/>
        <pc:sldMkLst>
          <pc:docMk/>
          <pc:sldMk cId="0" sldId="350"/>
        </pc:sldMkLst>
      </pc:sldChg>
      <pc:sldChg chg="add del modTransition">
        <pc:chgData name="Jan Křivánek" userId="a92e7f74-d4e4-4bfc-af90-b0c63138e4a8" providerId="ADAL" clId="{EAE2C5C7-1AD9-4031-851A-721BCB00FED2}" dt="2021-03-22T16:31:20.394" v="1493" actId="47"/>
        <pc:sldMkLst>
          <pc:docMk/>
          <pc:sldMk cId="0" sldId="351"/>
        </pc:sldMkLst>
      </pc:sldChg>
      <pc:sldChg chg="modSp add del mod">
        <pc:chgData name="Jan Křivánek" userId="a92e7f74-d4e4-4bfc-af90-b0c63138e4a8" providerId="ADAL" clId="{EAE2C5C7-1AD9-4031-851A-721BCB00FED2}" dt="2021-03-22T14:13:29.147" v="342" actId="208"/>
        <pc:sldMkLst>
          <pc:docMk/>
          <pc:sldMk cId="0" sldId="352"/>
        </pc:sldMkLst>
        <pc:spChg chg="mod">
          <ac:chgData name="Jan Křivánek" userId="a92e7f74-d4e4-4bfc-af90-b0c63138e4a8" providerId="ADAL" clId="{EAE2C5C7-1AD9-4031-851A-721BCB00FED2}" dt="2021-03-22T14:12:30.773" v="333" actId="14100"/>
          <ac:spMkLst>
            <pc:docMk/>
            <pc:sldMk cId="0" sldId="352"/>
            <ac:spMk id="11267" creationId="{00000000-0000-0000-0000-000000000000}"/>
          </ac:spMkLst>
        </pc:spChg>
        <pc:spChg chg="mod">
          <ac:chgData name="Jan Křivánek" userId="a92e7f74-d4e4-4bfc-af90-b0c63138e4a8" providerId="ADAL" clId="{EAE2C5C7-1AD9-4031-851A-721BCB00FED2}" dt="2021-03-22T14:13:29.147" v="342" actId="208"/>
          <ac:spMkLst>
            <pc:docMk/>
            <pc:sldMk cId="0" sldId="352"/>
            <ac:spMk id="11268" creationId="{00000000-0000-0000-0000-000000000000}"/>
          </ac:spMkLst>
        </pc:spChg>
        <pc:picChg chg="mod">
          <ac:chgData name="Jan Křivánek" userId="a92e7f74-d4e4-4bfc-af90-b0c63138e4a8" providerId="ADAL" clId="{EAE2C5C7-1AD9-4031-851A-721BCB00FED2}" dt="2021-03-22T14:12:48.101" v="334"/>
          <ac:picMkLst>
            <pc:docMk/>
            <pc:sldMk cId="0" sldId="352"/>
            <ac:picMk id="11266" creationId="{00000000-0000-0000-0000-000000000000}"/>
          </ac:picMkLst>
        </pc:picChg>
      </pc:sldChg>
      <pc:sldChg chg="add del modTransition">
        <pc:chgData name="Jan Křivánek" userId="a92e7f74-d4e4-4bfc-af90-b0c63138e4a8" providerId="ADAL" clId="{EAE2C5C7-1AD9-4031-851A-721BCB00FED2}" dt="2021-03-22T19:20:53.391" v="3168" actId="2696"/>
        <pc:sldMkLst>
          <pc:docMk/>
          <pc:sldMk cId="0" sldId="354"/>
        </pc:sldMkLst>
      </pc:sldChg>
      <pc:sldChg chg="add del modTransition">
        <pc:chgData name="Jan Křivánek" userId="a92e7f74-d4e4-4bfc-af90-b0c63138e4a8" providerId="ADAL" clId="{EAE2C5C7-1AD9-4031-851A-721BCB00FED2}" dt="2021-03-22T19:20:53.391" v="3168" actId="2696"/>
        <pc:sldMkLst>
          <pc:docMk/>
          <pc:sldMk cId="0" sldId="355"/>
        </pc:sldMkLst>
      </pc:sldChg>
      <pc:sldChg chg="modSp add del mod modTransition">
        <pc:chgData name="Jan Křivánek" userId="a92e7f74-d4e4-4bfc-af90-b0c63138e4a8" providerId="ADAL" clId="{EAE2C5C7-1AD9-4031-851A-721BCB00FED2}" dt="2021-03-22T15:25:00.814" v="991" actId="1076"/>
        <pc:sldMkLst>
          <pc:docMk/>
          <pc:sldMk cId="0" sldId="360"/>
        </pc:sldMkLst>
        <pc:spChg chg="mod">
          <ac:chgData name="Jan Křivánek" userId="a92e7f74-d4e4-4bfc-af90-b0c63138e4a8" providerId="ADAL" clId="{EAE2C5C7-1AD9-4031-851A-721BCB00FED2}" dt="2021-03-22T15:25:00.814" v="991" actId="1076"/>
          <ac:spMkLst>
            <pc:docMk/>
            <pc:sldMk cId="0" sldId="360"/>
            <ac:spMk id="16386" creationId="{00000000-0000-0000-0000-000000000000}"/>
          </ac:spMkLst>
        </pc:spChg>
        <pc:picChg chg="mod">
          <ac:chgData name="Jan Křivánek" userId="a92e7f74-d4e4-4bfc-af90-b0c63138e4a8" providerId="ADAL" clId="{EAE2C5C7-1AD9-4031-851A-721BCB00FED2}" dt="2021-03-22T15:23:18.758" v="964" actId="1076"/>
          <ac:picMkLst>
            <pc:docMk/>
            <pc:sldMk cId="0" sldId="360"/>
            <ac:picMk id="16387" creationId="{00000000-0000-0000-0000-000000000000}"/>
          </ac:picMkLst>
        </pc:picChg>
        <pc:picChg chg="mod">
          <ac:chgData name="Jan Křivánek" userId="a92e7f74-d4e4-4bfc-af90-b0c63138e4a8" providerId="ADAL" clId="{EAE2C5C7-1AD9-4031-851A-721BCB00FED2}" dt="2021-03-22T15:23:17.025" v="963" actId="1076"/>
          <ac:picMkLst>
            <pc:docMk/>
            <pc:sldMk cId="0" sldId="360"/>
            <ac:picMk id="16388" creationId="{00000000-0000-0000-0000-000000000000}"/>
          </ac:picMkLst>
        </pc:picChg>
        <pc:picChg chg="mod">
          <ac:chgData name="Jan Křivánek" userId="a92e7f74-d4e4-4bfc-af90-b0c63138e4a8" providerId="ADAL" clId="{EAE2C5C7-1AD9-4031-851A-721BCB00FED2}" dt="2021-03-22T15:24:54.373" v="988" actId="1076"/>
          <ac:picMkLst>
            <pc:docMk/>
            <pc:sldMk cId="0" sldId="360"/>
            <ac:picMk id="16389" creationId="{00000000-0000-0000-0000-000000000000}"/>
          </ac:picMkLst>
        </pc:picChg>
      </pc:sldChg>
      <pc:sldChg chg="addSp delSp modSp add del mod modTransition">
        <pc:chgData name="Jan Křivánek" userId="a92e7f74-d4e4-4bfc-af90-b0c63138e4a8" providerId="ADAL" clId="{EAE2C5C7-1AD9-4031-851A-721BCB00FED2}" dt="2021-03-22T15:47:42.698" v="1429" actId="20577"/>
        <pc:sldMkLst>
          <pc:docMk/>
          <pc:sldMk cId="0" sldId="362"/>
        </pc:sldMkLst>
        <pc:spChg chg="del mod">
          <ac:chgData name="Jan Křivánek" userId="a92e7f74-d4e4-4bfc-af90-b0c63138e4a8" providerId="ADAL" clId="{EAE2C5C7-1AD9-4031-851A-721BCB00FED2}" dt="2021-03-22T15:42:05.797" v="1316" actId="478"/>
          <ac:spMkLst>
            <pc:docMk/>
            <pc:sldMk cId="0" sldId="362"/>
            <ac:spMk id="7" creationId="{00000000-0000-0000-0000-000000000000}"/>
          </ac:spMkLst>
        </pc:spChg>
        <pc:spChg chg="add mod">
          <ac:chgData name="Jan Křivánek" userId="a92e7f74-d4e4-4bfc-af90-b0c63138e4a8" providerId="ADAL" clId="{EAE2C5C7-1AD9-4031-851A-721BCB00FED2}" dt="2021-03-22T15:47:42.698" v="1429" actId="20577"/>
          <ac:spMkLst>
            <pc:docMk/>
            <pc:sldMk cId="0" sldId="362"/>
            <ac:spMk id="8" creationId="{A30413C5-A2FA-4666-924D-C2B7F69C89E9}"/>
          </ac:spMkLst>
        </pc:spChg>
        <pc:spChg chg="add del mod">
          <ac:chgData name="Jan Křivánek" userId="a92e7f74-d4e4-4bfc-af90-b0c63138e4a8" providerId="ADAL" clId="{EAE2C5C7-1AD9-4031-851A-721BCB00FED2}" dt="2021-03-22T15:45:44.324" v="1400" actId="478"/>
          <ac:spMkLst>
            <pc:docMk/>
            <pc:sldMk cId="0" sldId="362"/>
            <ac:spMk id="10" creationId="{A463BF77-EDD6-41A2-96E3-1505CE038F99}"/>
          </ac:spMkLst>
        </pc:spChg>
        <pc:spChg chg="del mod">
          <ac:chgData name="Jan Křivánek" userId="a92e7f74-d4e4-4bfc-af90-b0c63138e4a8" providerId="ADAL" clId="{EAE2C5C7-1AD9-4031-851A-721BCB00FED2}" dt="2021-03-22T15:42:05.797" v="1316" actId="478"/>
          <ac:spMkLst>
            <pc:docMk/>
            <pc:sldMk cId="0" sldId="362"/>
            <ac:spMk id="19458" creationId="{00000000-0000-0000-0000-000000000000}"/>
          </ac:spMkLst>
        </pc:spChg>
        <pc:spChg chg="mod">
          <ac:chgData name="Jan Křivánek" userId="a92e7f74-d4e4-4bfc-af90-b0c63138e4a8" providerId="ADAL" clId="{EAE2C5C7-1AD9-4031-851A-721BCB00FED2}" dt="2021-03-22T15:38:05.161" v="1280" actId="207"/>
          <ac:spMkLst>
            <pc:docMk/>
            <pc:sldMk cId="0" sldId="362"/>
            <ac:spMk id="19460" creationId="{00000000-0000-0000-0000-000000000000}"/>
          </ac:spMkLst>
        </pc:spChg>
        <pc:spChg chg="del mod">
          <ac:chgData name="Jan Křivánek" userId="a92e7f74-d4e4-4bfc-af90-b0c63138e4a8" providerId="ADAL" clId="{EAE2C5C7-1AD9-4031-851A-721BCB00FED2}" dt="2021-03-22T15:42:05.797" v="1316" actId="478"/>
          <ac:spMkLst>
            <pc:docMk/>
            <pc:sldMk cId="0" sldId="362"/>
            <ac:spMk id="19461" creationId="{00000000-0000-0000-0000-000000000000}"/>
          </ac:spMkLst>
        </pc:spChg>
        <pc:spChg chg="mod">
          <ac:chgData name="Jan Křivánek" userId="a92e7f74-d4e4-4bfc-af90-b0c63138e4a8" providerId="ADAL" clId="{EAE2C5C7-1AD9-4031-851A-721BCB00FED2}" dt="2021-03-22T15:46:47.411" v="1414" actId="1076"/>
          <ac:spMkLst>
            <pc:docMk/>
            <pc:sldMk cId="0" sldId="362"/>
            <ac:spMk id="19462" creationId="{00000000-0000-0000-0000-000000000000}"/>
          </ac:spMkLst>
        </pc:spChg>
        <pc:picChg chg="add mod">
          <ac:chgData name="Jan Křivánek" userId="a92e7f74-d4e4-4bfc-af90-b0c63138e4a8" providerId="ADAL" clId="{EAE2C5C7-1AD9-4031-851A-721BCB00FED2}" dt="2021-03-22T15:46:40.162" v="1412" actId="1076"/>
          <ac:picMkLst>
            <pc:docMk/>
            <pc:sldMk cId="0" sldId="362"/>
            <ac:picMk id="9" creationId="{C3A68C21-7A7E-47DB-B138-F0D57FB6C72A}"/>
          </ac:picMkLst>
        </pc:picChg>
        <pc:picChg chg="del">
          <ac:chgData name="Jan Křivánek" userId="a92e7f74-d4e4-4bfc-af90-b0c63138e4a8" providerId="ADAL" clId="{EAE2C5C7-1AD9-4031-851A-721BCB00FED2}" dt="2021-03-22T15:42:03.987" v="1315" actId="478"/>
          <ac:picMkLst>
            <pc:docMk/>
            <pc:sldMk cId="0" sldId="362"/>
            <ac:picMk id="19459" creationId="{00000000-0000-0000-0000-000000000000}"/>
          </ac:picMkLst>
        </pc:picChg>
      </pc:sldChg>
      <pc:sldChg chg="add del modTransition">
        <pc:chgData name="Jan Křivánek" userId="a92e7f74-d4e4-4bfc-af90-b0c63138e4a8" providerId="ADAL" clId="{EAE2C5C7-1AD9-4031-851A-721BCB00FED2}" dt="2021-03-22T15:47:12.722" v="1419" actId="47"/>
        <pc:sldMkLst>
          <pc:docMk/>
          <pc:sldMk cId="0" sldId="363"/>
        </pc:sldMkLst>
      </pc:sldChg>
      <pc:sldChg chg="modSp add del mod modTransition modShow chgLayout">
        <pc:chgData name="Jan Křivánek" userId="a92e7f74-d4e4-4bfc-af90-b0c63138e4a8" providerId="ADAL" clId="{EAE2C5C7-1AD9-4031-851A-721BCB00FED2}" dt="2021-03-22T16:44:57.170" v="1637" actId="729"/>
        <pc:sldMkLst>
          <pc:docMk/>
          <pc:sldMk cId="0" sldId="367"/>
        </pc:sldMkLst>
        <pc:graphicFrameChg chg="modGraphic">
          <ac:chgData name="Jan Křivánek" userId="a92e7f74-d4e4-4bfc-af90-b0c63138e4a8" providerId="ADAL" clId="{EAE2C5C7-1AD9-4031-851A-721BCB00FED2}" dt="2021-03-22T16:43:54.122" v="1635" actId="207"/>
          <ac:graphicFrameMkLst>
            <pc:docMk/>
            <pc:sldMk cId="0" sldId="367"/>
            <ac:graphicFrameMk id="2" creationId="{00000000-0000-0000-0000-000000000000}"/>
          </ac:graphicFrameMkLst>
        </pc:graphicFrameChg>
      </pc:sldChg>
      <pc:sldChg chg="modSp add del mod">
        <pc:chgData name="Jan Křivánek" userId="a92e7f74-d4e4-4bfc-af90-b0c63138e4a8" providerId="ADAL" clId="{EAE2C5C7-1AD9-4031-851A-721BCB00FED2}" dt="2021-03-22T18:09:00.622" v="2753" actId="47"/>
        <pc:sldMkLst>
          <pc:docMk/>
          <pc:sldMk cId="0" sldId="370"/>
        </pc:sldMkLst>
        <pc:spChg chg="mod">
          <ac:chgData name="Jan Křivánek" userId="a92e7f74-d4e4-4bfc-af90-b0c63138e4a8" providerId="ADAL" clId="{EAE2C5C7-1AD9-4031-851A-721BCB00FED2}" dt="2021-03-22T13:50:14.818" v="16" actId="27636"/>
          <ac:spMkLst>
            <pc:docMk/>
            <pc:sldMk cId="0" sldId="370"/>
            <ac:spMk id="70659" creationId="{00000000-0000-0000-0000-000000000000}"/>
          </ac:spMkLst>
        </pc:spChg>
      </pc:sldChg>
      <pc:sldChg chg="addSp delSp modSp add del mod">
        <pc:chgData name="Jan Křivánek" userId="a92e7f74-d4e4-4bfc-af90-b0c63138e4a8" providerId="ADAL" clId="{EAE2C5C7-1AD9-4031-851A-721BCB00FED2}" dt="2021-03-22T18:11:58.825" v="2814" actId="1076"/>
        <pc:sldMkLst>
          <pc:docMk/>
          <pc:sldMk cId="0" sldId="371"/>
        </pc:sldMkLst>
        <pc:spChg chg="add mod">
          <ac:chgData name="Jan Křivánek" userId="a92e7f74-d4e4-4bfc-af90-b0c63138e4a8" providerId="ADAL" clId="{EAE2C5C7-1AD9-4031-851A-721BCB00FED2}" dt="2021-03-22T18:11:43.774" v="2798" actId="20577"/>
          <ac:spMkLst>
            <pc:docMk/>
            <pc:sldMk cId="0" sldId="371"/>
            <ac:spMk id="8" creationId="{509942A3-D62C-4C50-BBA7-9C48C9914103}"/>
          </ac:spMkLst>
        </pc:spChg>
        <pc:spChg chg="add mod">
          <ac:chgData name="Jan Křivánek" userId="a92e7f74-d4e4-4bfc-af90-b0c63138e4a8" providerId="ADAL" clId="{EAE2C5C7-1AD9-4031-851A-721BCB00FED2}" dt="2021-03-22T18:11:58.825" v="2814" actId="1076"/>
          <ac:spMkLst>
            <pc:docMk/>
            <pc:sldMk cId="0" sldId="371"/>
            <ac:spMk id="10" creationId="{EF75CAE0-9472-4B42-B266-E2048BA23CFB}"/>
          </ac:spMkLst>
        </pc:spChg>
        <pc:spChg chg="add del mod">
          <ac:chgData name="Jan Křivánek" userId="a92e7f74-d4e4-4bfc-af90-b0c63138e4a8" providerId="ADAL" clId="{EAE2C5C7-1AD9-4031-851A-721BCB00FED2}" dt="2021-03-22T18:11:11.256" v="2788" actId="478"/>
          <ac:spMkLst>
            <pc:docMk/>
            <pc:sldMk cId="0" sldId="371"/>
            <ac:spMk id="81924" creationId="{00000000-0000-0000-0000-000000000000}"/>
          </ac:spMkLst>
        </pc:spChg>
        <pc:spChg chg="del mod">
          <ac:chgData name="Jan Křivánek" userId="a92e7f74-d4e4-4bfc-af90-b0c63138e4a8" providerId="ADAL" clId="{EAE2C5C7-1AD9-4031-851A-721BCB00FED2}" dt="2021-03-22T18:11:11.256" v="2788" actId="478"/>
          <ac:spMkLst>
            <pc:docMk/>
            <pc:sldMk cId="0" sldId="371"/>
            <ac:spMk id="81925" creationId="{00000000-0000-0000-0000-000000000000}"/>
          </ac:spMkLst>
        </pc:spChg>
        <pc:picChg chg="add mod">
          <ac:chgData name="Jan Křivánek" userId="a92e7f74-d4e4-4bfc-af90-b0c63138e4a8" providerId="ADAL" clId="{EAE2C5C7-1AD9-4031-851A-721BCB00FED2}" dt="2021-03-22T18:11:29.648" v="2793" actId="1076"/>
          <ac:picMkLst>
            <pc:docMk/>
            <pc:sldMk cId="0" sldId="371"/>
            <ac:picMk id="16386" creationId="{3BEAA0A2-8E7B-461D-BC0F-8E122F2A8482}"/>
          </ac:picMkLst>
        </pc:picChg>
        <pc:picChg chg="add mod">
          <ac:chgData name="Jan Křivánek" userId="a92e7f74-d4e4-4bfc-af90-b0c63138e4a8" providerId="ADAL" clId="{EAE2C5C7-1AD9-4031-851A-721BCB00FED2}" dt="2021-03-22T18:11:28.551" v="2792" actId="14100"/>
          <ac:picMkLst>
            <pc:docMk/>
            <pc:sldMk cId="0" sldId="371"/>
            <ac:picMk id="16388" creationId="{B482F41E-E633-4D83-B70F-108470467D8E}"/>
          </ac:picMkLst>
        </pc:picChg>
        <pc:picChg chg="del">
          <ac:chgData name="Jan Křivánek" userId="a92e7f74-d4e4-4bfc-af90-b0c63138e4a8" providerId="ADAL" clId="{EAE2C5C7-1AD9-4031-851A-721BCB00FED2}" dt="2021-03-22T18:10:12.438" v="2770" actId="478"/>
          <ac:picMkLst>
            <pc:docMk/>
            <pc:sldMk cId="0" sldId="371"/>
            <ac:picMk id="47106" creationId="{00000000-0000-0000-0000-000000000000}"/>
          </ac:picMkLst>
        </pc:picChg>
      </pc:sldChg>
      <pc:sldChg chg="addSp modSp add del mod modTransition">
        <pc:chgData name="Jan Křivánek" userId="a92e7f74-d4e4-4bfc-af90-b0c63138e4a8" providerId="ADAL" clId="{EAE2C5C7-1AD9-4031-851A-721BCB00FED2}" dt="2021-03-22T14:11:48.341" v="329" actId="208"/>
        <pc:sldMkLst>
          <pc:docMk/>
          <pc:sldMk cId="0" sldId="372"/>
        </pc:sldMkLst>
        <pc:spChg chg="add mod">
          <ac:chgData name="Jan Křivánek" userId="a92e7f74-d4e4-4bfc-af90-b0c63138e4a8" providerId="ADAL" clId="{EAE2C5C7-1AD9-4031-851A-721BCB00FED2}" dt="2021-03-22T14:10:36.104" v="306" actId="1076"/>
          <ac:spMkLst>
            <pc:docMk/>
            <pc:sldMk cId="0" sldId="372"/>
            <ac:spMk id="2" creationId="{6F62CB56-E240-410B-80B0-93AD82B6612A}"/>
          </ac:spMkLst>
        </pc:spChg>
        <pc:spChg chg="add mod">
          <ac:chgData name="Jan Křivánek" userId="a92e7f74-d4e4-4bfc-af90-b0c63138e4a8" providerId="ADAL" clId="{EAE2C5C7-1AD9-4031-851A-721BCB00FED2}" dt="2021-03-22T14:10:57.250" v="312" actId="1076"/>
          <ac:spMkLst>
            <pc:docMk/>
            <pc:sldMk cId="0" sldId="372"/>
            <ac:spMk id="4" creationId="{83B3FBB8-CC2D-4BFE-9C76-5D1F399222F3}"/>
          </ac:spMkLst>
        </pc:spChg>
        <pc:spChg chg="add mod">
          <ac:chgData name="Jan Křivánek" userId="a92e7f74-d4e4-4bfc-af90-b0c63138e4a8" providerId="ADAL" clId="{EAE2C5C7-1AD9-4031-851A-721BCB00FED2}" dt="2021-03-22T14:10:52.940" v="311" actId="1076"/>
          <ac:spMkLst>
            <pc:docMk/>
            <pc:sldMk cId="0" sldId="372"/>
            <ac:spMk id="5" creationId="{5570015B-28AE-45AE-9627-583120439270}"/>
          </ac:spMkLst>
        </pc:spChg>
        <pc:spChg chg="add mod">
          <ac:chgData name="Jan Křivánek" userId="a92e7f74-d4e4-4bfc-af90-b0c63138e4a8" providerId="ADAL" clId="{EAE2C5C7-1AD9-4031-851A-721BCB00FED2}" dt="2021-03-22T14:10:44.875" v="310" actId="1076"/>
          <ac:spMkLst>
            <pc:docMk/>
            <pc:sldMk cId="0" sldId="372"/>
            <ac:spMk id="7" creationId="{127D60EA-97BA-4FBF-82E9-E5F6072BB3F6}"/>
          </ac:spMkLst>
        </pc:spChg>
        <pc:spChg chg="mod">
          <ac:chgData name="Jan Křivánek" userId="a92e7f74-d4e4-4bfc-af90-b0c63138e4a8" providerId="ADAL" clId="{EAE2C5C7-1AD9-4031-851A-721BCB00FED2}" dt="2021-03-22T14:09:59.700" v="289" actId="1076"/>
          <ac:spMkLst>
            <pc:docMk/>
            <pc:sldMk cId="0" sldId="372"/>
            <ac:spMk id="10243" creationId="{00000000-0000-0000-0000-000000000000}"/>
          </ac:spMkLst>
        </pc:spChg>
        <pc:picChg chg="mod">
          <ac:chgData name="Jan Křivánek" userId="a92e7f74-d4e4-4bfc-af90-b0c63138e4a8" providerId="ADAL" clId="{EAE2C5C7-1AD9-4031-851A-721BCB00FED2}" dt="2021-03-22T14:09:59.700" v="289" actId="1076"/>
          <ac:picMkLst>
            <pc:docMk/>
            <pc:sldMk cId="0" sldId="372"/>
            <ac:picMk id="10242" creationId="{00000000-0000-0000-0000-000000000000}"/>
          </ac:picMkLst>
        </pc:picChg>
        <pc:cxnChg chg="add mod">
          <ac:chgData name="Jan Křivánek" userId="a92e7f74-d4e4-4bfc-af90-b0c63138e4a8" providerId="ADAL" clId="{EAE2C5C7-1AD9-4031-851A-721BCB00FED2}" dt="2021-03-22T14:11:48.341" v="329" actId="208"/>
          <ac:cxnSpMkLst>
            <pc:docMk/>
            <pc:sldMk cId="0" sldId="372"/>
            <ac:cxnSpMk id="6" creationId="{CE477C1B-880E-449D-9641-407313B09F21}"/>
          </ac:cxnSpMkLst>
        </pc:cxnChg>
        <pc:cxnChg chg="add mod">
          <ac:chgData name="Jan Křivánek" userId="a92e7f74-d4e4-4bfc-af90-b0c63138e4a8" providerId="ADAL" clId="{EAE2C5C7-1AD9-4031-851A-721BCB00FED2}" dt="2021-03-22T14:11:48.341" v="329" actId="208"/>
          <ac:cxnSpMkLst>
            <pc:docMk/>
            <pc:sldMk cId="0" sldId="372"/>
            <ac:cxnSpMk id="10" creationId="{3C4859E2-F116-43BE-92F9-A6AA95370A33}"/>
          </ac:cxnSpMkLst>
        </pc:cxnChg>
        <pc:cxnChg chg="add mod">
          <ac:chgData name="Jan Křivánek" userId="a92e7f74-d4e4-4bfc-af90-b0c63138e4a8" providerId="ADAL" clId="{EAE2C5C7-1AD9-4031-851A-721BCB00FED2}" dt="2021-03-22T14:11:48.341" v="329" actId="208"/>
          <ac:cxnSpMkLst>
            <pc:docMk/>
            <pc:sldMk cId="0" sldId="372"/>
            <ac:cxnSpMk id="13" creationId="{8176CDC2-4689-4A2F-AE19-48399C53DBE0}"/>
          </ac:cxnSpMkLst>
        </pc:cxnChg>
        <pc:cxnChg chg="add mod">
          <ac:chgData name="Jan Křivánek" userId="a92e7f74-d4e4-4bfc-af90-b0c63138e4a8" providerId="ADAL" clId="{EAE2C5C7-1AD9-4031-851A-721BCB00FED2}" dt="2021-03-22T14:11:48.341" v="329" actId="208"/>
          <ac:cxnSpMkLst>
            <pc:docMk/>
            <pc:sldMk cId="0" sldId="372"/>
            <ac:cxnSpMk id="16" creationId="{A2AC1880-5BBA-4BCC-9CA5-E58948EB8CFB}"/>
          </ac:cxnSpMkLst>
        </pc:cxnChg>
        <pc:cxnChg chg="add mod">
          <ac:chgData name="Jan Křivánek" userId="a92e7f74-d4e4-4bfc-af90-b0c63138e4a8" providerId="ADAL" clId="{EAE2C5C7-1AD9-4031-851A-721BCB00FED2}" dt="2021-03-22T14:11:48.341" v="329" actId="208"/>
          <ac:cxnSpMkLst>
            <pc:docMk/>
            <pc:sldMk cId="0" sldId="372"/>
            <ac:cxnSpMk id="19" creationId="{1C44C2A1-B2DE-43AE-824F-D32E7F924A1F}"/>
          </ac:cxnSpMkLst>
        </pc:cxnChg>
        <pc:cxnChg chg="add mod">
          <ac:chgData name="Jan Křivánek" userId="a92e7f74-d4e4-4bfc-af90-b0c63138e4a8" providerId="ADAL" clId="{EAE2C5C7-1AD9-4031-851A-721BCB00FED2}" dt="2021-03-22T14:11:48.341" v="329" actId="208"/>
          <ac:cxnSpMkLst>
            <pc:docMk/>
            <pc:sldMk cId="0" sldId="372"/>
            <ac:cxnSpMk id="22" creationId="{A11A2BCD-F413-490A-B69F-57D587990467}"/>
          </ac:cxnSpMkLst>
        </pc:cxnChg>
      </pc:sldChg>
      <pc:sldChg chg="addSp delSp modSp add del mod modTransition">
        <pc:chgData name="Jan Křivánek" userId="a92e7f74-d4e4-4bfc-af90-b0c63138e4a8" providerId="ADAL" clId="{EAE2C5C7-1AD9-4031-851A-721BCB00FED2}" dt="2021-03-22T15:23:10.482" v="962" actId="404"/>
        <pc:sldMkLst>
          <pc:docMk/>
          <pc:sldMk cId="0" sldId="373"/>
        </pc:sldMkLst>
        <pc:spChg chg="del mod">
          <ac:chgData name="Jan Křivánek" userId="a92e7f74-d4e4-4bfc-af90-b0c63138e4a8" providerId="ADAL" clId="{EAE2C5C7-1AD9-4031-851A-721BCB00FED2}" dt="2021-03-22T15:10:58.583" v="695" actId="478"/>
          <ac:spMkLst>
            <pc:docMk/>
            <pc:sldMk cId="0" sldId="373"/>
            <ac:spMk id="5" creationId="{00000000-0000-0000-0000-000000000000}"/>
          </ac:spMkLst>
        </pc:spChg>
        <pc:spChg chg="add del mod">
          <ac:chgData name="Jan Křivánek" userId="a92e7f74-d4e4-4bfc-af90-b0c63138e4a8" providerId="ADAL" clId="{EAE2C5C7-1AD9-4031-851A-721BCB00FED2}" dt="2021-03-22T15:17:35.666" v="811"/>
          <ac:spMkLst>
            <pc:docMk/>
            <pc:sldMk cId="0" sldId="373"/>
            <ac:spMk id="7" creationId="{2F19E64C-4C76-4751-AE1F-094A9CCB5603}"/>
          </ac:spMkLst>
        </pc:spChg>
        <pc:spChg chg="mod">
          <ac:chgData name="Jan Křivánek" userId="a92e7f74-d4e4-4bfc-af90-b0c63138e4a8" providerId="ADAL" clId="{EAE2C5C7-1AD9-4031-851A-721BCB00FED2}" dt="2021-03-22T15:23:10.482" v="962" actId="404"/>
          <ac:spMkLst>
            <pc:docMk/>
            <pc:sldMk cId="0" sldId="373"/>
            <ac:spMk id="15362" creationId="{00000000-0000-0000-0000-000000000000}"/>
          </ac:spMkLst>
        </pc:spChg>
        <pc:picChg chg="mod">
          <ac:chgData name="Jan Křivánek" userId="a92e7f74-d4e4-4bfc-af90-b0c63138e4a8" providerId="ADAL" clId="{EAE2C5C7-1AD9-4031-851A-721BCB00FED2}" dt="2021-03-22T15:11:00.634" v="696" actId="1076"/>
          <ac:picMkLst>
            <pc:docMk/>
            <pc:sldMk cId="0" sldId="373"/>
            <ac:picMk id="15364" creationId="{00000000-0000-0000-0000-000000000000}"/>
          </ac:picMkLst>
        </pc:picChg>
        <pc:picChg chg="mod">
          <ac:chgData name="Jan Křivánek" userId="a92e7f74-d4e4-4bfc-af90-b0c63138e4a8" providerId="ADAL" clId="{EAE2C5C7-1AD9-4031-851A-721BCB00FED2}" dt="2021-03-22T15:23:06.289" v="957" actId="1076"/>
          <ac:picMkLst>
            <pc:docMk/>
            <pc:sldMk cId="0" sldId="373"/>
            <ac:picMk id="17413" creationId="{00000000-0000-0000-0000-000000000000}"/>
          </ac:picMkLst>
        </pc:picChg>
      </pc:sldChg>
      <pc:sldChg chg="addSp delSp modSp add del mod modTransition">
        <pc:chgData name="Jan Křivánek" userId="a92e7f74-d4e4-4bfc-af90-b0c63138e4a8" providerId="ADAL" clId="{EAE2C5C7-1AD9-4031-851A-721BCB00FED2}" dt="2021-03-22T15:42:00.072" v="1314" actId="1076"/>
        <pc:sldMkLst>
          <pc:docMk/>
          <pc:sldMk cId="0" sldId="374"/>
        </pc:sldMkLst>
        <pc:spChg chg="add mod">
          <ac:chgData name="Jan Křivánek" userId="a92e7f74-d4e4-4bfc-af90-b0c63138e4a8" providerId="ADAL" clId="{EAE2C5C7-1AD9-4031-851A-721BCB00FED2}" dt="2021-03-22T15:41:47.107" v="1313" actId="6549"/>
          <ac:spMkLst>
            <pc:docMk/>
            <pc:sldMk cId="0" sldId="374"/>
            <ac:spMk id="9" creationId="{76D314FD-EDF0-4E1A-9F37-429695CEC90E}"/>
          </ac:spMkLst>
        </pc:spChg>
        <pc:spChg chg="mod">
          <ac:chgData name="Jan Křivánek" userId="a92e7f74-d4e4-4bfc-af90-b0c63138e4a8" providerId="ADAL" clId="{EAE2C5C7-1AD9-4031-851A-721BCB00FED2}" dt="2021-03-22T15:41:12.825" v="1305" actId="1076"/>
          <ac:spMkLst>
            <pc:docMk/>
            <pc:sldMk cId="0" sldId="374"/>
            <ac:spMk id="18434" creationId="{00000000-0000-0000-0000-000000000000}"/>
          </ac:spMkLst>
        </pc:spChg>
        <pc:spChg chg="mod">
          <ac:chgData name="Jan Křivánek" userId="a92e7f74-d4e4-4bfc-af90-b0c63138e4a8" providerId="ADAL" clId="{EAE2C5C7-1AD9-4031-851A-721BCB00FED2}" dt="2021-03-22T15:40:48.935" v="1297" actId="20577"/>
          <ac:spMkLst>
            <pc:docMk/>
            <pc:sldMk cId="0" sldId="374"/>
            <ac:spMk id="18437" creationId="{00000000-0000-0000-0000-000000000000}"/>
          </ac:spMkLst>
        </pc:spChg>
        <pc:spChg chg="mod">
          <ac:chgData name="Jan Křivánek" userId="a92e7f74-d4e4-4bfc-af90-b0c63138e4a8" providerId="ADAL" clId="{EAE2C5C7-1AD9-4031-851A-721BCB00FED2}" dt="2021-03-22T15:34:19.818" v="1218" actId="2711"/>
          <ac:spMkLst>
            <pc:docMk/>
            <pc:sldMk cId="0" sldId="374"/>
            <ac:spMk id="18438" creationId="{00000000-0000-0000-0000-000000000000}"/>
          </ac:spMkLst>
        </pc:spChg>
        <pc:picChg chg="add mod">
          <ac:chgData name="Jan Křivánek" userId="a92e7f74-d4e4-4bfc-af90-b0c63138e4a8" providerId="ADAL" clId="{EAE2C5C7-1AD9-4031-851A-721BCB00FED2}" dt="2021-03-22T15:42:00.072" v="1314" actId="1076"/>
          <ac:picMkLst>
            <pc:docMk/>
            <pc:sldMk cId="0" sldId="374"/>
            <ac:picMk id="8" creationId="{68A8A99C-B948-4F6D-AAE9-D233D8AE4228}"/>
          </ac:picMkLst>
        </pc:picChg>
        <pc:picChg chg="del mod">
          <ac:chgData name="Jan Křivánek" userId="a92e7f74-d4e4-4bfc-af90-b0c63138e4a8" providerId="ADAL" clId="{EAE2C5C7-1AD9-4031-851A-721BCB00FED2}" dt="2021-03-22T15:34:47.956" v="1224" actId="478"/>
          <ac:picMkLst>
            <pc:docMk/>
            <pc:sldMk cId="0" sldId="374"/>
            <ac:picMk id="18435" creationId="{00000000-0000-0000-0000-000000000000}"/>
          </ac:picMkLst>
        </pc:picChg>
        <pc:picChg chg="mod modCrop">
          <ac:chgData name="Jan Křivánek" userId="a92e7f74-d4e4-4bfc-af90-b0c63138e4a8" providerId="ADAL" clId="{EAE2C5C7-1AD9-4031-851A-721BCB00FED2}" dt="2021-03-22T15:40:21.218" v="1284" actId="1076"/>
          <ac:picMkLst>
            <pc:docMk/>
            <pc:sldMk cId="0" sldId="374"/>
            <ac:picMk id="18436" creationId="{00000000-0000-0000-0000-000000000000}"/>
          </ac:picMkLst>
        </pc:picChg>
        <pc:picChg chg="mod">
          <ac:chgData name="Jan Křivánek" userId="a92e7f74-d4e4-4bfc-af90-b0c63138e4a8" providerId="ADAL" clId="{EAE2C5C7-1AD9-4031-851A-721BCB00FED2}" dt="2021-03-22T15:41:04.582" v="1303" actId="1076"/>
          <ac:picMkLst>
            <pc:docMk/>
            <pc:sldMk cId="0" sldId="374"/>
            <ac:picMk id="18439" creationId="{00000000-0000-0000-0000-000000000000}"/>
          </ac:picMkLst>
        </pc:picChg>
      </pc:sldChg>
      <pc:sldChg chg="addSp delSp modSp add del mod modTransition">
        <pc:chgData name="Jan Křivánek" userId="a92e7f74-d4e4-4bfc-af90-b0c63138e4a8" providerId="ADAL" clId="{EAE2C5C7-1AD9-4031-851A-721BCB00FED2}" dt="2021-03-22T17:45:15.764" v="2315" actId="1076"/>
        <pc:sldMkLst>
          <pc:docMk/>
          <pc:sldMk cId="0" sldId="375"/>
        </pc:sldMkLst>
        <pc:spChg chg="mod">
          <ac:chgData name="Jan Křivánek" userId="a92e7f74-d4e4-4bfc-af90-b0c63138e4a8" providerId="ADAL" clId="{EAE2C5C7-1AD9-4031-851A-721BCB00FED2}" dt="2021-03-22T17:38:01.259" v="2212" actId="20577"/>
          <ac:spMkLst>
            <pc:docMk/>
            <pc:sldMk cId="0" sldId="375"/>
            <ac:spMk id="34818" creationId="{00000000-0000-0000-0000-000000000000}"/>
          </ac:spMkLst>
        </pc:spChg>
        <pc:spChg chg="del mod">
          <ac:chgData name="Jan Křivánek" userId="a92e7f74-d4e4-4bfc-af90-b0c63138e4a8" providerId="ADAL" clId="{EAE2C5C7-1AD9-4031-851A-721BCB00FED2}" dt="2021-03-22T17:34:34.416" v="2172"/>
          <ac:spMkLst>
            <pc:docMk/>
            <pc:sldMk cId="0" sldId="375"/>
            <ac:spMk id="34819" creationId="{00000000-0000-0000-0000-000000000000}"/>
          </ac:spMkLst>
        </pc:spChg>
        <pc:picChg chg="add del mod">
          <ac:chgData name="Jan Křivánek" userId="a92e7f74-d4e4-4bfc-af90-b0c63138e4a8" providerId="ADAL" clId="{EAE2C5C7-1AD9-4031-851A-721BCB00FED2}" dt="2021-03-22T17:36:34.505" v="2194" actId="478"/>
          <ac:picMkLst>
            <pc:docMk/>
            <pc:sldMk cId="0" sldId="375"/>
            <ac:picMk id="2" creationId="{50D13B55-EDB9-4EC2-95B5-E6E538BB7237}"/>
          </ac:picMkLst>
        </pc:picChg>
        <pc:picChg chg="add mod">
          <ac:chgData name="Jan Křivánek" userId="a92e7f74-d4e4-4bfc-af90-b0c63138e4a8" providerId="ADAL" clId="{EAE2C5C7-1AD9-4031-851A-721BCB00FED2}" dt="2021-03-22T17:45:14.860" v="2314" actId="1076"/>
          <ac:picMkLst>
            <pc:docMk/>
            <pc:sldMk cId="0" sldId="375"/>
            <ac:picMk id="13" creationId="{310B20D2-A05E-401B-A9F7-927C8D5B1BD4}"/>
          </ac:picMkLst>
        </pc:picChg>
        <pc:picChg chg="add del mod">
          <ac:chgData name="Jan Křivánek" userId="a92e7f74-d4e4-4bfc-af90-b0c63138e4a8" providerId="ADAL" clId="{EAE2C5C7-1AD9-4031-851A-721BCB00FED2}" dt="2021-03-22T17:26:55.130" v="2018" actId="478"/>
          <ac:picMkLst>
            <pc:docMk/>
            <pc:sldMk cId="0" sldId="375"/>
            <ac:picMk id="10242" creationId="{413C1A8A-4B9A-4BE4-8D4C-91655B5982E0}"/>
          </ac:picMkLst>
        </pc:picChg>
        <pc:picChg chg="add mod">
          <ac:chgData name="Jan Křivánek" userId="a92e7f74-d4e4-4bfc-af90-b0c63138e4a8" providerId="ADAL" clId="{EAE2C5C7-1AD9-4031-851A-721BCB00FED2}" dt="2021-03-22T17:35:12.779" v="2188" actId="1076"/>
          <ac:picMkLst>
            <pc:docMk/>
            <pc:sldMk cId="0" sldId="375"/>
            <ac:picMk id="10244" creationId="{CB45DDA7-5F9C-4A12-B1E5-234103A80E42}"/>
          </ac:picMkLst>
        </pc:picChg>
        <pc:picChg chg="add mod">
          <ac:chgData name="Jan Křivánek" userId="a92e7f74-d4e4-4bfc-af90-b0c63138e4a8" providerId="ADAL" clId="{EAE2C5C7-1AD9-4031-851A-721BCB00FED2}" dt="2021-03-22T17:35:16.314" v="2189" actId="1076"/>
          <ac:picMkLst>
            <pc:docMk/>
            <pc:sldMk cId="0" sldId="375"/>
            <ac:picMk id="10246" creationId="{9C03B599-A74E-4A4E-BDA2-6591F0C5DD6F}"/>
          </ac:picMkLst>
        </pc:picChg>
        <pc:picChg chg="add del mod">
          <ac:chgData name="Jan Křivánek" userId="a92e7f74-d4e4-4bfc-af90-b0c63138e4a8" providerId="ADAL" clId="{EAE2C5C7-1AD9-4031-851A-721BCB00FED2}" dt="2021-03-22T17:28:06.974" v="2026" actId="478"/>
          <ac:picMkLst>
            <pc:docMk/>
            <pc:sldMk cId="0" sldId="375"/>
            <ac:picMk id="10248" creationId="{3C9E2A4E-16FB-4BC7-82F0-72D925463697}"/>
          </ac:picMkLst>
        </pc:picChg>
        <pc:picChg chg="add mod">
          <ac:chgData name="Jan Křivánek" userId="a92e7f74-d4e4-4bfc-af90-b0c63138e4a8" providerId="ADAL" clId="{EAE2C5C7-1AD9-4031-851A-721BCB00FED2}" dt="2021-03-22T17:45:15.764" v="2315" actId="1076"/>
          <ac:picMkLst>
            <pc:docMk/>
            <pc:sldMk cId="0" sldId="375"/>
            <ac:picMk id="10250" creationId="{30BF2C98-E680-4348-A9A3-8C0509A986FF}"/>
          </ac:picMkLst>
        </pc:picChg>
        <pc:picChg chg="add del">
          <ac:chgData name="Jan Křivánek" userId="a92e7f74-d4e4-4bfc-af90-b0c63138e4a8" providerId="ADAL" clId="{EAE2C5C7-1AD9-4031-851A-721BCB00FED2}" dt="2021-03-22T17:36:13.319" v="2193" actId="478"/>
          <ac:picMkLst>
            <pc:docMk/>
            <pc:sldMk cId="0" sldId="375"/>
            <ac:picMk id="10252" creationId="{DDF6586A-1E3F-4F6B-99CB-D9F442D8F768}"/>
          </ac:picMkLst>
        </pc:picChg>
        <pc:picChg chg="add mod">
          <ac:chgData name="Jan Křivánek" userId="a92e7f74-d4e4-4bfc-af90-b0c63138e4a8" providerId="ADAL" clId="{EAE2C5C7-1AD9-4031-851A-721BCB00FED2}" dt="2021-03-22T17:36:42.182" v="2199" actId="1076"/>
          <ac:picMkLst>
            <pc:docMk/>
            <pc:sldMk cId="0" sldId="375"/>
            <ac:picMk id="10254" creationId="{B99C3778-6F0A-40E6-A330-5B85F08B49F2}"/>
          </ac:picMkLst>
        </pc:picChg>
        <pc:picChg chg="del mod">
          <ac:chgData name="Jan Křivánek" userId="a92e7f74-d4e4-4bfc-af90-b0c63138e4a8" providerId="ADAL" clId="{EAE2C5C7-1AD9-4031-851A-721BCB00FED2}" dt="2021-03-22T17:28:53.966" v="2028" actId="21"/>
          <ac:picMkLst>
            <pc:docMk/>
            <pc:sldMk cId="0" sldId="375"/>
            <ac:picMk id="34820" creationId="{00000000-0000-0000-0000-000000000000}"/>
          </ac:picMkLst>
        </pc:picChg>
      </pc:sldChg>
      <pc:sldChg chg="addSp delSp modSp new mod">
        <pc:chgData name="Jan Křivánek" userId="a92e7f74-d4e4-4bfc-af90-b0c63138e4a8" providerId="ADAL" clId="{EAE2C5C7-1AD9-4031-851A-721BCB00FED2}" dt="2021-03-22T13:55:07.961" v="88" actId="1076"/>
        <pc:sldMkLst>
          <pc:docMk/>
          <pc:sldMk cId="3975264562" sldId="376"/>
        </pc:sldMkLst>
        <pc:graphicFrameChg chg="add del mod">
          <ac:chgData name="Jan Křivánek" userId="a92e7f74-d4e4-4bfc-af90-b0c63138e4a8" providerId="ADAL" clId="{EAE2C5C7-1AD9-4031-851A-721BCB00FED2}" dt="2021-03-22T13:54:50.207" v="86"/>
          <ac:graphicFrameMkLst>
            <pc:docMk/>
            <pc:sldMk cId="3975264562" sldId="376"/>
            <ac:graphicFrameMk id="2" creationId="{BA297E18-97D4-43A2-B8CE-BA1C447425A6}"/>
          </ac:graphicFrameMkLst>
        </pc:graphicFrameChg>
        <pc:graphicFrameChg chg="add mod">
          <ac:chgData name="Jan Křivánek" userId="a92e7f74-d4e4-4bfc-af90-b0c63138e4a8" providerId="ADAL" clId="{EAE2C5C7-1AD9-4031-851A-721BCB00FED2}" dt="2021-03-22T13:55:07.961" v="88" actId="1076"/>
          <ac:graphicFrameMkLst>
            <pc:docMk/>
            <pc:sldMk cId="3975264562" sldId="376"/>
            <ac:graphicFrameMk id="3" creationId="{4A6E8507-042C-4048-B241-CAD685E3D6EA}"/>
          </ac:graphicFrameMkLst>
        </pc:graphicFrameChg>
        <pc:graphicFrameChg chg="add mod">
          <ac:chgData name="Jan Křivánek" userId="a92e7f74-d4e4-4bfc-af90-b0c63138e4a8" providerId="ADAL" clId="{EAE2C5C7-1AD9-4031-851A-721BCB00FED2}" dt="2021-03-22T13:55:07.961" v="88" actId="1076"/>
          <ac:graphicFrameMkLst>
            <pc:docMk/>
            <pc:sldMk cId="3975264562" sldId="376"/>
            <ac:graphicFrameMk id="4" creationId="{266384AC-3D35-4803-BEAB-071346DFF15B}"/>
          </ac:graphicFrameMkLst>
        </pc:graphicFrameChg>
      </pc:sldChg>
      <pc:sldChg chg="addSp delSp modSp new mod ord">
        <pc:chgData name="Jan Křivánek" userId="a92e7f74-d4e4-4bfc-af90-b0c63138e4a8" providerId="ADAL" clId="{EAE2C5C7-1AD9-4031-851A-721BCB00FED2}" dt="2021-03-22T14:20:59.454" v="474" actId="403"/>
        <pc:sldMkLst>
          <pc:docMk/>
          <pc:sldMk cId="2874571203" sldId="377"/>
        </pc:sldMkLst>
        <pc:spChg chg="add mod">
          <ac:chgData name="Jan Křivánek" userId="a92e7f74-d4e4-4bfc-af90-b0c63138e4a8" providerId="ADAL" clId="{EAE2C5C7-1AD9-4031-851A-721BCB00FED2}" dt="2021-03-22T14:20:59.454" v="474" actId="403"/>
          <ac:spMkLst>
            <pc:docMk/>
            <pc:sldMk cId="2874571203" sldId="377"/>
            <ac:spMk id="2" creationId="{879EC4A4-A043-417C-9CF8-8CB82237092C}"/>
          </ac:spMkLst>
        </pc:spChg>
        <pc:spChg chg="add mod">
          <ac:chgData name="Jan Křivánek" userId="a92e7f74-d4e4-4bfc-af90-b0c63138e4a8" providerId="ADAL" clId="{EAE2C5C7-1AD9-4031-851A-721BCB00FED2}" dt="2021-03-22T14:20:35.005" v="467" actId="1076"/>
          <ac:spMkLst>
            <pc:docMk/>
            <pc:sldMk cId="2874571203" sldId="377"/>
            <ac:spMk id="4" creationId="{F27E3434-4589-483A-B395-BE3705B34D59}"/>
          </ac:spMkLst>
        </pc:spChg>
        <pc:spChg chg="add mod">
          <ac:chgData name="Jan Křivánek" userId="a92e7f74-d4e4-4bfc-af90-b0c63138e4a8" providerId="ADAL" clId="{EAE2C5C7-1AD9-4031-851A-721BCB00FED2}" dt="2021-03-22T14:20:35.005" v="467" actId="1076"/>
          <ac:spMkLst>
            <pc:docMk/>
            <pc:sldMk cId="2874571203" sldId="377"/>
            <ac:spMk id="9" creationId="{C7D39C1B-8EB5-462C-A3B8-EE0979396DFD}"/>
          </ac:spMkLst>
        </pc:spChg>
        <pc:spChg chg="add mod">
          <ac:chgData name="Jan Křivánek" userId="a92e7f74-d4e4-4bfc-af90-b0c63138e4a8" providerId="ADAL" clId="{EAE2C5C7-1AD9-4031-851A-721BCB00FED2}" dt="2021-03-22T14:20:35.005" v="467" actId="1076"/>
          <ac:spMkLst>
            <pc:docMk/>
            <pc:sldMk cId="2874571203" sldId="377"/>
            <ac:spMk id="11" creationId="{348C20C8-A2A3-48CD-ABC5-8B7579F70EF6}"/>
          </ac:spMkLst>
        </pc:spChg>
        <pc:picChg chg="add del mod">
          <ac:chgData name="Jan Křivánek" userId="a92e7f74-d4e4-4bfc-af90-b0c63138e4a8" providerId="ADAL" clId="{EAE2C5C7-1AD9-4031-851A-721BCB00FED2}" dt="2021-03-22T14:16:32.847" v="396" actId="478"/>
          <ac:picMkLst>
            <pc:docMk/>
            <pc:sldMk cId="2874571203" sldId="377"/>
            <ac:picMk id="5" creationId="{67FF0973-CD3A-4449-BA33-F2E485949781}"/>
          </ac:picMkLst>
        </pc:picChg>
        <pc:picChg chg="add mod">
          <ac:chgData name="Jan Křivánek" userId="a92e7f74-d4e4-4bfc-af90-b0c63138e4a8" providerId="ADAL" clId="{EAE2C5C7-1AD9-4031-851A-721BCB00FED2}" dt="2021-03-22T14:20:35.005" v="467" actId="1076"/>
          <ac:picMkLst>
            <pc:docMk/>
            <pc:sldMk cId="2874571203" sldId="377"/>
            <ac:picMk id="6" creationId="{5FEFE7DA-ABA8-40ED-A4AB-5EDC293AC8B1}"/>
          </ac:picMkLst>
        </pc:picChg>
        <pc:picChg chg="add mod">
          <ac:chgData name="Jan Křivánek" userId="a92e7f74-d4e4-4bfc-af90-b0c63138e4a8" providerId="ADAL" clId="{EAE2C5C7-1AD9-4031-851A-721BCB00FED2}" dt="2021-03-22T14:20:35.005" v="467" actId="1076"/>
          <ac:picMkLst>
            <pc:docMk/>
            <pc:sldMk cId="2874571203" sldId="377"/>
            <ac:picMk id="7" creationId="{9E3BD64D-91A5-413D-9402-4B52882648D9}"/>
          </ac:picMkLst>
        </pc:picChg>
        <pc:picChg chg="add mod">
          <ac:chgData name="Jan Křivánek" userId="a92e7f74-d4e4-4bfc-af90-b0c63138e4a8" providerId="ADAL" clId="{EAE2C5C7-1AD9-4031-851A-721BCB00FED2}" dt="2021-03-22T14:20:35.005" v="467" actId="1076"/>
          <ac:picMkLst>
            <pc:docMk/>
            <pc:sldMk cId="2874571203" sldId="377"/>
            <ac:picMk id="8" creationId="{B5271CD6-799A-40DE-9AD7-C3200B1D0069}"/>
          </ac:picMkLst>
        </pc:picChg>
        <pc:picChg chg="add del mod">
          <ac:chgData name="Jan Křivánek" userId="a92e7f74-d4e4-4bfc-af90-b0c63138e4a8" providerId="ADAL" clId="{EAE2C5C7-1AD9-4031-851A-721BCB00FED2}" dt="2021-03-22T14:20:03.389" v="455" actId="478"/>
          <ac:picMkLst>
            <pc:docMk/>
            <pc:sldMk cId="2874571203" sldId="377"/>
            <ac:picMk id="12" creationId="{2E15E2FB-6956-4D64-8036-4A27F545300A}"/>
          </ac:picMkLst>
        </pc:picChg>
        <pc:picChg chg="add del mod">
          <ac:chgData name="Jan Křivánek" userId="a92e7f74-d4e4-4bfc-af90-b0c63138e4a8" providerId="ADAL" clId="{EAE2C5C7-1AD9-4031-851A-721BCB00FED2}" dt="2021-03-22T14:20:04.071" v="456" actId="478"/>
          <ac:picMkLst>
            <pc:docMk/>
            <pc:sldMk cId="2874571203" sldId="377"/>
            <ac:picMk id="13" creationId="{92E14EC2-3873-422B-B212-34F330944BE7}"/>
          </ac:picMkLst>
        </pc:picChg>
        <pc:picChg chg="add del mod">
          <ac:chgData name="Jan Křivánek" userId="a92e7f74-d4e4-4bfc-af90-b0c63138e4a8" providerId="ADAL" clId="{EAE2C5C7-1AD9-4031-851A-721BCB00FED2}" dt="2021-03-22T14:20:04.664" v="457" actId="478"/>
          <ac:picMkLst>
            <pc:docMk/>
            <pc:sldMk cId="2874571203" sldId="377"/>
            <ac:picMk id="14" creationId="{FDEC9BF2-E005-4239-96ED-88ED12DD93FF}"/>
          </ac:picMkLst>
        </pc:picChg>
        <pc:cxnChg chg="add mod">
          <ac:chgData name="Jan Křivánek" userId="a92e7f74-d4e4-4bfc-af90-b0c63138e4a8" providerId="ADAL" clId="{EAE2C5C7-1AD9-4031-851A-721BCB00FED2}" dt="2021-03-22T14:20:59.454" v="474" actId="403"/>
          <ac:cxnSpMkLst>
            <pc:docMk/>
            <pc:sldMk cId="2874571203" sldId="377"/>
            <ac:cxnSpMk id="16" creationId="{7D3035B3-58C3-401E-A975-8CA92E56CF77}"/>
          </ac:cxnSpMkLst>
        </pc:cxnChg>
        <pc:cxnChg chg="add mod">
          <ac:chgData name="Jan Křivánek" userId="a92e7f74-d4e4-4bfc-af90-b0c63138e4a8" providerId="ADAL" clId="{EAE2C5C7-1AD9-4031-851A-721BCB00FED2}" dt="2021-03-22T14:20:59.454" v="474" actId="403"/>
          <ac:cxnSpMkLst>
            <pc:docMk/>
            <pc:sldMk cId="2874571203" sldId="377"/>
            <ac:cxnSpMk id="17" creationId="{1806735B-34BE-4FE1-8BC2-BE6A6F878A01}"/>
          </ac:cxnSpMkLst>
        </pc:cxnChg>
        <pc:cxnChg chg="add mod">
          <ac:chgData name="Jan Křivánek" userId="a92e7f74-d4e4-4bfc-af90-b0c63138e4a8" providerId="ADAL" clId="{EAE2C5C7-1AD9-4031-851A-721BCB00FED2}" dt="2021-03-22T14:20:59.454" v="474" actId="403"/>
          <ac:cxnSpMkLst>
            <pc:docMk/>
            <pc:sldMk cId="2874571203" sldId="377"/>
            <ac:cxnSpMk id="20" creationId="{3BEF0DFF-FC77-4B94-BB97-158466419D83}"/>
          </ac:cxnSpMkLst>
        </pc:cxnChg>
      </pc:sldChg>
      <pc:sldChg chg="add">
        <pc:chgData name="Jan Křivánek" userId="a92e7f74-d4e4-4bfc-af90-b0c63138e4a8" providerId="ADAL" clId="{EAE2C5C7-1AD9-4031-851A-721BCB00FED2}" dt="2021-03-22T14:19:42.299" v="454"/>
        <pc:sldMkLst>
          <pc:docMk/>
          <pc:sldMk cId="3582501799" sldId="378"/>
        </pc:sldMkLst>
      </pc:sldChg>
      <pc:sldChg chg="add">
        <pc:chgData name="Jan Křivánek" userId="a92e7f74-d4e4-4bfc-af90-b0c63138e4a8" providerId="ADAL" clId="{EAE2C5C7-1AD9-4031-851A-721BCB00FED2}" dt="2021-03-22T14:21:28.747" v="475" actId="2890"/>
        <pc:sldMkLst>
          <pc:docMk/>
          <pc:sldMk cId="2246543297" sldId="379"/>
        </pc:sldMkLst>
      </pc:sldChg>
      <pc:sldChg chg="addSp modSp add mod">
        <pc:chgData name="Jan Křivánek" userId="a92e7f74-d4e4-4bfc-af90-b0c63138e4a8" providerId="ADAL" clId="{EAE2C5C7-1AD9-4031-851A-721BCB00FED2}" dt="2021-03-22T16:35:16.704" v="1542" actId="1076"/>
        <pc:sldMkLst>
          <pc:docMk/>
          <pc:sldMk cId="0" sldId="409"/>
        </pc:sldMkLst>
        <pc:spChg chg="add mod">
          <ac:chgData name="Jan Křivánek" userId="a92e7f74-d4e4-4bfc-af90-b0c63138e4a8" providerId="ADAL" clId="{EAE2C5C7-1AD9-4031-851A-721BCB00FED2}" dt="2021-03-22T16:35:16.704" v="1542" actId="1076"/>
          <ac:spMkLst>
            <pc:docMk/>
            <pc:sldMk cId="0" sldId="409"/>
            <ac:spMk id="8" creationId="{3014990A-4C32-4752-BECC-A191A1C34AA8}"/>
          </ac:spMkLst>
        </pc:spChg>
        <pc:spChg chg="mod">
          <ac:chgData name="Jan Křivánek" userId="a92e7f74-d4e4-4bfc-af90-b0c63138e4a8" providerId="ADAL" clId="{EAE2C5C7-1AD9-4031-851A-721BCB00FED2}" dt="2021-03-22T16:31:47.914" v="1499" actId="122"/>
          <ac:spMkLst>
            <pc:docMk/>
            <pc:sldMk cId="0" sldId="409"/>
            <ac:spMk id="19458" creationId="{00000000-0000-0000-0000-000000000000}"/>
          </ac:spMkLst>
        </pc:spChg>
        <pc:spChg chg="mod">
          <ac:chgData name="Jan Křivánek" userId="a92e7f74-d4e4-4bfc-af90-b0c63138e4a8" providerId="ADAL" clId="{EAE2C5C7-1AD9-4031-851A-721BCB00FED2}" dt="2021-03-22T16:33:40.891" v="1522" actId="14100"/>
          <ac:spMkLst>
            <pc:docMk/>
            <pc:sldMk cId="0" sldId="409"/>
            <ac:spMk id="20484" creationId="{00000000-0000-0000-0000-000000000000}"/>
          </ac:spMkLst>
        </pc:spChg>
        <pc:picChg chg="mod">
          <ac:chgData name="Jan Křivánek" userId="a92e7f74-d4e4-4bfc-af90-b0c63138e4a8" providerId="ADAL" clId="{EAE2C5C7-1AD9-4031-851A-721BCB00FED2}" dt="2021-03-22T16:34:06.799" v="1530" actId="1076"/>
          <ac:picMkLst>
            <pc:docMk/>
            <pc:sldMk cId="0" sldId="409"/>
            <ac:picMk id="2" creationId="{00000000-0000-0000-0000-000000000000}"/>
          </ac:picMkLst>
        </pc:picChg>
        <pc:picChg chg="add mod">
          <ac:chgData name="Jan Křivánek" userId="a92e7f74-d4e4-4bfc-af90-b0c63138e4a8" providerId="ADAL" clId="{EAE2C5C7-1AD9-4031-851A-721BCB00FED2}" dt="2021-03-22T16:34:13.357" v="1532" actId="1076"/>
          <ac:picMkLst>
            <pc:docMk/>
            <pc:sldMk cId="0" sldId="409"/>
            <ac:picMk id="1026" creationId="{80B1BE3B-C546-4411-8DC6-C3451735B7FD}"/>
          </ac:picMkLst>
        </pc:picChg>
        <pc:picChg chg="mod">
          <ac:chgData name="Jan Křivánek" userId="a92e7f74-d4e4-4bfc-af90-b0c63138e4a8" providerId="ADAL" clId="{EAE2C5C7-1AD9-4031-851A-721BCB00FED2}" dt="2021-03-22T16:34:02.836" v="1527" actId="1076"/>
          <ac:picMkLst>
            <pc:docMk/>
            <pc:sldMk cId="0" sldId="409"/>
            <ac:picMk id="19461" creationId="{00000000-0000-0000-0000-000000000000}"/>
          </ac:picMkLst>
        </pc:picChg>
      </pc:sldChg>
      <pc:sldChg chg="add del">
        <pc:chgData name="Jan Křivánek" userId="a92e7f74-d4e4-4bfc-af90-b0c63138e4a8" providerId="ADAL" clId="{EAE2C5C7-1AD9-4031-851A-721BCB00FED2}" dt="2021-03-22T16:37:43.894" v="1558" actId="47"/>
        <pc:sldMkLst>
          <pc:docMk/>
          <pc:sldMk cId="0" sldId="410"/>
        </pc:sldMkLst>
      </pc:sldChg>
      <pc:sldChg chg="modSp add del mod">
        <pc:chgData name="Jan Křivánek" userId="a92e7f74-d4e4-4bfc-af90-b0c63138e4a8" providerId="ADAL" clId="{EAE2C5C7-1AD9-4031-851A-721BCB00FED2}" dt="2021-03-22T16:42:44.316" v="1620" actId="1076"/>
        <pc:sldMkLst>
          <pc:docMk/>
          <pc:sldMk cId="0" sldId="411"/>
        </pc:sldMkLst>
        <pc:spChg chg="mod">
          <ac:chgData name="Jan Křivánek" userId="a92e7f74-d4e4-4bfc-af90-b0c63138e4a8" providerId="ADAL" clId="{EAE2C5C7-1AD9-4031-851A-721BCB00FED2}" dt="2021-03-22T16:42:43.010" v="1619" actId="1076"/>
          <ac:spMkLst>
            <pc:docMk/>
            <pc:sldMk cId="0" sldId="411"/>
            <ac:spMk id="29699" creationId="{00000000-0000-0000-0000-000000000000}"/>
          </ac:spMkLst>
        </pc:spChg>
        <pc:picChg chg="mod">
          <ac:chgData name="Jan Křivánek" userId="a92e7f74-d4e4-4bfc-af90-b0c63138e4a8" providerId="ADAL" clId="{EAE2C5C7-1AD9-4031-851A-721BCB00FED2}" dt="2021-03-22T16:42:44.316" v="1620" actId="1076"/>
          <ac:picMkLst>
            <pc:docMk/>
            <pc:sldMk cId="0" sldId="411"/>
            <ac:picMk id="32772" creationId="{00000000-0000-0000-0000-000000000000}"/>
          </ac:picMkLst>
        </pc:picChg>
      </pc:sldChg>
      <pc:sldChg chg="addSp delSp modSp add mod ord">
        <pc:chgData name="Jan Křivánek" userId="a92e7f74-d4e4-4bfc-af90-b0c63138e4a8" providerId="ADAL" clId="{EAE2C5C7-1AD9-4031-851A-721BCB00FED2}" dt="2021-03-22T15:09:48.866" v="643" actId="478"/>
        <pc:sldMkLst>
          <pc:docMk/>
          <pc:sldMk cId="0" sldId="440"/>
        </pc:sldMkLst>
        <pc:spChg chg="add mod ord">
          <ac:chgData name="Jan Křivánek" userId="a92e7f74-d4e4-4bfc-af90-b0c63138e4a8" providerId="ADAL" clId="{EAE2C5C7-1AD9-4031-851A-721BCB00FED2}" dt="2021-03-22T14:55:21.902" v="496" actId="13822"/>
          <ac:spMkLst>
            <pc:docMk/>
            <pc:sldMk cId="0" sldId="440"/>
            <ac:spMk id="2" creationId="{A7846B63-62EC-4537-96AD-F92930FAB6CA}"/>
          </ac:spMkLst>
        </pc:spChg>
        <pc:spChg chg="add del mod">
          <ac:chgData name="Jan Křivánek" userId="a92e7f74-d4e4-4bfc-af90-b0c63138e4a8" providerId="ADAL" clId="{EAE2C5C7-1AD9-4031-851A-721BCB00FED2}" dt="2021-03-22T15:09:48.866" v="643" actId="478"/>
          <ac:spMkLst>
            <pc:docMk/>
            <pc:sldMk cId="0" sldId="440"/>
            <ac:spMk id="12" creationId="{3F361D1D-721F-456E-BEA2-E1B0A4A57122}"/>
          </ac:spMkLst>
        </pc:spChg>
        <pc:spChg chg="mod">
          <ac:chgData name="Jan Křivánek" userId="a92e7f74-d4e4-4bfc-af90-b0c63138e4a8" providerId="ADAL" clId="{EAE2C5C7-1AD9-4031-851A-721BCB00FED2}" dt="2021-03-22T14:54:54.244" v="491" actId="1076"/>
          <ac:spMkLst>
            <pc:docMk/>
            <pc:sldMk cId="0" sldId="440"/>
            <ac:spMk id="45061" creationId="{286A8BCC-5E18-4A6A-86F5-969C7044526C}"/>
          </ac:spMkLst>
        </pc:spChg>
        <pc:spChg chg="mod">
          <ac:chgData name="Jan Křivánek" userId="a92e7f74-d4e4-4bfc-af90-b0c63138e4a8" providerId="ADAL" clId="{EAE2C5C7-1AD9-4031-851A-721BCB00FED2}" dt="2021-03-22T14:54:58.881" v="492" actId="1076"/>
          <ac:spMkLst>
            <pc:docMk/>
            <pc:sldMk cId="0" sldId="440"/>
            <ac:spMk id="45062" creationId="{57928E91-44FC-4192-964C-E7FE3F66D088}"/>
          </ac:spMkLst>
        </pc:spChg>
        <pc:spChg chg="mod">
          <ac:chgData name="Jan Křivánek" userId="a92e7f74-d4e4-4bfc-af90-b0c63138e4a8" providerId="ADAL" clId="{EAE2C5C7-1AD9-4031-851A-721BCB00FED2}" dt="2021-03-22T14:54:43.487" v="488" actId="1076"/>
          <ac:spMkLst>
            <pc:docMk/>
            <pc:sldMk cId="0" sldId="440"/>
            <ac:spMk id="45063" creationId="{E62AC60F-98B6-4B08-BBA3-C4438FFD2447}"/>
          </ac:spMkLst>
        </pc:spChg>
        <pc:spChg chg="mod">
          <ac:chgData name="Jan Křivánek" userId="a92e7f74-d4e4-4bfc-af90-b0c63138e4a8" providerId="ADAL" clId="{EAE2C5C7-1AD9-4031-851A-721BCB00FED2}" dt="2021-03-22T15:09:38.301" v="639" actId="1076"/>
          <ac:spMkLst>
            <pc:docMk/>
            <pc:sldMk cId="0" sldId="440"/>
            <ac:spMk id="45064" creationId="{AA92CECF-E0C1-4EDB-83FC-42A41BC034A3}"/>
          </ac:spMkLst>
        </pc:spChg>
        <pc:spChg chg="mod">
          <ac:chgData name="Jan Křivánek" userId="a92e7f74-d4e4-4bfc-af90-b0c63138e4a8" providerId="ADAL" clId="{EAE2C5C7-1AD9-4031-851A-721BCB00FED2}" dt="2021-03-22T14:54:49.527" v="490" actId="1076"/>
          <ac:spMkLst>
            <pc:docMk/>
            <pc:sldMk cId="0" sldId="440"/>
            <ac:spMk id="45065" creationId="{A07A8F8E-30C8-4D1A-9A51-4D1A4CDEDFCD}"/>
          </ac:spMkLst>
        </pc:spChg>
        <pc:spChg chg="mod">
          <ac:chgData name="Jan Křivánek" userId="a92e7f74-d4e4-4bfc-af90-b0c63138e4a8" providerId="ADAL" clId="{EAE2C5C7-1AD9-4031-851A-721BCB00FED2}" dt="2021-03-22T14:54:35.529" v="487" actId="1076"/>
          <ac:spMkLst>
            <pc:docMk/>
            <pc:sldMk cId="0" sldId="440"/>
            <ac:spMk id="45066" creationId="{EA49FD0B-A11C-49AC-8B9B-CC60F94C384C}"/>
          </ac:spMkLst>
        </pc:spChg>
      </pc:sldChg>
      <pc:sldChg chg="modSp add mod">
        <pc:chgData name="Jan Křivánek" userId="a92e7f74-d4e4-4bfc-af90-b0c63138e4a8" providerId="ADAL" clId="{EAE2C5C7-1AD9-4031-851A-721BCB00FED2}" dt="2021-03-22T15:04:14.001" v="623" actId="1037"/>
        <pc:sldMkLst>
          <pc:docMk/>
          <pc:sldMk cId="0" sldId="451"/>
        </pc:sldMkLst>
        <pc:spChg chg="mod">
          <ac:chgData name="Jan Křivánek" userId="a92e7f74-d4e4-4bfc-af90-b0c63138e4a8" providerId="ADAL" clId="{EAE2C5C7-1AD9-4031-851A-721BCB00FED2}" dt="2021-03-22T15:04:14.001" v="623" actId="1037"/>
          <ac:spMkLst>
            <pc:docMk/>
            <pc:sldMk cId="0" sldId="451"/>
            <ac:spMk id="44034" creationId="{158221F3-2544-418D-95EE-757E226D3AA4}"/>
          </ac:spMkLst>
        </pc:spChg>
        <pc:spChg chg="mod">
          <ac:chgData name="Jan Křivánek" userId="a92e7f74-d4e4-4bfc-af90-b0c63138e4a8" providerId="ADAL" clId="{EAE2C5C7-1AD9-4031-851A-721BCB00FED2}" dt="2021-03-22T15:03:36.931" v="596" actId="1076"/>
          <ac:spMkLst>
            <pc:docMk/>
            <pc:sldMk cId="0" sldId="451"/>
            <ac:spMk id="44035" creationId="{0E800AD6-E9FB-4721-A022-22C3F0CD3A7F}"/>
          </ac:spMkLst>
        </pc:spChg>
        <pc:spChg chg="mod">
          <ac:chgData name="Jan Křivánek" userId="a92e7f74-d4e4-4bfc-af90-b0c63138e4a8" providerId="ADAL" clId="{EAE2C5C7-1AD9-4031-851A-721BCB00FED2}" dt="2021-03-22T15:03:36.931" v="596" actId="1076"/>
          <ac:spMkLst>
            <pc:docMk/>
            <pc:sldMk cId="0" sldId="451"/>
            <ac:spMk id="44036" creationId="{590C9DB6-2ACC-4449-A02D-27FC5F4C3984}"/>
          </ac:spMkLst>
        </pc:spChg>
        <pc:spChg chg="mod">
          <ac:chgData name="Jan Křivánek" userId="a92e7f74-d4e4-4bfc-af90-b0c63138e4a8" providerId="ADAL" clId="{EAE2C5C7-1AD9-4031-851A-721BCB00FED2}" dt="2021-03-22T15:03:36.931" v="596" actId="1076"/>
          <ac:spMkLst>
            <pc:docMk/>
            <pc:sldMk cId="0" sldId="451"/>
            <ac:spMk id="44037" creationId="{C63AB9BC-F212-43EC-9875-14986E6E3805}"/>
          </ac:spMkLst>
        </pc:spChg>
        <pc:spChg chg="mod">
          <ac:chgData name="Jan Křivánek" userId="a92e7f74-d4e4-4bfc-af90-b0c63138e4a8" providerId="ADAL" clId="{EAE2C5C7-1AD9-4031-851A-721BCB00FED2}" dt="2021-03-22T15:03:36.931" v="596" actId="1076"/>
          <ac:spMkLst>
            <pc:docMk/>
            <pc:sldMk cId="0" sldId="451"/>
            <ac:spMk id="44038" creationId="{D97A6166-A14E-4CAC-89D0-00BF26AF366A}"/>
          </ac:spMkLst>
        </pc:spChg>
        <pc:spChg chg="mod">
          <ac:chgData name="Jan Křivánek" userId="a92e7f74-d4e4-4bfc-af90-b0c63138e4a8" providerId="ADAL" clId="{EAE2C5C7-1AD9-4031-851A-721BCB00FED2}" dt="2021-03-22T15:03:36.931" v="596" actId="1076"/>
          <ac:spMkLst>
            <pc:docMk/>
            <pc:sldMk cId="0" sldId="451"/>
            <ac:spMk id="44039" creationId="{4F345799-B24D-472C-98AB-DCCE2A4F5156}"/>
          </ac:spMkLst>
        </pc:spChg>
        <pc:spChg chg="mod">
          <ac:chgData name="Jan Křivánek" userId="a92e7f74-d4e4-4bfc-af90-b0c63138e4a8" providerId="ADAL" clId="{EAE2C5C7-1AD9-4031-851A-721BCB00FED2}" dt="2021-03-22T15:03:36.931" v="596" actId="1076"/>
          <ac:spMkLst>
            <pc:docMk/>
            <pc:sldMk cId="0" sldId="451"/>
            <ac:spMk id="44040" creationId="{73AEEC54-A777-488D-880C-A3BCF634CCD3}"/>
          </ac:spMkLst>
        </pc:spChg>
        <pc:spChg chg="mod">
          <ac:chgData name="Jan Křivánek" userId="a92e7f74-d4e4-4bfc-af90-b0c63138e4a8" providerId="ADAL" clId="{EAE2C5C7-1AD9-4031-851A-721BCB00FED2}" dt="2021-03-22T15:03:50.518" v="599" actId="1582"/>
          <ac:spMkLst>
            <pc:docMk/>
            <pc:sldMk cId="0" sldId="451"/>
            <ac:spMk id="44041" creationId="{CB0F413B-43BB-4DCD-A8B0-E92FDF707C5E}"/>
          </ac:spMkLst>
        </pc:spChg>
        <pc:spChg chg="mod">
          <ac:chgData name="Jan Křivánek" userId="a92e7f74-d4e4-4bfc-af90-b0c63138e4a8" providerId="ADAL" clId="{EAE2C5C7-1AD9-4031-851A-721BCB00FED2}" dt="2021-03-22T14:58:50.787" v="569" actId="1076"/>
          <ac:spMkLst>
            <pc:docMk/>
            <pc:sldMk cId="0" sldId="451"/>
            <ac:spMk id="44043" creationId="{47D8FE96-CAD9-4821-AF61-1DD67E36211A}"/>
          </ac:spMkLst>
        </pc:spChg>
        <pc:picChg chg="mod">
          <ac:chgData name="Jan Křivánek" userId="a92e7f74-d4e4-4bfc-af90-b0c63138e4a8" providerId="ADAL" clId="{EAE2C5C7-1AD9-4031-851A-721BCB00FED2}" dt="2021-03-22T15:03:36.931" v="596" actId="1076"/>
          <ac:picMkLst>
            <pc:docMk/>
            <pc:sldMk cId="0" sldId="451"/>
            <ac:picMk id="44042" creationId="{8B7D46F6-06F7-498C-B33E-5BF08C4D7824}"/>
          </ac:picMkLst>
        </pc:picChg>
      </pc:sldChg>
      <pc:sldChg chg="addSp delSp modSp new mod">
        <pc:chgData name="Jan Křivánek" userId="a92e7f74-d4e4-4bfc-af90-b0c63138e4a8" providerId="ADAL" clId="{EAE2C5C7-1AD9-4031-851A-721BCB00FED2}" dt="2021-03-22T15:16:08.596" v="795" actId="1076"/>
        <pc:sldMkLst>
          <pc:docMk/>
          <pc:sldMk cId="603069769" sldId="452"/>
        </pc:sldMkLst>
        <pc:spChg chg="add del mod">
          <ac:chgData name="Jan Křivánek" userId="a92e7f74-d4e4-4bfc-af90-b0c63138e4a8" providerId="ADAL" clId="{EAE2C5C7-1AD9-4031-851A-721BCB00FED2}" dt="2021-03-22T15:15:07.183" v="778" actId="478"/>
          <ac:spMkLst>
            <pc:docMk/>
            <pc:sldMk cId="603069769" sldId="452"/>
            <ac:spMk id="2" creationId="{641428BF-61D8-4ED7-ADC1-A60DB0872B94}"/>
          </ac:spMkLst>
        </pc:spChg>
        <pc:spChg chg="add mod">
          <ac:chgData name="Jan Křivánek" userId="a92e7f74-d4e4-4bfc-af90-b0c63138e4a8" providerId="ADAL" clId="{EAE2C5C7-1AD9-4031-851A-721BCB00FED2}" dt="2021-03-22T15:15:26.450" v="788" actId="20577"/>
          <ac:spMkLst>
            <pc:docMk/>
            <pc:sldMk cId="603069769" sldId="452"/>
            <ac:spMk id="3" creationId="{A3FBC92F-A5CE-4818-8515-2CD426B4E672}"/>
          </ac:spMkLst>
        </pc:spChg>
        <pc:spChg chg="add mod">
          <ac:chgData name="Jan Křivánek" userId="a92e7f74-d4e4-4bfc-af90-b0c63138e4a8" providerId="ADAL" clId="{EAE2C5C7-1AD9-4031-851A-721BCB00FED2}" dt="2021-03-22T15:15:57.473" v="793" actId="14100"/>
          <ac:spMkLst>
            <pc:docMk/>
            <pc:sldMk cId="603069769" sldId="452"/>
            <ac:spMk id="7" creationId="{88BC6AF0-252F-4256-BD16-5F04C581B55C}"/>
          </ac:spMkLst>
        </pc:spChg>
        <pc:spChg chg="add mod">
          <ac:chgData name="Jan Křivánek" userId="a92e7f74-d4e4-4bfc-af90-b0c63138e4a8" providerId="ADAL" clId="{EAE2C5C7-1AD9-4031-851A-721BCB00FED2}" dt="2021-03-22T15:15:57.473" v="793" actId="14100"/>
          <ac:spMkLst>
            <pc:docMk/>
            <pc:sldMk cId="603069769" sldId="452"/>
            <ac:spMk id="8" creationId="{30702D72-681C-4354-8D24-9BB42ACD9C29}"/>
          </ac:spMkLst>
        </pc:spChg>
        <pc:spChg chg="add mod">
          <ac:chgData name="Jan Křivánek" userId="a92e7f74-d4e4-4bfc-af90-b0c63138e4a8" providerId="ADAL" clId="{EAE2C5C7-1AD9-4031-851A-721BCB00FED2}" dt="2021-03-22T15:14:47.592" v="774" actId="1076"/>
          <ac:spMkLst>
            <pc:docMk/>
            <pc:sldMk cId="603069769" sldId="452"/>
            <ac:spMk id="9" creationId="{464B1173-602A-4DB8-8030-E036BAAF0670}"/>
          </ac:spMkLst>
        </pc:spChg>
        <pc:spChg chg="add mod">
          <ac:chgData name="Jan Křivánek" userId="a92e7f74-d4e4-4bfc-af90-b0c63138e4a8" providerId="ADAL" clId="{EAE2C5C7-1AD9-4031-851A-721BCB00FED2}" dt="2021-03-22T15:16:08.596" v="795" actId="1076"/>
          <ac:spMkLst>
            <pc:docMk/>
            <pc:sldMk cId="603069769" sldId="452"/>
            <ac:spMk id="10" creationId="{104D23CD-897A-44F2-8919-ADD5C6DA64B4}"/>
          </ac:spMkLst>
        </pc:spChg>
        <pc:picChg chg="add mod">
          <ac:chgData name="Jan Křivánek" userId="a92e7f74-d4e4-4bfc-af90-b0c63138e4a8" providerId="ADAL" clId="{EAE2C5C7-1AD9-4031-851A-721BCB00FED2}" dt="2021-03-22T15:15:20.732" v="783" actId="1076"/>
          <ac:picMkLst>
            <pc:docMk/>
            <pc:sldMk cId="603069769" sldId="452"/>
            <ac:picMk id="4" creationId="{DD1949F5-230E-48A6-8123-B05A142E3B78}"/>
          </ac:picMkLst>
        </pc:picChg>
        <pc:picChg chg="add mod">
          <ac:chgData name="Jan Křivánek" userId="a92e7f74-d4e4-4bfc-af90-b0c63138e4a8" providerId="ADAL" clId="{EAE2C5C7-1AD9-4031-851A-721BCB00FED2}" dt="2021-03-22T15:15:22.864" v="784" actId="1076"/>
          <ac:picMkLst>
            <pc:docMk/>
            <pc:sldMk cId="603069769" sldId="452"/>
            <ac:picMk id="5" creationId="{EF15DC21-D087-46E4-8AF9-159B2E52A42E}"/>
          </ac:picMkLst>
        </pc:picChg>
        <pc:picChg chg="add mod">
          <ac:chgData name="Jan Křivánek" userId="a92e7f74-d4e4-4bfc-af90-b0c63138e4a8" providerId="ADAL" clId="{EAE2C5C7-1AD9-4031-851A-721BCB00FED2}" dt="2021-03-22T15:13:27.502" v="725" actId="2711"/>
          <ac:picMkLst>
            <pc:docMk/>
            <pc:sldMk cId="603069769" sldId="452"/>
            <ac:picMk id="6" creationId="{6329D80A-DD3E-49F1-9A66-292828F55EF4}"/>
          </ac:picMkLst>
        </pc:picChg>
      </pc:sldChg>
      <pc:sldChg chg="addSp modSp new mod">
        <pc:chgData name="Jan Křivánek" userId="a92e7f74-d4e4-4bfc-af90-b0c63138e4a8" providerId="ADAL" clId="{EAE2C5C7-1AD9-4031-851A-721BCB00FED2}" dt="2021-03-22T15:31:39.354" v="1165" actId="1076"/>
        <pc:sldMkLst>
          <pc:docMk/>
          <pc:sldMk cId="835024330" sldId="453"/>
        </pc:sldMkLst>
        <pc:spChg chg="add mod">
          <ac:chgData name="Jan Křivánek" userId="a92e7f74-d4e4-4bfc-af90-b0c63138e4a8" providerId="ADAL" clId="{EAE2C5C7-1AD9-4031-851A-721BCB00FED2}" dt="2021-03-22T15:31:39.354" v="1165" actId="1076"/>
          <ac:spMkLst>
            <pc:docMk/>
            <pc:sldMk cId="835024330" sldId="453"/>
            <ac:spMk id="2" creationId="{D875346E-6C41-48B2-A3EA-5E61966543A0}"/>
          </ac:spMkLst>
        </pc:spChg>
        <pc:spChg chg="add mod">
          <ac:chgData name="Jan Křivánek" userId="a92e7f74-d4e4-4bfc-af90-b0c63138e4a8" providerId="ADAL" clId="{EAE2C5C7-1AD9-4031-851A-721BCB00FED2}" dt="2021-03-22T15:31:24.764" v="1163" actId="1076"/>
          <ac:spMkLst>
            <pc:docMk/>
            <pc:sldMk cId="835024330" sldId="453"/>
            <ac:spMk id="3" creationId="{C51A1917-6132-4E0B-931A-CCC7AA0BDF6C}"/>
          </ac:spMkLst>
        </pc:spChg>
        <pc:spChg chg="add mod">
          <ac:chgData name="Jan Křivánek" userId="a92e7f74-d4e4-4bfc-af90-b0c63138e4a8" providerId="ADAL" clId="{EAE2C5C7-1AD9-4031-851A-721BCB00FED2}" dt="2021-03-22T15:31:32.519" v="1164" actId="1076"/>
          <ac:spMkLst>
            <pc:docMk/>
            <pc:sldMk cId="835024330" sldId="453"/>
            <ac:spMk id="8" creationId="{060A106B-7A7F-4F4F-B7F1-18E3A1B273CA}"/>
          </ac:spMkLst>
        </pc:spChg>
        <pc:spChg chg="add mod">
          <ac:chgData name="Jan Křivánek" userId="a92e7f74-d4e4-4bfc-af90-b0c63138e4a8" providerId="ADAL" clId="{EAE2C5C7-1AD9-4031-851A-721BCB00FED2}" dt="2021-03-22T15:31:32.519" v="1164" actId="1076"/>
          <ac:spMkLst>
            <pc:docMk/>
            <pc:sldMk cId="835024330" sldId="453"/>
            <ac:spMk id="9" creationId="{38E71C75-CAD4-4DA3-9509-4D43333265C4}"/>
          </ac:spMkLst>
        </pc:spChg>
        <pc:spChg chg="add mod">
          <ac:chgData name="Jan Křivánek" userId="a92e7f74-d4e4-4bfc-af90-b0c63138e4a8" providerId="ADAL" clId="{EAE2C5C7-1AD9-4031-851A-721BCB00FED2}" dt="2021-03-22T15:31:32.519" v="1164" actId="1076"/>
          <ac:spMkLst>
            <pc:docMk/>
            <pc:sldMk cId="835024330" sldId="453"/>
            <ac:spMk id="10" creationId="{86465337-2C80-443B-AE45-9168B748FC7B}"/>
          </ac:spMkLst>
        </pc:spChg>
        <pc:spChg chg="add mod">
          <ac:chgData name="Jan Křivánek" userId="a92e7f74-d4e4-4bfc-af90-b0c63138e4a8" providerId="ADAL" clId="{EAE2C5C7-1AD9-4031-851A-721BCB00FED2}" dt="2021-03-22T15:31:32.519" v="1164" actId="1076"/>
          <ac:spMkLst>
            <pc:docMk/>
            <pc:sldMk cId="835024330" sldId="453"/>
            <ac:spMk id="11" creationId="{7E085B11-8034-411D-A24D-B39AD3B54D41}"/>
          </ac:spMkLst>
        </pc:spChg>
        <pc:spChg chg="add mod">
          <ac:chgData name="Jan Křivánek" userId="a92e7f74-d4e4-4bfc-af90-b0c63138e4a8" providerId="ADAL" clId="{EAE2C5C7-1AD9-4031-851A-721BCB00FED2}" dt="2021-03-22T15:31:32.519" v="1164" actId="1076"/>
          <ac:spMkLst>
            <pc:docMk/>
            <pc:sldMk cId="835024330" sldId="453"/>
            <ac:spMk id="12" creationId="{A2CC5B79-2E47-4D7A-8A8F-74CF0DA82C20}"/>
          </ac:spMkLst>
        </pc:spChg>
        <pc:spChg chg="add mod">
          <ac:chgData name="Jan Křivánek" userId="a92e7f74-d4e4-4bfc-af90-b0c63138e4a8" providerId="ADAL" clId="{EAE2C5C7-1AD9-4031-851A-721BCB00FED2}" dt="2021-03-22T15:31:32.519" v="1164" actId="1076"/>
          <ac:spMkLst>
            <pc:docMk/>
            <pc:sldMk cId="835024330" sldId="453"/>
            <ac:spMk id="13" creationId="{A80F7E94-4423-42EF-B4EF-2C3E3826E8DB}"/>
          </ac:spMkLst>
        </pc:spChg>
        <pc:spChg chg="add mod">
          <ac:chgData name="Jan Křivánek" userId="a92e7f74-d4e4-4bfc-af90-b0c63138e4a8" providerId="ADAL" clId="{EAE2C5C7-1AD9-4031-851A-721BCB00FED2}" dt="2021-03-22T15:31:32.519" v="1164" actId="1076"/>
          <ac:spMkLst>
            <pc:docMk/>
            <pc:sldMk cId="835024330" sldId="453"/>
            <ac:spMk id="14" creationId="{617C36EE-1973-4754-A036-5AC6912AE090}"/>
          </ac:spMkLst>
        </pc:spChg>
        <pc:picChg chg="add mod">
          <ac:chgData name="Jan Křivánek" userId="a92e7f74-d4e4-4bfc-af90-b0c63138e4a8" providerId="ADAL" clId="{EAE2C5C7-1AD9-4031-851A-721BCB00FED2}" dt="2021-03-22T15:31:13.640" v="1161" actId="1076"/>
          <ac:picMkLst>
            <pc:docMk/>
            <pc:sldMk cId="835024330" sldId="453"/>
            <ac:picMk id="4" creationId="{A2FDB135-8BCD-4FD6-814D-E274C3C41064}"/>
          </ac:picMkLst>
        </pc:picChg>
        <pc:picChg chg="add mod">
          <ac:chgData name="Jan Křivánek" userId="a92e7f74-d4e4-4bfc-af90-b0c63138e4a8" providerId="ADAL" clId="{EAE2C5C7-1AD9-4031-851A-721BCB00FED2}" dt="2021-03-22T15:31:13.640" v="1161" actId="1076"/>
          <ac:picMkLst>
            <pc:docMk/>
            <pc:sldMk cId="835024330" sldId="453"/>
            <ac:picMk id="5" creationId="{BBC01F65-0D49-4A8E-9627-7B7E14A8AA58}"/>
          </ac:picMkLst>
        </pc:picChg>
        <pc:picChg chg="add mod">
          <ac:chgData name="Jan Křivánek" userId="a92e7f74-d4e4-4bfc-af90-b0c63138e4a8" providerId="ADAL" clId="{EAE2C5C7-1AD9-4031-851A-721BCB00FED2}" dt="2021-03-22T15:31:13.640" v="1161" actId="1076"/>
          <ac:picMkLst>
            <pc:docMk/>
            <pc:sldMk cId="835024330" sldId="453"/>
            <ac:picMk id="6" creationId="{4A297045-19F9-4C5A-9318-321FDDFE8A7A}"/>
          </ac:picMkLst>
        </pc:picChg>
        <pc:picChg chg="add mod">
          <ac:chgData name="Jan Křivánek" userId="a92e7f74-d4e4-4bfc-af90-b0c63138e4a8" providerId="ADAL" clId="{EAE2C5C7-1AD9-4031-851A-721BCB00FED2}" dt="2021-03-22T15:31:13.640" v="1161" actId="1076"/>
          <ac:picMkLst>
            <pc:docMk/>
            <pc:sldMk cId="835024330" sldId="453"/>
            <ac:picMk id="7" creationId="{0B8CBD14-903D-4E31-9768-F83F31A65FBB}"/>
          </ac:picMkLst>
        </pc:picChg>
      </pc:sldChg>
      <pc:sldChg chg="addSp modSp new mod">
        <pc:chgData name="Jan Křivánek" userId="a92e7f74-d4e4-4bfc-af90-b0c63138e4a8" providerId="ADAL" clId="{EAE2C5C7-1AD9-4031-851A-721BCB00FED2}" dt="2021-03-22T15:44:26.592" v="1384" actId="14100"/>
        <pc:sldMkLst>
          <pc:docMk/>
          <pc:sldMk cId="312615187" sldId="454"/>
        </pc:sldMkLst>
        <pc:spChg chg="add mod">
          <ac:chgData name="Jan Křivánek" userId="a92e7f74-d4e4-4bfc-af90-b0c63138e4a8" providerId="ADAL" clId="{EAE2C5C7-1AD9-4031-851A-721BCB00FED2}" dt="2021-03-22T15:43:38.874" v="1338" actId="1076"/>
          <ac:spMkLst>
            <pc:docMk/>
            <pc:sldMk cId="312615187" sldId="454"/>
            <ac:spMk id="2" creationId="{05A64F34-C497-4643-AED6-1FF1727FD993}"/>
          </ac:spMkLst>
        </pc:spChg>
        <pc:spChg chg="add mod">
          <ac:chgData name="Jan Křivánek" userId="a92e7f74-d4e4-4bfc-af90-b0c63138e4a8" providerId="ADAL" clId="{EAE2C5C7-1AD9-4031-851A-721BCB00FED2}" dt="2021-03-22T15:44:26.592" v="1384" actId="14100"/>
          <ac:spMkLst>
            <pc:docMk/>
            <pc:sldMk cId="312615187" sldId="454"/>
            <ac:spMk id="5" creationId="{9E97AA1C-4E0D-450A-A84A-DFD70DAE7B64}"/>
          </ac:spMkLst>
        </pc:spChg>
        <pc:spChg chg="add mod">
          <ac:chgData name="Jan Křivánek" userId="a92e7f74-d4e4-4bfc-af90-b0c63138e4a8" providerId="ADAL" clId="{EAE2C5C7-1AD9-4031-851A-721BCB00FED2}" dt="2021-03-22T15:43:41.866" v="1339" actId="1076"/>
          <ac:spMkLst>
            <pc:docMk/>
            <pc:sldMk cId="312615187" sldId="454"/>
            <ac:spMk id="7" creationId="{CF5320EC-30AA-4A0F-AD03-07E4B2228A71}"/>
          </ac:spMkLst>
        </pc:spChg>
        <pc:picChg chg="add mod">
          <ac:chgData name="Jan Křivánek" userId="a92e7f74-d4e4-4bfc-af90-b0c63138e4a8" providerId="ADAL" clId="{EAE2C5C7-1AD9-4031-851A-721BCB00FED2}" dt="2021-03-22T15:43:31.571" v="1335" actId="255"/>
          <ac:picMkLst>
            <pc:docMk/>
            <pc:sldMk cId="312615187" sldId="454"/>
            <ac:picMk id="3" creationId="{C14969FF-F88B-41F4-85AD-67B5DE07FE60}"/>
          </ac:picMkLst>
        </pc:picChg>
        <pc:picChg chg="add mod">
          <ac:chgData name="Jan Křivánek" userId="a92e7f74-d4e4-4bfc-af90-b0c63138e4a8" providerId="ADAL" clId="{EAE2C5C7-1AD9-4031-851A-721BCB00FED2}" dt="2021-03-22T15:43:31.571" v="1335" actId="255"/>
          <ac:picMkLst>
            <pc:docMk/>
            <pc:sldMk cId="312615187" sldId="454"/>
            <ac:picMk id="4" creationId="{B3454023-7C0F-49E8-9F9D-5A2A78C15B03}"/>
          </ac:picMkLst>
        </pc:picChg>
        <pc:picChg chg="add mod">
          <ac:chgData name="Jan Křivánek" userId="a92e7f74-d4e4-4bfc-af90-b0c63138e4a8" providerId="ADAL" clId="{EAE2C5C7-1AD9-4031-851A-721BCB00FED2}" dt="2021-03-22T15:43:31.571" v="1335" actId="255"/>
          <ac:picMkLst>
            <pc:docMk/>
            <pc:sldMk cId="312615187" sldId="454"/>
            <ac:picMk id="6" creationId="{F9797695-4538-4884-B878-9A4241E8FBE3}"/>
          </ac:picMkLst>
        </pc:picChg>
      </pc:sldChg>
      <pc:sldChg chg="addSp modSp new mod">
        <pc:chgData name="Jan Křivánek" userId="a92e7f74-d4e4-4bfc-af90-b0c63138e4a8" providerId="ADAL" clId="{EAE2C5C7-1AD9-4031-851A-721BCB00FED2}" dt="2021-03-22T16:35:52.173" v="1548" actId="1076"/>
        <pc:sldMkLst>
          <pc:docMk/>
          <pc:sldMk cId="3257033159" sldId="455"/>
        </pc:sldMkLst>
        <pc:spChg chg="add mod">
          <ac:chgData name="Jan Křivánek" userId="a92e7f74-d4e4-4bfc-af90-b0c63138e4a8" providerId="ADAL" clId="{EAE2C5C7-1AD9-4031-851A-721BCB00FED2}" dt="2021-03-22T16:35:52.173" v="1548" actId="1076"/>
          <ac:spMkLst>
            <pc:docMk/>
            <pc:sldMk cId="3257033159" sldId="455"/>
            <ac:spMk id="3" creationId="{196AE46F-0680-474E-BF79-8D4CCE1FF318}"/>
          </ac:spMkLst>
        </pc:spChg>
        <pc:picChg chg="add mod">
          <ac:chgData name="Jan Křivánek" userId="a92e7f74-d4e4-4bfc-af90-b0c63138e4a8" providerId="ADAL" clId="{EAE2C5C7-1AD9-4031-851A-721BCB00FED2}" dt="2021-03-22T16:35:38.241" v="1543" actId="14100"/>
          <ac:picMkLst>
            <pc:docMk/>
            <pc:sldMk cId="3257033159" sldId="455"/>
            <ac:picMk id="2" creationId="{020239B0-763A-483C-9F5C-0A80D92DBDDF}"/>
          </ac:picMkLst>
        </pc:picChg>
      </pc:sldChg>
      <pc:sldChg chg="addSp delSp modSp new mod">
        <pc:chgData name="Jan Křivánek" userId="a92e7f74-d4e4-4bfc-af90-b0c63138e4a8" providerId="ADAL" clId="{EAE2C5C7-1AD9-4031-851A-721BCB00FED2}" dt="2021-03-22T16:38:46.225" v="1568" actId="14100"/>
        <pc:sldMkLst>
          <pc:docMk/>
          <pc:sldMk cId="2640177905" sldId="456"/>
        </pc:sldMkLst>
        <pc:spChg chg="add del mod">
          <ac:chgData name="Jan Křivánek" userId="a92e7f74-d4e4-4bfc-af90-b0c63138e4a8" providerId="ADAL" clId="{EAE2C5C7-1AD9-4031-851A-721BCB00FED2}" dt="2021-03-22T16:37:26.972" v="1555"/>
          <ac:spMkLst>
            <pc:docMk/>
            <pc:sldMk cId="2640177905" sldId="456"/>
            <ac:spMk id="2" creationId="{FD63B8DD-C6A0-4D5D-8EEB-B15E1EE79EF4}"/>
          </ac:spMkLst>
        </pc:spChg>
        <pc:spChg chg="add del mod">
          <ac:chgData name="Jan Křivánek" userId="a92e7f74-d4e4-4bfc-af90-b0c63138e4a8" providerId="ADAL" clId="{EAE2C5C7-1AD9-4031-851A-721BCB00FED2}" dt="2021-03-22T16:37:26.972" v="1555"/>
          <ac:spMkLst>
            <pc:docMk/>
            <pc:sldMk cId="2640177905" sldId="456"/>
            <ac:spMk id="3" creationId="{71093AEF-4FA7-4E8F-8133-BF0F20F0BCDD}"/>
          </ac:spMkLst>
        </pc:spChg>
        <pc:spChg chg="add del mod">
          <ac:chgData name="Jan Křivánek" userId="a92e7f74-d4e4-4bfc-af90-b0c63138e4a8" providerId="ADAL" clId="{EAE2C5C7-1AD9-4031-851A-721BCB00FED2}" dt="2021-03-22T16:37:26.972" v="1555"/>
          <ac:spMkLst>
            <pc:docMk/>
            <pc:sldMk cId="2640177905" sldId="456"/>
            <ac:spMk id="5" creationId="{F5C2428C-46E6-4692-9BBE-FC3CFFCCBC39}"/>
          </ac:spMkLst>
        </pc:spChg>
        <pc:spChg chg="add mod">
          <ac:chgData name="Jan Křivánek" userId="a92e7f74-d4e4-4bfc-af90-b0c63138e4a8" providerId="ADAL" clId="{EAE2C5C7-1AD9-4031-851A-721BCB00FED2}" dt="2021-03-22T16:37:29.828" v="1556"/>
          <ac:spMkLst>
            <pc:docMk/>
            <pc:sldMk cId="2640177905" sldId="456"/>
            <ac:spMk id="7" creationId="{11180987-46A6-4349-B15E-1CFF8B904CBD}"/>
          </ac:spMkLst>
        </pc:spChg>
        <pc:spChg chg="add mod">
          <ac:chgData name="Jan Křivánek" userId="a92e7f74-d4e4-4bfc-af90-b0c63138e4a8" providerId="ADAL" clId="{EAE2C5C7-1AD9-4031-851A-721BCB00FED2}" dt="2021-03-22T16:38:46.225" v="1568" actId="14100"/>
          <ac:spMkLst>
            <pc:docMk/>
            <pc:sldMk cId="2640177905" sldId="456"/>
            <ac:spMk id="8" creationId="{6A4DD60B-F38E-4CFD-8561-246CDE322EDA}"/>
          </ac:spMkLst>
        </pc:spChg>
        <pc:spChg chg="add mod">
          <ac:chgData name="Jan Křivánek" userId="a92e7f74-d4e4-4bfc-af90-b0c63138e4a8" providerId="ADAL" clId="{EAE2C5C7-1AD9-4031-851A-721BCB00FED2}" dt="2021-03-22T16:37:29.828" v="1556"/>
          <ac:spMkLst>
            <pc:docMk/>
            <pc:sldMk cId="2640177905" sldId="456"/>
            <ac:spMk id="10" creationId="{30104E54-3023-4768-A10F-06F0AA2D0822}"/>
          </ac:spMkLst>
        </pc:spChg>
        <pc:picChg chg="add del mod">
          <ac:chgData name="Jan Křivánek" userId="a92e7f74-d4e4-4bfc-af90-b0c63138e4a8" providerId="ADAL" clId="{EAE2C5C7-1AD9-4031-851A-721BCB00FED2}" dt="2021-03-22T16:37:26.972" v="1555"/>
          <ac:picMkLst>
            <pc:docMk/>
            <pc:sldMk cId="2640177905" sldId="456"/>
            <ac:picMk id="4" creationId="{C5998C96-AAFD-4656-8BD7-4DF2BF0C798F}"/>
          </ac:picMkLst>
        </pc:picChg>
        <pc:picChg chg="add del mod">
          <ac:chgData name="Jan Křivánek" userId="a92e7f74-d4e4-4bfc-af90-b0c63138e4a8" providerId="ADAL" clId="{EAE2C5C7-1AD9-4031-851A-721BCB00FED2}" dt="2021-03-22T16:37:26.972" v="1555"/>
          <ac:picMkLst>
            <pc:docMk/>
            <pc:sldMk cId="2640177905" sldId="456"/>
            <ac:picMk id="6" creationId="{E6518B0C-60AB-40A9-BD39-DCE07B45A71E}"/>
          </ac:picMkLst>
        </pc:picChg>
        <pc:picChg chg="add mod">
          <ac:chgData name="Jan Křivánek" userId="a92e7f74-d4e4-4bfc-af90-b0c63138e4a8" providerId="ADAL" clId="{EAE2C5C7-1AD9-4031-851A-721BCB00FED2}" dt="2021-03-22T16:38:25.292" v="1561" actId="1076"/>
          <ac:picMkLst>
            <pc:docMk/>
            <pc:sldMk cId="2640177905" sldId="456"/>
            <ac:picMk id="9" creationId="{E0BF41B3-03F7-4BFD-B30D-B7559C8CC7E9}"/>
          </ac:picMkLst>
        </pc:picChg>
        <pc:picChg chg="add mod">
          <ac:chgData name="Jan Křivánek" userId="a92e7f74-d4e4-4bfc-af90-b0c63138e4a8" providerId="ADAL" clId="{EAE2C5C7-1AD9-4031-851A-721BCB00FED2}" dt="2021-03-22T16:38:23.356" v="1560" actId="1076"/>
          <ac:picMkLst>
            <pc:docMk/>
            <pc:sldMk cId="2640177905" sldId="456"/>
            <ac:picMk id="11" creationId="{7DBEF3FA-0428-4F93-A269-0AD19A2BF948}"/>
          </ac:picMkLst>
        </pc:picChg>
      </pc:sldChg>
      <pc:sldChg chg="new del">
        <pc:chgData name="Jan Křivánek" userId="a92e7f74-d4e4-4bfc-af90-b0c63138e4a8" providerId="ADAL" clId="{EAE2C5C7-1AD9-4031-851A-721BCB00FED2}" dt="2021-03-22T16:42:48.354" v="1621" actId="47"/>
        <pc:sldMkLst>
          <pc:docMk/>
          <pc:sldMk cId="3389246495" sldId="457"/>
        </pc:sldMkLst>
      </pc:sldChg>
      <pc:sldChg chg="new del">
        <pc:chgData name="Jan Křivánek" userId="a92e7f74-d4e4-4bfc-af90-b0c63138e4a8" providerId="ADAL" clId="{EAE2C5C7-1AD9-4031-851A-721BCB00FED2}" dt="2021-03-22T16:54:57.999" v="1739" actId="47"/>
        <pc:sldMkLst>
          <pc:docMk/>
          <pc:sldMk cId="4043027592" sldId="457"/>
        </pc:sldMkLst>
      </pc:sldChg>
      <pc:sldChg chg="add del">
        <pc:chgData name="Jan Křivánek" userId="a92e7f74-d4e4-4bfc-af90-b0c63138e4a8" providerId="ADAL" clId="{EAE2C5C7-1AD9-4031-851A-721BCB00FED2}" dt="2021-03-22T16:55:03.376" v="1742" actId="47"/>
        <pc:sldMkLst>
          <pc:docMk/>
          <pc:sldMk cId="0" sldId="570"/>
        </pc:sldMkLst>
      </pc:sldChg>
      <pc:sldChg chg="addSp delSp modSp add mod">
        <pc:chgData name="Jan Křivánek" userId="a92e7f74-d4e4-4bfc-af90-b0c63138e4a8" providerId="ADAL" clId="{EAE2C5C7-1AD9-4031-851A-721BCB00FED2}" dt="2021-03-22T17:05:03.644" v="1889" actId="1076"/>
        <pc:sldMkLst>
          <pc:docMk/>
          <pc:sldMk cId="0" sldId="571"/>
        </pc:sldMkLst>
        <pc:spChg chg="add del mod">
          <ac:chgData name="Jan Křivánek" userId="a92e7f74-d4e4-4bfc-af90-b0c63138e4a8" providerId="ADAL" clId="{EAE2C5C7-1AD9-4031-851A-721BCB00FED2}" dt="2021-03-22T17:04:20.448" v="1876"/>
          <ac:spMkLst>
            <pc:docMk/>
            <pc:sldMk cId="0" sldId="571"/>
            <ac:spMk id="3" creationId="{60687C0B-9461-444E-A639-C250E2540EB3}"/>
          </ac:spMkLst>
        </pc:spChg>
        <pc:spChg chg="add del mod">
          <ac:chgData name="Jan Křivánek" userId="a92e7f74-d4e4-4bfc-af90-b0c63138e4a8" providerId="ADAL" clId="{EAE2C5C7-1AD9-4031-851A-721BCB00FED2}" dt="2021-03-22T17:04:20.448" v="1876"/>
          <ac:spMkLst>
            <pc:docMk/>
            <pc:sldMk cId="0" sldId="571"/>
            <ac:spMk id="4" creationId="{48D2C6CC-2E34-4A2B-BCEF-1CF51B22A338}"/>
          </ac:spMkLst>
        </pc:spChg>
        <pc:spChg chg="add mod">
          <ac:chgData name="Jan Křivánek" userId="a92e7f74-d4e4-4bfc-af90-b0c63138e4a8" providerId="ADAL" clId="{EAE2C5C7-1AD9-4031-851A-721BCB00FED2}" dt="2021-03-22T17:05:03.644" v="1889" actId="1076"/>
          <ac:spMkLst>
            <pc:docMk/>
            <pc:sldMk cId="0" sldId="571"/>
            <ac:spMk id="6" creationId="{A8A0B89D-D704-42E8-8244-940477B24274}"/>
          </ac:spMkLst>
        </pc:spChg>
        <pc:spChg chg="mod">
          <ac:chgData name="Jan Křivánek" userId="a92e7f74-d4e4-4bfc-af90-b0c63138e4a8" providerId="ADAL" clId="{EAE2C5C7-1AD9-4031-851A-721BCB00FED2}" dt="2021-03-22T16:59:20.588" v="1851" actId="6549"/>
          <ac:spMkLst>
            <pc:docMk/>
            <pc:sldMk cId="0" sldId="571"/>
            <ac:spMk id="62466" creationId="{A8C4A8CF-55C0-4D22-AAC4-0A3662E11A31}"/>
          </ac:spMkLst>
        </pc:spChg>
      </pc:sldChg>
      <pc:sldChg chg="addSp delSp modSp add mod">
        <pc:chgData name="Jan Křivánek" userId="a92e7f74-d4e4-4bfc-af90-b0c63138e4a8" providerId="ADAL" clId="{EAE2C5C7-1AD9-4031-851A-721BCB00FED2}" dt="2021-03-22T17:07:18.574" v="1929" actId="113"/>
        <pc:sldMkLst>
          <pc:docMk/>
          <pc:sldMk cId="0" sldId="572"/>
        </pc:sldMkLst>
        <pc:spChg chg="add del">
          <ac:chgData name="Jan Křivánek" userId="a92e7f74-d4e4-4bfc-af90-b0c63138e4a8" providerId="ADAL" clId="{EAE2C5C7-1AD9-4031-851A-721BCB00FED2}" dt="2021-03-22T17:03:33.307" v="1871" actId="478"/>
          <ac:spMkLst>
            <pc:docMk/>
            <pc:sldMk cId="0" sldId="572"/>
            <ac:spMk id="2" creationId="{BDCD0FFB-85E3-4465-B295-768309899C0C}"/>
          </ac:spMkLst>
        </pc:spChg>
        <pc:spChg chg="mod">
          <ac:chgData name="Jan Křivánek" userId="a92e7f74-d4e4-4bfc-af90-b0c63138e4a8" providerId="ADAL" clId="{EAE2C5C7-1AD9-4031-851A-721BCB00FED2}" dt="2021-03-22T17:07:18.574" v="1929" actId="113"/>
          <ac:spMkLst>
            <pc:docMk/>
            <pc:sldMk cId="0" sldId="572"/>
            <ac:spMk id="63490" creationId="{47433A54-709B-413C-B2AB-46243CDC551E}"/>
          </ac:spMkLst>
        </pc:spChg>
        <pc:picChg chg="add mod">
          <ac:chgData name="Jan Křivánek" userId="a92e7f74-d4e4-4bfc-af90-b0c63138e4a8" providerId="ADAL" clId="{EAE2C5C7-1AD9-4031-851A-721BCB00FED2}" dt="2021-03-22T17:04:25.551" v="1880" actId="1076"/>
          <ac:picMkLst>
            <pc:docMk/>
            <pc:sldMk cId="0" sldId="572"/>
            <ac:picMk id="8196" creationId="{290AC7A5-D593-41A3-87A6-C5B131F852C1}"/>
          </ac:picMkLst>
        </pc:picChg>
      </pc:sldChg>
      <pc:sldChg chg="delSp modSp add mod ord">
        <pc:chgData name="Jan Křivánek" userId="a92e7f74-d4e4-4bfc-af90-b0c63138e4a8" providerId="ADAL" clId="{EAE2C5C7-1AD9-4031-851A-721BCB00FED2}" dt="2021-03-22T16:55:01.307" v="1741"/>
        <pc:sldMkLst>
          <pc:docMk/>
          <pc:sldMk cId="481639242" sldId="573"/>
        </pc:sldMkLst>
        <pc:spChg chg="mod">
          <ac:chgData name="Jan Křivánek" userId="a92e7f74-d4e4-4bfc-af90-b0c63138e4a8" providerId="ADAL" clId="{EAE2C5C7-1AD9-4031-851A-721BCB00FED2}" dt="2021-03-22T16:54:51.292" v="1737" actId="20577"/>
          <ac:spMkLst>
            <pc:docMk/>
            <pc:sldMk cId="481639242" sldId="573"/>
            <ac:spMk id="4" creationId="{8FA02BEE-4743-47AD-832E-D8B012A7A1EC}"/>
          </ac:spMkLst>
        </pc:spChg>
        <pc:spChg chg="mod">
          <ac:chgData name="Jan Křivánek" userId="a92e7f74-d4e4-4bfc-af90-b0c63138e4a8" providerId="ADAL" clId="{EAE2C5C7-1AD9-4031-851A-721BCB00FED2}" dt="2021-03-22T16:53:22.904" v="1722" actId="2711"/>
          <ac:spMkLst>
            <pc:docMk/>
            <pc:sldMk cId="481639242" sldId="573"/>
            <ac:spMk id="25602" creationId="{00000000-0000-0000-0000-000000000000}"/>
          </ac:spMkLst>
        </pc:spChg>
        <pc:spChg chg="del mod">
          <ac:chgData name="Jan Křivánek" userId="a92e7f74-d4e4-4bfc-af90-b0c63138e4a8" providerId="ADAL" clId="{EAE2C5C7-1AD9-4031-851A-721BCB00FED2}" dt="2021-03-22T16:53:05.193" v="1712" actId="478"/>
          <ac:spMkLst>
            <pc:docMk/>
            <pc:sldMk cId="481639242" sldId="573"/>
            <ac:spMk id="30723" creationId="{00000000-0000-0000-0000-000000000000}"/>
          </ac:spMkLst>
        </pc:spChg>
      </pc:sldChg>
      <pc:sldChg chg="addSp modSp new del">
        <pc:chgData name="Jan Křivánek" userId="a92e7f74-d4e4-4bfc-af90-b0c63138e4a8" providerId="ADAL" clId="{EAE2C5C7-1AD9-4031-851A-721BCB00FED2}" dt="2021-03-22T17:40:26.560" v="2239" actId="47"/>
        <pc:sldMkLst>
          <pc:docMk/>
          <pc:sldMk cId="66207704" sldId="574"/>
        </pc:sldMkLst>
        <pc:picChg chg="add mod">
          <ac:chgData name="Jan Křivánek" userId="a92e7f74-d4e4-4bfc-af90-b0c63138e4a8" providerId="ADAL" clId="{EAE2C5C7-1AD9-4031-851A-721BCB00FED2}" dt="2021-03-22T17:28:55.391" v="2029"/>
          <ac:picMkLst>
            <pc:docMk/>
            <pc:sldMk cId="66207704" sldId="574"/>
            <ac:picMk id="2" creationId="{31FD4F46-5636-4554-BC78-AFDE816A24D4}"/>
          </ac:picMkLst>
        </pc:picChg>
      </pc:sldChg>
      <pc:sldChg chg="addSp delSp modSp new mod">
        <pc:chgData name="Jan Křivánek" userId="a92e7f74-d4e4-4bfc-af90-b0c63138e4a8" providerId="ADAL" clId="{EAE2C5C7-1AD9-4031-851A-721BCB00FED2}" dt="2021-03-22T17:46:59.473" v="2353" actId="1076"/>
        <pc:sldMkLst>
          <pc:docMk/>
          <pc:sldMk cId="2663696115" sldId="574"/>
        </pc:sldMkLst>
        <pc:spChg chg="add mod">
          <ac:chgData name="Jan Křivánek" userId="a92e7f74-d4e4-4bfc-af90-b0c63138e4a8" providerId="ADAL" clId="{EAE2C5C7-1AD9-4031-851A-721BCB00FED2}" dt="2021-03-22T17:45:46.601" v="2320" actId="1076"/>
          <ac:spMkLst>
            <pc:docMk/>
            <pc:sldMk cId="2663696115" sldId="574"/>
            <ac:spMk id="2" creationId="{5C1107D5-77D6-4697-9914-E17981C28940}"/>
          </ac:spMkLst>
        </pc:spChg>
        <pc:spChg chg="add del mod">
          <ac:chgData name="Jan Křivánek" userId="a92e7f74-d4e4-4bfc-af90-b0c63138e4a8" providerId="ADAL" clId="{EAE2C5C7-1AD9-4031-851A-721BCB00FED2}" dt="2021-03-22T17:46:55.669" v="2350" actId="478"/>
          <ac:spMkLst>
            <pc:docMk/>
            <pc:sldMk cId="2663696115" sldId="574"/>
            <ac:spMk id="4" creationId="{EAD0DEBB-4E6E-44F6-904D-747EBBA1512A}"/>
          </ac:spMkLst>
        </pc:spChg>
        <pc:spChg chg="add mod">
          <ac:chgData name="Jan Křivánek" userId="a92e7f74-d4e4-4bfc-af90-b0c63138e4a8" providerId="ADAL" clId="{EAE2C5C7-1AD9-4031-851A-721BCB00FED2}" dt="2021-03-22T17:45:46.601" v="2320" actId="1076"/>
          <ac:spMkLst>
            <pc:docMk/>
            <pc:sldMk cId="2663696115" sldId="574"/>
            <ac:spMk id="5" creationId="{2F350B95-2396-4067-869A-3D47C7B07317}"/>
          </ac:spMkLst>
        </pc:spChg>
        <pc:spChg chg="add mod">
          <ac:chgData name="Jan Křivánek" userId="a92e7f74-d4e4-4bfc-af90-b0c63138e4a8" providerId="ADAL" clId="{EAE2C5C7-1AD9-4031-851A-721BCB00FED2}" dt="2021-03-22T17:45:46.601" v="2320" actId="1076"/>
          <ac:spMkLst>
            <pc:docMk/>
            <pc:sldMk cId="2663696115" sldId="574"/>
            <ac:spMk id="6" creationId="{B00C8641-28C4-47CD-93EE-47D1E672E47B}"/>
          </ac:spMkLst>
        </pc:spChg>
        <pc:spChg chg="add mod">
          <ac:chgData name="Jan Křivánek" userId="a92e7f74-d4e4-4bfc-af90-b0c63138e4a8" providerId="ADAL" clId="{EAE2C5C7-1AD9-4031-851A-721BCB00FED2}" dt="2021-03-22T17:45:46.601" v="2320" actId="1076"/>
          <ac:spMkLst>
            <pc:docMk/>
            <pc:sldMk cId="2663696115" sldId="574"/>
            <ac:spMk id="7" creationId="{914CAE64-6A58-4427-8131-4EF23C473BD5}"/>
          </ac:spMkLst>
        </pc:spChg>
        <pc:spChg chg="add mod">
          <ac:chgData name="Jan Křivánek" userId="a92e7f74-d4e4-4bfc-af90-b0c63138e4a8" providerId="ADAL" clId="{EAE2C5C7-1AD9-4031-851A-721BCB00FED2}" dt="2021-03-22T17:45:46.601" v="2320" actId="1076"/>
          <ac:spMkLst>
            <pc:docMk/>
            <pc:sldMk cId="2663696115" sldId="574"/>
            <ac:spMk id="8" creationId="{863C2C79-4DD7-4E38-88B4-173EA3119363}"/>
          </ac:spMkLst>
        </pc:spChg>
        <pc:spChg chg="add mod">
          <ac:chgData name="Jan Křivánek" userId="a92e7f74-d4e4-4bfc-af90-b0c63138e4a8" providerId="ADAL" clId="{EAE2C5C7-1AD9-4031-851A-721BCB00FED2}" dt="2021-03-22T17:46:41.450" v="2349" actId="6549"/>
          <ac:spMkLst>
            <pc:docMk/>
            <pc:sldMk cId="2663696115" sldId="574"/>
            <ac:spMk id="9" creationId="{ADB4B028-7463-4A5C-A0CA-11AF1512296F}"/>
          </ac:spMkLst>
        </pc:spChg>
        <pc:spChg chg="add mod">
          <ac:chgData name="Jan Křivánek" userId="a92e7f74-d4e4-4bfc-af90-b0c63138e4a8" providerId="ADAL" clId="{EAE2C5C7-1AD9-4031-851A-721BCB00FED2}" dt="2021-03-22T17:45:46.601" v="2320" actId="1076"/>
          <ac:spMkLst>
            <pc:docMk/>
            <pc:sldMk cId="2663696115" sldId="574"/>
            <ac:spMk id="10" creationId="{72A2E019-28F7-48F0-B992-B34ED05ABB85}"/>
          </ac:spMkLst>
        </pc:spChg>
        <pc:spChg chg="add del">
          <ac:chgData name="Jan Křivánek" userId="a92e7f74-d4e4-4bfc-af90-b0c63138e4a8" providerId="ADAL" clId="{EAE2C5C7-1AD9-4031-851A-721BCB00FED2}" dt="2021-03-22T17:46:14.276" v="2336" actId="22"/>
          <ac:spMkLst>
            <pc:docMk/>
            <pc:sldMk cId="2663696115" sldId="574"/>
            <ac:spMk id="12" creationId="{907B7A7D-7F71-49A1-BFBD-C81B9E51A7DF}"/>
          </ac:spMkLst>
        </pc:spChg>
        <pc:spChg chg="mod">
          <ac:chgData name="Jan Křivánek" userId="a92e7f74-d4e4-4bfc-af90-b0c63138e4a8" providerId="ADAL" clId="{EAE2C5C7-1AD9-4031-851A-721BCB00FED2}" dt="2021-03-22T17:46:57.144" v="2352"/>
          <ac:spMkLst>
            <pc:docMk/>
            <pc:sldMk cId="2663696115" sldId="574"/>
            <ac:spMk id="15" creationId="{9E97C757-DE3A-4B3D-8E57-58A7FB5B7C28}"/>
          </ac:spMkLst>
        </pc:spChg>
        <pc:grpChg chg="add mod">
          <ac:chgData name="Jan Křivánek" userId="a92e7f74-d4e4-4bfc-af90-b0c63138e4a8" providerId="ADAL" clId="{EAE2C5C7-1AD9-4031-851A-721BCB00FED2}" dt="2021-03-22T17:46:59.473" v="2353" actId="1076"/>
          <ac:grpSpMkLst>
            <pc:docMk/>
            <pc:sldMk cId="2663696115" sldId="574"/>
            <ac:grpSpMk id="13" creationId="{160A1498-3CA8-40EF-8D4D-F9AAB4D04979}"/>
          </ac:grpSpMkLst>
        </pc:grpChg>
        <pc:picChg chg="add del mod">
          <ac:chgData name="Jan Křivánek" userId="a92e7f74-d4e4-4bfc-af90-b0c63138e4a8" providerId="ADAL" clId="{EAE2C5C7-1AD9-4031-851A-721BCB00FED2}" dt="2021-03-22T17:46:56.335" v="2351" actId="478"/>
          <ac:picMkLst>
            <pc:docMk/>
            <pc:sldMk cId="2663696115" sldId="574"/>
            <ac:picMk id="3" creationId="{22E1894A-2028-4F96-97A1-16370F7CACC6}"/>
          </ac:picMkLst>
        </pc:picChg>
        <pc:picChg chg="mod">
          <ac:chgData name="Jan Křivánek" userId="a92e7f74-d4e4-4bfc-af90-b0c63138e4a8" providerId="ADAL" clId="{EAE2C5C7-1AD9-4031-851A-721BCB00FED2}" dt="2021-03-22T17:46:57.144" v="2352"/>
          <ac:picMkLst>
            <pc:docMk/>
            <pc:sldMk cId="2663696115" sldId="574"/>
            <ac:picMk id="14" creationId="{43216A25-49EF-4EB5-81B1-38B79F153295}"/>
          </ac:picMkLst>
        </pc:picChg>
      </pc:sldChg>
      <pc:sldChg chg="new del">
        <pc:chgData name="Jan Křivánek" userId="a92e7f74-d4e4-4bfc-af90-b0c63138e4a8" providerId="ADAL" clId="{EAE2C5C7-1AD9-4031-851A-721BCB00FED2}" dt="2021-03-22T18:01:23.527" v="2633" actId="47"/>
        <pc:sldMkLst>
          <pc:docMk/>
          <pc:sldMk cId="2536864502" sldId="575"/>
        </pc:sldMkLst>
      </pc:sldChg>
      <pc:sldChg chg="addSp delSp modSp add mod">
        <pc:chgData name="Jan Křivánek" userId="a92e7f74-d4e4-4bfc-af90-b0c63138e4a8" providerId="ADAL" clId="{EAE2C5C7-1AD9-4031-851A-721BCB00FED2}" dt="2021-03-22T18:00:19.172" v="2631" actId="1076"/>
        <pc:sldMkLst>
          <pc:docMk/>
          <pc:sldMk cId="2567668228" sldId="576"/>
        </pc:sldMkLst>
        <pc:spChg chg="mod">
          <ac:chgData name="Jan Křivánek" userId="a92e7f74-d4e4-4bfc-af90-b0c63138e4a8" providerId="ADAL" clId="{EAE2C5C7-1AD9-4031-851A-721BCB00FED2}" dt="2021-03-22T18:00:09.128" v="2627" actId="1076"/>
          <ac:spMkLst>
            <pc:docMk/>
            <pc:sldMk cId="2567668228" sldId="576"/>
            <ac:spMk id="55298" creationId="{00000000-0000-0000-0000-000000000000}"/>
          </ac:spMkLst>
        </pc:spChg>
        <pc:picChg chg="del">
          <ac:chgData name="Jan Křivánek" userId="a92e7f74-d4e4-4bfc-af90-b0c63138e4a8" providerId="ADAL" clId="{EAE2C5C7-1AD9-4031-851A-721BCB00FED2}" dt="2021-03-22T17:57:29.458" v="2448" actId="478"/>
          <ac:picMkLst>
            <pc:docMk/>
            <pc:sldMk cId="2567668228" sldId="576"/>
            <ac:picMk id="3" creationId="{F46202FC-4C23-43DD-8BAF-25DD4093C996}"/>
          </ac:picMkLst>
        </pc:picChg>
        <pc:picChg chg="del">
          <ac:chgData name="Jan Křivánek" userId="a92e7f74-d4e4-4bfc-af90-b0c63138e4a8" providerId="ADAL" clId="{EAE2C5C7-1AD9-4031-851A-721BCB00FED2}" dt="2021-03-22T17:57:28.950" v="2447" actId="478"/>
          <ac:picMkLst>
            <pc:docMk/>
            <pc:sldMk cId="2567668228" sldId="576"/>
            <ac:picMk id="4" creationId="{F165746E-A77E-441D-B320-0BF8441D715D}"/>
          </ac:picMkLst>
        </pc:picChg>
        <pc:picChg chg="del">
          <ac:chgData name="Jan Křivánek" userId="a92e7f74-d4e4-4bfc-af90-b0c63138e4a8" providerId="ADAL" clId="{EAE2C5C7-1AD9-4031-851A-721BCB00FED2}" dt="2021-03-22T17:57:28.502" v="2446" actId="478"/>
          <ac:picMkLst>
            <pc:docMk/>
            <pc:sldMk cId="2567668228" sldId="576"/>
            <ac:picMk id="12290" creationId="{C60233FA-2836-40FD-9E72-D045E9182AB0}"/>
          </ac:picMkLst>
        </pc:picChg>
        <pc:picChg chg="add mod">
          <ac:chgData name="Jan Křivánek" userId="a92e7f74-d4e4-4bfc-af90-b0c63138e4a8" providerId="ADAL" clId="{EAE2C5C7-1AD9-4031-851A-721BCB00FED2}" dt="2021-03-22T18:00:16.322" v="2630" actId="14100"/>
          <ac:picMkLst>
            <pc:docMk/>
            <pc:sldMk cId="2567668228" sldId="576"/>
            <ac:picMk id="15362" creationId="{20C3F3D8-D06B-4A7F-90A0-5720BEA90A96}"/>
          </ac:picMkLst>
        </pc:picChg>
        <pc:picChg chg="add mod">
          <ac:chgData name="Jan Křivánek" userId="a92e7f74-d4e4-4bfc-af90-b0c63138e4a8" providerId="ADAL" clId="{EAE2C5C7-1AD9-4031-851A-721BCB00FED2}" dt="2021-03-22T18:00:19.172" v="2631" actId="1076"/>
          <ac:picMkLst>
            <pc:docMk/>
            <pc:sldMk cId="2567668228" sldId="576"/>
            <ac:picMk id="15364" creationId="{C633E6E6-4973-4CC2-B8D5-E51017116DFA}"/>
          </ac:picMkLst>
        </pc:picChg>
      </pc:sldChg>
      <pc:sldChg chg="add">
        <pc:chgData name="Jan Křivánek" userId="a92e7f74-d4e4-4bfc-af90-b0c63138e4a8" providerId="ADAL" clId="{EAE2C5C7-1AD9-4031-851A-721BCB00FED2}" dt="2021-03-22T18:01:22.171" v="2632"/>
        <pc:sldMkLst>
          <pc:docMk/>
          <pc:sldMk cId="1396097815" sldId="577"/>
        </pc:sldMkLst>
      </pc:sldChg>
      <pc:sldChg chg="new del">
        <pc:chgData name="Jan Křivánek" userId="a92e7f74-d4e4-4bfc-af90-b0c63138e4a8" providerId="ADAL" clId="{EAE2C5C7-1AD9-4031-851A-721BCB00FED2}" dt="2021-03-22T18:02:17.214" v="2642" actId="47"/>
        <pc:sldMkLst>
          <pc:docMk/>
          <pc:sldMk cId="571608682" sldId="578"/>
        </pc:sldMkLst>
      </pc:sldChg>
      <pc:sldChg chg="add del">
        <pc:chgData name="Jan Křivánek" userId="a92e7f74-d4e4-4bfc-af90-b0c63138e4a8" providerId="ADAL" clId="{EAE2C5C7-1AD9-4031-851A-721BCB00FED2}" dt="2021-03-22T18:06:46.101" v="2704" actId="47"/>
        <pc:sldMkLst>
          <pc:docMk/>
          <pc:sldMk cId="2243992443" sldId="578"/>
        </pc:sldMkLst>
      </pc:sldChg>
      <pc:sldChg chg="addSp modSp new mod">
        <pc:chgData name="Jan Křivánek" userId="a92e7f74-d4e4-4bfc-af90-b0c63138e4a8" providerId="ADAL" clId="{EAE2C5C7-1AD9-4031-851A-721BCB00FED2}" dt="2021-03-22T18:16:36.254" v="2854" actId="1076"/>
        <pc:sldMkLst>
          <pc:docMk/>
          <pc:sldMk cId="3413430171" sldId="578"/>
        </pc:sldMkLst>
        <pc:spChg chg="add mod">
          <ac:chgData name="Jan Křivánek" userId="a92e7f74-d4e4-4bfc-af90-b0c63138e4a8" providerId="ADAL" clId="{EAE2C5C7-1AD9-4031-851A-721BCB00FED2}" dt="2021-03-22T18:16:33.653" v="2853" actId="1076"/>
          <ac:spMkLst>
            <pc:docMk/>
            <pc:sldMk cId="3413430171" sldId="578"/>
            <ac:spMk id="5" creationId="{8CBC323C-E8D0-4180-A844-11FE188C7A09}"/>
          </ac:spMkLst>
        </pc:spChg>
        <pc:spChg chg="add mod">
          <ac:chgData name="Jan Křivánek" userId="a92e7f74-d4e4-4bfc-af90-b0c63138e4a8" providerId="ADAL" clId="{EAE2C5C7-1AD9-4031-851A-721BCB00FED2}" dt="2021-03-22T18:16:36.254" v="2854" actId="1076"/>
          <ac:spMkLst>
            <pc:docMk/>
            <pc:sldMk cId="3413430171" sldId="578"/>
            <ac:spMk id="6" creationId="{81A5DB1E-D340-4436-8EF2-FFD5F5A34C64}"/>
          </ac:spMkLst>
        </pc:spChg>
        <pc:spChg chg="add mod">
          <ac:chgData name="Jan Křivánek" userId="a92e7f74-d4e4-4bfc-af90-b0c63138e4a8" providerId="ADAL" clId="{EAE2C5C7-1AD9-4031-851A-721BCB00FED2}" dt="2021-03-22T18:16:30.998" v="2852" actId="1076"/>
          <ac:spMkLst>
            <pc:docMk/>
            <pc:sldMk cId="3413430171" sldId="578"/>
            <ac:spMk id="7" creationId="{FE2E1FA3-F91A-4827-A4E4-D12D50B085B2}"/>
          </ac:spMkLst>
        </pc:spChg>
        <pc:spChg chg="add mod">
          <ac:chgData name="Jan Křivánek" userId="a92e7f74-d4e4-4bfc-af90-b0c63138e4a8" providerId="ADAL" clId="{EAE2C5C7-1AD9-4031-851A-721BCB00FED2}" dt="2021-03-22T18:16:30.998" v="2852" actId="1076"/>
          <ac:spMkLst>
            <pc:docMk/>
            <pc:sldMk cId="3413430171" sldId="578"/>
            <ac:spMk id="8" creationId="{04FC54C4-9CAA-4451-8434-BFAFFD3C7B49}"/>
          </ac:spMkLst>
        </pc:spChg>
        <pc:spChg chg="add mod">
          <ac:chgData name="Jan Křivánek" userId="a92e7f74-d4e4-4bfc-af90-b0c63138e4a8" providerId="ADAL" clId="{EAE2C5C7-1AD9-4031-851A-721BCB00FED2}" dt="2021-03-22T18:16:30.998" v="2852" actId="1076"/>
          <ac:spMkLst>
            <pc:docMk/>
            <pc:sldMk cId="3413430171" sldId="578"/>
            <ac:spMk id="9" creationId="{CD6DC99D-F04D-42AF-A221-01AC2836E470}"/>
          </ac:spMkLst>
        </pc:spChg>
        <pc:spChg chg="add mod">
          <ac:chgData name="Jan Křivánek" userId="a92e7f74-d4e4-4bfc-af90-b0c63138e4a8" providerId="ADAL" clId="{EAE2C5C7-1AD9-4031-851A-721BCB00FED2}" dt="2021-03-22T18:16:30.998" v="2852" actId="1076"/>
          <ac:spMkLst>
            <pc:docMk/>
            <pc:sldMk cId="3413430171" sldId="578"/>
            <ac:spMk id="10" creationId="{C987D53E-94B8-4E00-A961-1B590EF77DE6}"/>
          </ac:spMkLst>
        </pc:spChg>
        <pc:picChg chg="add mod">
          <ac:chgData name="Jan Křivánek" userId="a92e7f74-d4e4-4bfc-af90-b0c63138e4a8" providerId="ADAL" clId="{EAE2C5C7-1AD9-4031-851A-721BCB00FED2}" dt="2021-03-22T18:16:07.065" v="2844" actId="208"/>
          <ac:picMkLst>
            <pc:docMk/>
            <pc:sldMk cId="3413430171" sldId="578"/>
            <ac:picMk id="17410" creationId="{7CF26403-B450-4793-8573-C8155A37B7E9}"/>
          </ac:picMkLst>
        </pc:picChg>
        <pc:picChg chg="add mod">
          <ac:chgData name="Jan Křivánek" userId="a92e7f74-d4e4-4bfc-af90-b0c63138e4a8" providerId="ADAL" clId="{EAE2C5C7-1AD9-4031-851A-721BCB00FED2}" dt="2021-03-22T18:16:07.065" v="2844" actId="208"/>
          <ac:picMkLst>
            <pc:docMk/>
            <pc:sldMk cId="3413430171" sldId="578"/>
            <ac:picMk id="17412" creationId="{F4D769DA-12C6-45A4-8CAF-BF76274C089F}"/>
          </ac:picMkLst>
        </pc:picChg>
        <pc:picChg chg="add mod">
          <ac:chgData name="Jan Křivánek" userId="a92e7f74-d4e4-4bfc-af90-b0c63138e4a8" providerId="ADAL" clId="{EAE2C5C7-1AD9-4031-851A-721BCB00FED2}" dt="2021-03-22T18:16:07.065" v="2844" actId="208"/>
          <ac:picMkLst>
            <pc:docMk/>
            <pc:sldMk cId="3413430171" sldId="578"/>
            <ac:picMk id="17414" creationId="{ADF0F819-2BD8-4425-8C53-8574D82A03DC}"/>
          </ac:picMkLst>
        </pc:picChg>
        <pc:cxnChg chg="add mod">
          <ac:chgData name="Jan Křivánek" userId="a92e7f74-d4e4-4bfc-af90-b0c63138e4a8" providerId="ADAL" clId="{EAE2C5C7-1AD9-4031-851A-721BCB00FED2}" dt="2021-03-22T18:16:30.998" v="2852" actId="1076"/>
          <ac:cxnSpMkLst>
            <pc:docMk/>
            <pc:sldMk cId="3413430171" sldId="578"/>
            <ac:cxnSpMk id="11" creationId="{728BBE9E-C68E-472A-9CCB-44A9382079F0}"/>
          </ac:cxnSpMkLst>
        </pc:cxnChg>
      </pc:sldChg>
      <pc:sldChg chg="addSp delSp add del mod">
        <pc:chgData name="Jan Křivánek" userId="a92e7f74-d4e4-4bfc-af90-b0c63138e4a8" providerId="ADAL" clId="{EAE2C5C7-1AD9-4031-851A-721BCB00FED2}" dt="2021-03-22T18:16:42.193" v="2855" actId="47"/>
        <pc:sldMkLst>
          <pc:docMk/>
          <pc:sldMk cId="0" sldId="579"/>
        </pc:sldMkLst>
        <pc:spChg chg="del">
          <ac:chgData name="Jan Křivánek" userId="a92e7f74-d4e4-4bfc-af90-b0c63138e4a8" providerId="ADAL" clId="{EAE2C5C7-1AD9-4031-851A-721BCB00FED2}" dt="2021-03-22T18:14:12.150" v="2828" actId="478"/>
          <ac:spMkLst>
            <pc:docMk/>
            <pc:sldMk cId="0" sldId="579"/>
            <ac:spMk id="4" creationId="{82D5DCB8-E56F-4B5D-BDC4-55B438677C7A}"/>
          </ac:spMkLst>
        </pc:spChg>
        <pc:spChg chg="del">
          <ac:chgData name="Jan Křivánek" userId="a92e7f74-d4e4-4bfc-af90-b0c63138e4a8" providerId="ADAL" clId="{EAE2C5C7-1AD9-4031-851A-721BCB00FED2}" dt="2021-03-22T18:14:10.846" v="2827" actId="478"/>
          <ac:spMkLst>
            <pc:docMk/>
            <pc:sldMk cId="0" sldId="579"/>
            <ac:spMk id="5" creationId="{681BA738-5758-4D01-B2B3-1E795BBB825D}"/>
          </ac:spMkLst>
        </pc:spChg>
        <pc:spChg chg="del">
          <ac:chgData name="Jan Křivánek" userId="a92e7f74-d4e4-4bfc-af90-b0c63138e4a8" providerId="ADAL" clId="{EAE2C5C7-1AD9-4031-851A-721BCB00FED2}" dt="2021-03-22T18:16:18.248" v="2846" actId="478"/>
          <ac:spMkLst>
            <pc:docMk/>
            <pc:sldMk cId="0" sldId="579"/>
            <ac:spMk id="7" creationId="{B3E2EAEC-F59F-4C17-B448-AAAB3F152881}"/>
          </ac:spMkLst>
        </pc:spChg>
        <pc:spChg chg="del">
          <ac:chgData name="Jan Křivánek" userId="a92e7f74-d4e4-4bfc-af90-b0c63138e4a8" providerId="ADAL" clId="{EAE2C5C7-1AD9-4031-851A-721BCB00FED2}" dt="2021-03-22T18:16:18.248" v="2846" actId="478"/>
          <ac:spMkLst>
            <pc:docMk/>
            <pc:sldMk cId="0" sldId="579"/>
            <ac:spMk id="25" creationId="{8F96C39B-7DF7-48B6-9ED5-35BEEE1E50D3}"/>
          </ac:spMkLst>
        </pc:spChg>
        <pc:spChg chg="del">
          <ac:chgData name="Jan Křivánek" userId="a92e7f74-d4e4-4bfc-af90-b0c63138e4a8" providerId="ADAL" clId="{EAE2C5C7-1AD9-4031-851A-721BCB00FED2}" dt="2021-03-22T18:16:18.248" v="2846" actId="478"/>
          <ac:spMkLst>
            <pc:docMk/>
            <pc:sldMk cId="0" sldId="579"/>
            <ac:spMk id="8196" creationId="{B354E442-2951-4375-9BBA-E91A3191D9CD}"/>
          </ac:spMkLst>
        </pc:spChg>
        <pc:spChg chg="del">
          <ac:chgData name="Jan Křivánek" userId="a92e7f74-d4e4-4bfc-af90-b0c63138e4a8" providerId="ADAL" clId="{EAE2C5C7-1AD9-4031-851A-721BCB00FED2}" dt="2021-03-22T18:16:21.302" v="2848" actId="478"/>
          <ac:spMkLst>
            <pc:docMk/>
            <pc:sldMk cId="0" sldId="579"/>
            <ac:spMk id="8198" creationId="{79DBD7F3-9526-461D-96C2-ED961DBA3548}"/>
          </ac:spMkLst>
        </pc:spChg>
        <pc:spChg chg="add del">
          <ac:chgData name="Jan Křivánek" userId="a92e7f74-d4e4-4bfc-af90-b0c63138e4a8" providerId="ADAL" clId="{EAE2C5C7-1AD9-4031-851A-721BCB00FED2}" dt="2021-03-22T18:16:23.262" v="2850" actId="478"/>
          <ac:spMkLst>
            <pc:docMk/>
            <pc:sldMk cId="0" sldId="579"/>
            <ac:spMk id="8199" creationId="{0BE66508-F84C-4785-96A6-CFFD39AC34F6}"/>
          </ac:spMkLst>
        </pc:spChg>
        <pc:spChg chg="del">
          <ac:chgData name="Jan Křivánek" userId="a92e7f74-d4e4-4bfc-af90-b0c63138e4a8" providerId="ADAL" clId="{EAE2C5C7-1AD9-4031-851A-721BCB00FED2}" dt="2021-03-22T18:16:18.248" v="2846" actId="478"/>
          <ac:spMkLst>
            <pc:docMk/>
            <pc:sldMk cId="0" sldId="579"/>
            <ac:spMk id="8201" creationId="{BF45F74C-B26D-4B07-AD5F-2F1134F90B23}"/>
          </ac:spMkLst>
        </pc:spChg>
        <pc:spChg chg="del">
          <ac:chgData name="Jan Křivánek" userId="a92e7f74-d4e4-4bfc-af90-b0c63138e4a8" providerId="ADAL" clId="{EAE2C5C7-1AD9-4031-851A-721BCB00FED2}" dt="2021-03-22T18:16:18.248" v="2846" actId="478"/>
          <ac:spMkLst>
            <pc:docMk/>
            <pc:sldMk cId="0" sldId="579"/>
            <ac:spMk id="8202" creationId="{8B89BF01-2AB1-4BA1-ABA1-C0A830D4D9A5}"/>
          </ac:spMkLst>
        </pc:spChg>
        <pc:spChg chg="del">
          <ac:chgData name="Jan Křivánek" userId="a92e7f74-d4e4-4bfc-af90-b0c63138e4a8" providerId="ADAL" clId="{EAE2C5C7-1AD9-4031-851A-721BCB00FED2}" dt="2021-03-22T18:14:10.178" v="2826" actId="478"/>
          <ac:spMkLst>
            <pc:docMk/>
            <pc:sldMk cId="0" sldId="579"/>
            <ac:spMk id="8204" creationId="{F0B9E324-497A-4E16-9776-3A2FD47230EE}"/>
          </ac:spMkLst>
        </pc:spChg>
        <pc:picChg chg="del">
          <ac:chgData name="Jan Křivánek" userId="a92e7f74-d4e4-4bfc-af90-b0c63138e4a8" providerId="ADAL" clId="{EAE2C5C7-1AD9-4031-851A-721BCB00FED2}" dt="2021-03-22T18:16:15.679" v="2845" actId="478"/>
          <ac:picMkLst>
            <pc:docMk/>
            <pc:sldMk cId="0" sldId="579"/>
            <ac:picMk id="8195" creationId="{BBBC7101-2306-42EE-8613-07A2EB99C201}"/>
          </ac:picMkLst>
        </pc:picChg>
        <pc:picChg chg="del">
          <ac:chgData name="Jan Křivánek" userId="a92e7f74-d4e4-4bfc-af90-b0c63138e4a8" providerId="ADAL" clId="{EAE2C5C7-1AD9-4031-851A-721BCB00FED2}" dt="2021-03-22T18:16:19.749" v="2847" actId="478"/>
          <ac:picMkLst>
            <pc:docMk/>
            <pc:sldMk cId="0" sldId="579"/>
            <ac:picMk id="8200" creationId="{4A1EE4F8-1B7B-43B3-87D9-727338AD3027}"/>
          </ac:picMkLst>
        </pc:picChg>
      </pc:sldChg>
      <pc:sldChg chg="new del">
        <pc:chgData name="Jan Křivánek" userId="a92e7f74-d4e4-4bfc-af90-b0c63138e4a8" providerId="ADAL" clId="{EAE2C5C7-1AD9-4031-851A-721BCB00FED2}" dt="2021-03-22T19:02:00.124" v="2927" actId="47"/>
        <pc:sldMkLst>
          <pc:docMk/>
          <pc:sldMk cId="3524657585" sldId="579"/>
        </pc:sldMkLst>
      </pc:sldChg>
      <pc:sldChg chg="add del">
        <pc:chgData name="Jan Křivánek" userId="a92e7f74-d4e4-4bfc-af90-b0c63138e4a8" providerId="ADAL" clId="{EAE2C5C7-1AD9-4031-851A-721BCB00FED2}" dt="2021-03-22T18:06:48.650" v="2705" actId="47"/>
        <pc:sldMkLst>
          <pc:docMk/>
          <pc:sldMk cId="3533235069" sldId="5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607C0F-3181-4F3F-BDE8-2C9F0483E6C4}" type="datetimeFigureOut">
              <a:rPr lang="cs-CZ" smtClean="0"/>
              <a:t>23.03.2021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08953-46DB-47BA-B1D3-76735B8A1C2A}" type="slidenum">
              <a:rPr lang="cs-CZ" smtClean="0"/>
              <a:t>‹#›</a:t>
            </a:fld>
            <a:endParaRPr lang="cs-CZ"/>
          </a:p>
        </p:txBody>
      </p:sp>
    </p:spTree>
    <p:extLst>
      <p:ext uri="{BB962C8B-B14F-4D97-AF65-F5344CB8AC3E}">
        <p14:creationId xmlns:p14="http://schemas.microsoft.com/office/powerpoint/2010/main" val="4144122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xfrm>
            <a:off x="381000" y="695325"/>
            <a:ext cx="6096000" cy="3429000"/>
          </a:xfrm>
          <a:noFill/>
          <a:ln>
            <a:solidFill>
              <a:srgbClr val="000000"/>
            </a:solidFill>
            <a:miter lim="800000"/>
            <a:headEnd/>
            <a:tailEnd/>
          </a:ln>
        </p:spPr>
      </p:sp>
      <p:sp>
        <p:nvSpPr>
          <p:cNvPr id="66563" name="Rectangle 3"/>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bwMode="auto">
          <a:xfrm>
            <a:off x="381000" y="695325"/>
            <a:ext cx="6096000" cy="3429000"/>
          </a:xfrm>
          <a:noFill/>
          <a:ln>
            <a:solidFill>
              <a:srgbClr val="000000"/>
            </a:solidFill>
            <a:miter lim="800000"/>
            <a:headEnd/>
            <a:tailEnd/>
          </a:ln>
        </p:spPr>
      </p:sp>
      <p:sp>
        <p:nvSpPr>
          <p:cNvPr id="73731" name="Rectangle 3"/>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9E9899-6EC2-40B0-BBBB-042386019FE6}"/>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D5046F1E-2234-4B07-B5E5-E91F3576B1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E0015A0F-EBBB-4A1C-B5F6-6567401096A3}"/>
              </a:ext>
            </a:extLst>
          </p:cNvPr>
          <p:cNvSpPr>
            <a:spLocks noGrp="1"/>
          </p:cNvSpPr>
          <p:nvPr>
            <p:ph type="dt" sz="half" idx="10"/>
          </p:nvPr>
        </p:nvSpPr>
        <p:spPr/>
        <p:txBody>
          <a:bodyPr/>
          <a:lstStyle/>
          <a:p>
            <a:fld id="{C1E56898-4212-4F23-B89E-6FF65A1D4A1E}" type="datetimeFigureOut">
              <a:rPr lang="cs-CZ" smtClean="0"/>
              <a:t>23.03.2021</a:t>
            </a:fld>
            <a:endParaRPr lang="cs-CZ"/>
          </a:p>
        </p:txBody>
      </p:sp>
      <p:sp>
        <p:nvSpPr>
          <p:cNvPr id="5" name="Zástupný symbol pro zápatí 4">
            <a:extLst>
              <a:ext uri="{FF2B5EF4-FFF2-40B4-BE49-F238E27FC236}">
                <a16:creationId xmlns:a16="http://schemas.microsoft.com/office/drawing/2014/main" id="{9B111708-5917-4FA4-ACBA-84ECE235670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68CE462-2632-4BF1-A145-88D751409036}"/>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50124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19844E-476F-4601-B3DC-7EF69E315FE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513E3B1-9254-4C2E-B043-02EA41FA19C7}"/>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CE3E2EC-EF50-4262-93B4-30C985494C29}"/>
              </a:ext>
            </a:extLst>
          </p:cNvPr>
          <p:cNvSpPr>
            <a:spLocks noGrp="1"/>
          </p:cNvSpPr>
          <p:nvPr>
            <p:ph type="dt" sz="half" idx="10"/>
          </p:nvPr>
        </p:nvSpPr>
        <p:spPr/>
        <p:txBody>
          <a:bodyPr/>
          <a:lstStyle/>
          <a:p>
            <a:fld id="{C1E56898-4212-4F23-B89E-6FF65A1D4A1E}" type="datetimeFigureOut">
              <a:rPr lang="cs-CZ" smtClean="0"/>
              <a:t>23.03.2021</a:t>
            </a:fld>
            <a:endParaRPr lang="cs-CZ"/>
          </a:p>
        </p:txBody>
      </p:sp>
      <p:sp>
        <p:nvSpPr>
          <p:cNvPr id="5" name="Zástupný symbol pro zápatí 4">
            <a:extLst>
              <a:ext uri="{FF2B5EF4-FFF2-40B4-BE49-F238E27FC236}">
                <a16:creationId xmlns:a16="http://schemas.microsoft.com/office/drawing/2014/main" id="{7CF56866-6D4B-40FC-A98E-ADF4270E6EF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FB2F455-DF2A-4092-BAAE-FC9AA352D93E}"/>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2478635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E4D3665-D10C-4E5F-9143-A8CA9489D177}"/>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FACEF3B7-361D-44A7-B1FA-3D06E49BFA64}"/>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34B8B84-2BF3-4D91-8A8D-3C91EE89C1B6}"/>
              </a:ext>
            </a:extLst>
          </p:cNvPr>
          <p:cNvSpPr>
            <a:spLocks noGrp="1"/>
          </p:cNvSpPr>
          <p:nvPr>
            <p:ph type="dt" sz="half" idx="10"/>
          </p:nvPr>
        </p:nvSpPr>
        <p:spPr/>
        <p:txBody>
          <a:bodyPr/>
          <a:lstStyle/>
          <a:p>
            <a:fld id="{C1E56898-4212-4F23-B89E-6FF65A1D4A1E}" type="datetimeFigureOut">
              <a:rPr lang="cs-CZ" smtClean="0"/>
              <a:t>23.03.2021</a:t>
            </a:fld>
            <a:endParaRPr lang="cs-CZ"/>
          </a:p>
        </p:txBody>
      </p:sp>
      <p:sp>
        <p:nvSpPr>
          <p:cNvPr id="5" name="Zástupný symbol pro zápatí 4">
            <a:extLst>
              <a:ext uri="{FF2B5EF4-FFF2-40B4-BE49-F238E27FC236}">
                <a16:creationId xmlns:a16="http://schemas.microsoft.com/office/drawing/2014/main" id="{9B42979D-4584-4E3F-9FDB-E1D8C2CD3FE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61C4E4E-5B7A-4BE8-8539-902DDB997F67}"/>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1347872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EC2912E0-FAE6-4DA3-8475-66E7DCC24D39}"/>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55E15D4C-EE34-40AD-9455-934070472E41}"/>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D31F7F49-99CF-469D-B2B5-5305CF7C3EB8}"/>
              </a:ext>
            </a:extLst>
          </p:cNvPr>
          <p:cNvSpPr>
            <a:spLocks noGrp="1" noChangeArrowheads="1"/>
          </p:cNvSpPr>
          <p:nvPr>
            <p:ph type="sldNum" sz="quarter" idx="12"/>
          </p:nvPr>
        </p:nvSpPr>
        <p:spPr>
          <a:ln/>
        </p:spPr>
        <p:txBody>
          <a:bodyPr/>
          <a:lstStyle>
            <a:lvl1pPr>
              <a:defRPr/>
            </a:lvl1pPr>
          </a:lstStyle>
          <a:p>
            <a:fld id="{94CA36A2-6083-4298-82CE-F02861B9FF36}" type="slidenum">
              <a:rPr lang="cs-CZ" altLang="cs-CZ"/>
              <a:pPr/>
              <a:t>‹#›</a:t>
            </a:fld>
            <a:endParaRPr lang="cs-CZ" altLang="cs-CZ"/>
          </a:p>
        </p:txBody>
      </p:sp>
    </p:spTree>
    <p:extLst>
      <p:ext uri="{BB962C8B-B14F-4D97-AF65-F5344CB8AC3E}">
        <p14:creationId xmlns:p14="http://schemas.microsoft.com/office/powerpoint/2010/main" val="1251203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907792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4231567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2154633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905422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495146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806538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3899248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598F4A-EF18-427B-9340-1CCA93B9B74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4A2BB7F-1A79-46FB-B8B8-0AEA8DD3DF81}"/>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7A9982D-D720-45F8-8E8E-C8BFC87D3DD0}"/>
              </a:ext>
            </a:extLst>
          </p:cNvPr>
          <p:cNvSpPr>
            <a:spLocks noGrp="1"/>
          </p:cNvSpPr>
          <p:nvPr>
            <p:ph type="dt" sz="half" idx="10"/>
          </p:nvPr>
        </p:nvSpPr>
        <p:spPr/>
        <p:txBody>
          <a:bodyPr/>
          <a:lstStyle/>
          <a:p>
            <a:fld id="{C1E56898-4212-4F23-B89E-6FF65A1D4A1E}" type="datetimeFigureOut">
              <a:rPr lang="cs-CZ" smtClean="0"/>
              <a:t>23.03.2021</a:t>
            </a:fld>
            <a:endParaRPr lang="cs-CZ"/>
          </a:p>
        </p:txBody>
      </p:sp>
      <p:sp>
        <p:nvSpPr>
          <p:cNvPr id="5" name="Zástupný symbol pro zápatí 4">
            <a:extLst>
              <a:ext uri="{FF2B5EF4-FFF2-40B4-BE49-F238E27FC236}">
                <a16:creationId xmlns:a16="http://schemas.microsoft.com/office/drawing/2014/main" id="{B95C0709-9810-4768-ABDB-CBD8172542C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ED470D3-655A-4F55-B417-9437A95D09DC}"/>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2476676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493401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3525619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3236297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431193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3F3726-85C5-4E6A-BB81-35D4802EA3E4}"/>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8B6C821E-BC13-4599-9D9B-F999465387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14C7F6B6-DC02-4EA1-9A03-82F850AFF43F}"/>
              </a:ext>
            </a:extLst>
          </p:cNvPr>
          <p:cNvSpPr>
            <a:spLocks noGrp="1"/>
          </p:cNvSpPr>
          <p:nvPr>
            <p:ph type="dt" sz="half" idx="10"/>
          </p:nvPr>
        </p:nvSpPr>
        <p:spPr/>
        <p:txBody>
          <a:bodyPr/>
          <a:lstStyle/>
          <a:p>
            <a:fld id="{C1E56898-4212-4F23-B89E-6FF65A1D4A1E}" type="datetimeFigureOut">
              <a:rPr lang="cs-CZ" smtClean="0"/>
              <a:t>23.03.2021</a:t>
            </a:fld>
            <a:endParaRPr lang="cs-CZ"/>
          </a:p>
        </p:txBody>
      </p:sp>
      <p:sp>
        <p:nvSpPr>
          <p:cNvPr id="5" name="Zástupný symbol pro zápatí 4">
            <a:extLst>
              <a:ext uri="{FF2B5EF4-FFF2-40B4-BE49-F238E27FC236}">
                <a16:creationId xmlns:a16="http://schemas.microsoft.com/office/drawing/2014/main" id="{FC8B2820-0D63-4A9E-B1C7-E84ADC7ECC7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4F6BC3B-67BB-42F4-8E1F-55C9C59ABF75}"/>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3168834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7756A0-E983-4976-B318-148E75368F1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BC6FC3C-1F1E-46E9-954A-FF8B287105D3}"/>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A82990FF-A9F3-47B4-91D7-FB1E66368A46}"/>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D492843D-BF6E-445D-BD70-66F44A6E7150}"/>
              </a:ext>
            </a:extLst>
          </p:cNvPr>
          <p:cNvSpPr>
            <a:spLocks noGrp="1"/>
          </p:cNvSpPr>
          <p:nvPr>
            <p:ph type="dt" sz="half" idx="10"/>
          </p:nvPr>
        </p:nvSpPr>
        <p:spPr/>
        <p:txBody>
          <a:bodyPr/>
          <a:lstStyle/>
          <a:p>
            <a:fld id="{C1E56898-4212-4F23-B89E-6FF65A1D4A1E}" type="datetimeFigureOut">
              <a:rPr lang="cs-CZ" smtClean="0"/>
              <a:t>23.03.2021</a:t>
            </a:fld>
            <a:endParaRPr lang="cs-CZ"/>
          </a:p>
        </p:txBody>
      </p:sp>
      <p:sp>
        <p:nvSpPr>
          <p:cNvPr id="6" name="Zástupný symbol pro zápatí 5">
            <a:extLst>
              <a:ext uri="{FF2B5EF4-FFF2-40B4-BE49-F238E27FC236}">
                <a16:creationId xmlns:a16="http://schemas.microsoft.com/office/drawing/2014/main" id="{008C2A30-66A0-4606-B2A7-9A79ABA8210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EC648B8-74E7-44B0-B0EA-01A40C1FFA1D}"/>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3833758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FA3F72-3DDA-4237-AA8C-A7D3D7CCC9CD}"/>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91D21D8F-E94A-4371-8CB6-C8195D259D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A953CA4-AFE7-419D-930C-F937F0F8A2EE}"/>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C60C3280-4302-42F6-8E2C-E3083D4B83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29E930D1-03C0-4ED3-A1F9-476157B64FFD}"/>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CA523A7A-C07B-4254-9B5E-9DE29A625E17}"/>
              </a:ext>
            </a:extLst>
          </p:cNvPr>
          <p:cNvSpPr>
            <a:spLocks noGrp="1"/>
          </p:cNvSpPr>
          <p:nvPr>
            <p:ph type="dt" sz="half" idx="10"/>
          </p:nvPr>
        </p:nvSpPr>
        <p:spPr/>
        <p:txBody>
          <a:bodyPr/>
          <a:lstStyle/>
          <a:p>
            <a:fld id="{C1E56898-4212-4F23-B89E-6FF65A1D4A1E}" type="datetimeFigureOut">
              <a:rPr lang="cs-CZ" smtClean="0"/>
              <a:t>23.03.2021</a:t>
            </a:fld>
            <a:endParaRPr lang="cs-CZ"/>
          </a:p>
        </p:txBody>
      </p:sp>
      <p:sp>
        <p:nvSpPr>
          <p:cNvPr id="8" name="Zástupný symbol pro zápatí 7">
            <a:extLst>
              <a:ext uri="{FF2B5EF4-FFF2-40B4-BE49-F238E27FC236}">
                <a16:creationId xmlns:a16="http://schemas.microsoft.com/office/drawing/2014/main" id="{BF437C77-EAA8-4047-8887-3AF30B3A2158}"/>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2BD67DC2-A5F0-448A-B7BD-0585091DAAAA}"/>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2968095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E9AF8F-2D97-4B7F-86EC-D1397E07C6EB}"/>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13EA108B-2354-4BBE-BB2E-D60E5BE41715}"/>
              </a:ext>
            </a:extLst>
          </p:cNvPr>
          <p:cNvSpPr>
            <a:spLocks noGrp="1"/>
          </p:cNvSpPr>
          <p:nvPr>
            <p:ph type="dt" sz="half" idx="10"/>
          </p:nvPr>
        </p:nvSpPr>
        <p:spPr/>
        <p:txBody>
          <a:bodyPr/>
          <a:lstStyle/>
          <a:p>
            <a:fld id="{C1E56898-4212-4F23-B89E-6FF65A1D4A1E}" type="datetimeFigureOut">
              <a:rPr lang="cs-CZ" smtClean="0"/>
              <a:t>23.03.2021</a:t>
            </a:fld>
            <a:endParaRPr lang="cs-CZ"/>
          </a:p>
        </p:txBody>
      </p:sp>
      <p:sp>
        <p:nvSpPr>
          <p:cNvPr id="4" name="Zástupný symbol pro zápatí 3">
            <a:extLst>
              <a:ext uri="{FF2B5EF4-FFF2-40B4-BE49-F238E27FC236}">
                <a16:creationId xmlns:a16="http://schemas.microsoft.com/office/drawing/2014/main" id="{9F437040-1BC7-427F-A9E7-93C22BC95995}"/>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1B310DE8-2E91-492B-8EE7-13933755EBF1}"/>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897935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39EB65D3-8997-4376-8464-3ED7EE6BBF98}"/>
              </a:ext>
            </a:extLst>
          </p:cNvPr>
          <p:cNvSpPr>
            <a:spLocks noGrp="1"/>
          </p:cNvSpPr>
          <p:nvPr>
            <p:ph type="dt" sz="half" idx="10"/>
          </p:nvPr>
        </p:nvSpPr>
        <p:spPr/>
        <p:txBody>
          <a:bodyPr/>
          <a:lstStyle/>
          <a:p>
            <a:fld id="{C1E56898-4212-4F23-B89E-6FF65A1D4A1E}" type="datetimeFigureOut">
              <a:rPr lang="cs-CZ" smtClean="0"/>
              <a:t>23.03.2021</a:t>
            </a:fld>
            <a:endParaRPr lang="cs-CZ"/>
          </a:p>
        </p:txBody>
      </p:sp>
      <p:sp>
        <p:nvSpPr>
          <p:cNvPr id="3" name="Zástupný symbol pro zápatí 2">
            <a:extLst>
              <a:ext uri="{FF2B5EF4-FFF2-40B4-BE49-F238E27FC236}">
                <a16:creationId xmlns:a16="http://schemas.microsoft.com/office/drawing/2014/main" id="{7B87A3DF-B0F1-4B5B-B942-D418240DA149}"/>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B9397076-9351-44B6-A417-19805E9EBC46}"/>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308210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5466FB-528D-4124-A17D-436AEEBF45B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6EC0D769-ADDF-4F24-BEE9-E4F9587D12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66A9561F-5491-47BD-BFAE-69BAB7EF6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BB49877-04D1-4A14-A794-009FAF53C27D}"/>
              </a:ext>
            </a:extLst>
          </p:cNvPr>
          <p:cNvSpPr>
            <a:spLocks noGrp="1"/>
          </p:cNvSpPr>
          <p:nvPr>
            <p:ph type="dt" sz="half" idx="10"/>
          </p:nvPr>
        </p:nvSpPr>
        <p:spPr/>
        <p:txBody>
          <a:bodyPr/>
          <a:lstStyle/>
          <a:p>
            <a:fld id="{C1E56898-4212-4F23-B89E-6FF65A1D4A1E}" type="datetimeFigureOut">
              <a:rPr lang="cs-CZ" smtClean="0"/>
              <a:t>23.03.2021</a:t>
            </a:fld>
            <a:endParaRPr lang="cs-CZ"/>
          </a:p>
        </p:txBody>
      </p:sp>
      <p:sp>
        <p:nvSpPr>
          <p:cNvPr id="6" name="Zástupný symbol pro zápatí 5">
            <a:extLst>
              <a:ext uri="{FF2B5EF4-FFF2-40B4-BE49-F238E27FC236}">
                <a16:creationId xmlns:a16="http://schemas.microsoft.com/office/drawing/2014/main" id="{8A786E97-542A-4651-A99D-8622DCAAB0E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7B6D255-5F3C-4D80-9BD5-F63439C9B985}"/>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3642836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5FA808-F569-4B88-9725-81DF22BB287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C20F8496-B888-4E0B-8F6D-A7C00ACD52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1E7FEC0E-12D5-4146-BA08-812497083B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465CBAB-43C1-44A4-85EE-7E60332F1880}"/>
              </a:ext>
            </a:extLst>
          </p:cNvPr>
          <p:cNvSpPr>
            <a:spLocks noGrp="1"/>
          </p:cNvSpPr>
          <p:nvPr>
            <p:ph type="dt" sz="half" idx="10"/>
          </p:nvPr>
        </p:nvSpPr>
        <p:spPr/>
        <p:txBody>
          <a:bodyPr/>
          <a:lstStyle/>
          <a:p>
            <a:fld id="{C1E56898-4212-4F23-B89E-6FF65A1D4A1E}" type="datetimeFigureOut">
              <a:rPr lang="cs-CZ" smtClean="0"/>
              <a:t>23.03.2021</a:t>
            </a:fld>
            <a:endParaRPr lang="cs-CZ"/>
          </a:p>
        </p:txBody>
      </p:sp>
      <p:sp>
        <p:nvSpPr>
          <p:cNvPr id="6" name="Zástupný symbol pro zápatí 5">
            <a:extLst>
              <a:ext uri="{FF2B5EF4-FFF2-40B4-BE49-F238E27FC236}">
                <a16:creationId xmlns:a16="http://schemas.microsoft.com/office/drawing/2014/main" id="{789AC4FE-9E24-48AE-A09B-68AC02DE35F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F8CEDC7-EA55-4286-9D23-B42AF7324345}"/>
              </a:ext>
            </a:extLst>
          </p:cNvPr>
          <p:cNvSpPr>
            <a:spLocks noGrp="1"/>
          </p:cNvSpPr>
          <p:nvPr>
            <p:ph type="sldNum" sz="quarter" idx="12"/>
          </p:nvPr>
        </p:nvSpPr>
        <p:spPr/>
        <p:txBody>
          <a:bodyPr/>
          <a:lstStyle/>
          <a:p>
            <a:fld id="{AC5044D2-8A69-4CB3-BF04-4D49DE39EEB4}" type="slidenum">
              <a:rPr lang="cs-CZ" smtClean="0"/>
              <a:t>‹#›</a:t>
            </a:fld>
            <a:endParaRPr lang="cs-CZ"/>
          </a:p>
        </p:txBody>
      </p:sp>
    </p:spTree>
    <p:extLst>
      <p:ext uri="{BB962C8B-B14F-4D97-AF65-F5344CB8AC3E}">
        <p14:creationId xmlns:p14="http://schemas.microsoft.com/office/powerpoint/2010/main" val="1512486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C3D0551F-4BAA-4BC8-B0D6-8A4A1D9DFF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DED82F6B-9130-4CD5-B92E-28DD3C06A1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4758584-F02C-4F15-B67C-F539CE9440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56898-4212-4F23-B89E-6FF65A1D4A1E}" type="datetimeFigureOut">
              <a:rPr lang="cs-CZ" smtClean="0"/>
              <a:t>23.03.2021</a:t>
            </a:fld>
            <a:endParaRPr lang="cs-CZ"/>
          </a:p>
        </p:txBody>
      </p:sp>
      <p:sp>
        <p:nvSpPr>
          <p:cNvPr id="5" name="Zástupný symbol pro zápatí 4">
            <a:extLst>
              <a:ext uri="{FF2B5EF4-FFF2-40B4-BE49-F238E27FC236}">
                <a16:creationId xmlns:a16="http://schemas.microsoft.com/office/drawing/2014/main" id="{8EE0A9B4-ED3C-4BBA-9D5E-326BAD8626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EE107580-317A-4B27-8BA5-500761937B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044D2-8A69-4CB3-BF04-4D49DE39EEB4}" type="slidenum">
              <a:rPr lang="cs-CZ" smtClean="0"/>
              <a:t>‹#›</a:t>
            </a:fld>
            <a:endParaRPr lang="cs-CZ"/>
          </a:p>
        </p:txBody>
      </p:sp>
    </p:spTree>
    <p:extLst>
      <p:ext uri="{BB962C8B-B14F-4D97-AF65-F5344CB8AC3E}">
        <p14:creationId xmlns:p14="http://schemas.microsoft.com/office/powerpoint/2010/main" val="929961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98E4DFC6-1264-4ACD-84FA-87BFC752C11F}" type="slidenum">
              <a:rPr lang="en-GB" smtClean="0"/>
              <a:pPr>
                <a:defRPr/>
              </a:pPr>
              <a:t>‹#›</a:t>
            </a:fld>
            <a:endParaRPr lang="en-GB"/>
          </a:p>
        </p:txBody>
      </p:sp>
    </p:spTree>
    <p:extLst>
      <p:ext uri="{BB962C8B-B14F-4D97-AF65-F5344CB8AC3E}">
        <p14:creationId xmlns:p14="http://schemas.microsoft.com/office/powerpoint/2010/main" val="5688695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6.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5.jpe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http://www.lab.anhb.uwa.edu.au/mb140/CorePages/Epithelia/Images/par100he.jpg" TargetMode="Externa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http://www.lab.anhb.uwa.edu.au/mb140/CorePages/Epithelia/Images/sublin100he.jpg" TargetMode="Externa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http://www.sapmed.ac.jp/histology/hist/Page09/fig03.gif" TargetMode="External"/><Relationship Id="rId7" Type="http://schemas.openxmlformats.org/officeDocument/2006/relationships/image" Target="http://www.sapmed.ac.jp/histology/hist/Page09/fig04.gif" TargetMode="External"/><Relationship Id="rId2" Type="http://schemas.openxmlformats.org/officeDocument/2006/relationships/image" Target="../media/image25.gif"/><Relationship Id="rId1" Type="http://schemas.openxmlformats.org/officeDocument/2006/relationships/slideLayout" Target="../slideLayouts/slideLayout7.xml"/><Relationship Id="rId6" Type="http://schemas.openxmlformats.org/officeDocument/2006/relationships/image" Target="../media/image27.gif"/><Relationship Id="rId5" Type="http://schemas.openxmlformats.org/officeDocument/2006/relationships/image" Target="http://www.sapmed.ac.jp/histology/hist/Page09/fig05.gif" TargetMode="External"/><Relationship Id="rId4" Type="http://schemas.openxmlformats.org/officeDocument/2006/relationships/image" Target="../media/image26.gif"/><Relationship Id="rId9" Type="http://schemas.openxmlformats.org/officeDocument/2006/relationships/image" Target="http://www.sapmed.ac.jp/histology/hist/Page09/fig06.gi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hyperlink" Target="http://images.google.com/imgres?imgurl=https://www.bioeng.auckland.ac.nz/physiome/ontologies/urinary/Cells_html_20345d53.jpg&amp;imgrefurl=https://www.bioeng.auckland.ac.nz/physiome/ontologies/urinary/cells.php&amp;usg=__f_gEgeODFLx8SZMdHm852f78vBQ=&amp;h=1066&amp;w=1011&amp;sz=216&amp;hl=cs&amp;start=159&amp;tbnid=lUQuAnU4tBd7aM:&amp;tbnh=150&amp;tbnw=142&amp;prev=/images%3Fq%3Dintercalated%2Bduct%26gbv%3D2%26ndsp%3D20%26hl%3Dcs%26sa%3DN%26start%3D140" TargetMode="External"/><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0B5D0C-29F5-45A2-9C9F-8E4A1230FB02}"/>
              </a:ext>
            </a:extLst>
          </p:cNvPr>
          <p:cNvSpPr>
            <a:spLocks noGrp="1"/>
          </p:cNvSpPr>
          <p:nvPr>
            <p:ph type="ctrTitle"/>
          </p:nvPr>
        </p:nvSpPr>
        <p:spPr/>
        <p:txBody>
          <a:bodyPr/>
          <a:lstStyle/>
          <a:p>
            <a:r>
              <a:rPr lang="cs-CZ" b="1" dirty="0"/>
              <a:t>Slinné žlázy </a:t>
            </a:r>
            <a:br>
              <a:rPr lang="cs-CZ" dirty="0"/>
            </a:br>
            <a:r>
              <a:rPr lang="cs-CZ" dirty="0"/>
              <a:t>úvod zubu</a:t>
            </a:r>
          </a:p>
        </p:txBody>
      </p:sp>
      <p:sp>
        <p:nvSpPr>
          <p:cNvPr id="3" name="Podnadpis 2">
            <a:extLst>
              <a:ext uri="{FF2B5EF4-FFF2-40B4-BE49-F238E27FC236}">
                <a16:creationId xmlns:a16="http://schemas.microsoft.com/office/drawing/2014/main" id="{4B6795E4-73BF-4106-91EB-BC2BA8D0225F}"/>
              </a:ext>
            </a:extLst>
          </p:cNvPr>
          <p:cNvSpPr>
            <a:spLocks noGrp="1"/>
          </p:cNvSpPr>
          <p:nvPr>
            <p:ph type="subTitle" idx="1"/>
          </p:nvPr>
        </p:nvSpPr>
        <p:spPr>
          <a:xfrm>
            <a:off x="1524000" y="4250967"/>
            <a:ext cx="9144000" cy="1655762"/>
          </a:xfrm>
        </p:spPr>
        <p:txBody>
          <a:bodyPr/>
          <a:lstStyle/>
          <a:p>
            <a:r>
              <a:rPr lang="cs-CZ" dirty="0"/>
              <a:t>Jan Křivánek</a:t>
            </a:r>
          </a:p>
          <a:p>
            <a:r>
              <a:rPr lang="cs-CZ" dirty="0"/>
              <a:t>23.3.2021</a:t>
            </a:r>
          </a:p>
        </p:txBody>
      </p:sp>
    </p:spTree>
    <p:extLst>
      <p:ext uri="{BB962C8B-B14F-4D97-AF65-F5344CB8AC3E}">
        <p14:creationId xmlns:p14="http://schemas.microsoft.com/office/powerpoint/2010/main" val="1914457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fPSD_4-13upr kopie"/>
          <p:cNvPicPr>
            <a:picLocks noChangeAspect="1" noChangeArrowheads="1"/>
          </p:cNvPicPr>
          <p:nvPr/>
        </p:nvPicPr>
        <p:blipFill>
          <a:blip r:embed="rId2" cstate="print">
            <a:lum bright="-6000"/>
          </a:blip>
          <a:srcRect/>
          <a:stretch>
            <a:fillRect/>
          </a:stretch>
        </p:blipFill>
        <p:spPr bwMode="auto">
          <a:xfrm>
            <a:off x="1018682" y="230820"/>
            <a:ext cx="7917172" cy="5938684"/>
          </a:xfrm>
          <a:prstGeom prst="rect">
            <a:avLst/>
          </a:prstGeom>
          <a:noFill/>
          <a:ln w="9525">
            <a:noFill/>
            <a:miter lim="800000"/>
            <a:headEnd/>
            <a:tailEnd/>
          </a:ln>
        </p:spPr>
      </p:pic>
      <p:sp>
        <p:nvSpPr>
          <p:cNvPr id="10243" name="Rectangle 7"/>
          <p:cNvSpPr>
            <a:spLocks noChangeArrowheads="1"/>
          </p:cNvSpPr>
          <p:nvPr/>
        </p:nvSpPr>
        <p:spPr bwMode="auto">
          <a:xfrm>
            <a:off x="459243" y="6227070"/>
            <a:ext cx="9036050" cy="400110"/>
          </a:xfrm>
          <a:prstGeom prst="rect">
            <a:avLst/>
          </a:prstGeom>
          <a:noFill/>
          <a:ln w="9525">
            <a:noFill/>
            <a:miter lim="800000"/>
            <a:headEnd/>
            <a:tailEnd/>
          </a:ln>
        </p:spPr>
        <p:txBody>
          <a:bodyPr anchor="ctr">
            <a:spAutoFit/>
          </a:bodyPr>
          <a:lstStyle/>
          <a:p>
            <a:pPr algn="ctr"/>
            <a:r>
              <a:rPr lang="cs-CZ" sz="2000" dirty="0"/>
              <a:t>Ř</a:t>
            </a:r>
            <a:r>
              <a:rPr lang="en-GB" sz="2000" dirty="0" err="1"/>
              <a:t>ídký</a:t>
            </a:r>
            <a:r>
              <a:rPr lang="en-GB" sz="2000" dirty="0"/>
              <a:t> </a:t>
            </a:r>
            <a:r>
              <a:rPr lang="en-GB" sz="2000" dirty="0" err="1"/>
              <a:t>až</a:t>
            </a:r>
            <a:r>
              <a:rPr lang="en-GB" sz="2000" dirty="0"/>
              <a:t> </a:t>
            </a:r>
            <a:r>
              <a:rPr lang="en-GB" sz="2000" dirty="0" err="1"/>
              <a:t>vodnatý</a:t>
            </a:r>
            <a:r>
              <a:rPr lang="en-GB" sz="2000" dirty="0"/>
              <a:t> </a:t>
            </a:r>
            <a:r>
              <a:rPr lang="cs-CZ" sz="2000" dirty="0"/>
              <a:t>sekret,</a:t>
            </a:r>
            <a:r>
              <a:rPr lang="en-GB" sz="2000" dirty="0"/>
              <a:t> </a:t>
            </a:r>
            <a:r>
              <a:rPr lang="en-GB" sz="2000" dirty="0" err="1"/>
              <a:t>bohatý</a:t>
            </a:r>
            <a:r>
              <a:rPr lang="en-GB" sz="2000" dirty="0"/>
              <a:t> </a:t>
            </a:r>
            <a:r>
              <a:rPr lang="en-GB" sz="2000" dirty="0" err="1"/>
              <a:t>na</a:t>
            </a:r>
            <a:r>
              <a:rPr lang="en-GB" sz="2000" dirty="0"/>
              <a:t> </a:t>
            </a:r>
            <a:r>
              <a:rPr lang="en-GB" sz="2000" dirty="0" err="1"/>
              <a:t>bílkoviny</a:t>
            </a:r>
            <a:r>
              <a:rPr lang="en-GB" sz="2000" dirty="0"/>
              <a:t> a </a:t>
            </a:r>
            <a:r>
              <a:rPr lang="en-GB" sz="2000" dirty="0" err="1"/>
              <a:t>enzymy</a:t>
            </a:r>
            <a:endParaRPr lang="en-GB" sz="2000" dirty="0"/>
          </a:p>
        </p:txBody>
      </p:sp>
      <p:sp>
        <p:nvSpPr>
          <p:cNvPr id="4" name="Rectangle 10">
            <a:extLst>
              <a:ext uri="{FF2B5EF4-FFF2-40B4-BE49-F238E27FC236}">
                <a16:creationId xmlns:a16="http://schemas.microsoft.com/office/drawing/2014/main" id="{83B3FBB8-CC2D-4BFE-9C76-5D1F399222F3}"/>
              </a:ext>
            </a:extLst>
          </p:cNvPr>
          <p:cNvSpPr>
            <a:spLocks noChangeArrowheads="1"/>
          </p:cNvSpPr>
          <p:nvPr/>
        </p:nvSpPr>
        <p:spPr bwMode="auto">
          <a:xfrm>
            <a:off x="9108015" y="3059668"/>
            <a:ext cx="1522789" cy="369332"/>
          </a:xfrm>
          <a:prstGeom prst="rect">
            <a:avLst/>
          </a:prstGeom>
          <a:noFill/>
          <a:ln w="9525">
            <a:noFill/>
            <a:miter lim="800000"/>
            <a:headEnd/>
            <a:tailEnd/>
          </a:ln>
        </p:spPr>
        <p:txBody>
          <a:bodyPr wrap="none">
            <a:spAutoFit/>
          </a:bodyPr>
          <a:lstStyle/>
          <a:p>
            <a:r>
              <a:rPr lang="cs-CZ" b="1" dirty="0">
                <a:solidFill>
                  <a:schemeClr val="tx1">
                    <a:lumMod val="85000"/>
                    <a:lumOff val="15000"/>
                  </a:schemeClr>
                </a:solidFill>
              </a:rPr>
              <a:t>Serózní b</a:t>
            </a:r>
            <a:r>
              <a:rPr lang="en-GB" b="1" dirty="0" err="1">
                <a:solidFill>
                  <a:schemeClr val="tx1">
                    <a:lumMod val="85000"/>
                    <a:lumOff val="15000"/>
                  </a:schemeClr>
                </a:solidFill>
              </a:rPr>
              <a:t>uňky</a:t>
            </a:r>
            <a:endParaRPr lang="cs-CZ" b="1" dirty="0">
              <a:solidFill>
                <a:schemeClr val="tx1">
                  <a:lumMod val="85000"/>
                  <a:lumOff val="15000"/>
                </a:schemeClr>
              </a:solidFill>
            </a:endParaRPr>
          </a:p>
        </p:txBody>
      </p:sp>
      <p:sp>
        <p:nvSpPr>
          <p:cNvPr id="5" name="Rectangle 10">
            <a:extLst>
              <a:ext uri="{FF2B5EF4-FFF2-40B4-BE49-F238E27FC236}">
                <a16:creationId xmlns:a16="http://schemas.microsoft.com/office/drawing/2014/main" id="{5570015B-28AE-45AE-9627-583120439270}"/>
              </a:ext>
            </a:extLst>
          </p:cNvPr>
          <p:cNvSpPr>
            <a:spLocks noChangeArrowheads="1"/>
          </p:cNvSpPr>
          <p:nvPr/>
        </p:nvSpPr>
        <p:spPr bwMode="auto">
          <a:xfrm>
            <a:off x="9103097" y="1151629"/>
            <a:ext cx="1427250" cy="369332"/>
          </a:xfrm>
          <a:prstGeom prst="rect">
            <a:avLst/>
          </a:prstGeom>
          <a:noFill/>
          <a:ln w="9525">
            <a:noFill/>
            <a:miter lim="800000"/>
            <a:headEnd/>
            <a:tailEnd/>
          </a:ln>
        </p:spPr>
        <p:txBody>
          <a:bodyPr wrap="none">
            <a:spAutoFit/>
          </a:bodyPr>
          <a:lstStyle/>
          <a:p>
            <a:r>
              <a:rPr lang="cs-CZ" b="1" dirty="0">
                <a:solidFill>
                  <a:schemeClr val="tx1">
                    <a:lumMod val="85000"/>
                    <a:lumOff val="15000"/>
                  </a:schemeClr>
                </a:solidFill>
              </a:rPr>
              <a:t>Serózní aciny</a:t>
            </a:r>
          </a:p>
        </p:txBody>
      </p:sp>
      <p:sp>
        <p:nvSpPr>
          <p:cNvPr id="2" name="Ovál 1">
            <a:extLst>
              <a:ext uri="{FF2B5EF4-FFF2-40B4-BE49-F238E27FC236}">
                <a16:creationId xmlns:a16="http://schemas.microsoft.com/office/drawing/2014/main" id="{6F62CB56-E240-410B-80B0-93AD82B6612A}"/>
              </a:ext>
            </a:extLst>
          </p:cNvPr>
          <p:cNvSpPr/>
          <p:nvPr/>
        </p:nvSpPr>
        <p:spPr>
          <a:xfrm>
            <a:off x="5541145" y="1654412"/>
            <a:ext cx="1109709" cy="115409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ál 6">
            <a:extLst>
              <a:ext uri="{FF2B5EF4-FFF2-40B4-BE49-F238E27FC236}">
                <a16:creationId xmlns:a16="http://schemas.microsoft.com/office/drawing/2014/main" id="{127D60EA-97BA-4FBF-82E9-E5F6072BB3F6}"/>
              </a:ext>
            </a:extLst>
          </p:cNvPr>
          <p:cNvSpPr/>
          <p:nvPr/>
        </p:nvSpPr>
        <p:spPr>
          <a:xfrm>
            <a:off x="6650854" y="1954023"/>
            <a:ext cx="849297" cy="88326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 name="Přímá spojnice 5">
            <a:extLst>
              <a:ext uri="{FF2B5EF4-FFF2-40B4-BE49-F238E27FC236}">
                <a16:creationId xmlns:a16="http://schemas.microsoft.com/office/drawing/2014/main" id="{CE477C1B-880E-449D-9641-407313B09F21}"/>
              </a:ext>
            </a:extLst>
          </p:cNvPr>
          <p:cNvCxnSpPr>
            <a:stCxn id="5" idx="1"/>
            <a:endCxn id="2" idx="7"/>
          </p:cNvCxnSpPr>
          <p:nvPr/>
        </p:nvCxnSpPr>
        <p:spPr>
          <a:xfrm flipH="1">
            <a:off x="6488341" y="1336295"/>
            <a:ext cx="2614756" cy="48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Přímá spojnice 9">
            <a:extLst>
              <a:ext uri="{FF2B5EF4-FFF2-40B4-BE49-F238E27FC236}">
                <a16:creationId xmlns:a16="http://schemas.microsoft.com/office/drawing/2014/main" id="{3C4859E2-F116-43BE-92F9-A6AA95370A33}"/>
              </a:ext>
            </a:extLst>
          </p:cNvPr>
          <p:cNvCxnSpPr>
            <a:cxnSpLocks/>
            <a:stCxn id="5" idx="1"/>
            <a:endCxn id="7" idx="7"/>
          </p:cNvCxnSpPr>
          <p:nvPr/>
        </p:nvCxnSpPr>
        <p:spPr>
          <a:xfrm flipH="1">
            <a:off x="7375774" y="1336295"/>
            <a:ext cx="1727323" cy="747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Přímá spojnice 12">
            <a:extLst>
              <a:ext uri="{FF2B5EF4-FFF2-40B4-BE49-F238E27FC236}">
                <a16:creationId xmlns:a16="http://schemas.microsoft.com/office/drawing/2014/main" id="{8176CDC2-4689-4A2F-AE19-48399C53DBE0}"/>
              </a:ext>
            </a:extLst>
          </p:cNvPr>
          <p:cNvCxnSpPr>
            <a:cxnSpLocks/>
            <a:stCxn id="4" idx="1"/>
          </p:cNvCxnSpPr>
          <p:nvPr/>
        </p:nvCxnSpPr>
        <p:spPr>
          <a:xfrm flipH="1">
            <a:off x="7217546" y="3244334"/>
            <a:ext cx="1890469" cy="752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Přímá spojnice 15">
            <a:extLst>
              <a:ext uri="{FF2B5EF4-FFF2-40B4-BE49-F238E27FC236}">
                <a16:creationId xmlns:a16="http://schemas.microsoft.com/office/drawing/2014/main" id="{A2AC1880-5BBA-4BCC-9CA5-E58948EB8CFB}"/>
              </a:ext>
            </a:extLst>
          </p:cNvPr>
          <p:cNvCxnSpPr>
            <a:cxnSpLocks/>
            <a:stCxn id="4" idx="1"/>
          </p:cNvCxnSpPr>
          <p:nvPr/>
        </p:nvCxnSpPr>
        <p:spPr>
          <a:xfrm flipH="1" flipV="1">
            <a:off x="7075502" y="3115227"/>
            <a:ext cx="2032513" cy="1291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Přímá spojnice 18">
            <a:extLst>
              <a:ext uri="{FF2B5EF4-FFF2-40B4-BE49-F238E27FC236}">
                <a16:creationId xmlns:a16="http://schemas.microsoft.com/office/drawing/2014/main" id="{1C44C2A1-B2DE-43AE-824F-D32E7F924A1F}"/>
              </a:ext>
            </a:extLst>
          </p:cNvPr>
          <p:cNvCxnSpPr>
            <a:cxnSpLocks/>
            <a:stCxn id="4" idx="1"/>
          </p:cNvCxnSpPr>
          <p:nvPr/>
        </p:nvCxnSpPr>
        <p:spPr>
          <a:xfrm flipH="1" flipV="1">
            <a:off x="8239435" y="2626436"/>
            <a:ext cx="868580" cy="6178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Přímá spojnice 21">
            <a:extLst>
              <a:ext uri="{FF2B5EF4-FFF2-40B4-BE49-F238E27FC236}">
                <a16:creationId xmlns:a16="http://schemas.microsoft.com/office/drawing/2014/main" id="{A11A2BCD-F413-490A-B69F-57D587990467}"/>
              </a:ext>
            </a:extLst>
          </p:cNvPr>
          <p:cNvCxnSpPr>
            <a:cxnSpLocks/>
            <a:stCxn id="4" idx="1"/>
          </p:cNvCxnSpPr>
          <p:nvPr/>
        </p:nvCxnSpPr>
        <p:spPr>
          <a:xfrm flipH="1">
            <a:off x="7874493" y="3244334"/>
            <a:ext cx="1233522" cy="540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EM7169"/>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Lst>
          </a:blip>
          <a:srcRect t="6060" b="6060"/>
          <a:stretch>
            <a:fillRect/>
          </a:stretch>
        </p:blipFill>
        <p:spPr bwMode="auto">
          <a:xfrm>
            <a:off x="1664716" y="116632"/>
            <a:ext cx="8967788" cy="5871608"/>
          </a:xfrm>
          <a:prstGeom prst="rect">
            <a:avLst/>
          </a:prstGeom>
          <a:noFill/>
          <a:ln w="9525">
            <a:noFill/>
            <a:miter lim="800000"/>
            <a:headEnd/>
            <a:tailEnd/>
          </a:ln>
        </p:spPr>
      </p:pic>
      <p:sp>
        <p:nvSpPr>
          <p:cNvPr id="11267" name="Text Box 3"/>
          <p:cNvSpPr txBox="1">
            <a:spLocks noChangeArrowheads="1"/>
          </p:cNvSpPr>
          <p:nvPr/>
        </p:nvSpPr>
        <p:spPr bwMode="auto">
          <a:xfrm>
            <a:off x="1664716" y="6040439"/>
            <a:ext cx="8967787" cy="701675"/>
          </a:xfrm>
          <a:prstGeom prst="rect">
            <a:avLst/>
          </a:prstGeom>
          <a:noFill/>
          <a:ln w="9525">
            <a:noFill/>
            <a:miter lim="800000"/>
            <a:headEnd/>
            <a:tailEnd/>
          </a:ln>
        </p:spPr>
        <p:txBody>
          <a:bodyPr wrap="square">
            <a:spAutoFit/>
          </a:bodyPr>
          <a:lstStyle/>
          <a:p>
            <a:r>
              <a:rPr lang="cs-CZ" sz="2000" b="1" dirty="0">
                <a:solidFill>
                  <a:schemeClr val="tx1">
                    <a:lumMod val="85000"/>
                    <a:lumOff val="15000"/>
                  </a:schemeClr>
                </a:solidFill>
                <a:cs typeface="Times New Roman" pitchFamily="18" charset="0"/>
              </a:rPr>
              <a:t>Parenchym slinné </a:t>
            </a:r>
            <a:r>
              <a:rPr lang="cs-CZ" sz="2000" b="1" dirty="0">
                <a:solidFill>
                  <a:schemeClr val="tx1">
                    <a:lumMod val="85000"/>
                    <a:lumOff val="15000"/>
                  </a:schemeClr>
                </a:solidFill>
              </a:rPr>
              <a:t>ž</a:t>
            </a:r>
            <a:r>
              <a:rPr lang="cs-CZ" sz="2000" b="1" dirty="0">
                <a:solidFill>
                  <a:schemeClr val="tx1">
                    <a:lumMod val="85000"/>
                    <a:lumOff val="15000"/>
                  </a:schemeClr>
                </a:solidFill>
                <a:cs typeface="Times New Roman" pitchFamily="18" charset="0"/>
              </a:rPr>
              <a:t>lázy potkana: </a:t>
            </a:r>
            <a:r>
              <a:rPr lang="cs-CZ" sz="2000" dirty="0">
                <a:solidFill>
                  <a:schemeClr val="tx1">
                    <a:lumMod val="85000"/>
                    <a:lumOff val="15000"/>
                  </a:schemeClr>
                </a:solidFill>
                <a:cs typeface="Times New Roman" pitchFamily="18" charset="0"/>
              </a:rPr>
              <a:t>SA–serózní </a:t>
            </a:r>
            <a:r>
              <a:rPr lang="cs-CZ" sz="2000" dirty="0" err="1">
                <a:solidFill>
                  <a:schemeClr val="tx1">
                    <a:lumMod val="85000"/>
                    <a:lumOff val="15000"/>
                  </a:schemeClr>
                </a:solidFill>
                <a:cs typeface="Times New Roman" pitchFamily="18" charset="0"/>
              </a:rPr>
              <a:t>acinus</a:t>
            </a:r>
            <a:r>
              <a:rPr lang="cs-CZ" sz="2000" dirty="0">
                <a:solidFill>
                  <a:schemeClr val="tx1">
                    <a:lumMod val="85000"/>
                    <a:lumOff val="15000"/>
                  </a:schemeClr>
                </a:solidFill>
                <a:cs typeface="Times New Roman" pitchFamily="18" charset="0"/>
              </a:rPr>
              <a:t>, SG–sekre</a:t>
            </a:r>
            <a:r>
              <a:rPr lang="cs-CZ" sz="2000" dirty="0">
                <a:solidFill>
                  <a:schemeClr val="tx1">
                    <a:lumMod val="85000"/>
                    <a:lumOff val="15000"/>
                  </a:schemeClr>
                </a:solidFill>
              </a:rPr>
              <a:t>č</a:t>
            </a:r>
            <a:r>
              <a:rPr lang="cs-CZ" sz="2000" dirty="0">
                <a:solidFill>
                  <a:schemeClr val="tx1">
                    <a:lumMod val="85000"/>
                    <a:lumOff val="15000"/>
                  </a:schemeClr>
                </a:solidFill>
                <a:cs typeface="Times New Roman" pitchFamily="18" charset="0"/>
              </a:rPr>
              <a:t>ní granula, K–kapilára. TEM, primární zv</a:t>
            </a:r>
            <a:r>
              <a:rPr lang="cs-CZ" sz="2000" dirty="0">
                <a:solidFill>
                  <a:schemeClr val="tx1">
                    <a:lumMod val="85000"/>
                    <a:lumOff val="15000"/>
                  </a:schemeClr>
                </a:solidFill>
              </a:rPr>
              <a:t>ě</a:t>
            </a:r>
            <a:r>
              <a:rPr lang="cs-CZ" sz="2000" dirty="0">
                <a:solidFill>
                  <a:schemeClr val="tx1">
                    <a:lumMod val="85000"/>
                    <a:lumOff val="15000"/>
                  </a:schemeClr>
                </a:solidFill>
                <a:cs typeface="Times New Roman" pitchFamily="18" charset="0"/>
              </a:rPr>
              <a:t>tšení 1 500x</a:t>
            </a:r>
            <a:endParaRPr lang="cs-CZ" sz="2000" dirty="0">
              <a:solidFill>
                <a:schemeClr val="tx1">
                  <a:lumMod val="85000"/>
                  <a:lumOff val="15000"/>
                </a:schemeClr>
              </a:solidFill>
            </a:endParaRPr>
          </a:p>
        </p:txBody>
      </p:sp>
      <p:sp>
        <p:nvSpPr>
          <p:cNvPr id="11268" name="Oval 7"/>
          <p:cNvSpPr>
            <a:spLocks noChangeArrowheads="1"/>
          </p:cNvSpPr>
          <p:nvPr/>
        </p:nvSpPr>
        <p:spPr bwMode="auto">
          <a:xfrm rot="18880430">
            <a:off x="4246134" y="651176"/>
            <a:ext cx="3900892" cy="2830983"/>
          </a:xfrm>
          <a:prstGeom prst="ellipse">
            <a:avLst/>
          </a:prstGeom>
          <a:noFill/>
          <a:ln w="38100">
            <a:solidFill>
              <a:srgbClr val="C00000"/>
            </a:solidFill>
            <a:round/>
            <a:headEnd/>
            <a:tailEnd/>
          </a:ln>
        </p:spPr>
        <p:txBody>
          <a:bodyPr wrap="none" anchor="ctr"/>
          <a:lstStyle/>
          <a:p>
            <a:pPr algn="ctr"/>
            <a:endParaRPr lang="cs-CZ">
              <a:solidFill>
                <a:srgbClr val="FF00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989814" y="82158"/>
            <a:ext cx="10284644" cy="3444020"/>
          </a:xfrm>
          <a:prstGeom prst="rect">
            <a:avLst/>
          </a:prstGeom>
          <a:noFill/>
          <a:ln w="9525">
            <a:noFill/>
            <a:miter lim="800000"/>
            <a:headEnd/>
            <a:tailEnd/>
          </a:ln>
        </p:spPr>
        <p:txBody>
          <a:bodyPr wrap="square">
            <a:spAutoFit/>
          </a:bodyPr>
          <a:lstStyle/>
          <a:p>
            <a:pPr algn="ctr">
              <a:lnSpc>
                <a:spcPct val="120000"/>
              </a:lnSpc>
            </a:pPr>
            <a:r>
              <a:rPr lang="cs-CZ" sz="2400" b="1" u="sng" dirty="0">
                <a:solidFill>
                  <a:schemeClr val="tx1">
                    <a:lumMod val="85000"/>
                    <a:lumOff val="15000"/>
                  </a:schemeClr>
                </a:solidFill>
              </a:rPr>
              <a:t>M</a:t>
            </a:r>
            <a:r>
              <a:rPr lang="en-GB" sz="2400" b="1" u="sng" dirty="0" err="1">
                <a:solidFill>
                  <a:schemeClr val="tx1">
                    <a:lumMod val="85000"/>
                    <a:lumOff val="15000"/>
                  </a:schemeClr>
                </a:solidFill>
              </a:rPr>
              <a:t>ucinózní</a:t>
            </a:r>
            <a:r>
              <a:rPr lang="en-GB" sz="2400" b="1" u="sng" dirty="0">
                <a:solidFill>
                  <a:schemeClr val="tx1">
                    <a:lumMod val="85000"/>
                    <a:lumOff val="15000"/>
                  </a:schemeClr>
                </a:solidFill>
              </a:rPr>
              <a:t> </a:t>
            </a:r>
            <a:r>
              <a:rPr lang="en-GB" sz="2400" b="1" u="sng" dirty="0" err="1">
                <a:solidFill>
                  <a:schemeClr val="tx1">
                    <a:lumMod val="85000"/>
                    <a:lumOff val="15000"/>
                  </a:schemeClr>
                </a:solidFill>
              </a:rPr>
              <a:t>tubuly</a:t>
            </a:r>
            <a:r>
              <a:rPr lang="en-GB" sz="2400" u="sng" dirty="0">
                <a:solidFill>
                  <a:schemeClr val="tx1">
                    <a:lumMod val="85000"/>
                    <a:lumOff val="15000"/>
                  </a:schemeClr>
                </a:solidFill>
              </a:rPr>
              <a:t> </a:t>
            </a:r>
            <a:endParaRPr lang="cs-CZ" sz="2000" u="sng" dirty="0">
              <a:solidFill>
                <a:schemeClr val="tx1">
                  <a:lumMod val="85000"/>
                  <a:lumOff val="15000"/>
                </a:schemeClr>
              </a:solidFill>
            </a:endParaRPr>
          </a:p>
          <a:p>
            <a:pPr>
              <a:lnSpc>
                <a:spcPct val="120000"/>
              </a:lnSpc>
            </a:pPr>
            <a:endParaRPr lang="cs-CZ" sz="900" dirty="0">
              <a:solidFill>
                <a:schemeClr val="tx1">
                  <a:lumMod val="85000"/>
                  <a:lumOff val="15000"/>
                </a:schemeClr>
              </a:solidFill>
            </a:endParaRPr>
          </a:p>
          <a:p>
            <a:pPr>
              <a:lnSpc>
                <a:spcPct val="120000"/>
              </a:lnSpc>
            </a:pPr>
            <a:r>
              <a:rPr lang="cs-CZ" dirty="0">
                <a:solidFill>
                  <a:schemeClr val="tx1">
                    <a:lumMod val="85000"/>
                    <a:lumOff val="15000"/>
                  </a:schemeClr>
                </a:solidFill>
              </a:rPr>
              <a:t>Obvykle větší průměr než serózní aciny (cca 200 um), zřetelné lumen</a:t>
            </a:r>
          </a:p>
          <a:p>
            <a:pPr>
              <a:lnSpc>
                <a:spcPct val="120000"/>
              </a:lnSpc>
            </a:pPr>
            <a:r>
              <a:rPr lang="cs-CZ" dirty="0">
                <a:solidFill>
                  <a:schemeClr val="tx1">
                    <a:lumMod val="85000"/>
                    <a:lumOff val="15000"/>
                  </a:schemeClr>
                </a:solidFill>
              </a:rPr>
              <a:t>Na řezech příčně nebo podélně </a:t>
            </a:r>
          </a:p>
          <a:p>
            <a:pPr>
              <a:lnSpc>
                <a:spcPct val="120000"/>
              </a:lnSpc>
            </a:pPr>
            <a:r>
              <a:rPr lang="cs-CZ" dirty="0">
                <a:solidFill>
                  <a:schemeClr val="tx1">
                    <a:lumMod val="85000"/>
                    <a:lumOff val="15000"/>
                  </a:schemeClr>
                </a:solidFill>
              </a:rPr>
              <a:t>      stěna: cylindrické </a:t>
            </a:r>
            <a:r>
              <a:rPr lang="cs-CZ" dirty="0" err="1">
                <a:solidFill>
                  <a:schemeClr val="tx1">
                    <a:lumMod val="85000"/>
                    <a:lumOff val="15000"/>
                  </a:schemeClr>
                </a:solidFill>
              </a:rPr>
              <a:t>mucinózní</a:t>
            </a:r>
            <a:r>
              <a:rPr lang="en-GB" dirty="0">
                <a:solidFill>
                  <a:schemeClr val="tx1">
                    <a:lumMod val="85000"/>
                    <a:lumOff val="15000"/>
                  </a:schemeClr>
                </a:solidFill>
              </a:rPr>
              <a:t> </a:t>
            </a:r>
            <a:r>
              <a:rPr lang="en-GB" dirty="0" err="1">
                <a:solidFill>
                  <a:schemeClr val="tx1">
                    <a:lumMod val="85000"/>
                    <a:lumOff val="15000"/>
                  </a:schemeClr>
                </a:solidFill>
              </a:rPr>
              <a:t>bu</a:t>
            </a:r>
            <a:r>
              <a:rPr lang="cs-CZ" dirty="0" err="1">
                <a:solidFill>
                  <a:schemeClr val="tx1">
                    <a:lumMod val="85000"/>
                    <a:lumOff val="15000"/>
                  </a:schemeClr>
                </a:solidFill>
              </a:rPr>
              <a:t>ňky</a:t>
            </a:r>
            <a:r>
              <a:rPr lang="cs-CZ" dirty="0">
                <a:solidFill>
                  <a:schemeClr val="tx1">
                    <a:lumMod val="85000"/>
                    <a:lumOff val="15000"/>
                  </a:schemeClr>
                </a:solidFill>
              </a:rPr>
              <a:t>, </a:t>
            </a:r>
            <a:r>
              <a:rPr lang="cs-CZ" dirty="0" err="1">
                <a:solidFill>
                  <a:schemeClr val="tx1">
                    <a:lumMod val="85000"/>
                    <a:lumOff val="15000"/>
                  </a:schemeClr>
                </a:solidFill>
              </a:rPr>
              <a:t>myopeitelové</a:t>
            </a:r>
            <a:r>
              <a:rPr lang="cs-CZ" dirty="0">
                <a:solidFill>
                  <a:schemeClr val="tx1">
                    <a:lumMod val="85000"/>
                    <a:lumOff val="15000"/>
                  </a:schemeClr>
                </a:solidFill>
              </a:rPr>
              <a:t> buňky a </a:t>
            </a:r>
            <a:r>
              <a:rPr lang="en-GB" dirty="0" err="1">
                <a:solidFill>
                  <a:schemeClr val="tx1">
                    <a:lumMod val="85000"/>
                    <a:lumOff val="15000"/>
                  </a:schemeClr>
                </a:solidFill>
              </a:rPr>
              <a:t>bazální</a:t>
            </a:r>
            <a:r>
              <a:rPr lang="en-GB" dirty="0">
                <a:solidFill>
                  <a:schemeClr val="tx1">
                    <a:lumMod val="85000"/>
                    <a:lumOff val="15000"/>
                  </a:schemeClr>
                </a:solidFill>
              </a:rPr>
              <a:t> </a:t>
            </a:r>
            <a:r>
              <a:rPr lang="en-GB" dirty="0" err="1">
                <a:solidFill>
                  <a:schemeClr val="tx1">
                    <a:lumMod val="85000"/>
                    <a:lumOff val="15000"/>
                  </a:schemeClr>
                </a:solidFill>
              </a:rPr>
              <a:t>membrán</a:t>
            </a:r>
            <a:r>
              <a:rPr lang="cs-CZ" dirty="0">
                <a:solidFill>
                  <a:schemeClr val="tx1">
                    <a:lumMod val="85000"/>
                    <a:lumOff val="15000"/>
                  </a:schemeClr>
                </a:solidFill>
              </a:rPr>
              <a:t>a</a:t>
            </a:r>
            <a:r>
              <a:rPr lang="en-GB" dirty="0">
                <a:solidFill>
                  <a:schemeClr val="tx1">
                    <a:lumMod val="85000"/>
                    <a:lumOff val="15000"/>
                  </a:schemeClr>
                </a:solidFill>
              </a:rPr>
              <a:t> </a:t>
            </a:r>
            <a:endParaRPr lang="cs-CZ" dirty="0">
              <a:solidFill>
                <a:schemeClr val="tx1">
                  <a:lumMod val="85000"/>
                  <a:lumOff val="15000"/>
                </a:schemeClr>
              </a:solidFill>
            </a:endParaRPr>
          </a:p>
          <a:p>
            <a:pPr>
              <a:lnSpc>
                <a:spcPct val="120000"/>
              </a:lnSpc>
            </a:pPr>
            <a:r>
              <a:rPr lang="cs-CZ" dirty="0">
                <a:solidFill>
                  <a:schemeClr val="tx1">
                    <a:lumMod val="85000"/>
                    <a:lumOff val="15000"/>
                  </a:schemeClr>
                </a:solidFill>
              </a:rPr>
              <a:t>M</a:t>
            </a:r>
            <a:r>
              <a:rPr lang="en-GB" dirty="0" err="1">
                <a:solidFill>
                  <a:schemeClr val="tx1">
                    <a:lumMod val="85000"/>
                    <a:lumOff val="15000"/>
                  </a:schemeClr>
                </a:solidFill>
              </a:rPr>
              <a:t>iskovitě</a:t>
            </a:r>
            <a:r>
              <a:rPr lang="en-GB" dirty="0">
                <a:solidFill>
                  <a:schemeClr val="tx1">
                    <a:lumMod val="85000"/>
                    <a:lumOff val="15000"/>
                  </a:schemeClr>
                </a:solidFill>
              </a:rPr>
              <a:t> </a:t>
            </a:r>
            <a:r>
              <a:rPr lang="en-GB" dirty="0" err="1">
                <a:solidFill>
                  <a:schemeClr val="tx1">
                    <a:lumMod val="85000"/>
                    <a:lumOff val="15000"/>
                  </a:schemeClr>
                </a:solidFill>
              </a:rPr>
              <a:t>oploštěl</a:t>
            </a:r>
            <a:r>
              <a:rPr lang="cs-CZ" dirty="0">
                <a:solidFill>
                  <a:schemeClr val="tx1">
                    <a:lumMod val="85000"/>
                    <a:lumOff val="15000"/>
                  </a:schemeClr>
                </a:solidFill>
              </a:rPr>
              <a:t>á</a:t>
            </a:r>
            <a:r>
              <a:rPr lang="en-GB" dirty="0">
                <a:solidFill>
                  <a:schemeClr val="tx1">
                    <a:lumMod val="85000"/>
                    <a:lumOff val="15000"/>
                  </a:schemeClr>
                </a:solidFill>
              </a:rPr>
              <a:t> </a:t>
            </a:r>
            <a:r>
              <a:rPr lang="en-GB" dirty="0" err="1">
                <a:solidFill>
                  <a:schemeClr val="tx1">
                    <a:lumMod val="85000"/>
                    <a:lumOff val="15000"/>
                  </a:schemeClr>
                </a:solidFill>
              </a:rPr>
              <a:t>jádr</a:t>
            </a:r>
            <a:r>
              <a:rPr lang="cs-CZ" dirty="0">
                <a:solidFill>
                  <a:schemeClr val="tx1">
                    <a:lumMod val="85000"/>
                    <a:lumOff val="15000"/>
                  </a:schemeClr>
                </a:solidFill>
              </a:rPr>
              <a:t>a</a:t>
            </a:r>
          </a:p>
          <a:p>
            <a:r>
              <a:rPr lang="cs-CZ" b="1" dirty="0">
                <a:solidFill>
                  <a:schemeClr val="tx1">
                    <a:lumMod val="85000"/>
                    <a:lumOff val="15000"/>
                  </a:schemeClr>
                </a:solidFill>
              </a:rPr>
              <a:t>Apexy - č</a:t>
            </a:r>
            <a:r>
              <a:rPr lang="en-GB" b="1" dirty="0" err="1">
                <a:solidFill>
                  <a:schemeClr val="tx1">
                    <a:lumMod val="85000"/>
                    <a:lumOff val="15000"/>
                  </a:schemeClr>
                </a:solidFill>
              </a:rPr>
              <a:t>etná</a:t>
            </a:r>
            <a:r>
              <a:rPr lang="en-GB" b="1" dirty="0">
                <a:solidFill>
                  <a:schemeClr val="tx1">
                    <a:lumMod val="85000"/>
                    <a:lumOff val="15000"/>
                  </a:schemeClr>
                </a:solidFill>
              </a:rPr>
              <a:t> </a:t>
            </a:r>
            <a:r>
              <a:rPr lang="en-GB" b="1" dirty="0" err="1">
                <a:solidFill>
                  <a:schemeClr val="tx1">
                    <a:lumMod val="85000"/>
                    <a:lumOff val="15000"/>
                  </a:schemeClr>
                </a:solidFill>
              </a:rPr>
              <a:t>zrn</a:t>
            </a:r>
            <a:r>
              <a:rPr lang="cs-CZ" b="1" dirty="0">
                <a:solidFill>
                  <a:schemeClr val="tx1">
                    <a:lumMod val="85000"/>
                    <a:lumOff val="15000"/>
                  </a:schemeClr>
                </a:solidFill>
              </a:rPr>
              <a:t>a</a:t>
            </a:r>
            <a:r>
              <a:rPr lang="en-GB" b="1" dirty="0">
                <a:solidFill>
                  <a:schemeClr val="tx1">
                    <a:lumMod val="85000"/>
                    <a:lumOff val="15000"/>
                  </a:schemeClr>
                </a:solidFill>
              </a:rPr>
              <a:t> </a:t>
            </a:r>
            <a:r>
              <a:rPr lang="en-GB" b="1" dirty="0" err="1">
                <a:solidFill>
                  <a:schemeClr val="tx1">
                    <a:lumMod val="85000"/>
                    <a:lumOff val="15000"/>
                  </a:schemeClr>
                </a:solidFill>
              </a:rPr>
              <a:t>mucinogenu</a:t>
            </a:r>
            <a:endParaRPr lang="cs-CZ" b="1" dirty="0">
              <a:solidFill>
                <a:schemeClr val="tx1">
                  <a:lumMod val="85000"/>
                  <a:lumOff val="15000"/>
                </a:schemeClr>
              </a:solidFill>
            </a:endParaRPr>
          </a:p>
          <a:p>
            <a:r>
              <a:rPr lang="cs-CZ" b="1" dirty="0">
                <a:solidFill>
                  <a:schemeClr val="tx1">
                    <a:lumMod val="85000"/>
                    <a:lumOff val="15000"/>
                  </a:schemeClr>
                </a:solidFill>
              </a:rPr>
              <a:t>Vazký hlenový sekret</a:t>
            </a:r>
            <a:endParaRPr lang="en-GB" b="1" dirty="0">
              <a:solidFill>
                <a:schemeClr val="tx1">
                  <a:lumMod val="85000"/>
                  <a:lumOff val="15000"/>
                </a:schemeClr>
              </a:solidFill>
            </a:endParaRPr>
          </a:p>
          <a:p>
            <a:endParaRPr lang="cs-CZ" b="1" dirty="0">
              <a:solidFill>
                <a:schemeClr val="tx1">
                  <a:lumMod val="85000"/>
                  <a:lumOff val="15000"/>
                </a:schemeClr>
              </a:solidFill>
            </a:endParaRPr>
          </a:p>
          <a:p>
            <a:endParaRPr lang="cs-CZ" b="1" dirty="0">
              <a:solidFill>
                <a:schemeClr val="tx1">
                  <a:lumMod val="85000"/>
                  <a:lumOff val="15000"/>
                </a:schemeClr>
              </a:solidFill>
            </a:endParaRPr>
          </a:p>
          <a:p>
            <a:endParaRPr lang="en-GB" dirty="0">
              <a:solidFill>
                <a:schemeClr val="tx1">
                  <a:lumMod val="85000"/>
                  <a:lumOff val="15000"/>
                </a:schemeClr>
              </a:solidFill>
            </a:endParaRPr>
          </a:p>
        </p:txBody>
      </p:sp>
      <p:sp>
        <p:nvSpPr>
          <p:cNvPr id="12291" name="Rectangle 4"/>
          <p:cNvSpPr>
            <a:spLocks noChangeArrowheads="1"/>
          </p:cNvSpPr>
          <p:nvPr/>
        </p:nvSpPr>
        <p:spPr bwMode="auto">
          <a:xfrm>
            <a:off x="1674813" y="3246439"/>
            <a:ext cx="2044700" cy="1190625"/>
          </a:xfrm>
          <a:prstGeom prst="rect">
            <a:avLst/>
          </a:prstGeom>
          <a:noFill/>
          <a:ln w="9525">
            <a:noFill/>
            <a:miter lim="800000"/>
            <a:headEnd/>
            <a:tailEnd/>
          </a:ln>
        </p:spPr>
        <p:txBody>
          <a:bodyPr>
            <a:spAutoFit/>
          </a:bodyPr>
          <a:lstStyle/>
          <a:p>
            <a:endParaRPr lang="cs-CZ" b="1">
              <a:solidFill>
                <a:schemeClr val="tx1">
                  <a:lumMod val="85000"/>
                  <a:lumOff val="15000"/>
                </a:schemeClr>
              </a:solidFill>
            </a:endParaRPr>
          </a:p>
          <a:p>
            <a:endParaRPr lang="cs-CZ" b="1">
              <a:solidFill>
                <a:schemeClr val="tx1">
                  <a:lumMod val="85000"/>
                  <a:lumOff val="15000"/>
                </a:schemeClr>
              </a:solidFill>
            </a:endParaRPr>
          </a:p>
          <a:p>
            <a:endParaRPr lang="cs-CZ" b="1">
              <a:solidFill>
                <a:schemeClr val="tx1">
                  <a:lumMod val="85000"/>
                  <a:lumOff val="15000"/>
                </a:schemeClr>
              </a:solidFill>
            </a:endParaRPr>
          </a:p>
          <a:p>
            <a:endParaRPr lang="cs-CZ" b="1">
              <a:solidFill>
                <a:schemeClr val="tx1">
                  <a:lumMod val="85000"/>
                  <a:lumOff val="15000"/>
                </a:schemeClr>
              </a:solidFill>
            </a:endParaRPr>
          </a:p>
        </p:txBody>
      </p:sp>
      <p:pic>
        <p:nvPicPr>
          <p:cNvPr id="12292" name="Picture 2" descr="fPSD_4-12upr kopie"/>
          <p:cNvPicPr>
            <a:picLocks noChangeAspect="1" noChangeArrowheads="1"/>
          </p:cNvPicPr>
          <p:nvPr/>
        </p:nvPicPr>
        <p:blipFill>
          <a:blip r:embed="rId2" cstate="print">
            <a:lum bright="-6000"/>
          </a:blip>
          <a:srcRect/>
          <a:stretch>
            <a:fillRect/>
          </a:stretch>
        </p:blipFill>
        <p:spPr bwMode="auto">
          <a:xfrm>
            <a:off x="6659564" y="3313114"/>
            <a:ext cx="3900487" cy="2924175"/>
          </a:xfrm>
          <a:prstGeom prst="rect">
            <a:avLst/>
          </a:prstGeom>
          <a:noFill/>
          <a:ln w="9525">
            <a:noFill/>
            <a:miter lim="800000"/>
            <a:headEnd/>
            <a:tailEnd/>
          </a:ln>
        </p:spPr>
      </p:pic>
      <p:pic>
        <p:nvPicPr>
          <p:cNvPr id="12293" name="Picture 2" descr="fPSD_4-11upr kopie"/>
          <p:cNvPicPr>
            <a:picLocks noChangeAspect="1" noChangeArrowheads="1"/>
          </p:cNvPicPr>
          <p:nvPr/>
        </p:nvPicPr>
        <p:blipFill>
          <a:blip r:embed="rId3" cstate="print">
            <a:lum bright="-6000"/>
          </a:blip>
          <a:srcRect/>
          <a:stretch>
            <a:fillRect/>
          </a:stretch>
        </p:blipFill>
        <p:spPr bwMode="auto">
          <a:xfrm>
            <a:off x="5702452" y="2782103"/>
            <a:ext cx="5264944" cy="3943350"/>
          </a:xfrm>
          <a:prstGeom prst="rect">
            <a:avLst/>
          </a:prstGeom>
          <a:noFill/>
          <a:ln w="9525">
            <a:noFill/>
            <a:miter lim="800000"/>
            <a:headEnd/>
            <a:tailEnd/>
          </a:ln>
        </p:spPr>
      </p:pic>
      <p:pic>
        <p:nvPicPr>
          <p:cNvPr id="12294" name="Picture 4" descr="Figure_11-15"/>
          <p:cNvPicPr>
            <a:picLocks noChangeAspect="1" noChangeArrowheads="1"/>
          </p:cNvPicPr>
          <p:nvPr/>
        </p:nvPicPr>
        <p:blipFill>
          <a:blip r:embed="rId4" cstate="print"/>
          <a:srcRect/>
          <a:stretch>
            <a:fillRect/>
          </a:stretch>
        </p:blipFill>
        <p:spPr bwMode="auto">
          <a:xfrm>
            <a:off x="917542" y="2782103"/>
            <a:ext cx="3786188" cy="397192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674703" y="115888"/>
            <a:ext cx="11336784" cy="1231106"/>
          </a:xfrm>
          <a:prstGeom prst="rect">
            <a:avLst/>
          </a:prstGeom>
          <a:noFill/>
          <a:ln w="9525">
            <a:noFill/>
            <a:miter lim="800000"/>
            <a:headEnd/>
            <a:tailEnd/>
          </a:ln>
        </p:spPr>
        <p:txBody>
          <a:bodyPr wrap="square">
            <a:spAutoFit/>
          </a:bodyPr>
          <a:lstStyle/>
          <a:p>
            <a:pPr algn="ctr">
              <a:spcBef>
                <a:spcPct val="50000"/>
              </a:spcBef>
            </a:pPr>
            <a:r>
              <a:rPr lang="cs-CZ" sz="2000" b="1" u="sng" dirty="0">
                <a:solidFill>
                  <a:schemeClr val="tx1">
                    <a:lumMod val="85000"/>
                    <a:lumOff val="15000"/>
                  </a:schemeClr>
                </a:solidFill>
              </a:rPr>
              <a:t>Tubuly s lunulami</a:t>
            </a:r>
            <a:r>
              <a:rPr lang="cs-CZ" sz="2000" dirty="0">
                <a:solidFill>
                  <a:schemeClr val="tx1">
                    <a:lumMod val="85000"/>
                    <a:lumOff val="15000"/>
                  </a:schemeClr>
                </a:solidFill>
              </a:rPr>
              <a:t> (</a:t>
            </a:r>
            <a:r>
              <a:rPr lang="en-GB" sz="2000" dirty="0" err="1">
                <a:solidFill>
                  <a:schemeClr val="tx1">
                    <a:lumMod val="85000"/>
                    <a:lumOff val="15000"/>
                  </a:schemeClr>
                </a:solidFill>
              </a:rPr>
              <a:t>Gianuzzi</a:t>
            </a:r>
            <a:r>
              <a:rPr lang="cs-CZ" sz="2000" dirty="0">
                <a:solidFill>
                  <a:schemeClr val="tx1">
                    <a:lumMod val="85000"/>
                    <a:lumOff val="15000"/>
                  </a:schemeClr>
                </a:solidFill>
              </a:rPr>
              <a:t>ho, </a:t>
            </a:r>
            <a:r>
              <a:rPr lang="en-GB" sz="2000" dirty="0">
                <a:solidFill>
                  <a:schemeClr val="tx1">
                    <a:lumMod val="85000"/>
                    <a:lumOff val="15000"/>
                  </a:schemeClr>
                </a:solidFill>
              </a:rPr>
              <a:t>von </a:t>
            </a:r>
            <a:r>
              <a:rPr lang="en-GB" sz="2000" dirty="0" err="1">
                <a:solidFill>
                  <a:schemeClr val="tx1">
                    <a:lumMod val="85000"/>
                    <a:lumOff val="15000"/>
                  </a:schemeClr>
                </a:solidFill>
              </a:rPr>
              <a:t>Ebnerovy</a:t>
            </a:r>
            <a:r>
              <a:rPr lang="cs-CZ" sz="2000" dirty="0">
                <a:solidFill>
                  <a:schemeClr val="tx1">
                    <a:lumMod val="85000"/>
                    <a:lumOff val="15000"/>
                  </a:schemeClr>
                </a:solidFill>
              </a:rPr>
              <a:t>) - </a:t>
            </a:r>
            <a:r>
              <a:rPr lang="cs-CZ" sz="2000" b="1" dirty="0" err="1">
                <a:solidFill>
                  <a:schemeClr val="tx1">
                    <a:lumMod val="85000"/>
                    <a:lumOff val="15000"/>
                  </a:schemeClr>
                </a:solidFill>
              </a:rPr>
              <a:t>tubuloacinární</a:t>
            </a:r>
            <a:r>
              <a:rPr lang="cs-CZ" sz="2000" b="1" dirty="0">
                <a:solidFill>
                  <a:schemeClr val="tx1">
                    <a:lumMod val="85000"/>
                    <a:lumOff val="15000"/>
                  </a:schemeClr>
                </a:solidFill>
              </a:rPr>
              <a:t> jednotky</a:t>
            </a:r>
          </a:p>
          <a:p>
            <a:pPr algn="ctr">
              <a:spcBef>
                <a:spcPct val="50000"/>
              </a:spcBef>
            </a:pPr>
            <a:r>
              <a:rPr lang="cs-CZ" b="1" dirty="0">
                <a:solidFill>
                  <a:schemeClr val="tx1">
                    <a:lumMod val="85000"/>
                    <a:lumOff val="15000"/>
                  </a:schemeClr>
                </a:solidFill>
              </a:rPr>
              <a:t>Lunula = agregace </a:t>
            </a:r>
            <a:r>
              <a:rPr lang="en-GB" b="1" dirty="0" err="1">
                <a:solidFill>
                  <a:schemeClr val="tx1">
                    <a:lumMod val="85000"/>
                    <a:lumOff val="15000"/>
                  </a:schemeClr>
                </a:solidFill>
              </a:rPr>
              <a:t>serózních</a:t>
            </a:r>
            <a:r>
              <a:rPr lang="en-GB" b="1" dirty="0">
                <a:solidFill>
                  <a:schemeClr val="tx1">
                    <a:lumMod val="85000"/>
                    <a:lumOff val="15000"/>
                  </a:schemeClr>
                </a:solidFill>
              </a:rPr>
              <a:t> </a:t>
            </a:r>
            <a:r>
              <a:rPr lang="en-GB" b="1" dirty="0" err="1">
                <a:solidFill>
                  <a:schemeClr val="tx1">
                    <a:lumMod val="85000"/>
                    <a:lumOff val="15000"/>
                  </a:schemeClr>
                </a:solidFill>
              </a:rPr>
              <a:t>buněk</a:t>
            </a:r>
            <a:r>
              <a:rPr lang="cs-CZ" b="1" dirty="0">
                <a:solidFill>
                  <a:schemeClr val="tx1">
                    <a:lumMod val="85000"/>
                    <a:lumOff val="15000"/>
                  </a:schemeClr>
                </a:solidFill>
              </a:rPr>
              <a:t> </a:t>
            </a:r>
            <a:r>
              <a:rPr lang="cs-CZ" dirty="0">
                <a:solidFill>
                  <a:schemeClr val="tx1">
                    <a:lumMod val="85000"/>
                    <a:lumOff val="15000"/>
                  </a:schemeClr>
                </a:solidFill>
              </a:rPr>
              <a:t>na jednom nebo obou koncích </a:t>
            </a:r>
            <a:r>
              <a:rPr lang="cs-CZ" dirty="0" err="1">
                <a:solidFill>
                  <a:schemeClr val="tx1">
                    <a:lumMod val="85000"/>
                    <a:lumOff val="15000"/>
                  </a:schemeClr>
                </a:solidFill>
              </a:rPr>
              <a:t>mucinózní</a:t>
            </a:r>
            <a:r>
              <a:rPr lang="cs-CZ" dirty="0">
                <a:solidFill>
                  <a:schemeClr val="tx1">
                    <a:lumMod val="85000"/>
                    <a:lumOff val="15000"/>
                  </a:schemeClr>
                </a:solidFill>
              </a:rPr>
              <a:t> trubičky</a:t>
            </a:r>
            <a:r>
              <a:rPr lang="cs-CZ" b="1" dirty="0">
                <a:solidFill>
                  <a:schemeClr val="tx1">
                    <a:lumMod val="85000"/>
                    <a:lumOff val="15000"/>
                  </a:schemeClr>
                </a:solidFill>
              </a:rPr>
              <a:t>, </a:t>
            </a:r>
            <a:r>
              <a:rPr lang="cs-CZ" dirty="0">
                <a:solidFill>
                  <a:schemeClr val="tx1">
                    <a:lumMod val="85000"/>
                    <a:lumOff val="15000"/>
                  </a:schemeClr>
                </a:solidFill>
              </a:rPr>
              <a:t>podobná</a:t>
            </a:r>
            <a:r>
              <a:rPr lang="cs-CZ" b="1" dirty="0">
                <a:solidFill>
                  <a:schemeClr val="tx1">
                    <a:lumMod val="85000"/>
                    <a:lumOff val="15000"/>
                  </a:schemeClr>
                </a:solidFill>
              </a:rPr>
              <a:t> srpku nebo </a:t>
            </a:r>
            <a:r>
              <a:rPr lang="en-GB" b="1" dirty="0" err="1">
                <a:solidFill>
                  <a:schemeClr val="tx1">
                    <a:lumMod val="85000"/>
                    <a:lumOff val="15000"/>
                  </a:schemeClr>
                </a:solidFill>
              </a:rPr>
              <a:t>půlměsíce</a:t>
            </a:r>
            <a:endParaRPr lang="cs-CZ" b="1" dirty="0">
              <a:solidFill>
                <a:schemeClr val="tx1">
                  <a:lumMod val="85000"/>
                  <a:lumOff val="15000"/>
                </a:schemeClr>
              </a:solidFill>
            </a:endParaRPr>
          </a:p>
          <a:p>
            <a:pPr algn="ctr">
              <a:spcBef>
                <a:spcPct val="50000"/>
              </a:spcBef>
            </a:pPr>
            <a:r>
              <a:rPr lang="cs-CZ" dirty="0">
                <a:solidFill>
                  <a:schemeClr val="tx1">
                    <a:lumMod val="85000"/>
                    <a:lumOff val="15000"/>
                  </a:schemeClr>
                </a:solidFill>
              </a:rPr>
              <a:t>vyskytují se u </a:t>
            </a:r>
            <a:r>
              <a:rPr lang="en-GB" dirty="0" err="1">
                <a:solidFill>
                  <a:schemeClr val="tx1">
                    <a:lumMod val="85000"/>
                    <a:lumOff val="15000"/>
                  </a:schemeClr>
                </a:solidFill>
              </a:rPr>
              <a:t>slinných</a:t>
            </a:r>
            <a:r>
              <a:rPr lang="en-GB" dirty="0">
                <a:solidFill>
                  <a:schemeClr val="tx1">
                    <a:lumMod val="85000"/>
                    <a:lumOff val="15000"/>
                  </a:schemeClr>
                </a:solidFill>
              </a:rPr>
              <a:t> </a:t>
            </a:r>
            <a:r>
              <a:rPr lang="en-GB" dirty="0" err="1">
                <a:solidFill>
                  <a:schemeClr val="tx1">
                    <a:lumMod val="85000"/>
                    <a:lumOff val="15000"/>
                  </a:schemeClr>
                </a:solidFill>
              </a:rPr>
              <a:t>žláz</a:t>
            </a:r>
            <a:r>
              <a:rPr lang="cs-CZ" dirty="0">
                <a:solidFill>
                  <a:schemeClr val="tx1">
                    <a:lumMod val="85000"/>
                    <a:lumOff val="15000"/>
                  </a:schemeClr>
                </a:solidFill>
              </a:rPr>
              <a:t> </a:t>
            </a:r>
            <a:r>
              <a:rPr lang="cs-CZ" dirty="0" err="1">
                <a:solidFill>
                  <a:schemeClr val="tx1">
                    <a:lumMod val="85000"/>
                    <a:lumOff val="15000"/>
                  </a:schemeClr>
                </a:solidFill>
              </a:rPr>
              <a:t>sm</a:t>
            </a:r>
            <a:r>
              <a:rPr lang="en-GB" dirty="0" err="1">
                <a:solidFill>
                  <a:schemeClr val="tx1">
                    <a:lumMod val="85000"/>
                    <a:lumOff val="15000"/>
                  </a:schemeClr>
                </a:solidFill>
              </a:rPr>
              <a:t>íšen</a:t>
            </a:r>
            <a:r>
              <a:rPr lang="cs-CZ" dirty="0" err="1">
                <a:solidFill>
                  <a:schemeClr val="tx1">
                    <a:lumMod val="85000"/>
                    <a:lumOff val="15000"/>
                  </a:schemeClr>
                </a:solidFill>
              </a:rPr>
              <a:t>ého</a:t>
            </a:r>
            <a:r>
              <a:rPr lang="cs-CZ" dirty="0">
                <a:solidFill>
                  <a:schemeClr val="tx1">
                    <a:lumMod val="85000"/>
                    <a:lumOff val="15000"/>
                  </a:schemeClr>
                </a:solidFill>
              </a:rPr>
              <a:t> typu</a:t>
            </a:r>
            <a:r>
              <a:rPr lang="en-GB" dirty="0">
                <a:solidFill>
                  <a:schemeClr val="tx1">
                    <a:lumMod val="85000"/>
                    <a:lumOff val="15000"/>
                  </a:schemeClr>
                </a:solidFill>
              </a:rPr>
              <a:t> </a:t>
            </a:r>
            <a:endParaRPr lang="en-GB" b="1" dirty="0">
              <a:solidFill>
                <a:schemeClr val="tx1">
                  <a:lumMod val="85000"/>
                  <a:lumOff val="15000"/>
                </a:schemeClr>
              </a:solidFill>
            </a:endParaRPr>
          </a:p>
        </p:txBody>
      </p:sp>
      <p:pic>
        <p:nvPicPr>
          <p:cNvPr id="14339" name="Picture 4" descr="fPSD_4-14upr kopie"/>
          <p:cNvPicPr>
            <a:picLocks noChangeAspect="1" noChangeArrowheads="1"/>
          </p:cNvPicPr>
          <p:nvPr/>
        </p:nvPicPr>
        <p:blipFill>
          <a:blip r:embed="rId2" cstate="print"/>
          <a:srcRect/>
          <a:stretch>
            <a:fillRect/>
          </a:stretch>
        </p:blipFill>
        <p:spPr bwMode="auto">
          <a:xfrm>
            <a:off x="593263" y="1612900"/>
            <a:ext cx="6669088" cy="4997450"/>
          </a:xfrm>
          <a:prstGeom prst="rect">
            <a:avLst/>
          </a:prstGeom>
          <a:noFill/>
          <a:ln w="9525">
            <a:noFill/>
            <a:miter lim="800000"/>
            <a:headEnd/>
            <a:tailEnd/>
          </a:ln>
        </p:spPr>
      </p:pic>
      <p:pic>
        <p:nvPicPr>
          <p:cNvPr id="14340" name="Obrázek 3" descr="F16_03.jpg"/>
          <p:cNvPicPr>
            <a:picLocks noChangeAspect="1"/>
          </p:cNvPicPr>
          <p:nvPr/>
        </p:nvPicPr>
        <p:blipFill>
          <a:blip r:embed="rId3" cstate="print">
            <a:lum bright="22000" contrast="12000"/>
          </a:blip>
          <a:srcRect/>
          <a:stretch>
            <a:fillRect/>
          </a:stretch>
        </p:blipFill>
        <p:spPr bwMode="auto">
          <a:xfrm>
            <a:off x="7798262" y="2268337"/>
            <a:ext cx="3800475" cy="4000500"/>
          </a:xfrm>
          <a:prstGeom prst="rect">
            <a:avLst/>
          </a:prstGeom>
          <a:noFill/>
          <a:ln w="9525">
            <a:noFill/>
            <a:miter lim="800000"/>
            <a:headEnd/>
            <a:tailEnd/>
          </a:ln>
        </p:spPr>
      </p:pic>
      <p:sp>
        <p:nvSpPr>
          <p:cNvPr id="14341" name="Rectangle 6"/>
          <p:cNvSpPr>
            <a:spLocks noChangeArrowheads="1"/>
          </p:cNvSpPr>
          <p:nvPr/>
        </p:nvSpPr>
        <p:spPr bwMode="auto">
          <a:xfrm>
            <a:off x="3112626" y="4881563"/>
            <a:ext cx="1439862" cy="936625"/>
          </a:xfrm>
          <a:prstGeom prst="rect">
            <a:avLst/>
          </a:prstGeom>
          <a:noFill/>
          <a:ln w="38100">
            <a:solidFill>
              <a:srgbClr val="0066FF"/>
            </a:solidFill>
            <a:miter lim="800000"/>
            <a:headEnd/>
            <a:tailEnd/>
          </a:ln>
        </p:spPr>
        <p:txBody>
          <a:bodyPr wrap="none" anchor="ctr"/>
          <a:lstStyle/>
          <a:p>
            <a:endParaRPr lang="cs-CZ"/>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79EC4A4-A043-417C-9CF8-8CB82237092C}"/>
              </a:ext>
            </a:extLst>
          </p:cNvPr>
          <p:cNvSpPr>
            <a:spLocks noChangeArrowheads="1"/>
          </p:cNvSpPr>
          <p:nvPr/>
        </p:nvSpPr>
        <p:spPr bwMode="auto">
          <a:xfrm>
            <a:off x="1703387" y="128169"/>
            <a:ext cx="8785225" cy="523220"/>
          </a:xfrm>
          <a:prstGeom prst="rect">
            <a:avLst/>
          </a:prstGeom>
          <a:noFill/>
          <a:ln w="9525">
            <a:noFill/>
            <a:miter lim="800000"/>
            <a:headEnd/>
            <a:tailEnd/>
          </a:ln>
        </p:spPr>
        <p:txBody>
          <a:bodyPr wrap="square">
            <a:spAutoFit/>
          </a:bodyPr>
          <a:lstStyle/>
          <a:p>
            <a:pPr algn="ctr">
              <a:spcBef>
                <a:spcPct val="50000"/>
              </a:spcBef>
            </a:pPr>
            <a:r>
              <a:rPr lang="cs-CZ" sz="2800" b="1" dirty="0">
                <a:solidFill>
                  <a:schemeClr val="tx1">
                    <a:lumMod val="85000"/>
                    <a:lumOff val="15000"/>
                  </a:schemeClr>
                </a:solidFill>
              </a:rPr>
              <a:t>S</a:t>
            </a:r>
            <a:r>
              <a:rPr lang="en-GB" sz="2800" b="1" dirty="0">
                <a:solidFill>
                  <a:schemeClr val="tx1">
                    <a:lumMod val="85000"/>
                    <a:lumOff val="15000"/>
                  </a:schemeClr>
                </a:solidFill>
              </a:rPr>
              <a:t>e</a:t>
            </a:r>
            <a:r>
              <a:rPr lang="cs-CZ" sz="2800" b="1" dirty="0" err="1">
                <a:solidFill>
                  <a:schemeClr val="tx1">
                    <a:lumMod val="85000"/>
                    <a:lumOff val="15000"/>
                  </a:schemeClr>
                </a:solidFill>
              </a:rPr>
              <a:t>kreční</a:t>
            </a:r>
            <a:r>
              <a:rPr lang="cs-CZ" sz="2800" b="1" dirty="0">
                <a:solidFill>
                  <a:schemeClr val="tx1">
                    <a:lumMod val="85000"/>
                    <a:lumOff val="15000"/>
                  </a:schemeClr>
                </a:solidFill>
              </a:rPr>
              <a:t> oddíly</a:t>
            </a:r>
          </a:p>
        </p:txBody>
      </p:sp>
      <p:sp>
        <p:nvSpPr>
          <p:cNvPr id="4" name="TextovéPole 3">
            <a:extLst>
              <a:ext uri="{FF2B5EF4-FFF2-40B4-BE49-F238E27FC236}">
                <a16:creationId xmlns:a16="http://schemas.microsoft.com/office/drawing/2014/main" id="{F27E3434-4589-483A-B395-BE3705B34D59}"/>
              </a:ext>
            </a:extLst>
          </p:cNvPr>
          <p:cNvSpPr txBox="1"/>
          <p:nvPr/>
        </p:nvSpPr>
        <p:spPr>
          <a:xfrm>
            <a:off x="4617169" y="1038001"/>
            <a:ext cx="2957659" cy="369332"/>
          </a:xfrm>
          <a:prstGeom prst="rect">
            <a:avLst/>
          </a:prstGeom>
          <a:noFill/>
        </p:spPr>
        <p:txBody>
          <a:bodyPr wrap="square">
            <a:spAutoFit/>
          </a:bodyPr>
          <a:lstStyle/>
          <a:p>
            <a:pPr algn="ctr">
              <a:spcBef>
                <a:spcPct val="50000"/>
              </a:spcBef>
            </a:pPr>
            <a:r>
              <a:rPr lang="cs-CZ" sz="1800" b="1" u="sng" dirty="0">
                <a:solidFill>
                  <a:schemeClr val="tx1">
                    <a:lumMod val="85000"/>
                    <a:lumOff val="15000"/>
                  </a:schemeClr>
                </a:solidFill>
              </a:rPr>
              <a:t>Se</a:t>
            </a:r>
            <a:r>
              <a:rPr lang="en-GB" sz="1800" b="1" u="sng" dirty="0" err="1">
                <a:solidFill>
                  <a:schemeClr val="tx1">
                    <a:lumMod val="85000"/>
                    <a:lumOff val="15000"/>
                  </a:schemeClr>
                </a:solidFill>
              </a:rPr>
              <a:t>rózní</a:t>
            </a:r>
            <a:r>
              <a:rPr lang="en-GB" sz="1800" b="1" u="sng" dirty="0">
                <a:solidFill>
                  <a:schemeClr val="tx1">
                    <a:lumMod val="85000"/>
                    <a:lumOff val="15000"/>
                  </a:schemeClr>
                </a:solidFill>
              </a:rPr>
              <a:t> </a:t>
            </a:r>
            <a:r>
              <a:rPr lang="en-GB" sz="1800" b="1" u="sng" dirty="0" err="1">
                <a:solidFill>
                  <a:schemeClr val="tx1">
                    <a:lumMod val="85000"/>
                    <a:lumOff val="15000"/>
                  </a:schemeClr>
                </a:solidFill>
              </a:rPr>
              <a:t>aciny</a:t>
            </a:r>
            <a:r>
              <a:rPr lang="en-GB" sz="1800" u="sng" dirty="0">
                <a:solidFill>
                  <a:schemeClr val="tx1">
                    <a:lumMod val="85000"/>
                    <a:lumOff val="15000"/>
                  </a:schemeClr>
                </a:solidFill>
              </a:rPr>
              <a:t> </a:t>
            </a:r>
            <a:endParaRPr lang="cs-CZ" sz="1800" u="sng" dirty="0">
              <a:solidFill>
                <a:schemeClr val="tx1">
                  <a:lumMod val="85000"/>
                  <a:lumOff val="15000"/>
                </a:schemeClr>
              </a:solidFill>
            </a:endParaRPr>
          </a:p>
        </p:txBody>
      </p:sp>
      <p:pic>
        <p:nvPicPr>
          <p:cNvPr id="6" name="Picture 4" descr="fPSD_4-13upr kopie">
            <a:extLst>
              <a:ext uri="{FF2B5EF4-FFF2-40B4-BE49-F238E27FC236}">
                <a16:creationId xmlns:a16="http://schemas.microsoft.com/office/drawing/2014/main" id="{5FEFE7DA-ABA8-40ED-A4AB-5EDC293AC8B1}"/>
              </a:ext>
            </a:extLst>
          </p:cNvPr>
          <p:cNvPicPr>
            <a:picLocks noChangeAspect="1" noChangeArrowheads="1"/>
          </p:cNvPicPr>
          <p:nvPr/>
        </p:nvPicPr>
        <p:blipFill>
          <a:blip r:embed="rId2" cstate="print">
            <a:lum bright="-6000"/>
          </a:blip>
          <a:srcRect/>
          <a:stretch>
            <a:fillRect/>
          </a:stretch>
        </p:blipFill>
        <p:spPr bwMode="auto">
          <a:xfrm>
            <a:off x="4260490" y="1486844"/>
            <a:ext cx="3673509" cy="2755505"/>
          </a:xfrm>
          <a:prstGeom prst="rect">
            <a:avLst/>
          </a:prstGeom>
          <a:noFill/>
          <a:ln w="9525">
            <a:noFill/>
            <a:miter lim="800000"/>
            <a:headEnd/>
            <a:tailEnd/>
          </a:ln>
        </p:spPr>
      </p:pic>
      <p:pic>
        <p:nvPicPr>
          <p:cNvPr id="7" name="Picture 2" descr="fPSD_4-11upr kopie">
            <a:extLst>
              <a:ext uri="{FF2B5EF4-FFF2-40B4-BE49-F238E27FC236}">
                <a16:creationId xmlns:a16="http://schemas.microsoft.com/office/drawing/2014/main" id="{9E3BD64D-91A5-413D-9402-4B52882648D9}"/>
              </a:ext>
            </a:extLst>
          </p:cNvPr>
          <p:cNvPicPr>
            <a:picLocks noChangeAspect="1" noChangeArrowheads="1"/>
          </p:cNvPicPr>
          <p:nvPr/>
        </p:nvPicPr>
        <p:blipFill>
          <a:blip r:embed="rId3" cstate="print">
            <a:lum bright="-6000"/>
          </a:blip>
          <a:srcRect/>
          <a:stretch>
            <a:fillRect/>
          </a:stretch>
        </p:blipFill>
        <p:spPr bwMode="auto">
          <a:xfrm>
            <a:off x="299697" y="1490668"/>
            <a:ext cx="3673508" cy="2751393"/>
          </a:xfrm>
          <a:prstGeom prst="rect">
            <a:avLst/>
          </a:prstGeom>
          <a:noFill/>
          <a:ln w="9525">
            <a:noFill/>
            <a:miter lim="800000"/>
            <a:headEnd/>
            <a:tailEnd/>
          </a:ln>
        </p:spPr>
      </p:pic>
      <p:pic>
        <p:nvPicPr>
          <p:cNvPr id="8" name="Picture 4" descr="fPSD_4-14upr kopie">
            <a:extLst>
              <a:ext uri="{FF2B5EF4-FFF2-40B4-BE49-F238E27FC236}">
                <a16:creationId xmlns:a16="http://schemas.microsoft.com/office/drawing/2014/main" id="{B5271CD6-799A-40DE-9AD7-C3200B1D0069}"/>
              </a:ext>
            </a:extLst>
          </p:cNvPr>
          <p:cNvPicPr>
            <a:picLocks noChangeAspect="1" noChangeArrowheads="1"/>
          </p:cNvPicPr>
          <p:nvPr/>
        </p:nvPicPr>
        <p:blipFill>
          <a:blip r:embed="rId4" cstate="print"/>
          <a:srcRect/>
          <a:stretch>
            <a:fillRect/>
          </a:stretch>
        </p:blipFill>
        <p:spPr bwMode="auto">
          <a:xfrm>
            <a:off x="8221284" y="1490668"/>
            <a:ext cx="3671730" cy="2751393"/>
          </a:xfrm>
          <a:prstGeom prst="rect">
            <a:avLst/>
          </a:prstGeom>
          <a:noFill/>
          <a:ln w="9525">
            <a:noFill/>
            <a:miter lim="800000"/>
            <a:headEnd/>
            <a:tailEnd/>
          </a:ln>
        </p:spPr>
      </p:pic>
      <p:sp>
        <p:nvSpPr>
          <p:cNvPr id="9" name="TextovéPole 8">
            <a:extLst>
              <a:ext uri="{FF2B5EF4-FFF2-40B4-BE49-F238E27FC236}">
                <a16:creationId xmlns:a16="http://schemas.microsoft.com/office/drawing/2014/main" id="{C7D39C1B-8EB5-462C-A3B8-EE0979396DFD}"/>
              </a:ext>
            </a:extLst>
          </p:cNvPr>
          <p:cNvSpPr txBox="1"/>
          <p:nvPr/>
        </p:nvSpPr>
        <p:spPr>
          <a:xfrm>
            <a:off x="508654" y="1038001"/>
            <a:ext cx="2957659" cy="369332"/>
          </a:xfrm>
          <a:prstGeom prst="rect">
            <a:avLst/>
          </a:prstGeom>
          <a:noFill/>
        </p:spPr>
        <p:txBody>
          <a:bodyPr wrap="square">
            <a:spAutoFit/>
          </a:bodyPr>
          <a:lstStyle/>
          <a:p>
            <a:pPr algn="ctr">
              <a:spcBef>
                <a:spcPct val="50000"/>
              </a:spcBef>
            </a:pPr>
            <a:r>
              <a:rPr lang="cs-CZ" sz="1800" b="1" u="sng" dirty="0" err="1">
                <a:solidFill>
                  <a:schemeClr val="tx1">
                    <a:lumMod val="85000"/>
                    <a:lumOff val="15000"/>
                  </a:schemeClr>
                </a:solidFill>
              </a:rPr>
              <a:t>Mucinózní</a:t>
            </a:r>
            <a:r>
              <a:rPr lang="cs-CZ" sz="1800" b="1" u="sng" dirty="0">
                <a:solidFill>
                  <a:schemeClr val="tx1">
                    <a:lumMod val="85000"/>
                    <a:lumOff val="15000"/>
                  </a:schemeClr>
                </a:solidFill>
              </a:rPr>
              <a:t> tubuly</a:t>
            </a:r>
            <a:endParaRPr lang="cs-CZ" sz="1800" u="sng" dirty="0">
              <a:solidFill>
                <a:schemeClr val="tx1">
                  <a:lumMod val="85000"/>
                  <a:lumOff val="15000"/>
                </a:schemeClr>
              </a:solidFill>
            </a:endParaRPr>
          </a:p>
        </p:txBody>
      </p:sp>
      <p:sp>
        <p:nvSpPr>
          <p:cNvPr id="11" name="TextovéPole 10">
            <a:extLst>
              <a:ext uri="{FF2B5EF4-FFF2-40B4-BE49-F238E27FC236}">
                <a16:creationId xmlns:a16="http://schemas.microsoft.com/office/drawing/2014/main" id="{348C20C8-A2A3-48CD-ABC5-8B7579F70EF6}"/>
              </a:ext>
            </a:extLst>
          </p:cNvPr>
          <p:cNvSpPr txBox="1"/>
          <p:nvPr/>
        </p:nvSpPr>
        <p:spPr>
          <a:xfrm>
            <a:off x="9002525" y="1038001"/>
            <a:ext cx="2109247" cy="369332"/>
          </a:xfrm>
          <a:prstGeom prst="rect">
            <a:avLst/>
          </a:prstGeom>
          <a:noFill/>
        </p:spPr>
        <p:txBody>
          <a:bodyPr wrap="square">
            <a:spAutoFit/>
          </a:bodyPr>
          <a:lstStyle>
            <a:defPPr>
              <a:defRPr lang="cs-CZ"/>
            </a:defPPr>
            <a:lvl1pPr algn="ctr">
              <a:spcBef>
                <a:spcPct val="50000"/>
              </a:spcBef>
              <a:defRPr b="1" u="sng">
                <a:solidFill>
                  <a:schemeClr val="tx1">
                    <a:lumMod val="85000"/>
                    <a:lumOff val="15000"/>
                  </a:schemeClr>
                </a:solidFill>
              </a:defRPr>
            </a:lvl1pPr>
          </a:lstStyle>
          <a:p>
            <a:r>
              <a:rPr lang="cs-CZ" dirty="0"/>
              <a:t>Tubuly s lunulami </a:t>
            </a:r>
          </a:p>
        </p:txBody>
      </p:sp>
      <p:pic>
        <p:nvPicPr>
          <p:cNvPr id="12" name="Picture 4" descr="Figure_11-15">
            <a:extLst>
              <a:ext uri="{FF2B5EF4-FFF2-40B4-BE49-F238E27FC236}">
                <a16:creationId xmlns:a16="http://schemas.microsoft.com/office/drawing/2014/main" id="{2E15E2FB-6956-4D64-8036-4A27F545300A}"/>
              </a:ext>
            </a:extLst>
          </p:cNvPr>
          <p:cNvPicPr>
            <a:picLocks noChangeAspect="1" noChangeArrowheads="1"/>
          </p:cNvPicPr>
          <p:nvPr/>
        </p:nvPicPr>
        <p:blipFill>
          <a:blip r:embed="rId5" cstate="print"/>
          <a:srcRect/>
          <a:stretch>
            <a:fillRect/>
          </a:stretch>
        </p:blipFill>
        <p:spPr bwMode="auto">
          <a:xfrm>
            <a:off x="766713" y="4430594"/>
            <a:ext cx="2191719" cy="2299237"/>
          </a:xfrm>
          <a:prstGeom prst="rect">
            <a:avLst/>
          </a:prstGeom>
          <a:noFill/>
          <a:ln w="9525">
            <a:noFill/>
            <a:miter lim="800000"/>
            <a:headEnd/>
            <a:tailEnd/>
          </a:ln>
        </p:spPr>
      </p:pic>
      <p:pic>
        <p:nvPicPr>
          <p:cNvPr id="13" name="Picture 8" descr="Figure_11-11">
            <a:extLst>
              <a:ext uri="{FF2B5EF4-FFF2-40B4-BE49-F238E27FC236}">
                <a16:creationId xmlns:a16="http://schemas.microsoft.com/office/drawing/2014/main" id="{92E14EC2-3873-422B-B212-34F330944BE7}"/>
              </a:ext>
            </a:extLst>
          </p:cNvPr>
          <p:cNvPicPr>
            <a:picLocks noChangeAspect="1" noChangeArrowheads="1"/>
          </p:cNvPicPr>
          <p:nvPr/>
        </p:nvPicPr>
        <p:blipFill>
          <a:blip r:embed="rId6" cstate="print"/>
          <a:srcRect/>
          <a:stretch>
            <a:fillRect/>
          </a:stretch>
        </p:blipFill>
        <p:spPr bwMode="auto">
          <a:xfrm>
            <a:off x="5000140" y="4455406"/>
            <a:ext cx="2191719" cy="2274425"/>
          </a:xfrm>
          <a:prstGeom prst="rect">
            <a:avLst/>
          </a:prstGeom>
          <a:noFill/>
          <a:ln w="9525">
            <a:noFill/>
            <a:miter lim="800000"/>
            <a:headEnd/>
            <a:tailEnd/>
          </a:ln>
        </p:spPr>
      </p:pic>
      <p:pic>
        <p:nvPicPr>
          <p:cNvPr id="14" name="Obrázek 3" descr="F16_03.jpg">
            <a:extLst>
              <a:ext uri="{FF2B5EF4-FFF2-40B4-BE49-F238E27FC236}">
                <a16:creationId xmlns:a16="http://schemas.microsoft.com/office/drawing/2014/main" id="{FDEC9BF2-E005-4239-96ED-88ED12DD93FF}"/>
              </a:ext>
            </a:extLst>
          </p:cNvPr>
          <p:cNvPicPr>
            <a:picLocks noChangeAspect="1"/>
          </p:cNvPicPr>
          <p:nvPr/>
        </p:nvPicPr>
        <p:blipFill>
          <a:blip r:embed="rId7" cstate="print">
            <a:lum bright="22000" contrast="12000"/>
          </a:blip>
          <a:srcRect/>
          <a:stretch>
            <a:fillRect/>
          </a:stretch>
        </p:blipFill>
        <p:spPr bwMode="auto">
          <a:xfrm>
            <a:off x="9002525" y="4426675"/>
            <a:ext cx="2191719" cy="2307073"/>
          </a:xfrm>
          <a:prstGeom prst="rect">
            <a:avLst/>
          </a:prstGeom>
          <a:noFill/>
          <a:ln w="9525">
            <a:noFill/>
            <a:miter lim="800000"/>
            <a:headEnd/>
            <a:tailEnd/>
          </a:ln>
        </p:spPr>
      </p:pic>
    </p:spTree>
    <p:extLst>
      <p:ext uri="{BB962C8B-B14F-4D97-AF65-F5344CB8AC3E}">
        <p14:creationId xmlns:p14="http://schemas.microsoft.com/office/powerpoint/2010/main" val="3582501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A3FBC92F-A5CE-4818-8515-2CD426B4E672}"/>
              </a:ext>
            </a:extLst>
          </p:cNvPr>
          <p:cNvSpPr txBox="1">
            <a:spLocks noChangeArrowheads="1"/>
          </p:cNvSpPr>
          <p:nvPr/>
        </p:nvSpPr>
        <p:spPr>
          <a:xfrm>
            <a:off x="1329179" y="1197220"/>
            <a:ext cx="4495800" cy="49289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t>Serózní acinus</a:t>
            </a:r>
          </a:p>
          <a:p>
            <a:endParaRPr lang="cs-CZ" altLang="cs-CZ" sz="2400" dirty="0"/>
          </a:p>
          <a:p>
            <a:r>
              <a:rPr lang="cs-CZ" altLang="cs-CZ" sz="2400" dirty="0" err="1"/>
              <a:t>Mucinózní</a:t>
            </a:r>
            <a:r>
              <a:rPr lang="cs-CZ" altLang="cs-CZ" sz="2400" dirty="0"/>
              <a:t> tubulus</a:t>
            </a:r>
          </a:p>
          <a:p>
            <a:endParaRPr lang="cs-CZ" altLang="cs-CZ" sz="2400" dirty="0"/>
          </a:p>
          <a:p>
            <a:pPr>
              <a:lnSpc>
                <a:spcPct val="80000"/>
              </a:lnSpc>
            </a:pPr>
            <a:r>
              <a:rPr lang="cs-CZ" altLang="cs-CZ" sz="2400" dirty="0"/>
              <a:t>Lunula (</a:t>
            </a:r>
            <a:r>
              <a:rPr lang="cs-CZ" altLang="cs-CZ" sz="2400" dirty="0" err="1"/>
              <a:t>Gianuzzi</a:t>
            </a:r>
            <a:r>
              <a:rPr lang="cs-CZ" altLang="cs-CZ" sz="2400" dirty="0"/>
              <a:t>)</a:t>
            </a:r>
          </a:p>
        </p:txBody>
      </p:sp>
      <p:pic>
        <p:nvPicPr>
          <p:cNvPr id="4" name="parotid2he" descr="http://www.lab.anhb.uwa.edu.au/mb140/CorePages/Epithelia/Images/par100he.jpg">
            <a:extLst>
              <a:ext uri="{FF2B5EF4-FFF2-40B4-BE49-F238E27FC236}">
                <a16:creationId xmlns:a16="http://schemas.microsoft.com/office/drawing/2014/main" id="{DD1949F5-230E-48A6-8123-B05A142E3B7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a:xfrm>
            <a:off x="8673282" y="1116111"/>
            <a:ext cx="2987675" cy="3816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9" descr="http://www.lab.anhb.uwa.edu.au/mb140/CorePages/Epithelia/Images/sublin100he.jpg">
            <a:extLst>
              <a:ext uri="{FF2B5EF4-FFF2-40B4-BE49-F238E27FC236}">
                <a16:creationId xmlns:a16="http://schemas.microsoft.com/office/drawing/2014/main" id="{EF15DC21-D087-46E4-8AF9-159B2E52A42E}"/>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a:xfrm>
            <a:off x="4923986" y="1919599"/>
            <a:ext cx="2916237" cy="3816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1" descr="par45he">
            <a:extLst>
              <a:ext uri="{FF2B5EF4-FFF2-40B4-BE49-F238E27FC236}">
                <a16:creationId xmlns:a16="http://schemas.microsoft.com/office/drawing/2014/main" id="{6329D80A-DD3E-49F1-9A66-292828F55E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329179" y="3933825"/>
            <a:ext cx="2843213" cy="2924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Line 13">
            <a:extLst>
              <a:ext uri="{FF2B5EF4-FFF2-40B4-BE49-F238E27FC236}">
                <a16:creationId xmlns:a16="http://schemas.microsoft.com/office/drawing/2014/main" id="{88BC6AF0-252F-4256-BD16-5F04C581B55C}"/>
              </a:ext>
            </a:extLst>
          </p:cNvPr>
          <p:cNvSpPr>
            <a:spLocks noChangeShapeType="1"/>
          </p:cNvSpPr>
          <p:nvPr/>
        </p:nvSpPr>
        <p:spPr bwMode="auto">
          <a:xfrm>
            <a:off x="4172393" y="1398784"/>
            <a:ext cx="4330584" cy="0"/>
          </a:xfrm>
          <a:prstGeom prst="line">
            <a:avLst/>
          </a:prstGeom>
          <a:noFill/>
          <a:ln w="3810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8" name="Line 15">
            <a:extLst>
              <a:ext uri="{FF2B5EF4-FFF2-40B4-BE49-F238E27FC236}">
                <a16:creationId xmlns:a16="http://schemas.microsoft.com/office/drawing/2014/main" id="{30702D72-681C-4354-8D24-9BB42ACD9C29}"/>
              </a:ext>
            </a:extLst>
          </p:cNvPr>
          <p:cNvSpPr>
            <a:spLocks noChangeShapeType="1"/>
          </p:cNvSpPr>
          <p:nvPr/>
        </p:nvSpPr>
        <p:spPr bwMode="auto">
          <a:xfrm>
            <a:off x="4172392" y="2321220"/>
            <a:ext cx="603593" cy="0"/>
          </a:xfrm>
          <a:prstGeom prst="line">
            <a:avLst/>
          </a:prstGeom>
          <a:noFill/>
          <a:ln w="3810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9" name="Line 16">
            <a:extLst>
              <a:ext uri="{FF2B5EF4-FFF2-40B4-BE49-F238E27FC236}">
                <a16:creationId xmlns:a16="http://schemas.microsoft.com/office/drawing/2014/main" id="{464B1173-602A-4DB8-8030-E036BAAF0670}"/>
              </a:ext>
            </a:extLst>
          </p:cNvPr>
          <p:cNvSpPr>
            <a:spLocks noChangeShapeType="1"/>
          </p:cNvSpPr>
          <p:nvPr/>
        </p:nvSpPr>
        <p:spPr bwMode="auto">
          <a:xfrm>
            <a:off x="2377977" y="3429000"/>
            <a:ext cx="0" cy="398774"/>
          </a:xfrm>
          <a:prstGeom prst="line">
            <a:avLst/>
          </a:prstGeom>
          <a:noFill/>
          <a:ln w="3810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0" name="Rectangle 3">
            <a:extLst>
              <a:ext uri="{FF2B5EF4-FFF2-40B4-BE49-F238E27FC236}">
                <a16:creationId xmlns:a16="http://schemas.microsoft.com/office/drawing/2014/main" id="{104D23CD-897A-44F2-8919-ADD5C6DA64B4}"/>
              </a:ext>
            </a:extLst>
          </p:cNvPr>
          <p:cNvSpPr>
            <a:spLocks noChangeArrowheads="1"/>
          </p:cNvSpPr>
          <p:nvPr/>
        </p:nvSpPr>
        <p:spPr bwMode="auto">
          <a:xfrm>
            <a:off x="1703387" y="128169"/>
            <a:ext cx="8785225" cy="523220"/>
          </a:xfrm>
          <a:prstGeom prst="rect">
            <a:avLst/>
          </a:prstGeom>
          <a:noFill/>
          <a:ln w="9525">
            <a:noFill/>
            <a:miter lim="800000"/>
            <a:headEnd/>
            <a:tailEnd/>
          </a:ln>
        </p:spPr>
        <p:txBody>
          <a:bodyPr wrap="square">
            <a:spAutoFit/>
          </a:bodyPr>
          <a:lstStyle/>
          <a:p>
            <a:pPr algn="ctr">
              <a:spcBef>
                <a:spcPct val="50000"/>
              </a:spcBef>
            </a:pPr>
            <a:r>
              <a:rPr lang="cs-CZ" sz="2800" b="1" dirty="0">
                <a:solidFill>
                  <a:schemeClr val="tx1">
                    <a:lumMod val="85000"/>
                    <a:lumOff val="15000"/>
                  </a:schemeClr>
                </a:solidFill>
              </a:rPr>
              <a:t>S</a:t>
            </a:r>
            <a:r>
              <a:rPr lang="en-GB" sz="2800" b="1" dirty="0">
                <a:solidFill>
                  <a:schemeClr val="tx1">
                    <a:lumMod val="85000"/>
                    <a:lumOff val="15000"/>
                  </a:schemeClr>
                </a:solidFill>
              </a:rPr>
              <a:t>e</a:t>
            </a:r>
            <a:r>
              <a:rPr lang="cs-CZ" sz="2800" b="1" dirty="0" err="1">
                <a:solidFill>
                  <a:schemeClr val="tx1">
                    <a:lumMod val="85000"/>
                    <a:lumOff val="15000"/>
                  </a:schemeClr>
                </a:solidFill>
              </a:rPr>
              <a:t>kreční</a:t>
            </a:r>
            <a:r>
              <a:rPr lang="cs-CZ" sz="2800" b="1" dirty="0">
                <a:solidFill>
                  <a:schemeClr val="tx1">
                    <a:lumMod val="85000"/>
                    <a:lumOff val="15000"/>
                  </a:schemeClr>
                </a:solidFill>
              </a:rPr>
              <a:t> oddíly</a:t>
            </a:r>
          </a:p>
        </p:txBody>
      </p:sp>
    </p:spTree>
    <p:extLst>
      <p:ext uri="{BB962C8B-B14F-4D97-AF65-F5344CB8AC3E}">
        <p14:creationId xmlns:p14="http://schemas.microsoft.com/office/powerpoint/2010/main" val="603069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707011" y="214481"/>
            <a:ext cx="11170763" cy="3345531"/>
          </a:xfrm>
          <a:prstGeom prst="rect">
            <a:avLst/>
          </a:prstGeom>
          <a:noFill/>
          <a:ln w="9525">
            <a:noFill/>
            <a:miter lim="800000"/>
            <a:headEnd/>
            <a:tailEnd/>
          </a:ln>
        </p:spPr>
        <p:txBody>
          <a:bodyPr wrap="square">
            <a:spAutoFit/>
          </a:bodyPr>
          <a:lstStyle/>
          <a:p>
            <a:pPr algn="ctr">
              <a:spcBef>
                <a:spcPct val="50000"/>
              </a:spcBef>
            </a:pPr>
            <a:r>
              <a:rPr lang="cs-CZ" sz="2400" b="1" dirty="0" err="1">
                <a:solidFill>
                  <a:schemeClr val="tx1">
                    <a:lumMod val="85000"/>
                    <a:lumOff val="15000"/>
                  </a:schemeClr>
                </a:solidFill>
              </a:rPr>
              <a:t>Myoepitelové</a:t>
            </a:r>
            <a:r>
              <a:rPr lang="cs-CZ" sz="2400" b="1" dirty="0">
                <a:solidFill>
                  <a:schemeClr val="tx1">
                    <a:lumMod val="85000"/>
                    <a:lumOff val="15000"/>
                  </a:schemeClr>
                </a:solidFill>
              </a:rPr>
              <a:t> buňky</a:t>
            </a:r>
          </a:p>
          <a:p>
            <a:pPr>
              <a:lnSpc>
                <a:spcPct val="90000"/>
              </a:lnSpc>
              <a:spcBef>
                <a:spcPct val="50000"/>
              </a:spcBef>
            </a:pPr>
            <a:endParaRPr lang="cs-CZ" sz="1050" b="1" dirty="0">
              <a:solidFill>
                <a:schemeClr val="tx1">
                  <a:lumMod val="85000"/>
                  <a:lumOff val="15000"/>
                </a:schemeClr>
              </a:solidFill>
            </a:endParaRPr>
          </a:p>
          <a:p>
            <a:pPr>
              <a:lnSpc>
                <a:spcPct val="90000"/>
              </a:lnSpc>
              <a:spcBef>
                <a:spcPct val="50000"/>
              </a:spcBef>
            </a:pPr>
            <a:r>
              <a:rPr lang="cs-CZ" b="1" dirty="0">
                <a:solidFill>
                  <a:schemeClr val="tx1">
                    <a:lumMod val="85000"/>
                    <a:lumOff val="15000"/>
                  </a:schemeClr>
                </a:solidFill>
              </a:rPr>
              <a:t>Schopné kontrakce, Vegetativní řízení</a:t>
            </a:r>
          </a:p>
          <a:p>
            <a:pPr>
              <a:lnSpc>
                <a:spcPct val="90000"/>
              </a:lnSpc>
              <a:spcBef>
                <a:spcPct val="50000"/>
              </a:spcBef>
            </a:pPr>
            <a:r>
              <a:rPr lang="cs-CZ" dirty="0">
                <a:solidFill>
                  <a:schemeClr val="tx1">
                    <a:lumMod val="85000"/>
                    <a:lumOff val="15000"/>
                  </a:schemeClr>
                </a:solidFill>
              </a:rPr>
              <a:t>Regulují </a:t>
            </a:r>
            <a:r>
              <a:rPr lang="cs-CZ" b="1" dirty="0">
                <a:solidFill>
                  <a:schemeClr val="tx1">
                    <a:lumMod val="85000"/>
                    <a:lumOff val="15000"/>
                  </a:schemeClr>
                </a:solidFill>
              </a:rPr>
              <a:t>vylučování sekretu</a:t>
            </a:r>
            <a:r>
              <a:rPr lang="cs-CZ" dirty="0">
                <a:solidFill>
                  <a:schemeClr val="tx1">
                    <a:lumMod val="85000"/>
                    <a:lumOff val="15000"/>
                  </a:schemeClr>
                </a:solidFill>
              </a:rPr>
              <a:t>, řídí </a:t>
            </a:r>
            <a:r>
              <a:rPr lang="cs-CZ" b="1" dirty="0">
                <a:solidFill>
                  <a:schemeClr val="tx1">
                    <a:lumMod val="85000"/>
                    <a:lumOff val="15000"/>
                  </a:schemeClr>
                </a:solidFill>
              </a:rPr>
              <a:t>přísun živin </a:t>
            </a:r>
            <a:r>
              <a:rPr lang="cs-CZ" dirty="0">
                <a:solidFill>
                  <a:schemeClr val="tx1">
                    <a:lumMod val="85000"/>
                    <a:lumOff val="15000"/>
                  </a:schemeClr>
                </a:solidFill>
              </a:rPr>
              <a:t>a kontrolují </a:t>
            </a:r>
            <a:r>
              <a:rPr lang="cs-CZ" b="1" dirty="0">
                <a:solidFill>
                  <a:schemeClr val="tx1">
                    <a:lumMod val="85000"/>
                    <a:lumOff val="15000"/>
                  </a:schemeClr>
                </a:solidFill>
              </a:rPr>
              <a:t>elektrolyty</a:t>
            </a:r>
          </a:p>
          <a:p>
            <a:pPr>
              <a:lnSpc>
                <a:spcPct val="90000"/>
              </a:lnSpc>
              <a:spcBef>
                <a:spcPct val="50000"/>
              </a:spcBef>
            </a:pPr>
            <a:r>
              <a:rPr lang="cs-CZ" b="1" dirty="0">
                <a:solidFill>
                  <a:schemeClr val="tx1">
                    <a:lumMod val="85000"/>
                    <a:lumOff val="15000"/>
                  </a:schemeClr>
                </a:solidFill>
              </a:rPr>
              <a:t>Vloženy mezi báze </a:t>
            </a:r>
            <a:r>
              <a:rPr lang="en-GB" b="1" dirty="0" err="1">
                <a:solidFill>
                  <a:schemeClr val="tx1">
                    <a:lumMod val="85000"/>
                    <a:lumOff val="15000"/>
                  </a:schemeClr>
                </a:solidFill>
              </a:rPr>
              <a:t>sekrečních</a:t>
            </a:r>
            <a:r>
              <a:rPr lang="en-GB" b="1" dirty="0">
                <a:solidFill>
                  <a:schemeClr val="tx1">
                    <a:lumMod val="85000"/>
                    <a:lumOff val="15000"/>
                  </a:schemeClr>
                </a:solidFill>
              </a:rPr>
              <a:t> </a:t>
            </a:r>
            <a:r>
              <a:rPr lang="en-GB" b="1" dirty="0" err="1">
                <a:solidFill>
                  <a:schemeClr val="tx1">
                    <a:lumMod val="85000"/>
                    <a:lumOff val="15000"/>
                  </a:schemeClr>
                </a:solidFill>
              </a:rPr>
              <a:t>buněk</a:t>
            </a:r>
            <a:r>
              <a:rPr lang="en-GB" b="1" dirty="0">
                <a:solidFill>
                  <a:schemeClr val="tx1">
                    <a:lumMod val="85000"/>
                    <a:lumOff val="15000"/>
                  </a:schemeClr>
                </a:solidFill>
              </a:rPr>
              <a:t> </a:t>
            </a:r>
            <a:r>
              <a:rPr lang="cs-CZ" b="1" dirty="0">
                <a:solidFill>
                  <a:schemeClr val="tx1">
                    <a:lumMod val="85000"/>
                    <a:lumOff val="15000"/>
                  </a:schemeClr>
                </a:solidFill>
              </a:rPr>
              <a:t>(acinů i tubulů) </a:t>
            </a:r>
            <a:r>
              <a:rPr lang="en-GB" b="1" dirty="0">
                <a:solidFill>
                  <a:schemeClr val="tx1">
                    <a:lumMod val="85000"/>
                    <a:lumOff val="15000"/>
                  </a:schemeClr>
                </a:solidFill>
              </a:rPr>
              <a:t>a </a:t>
            </a:r>
            <a:r>
              <a:rPr lang="en-GB" b="1" dirty="0" err="1">
                <a:solidFill>
                  <a:schemeClr val="tx1">
                    <a:lumMod val="85000"/>
                    <a:lumOff val="15000"/>
                  </a:schemeClr>
                </a:solidFill>
              </a:rPr>
              <a:t>bazální</a:t>
            </a:r>
            <a:r>
              <a:rPr lang="en-GB" b="1" dirty="0">
                <a:solidFill>
                  <a:schemeClr val="tx1">
                    <a:lumMod val="85000"/>
                    <a:lumOff val="15000"/>
                  </a:schemeClr>
                </a:solidFill>
              </a:rPr>
              <a:t> </a:t>
            </a:r>
            <a:r>
              <a:rPr lang="en-GB" b="1" dirty="0" err="1">
                <a:solidFill>
                  <a:schemeClr val="tx1">
                    <a:lumMod val="85000"/>
                    <a:lumOff val="15000"/>
                  </a:schemeClr>
                </a:solidFill>
              </a:rPr>
              <a:t>membránu</a:t>
            </a:r>
            <a:r>
              <a:rPr lang="en-GB" dirty="0">
                <a:solidFill>
                  <a:schemeClr val="tx1">
                    <a:lumMod val="85000"/>
                    <a:lumOff val="15000"/>
                  </a:schemeClr>
                </a:solidFill>
              </a:rPr>
              <a:t> </a:t>
            </a:r>
            <a:endParaRPr lang="cs-CZ" dirty="0">
              <a:solidFill>
                <a:schemeClr val="tx1">
                  <a:lumMod val="85000"/>
                  <a:lumOff val="15000"/>
                </a:schemeClr>
              </a:solidFill>
            </a:endParaRPr>
          </a:p>
          <a:p>
            <a:pPr>
              <a:lnSpc>
                <a:spcPct val="90000"/>
              </a:lnSpc>
              <a:spcBef>
                <a:spcPct val="50000"/>
              </a:spcBef>
            </a:pPr>
            <a:r>
              <a:rPr lang="cs-CZ" dirty="0" err="1">
                <a:solidFill>
                  <a:schemeClr val="tx1">
                    <a:lumMod val="85000"/>
                    <a:lumOff val="15000"/>
                  </a:schemeClr>
                </a:solidFill>
              </a:rPr>
              <a:t>Oploštělé</a:t>
            </a:r>
            <a:r>
              <a:rPr lang="en-GB" dirty="0">
                <a:solidFill>
                  <a:schemeClr val="tx1">
                    <a:lumMod val="85000"/>
                    <a:lumOff val="15000"/>
                  </a:schemeClr>
                </a:solidFill>
              </a:rPr>
              <a:t> </a:t>
            </a:r>
            <a:r>
              <a:rPr lang="en-GB" dirty="0" err="1">
                <a:solidFill>
                  <a:schemeClr val="tx1">
                    <a:lumMod val="85000"/>
                    <a:lumOff val="15000"/>
                  </a:schemeClr>
                </a:solidFill>
              </a:rPr>
              <a:t>tělo</a:t>
            </a:r>
            <a:r>
              <a:rPr lang="en-GB" dirty="0">
                <a:solidFill>
                  <a:schemeClr val="tx1">
                    <a:lumMod val="85000"/>
                    <a:lumOff val="15000"/>
                  </a:schemeClr>
                </a:solidFill>
              </a:rPr>
              <a:t>, </a:t>
            </a:r>
            <a:r>
              <a:rPr lang="cs-CZ" dirty="0">
                <a:solidFill>
                  <a:schemeClr val="tx1">
                    <a:lumMod val="85000"/>
                    <a:lumOff val="15000"/>
                  </a:schemeClr>
                </a:solidFill>
              </a:rPr>
              <a:t>několik </a:t>
            </a:r>
            <a:r>
              <a:rPr lang="en-GB" dirty="0" err="1">
                <a:solidFill>
                  <a:schemeClr val="tx1">
                    <a:lumMod val="85000"/>
                    <a:lumOff val="15000"/>
                  </a:schemeClr>
                </a:solidFill>
              </a:rPr>
              <a:t>výběžk</a:t>
            </a:r>
            <a:r>
              <a:rPr lang="cs-CZ" dirty="0">
                <a:solidFill>
                  <a:schemeClr val="tx1">
                    <a:lumMod val="85000"/>
                    <a:lumOff val="15000"/>
                  </a:schemeClr>
                </a:solidFill>
              </a:rPr>
              <a:t>ů, mezi sekrečními a </a:t>
            </a:r>
            <a:r>
              <a:rPr lang="cs-CZ" dirty="0" err="1">
                <a:solidFill>
                  <a:schemeClr val="tx1">
                    <a:lumMod val="85000"/>
                    <a:lumOff val="15000"/>
                  </a:schemeClr>
                </a:solidFill>
              </a:rPr>
              <a:t>myoepitelovými</a:t>
            </a:r>
            <a:r>
              <a:rPr lang="cs-CZ" dirty="0">
                <a:solidFill>
                  <a:schemeClr val="tx1">
                    <a:lumMod val="85000"/>
                    <a:lumOff val="15000"/>
                  </a:schemeClr>
                </a:solidFill>
              </a:rPr>
              <a:t> buňkami</a:t>
            </a:r>
            <a:r>
              <a:rPr lang="cs-CZ" b="1" dirty="0">
                <a:solidFill>
                  <a:schemeClr val="tx1">
                    <a:lumMod val="85000"/>
                    <a:lumOff val="15000"/>
                  </a:schemeClr>
                </a:solidFill>
              </a:rPr>
              <a:t> </a:t>
            </a:r>
            <a:r>
              <a:rPr lang="cs-CZ" dirty="0">
                <a:solidFill>
                  <a:schemeClr val="tx1">
                    <a:lumMod val="85000"/>
                    <a:lumOff val="15000"/>
                  </a:schemeClr>
                </a:solidFill>
              </a:rPr>
              <a:t>četné </a:t>
            </a:r>
            <a:r>
              <a:rPr lang="cs-CZ" b="1" dirty="0" err="1">
                <a:solidFill>
                  <a:schemeClr val="tx1">
                    <a:lumMod val="85000"/>
                    <a:lumOff val="15000"/>
                  </a:schemeClr>
                </a:solidFill>
              </a:rPr>
              <a:t>desmosomy</a:t>
            </a:r>
            <a:r>
              <a:rPr lang="cs-CZ" b="1" dirty="0">
                <a:solidFill>
                  <a:schemeClr val="tx1">
                    <a:lumMod val="85000"/>
                    <a:lumOff val="15000"/>
                  </a:schemeClr>
                </a:solidFill>
              </a:rPr>
              <a:t> </a:t>
            </a:r>
            <a:r>
              <a:rPr lang="cs-CZ" dirty="0">
                <a:solidFill>
                  <a:schemeClr val="tx1">
                    <a:lumMod val="85000"/>
                    <a:lumOff val="15000"/>
                  </a:schemeClr>
                </a:solidFill>
              </a:rPr>
              <a:t>příp. </a:t>
            </a:r>
            <a:r>
              <a:rPr lang="cs-CZ" b="1" dirty="0" err="1">
                <a:solidFill>
                  <a:schemeClr val="tx1">
                    <a:lumMod val="85000"/>
                    <a:lumOff val="15000"/>
                  </a:schemeClr>
                </a:solidFill>
              </a:rPr>
              <a:t>hemidesmosomy</a:t>
            </a:r>
            <a:r>
              <a:rPr lang="cs-CZ" b="1" dirty="0">
                <a:solidFill>
                  <a:schemeClr val="tx1">
                    <a:lumMod val="85000"/>
                    <a:lumOff val="15000"/>
                  </a:schemeClr>
                </a:solidFill>
              </a:rPr>
              <a:t> </a:t>
            </a:r>
          </a:p>
          <a:p>
            <a:pPr>
              <a:lnSpc>
                <a:spcPct val="90000"/>
              </a:lnSpc>
              <a:spcBef>
                <a:spcPct val="50000"/>
              </a:spcBef>
            </a:pPr>
            <a:r>
              <a:rPr lang="cs-CZ" dirty="0">
                <a:solidFill>
                  <a:schemeClr val="tx1">
                    <a:lumMod val="85000"/>
                    <a:lumOff val="15000"/>
                  </a:schemeClr>
                </a:solidFill>
              </a:rPr>
              <a:t>V</a:t>
            </a:r>
            <a:r>
              <a:rPr lang="en-GB" dirty="0">
                <a:solidFill>
                  <a:schemeClr val="tx1">
                    <a:lumMod val="85000"/>
                    <a:lumOff val="15000"/>
                  </a:schemeClr>
                </a:solidFill>
              </a:rPr>
              <a:t> </a:t>
            </a:r>
            <a:r>
              <a:rPr lang="en-GB" dirty="0" err="1">
                <a:solidFill>
                  <a:schemeClr val="tx1">
                    <a:lumMod val="85000"/>
                    <a:lumOff val="15000"/>
                  </a:schemeClr>
                </a:solidFill>
              </a:rPr>
              <a:t>cytoplazmě</a:t>
            </a:r>
            <a:r>
              <a:rPr lang="en-GB" dirty="0">
                <a:solidFill>
                  <a:schemeClr val="tx1">
                    <a:lumMod val="85000"/>
                    <a:lumOff val="15000"/>
                  </a:schemeClr>
                </a:solidFill>
              </a:rPr>
              <a:t> </a:t>
            </a:r>
            <a:r>
              <a:rPr lang="cs-CZ" b="1" dirty="0">
                <a:solidFill>
                  <a:schemeClr val="tx1">
                    <a:lumMod val="85000"/>
                    <a:lumOff val="15000"/>
                  </a:schemeClr>
                </a:solidFill>
              </a:rPr>
              <a:t>aktinová mikrofilamenta</a:t>
            </a:r>
            <a:r>
              <a:rPr lang="cs-CZ" dirty="0">
                <a:solidFill>
                  <a:schemeClr val="tx1">
                    <a:lumMod val="85000"/>
                    <a:lumOff val="15000"/>
                  </a:schemeClr>
                </a:solidFill>
              </a:rPr>
              <a:t> (svazečky) + </a:t>
            </a:r>
            <a:r>
              <a:rPr lang="cs-CZ" b="1" dirty="0" err="1">
                <a:solidFill>
                  <a:schemeClr val="tx1">
                    <a:lumMod val="85000"/>
                    <a:lumOff val="15000"/>
                  </a:schemeClr>
                </a:solidFill>
              </a:rPr>
              <a:t>cytokeratinová</a:t>
            </a:r>
            <a:r>
              <a:rPr lang="cs-CZ" b="1" dirty="0">
                <a:solidFill>
                  <a:schemeClr val="tx1">
                    <a:lumMod val="85000"/>
                    <a:lumOff val="15000"/>
                  </a:schemeClr>
                </a:solidFill>
              </a:rPr>
              <a:t> </a:t>
            </a:r>
            <a:r>
              <a:rPr lang="cs-CZ" b="1" dirty="0" err="1">
                <a:solidFill>
                  <a:schemeClr val="tx1">
                    <a:lumMod val="85000"/>
                    <a:lumOff val="15000"/>
                  </a:schemeClr>
                </a:solidFill>
              </a:rPr>
              <a:t>filamenta</a:t>
            </a:r>
            <a:endParaRPr lang="cs-CZ" b="1" dirty="0">
              <a:solidFill>
                <a:schemeClr val="tx1">
                  <a:lumMod val="85000"/>
                  <a:lumOff val="15000"/>
                </a:schemeClr>
              </a:solidFill>
            </a:endParaRPr>
          </a:p>
          <a:p>
            <a:endParaRPr lang="cs-CZ" dirty="0">
              <a:solidFill>
                <a:schemeClr val="tx1">
                  <a:lumMod val="85000"/>
                  <a:lumOff val="15000"/>
                </a:schemeClr>
              </a:solidFill>
            </a:endParaRPr>
          </a:p>
          <a:p>
            <a:pPr>
              <a:lnSpc>
                <a:spcPct val="90000"/>
              </a:lnSpc>
              <a:spcBef>
                <a:spcPct val="50000"/>
              </a:spcBef>
            </a:pPr>
            <a:endParaRPr lang="en-GB" sz="2000" b="1" dirty="0">
              <a:solidFill>
                <a:schemeClr val="tx1">
                  <a:lumMod val="85000"/>
                  <a:lumOff val="15000"/>
                </a:schemeClr>
              </a:solidFill>
            </a:endParaRPr>
          </a:p>
        </p:txBody>
      </p:sp>
      <p:pic>
        <p:nvPicPr>
          <p:cNvPr id="17413" name="Picture 5" descr="Figure_11-33"/>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Lst>
          </a:blip>
          <a:srcRect/>
          <a:stretch>
            <a:fillRect/>
          </a:stretch>
        </p:blipFill>
        <p:spPr bwMode="auto">
          <a:xfrm>
            <a:off x="1103684" y="3088788"/>
            <a:ext cx="4226243" cy="3480435"/>
          </a:xfrm>
          <a:prstGeom prst="rect">
            <a:avLst/>
          </a:prstGeom>
          <a:noFill/>
        </p:spPr>
      </p:pic>
      <p:pic>
        <p:nvPicPr>
          <p:cNvPr id="15364" name="Picture 7" descr="Figure_11-19"/>
          <p:cNvPicPr>
            <a:picLocks noChangeAspect="1" noChangeArrowheads="1"/>
          </p:cNvPicPr>
          <p:nvPr/>
        </p:nvPicPr>
        <p:blipFill>
          <a:blip r:embed="rId4" cstate="print"/>
          <a:srcRect/>
          <a:stretch>
            <a:fillRect/>
          </a:stretch>
        </p:blipFill>
        <p:spPr bwMode="auto">
          <a:xfrm>
            <a:off x="6181468" y="3014494"/>
            <a:ext cx="5048250" cy="36290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ChangeArrowheads="1"/>
          </p:cNvSpPr>
          <p:nvPr/>
        </p:nvSpPr>
        <p:spPr bwMode="auto">
          <a:xfrm>
            <a:off x="4364610" y="4555314"/>
            <a:ext cx="7173798" cy="1631216"/>
          </a:xfrm>
          <a:prstGeom prst="rect">
            <a:avLst/>
          </a:prstGeom>
          <a:noFill/>
          <a:ln w="9525">
            <a:noFill/>
            <a:miter lim="800000"/>
            <a:headEnd/>
            <a:tailEnd/>
          </a:ln>
        </p:spPr>
        <p:txBody>
          <a:bodyPr wrap="square" anchor="ctr">
            <a:spAutoFit/>
          </a:bodyPr>
          <a:lstStyle/>
          <a:p>
            <a:pPr algn="ctr"/>
            <a:r>
              <a:rPr lang="cs-CZ" sz="2000" dirty="0">
                <a:solidFill>
                  <a:schemeClr val="tx1">
                    <a:lumMod val="85000"/>
                    <a:lumOff val="15000"/>
                  </a:schemeClr>
                </a:solidFill>
              </a:rPr>
              <a:t>B</a:t>
            </a:r>
            <a:r>
              <a:rPr lang="en-GB" sz="2000" dirty="0" err="1">
                <a:solidFill>
                  <a:schemeClr val="tx1">
                    <a:lumMod val="85000"/>
                    <a:lumOff val="15000"/>
                  </a:schemeClr>
                </a:solidFill>
              </a:rPr>
              <a:t>uňky</a:t>
            </a:r>
            <a:r>
              <a:rPr lang="en-GB" sz="2000" dirty="0">
                <a:solidFill>
                  <a:schemeClr val="tx1">
                    <a:lumMod val="85000"/>
                    <a:lumOff val="15000"/>
                  </a:schemeClr>
                </a:solidFill>
              </a:rPr>
              <a:t> </a:t>
            </a:r>
            <a:r>
              <a:rPr lang="en-GB" sz="2000" dirty="0" err="1">
                <a:solidFill>
                  <a:schemeClr val="tx1">
                    <a:lumMod val="85000"/>
                    <a:lumOff val="15000"/>
                  </a:schemeClr>
                </a:solidFill>
              </a:rPr>
              <a:t>napomáhají</a:t>
            </a:r>
            <a:r>
              <a:rPr lang="en-GB" sz="2000" dirty="0">
                <a:solidFill>
                  <a:schemeClr val="tx1">
                    <a:lumMod val="85000"/>
                    <a:lumOff val="15000"/>
                  </a:schemeClr>
                </a:solidFill>
              </a:rPr>
              <a:t> </a:t>
            </a:r>
            <a:r>
              <a:rPr lang="en-GB" sz="2000" b="1" dirty="0" err="1">
                <a:solidFill>
                  <a:schemeClr val="tx1">
                    <a:lumMod val="85000"/>
                    <a:lumOff val="15000"/>
                  </a:schemeClr>
                </a:solidFill>
              </a:rPr>
              <a:t>vyprazdňování</a:t>
            </a:r>
            <a:r>
              <a:rPr lang="en-GB" sz="2000" b="1" dirty="0">
                <a:solidFill>
                  <a:schemeClr val="tx1">
                    <a:lumMod val="85000"/>
                    <a:lumOff val="15000"/>
                  </a:schemeClr>
                </a:solidFill>
              </a:rPr>
              <a:t> </a:t>
            </a:r>
            <a:r>
              <a:rPr lang="en-GB" sz="2000" b="1" dirty="0" err="1">
                <a:solidFill>
                  <a:schemeClr val="tx1">
                    <a:lumMod val="85000"/>
                    <a:lumOff val="15000"/>
                  </a:schemeClr>
                </a:solidFill>
              </a:rPr>
              <a:t>sekretu</a:t>
            </a:r>
            <a:r>
              <a:rPr lang="cs-CZ" sz="2000" b="1" dirty="0">
                <a:solidFill>
                  <a:schemeClr val="tx1">
                    <a:lumMod val="85000"/>
                    <a:lumOff val="15000"/>
                  </a:schemeClr>
                </a:solidFill>
              </a:rPr>
              <a:t> </a:t>
            </a:r>
            <a:r>
              <a:rPr lang="en-GB" sz="2000" dirty="0">
                <a:solidFill>
                  <a:schemeClr val="tx1">
                    <a:lumMod val="85000"/>
                    <a:lumOff val="15000"/>
                  </a:schemeClr>
                </a:solidFill>
              </a:rPr>
              <a:t>do</a:t>
            </a:r>
            <a:r>
              <a:rPr lang="cs-CZ" sz="2000" dirty="0">
                <a:solidFill>
                  <a:schemeClr val="tx1">
                    <a:lumMod val="85000"/>
                    <a:lumOff val="15000"/>
                  </a:schemeClr>
                </a:solidFill>
              </a:rPr>
              <a:t> lumen sekrečních oddílů a jeho další pasáži skrz vsunuté </a:t>
            </a:r>
            <a:r>
              <a:rPr lang="en-GB" sz="2000" dirty="0" err="1">
                <a:solidFill>
                  <a:schemeClr val="tx1">
                    <a:lumMod val="85000"/>
                    <a:lumOff val="15000"/>
                  </a:schemeClr>
                </a:solidFill>
              </a:rPr>
              <a:t>vývod</a:t>
            </a:r>
            <a:r>
              <a:rPr lang="cs-CZ" sz="2000" dirty="0">
                <a:solidFill>
                  <a:schemeClr val="tx1">
                    <a:lumMod val="85000"/>
                    <a:lumOff val="15000"/>
                  </a:schemeClr>
                </a:solidFill>
              </a:rPr>
              <a:t>y (v jejichž stěně jsou rovněž přítomny)</a:t>
            </a:r>
          </a:p>
          <a:p>
            <a:pPr algn="ctr"/>
            <a:endParaRPr lang="cs-CZ" sz="2000" dirty="0">
              <a:solidFill>
                <a:schemeClr val="tx1">
                  <a:lumMod val="85000"/>
                  <a:lumOff val="15000"/>
                </a:schemeClr>
              </a:solidFill>
            </a:endParaRPr>
          </a:p>
          <a:p>
            <a:pPr algn="ctr"/>
            <a:r>
              <a:rPr lang="cs-CZ" sz="2000" dirty="0">
                <a:solidFill>
                  <a:schemeClr val="tx1">
                    <a:lumMod val="85000"/>
                    <a:lumOff val="15000"/>
                  </a:schemeClr>
                </a:solidFill>
              </a:rPr>
              <a:t>Původ: </a:t>
            </a:r>
            <a:r>
              <a:rPr lang="cs-CZ" sz="2000" dirty="0" err="1">
                <a:solidFill>
                  <a:schemeClr val="tx1">
                    <a:lumMod val="85000"/>
                    <a:lumOff val="15000"/>
                  </a:schemeClr>
                </a:solidFill>
              </a:rPr>
              <a:t>Crista</a:t>
            </a:r>
            <a:r>
              <a:rPr lang="cs-CZ" sz="2000" dirty="0">
                <a:solidFill>
                  <a:schemeClr val="tx1">
                    <a:lumMod val="85000"/>
                    <a:lumOff val="15000"/>
                  </a:schemeClr>
                </a:solidFill>
              </a:rPr>
              <a:t> </a:t>
            </a:r>
            <a:r>
              <a:rPr lang="cs-CZ" sz="2000" dirty="0" err="1">
                <a:solidFill>
                  <a:schemeClr val="tx1">
                    <a:lumMod val="85000"/>
                    <a:lumOff val="15000"/>
                  </a:schemeClr>
                </a:solidFill>
              </a:rPr>
              <a:t>neuralis</a:t>
            </a:r>
            <a:r>
              <a:rPr lang="cs-CZ" sz="2000" dirty="0">
                <a:solidFill>
                  <a:schemeClr val="tx1">
                    <a:lumMod val="85000"/>
                    <a:lumOff val="15000"/>
                  </a:schemeClr>
                </a:solidFill>
              </a:rPr>
              <a:t>, jsou aktivní cca od 25. týdne </a:t>
            </a:r>
            <a:r>
              <a:rPr lang="cs-CZ" sz="2000" dirty="0" err="1">
                <a:solidFill>
                  <a:schemeClr val="tx1">
                    <a:lumMod val="85000"/>
                    <a:lumOff val="15000"/>
                  </a:schemeClr>
                </a:solidFill>
              </a:rPr>
              <a:t>prenat</a:t>
            </a:r>
            <a:r>
              <a:rPr lang="cs-CZ" sz="2000" dirty="0">
                <a:solidFill>
                  <a:schemeClr val="tx1">
                    <a:lumMod val="85000"/>
                    <a:lumOff val="15000"/>
                  </a:schemeClr>
                </a:solidFill>
              </a:rPr>
              <a:t>. vývoje</a:t>
            </a:r>
            <a:endParaRPr lang="en-GB" sz="2000" dirty="0">
              <a:solidFill>
                <a:schemeClr val="tx1">
                  <a:lumMod val="85000"/>
                  <a:lumOff val="15000"/>
                </a:schemeClr>
              </a:solidFill>
            </a:endParaRPr>
          </a:p>
        </p:txBody>
      </p:sp>
      <p:pic>
        <p:nvPicPr>
          <p:cNvPr id="16387" name="Picture 8" descr="Figure_117"/>
          <p:cNvPicPr>
            <a:picLocks noChangeAspect="1" noChangeArrowheads="1"/>
          </p:cNvPicPr>
          <p:nvPr/>
        </p:nvPicPr>
        <p:blipFill>
          <a:blip r:embed="rId2" cstate="print"/>
          <a:srcRect/>
          <a:stretch>
            <a:fillRect/>
          </a:stretch>
        </p:blipFill>
        <p:spPr bwMode="auto">
          <a:xfrm>
            <a:off x="6096000" y="272021"/>
            <a:ext cx="5048250" cy="3590925"/>
          </a:xfrm>
          <a:prstGeom prst="rect">
            <a:avLst/>
          </a:prstGeom>
          <a:noFill/>
          <a:ln w="9525">
            <a:noFill/>
            <a:miter lim="800000"/>
            <a:headEnd/>
            <a:tailEnd/>
          </a:ln>
        </p:spPr>
      </p:pic>
      <p:pic>
        <p:nvPicPr>
          <p:cNvPr id="16388" name="Picture 4" descr="untitled 001"/>
          <p:cNvPicPr>
            <a:picLocks noChangeAspect="1" noChangeArrowheads="1"/>
          </p:cNvPicPr>
          <p:nvPr/>
        </p:nvPicPr>
        <p:blipFill>
          <a:blip r:embed="rId3" cstate="print">
            <a:lum bright="-10000" contrast="10000"/>
          </a:blip>
          <a:srcRect/>
          <a:stretch>
            <a:fillRect/>
          </a:stretch>
        </p:blipFill>
        <p:spPr bwMode="auto">
          <a:xfrm>
            <a:off x="503124" y="172450"/>
            <a:ext cx="4791075" cy="3341687"/>
          </a:xfrm>
          <a:prstGeom prst="rect">
            <a:avLst/>
          </a:prstGeom>
          <a:noFill/>
          <a:ln w="9525">
            <a:noFill/>
            <a:miter lim="800000"/>
            <a:headEnd/>
            <a:tailEnd/>
          </a:ln>
        </p:spPr>
      </p:pic>
      <p:pic>
        <p:nvPicPr>
          <p:cNvPr id="16389" name="Obrázek 6" descr="Ohe173myoep.JPG"/>
          <p:cNvPicPr>
            <a:picLocks noChangeAspect="1"/>
          </p:cNvPicPr>
          <p:nvPr/>
        </p:nvPicPr>
        <p:blipFill>
          <a:blip r:embed="rId4" cstate="print">
            <a:grayscl/>
          </a:blip>
          <a:srcRect/>
          <a:stretch>
            <a:fillRect/>
          </a:stretch>
        </p:blipFill>
        <p:spPr bwMode="auto">
          <a:xfrm>
            <a:off x="503124" y="3657600"/>
            <a:ext cx="3275012" cy="32004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875346E-6C41-48B2-A3EA-5E61966543A0}"/>
              </a:ext>
            </a:extLst>
          </p:cNvPr>
          <p:cNvSpPr txBox="1">
            <a:spLocks noChangeArrowheads="1"/>
          </p:cNvSpPr>
          <p:nvPr/>
        </p:nvSpPr>
        <p:spPr>
          <a:xfrm>
            <a:off x="1981200" y="238978"/>
            <a:ext cx="8229600" cy="11255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pPr>
            <a:r>
              <a:rPr lang="cs-CZ" altLang="cs-CZ" sz="3200" b="1" dirty="0">
                <a:latin typeface="+mn-lt"/>
              </a:rPr>
              <a:t>Žlázové vývody</a:t>
            </a:r>
          </a:p>
        </p:txBody>
      </p:sp>
      <p:sp>
        <p:nvSpPr>
          <p:cNvPr id="3" name="Rectangle 3">
            <a:extLst>
              <a:ext uri="{FF2B5EF4-FFF2-40B4-BE49-F238E27FC236}">
                <a16:creationId xmlns:a16="http://schemas.microsoft.com/office/drawing/2014/main" id="{C51A1917-6132-4E0B-931A-CCC7AA0BDF6C}"/>
              </a:ext>
            </a:extLst>
          </p:cNvPr>
          <p:cNvSpPr txBox="1">
            <a:spLocks noChangeArrowheads="1"/>
          </p:cNvSpPr>
          <p:nvPr/>
        </p:nvSpPr>
        <p:spPr>
          <a:xfrm>
            <a:off x="1425575" y="964406"/>
            <a:ext cx="8785225" cy="49291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buFontTx/>
              <a:buNone/>
            </a:pPr>
            <a:r>
              <a:rPr lang="cs-CZ" altLang="cs-CZ" dirty="0"/>
              <a:t>– </a:t>
            </a:r>
            <a:r>
              <a:rPr lang="cs-CZ" altLang="cs-CZ" dirty="0">
                <a:solidFill>
                  <a:srgbClr val="00CC00"/>
                </a:solidFill>
              </a:rPr>
              <a:t>Intercelulární </a:t>
            </a:r>
            <a:r>
              <a:rPr lang="cs-CZ" altLang="cs-CZ" sz="2000" i="1" dirty="0">
                <a:solidFill>
                  <a:schemeClr val="tx1">
                    <a:lumMod val="85000"/>
                    <a:lumOff val="15000"/>
                  </a:schemeClr>
                </a:solidFill>
              </a:rPr>
              <a:t>(</a:t>
            </a:r>
            <a:r>
              <a:rPr lang="cs-CZ" altLang="cs-CZ" sz="2000" i="1" dirty="0">
                <a:solidFill>
                  <a:srgbClr val="0000FF"/>
                </a:solidFill>
              </a:rPr>
              <a:t>nemají vlastní stěnu</a:t>
            </a:r>
            <a:r>
              <a:rPr lang="cs-CZ" altLang="cs-CZ" sz="2000" i="1" dirty="0">
                <a:solidFill>
                  <a:schemeClr val="tx1">
                    <a:lumMod val="85000"/>
                    <a:lumOff val="15000"/>
                  </a:schemeClr>
                </a:solidFill>
              </a:rPr>
              <a:t>, mezibuněčný prostor)</a:t>
            </a:r>
          </a:p>
          <a:p>
            <a:pPr>
              <a:lnSpc>
                <a:spcPct val="70000"/>
              </a:lnSpc>
              <a:buFontTx/>
              <a:buNone/>
            </a:pPr>
            <a:r>
              <a:rPr lang="cs-CZ" altLang="cs-CZ" dirty="0"/>
              <a:t>– </a:t>
            </a:r>
            <a:r>
              <a:rPr lang="cs-CZ" altLang="cs-CZ" dirty="0">
                <a:solidFill>
                  <a:srgbClr val="00CC00"/>
                </a:solidFill>
              </a:rPr>
              <a:t>Vsunuté</a:t>
            </a:r>
            <a:r>
              <a:rPr lang="cs-CZ" altLang="cs-CZ" dirty="0"/>
              <a:t> </a:t>
            </a:r>
            <a:r>
              <a:rPr lang="cs-CZ" altLang="cs-CZ" sz="2000" i="1" dirty="0"/>
              <a:t>(</a:t>
            </a:r>
            <a:r>
              <a:rPr lang="cs-CZ" altLang="cs-CZ" sz="2000" i="1" dirty="0" err="1">
                <a:solidFill>
                  <a:srgbClr val="0000FF"/>
                </a:solidFill>
              </a:rPr>
              <a:t>jednovrst</a:t>
            </a:r>
            <a:r>
              <a:rPr lang="cs-CZ" altLang="cs-CZ" sz="2000" i="1" dirty="0">
                <a:solidFill>
                  <a:srgbClr val="0000FF"/>
                </a:solidFill>
              </a:rPr>
              <a:t>. plochý </a:t>
            </a:r>
            <a:r>
              <a:rPr lang="cs-CZ" altLang="cs-CZ" sz="2000" i="1" dirty="0" err="1">
                <a:solidFill>
                  <a:srgbClr val="0000FF"/>
                </a:solidFill>
              </a:rPr>
              <a:t>ep</a:t>
            </a:r>
            <a:r>
              <a:rPr lang="cs-CZ" altLang="cs-CZ" sz="2000" i="1" dirty="0"/>
              <a:t>., jen v serózních a smíšených žlázách)</a:t>
            </a:r>
            <a:r>
              <a:rPr lang="cs-CZ" altLang="cs-CZ" dirty="0"/>
              <a:t>                                                                </a:t>
            </a:r>
          </a:p>
          <a:p>
            <a:pPr>
              <a:lnSpc>
                <a:spcPct val="70000"/>
              </a:lnSpc>
              <a:buFontTx/>
              <a:buNone/>
            </a:pPr>
            <a:r>
              <a:rPr lang="cs-CZ" altLang="cs-CZ" dirty="0"/>
              <a:t>– </a:t>
            </a:r>
            <a:r>
              <a:rPr lang="cs-CZ" altLang="cs-CZ" dirty="0">
                <a:solidFill>
                  <a:srgbClr val="00CC00"/>
                </a:solidFill>
              </a:rPr>
              <a:t>Žíhané</a:t>
            </a:r>
            <a:r>
              <a:rPr lang="cs-CZ" altLang="cs-CZ" dirty="0"/>
              <a:t> </a:t>
            </a:r>
            <a:r>
              <a:rPr lang="cs-CZ" altLang="cs-CZ" sz="2000" i="1" dirty="0"/>
              <a:t>(</a:t>
            </a:r>
            <a:r>
              <a:rPr lang="cs-CZ" altLang="cs-CZ" sz="2000" i="1" dirty="0" err="1">
                <a:solidFill>
                  <a:srgbClr val="0000FF"/>
                </a:solidFill>
              </a:rPr>
              <a:t>jednovrst.kubický</a:t>
            </a:r>
            <a:r>
              <a:rPr lang="cs-CZ" altLang="cs-CZ" sz="2000" i="1" dirty="0">
                <a:solidFill>
                  <a:srgbClr val="0000FF"/>
                </a:solidFill>
              </a:rPr>
              <a:t> </a:t>
            </a:r>
            <a:r>
              <a:rPr lang="cs-CZ" altLang="cs-CZ" sz="2000" i="1" dirty="0" err="1">
                <a:solidFill>
                  <a:srgbClr val="0000FF"/>
                </a:solidFill>
              </a:rPr>
              <a:t>ep</a:t>
            </a:r>
            <a:r>
              <a:rPr lang="cs-CZ" altLang="cs-CZ" sz="2000" i="1" dirty="0"/>
              <a:t>.; bazální labyrint </a:t>
            </a:r>
            <a:r>
              <a:rPr lang="cs-CZ" altLang="cs-CZ" sz="2000" i="1" dirty="0">
                <a:sym typeface="Wingdings" panose="05000000000000000000" pitchFamily="2" charset="2"/>
              </a:rPr>
              <a:t> žíhání</a:t>
            </a:r>
            <a:r>
              <a:rPr lang="cs-CZ" altLang="cs-CZ" sz="2000" i="1" dirty="0"/>
              <a:t>)</a:t>
            </a:r>
          </a:p>
          <a:p>
            <a:pPr>
              <a:lnSpc>
                <a:spcPct val="70000"/>
              </a:lnSpc>
              <a:buFontTx/>
              <a:buNone/>
            </a:pPr>
            <a:r>
              <a:rPr lang="cs-CZ" altLang="cs-CZ" dirty="0"/>
              <a:t>– </a:t>
            </a:r>
            <a:r>
              <a:rPr lang="cs-CZ" altLang="cs-CZ" dirty="0" err="1">
                <a:solidFill>
                  <a:srgbClr val="00CC00"/>
                </a:solidFill>
              </a:rPr>
              <a:t>Interlobulární</a:t>
            </a:r>
            <a:r>
              <a:rPr lang="cs-CZ" altLang="cs-CZ" dirty="0">
                <a:solidFill>
                  <a:srgbClr val="00CC00"/>
                </a:solidFill>
              </a:rPr>
              <a:t> </a:t>
            </a:r>
            <a:r>
              <a:rPr lang="cs-CZ" altLang="cs-CZ" sz="2000" i="1" dirty="0"/>
              <a:t>(</a:t>
            </a:r>
            <a:r>
              <a:rPr lang="cs-CZ" altLang="cs-CZ" sz="2000" i="1" dirty="0" err="1">
                <a:solidFill>
                  <a:srgbClr val="0000FF"/>
                </a:solidFill>
              </a:rPr>
              <a:t>jednovrst</a:t>
            </a:r>
            <a:r>
              <a:rPr lang="cs-CZ" altLang="cs-CZ" sz="2000" i="1" dirty="0">
                <a:solidFill>
                  <a:srgbClr val="0000FF"/>
                </a:solidFill>
              </a:rPr>
              <a:t>. – </a:t>
            </a:r>
            <a:r>
              <a:rPr lang="cs-CZ" altLang="cs-CZ" sz="2000" i="1" dirty="0" err="1">
                <a:solidFill>
                  <a:srgbClr val="0000FF"/>
                </a:solidFill>
              </a:rPr>
              <a:t>vrst</a:t>
            </a:r>
            <a:r>
              <a:rPr lang="cs-CZ" altLang="cs-CZ" sz="2000" i="1" dirty="0">
                <a:solidFill>
                  <a:srgbClr val="0000FF"/>
                </a:solidFill>
              </a:rPr>
              <a:t>.</a:t>
            </a:r>
            <a:r>
              <a:rPr lang="cs-CZ" altLang="cs-CZ" sz="2000" i="1" dirty="0"/>
              <a:t> </a:t>
            </a:r>
            <a:r>
              <a:rPr lang="cs-CZ" altLang="cs-CZ" sz="2000" i="1" dirty="0">
                <a:solidFill>
                  <a:srgbClr val="0000FF"/>
                </a:solidFill>
              </a:rPr>
              <a:t>cylindr. </a:t>
            </a:r>
            <a:r>
              <a:rPr lang="cs-CZ" altLang="cs-CZ" sz="2000" i="1" dirty="0" err="1">
                <a:solidFill>
                  <a:srgbClr val="0000FF"/>
                </a:solidFill>
              </a:rPr>
              <a:t>ep</a:t>
            </a:r>
            <a:r>
              <a:rPr lang="cs-CZ" altLang="cs-CZ" sz="2000" i="1" dirty="0"/>
              <a:t>., probíhají v septech)</a:t>
            </a:r>
            <a:r>
              <a:rPr lang="cs-CZ" altLang="cs-CZ" dirty="0"/>
              <a:t> </a:t>
            </a:r>
          </a:p>
          <a:p>
            <a:pPr>
              <a:lnSpc>
                <a:spcPct val="70000"/>
              </a:lnSpc>
              <a:buFontTx/>
              <a:buNone/>
            </a:pPr>
            <a:r>
              <a:rPr lang="cs-CZ" altLang="cs-CZ" dirty="0"/>
              <a:t>– </a:t>
            </a:r>
            <a:r>
              <a:rPr lang="cs-CZ" altLang="cs-CZ" dirty="0">
                <a:solidFill>
                  <a:srgbClr val="00CC00"/>
                </a:solidFill>
              </a:rPr>
              <a:t>Hlavní </a:t>
            </a:r>
            <a:r>
              <a:rPr lang="cs-CZ" altLang="cs-CZ" sz="2000" i="1" dirty="0"/>
              <a:t>(</a:t>
            </a:r>
            <a:r>
              <a:rPr lang="cs-CZ" altLang="cs-CZ" sz="2000" i="1" dirty="0" err="1">
                <a:solidFill>
                  <a:srgbClr val="3333FF"/>
                </a:solidFill>
              </a:rPr>
              <a:t>vrst</a:t>
            </a:r>
            <a:r>
              <a:rPr lang="cs-CZ" altLang="cs-CZ" sz="2000" i="1" dirty="0">
                <a:solidFill>
                  <a:srgbClr val="3333FF"/>
                </a:solidFill>
              </a:rPr>
              <a:t>. </a:t>
            </a:r>
            <a:r>
              <a:rPr lang="cs-CZ" altLang="cs-CZ" sz="2000" i="1" dirty="0" err="1">
                <a:solidFill>
                  <a:srgbClr val="3333FF"/>
                </a:solidFill>
              </a:rPr>
              <a:t>dlažd</a:t>
            </a:r>
            <a:r>
              <a:rPr lang="cs-CZ" altLang="cs-CZ" sz="2000" i="1" dirty="0">
                <a:solidFill>
                  <a:srgbClr val="3333FF"/>
                </a:solidFill>
              </a:rPr>
              <a:t>. </a:t>
            </a:r>
            <a:r>
              <a:rPr lang="cs-CZ" altLang="cs-CZ" sz="2000" i="1" dirty="0" err="1">
                <a:solidFill>
                  <a:srgbClr val="3333FF"/>
                </a:solidFill>
              </a:rPr>
              <a:t>ep</a:t>
            </a:r>
            <a:r>
              <a:rPr lang="cs-CZ" altLang="cs-CZ" sz="2000" i="1" dirty="0"/>
              <a:t>.)</a:t>
            </a:r>
            <a:r>
              <a:rPr lang="cs-CZ" altLang="cs-CZ" dirty="0"/>
              <a:t> </a:t>
            </a:r>
          </a:p>
        </p:txBody>
      </p:sp>
      <p:pic>
        <p:nvPicPr>
          <p:cNvPr id="5" name="Picture 5" descr="http://www.sapmed.ac.jp/histology/hist/Page09/fig03.gif">
            <a:extLst>
              <a:ext uri="{FF2B5EF4-FFF2-40B4-BE49-F238E27FC236}">
                <a16:creationId xmlns:a16="http://schemas.microsoft.com/office/drawing/2014/main" id="{BBC01F65-0D49-4A8E-9627-7B7E14A8AA5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a:xfrm>
            <a:off x="2649666" y="4171852"/>
            <a:ext cx="5428415" cy="12529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ight Arrow 6">
            <a:extLst>
              <a:ext uri="{FF2B5EF4-FFF2-40B4-BE49-F238E27FC236}">
                <a16:creationId xmlns:a16="http://schemas.microsoft.com/office/drawing/2014/main" id="{060A106B-7A7F-4F4F-B7F1-18E3A1B273CA}"/>
              </a:ext>
            </a:extLst>
          </p:cNvPr>
          <p:cNvSpPr/>
          <p:nvPr/>
        </p:nvSpPr>
        <p:spPr>
          <a:xfrm>
            <a:off x="2210023" y="3687539"/>
            <a:ext cx="6631699" cy="333168"/>
          </a:xfrm>
          <a:prstGeom prst="rightArrow">
            <a:avLst>
              <a:gd name="adj1" fmla="val 50000"/>
              <a:gd name="adj2" fmla="val 71727"/>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7">
            <a:extLst>
              <a:ext uri="{FF2B5EF4-FFF2-40B4-BE49-F238E27FC236}">
                <a16:creationId xmlns:a16="http://schemas.microsoft.com/office/drawing/2014/main" id="{38E71C75-CAD4-4DA3-9509-4D43333265C4}"/>
              </a:ext>
            </a:extLst>
          </p:cNvPr>
          <p:cNvSpPr>
            <a:spLocks noChangeArrowheads="1"/>
          </p:cNvSpPr>
          <p:nvPr/>
        </p:nvSpPr>
        <p:spPr bwMode="auto">
          <a:xfrm>
            <a:off x="1280759" y="3717985"/>
            <a:ext cx="1440284" cy="333168"/>
          </a:xfrm>
          <a:prstGeom prst="rect">
            <a:avLst/>
          </a:prstGeom>
          <a:noFill/>
          <a:ln w="9525">
            <a:noFill/>
            <a:miter lim="800000"/>
            <a:headEnd/>
            <a:tailEnd/>
          </a:ln>
        </p:spPr>
        <p:txBody>
          <a:bodyPr wrap="square">
            <a:spAutoFit/>
          </a:bodyPr>
          <a:lstStyle/>
          <a:p>
            <a:pPr>
              <a:lnSpc>
                <a:spcPct val="75000"/>
              </a:lnSpc>
              <a:spcBef>
                <a:spcPct val="50000"/>
              </a:spcBef>
            </a:pPr>
            <a:r>
              <a:rPr lang="cs-CZ" dirty="0">
                <a:latin typeface="+mn-lt"/>
              </a:rPr>
              <a:t>V</a:t>
            </a:r>
            <a:r>
              <a:rPr lang="en-GB" dirty="0" err="1">
                <a:latin typeface="+mn-lt"/>
              </a:rPr>
              <a:t>ývody</a:t>
            </a:r>
            <a:endParaRPr lang="cs-CZ" dirty="0">
              <a:latin typeface="+mn-lt"/>
            </a:endParaRPr>
          </a:p>
        </p:txBody>
      </p:sp>
      <p:sp>
        <p:nvSpPr>
          <p:cNvPr id="10" name="Rectangle 1">
            <a:extLst>
              <a:ext uri="{FF2B5EF4-FFF2-40B4-BE49-F238E27FC236}">
                <a16:creationId xmlns:a16="http://schemas.microsoft.com/office/drawing/2014/main" id="{86465337-2C80-443B-AE45-9168B748FC7B}"/>
              </a:ext>
            </a:extLst>
          </p:cNvPr>
          <p:cNvSpPr/>
          <p:nvPr/>
        </p:nvSpPr>
        <p:spPr>
          <a:xfrm>
            <a:off x="4206681" y="3891940"/>
            <a:ext cx="1036246" cy="400110"/>
          </a:xfrm>
          <a:prstGeom prst="rect">
            <a:avLst/>
          </a:prstGeom>
        </p:spPr>
        <p:txBody>
          <a:bodyPr wrap="none">
            <a:spAutoFit/>
          </a:bodyPr>
          <a:lstStyle/>
          <a:p>
            <a:r>
              <a:rPr lang="cs-CZ" b="0" dirty="0">
                <a:latin typeface="+mn-lt"/>
              </a:rPr>
              <a:t>V</a:t>
            </a:r>
            <a:r>
              <a:rPr lang="en-GB" b="0" dirty="0" err="1">
                <a:latin typeface="+mn-lt"/>
              </a:rPr>
              <a:t>sunut</a:t>
            </a:r>
            <a:r>
              <a:rPr lang="cs-CZ" b="0" dirty="0">
                <a:latin typeface="+mn-lt"/>
              </a:rPr>
              <a:t>é</a:t>
            </a:r>
            <a:endParaRPr lang="en-GB" dirty="0">
              <a:latin typeface="+mn-lt"/>
            </a:endParaRPr>
          </a:p>
        </p:txBody>
      </p:sp>
      <p:sp>
        <p:nvSpPr>
          <p:cNvPr id="11" name="Rectangle 2">
            <a:extLst>
              <a:ext uri="{FF2B5EF4-FFF2-40B4-BE49-F238E27FC236}">
                <a16:creationId xmlns:a16="http://schemas.microsoft.com/office/drawing/2014/main" id="{7E085B11-8034-411D-A24D-B39AD3B54D41}"/>
              </a:ext>
            </a:extLst>
          </p:cNvPr>
          <p:cNvSpPr/>
          <p:nvPr/>
        </p:nvSpPr>
        <p:spPr>
          <a:xfrm>
            <a:off x="5893508" y="3437511"/>
            <a:ext cx="885179" cy="400110"/>
          </a:xfrm>
          <a:prstGeom prst="rect">
            <a:avLst/>
          </a:prstGeom>
        </p:spPr>
        <p:txBody>
          <a:bodyPr wrap="none">
            <a:spAutoFit/>
          </a:bodyPr>
          <a:lstStyle/>
          <a:p>
            <a:r>
              <a:rPr lang="cs-CZ" b="0" dirty="0">
                <a:latin typeface="+mn-lt"/>
              </a:rPr>
              <a:t>Ž</a:t>
            </a:r>
            <a:r>
              <a:rPr lang="en-GB" b="0" dirty="0" err="1">
                <a:latin typeface="+mn-lt"/>
              </a:rPr>
              <a:t>íhan</a:t>
            </a:r>
            <a:r>
              <a:rPr lang="cs-CZ" b="0" dirty="0">
                <a:latin typeface="+mn-lt"/>
              </a:rPr>
              <a:t>é</a:t>
            </a:r>
            <a:endParaRPr lang="en-GB" dirty="0">
              <a:latin typeface="+mn-lt"/>
            </a:endParaRPr>
          </a:p>
        </p:txBody>
      </p:sp>
      <p:sp>
        <p:nvSpPr>
          <p:cNvPr id="12" name="Rectangle 3">
            <a:extLst>
              <a:ext uri="{FF2B5EF4-FFF2-40B4-BE49-F238E27FC236}">
                <a16:creationId xmlns:a16="http://schemas.microsoft.com/office/drawing/2014/main" id="{A2CC5B79-2E47-4D7A-8A8F-74CF0DA82C20}"/>
              </a:ext>
            </a:extLst>
          </p:cNvPr>
          <p:cNvSpPr/>
          <p:nvPr/>
        </p:nvSpPr>
        <p:spPr>
          <a:xfrm>
            <a:off x="2589233" y="3429000"/>
            <a:ext cx="1571970" cy="400110"/>
          </a:xfrm>
          <a:prstGeom prst="rect">
            <a:avLst/>
          </a:prstGeom>
        </p:spPr>
        <p:txBody>
          <a:bodyPr wrap="none">
            <a:spAutoFit/>
          </a:bodyPr>
          <a:lstStyle/>
          <a:p>
            <a:r>
              <a:rPr lang="cs-CZ" b="0" dirty="0">
                <a:latin typeface="+mn-lt"/>
              </a:rPr>
              <a:t>I</a:t>
            </a:r>
            <a:r>
              <a:rPr lang="en-GB" b="0" dirty="0" err="1">
                <a:latin typeface="+mn-lt"/>
              </a:rPr>
              <a:t>nter</a:t>
            </a:r>
            <a:r>
              <a:rPr lang="cs-CZ" b="0" dirty="0">
                <a:latin typeface="+mn-lt"/>
              </a:rPr>
              <a:t>celulární</a:t>
            </a:r>
            <a:endParaRPr lang="en-GB" dirty="0">
              <a:latin typeface="+mn-lt"/>
            </a:endParaRPr>
          </a:p>
        </p:txBody>
      </p:sp>
      <p:sp>
        <p:nvSpPr>
          <p:cNvPr id="13" name="Rectangle 4">
            <a:extLst>
              <a:ext uri="{FF2B5EF4-FFF2-40B4-BE49-F238E27FC236}">
                <a16:creationId xmlns:a16="http://schemas.microsoft.com/office/drawing/2014/main" id="{A80F7E94-4423-42EF-B4EF-2C3E3826E8DB}"/>
              </a:ext>
            </a:extLst>
          </p:cNvPr>
          <p:cNvSpPr/>
          <p:nvPr/>
        </p:nvSpPr>
        <p:spPr>
          <a:xfrm>
            <a:off x="8841723" y="3495942"/>
            <a:ext cx="832857" cy="333168"/>
          </a:xfrm>
          <a:prstGeom prst="rect">
            <a:avLst/>
          </a:prstGeom>
        </p:spPr>
        <p:txBody>
          <a:bodyPr wrap="none">
            <a:spAutoFit/>
          </a:bodyPr>
          <a:lstStyle/>
          <a:p>
            <a:pPr>
              <a:lnSpc>
                <a:spcPct val="75000"/>
              </a:lnSpc>
              <a:spcBef>
                <a:spcPct val="50000"/>
              </a:spcBef>
            </a:pPr>
            <a:r>
              <a:rPr lang="cs-CZ" b="0" dirty="0">
                <a:latin typeface="+mn-lt"/>
              </a:rPr>
              <a:t>H</a:t>
            </a:r>
            <a:r>
              <a:rPr lang="en-GB" b="0" dirty="0" err="1">
                <a:latin typeface="+mn-lt"/>
              </a:rPr>
              <a:t>lavní</a:t>
            </a:r>
            <a:endParaRPr lang="cs-CZ" b="0" dirty="0">
              <a:latin typeface="+mn-lt"/>
            </a:endParaRPr>
          </a:p>
        </p:txBody>
      </p:sp>
      <p:sp>
        <p:nvSpPr>
          <p:cNvPr id="14" name="Rectangle 14">
            <a:extLst>
              <a:ext uri="{FF2B5EF4-FFF2-40B4-BE49-F238E27FC236}">
                <a16:creationId xmlns:a16="http://schemas.microsoft.com/office/drawing/2014/main" id="{617C36EE-1973-4754-A036-5AC6912AE090}"/>
              </a:ext>
            </a:extLst>
          </p:cNvPr>
          <p:cNvSpPr/>
          <p:nvPr/>
        </p:nvSpPr>
        <p:spPr>
          <a:xfrm>
            <a:off x="7097125" y="3891940"/>
            <a:ext cx="1612622" cy="400110"/>
          </a:xfrm>
          <a:prstGeom prst="rect">
            <a:avLst/>
          </a:prstGeom>
        </p:spPr>
        <p:txBody>
          <a:bodyPr wrap="none">
            <a:spAutoFit/>
          </a:bodyPr>
          <a:lstStyle/>
          <a:p>
            <a:r>
              <a:rPr lang="cs-CZ" b="0" dirty="0" err="1">
                <a:latin typeface="+mn-lt"/>
              </a:rPr>
              <a:t>Interlobulární</a:t>
            </a:r>
            <a:endParaRPr lang="en-GB" dirty="0">
              <a:latin typeface="+mn-lt"/>
            </a:endParaRPr>
          </a:p>
        </p:txBody>
      </p:sp>
      <p:pic>
        <p:nvPicPr>
          <p:cNvPr id="4" name="Picture 4" descr="http://www.sapmed.ac.jp/histology/hist/Page09/fig05.gif">
            <a:extLst>
              <a:ext uri="{FF2B5EF4-FFF2-40B4-BE49-F238E27FC236}">
                <a16:creationId xmlns:a16="http://schemas.microsoft.com/office/drawing/2014/main" id="{A2FDB135-8BCD-4FD6-814D-E274C3C4106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a:xfrm>
            <a:off x="5266752" y="5385339"/>
            <a:ext cx="1389120" cy="1308043"/>
          </a:xfrm>
          <a:prstGeom prst="rect">
            <a:avLst/>
          </a:prstGeo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6" descr="http://www.sapmed.ac.jp/histology/hist/Page09/fig04.gif">
            <a:extLst>
              <a:ext uri="{FF2B5EF4-FFF2-40B4-BE49-F238E27FC236}">
                <a16:creationId xmlns:a16="http://schemas.microsoft.com/office/drawing/2014/main" id="{4A297045-19F9-4C5A-9318-321FDDFE8A7A}"/>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a:xfrm>
            <a:off x="3796524" y="5385339"/>
            <a:ext cx="1296987" cy="1304925"/>
          </a:xfrm>
          <a:prstGeom prst="rect">
            <a:avLst/>
          </a:prstGeo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descr="http://www.sapmed.ac.jp/histology/hist/Page09/fig06.gif">
            <a:extLst>
              <a:ext uri="{FF2B5EF4-FFF2-40B4-BE49-F238E27FC236}">
                <a16:creationId xmlns:a16="http://schemas.microsoft.com/office/drawing/2014/main" id="{0B8CBD14-903D-4E31-9768-F83F31A65FBB}"/>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a:xfrm>
            <a:off x="6828023" y="5382221"/>
            <a:ext cx="1420453" cy="1308043"/>
          </a:xfrm>
          <a:prstGeom prst="rect">
            <a:avLst/>
          </a:prstGeo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35024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1106216" y="329935"/>
            <a:ext cx="9979567" cy="1936428"/>
          </a:xfrm>
          <a:prstGeom prst="rect">
            <a:avLst/>
          </a:prstGeom>
          <a:noFill/>
          <a:ln w="9525">
            <a:noFill/>
            <a:miter lim="800000"/>
            <a:headEnd/>
            <a:tailEnd/>
          </a:ln>
        </p:spPr>
        <p:txBody>
          <a:bodyPr wrap="square">
            <a:spAutoFit/>
          </a:bodyPr>
          <a:lstStyle/>
          <a:p>
            <a:pPr algn="ctr">
              <a:lnSpc>
                <a:spcPct val="75000"/>
              </a:lnSpc>
              <a:spcBef>
                <a:spcPct val="50000"/>
              </a:spcBef>
            </a:pPr>
            <a:r>
              <a:rPr lang="en-GB" sz="2400" b="1" dirty="0" err="1">
                <a:solidFill>
                  <a:schemeClr val="tx1">
                    <a:lumMod val="85000"/>
                    <a:lumOff val="15000"/>
                  </a:schemeClr>
                </a:solidFill>
              </a:rPr>
              <a:t>Vsunut</a:t>
            </a:r>
            <a:r>
              <a:rPr lang="cs-CZ" sz="2400" b="1" dirty="0">
                <a:solidFill>
                  <a:schemeClr val="tx1">
                    <a:lumMod val="85000"/>
                    <a:lumOff val="15000"/>
                  </a:schemeClr>
                </a:solidFill>
              </a:rPr>
              <a:t>é </a:t>
            </a:r>
            <a:r>
              <a:rPr lang="en-GB" sz="2400" b="1" dirty="0" err="1">
                <a:solidFill>
                  <a:schemeClr val="tx1">
                    <a:lumMod val="85000"/>
                    <a:lumOff val="15000"/>
                  </a:schemeClr>
                </a:solidFill>
              </a:rPr>
              <a:t>vývod</a:t>
            </a:r>
            <a:r>
              <a:rPr lang="cs-CZ" sz="2400" b="1" dirty="0">
                <a:solidFill>
                  <a:schemeClr val="tx1">
                    <a:lumMod val="85000"/>
                    <a:lumOff val="15000"/>
                  </a:schemeClr>
                </a:solidFill>
              </a:rPr>
              <a:t>y</a:t>
            </a:r>
          </a:p>
          <a:p>
            <a:pPr>
              <a:lnSpc>
                <a:spcPct val="75000"/>
              </a:lnSpc>
              <a:spcBef>
                <a:spcPct val="50000"/>
              </a:spcBef>
            </a:pPr>
            <a:endParaRPr lang="cs-CZ" sz="900" dirty="0">
              <a:solidFill>
                <a:schemeClr val="tx1">
                  <a:lumMod val="85000"/>
                  <a:lumOff val="15000"/>
                </a:schemeClr>
              </a:solidFill>
            </a:endParaRPr>
          </a:p>
          <a:p>
            <a:pPr>
              <a:lnSpc>
                <a:spcPct val="75000"/>
              </a:lnSpc>
              <a:spcBef>
                <a:spcPct val="50000"/>
              </a:spcBef>
            </a:pPr>
            <a:r>
              <a:rPr lang="cs-CZ" dirty="0">
                <a:solidFill>
                  <a:schemeClr val="tx1">
                    <a:lumMod val="85000"/>
                    <a:lumOff val="15000"/>
                  </a:schemeClr>
                </a:solidFill>
              </a:rPr>
              <a:t>Ú</a:t>
            </a:r>
            <a:r>
              <a:rPr lang="en-GB" dirty="0" err="1">
                <a:solidFill>
                  <a:schemeClr val="tx1">
                    <a:lumMod val="85000"/>
                    <a:lumOff val="15000"/>
                  </a:schemeClr>
                </a:solidFill>
              </a:rPr>
              <a:t>zký</a:t>
            </a:r>
            <a:r>
              <a:rPr lang="en-GB" dirty="0">
                <a:solidFill>
                  <a:schemeClr val="tx1">
                    <a:lumMod val="85000"/>
                    <a:lumOff val="15000"/>
                  </a:schemeClr>
                </a:solidFill>
              </a:rPr>
              <a:t> a </a:t>
            </a:r>
            <a:r>
              <a:rPr lang="en-GB" dirty="0" err="1">
                <a:solidFill>
                  <a:schemeClr val="tx1">
                    <a:lumMod val="85000"/>
                    <a:lumOff val="15000"/>
                  </a:schemeClr>
                </a:solidFill>
              </a:rPr>
              <a:t>tenkostěnný</a:t>
            </a:r>
            <a:r>
              <a:rPr lang="en-GB" dirty="0">
                <a:solidFill>
                  <a:schemeClr val="tx1">
                    <a:lumMod val="85000"/>
                    <a:lumOff val="15000"/>
                  </a:schemeClr>
                </a:solidFill>
              </a:rPr>
              <a:t> </a:t>
            </a:r>
            <a:r>
              <a:rPr lang="en-GB" dirty="0" err="1">
                <a:solidFill>
                  <a:schemeClr val="tx1">
                    <a:lumMod val="85000"/>
                    <a:lumOff val="15000"/>
                  </a:schemeClr>
                </a:solidFill>
              </a:rPr>
              <a:t>kanálek</a:t>
            </a:r>
            <a:r>
              <a:rPr lang="cs-CZ" dirty="0">
                <a:solidFill>
                  <a:schemeClr val="tx1">
                    <a:lumMod val="85000"/>
                    <a:lumOff val="15000"/>
                  </a:schemeClr>
                </a:solidFill>
              </a:rPr>
              <a:t>, na preparátech kolabovaný</a:t>
            </a:r>
          </a:p>
          <a:p>
            <a:pPr>
              <a:lnSpc>
                <a:spcPct val="75000"/>
              </a:lnSpc>
              <a:spcBef>
                <a:spcPct val="50000"/>
              </a:spcBef>
            </a:pPr>
            <a:r>
              <a:rPr lang="cs-CZ" dirty="0">
                <a:solidFill>
                  <a:schemeClr val="tx1">
                    <a:lumMod val="85000"/>
                    <a:lumOff val="15000"/>
                  </a:schemeClr>
                </a:solidFill>
              </a:rPr>
              <a:t>S</a:t>
            </a:r>
            <a:r>
              <a:rPr lang="en-GB" dirty="0" err="1">
                <a:solidFill>
                  <a:schemeClr val="tx1">
                    <a:lumMod val="85000"/>
                    <a:lumOff val="15000"/>
                  </a:schemeClr>
                </a:solidFill>
              </a:rPr>
              <a:t>těna</a:t>
            </a:r>
            <a:r>
              <a:rPr lang="cs-CZ" dirty="0">
                <a:solidFill>
                  <a:schemeClr val="tx1">
                    <a:lumMod val="85000"/>
                    <a:lumOff val="15000"/>
                  </a:schemeClr>
                </a:solidFill>
              </a:rPr>
              <a:t>:</a:t>
            </a:r>
            <a:r>
              <a:rPr lang="en-GB" dirty="0">
                <a:solidFill>
                  <a:schemeClr val="tx1">
                    <a:lumMod val="85000"/>
                    <a:lumOff val="15000"/>
                  </a:schemeClr>
                </a:solidFill>
              </a:rPr>
              <a:t> </a:t>
            </a:r>
            <a:r>
              <a:rPr lang="en-GB" dirty="0" err="1">
                <a:solidFill>
                  <a:schemeClr val="tx1">
                    <a:lumMod val="85000"/>
                    <a:lumOff val="15000"/>
                  </a:schemeClr>
                </a:solidFill>
              </a:rPr>
              <a:t>bazální</a:t>
            </a:r>
            <a:r>
              <a:rPr lang="en-GB" dirty="0">
                <a:solidFill>
                  <a:schemeClr val="tx1">
                    <a:lumMod val="85000"/>
                    <a:lumOff val="15000"/>
                  </a:schemeClr>
                </a:solidFill>
              </a:rPr>
              <a:t> </a:t>
            </a:r>
            <a:r>
              <a:rPr lang="en-GB" dirty="0" err="1">
                <a:solidFill>
                  <a:schemeClr val="tx1">
                    <a:lumMod val="85000"/>
                    <a:lumOff val="15000"/>
                  </a:schemeClr>
                </a:solidFill>
              </a:rPr>
              <a:t>membrán</a:t>
            </a:r>
            <a:r>
              <a:rPr lang="cs-CZ" dirty="0">
                <a:solidFill>
                  <a:schemeClr val="tx1">
                    <a:lumMod val="85000"/>
                    <a:lumOff val="15000"/>
                  </a:schemeClr>
                </a:solidFill>
              </a:rPr>
              <a:t>a, </a:t>
            </a:r>
            <a:r>
              <a:rPr lang="cs-CZ" dirty="0" err="1">
                <a:solidFill>
                  <a:schemeClr val="tx1">
                    <a:lumMod val="85000"/>
                    <a:lumOff val="15000"/>
                  </a:schemeClr>
                </a:solidFill>
              </a:rPr>
              <a:t>myoepitelové</a:t>
            </a:r>
            <a:r>
              <a:rPr lang="cs-CZ" dirty="0">
                <a:solidFill>
                  <a:schemeClr val="tx1">
                    <a:lumMod val="85000"/>
                    <a:lumOff val="15000"/>
                  </a:schemeClr>
                </a:solidFill>
              </a:rPr>
              <a:t> buňky</a:t>
            </a:r>
            <a:r>
              <a:rPr lang="cs-CZ" b="1" dirty="0">
                <a:solidFill>
                  <a:schemeClr val="tx1">
                    <a:lumMod val="85000"/>
                    <a:lumOff val="15000"/>
                  </a:schemeClr>
                </a:solidFill>
              </a:rPr>
              <a:t> </a:t>
            </a:r>
            <a:r>
              <a:rPr lang="en-GB" dirty="0">
                <a:solidFill>
                  <a:schemeClr val="tx1">
                    <a:lumMod val="85000"/>
                    <a:lumOff val="15000"/>
                  </a:schemeClr>
                </a:solidFill>
              </a:rPr>
              <a:t>a </a:t>
            </a:r>
            <a:r>
              <a:rPr lang="en-GB" dirty="0" err="1">
                <a:solidFill>
                  <a:schemeClr val="tx1">
                    <a:lumMod val="85000"/>
                    <a:lumOff val="15000"/>
                  </a:schemeClr>
                </a:solidFill>
              </a:rPr>
              <a:t>jednovrstevný</a:t>
            </a:r>
            <a:r>
              <a:rPr lang="en-GB" dirty="0">
                <a:solidFill>
                  <a:schemeClr val="tx1">
                    <a:lumMod val="85000"/>
                    <a:lumOff val="15000"/>
                  </a:schemeClr>
                </a:solidFill>
              </a:rPr>
              <a:t> </a:t>
            </a:r>
            <a:r>
              <a:rPr lang="en-GB" dirty="0" err="1">
                <a:solidFill>
                  <a:schemeClr val="tx1">
                    <a:lumMod val="85000"/>
                    <a:lumOff val="15000"/>
                  </a:schemeClr>
                </a:solidFill>
              </a:rPr>
              <a:t>plochý</a:t>
            </a:r>
            <a:r>
              <a:rPr lang="en-GB" dirty="0">
                <a:solidFill>
                  <a:schemeClr val="tx1">
                    <a:lumMod val="85000"/>
                    <a:lumOff val="15000"/>
                  </a:schemeClr>
                </a:solidFill>
              </a:rPr>
              <a:t> </a:t>
            </a:r>
            <a:r>
              <a:rPr lang="en-GB" dirty="0" err="1">
                <a:solidFill>
                  <a:schemeClr val="tx1">
                    <a:lumMod val="85000"/>
                    <a:lumOff val="15000"/>
                  </a:schemeClr>
                </a:solidFill>
              </a:rPr>
              <a:t>až</a:t>
            </a:r>
            <a:r>
              <a:rPr lang="en-GB" dirty="0">
                <a:solidFill>
                  <a:schemeClr val="tx1">
                    <a:lumMod val="85000"/>
                    <a:lumOff val="15000"/>
                  </a:schemeClr>
                </a:solidFill>
              </a:rPr>
              <a:t> </a:t>
            </a:r>
            <a:r>
              <a:rPr lang="en-GB" dirty="0" err="1">
                <a:solidFill>
                  <a:schemeClr val="tx1">
                    <a:lumMod val="85000"/>
                    <a:lumOff val="15000"/>
                  </a:schemeClr>
                </a:solidFill>
              </a:rPr>
              <a:t>nízce</a:t>
            </a:r>
            <a:r>
              <a:rPr lang="en-GB" dirty="0">
                <a:solidFill>
                  <a:schemeClr val="tx1">
                    <a:lumMod val="85000"/>
                    <a:lumOff val="15000"/>
                  </a:schemeClr>
                </a:solidFill>
              </a:rPr>
              <a:t> </a:t>
            </a:r>
            <a:r>
              <a:rPr lang="en-GB" dirty="0" err="1">
                <a:solidFill>
                  <a:schemeClr val="tx1">
                    <a:lumMod val="85000"/>
                    <a:lumOff val="15000"/>
                  </a:schemeClr>
                </a:solidFill>
              </a:rPr>
              <a:t>kubický</a:t>
            </a:r>
            <a:r>
              <a:rPr lang="en-GB" dirty="0">
                <a:solidFill>
                  <a:schemeClr val="tx1">
                    <a:lumMod val="85000"/>
                    <a:lumOff val="15000"/>
                  </a:schemeClr>
                </a:solidFill>
              </a:rPr>
              <a:t> </a:t>
            </a:r>
            <a:r>
              <a:rPr lang="en-GB" dirty="0" err="1">
                <a:solidFill>
                  <a:schemeClr val="tx1">
                    <a:lumMod val="85000"/>
                    <a:lumOff val="15000"/>
                  </a:schemeClr>
                </a:solidFill>
              </a:rPr>
              <a:t>epitel</a:t>
            </a:r>
            <a:r>
              <a:rPr lang="cs-CZ" dirty="0">
                <a:solidFill>
                  <a:schemeClr val="tx1">
                    <a:lumMod val="85000"/>
                    <a:lumOff val="15000"/>
                  </a:schemeClr>
                </a:solidFill>
              </a:rPr>
              <a:t> </a:t>
            </a:r>
          </a:p>
          <a:p>
            <a:pPr>
              <a:lnSpc>
                <a:spcPct val="75000"/>
              </a:lnSpc>
              <a:spcBef>
                <a:spcPct val="50000"/>
              </a:spcBef>
            </a:pPr>
            <a:r>
              <a:rPr lang="cs-CZ" dirty="0">
                <a:solidFill>
                  <a:schemeClr val="tx1">
                    <a:lumMod val="85000"/>
                    <a:lumOff val="15000"/>
                  </a:schemeClr>
                </a:solidFill>
              </a:rPr>
              <a:t>Početné jsou u </a:t>
            </a:r>
            <a:r>
              <a:rPr lang="en-GB" dirty="0" err="1">
                <a:solidFill>
                  <a:schemeClr val="tx1">
                    <a:lumMod val="85000"/>
                    <a:lumOff val="15000"/>
                  </a:schemeClr>
                </a:solidFill>
              </a:rPr>
              <a:t>serózní</a:t>
            </a:r>
            <a:r>
              <a:rPr lang="cs-CZ" dirty="0">
                <a:solidFill>
                  <a:schemeClr val="tx1">
                    <a:lumMod val="85000"/>
                    <a:lumOff val="15000"/>
                  </a:schemeClr>
                </a:solidFill>
              </a:rPr>
              <a:t>ch žláz</a:t>
            </a:r>
          </a:p>
          <a:p>
            <a:pPr>
              <a:lnSpc>
                <a:spcPct val="75000"/>
              </a:lnSpc>
              <a:spcBef>
                <a:spcPct val="50000"/>
              </a:spcBef>
            </a:pPr>
            <a:r>
              <a:rPr lang="cs-CZ" b="1" dirty="0">
                <a:solidFill>
                  <a:schemeClr val="tx1">
                    <a:lumMod val="85000"/>
                    <a:lumOff val="15000"/>
                  </a:schemeClr>
                </a:solidFill>
              </a:rPr>
              <a:t>(buňky vsunutých vývodů vylučují do sliny makromolekulární látky: lysozym + </a:t>
            </a:r>
            <a:r>
              <a:rPr lang="cs-CZ" b="1" dirty="0" err="1">
                <a:solidFill>
                  <a:schemeClr val="tx1">
                    <a:lumMod val="85000"/>
                    <a:lumOff val="15000"/>
                  </a:schemeClr>
                </a:solidFill>
              </a:rPr>
              <a:t>lactoferin</a:t>
            </a:r>
            <a:r>
              <a:rPr lang="cs-CZ" b="1" dirty="0">
                <a:solidFill>
                  <a:schemeClr val="tx1">
                    <a:lumMod val="85000"/>
                    <a:lumOff val="15000"/>
                  </a:schemeClr>
                </a:solidFill>
              </a:rPr>
              <a:t>)</a:t>
            </a:r>
          </a:p>
        </p:txBody>
      </p:sp>
      <p:pic>
        <p:nvPicPr>
          <p:cNvPr id="17411" name="Picture 4" descr="005"/>
          <p:cNvPicPr>
            <a:picLocks noChangeAspect="1" noChangeArrowheads="1"/>
          </p:cNvPicPr>
          <p:nvPr/>
        </p:nvPicPr>
        <p:blipFill>
          <a:blip r:embed="rId2" cstate="print">
            <a:lum contrast="10000"/>
          </a:blip>
          <a:srcRect/>
          <a:stretch>
            <a:fillRect/>
          </a:stretch>
        </p:blipFill>
        <p:spPr bwMode="auto">
          <a:xfrm>
            <a:off x="6456834" y="2694033"/>
            <a:ext cx="5470525" cy="3956050"/>
          </a:xfrm>
          <a:prstGeom prst="rect">
            <a:avLst/>
          </a:prstGeom>
          <a:noFill/>
          <a:ln w="9525">
            <a:noFill/>
            <a:miter lim="800000"/>
            <a:headEnd/>
            <a:tailEnd/>
          </a:ln>
        </p:spPr>
      </p:pic>
      <p:sp>
        <p:nvSpPr>
          <p:cNvPr id="17413" name="Oval 6"/>
          <p:cNvSpPr>
            <a:spLocks noChangeArrowheads="1"/>
          </p:cNvSpPr>
          <p:nvPr/>
        </p:nvSpPr>
        <p:spPr bwMode="auto">
          <a:xfrm>
            <a:off x="6961659" y="3775121"/>
            <a:ext cx="1223963" cy="1295400"/>
          </a:xfrm>
          <a:prstGeom prst="ellipse">
            <a:avLst/>
          </a:prstGeom>
          <a:noFill/>
          <a:ln w="57150">
            <a:solidFill>
              <a:srgbClr val="006666"/>
            </a:solidFill>
            <a:round/>
            <a:headEnd/>
            <a:tailEnd/>
          </a:ln>
        </p:spPr>
        <p:txBody>
          <a:bodyPr wrap="none" anchor="ctr"/>
          <a:lstStyle/>
          <a:p>
            <a:pPr algn="ctr"/>
            <a:endParaRPr lang="cs-CZ">
              <a:solidFill>
                <a:schemeClr val="tx1">
                  <a:lumMod val="85000"/>
                  <a:lumOff val="15000"/>
                </a:schemeClr>
              </a:solidFill>
            </a:endParaRPr>
          </a:p>
        </p:txBody>
      </p:sp>
      <p:pic>
        <p:nvPicPr>
          <p:cNvPr id="17415" name="Picture 9" descr="Figure_11-23"/>
          <p:cNvPicPr>
            <a:picLocks noChangeAspect="1" noChangeArrowheads="1"/>
          </p:cNvPicPr>
          <p:nvPr/>
        </p:nvPicPr>
        <p:blipFill>
          <a:blip r:embed="rId3" cstate="print"/>
          <a:srcRect/>
          <a:stretch>
            <a:fillRect/>
          </a:stretch>
        </p:blipFill>
        <p:spPr bwMode="auto">
          <a:xfrm rot="16200000">
            <a:off x="1270991" y="1744059"/>
            <a:ext cx="3956051" cy="5855997"/>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739106" y="337831"/>
            <a:ext cx="8713788" cy="815975"/>
          </a:xfrm>
        </p:spPr>
        <p:txBody>
          <a:bodyPr/>
          <a:lstStyle/>
          <a:p>
            <a:pPr eaLnBrk="1" hangingPunct="1">
              <a:defRPr/>
            </a:pPr>
            <a:r>
              <a:rPr lang="cs-CZ" sz="3200" dirty="0">
                <a:solidFill>
                  <a:schemeClr val="tx1">
                    <a:lumMod val="85000"/>
                    <a:lumOff val="15000"/>
                  </a:schemeClr>
                </a:solidFill>
                <a:latin typeface="+mn-lt"/>
              </a:rPr>
              <a:t>Přednáška2		</a:t>
            </a:r>
            <a:r>
              <a:rPr lang="cs-CZ" dirty="0">
                <a:solidFill>
                  <a:schemeClr val="tx1">
                    <a:lumMod val="85000"/>
                    <a:lumOff val="15000"/>
                  </a:schemeClr>
                </a:solidFill>
                <a:latin typeface="+mn-lt"/>
              </a:rPr>
              <a:t>	</a:t>
            </a:r>
            <a:endParaRPr lang="en-GB" sz="2400" dirty="0">
              <a:solidFill>
                <a:schemeClr val="tx1">
                  <a:lumMod val="85000"/>
                  <a:lumOff val="15000"/>
                </a:schemeClr>
              </a:solidFill>
              <a:latin typeface="+mn-lt"/>
            </a:endParaRPr>
          </a:p>
        </p:txBody>
      </p:sp>
      <p:sp>
        <p:nvSpPr>
          <p:cNvPr id="4099" name="Rectangle 3"/>
          <p:cNvSpPr>
            <a:spLocks noChangeArrowheads="1"/>
          </p:cNvSpPr>
          <p:nvPr/>
        </p:nvSpPr>
        <p:spPr bwMode="auto">
          <a:xfrm>
            <a:off x="772357" y="1696961"/>
            <a:ext cx="9420872" cy="4248150"/>
          </a:xfrm>
          <a:prstGeom prst="rect">
            <a:avLst/>
          </a:prstGeom>
          <a:noFill/>
          <a:ln w="9525">
            <a:noFill/>
            <a:miter lim="800000"/>
            <a:headEnd/>
            <a:tailEnd/>
          </a:ln>
        </p:spPr>
        <p:txBody>
          <a:bodyPr/>
          <a:lstStyle/>
          <a:p>
            <a:pPr marL="342900" indent="-342900">
              <a:lnSpc>
                <a:spcPct val="90000"/>
              </a:lnSpc>
              <a:spcBef>
                <a:spcPct val="20000"/>
              </a:spcBef>
              <a:buSzPct val="65000"/>
              <a:buFont typeface="Arial" panose="020B0604020202020204" pitchFamily="34" charset="0"/>
              <a:buChar char="•"/>
            </a:pPr>
            <a:r>
              <a:rPr lang="cs-CZ" sz="2000" dirty="0">
                <a:solidFill>
                  <a:schemeClr val="tx1">
                    <a:lumMod val="85000"/>
                    <a:lumOff val="15000"/>
                  </a:schemeClr>
                </a:solidFill>
              </a:rPr>
              <a:t>Přehled </a:t>
            </a:r>
            <a:r>
              <a:rPr lang="en-GB" sz="2000" b="1" dirty="0" err="1">
                <a:solidFill>
                  <a:schemeClr val="tx1">
                    <a:lumMod val="85000"/>
                    <a:lumOff val="15000"/>
                  </a:schemeClr>
                </a:solidFill>
              </a:rPr>
              <a:t>slinných</a:t>
            </a:r>
            <a:r>
              <a:rPr lang="en-GB" sz="2000" b="1" dirty="0">
                <a:solidFill>
                  <a:schemeClr val="tx1">
                    <a:lumMod val="85000"/>
                    <a:lumOff val="15000"/>
                  </a:schemeClr>
                </a:solidFill>
              </a:rPr>
              <a:t> </a:t>
            </a:r>
            <a:r>
              <a:rPr lang="en-GB" sz="2000" b="1" dirty="0" err="1">
                <a:solidFill>
                  <a:schemeClr val="tx1">
                    <a:lumMod val="85000"/>
                    <a:lumOff val="15000"/>
                  </a:schemeClr>
                </a:solidFill>
              </a:rPr>
              <a:t>žláz</a:t>
            </a:r>
            <a:r>
              <a:rPr lang="en-GB" sz="2000" b="1" dirty="0">
                <a:solidFill>
                  <a:schemeClr val="tx1">
                    <a:lumMod val="85000"/>
                    <a:lumOff val="15000"/>
                  </a:schemeClr>
                </a:solidFill>
              </a:rPr>
              <a:t> </a:t>
            </a:r>
            <a:r>
              <a:rPr lang="en-GB" sz="2000" dirty="0" err="1">
                <a:solidFill>
                  <a:schemeClr val="tx1">
                    <a:lumMod val="85000"/>
                    <a:lumOff val="15000"/>
                  </a:schemeClr>
                </a:solidFill>
              </a:rPr>
              <a:t>dutiny</a:t>
            </a:r>
            <a:r>
              <a:rPr lang="en-GB" sz="2000" dirty="0">
                <a:solidFill>
                  <a:schemeClr val="tx1">
                    <a:lumMod val="85000"/>
                    <a:lumOff val="15000"/>
                  </a:schemeClr>
                </a:solidFill>
              </a:rPr>
              <a:t> </a:t>
            </a:r>
            <a:r>
              <a:rPr lang="en-GB" sz="2000" dirty="0" err="1">
                <a:solidFill>
                  <a:schemeClr val="tx1">
                    <a:lumMod val="85000"/>
                    <a:lumOff val="15000"/>
                  </a:schemeClr>
                </a:solidFill>
              </a:rPr>
              <a:t>ústní</a:t>
            </a:r>
            <a:r>
              <a:rPr lang="cs-CZ" sz="2000" dirty="0">
                <a:solidFill>
                  <a:schemeClr val="tx1">
                    <a:lumMod val="85000"/>
                    <a:lumOff val="15000"/>
                  </a:schemeClr>
                </a:solidFill>
              </a:rPr>
              <a:t> a jejich mikroskopická stavba</a:t>
            </a:r>
          </a:p>
          <a:p>
            <a:pPr marL="342900" indent="-342900">
              <a:lnSpc>
                <a:spcPct val="90000"/>
              </a:lnSpc>
              <a:spcBef>
                <a:spcPct val="20000"/>
              </a:spcBef>
              <a:buSzPct val="65000"/>
              <a:buFont typeface="Arial" panose="020B0604020202020204" pitchFamily="34" charset="0"/>
              <a:buChar char="•"/>
            </a:pPr>
            <a:endParaRPr lang="cs-CZ" sz="2000"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r>
              <a:rPr lang="en-GB" sz="2000" b="1" dirty="0" err="1">
                <a:solidFill>
                  <a:schemeClr val="tx1">
                    <a:lumMod val="85000"/>
                    <a:lumOff val="15000"/>
                  </a:schemeClr>
                </a:solidFill>
              </a:rPr>
              <a:t>Velké</a:t>
            </a:r>
            <a:r>
              <a:rPr lang="en-GB" sz="2000" b="1" dirty="0">
                <a:solidFill>
                  <a:schemeClr val="tx1">
                    <a:lumMod val="85000"/>
                    <a:lumOff val="15000"/>
                  </a:schemeClr>
                </a:solidFill>
              </a:rPr>
              <a:t> </a:t>
            </a:r>
            <a:r>
              <a:rPr lang="en-GB" sz="2000" b="1" dirty="0" err="1">
                <a:solidFill>
                  <a:schemeClr val="tx1">
                    <a:lumMod val="85000"/>
                    <a:lumOff val="15000"/>
                  </a:schemeClr>
                </a:solidFill>
              </a:rPr>
              <a:t>slinné</a:t>
            </a:r>
            <a:r>
              <a:rPr lang="en-GB" sz="2000" b="1" dirty="0">
                <a:solidFill>
                  <a:schemeClr val="tx1">
                    <a:lumMod val="85000"/>
                    <a:lumOff val="15000"/>
                  </a:schemeClr>
                </a:solidFill>
              </a:rPr>
              <a:t> </a:t>
            </a:r>
            <a:r>
              <a:rPr lang="en-GB" sz="2000" b="1" dirty="0" err="1">
                <a:solidFill>
                  <a:schemeClr val="tx1">
                    <a:lumMod val="85000"/>
                    <a:lumOff val="15000"/>
                  </a:schemeClr>
                </a:solidFill>
              </a:rPr>
              <a:t>žlázy</a:t>
            </a:r>
            <a:r>
              <a:rPr lang="en-GB" sz="2000" b="1" dirty="0">
                <a:solidFill>
                  <a:schemeClr val="tx1">
                    <a:lumMod val="85000"/>
                    <a:lumOff val="15000"/>
                  </a:schemeClr>
                </a:solidFill>
              </a:rPr>
              <a:t> </a:t>
            </a:r>
            <a:r>
              <a:rPr lang="en-GB" sz="2000" dirty="0">
                <a:solidFill>
                  <a:schemeClr val="tx1">
                    <a:lumMod val="85000"/>
                    <a:lumOff val="15000"/>
                  </a:schemeClr>
                </a:solidFill>
              </a:rPr>
              <a:t>- </a:t>
            </a:r>
            <a:r>
              <a:rPr lang="cs-CZ" sz="2000" dirty="0">
                <a:solidFill>
                  <a:schemeClr val="tx1">
                    <a:lumMod val="85000"/>
                    <a:lumOff val="15000"/>
                  </a:schemeClr>
                </a:solidFill>
              </a:rPr>
              <a:t>topografie, </a:t>
            </a:r>
            <a:r>
              <a:rPr lang="en-GB" sz="2000" dirty="0" err="1">
                <a:solidFill>
                  <a:schemeClr val="tx1">
                    <a:lumMod val="85000"/>
                    <a:lumOff val="15000"/>
                  </a:schemeClr>
                </a:solidFill>
              </a:rPr>
              <a:t>stavba</a:t>
            </a:r>
            <a:r>
              <a:rPr lang="en-GB" sz="2000" dirty="0">
                <a:solidFill>
                  <a:schemeClr val="tx1">
                    <a:lumMod val="85000"/>
                    <a:lumOff val="15000"/>
                  </a:schemeClr>
                </a:solidFill>
              </a:rPr>
              <a:t> a </a:t>
            </a:r>
            <a:r>
              <a:rPr lang="en-GB" sz="2000" dirty="0" err="1">
                <a:solidFill>
                  <a:schemeClr val="tx1">
                    <a:lumMod val="85000"/>
                    <a:lumOff val="15000"/>
                  </a:schemeClr>
                </a:solidFill>
              </a:rPr>
              <a:t>popis</a:t>
            </a:r>
            <a:r>
              <a:rPr lang="cs-CZ" sz="2000" dirty="0">
                <a:solidFill>
                  <a:schemeClr val="tx1">
                    <a:lumMod val="85000"/>
                    <a:lumOff val="15000"/>
                  </a:schemeClr>
                </a:solidFill>
              </a:rPr>
              <a:t>. </a:t>
            </a:r>
            <a:r>
              <a:rPr lang="en-GB" sz="2000" b="1" dirty="0" err="1">
                <a:solidFill>
                  <a:schemeClr val="tx1">
                    <a:lumMod val="85000"/>
                    <a:lumOff val="15000"/>
                  </a:schemeClr>
                </a:solidFill>
              </a:rPr>
              <a:t>Slina</a:t>
            </a:r>
            <a:r>
              <a:rPr lang="en-GB" sz="2000" dirty="0">
                <a:solidFill>
                  <a:schemeClr val="tx1">
                    <a:lumMod val="85000"/>
                    <a:lumOff val="15000"/>
                  </a:schemeClr>
                </a:solidFill>
              </a:rPr>
              <a:t> </a:t>
            </a:r>
            <a:endParaRPr lang="cs-CZ" sz="2000"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endParaRPr lang="cs-CZ" sz="2000"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r>
              <a:rPr lang="cs-CZ" sz="2000" b="1" dirty="0">
                <a:solidFill>
                  <a:schemeClr val="tx1">
                    <a:lumMod val="85000"/>
                    <a:lumOff val="15000"/>
                  </a:schemeClr>
                </a:solidFill>
              </a:rPr>
              <a:t>Fylogeneze a </a:t>
            </a:r>
            <a:r>
              <a:rPr lang="en-GB" sz="2000" b="1" dirty="0" err="1">
                <a:solidFill>
                  <a:schemeClr val="tx1">
                    <a:lumMod val="85000"/>
                    <a:lumOff val="15000"/>
                  </a:schemeClr>
                </a:solidFill>
              </a:rPr>
              <a:t>srovnávací</a:t>
            </a:r>
            <a:r>
              <a:rPr lang="en-GB" sz="2000" b="1" dirty="0">
                <a:solidFill>
                  <a:schemeClr val="tx1">
                    <a:lumMod val="85000"/>
                    <a:lumOff val="15000"/>
                  </a:schemeClr>
                </a:solidFill>
              </a:rPr>
              <a:t> </a:t>
            </a:r>
            <a:r>
              <a:rPr lang="en-GB" sz="2000" b="1" dirty="0" err="1">
                <a:solidFill>
                  <a:schemeClr val="tx1">
                    <a:lumMod val="85000"/>
                    <a:lumOff val="15000"/>
                  </a:schemeClr>
                </a:solidFill>
              </a:rPr>
              <a:t>anatomi</a:t>
            </a:r>
            <a:r>
              <a:rPr lang="cs-CZ" sz="2000" b="1" dirty="0">
                <a:solidFill>
                  <a:schemeClr val="tx1">
                    <a:lumMod val="85000"/>
                    <a:lumOff val="15000"/>
                  </a:schemeClr>
                </a:solidFill>
              </a:rPr>
              <a:t>e </a:t>
            </a:r>
            <a:r>
              <a:rPr lang="en-GB" sz="2000" b="1" dirty="0" err="1">
                <a:solidFill>
                  <a:schemeClr val="tx1">
                    <a:lumMod val="85000"/>
                    <a:lumOff val="15000"/>
                  </a:schemeClr>
                </a:solidFill>
              </a:rPr>
              <a:t>zubů</a:t>
            </a:r>
            <a:endParaRPr lang="cs-CZ" sz="2000" b="1"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endParaRPr lang="cs-CZ" sz="2000"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r>
              <a:rPr lang="en-GB" sz="2000" b="1" dirty="0" err="1">
                <a:solidFill>
                  <a:schemeClr val="tx1">
                    <a:lumMod val="85000"/>
                    <a:lumOff val="15000"/>
                  </a:schemeClr>
                </a:solidFill>
              </a:rPr>
              <a:t>Zub</a:t>
            </a:r>
            <a:r>
              <a:rPr lang="en-GB" sz="2000" b="1" dirty="0">
                <a:solidFill>
                  <a:schemeClr val="tx1">
                    <a:lumMod val="85000"/>
                    <a:lumOff val="15000"/>
                  </a:schemeClr>
                </a:solidFill>
              </a:rPr>
              <a:t> a </a:t>
            </a:r>
            <a:r>
              <a:rPr lang="en-GB" sz="2000" b="1" dirty="0" err="1">
                <a:solidFill>
                  <a:schemeClr val="tx1">
                    <a:lumMod val="85000"/>
                    <a:lumOff val="15000"/>
                  </a:schemeClr>
                </a:solidFill>
              </a:rPr>
              <a:t>zubní</a:t>
            </a:r>
            <a:r>
              <a:rPr lang="en-GB" sz="2000" b="1" dirty="0">
                <a:solidFill>
                  <a:schemeClr val="tx1">
                    <a:lumMod val="85000"/>
                    <a:lumOff val="15000"/>
                  </a:schemeClr>
                </a:solidFill>
              </a:rPr>
              <a:t> </a:t>
            </a:r>
            <a:r>
              <a:rPr lang="en-GB" sz="2000" b="1" dirty="0" err="1">
                <a:solidFill>
                  <a:schemeClr val="tx1">
                    <a:lumMod val="85000"/>
                    <a:lumOff val="15000"/>
                  </a:schemeClr>
                </a:solidFill>
              </a:rPr>
              <a:t>lůžko</a:t>
            </a:r>
            <a:r>
              <a:rPr lang="en-GB" sz="2000" b="1" dirty="0">
                <a:solidFill>
                  <a:schemeClr val="tx1">
                    <a:lumMod val="85000"/>
                    <a:lumOff val="15000"/>
                  </a:schemeClr>
                </a:solidFill>
              </a:rPr>
              <a:t>, </a:t>
            </a:r>
            <a:r>
              <a:rPr lang="en-GB" sz="2000" b="1" dirty="0" err="1">
                <a:solidFill>
                  <a:schemeClr val="tx1">
                    <a:lumMod val="85000"/>
                    <a:lumOff val="15000"/>
                  </a:schemeClr>
                </a:solidFill>
              </a:rPr>
              <a:t>periodontium</a:t>
            </a:r>
            <a:r>
              <a:rPr lang="en-GB" sz="2000" b="1" dirty="0">
                <a:solidFill>
                  <a:schemeClr val="tx1">
                    <a:lumMod val="85000"/>
                    <a:lumOff val="15000"/>
                  </a:schemeClr>
                </a:solidFill>
              </a:rPr>
              <a:t>, </a:t>
            </a:r>
            <a:r>
              <a:rPr lang="en-GB" sz="2000" b="1" dirty="0" err="1">
                <a:solidFill>
                  <a:schemeClr val="tx1">
                    <a:lumMod val="85000"/>
                    <a:lumOff val="15000"/>
                  </a:schemeClr>
                </a:solidFill>
              </a:rPr>
              <a:t>parodont</a:t>
            </a:r>
            <a:r>
              <a:rPr lang="en-GB" sz="2000" b="1" dirty="0">
                <a:solidFill>
                  <a:schemeClr val="tx1">
                    <a:lumMod val="85000"/>
                    <a:lumOff val="15000"/>
                  </a:schemeClr>
                </a:solidFill>
              </a:rPr>
              <a:t>, </a:t>
            </a:r>
            <a:r>
              <a:rPr lang="en-GB" sz="2000" b="1" dirty="0" err="1">
                <a:solidFill>
                  <a:schemeClr val="tx1">
                    <a:lumMod val="85000"/>
                    <a:lumOff val="15000"/>
                  </a:schemeClr>
                </a:solidFill>
              </a:rPr>
              <a:t>gingiva</a:t>
            </a:r>
            <a:endParaRPr lang="cs-CZ" sz="2000" b="1"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endParaRPr lang="cs-CZ" sz="2000"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r>
              <a:rPr lang="cs-CZ" sz="2000" b="1" dirty="0">
                <a:solidFill>
                  <a:schemeClr val="tx1">
                    <a:lumMod val="85000"/>
                    <a:lumOff val="15000"/>
                  </a:schemeClr>
                </a:solidFill>
              </a:rPr>
              <a:t>Tvrdé tkáně zubu </a:t>
            </a:r>
            <a:r>
              <a:rPr lang="cs-CZ" sz="2000" dirty="0">
                <a:solidFill>
                  <a:schemeClr val="tx1">
                    <a:lumMod val="85000"/>
                    <a:lumOff val="15000"/>
                  </a:schemeClr>
                </a:solidFill>
              </a:rPr>
              <a:t>- složení a vlastnosti</a:t>
            </a:r>
          </a:p>
          <a:p>
            <a:pPr marL="342900" indent="-342900">
              <a:lnSpc>
                <a:spcPct val="90000"/>
              </a:lnSpc>
              <a:spcBef>
                <a:spcPct val="20000"/>
              </a:spcBef>
              <a:buSzPct val="65000"/>
              <a:buFont typeface="Arial" panose="020B0604020202020204" pitchFamily="34" charset="0"/>
              <a:buChar char="•"/>
            </a:pPr>
            <a:endParaRPr lang="cs-CZ" sz="2000"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r>
              <a:rPr lang="en-GB" sz="2000" b="1" dirty="0" err="1">
                <a:solidFill>
                  <a:schemeClr val="tx1">
                    <a:lumMod val="85000"/>
                    <a:lumOff val="15000"/>
                  </a:schemeClr>
                </a:solidFill>
              </a:rPr>
              <a:t>Přehled</a:t>
            </a:r>
            <a:r>
              <a:rPr lang="en-GB" sz="2000" b="1" dirty="0">
                <a:solidFill>
                  <a:schemeClr val="tx1">
                    <a:lumMod val="85000"/>
                    <a:lumOff val="15000"/>
                  </a:schemeClr>
                </a:solidFill>
              </a:rPr>
              <a:t> </a:t>
            </a:r>
            <a:r>
              <a:rPr lang="en-GB" sz="2000" b="1" dirty="0" err="1">
                <a:solidFill>
                  <a:schemeClr val="tx1">
                    <a:lumMod val="85000"/>
                    <a:lumOff val="15000"/>
                  </a:schemeClr>
                </a:solidFill>
              </a:rPr>
              <a:t>metod</a:t>
            </a:r>
            <a:r>
              <a:rPr lang="en-GB" sz="2000" b="1" dirty="0">
                <a:solidFill>
                  <a:schemeClr val="tx1">
                    <a:lumMod val="85000"/>
                    <a:lumOff val="15000"/>
                  </a:schemeClr>
                </a:solidFill>
              </a:rPr>
              <a:t> </a:t>
            </a:r>
            <a:r>
              <a:rPr lang="en-GB" sz="2000" dirty="0" err="1">
                <a:solidFill>
                  <a:schemeClr val="tx1">
                    <a:lumMod val="85000"/>
                    <a:lumOff val="15000"/>
                  </a:schemeClr>
                </a:solidFill>
              </a:rPr>
              <a:t>užívaných</a:t>
            </a:r>
            <a:r>
              <a:rPr lang="en-GB" sz="2000" dirty="0">
                <a:solidFill>
                  <a:schemeClr val="tx1">
                    <a:lumMod val="85000"/>
                    <a:lumOff val="15000"/>
                  </a:schemeClr>
                </a:solidFill>
              </a:rPr>
              <a:t> </a:t>
            </a:r>
            <a:r>
              <a:rPr lang="en-GB" sz="2000" dirty="0" err="1">
                <a:solidFill>
                  <a:schemeClr val="tx1">
                    <a:lumMod val="85000"/>
                    <a:lumOff val="15000"/>
                  </a:schemeClr>
                </a:solidFill>
              </a:rPr>
              <a:t>ke</a:t>
            </a:r>
            <a:r>
              <a:rPr lang="en-GB" sz="2000" dirty="0">
                <a:solidFill>
                  <a:schemeClr val="tx1">
                    <a:lumMod val="85000"/>
                    <a:lumOff val="15000"/>
                  </a:schemeClr>
                </a:solidFill>
              </a:rPr>
              <a:t> </a:t>
            </a:r>
            <a:r>
              <a:rPr lang="en-GB" sz="2000" dirty="0" err="1">
                <a:solidFill>
                  <a:schemeClr val="tx1">
                    <a:lumMod val="85000"/>
                    <a:lumOff val="15000"/>
                  </a:schemeClr>
                </a:solidFill>
              </a:rPr>
              <a:t>studiu</a:t>
            </a:r>
            <a:r>
              <a:rPr lang="cs-CZ" sz="2000" dirty="0">
                <a:solidFill>
                  <a:schemeClr val="tx1">
                    <a:lumMod val="85000"/>
                    <a:lumOff val="15000"/>
                  </a:schemeClr>
                </a:solidFill>
              </a:rPr>
              <a:t> mikroskopické stavby zubů </a:t>
            </a:r>
            <a:r>
              <a:rPr lang="en-GB" sz="2000" dirty="0">
                <a:solidFill>
                  <a:schemeClr val="tx1">
                    <a:lumMod val="85000"/>
                    <a:lumOff val="15000"/>
                  </a:schemeClr>
                </a:solidFill>
              </a:rPr>
              <a:t>(</a:t>
            </a:r>
            <a:r>
              <a:rPr lang="en-GB" sz="2000" dirty="0" err="1">
                <a:solidFill>
                  <a:schemeClr val="tx1">
                    <a:lumMod val="85000"/>
                    <a:lumOff val="15000"/>
                  </a:schemeClr>
                </a:solidFill>
              </a:rPr>
              <a:t>výbrusy</a:t>
            </a:r>
            <a:r>
              <a:rPr lang="cs-CZ" sz="2000" dirty="0">
                <a:solidFill>
                  <a:schemeClr val="tx1">
                    <a:lumMod val="85000"/>
                    <a:lumOff val="15000"/>
                  </a:schemeClr>
                </a:solidFill>
              </a:rPr>
              <a:t>,</a:t>
            </a:r>
            <a:r>
              <a:rPr lang="en-GB" sz="2000" dirty="0">
                <a:solidFill>
                  <a:schemeClr val="tx1">
                    <a:lumMod val="85000"/>
                    <a:lumOff val="15000"/>
                  </a:schemeClr>
                </a:solidFill>
              </a:rPr>
              <a:t> </a:t>
            </a:r>
            <a:r>
              <a:rPr lang="cs-CZ" sz="2000" dirty="0">
                <a:solidFill>
                  <a:schemeClr val="tx1">
                    <a:lumMod val="85000"/>
                    <a:lumOff val="15000"/>
                  </a:schemeClr>
                </a:solidFill>
              </a:rPr>
              <a:t>řezy z odvápněných </a:t>
            </a:r>
            <a:r>
              <a:rPr lang="en-GB" sz="2000" dirty="0" err="1">
                <a:solidFill>
                  <a:schemeClr val="tx1">
                    <a:lumMod val="85000"/>
                    <a:lumOff val="15000"/>
                  </a:schemeClr>
                </a:solidFill>
              </a:rPr>
              <a:t>zub</a:t>
            </a:r>
            <a:r>
              <a:rPr lang="cs-CZ" sz="2000" dirty="0">
                <a:solidFill>
                  <a:schemeClr val="tx1">
                    <a:lumMod val="85000"/>
                    <a:lumOff val="15000"/>
                  </a:schemeClr>
                </a:solidFill>
              </a:rPr>
              <a:t>ů</a:t>
            </a:r>
            <a:r>
              <a:rPr lang="en-GB" sz="2000" dirty="0">
                <a:solidFill>
                  <a:schemeClr val="tx1">
                    <a:lumMod val="85000"/>
                    <a:lumOff val="15000"/>
                  </a:schemeClr>
                </a:solidFill>
              </a:rPr>
              <a:t>,</a:t>
            </a:r>
            <a:r>
              <a:rPr lang="cs-CZ" sz="2000" dirty="0">
                <a:solidFill>
                  <a:schemeClr val="tx1">
                    <a:lumMod val="85000"/>
                    <a:lumOff val="15000"/>
                  </a:schemeClr>
                </a:solidFill>
              </a:rPr>
              <a:t> SEM, konfokální mikroskopie</a:t>
            </a:r>
            <a:r>
              <a:rPr lang="en-GB" sz="2000" dirty="0">
                <a:solidFill>
                  <a:schemeClr val="tx1">
                    <a:lumMod val="85000"/>
                    <a:lumOff val="15000"/>
                  </a:schemeClr>
                </a:solidFill>
              </a:rPr>
              <a:t>)</a:t>
            </a:r>
            <a:endParaRPr lang="cs-CZ" sz="2000"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endParaRPr lang="cs-CZ" sz="2000" dirty="0">
              <a:solidFill>
                <a:schemeClr val="tx1">
                  <a:lumMod val="85000"/>
                  <a:lumOff val="15000"/>
                </a:schemeClr>
              </a:solidFill>
            </a:endParaRPr>
          </a:p>
          <a:p>
            <a:pPr marL="342900" indent="-342900">
              <a:lnSpc>
                <a:spcPct val="90000"/>
              </a:lnSpc>
              <a:spcBef>
                <a:spcPct val="20000"/>
              </a:spcBef>
              <a:buSzPct val="65000"/>
              <a:buFont typeface="Arial" panose="020B0604020202020204" pitchFamily="34" charset="0"/>
              <a:buChar char="•"/>
            </a:pPr>
            <a:endParaRPr lang="en-GB" sz="2000" dirty="0">
              <a:solidFill>
                <a:schemeClr val="tx1">
                  <a:lumMod val="85000"/>
                  <a:lumOff val="1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325000" y="156390"/>
            <a:ext cx="11326530" cy="2093009"/>
          </a:xfrm>
          <a:prstGeom prst="rect">
            <a:avLst/>
          </a:prstGeom>
          <a:noFill/>
          <a:ln w="9525">
            <a:noFill/>
            <a:miter lim="800000"/>
            <a:headEnd/>
            <a:tailEnd/>
          </a:ln>
        </p:spPr>
        <p:txBody>
          <a:bodyPr wrap="square">
            <a:spAutoFit/>
          </a:bodyPr>
          <a:lstStyle/>
          <a:p>
            <a:pPr algn="ctr"/>
            <a:r>
              <a:rPr lang="en-GB" sz="2400" b="1" dirty="0" err="1">
                <a:solidFill>
                  <a:schemeClr val="tx1">
                    <a:lumMod val="85000"/>
                    <a:lumOff val="15000"/>
                  </a:schemeClr>
                </a:solidFill>
              </a:rPr>
              <a:t>Žíhan</a:t>
            </a:r>
            <a:r>
              <a:rPr lang="cs-CZ" sz="2400" b="1" dirty="0">
                <a:solidFill>
                  <a:schemeClr val="tx1">
                    <a:lumMod val="85000"/>
                    <a:lumOff val="15000"/>
                  </a:schemeClr>
                </a:solidFill>
              </a:rPr>
              <a:t>é</a:t>
            </a:r>
            <a:r>
              <a:rPr lang="en-GB" sz="2400" b="1" dirty="0">
                <a:solidFill>
                  <a:schemeClr val="tx1">
                    <a:lumMod val="85000"/>
                    <a:lumOff val="15000"/>
                  </a:schemeClr>
                </a:solidFill>
              </a:rPr>
              <a:t> </a:t>
            </a:r>
            <a:r>
              <a:rPr lang="en-GB" sz="2400" b="1" dirty="0" err="1">
                <a:solidFill>
                  <a:schemeClr val="tx1">
                    <a:lumMod val="85000"/>
                    <a:lumOff val="15000"/>
                  </a:schemeClr>
                </a:solidFill>
              </a:rPr>
              <a:t>vývod</a:t>
            </a:r>
            <a:r>
              <a:rPr lang="cs-CZ" sz="2400" b="1" dirty="0">
                <a:solidFill>
                  <a:schemeClr val="tx1">
                    <a:lumMod val="85000"/>
                    <a:lumOff val="15000"/>
                  </a:schemeClr>
                </a:solidFill>
              </a:rPr>
              <a:t>y</a:t>
            </a:r>
          </a:p>
          <a:p>
            <a:pPr algn="ctr"/>
            <a:r>
              <a:rPr lang="en-GB" sz="800" dirty="0">
                <a:solidFill>
                  <a:schemeClr val="tx1">
                    <a:lumMod val="85000"/>
                    <a:lumOff val="15000"/>
                  </a:schemeClr>
                </a:solidFill>
              </a:rPr>
              <a:t> </a:t>
            </a:r>
            <a:endParaRPr lang="cs-CZ" sz="800" dirty="0">
              <a:solidFill>
                <a:schemeClr val="tx1">
                  <a:lumMod val="85000"/>
                  <a:lumOff val="15000"/>
                </a:schemeClr>
              </a:solidFill>
            </a:endParaRPr>
          </a:p>
          <a:p>
            <a:pPr>
              <a:lnSpc>
                <a:spcPct val="110000"/>
              </a:lnSpc>
            </a:pPr>
            <a:r>
              <a:rPr lang="cs-CZ" dirty="0">
                <a:solidFill>
                  <a:schemeClr val="tx1">
                    <a:lumMod val="85000"/>
                    <a:lumOff val="15000"/>
                  </a:schemeClr>
                </a:solidFill>
              </a:rPr>
              <a:t>Š</a:t>
            </a:r>
            <a:r>
              <a:rPr lang="en-GB" dirty="0" err="1">
                <a:solidFill>
                  <a:schemeClr val="tx1">
                    <a:lumMod val="85000"/>
                    <a:lumOff val="15000"/>
                  </a:schemeClr>
                </a:solidFill>
              </a:rPr>
              <a:t>irší</a:t>
            </a:r>
            <a:r>
              <a:rPr lang="en-GB" dirty="0">
                <a:solidFill>
                  <a:schemeClr val="tx1">
                    <a:lumMod val="85000"/>
                    <a:lumOff val="15000"/>
                  </a:schemeClr>
                </a:solidFill>
              </a:rPr>
              <a:t> </a:t>
            </a:r>
            <a:r>
              <a:rPr lang="cs-CZ" dirty="0">
                <a:solidFill>
                  <a:schemeClr val="tx1">
                    <a:lumMod val="85000"/>
                    <a:lumOff val="15000"/>
                  </a:schemeClr>
                </a:solidFill>
              </a:rPr>
              <a:t>než vsunuté vývody (</a:t>
            </a:r>
            <a:r>
              <a:rPr lang="en-GB" dirty="0">
                <a:solidFill>
                  <a:schemeClr val="tx1">
                    <a:lumMod val="85000"/>
                    <a:lumOff val="15000"/>
                  </a:schemeClr>
                </a:solidFill>
              </a:rPr>
              <a:t>v </a:t>
            </a:r>
            <a:r>
              <a:rPr lang="en-GB" dirty="0" err="1">
                <a:solidFill>
                  <a:schemeClr val="tx1">
                    <a:lumMod val="85000"/>
                    <a:lumOff val="15000"/>
                  </a:schemeClr>
                </a:solidFill>
              </a:rPr>
              <a:t>preparátech</a:t>
            </a:r>
            <a:r>
              <a:rPr lang="en-GB" dirty="0">
                <a:solidFill>
                  <a:schemeClr val="tx1">
                    <a:lumMod val="85000"/>
                    <a:lumOff val="15000"/>
                  </a:schemeClr>
                </a:solidFill>
              </a:rPr>
              <a:t> </a:t>
            </a:r>
            <a:r>
              <a:rPr lang="en-GB" dirty="0" err="1">
                <a:solidFill>
                  <a:schemeClr val="tx1">
                    <a:lumMod val="85000"/>
                    <a:lumOff val="15000"/>
                  </a:schemeClr>
                </a:solidFill>
              </a:rPr>
              <a:t>snadno</a:t>
            </a:r>
            <a:r>
              <a:rPr lang="cs-CZ" dirty="0">
                <a:solidFill>
                  <a:schemeClr val="tx1">
                    <a:lumMod val="85000"/>
                    <a:lumOff val="15000"/>
                  </a:schemeClr>
                </a:solidFill>
              </a:rPr>
              <a:t> nalézt), obvykle uprostřed lalůčku (i na okraji)</a:t>
            </a:r>
          </a:p>
          <a:p>
            <a:pPr>
              <a:lnSpc>
                <a:spcPct val="110000"/>
              </a:lnSpc>
            </a:pPr>
            <a:r>
              <a:rPr lang="cs-CZ" dirty="0">
                <a:solidFill>
                  <a:schemeClr val="tx1">
                    <a:lumMod val="85000"/>
                    <a:lumOff val="15000"/>
                  </a:schemeClr>
                </a:solidFill>
              </a:rPr>
              <a:t>S</a:t>
            </a:r>
            <a:r>
              <a:rPr lang="en-GB" dirty="0" err="1">
                <a:solidFill>
                  <a:schemeClr val="tx1">
                    <a:lumMod val="85000"/>
                    <a:lumOff val="15000"/>
                  </a:schemeClr>
                </a:solidFill>
              </a:rPr>
              <a:t>těna</a:t>
            </a:r>
            <a:r>
              <a:rPr lang="cs-CZ" dirty="0">
                <a:solidFill>
                  <a:schemeClr val="tx1">
                    <a:lumMod val="85000"/>
                    <a:lumOff val="15000"/>
                  </a:schemeClr>
                </a:solidFill>
              </a:rPr>
              <a:t>: B</a:t>
            </a:r>
            <a:r>
              <a:rPr lang="en-GB" dirty="0" err="1">
                <a:solidFill>
                  <a:schemeClr val="tx1">
                    <a:lumMod val="85000"/>
                    <a:lumOff val="15000"/>
                  </a:schemeClr>
                </a:solidFill>
              </a:rPr>
              <a:t>azální</a:t>
            </a:r>
            <a:r>
              <a:rPr lang="en-GB" dirty="0">
                <a:solidFill>
                  <a:schemeClr val="tx1">
                    <a:lumMod val="85000"/>
                    <a:lumOff val="15000"/>
                  </a:schemeClr>
                </a:solidFill>
              </a:rPr>
              <a:t> </a:t>
            </a:r>
            <a:r>
              <a:rPr lang="en-GB" dirty="0" err="1">
                <a:solidFill>
                  <a:schemeClr val="tx1">
                    <a:lumMod val="85000"/>
                    <a:lumOff val="15000"/>
                  </a:schemeClr>
                </a:solidFill>
              </a:rPr>
              <a:t>membrán</a:t>
            </a:r>
            <a:r>
              <a:rPr lang="cs-CZ" dirty="0">
                <a:solidFill>
                  <a:schemeClr val="tx1">
                    <a:lumMod val="85000"/>
                    <a:lumOff val="15000"/>
                  </a:schemeClr>
                </a:solidFill>
              </a:rPr>
              <a:t>a</a:t>
            </a:r>
            <a:r>
              <a:rPr lang="en-GB" b="1" dirty="0">
                <a:solidFill>
                  <a:schemeClr val="tx1">
                    <a:lumMod val="85000"/>
                    <a:lumOff val="15000"/>
                  </a:schemeClr>
                </a:solidFill>
              </a:rPr>
              <a:t> </a:t>
            </a:r>
            <a:r>
              <a:rPr lang="en-GB" dirty="0">
                <a:solidFill>
                  <a:schemeClr val="tx1">
                    <a:lumMod val="85000"/>
                    <a:lumOff val="15000"/>
                  </a:schemeClr>
                </a:solidFill>
              </a:rPr>
              <a:t>a</a:t>
            </a:r>
            <a:r>
              <a:rPr lang="en-GB" b="1" dirty="0">
                <a:solidFill>
                  <a:schemeClr val="tx1">
                    <a:lumMod val="85000"/>
                    <a:lumOff val="15000"/>
                  </a:schemeClr>
                </a:solidFill>
              </a:rPr>
              <a:t> </a:t>
            </a:r>
            <a:r>
              <a:rPr lang="en-GB" dirty="0" err="1">
                <a:solidFill>
                  <a:schemeClr val="tx1">
                    <a:lumMod val="85000"/>
                    <a:lumOff val="15000"/>
                  </a:schemeClr>
                </a:solidFill>
              </a:rPr>
              <a:t>jednovrstevn</a:t>
            </a:r>
            <a:r>
              <a:rPr lang="cs-CZ" dirty="0">
                <a:solidFill>
                  <a:schemeClr val="tx1">
                    <a:lumMod val="85000"/>
                    <a:lumOff val="15000"/>
                  </a:schemeClr>
                </a:solidFill>
              </a:rPr>
              <a:t>ý</a:t>
            </a:r>
            <a:r>
              <a:rPr lang="en-GB" dirty="0">
                <a:solidFill>
                  <a:schemeClr val="tx1">
                    <a:lumMod val="85000"/>
                    <a:lumOff val="15000"/>
                  </a:schemeClr>
                </a:solidFill>
              </a:rPr>
              <a:t> </a:t>
            </a:r>
            <a:r>
              <a:rPr lang="en-GB" dirty="0" err="1">
                <a:solidFill>
                  <a:schemeClr val="tx1">
                    <a:lumMod val="85000"/>
                    <a:lumOff val="15000"/>
                  </a:schemeClr>
                </a:solidFill>
              </a:rPr>
              <a:t>nízce</a:t>
            </a:r>
            <a:r>
              <a:rPr lang="en-GB" dirty="0">
                <a:solidFill>
                  <a:schemeClr val="tx1">
                    <a:lumMod val="85000"/>
                    <a:lumOff val="15000"/>
                  </a:schemeClr>
                </a:solidFill>
              </a:rPr>
              <a:t> </a:t>
            </a:r>
            <a:r>
              <a:rPr lang="en-GB" dirty="0" err="1">
                <a:solidFill>
                  <a:schemeClr val="tx1">
                    <a:lumMod val="85000"/>
                    <a:lumOff val="15000"/>
                  </a:schemeClr>
                </a:solidFill>
              </a:rPr>
              <a:t>cylindrick</a:t>
            </a:r>
            <a:r>
              <a:rPr lang="cs-CZ" dirty="0">
                <a:solidFill>
                  <a:schemeClr val="tx1">
                    <a:lumMod val="85000"/>
                    <a:lumOff val="15000"/>
                  </a:schemeClr>
                </a:solidFill>
              </a:rPr>
              <a:t>ý</a:t>
            </a:r>
            <a:r>
              <a:rPr lang="en-GB" dirty="0">
                <a:solidFill>
                  <a:schemeClr val="tx1">
                    <a:lumMod val="85000"/>
                    <a:lumOff val="15000"/>
                  </a:schemeClr>
                </a:solidFill>
              </a:rPr>
              <a:t> </a:t>
            </a:r>
            <a:r>
              <a:rPr lang="en-GB" dirty="0" err="1">
                <a:solidFill>
                  <a:schemeClr val="tx1">
                    <a:lumMod val="85000"/>
                    <a:lumOff val="15000"/>
                  </a:schemeClr>
                </a:solidFill>
              </a:rPr>
              <a:t>epitel</a:t>
            </a:r>
            <a:endParaRPr lang="cs-CZ" dirty="0">
              <a:solidFill>
                <a:schemeClr val="tx1">
                  <a:lumMod val="85000"/>
                  <a:lumOff val="15000"/>
                </a:schemeClr>
              </a:solidFill>
            </a:endParaRPr>
          </a:p>
          <a:p>
            <a:pPr>
              <a:lnSpc>
                <a:spcPct val="110000"/>
              </a:lnSpc>
            </a:pPr>
            <a:r>
              <a:rPr lang="cs-CZ" dirty="0">
                <a:solidFill>
                  <a:schemeClr val="tx1">
                    <a:lumMod val="85000"/>
                    <a:lumOff val="15000"/>
                  </a:schemeClr>
                </a:solidFill>
              </a:rPr>
              <a:t>B</a:t>
            </a:r>
            <a:r>
              <a:rPr lang="en-GB" dirty="0" err="1">
                <a:solidFill>
                  <a:schemeClr val="tx1">
                    <a:lumMod val="85000"/>
                    <a:lumOff val="15000"/>
                  </a:schemeClr>
                </a:solidFill>
              </a:rPr>
              <a:t>uňky</a:t>
            </a:r>
            <a:r>
              <a:rPr lang="en-GB" dirty="0">
                <a:solidFill>
                  <a:schemeClr val="tx1">
                    <a:lumMod val="85000"/>
                    <a:lumOff val="15000"/>
                  </a:schemeClr>
                </a:solidFill>
              </a:rPr>
              <a:t> se </a:t>
            </a:r>
            <a:r>
              <a:rPr lang="en-GB" dirty="0" err="1">
                <a:solidFill>
                  <a:schemeClr val="tx1">
                    <a:lumMod val="85000"/>
                    <a:lumOff val="15000"/>
                  </a:schemeClr>
                </a:solidFill>
              </a:rPr>
              <a:t>intenz</a:t>
            </a:r>
            <a:r>
              <a:rPr lang="cs-CZ" dirty="0">
                <a:solidFill>
                  <a:schemeClr val="tx1">
                    <a:lumMod val="85000"/>
                    <a:lumOff val="15000"/>
                  </a:schemeClr>
                </a:solidFill>
              </a:rPr>
              <a:t>i</a:t>
            </a:r>
            <a:r>
              <a:rPr lang="en-GB" dirty="0" err="1">
                <a:solidFill>
                  <a:schemeClr val="tx1">
                    <a:lumMod val="85000"/>
                    <a:lumOff val="15000"/>
                  </a:schemeClr>
                </a:solidFill>
              </a:rPr>
              <a:t>vně</a:t>
            </a:r>
            <a:r>
              <a:rPr lang="en-GB" dirty="0">
                <a:solidFill>
                  <a:schemeClr val="tx1">
                    <a:lumMod val="85000"/>
                    <a:lumOff val="15000"/>
                  </a:schemeClr>
                </a:solidFill>
              </a:rPr>
              <a:t> </a:t>
            </a:r>
            <a:r>
              <a:rPr lang="en-GB" dirty="0" err="1">
                <a:solidFill>
                  <a:schemeClr val="tx1">
                    <a:lumMod val="85000"/>
                    <a:lumOff val="15000"/>
                  </a:schemeClr>
                </a:solidFill>
              </a:rPr>
              <a:t>barví</a:t>
            </a:r>
            <a:r>
              <a:rPr lang="en-GB" dirty="0">
                <a:solidFill>
                  <a:schemeClr val="tx1">
                    <a:lumMod val="85000"/>
                    <a:lumOff val="15000"/>
                  </a:schemeClr>
                </a:solidFill>
              </a:rPr>
              <a:t> </a:t>
            </a:r>
            <a:r>
              <a:rPr lang="en-GB" dirty="0" err="1">
                <a:solidFill>
                  <a:schemeClr val="tx1">
                    <a:lumMod val="85000"/>
                    <a:lumOff val="15000"/>
                  </a:schemeClr>
                </a:solidFill>
              </a:rPr>
              <a:t>kyselými</a:t>
            </a:r>
            <a:r>
              <a:rPr lang="en-GB" dirty="0">
                <a:solidFill>
                  <a:schemeClr val="tx1">
                    <a:lumMod val="85000"/>
                    <a:lumOff val="15000"/>
                  </a:schemeClr>
                </a:solidFill>
              </a:rPr>
              <a:t> </a:t>
            </a:r>
            <a:r>
              <a:rPr lang="en-GB" dirty="0" err="1">
                <a:solidFill>
                  <a:schemeClr val="tx1">
                    <a:lumMod val="85000"/>
                    <a:lumOff val="15000"/>
                  </a:schemeClr>
                </a:solidFill>
              </a:rPr>
              <a:t>barvivy</a:t>
            </a:r>
            <a:r>
              <a:rPr lang="cs-CZ" dirty="0">
                <a:solidFill>
                  <a:schemeClr val="tx1">
                    <a:lumMod val="85000"/>
                    <a:lumOff val="15000"/>
                  </a:schemeClr>
                </a:solidFill>
              </a:rPr>
              <a:t>, </a:t>
            </a:r>
            <a:r>
              <a:rPr lang="cs-CZ" b="1" dirty="0">
                <a:solidFill>
                  <a:schemeClr val="tx1">
                    <a:lumMod val="85000"/>
                    <a:lumOff val="15000"/>
                  </a:schemeClr>
                </a:solidFill>
              </a:rPr>
              <a:t>na apexech mikroklky, b</a:t>
            </a:r>
            <a:r>
              <a:rPr lang="en-GB" b="1" dirty="0" err="1">
                <a:solidFill>
                  <a:schemeClr val="tx1">
                    <a:lumMod val="85000"/>
                    <a:lumOff val="15000"/>
                  </a:schemeClr>
                </a:solidFill>
              </a:rPr>
              <a:t>áze</a:t>
            </a:r>
            <a:r>
              <a:rPr lang="en-GB" b="1" dirty="0">
                <a:solidFill>
                  <a:schemeClr val="tx1">
                    <a:lumMod val="85000"/>
                    <a:lumOff val="15000"/>
                  </a:schemeClr>
                </a:solidFill>
              </a:rPr>
              <a:t> </a:t>
            </a:r>
            <a:r>
              <a:rPr lang="en-GB" b="1" dirty="0" err="1">
                <a:solidFill>
                  <a:schemeClr val="tx1">
                    <a:lumMod val="85000"/>
                    <a:lumOff val="15000"/>
                  </a:schemeClr>
                </a:solidFill>
              </a:rPr>
              <a:t>buněk</a:t>
            </a:r>
            <a:r>
              <a:rPr lang="en-GB" b="1" dirty="0">
                <a:solidFill>
                  <a:schemeClr val="tx1">
                    <a:lumMod val="85000"/>
                    <a:lumOff val="15000"/>
                  </a:schemeClr>
                </a:solidFill>
              </a:rPr>
              <a:t> </a:t>
            </a:r>
            <a:r>
              <a:rPr lang="en-GB" b="1" dirty="0" err="1">
                <a:solidFill>
                  <a:schemeClr val="tx1">
                    <a:lumMod val="85000"/>
                    <a:lumOff val="15000"/>
                  </a:schemeClr>
                </a:solidFill>
              </a:rPr>
              <a:t>vykazují</a:t>
            </a:r>
            <a:r>
              <a:rPr lang="en-GB" b="1" dirty="0">
                <a:solidFill>
                  <a:schemeClr val="tx1">
                    <a:lumMod val="85000"/>
                    <a:lumOff val="15000"/>
                  </a:schemeClr>
                </a:solidFill>
              </a:rPr>
              <a:t> </a:t>
            </a:r>
            <a:r>
              <a:rPr lang="en-GB" b="1" dirty="0" err="1">
                <a:solidFill>
                  <a:schemeClr val="tx1">
                    <a:lumMod val="85000"/>
                    <a:lumOff val="15000"/>
                  </a:schemeClr>
                </a:solidFill>
              </a:rPr>
              <a:t>radiální</a:t>
            </a:r>
            <a:r>
              <a:rPr lang="en-GB" b="1" dirty="0">
                <a:solidFill>
                  <a:schemeClr val="tx1">
                    <a:lumMod val="85000"/>
                    <a:lumOff val="15000"/>
                  </a:schemeClr>
                </a:solidFill>
              </a:rPr>
              <a:t> </a:t>
            </a:r>
            <a:r>
              <a:rPr lang="en-GB" b="1" dirty="0" err="1">
                <a:solidFill>
                  <a:schemeClr val="tx1">
                    <a:lumMod val="85000"/>
                    <a:lumOff val="15000"/>
                  </a:schemeClr>
                </a:solidFill>
              </a:rPr>
              <a:t>žíhání</a:t>
            </a:r>
            <a:r>
              <a:rPr lang="cs-CZ" b="1" dirty="0">
                <a:solidFill>
                  <a:schemeClr val="tx1">
                    <a:lumMod val="85000"/>
                    <a:lumOff val="15000"/>
                  </a:schemeClr>
                </a:solidFill>
              </a:rPr>
              <a:t> (</a:t>
            </a:r>
            <a:r>
              <a:rPr lang="cs-CZ" b="1" dirty="0" err="1">
                <a:solidFill>
                  <a:schemeClr val="tx1">
                    <a:lumMod val="85000"/>
                    <a:lumOff val="15000"/>
                  </a:schemeClr>
                </a:solidFill>
              </a:rPr>
              <a:t>bazolaterální</a:t>
            </a:r>
            <a:r>
              <a:rPr lang="cs-CZ" b="1" dirty="0">
                <a:solidFill>
                  <a:schemeClr val="tx1">
                    <a:lumMod val="85000"/>
                    <a:lumOff val="15000"/>
                  </a:schemeClr>
                </a:solidFill>
              </a:rPr>
              <a:t> labyrint)</a:t>
            </a:r>
          </a:p>
          <a:p>
            <a:pPr>
              <a:lnSpc>
                <a:spcPct val="110000"/>
              </a:lnSpc>
            </a:pPr>
            <a:r>
              <a:rPr lang="cs-CZ" dirty="0">
                <a:solidFill>
                  <a:schemeClr val="tx1">
                    <a:lumMod val="85000"/>
                    <a:lumOff val="15000"/>
                  </a:schemeClr>
                </a:solidFill>
              </a:rPr>
              <a:t>V cytoplazmě </a:t>
            </a:r>
            <a:r>
              <a:rPr lang="cs-CZ" dirty="0" err="1">
                <a:solidFill>
                  <a:schemeClr val="tx1">
                    <a:lumMod val="85000"/>
                    <a:lumOff val="15000"/>
                  </a:schemeClr>
                </a:solidFill>
              </a:rPr>
              <a:t>cytokeratinová</a:t>
            </a:r>
            <a:r>
              <a:rPr lang="cs-CZ" dirty="0">
                <a:solidFill>
                  <a:schemeClr val="tx1">
                    <a:lumMod val="85000"/>
                    <a:lumOff val="15000"/>
                  </a:schemeClr>
                </a:solidFill>
              </a:rPr>
              <a:t> </a:t>
            </a:r>
            <a:r>
              <a:rPr lang="cs-CZ" dirty="0" err="1">
                <a:solidFill>
                  <a:schemeClr val="tx1">
                    <a:lumMod val="85000"/>
                    <a:lumOff val="15000"/>
                  </a:schemeClr>
                </a:solidFill>
              </a:rPr>
              <a:t>filamenta</a:t>
            </a:r>
            <a:endParaRPr lang="en-GB" dirty="0">
              <a:solidFill>
                <a:schemeClr val="tx1">
                  <a:lumMod val="85000"/>
                  <a:lumOff val="15000"/>
                </a:schemeClr>
              </a:solidFill>
            </a:endParaRPr>
          </a:p>
        </p:txBody>
      </p:sp>
      <p:pic>
        <p:nvPicPr>
          <p:cNvPr id="18436" name="Picture 2" descr="SLZLP0011"/>
          <p:cNvPicPr>
            <a:picLocks noChangeAspect="1" noChangeArrowheads="1"/>
          </p:cNvPicPr>
          <p:nvPr/>
        </p:nvPicPr>
        <p:blipFill rotWithShape="1">
          <a:blip r:embed="rId2" cstate="print">
            <a:lum bright="-10000" contrast="10000"/>
          </a:blip>
          <a:srcRect r="24023" b="12192"/>
          <a:stretch/>
        </p:blipFill>
        <p:spPr bwMode="auto">
          <a:xfrm>
            <a:off x="364109" y="2537278"/>
            <a:ext cx="4137047" cy="3549650"/>
          </a:xfrm>
          <a:prstGeom prst="rect">
            <a:avLst/>
          </a:prstGeom>
          <a:noFill/>
          <a:ln w="9525">
            <a:noFill/>
            <a:miter lim="800000"/>
            <a:headEnd/>
            <a:tailEnd/>
          </a:ln>
        </p:spPr>
      </p:pic>
      <p:sp>
        <p:nvSpPr>
          <p:cNvPr id="18437" name="Obdélník 6"/>
          <p:cNvSpPr>
            <a:spLocks noChangeArrowheads="1"/>
          </p:cNvSpPr>
          <p:nvPr/>
        </p:nvSpPr>
        <p:spPr bwMode="auto">
          <a:xfrm>
            <a:off x="325000" y="6086928"/>
            <a:ext cx="4137047" cy="523220"/>
          </a:xfrm>
          <a:prstGeom prst="rect">
            <a:avLst/>
          </a:prstGeom>
          <a:noFill/>
          <a:ln w="9525">
            <a:noFill/>
            <a:miter lim="800000"/>
            <a:headEnd/>
            <a:tailEnd/>
          </a:ln>
        </p:spPr>
        <p:txBody>
          <a:bodyPr wrap="square">
            <a:spAutoFit/>
          </a:bodyPr>
          <a:lstStyle/>
          <a:p>
            <a:r>
              <a:rPr lang="cs-CZ" sz="1400" b="1" dirty="0" err="1">
                <a:cs typeface="Times New Roman" pitchFamily="18" charset="0"/>
              </a:rPr>
              <a:t>Glandula</a:t>
            </a:r>
            <a:r>
              <a:rPr lang="cs-CZ" sz="1400" b="1" dirty="0">
                <a:cs typeface="Times New Roman" pitchFamily="18" charset="0"/>
              </a:rPr>
              <a:t> </a:t>
            </a:r>
            <a:r>
              <a:rPr lang="cs-CZ" sz="1400" b="1" dirty="0" err="1">
                <a:cs typeface="Times New Roman" pitchFamily="18" charset="0"/>
              </a:rPr>
              <a:t>submandibularis</a:t>
            </a:r>
            <a:r>
              <a:rPr lang="cs-CZ" sz="1400" b="1" dirty="0">
                <a:cs typeface="Times New Roman" pitchFamily="18" charset="0"/>
              </a:rPr>
              <a:t>:</a:t>
            </a:r>
            <a:r>
              <a:rPr lang="cs-CZ" sz="1400" b="1" dirty="0"/>
              <a:t> </a:t>
            </a:r>
            <a:r>
              <a:rPr lang="cs-CZ" sz="1400" dirty="0">
                <a:cs typeface="Times New Roman" pitchFamily="18" charset="0"/>
              </a:rPr>
              <a:t>SP-serózní aciny, </a:t>
            </a:r>
            <a:r>
              <a:rPr lang="cs-CZ" sz="1400" dirty="0"/>
              <a:t>Ž</a:t>
            </a:r>
            <a:r>
              <a:rPr lang="cs-CZ" sz="1400" dirty="0">
                <a:cs typeface="Times New Roman" pitchFamily="18" charset="0"/>
              </a:rPr>
              <a:t>V-</a:t>
            </a:r>
            <a:r>
              <a:rPr lang="cs-CZ" sz="1400" dirty="0"/>
              <a:t>ž</a:t>
            </a:r>
            <a:r>
              <a:rPr lang="cs-CZ" sz="1400" dirty="0">
                <a:cs typeface="Times New Roman" pitchFamily="18" charset="0"/>
              </a:rPr>
              <a:t>íhaný vývod, E-erytrocyty v cév</a:t>
            </a:r>
            <a:r>
              <a:rPr lang="cs-CZ" sz="1400" dirty="0"/>
              <a:t>ě.</a:t>
            </a:r>
            <a:r>
              <a:rPr lang="cs-CZ" sz="1400" dirty="0">
                <a:cs typeface="Times New Roman" pitchFamily="18" charset="0"/>
              </a:rPr>
              <a:t> </a:t>
            </a:r>
            <a:r>
              <a:rPr lang="cs-CZ" sz="1400" dirty="0" err="1">
                <a:cs typeface="Times New Roman" pitchFamily="18" charset="0"/>
              </a:rPr>
              <a:t>Masson</a:t>
            </a:r>
            <a:r>
              <a:rPr lang="cs-CZ" sz="1400" dirty="0" err="1"/>
              <a:t>ů</a:t>
            </a:r>
            <a:r>
              <a:rPr lang="cs-CZ" sz="1400" dirty="0" err="1">
                <a:cs typeface="Times New Roman" pitchFamily="18" charset="0"/>
              </a:rPr>
              <a:t>v</a:t>
            </a:r>
            <a:r>
              <a:rPr lang="cs-CZ" sz="1400" dirty="0">
                <a:cs typeface="Times New Roman" pitchFamily="18" charset="0"/>
              </a:rPr>
              <a:t> </a:t>
            </a:r>
            <a:r>
              <a:rPr lang="cs-CZ" sz="1400" dirty="0"/>
              <a:t>ž</a:t>
            </a:r>
            <a:r>
              <a:rPr lang="cs-CZ" sz="1400" dirty="0">
                <a:cs typeface="Times New Roman" pitchFamily="18" charset="0"/>
              </a:rPr>
              <a:t>lutý </a:t>
            </a:r>
            <a:r>
              <a:rPr lang="cs-CZ" sz="1400" dirty="0" err="1">
                <a:cs typeface="Times New Roman" pitchFamily="18" charset="0"/>
              </a:rPr>
              <a:t>trichrom</a:t>
            </a:r>
            <a:r>
              <a:rPr lang="cs-CZ" sz="1400" dirty="0">
                <a:cs typeface="Times New Roman" pitchFamily="18" charset="0"/>
              </a:rPr>
              <a:t>.</a:t>
            </a:r>
            <a:endParaRPr lang="cs-CZ" sz="1400" dirty="0"/>
          </a:p>
        </p:txBody>
      </p:sp>
      <p:sp>
        <p:nvSpPr>
          <p:cNvPr id="18438" name="Line 9"/>
          <p:cNvSpPr>
            <a:spLocks noChangeShapeType="1"/>
          </p:cNvSpPr>
          <p:nvPr/>
        </p:nvSpPr>
        <p:spPr bwMode="auto">
          <a:xfrm flipV="1">
            <a:off x="2855913" y="3429001"/>
            <a:ext cx="576262" cy="576263"/>
          </a:xfrm>
          <a:prstGeom prst="line">
            <a:avLst/>
          </a:prstGeom>
          <a:noFill/>
          <a:ln w="76200">
            <a:solidFill>
              <a:srgbClr val="000000"/>
            </a:solidFill>
            <a:round/>
            <a:headEnd/>
            <a:tailEnd type="triangle" w="med" len="med"/>
          </a:ln>
        </p:spPr>
        <p:txBody>
          <a:bodyPr/>
          <a:lstStyle/>
          <a:p>
            <a:endParaRPr lang="cs-CZ"/>
          </a:p>
        </p:txBody>
      </p:sp>
      <p:pic>
        <p:nvPicPr>
          <p:cNvPr id="18439" name="Obrázek 6" descr="Figure_11-29.jpg"/>
          <p:cNvPicPr>
            <a:picLocks noChangeAspect="1"/>
          </p:cNvPicPr>
          <p:nvPr/>
        </p:nvPicPr>
        <p:blipFill>
          <a:blip r:embed="rId3" cstate="print"/>
          <a:srcRect/>
          <a:stretch>
            <a:fillRect/>
          </a:stretch>
        </p:blipFill>
        <p:spPr bwMode="auto">
          <a:xfrm>
            <a:off x="9336087" y="2725639"/>
            <a:ext cx="2628391" cy="3946110"/>
          </a:xfrm>
          <a:prstGeom prst="rect">
            <a:avLst/>
          </a:prstGeom>
          <a:noFill/>
          <a:ln w="9525">
            <a:noFill/>
            <a:miter lim="800000"/>
            <a:headEnd/>
            <a:tailEnd/>
          </a:ln>
        </p:spPr>
      </p:pic>
      <p:pic>
        <p:nvPicPr>
          <p:cNvPr id="8" name="Picture 4" descr="006">
            <a:extLst>
              <a:ext uri="{FF2B5EF4-FFF2-40B4-BE49-F238E27FC236}">
                <a16:creationId xmlns:a16="http://schemas.microsoft.com/office/drawing/2014/main" id="{68A8A99C-B948-4F6D-AAE9-D233D8AE4228}"/>
              </a:ext>
            </a:extLst>
          </p:cNvPr>
          <p:cNvPicPr>
            <a:picLocks noChangeAspect="1" noChangeArrowheads="1"/>
          </p:cNvPicPr>
          <p:nvPr/>
        </p:nvPicPr>
        <p:blipFill>
          <a:blip r:embed="rId4" cstate="print"/>
          <a:srcRect/>
          <a:stretch>
            <a:fillRect/>
          </a:stretch>
        </p:blipFill>
        <p:spPr bwMode="auto">
          <a:xfrm>
            <a:off x="5197255" y="4289676"/>
            <a:ext cx="3173295" cy="2320472"/>
          </a:xfrm>
          <a:prstGeom prst="rect">
            <a:avLst/>
          </a:prstGeom>
          <a:noFill/>
          <a:ln w="9525">
            <a:noFill/>
            <a:miter lim="800000"/>
            <a:headEnd/>
            <a:tailEnd/>
          </a:ln>
        </p:spPr>
      </p:pic>
      <p:sp>
        <p:nvSpPr>
          <p:cNvPr id="9" name="Rectangle 8">
            <a:extLst>
              <a:ext uri="{FF2B5EF4-FFF2-40B4-BE49-F238E27FC236}">
                <a16:creationId xmlns:a16="http://schemas.microsoft.com/office/drawing/2014/main" id="{76D314FD-EDF0-4E1A-9F37-429695CEC90E}"/>
              </a:ext>
            </a:extLst>
          </p:cNvPr>
          <p:cNvSpPr>
            <a:spLocks noChangeArrowheads="1"/>
          </p:cNvSpPr>
          <p:nvPr/>
        </p:nvSpPr>
        <p:spPr bwMode="auto">
          <a:xfrm>
            <a:off x="4664127" y="2458451"/>
            <a:ext cx="4908498" cy="1588127"/>
          </a:xfrm>
          <a:prstGeom prst="rect">
            <a:avLst/>
          </a:prstGeom>
          <a:noFill/>
          <a:ln w="9525">
            <a:noFill/>
            <a:miter lim="800000"/>
            <a:headEnd/>
            <a:tailEnd/>
          </a:ln>
        </p:spPr>
        <p:txBody>
          <a:bodyPr wrap="square" anchor="ctr">
            <a:spAutoFit/>
          </a:bodyPr>
          <a:lstStyle/>
          <a:p>
            <a:pPr>
              <a:lnSpc>
                <a:spcPct val="110000"/>
              </a:lnSpc>
            </a:pPr>
            <a:r>
              <a:rPr lang="cs-CZ" dirty="0">
                <a:solidFill>
                  <a:schemeClr val="tx1">
                    <a:lumMod val="85000"/>
                    <a:lumOff val="15000"/>
                  </a:schemeClr>
                </a:solidFill>
              </a:rPr>
              <a:t>B</a:t>
            </a:r>
            <a:r>
              <a:rPr lang="en-GB" dirty="0" err="1">
                <a:solidFill>
                  <a:schemeClr val="tx1">
                    <a:lumMod val="85000"/>
                    <a:lumOff val="15000"/>
                  </a:schemeClr>
                </a:solidFill>
              </a:rPr>
              <a:t>uňky</a:t>
            </a:r>
            <a:r>
              <a:rPr lang="en-GB" dirty="0">
                <a:solidFill>
                  <a:schemeClr val="tx1">
                    <a:lumMod val="85000"/>
                    <a:lumOff val="15000"/>
                  </a:schemeClr>
                </a:solidFill>
              </a:rPr>
              <a:t> </a:t>
            </a:r>
            <a:r>
              <a:rPr lang="en-GB" dirty="0" err="1">
                <a:solidFill>
                  <a:schemeClr val="tx1">
                    <a:lumMod val="85000"/>
                    <a:lumOff val="15000"/>
                  </a:schemeClr>
                </a:solidFill>
              </a:rPr>
              <a:t>žíhan</a:t>
            </a:r>
            <a:r>
              <a:rPr lang="cs-CZ" dirty="0" err="1">
                <a:solidFill>
                  <a:schemeClr val="tx1">
                    <a:lumMod val="85000"/>
                    <a:lumOff val="15000"/>
                  </a:schemeClr>
                </a:solidFill>
              </a:rPr>
              <a:t>ých</a:t>
            </a:r>
            <a:r>
              <a:rPr lang="cs-CZ" dirty="0">
                <a:solidFill>
                  <a:schemeClr val="tx1">
                    <a:lumMod val="85000"/>
                    <a:lumOff val="15000"/>
                  </a:schemeClr>
                </a:solidFill>
              </a:rPr>
              <a:t> </a:t>
            </a:r>
            <a:r>
              <a:rPr lang="cs-CZ" dirty="0" err="1">
                <a:solidFill>
                  <a:schemeClr val="tx1">
                    <a:lumMod val="85000"/>
                    <a:lumOff val="15000"/>
                  </a:schemeClr>
                </a:solidFill>
              </a:rPr>
              <a:t>výv</a:t>
            </a:r>
            <a:r>
              <a:rPr lang="en-GB" dirty="0" err="1">
                <a:solidFill>
                  <a:schemeClr val="tx1">
                    <a:lumMod val="85000"/>
                    <a:lumOff val="15000"/>
                  </a:schemeClr>
                </a:solidFill>
              </a:rPr>
              <a:t>od</a:t>
            </a:r>
            <a:r>
              <a:rPr lang="cs-CZ" dirty="0">
                <a:solidFill>
                  <a:schemeClr val="tx1">
                    <a:lumMod val="85000"/>
                    <a:lumOff val="15000"/>
                  </a:schemeClr>
                </a:solidFill>
              </a:rPr>
              <a:t>ů</a:t>
            </a:r>
            <a:r>
              <a:rPr lang="en-GB" dirty="0">
                <a:solidFill>
                  <a:schemeClr val="tx1">
                    <a:lumMod val="85000"/>
                    <a:lumOff val="15000"/>
                  </a:schemeClr>
                </a:solidFill>
              </a:rPr>
              <a:t> </a:t>
            </a:r>
            <a:r>
              <a:rPr lang="cs-CZ" dirty="0">
                <a:solidFill>
                  <a:schemeClr val="tx1">
                    <a:lumMod val="85000"/>
                    <a:lumOff val="15000"/>
                  </a:schemeClr>
                </a:solidFill>
              </a:rPr>
              <a:t>upravují v sekretu </a:t>
            </a:r>
            <a:r>
              <a:rPr lang="en-GB" dirty="0">
                <a:solidFill>
                  <a:schemeClr val="tx1">
                    <a:lumMod val="85000"/>
                    <a:lumOff val="15000"/>
                  </a:schemeClr>
                </a:solidFill>
              </a:rPr>
              <a:t>o</a:t>
            </a:r>
            <a:r>
              <a:rPr lang="cs-CZ" dirty="0" err="1">
                <a:solidFill>
                  <a:schemeClr val="tx1">
                    <a:lumMod val="85000"/>
                    <a:lumOff val="15000"/>
                  </a:schemeClr>
                </a:solidFill>
              </a:rPr>
              <a:t>bsah</a:t>
            </a:r>
            <a:r>
              <a:rPr lang="cs-CZ" dirty="0">
                <a:solidFill>
                  <a:schemeClr val="tx1">
                    <a:lumMod val="85000"/>
                    <a:lumOff val="15000"/>
                  </a:schemeClr>
                </a:solidFill>
              </a:rPr>
              <a:t> </a:t>
            </a:r>
            <a:r>
              <a:rPr lang="en-GB" dirty="0" err="1">
                <a:solidFill>
                  <a:schemeClr val="tx1">
                    <a:lumMod val="85000"/>
                    <a:lumOff val="15000"/>
                  </a:schemeClr>
                </a:solidFill>
              </a:rPr>
              <a:t>vod</a:t>
            </a:r>
            <a:r>
              <a:rPr lang="cs-CZ" dirty="0">
                <a:solidFill>
                  <a:schemeClr val="tx1">
                    <a:lumMod val="85000"/>
                    <a:lumOff val="15000"/>
                  </a:schemeClr>
                </a:solidFill>
              </a:rPr>
              <a:t>y</a:t>
            </a:r>
            <a:r>
              <a:rPr lang="en-GB" dirty="0">
                <a:solidFill>
                  <a:schemeClr val="tx1">
                    <a:lumMod val="85000"/>
                    <a:lumOff val="15000"/>
                  </a:schemeClr>
                </a:solidFill>
              </a:rPr>
              <a:t> a </a:t>
            </a:r>
            <a:r>
              <a:rPr lang="cs-CZ" dirty="0">
                <a:solidFill>
                  <a:schemeClr val="tx1">
                    <a:lumMod val="85000"/>
                    <a:lumOff val="15000"/>
                  </a:schemeClr>
                </a:solidFill>
              </a:rPr>
              <a:t>elektrolytů (Na</a:t>
            </a:r>
            <a:r>
              <a:rPr lang="cs-CZ" baseline="30000" dirty="0">
                <a:solidFill>
                  <a:schemeClr val="tx1">
                    <a:lumMod val="85000"/>
                    <a:lumOff val="15000"/>
                  </a:schemeClr>
                </a:solidFill>
              </a:rPr>
              <a:t>+</a:t>
            </a:r>
            <a:r>
              <a:rPr lang="cs-CZ" dirty="0">
                <a:solidFill>
                  <a:schemeClr val="tx1">
                    <a:lumMod val="85000"/>
                    <a:lumOff val="15000"/>
                  </a:schemeClr>
                </a:solidFill>
              </a:rPr>
              <a:t>, K</a:t>
            </a:r>
            <a:r>
              <a:rPr lang="cs-CZ" baseline="30000" dirty="0">
                <a:solidFill>
                  <a:schemeClr val="tx1">
                    <a:lumMod val="85000"/>
                    <a:lumOff val="15000"/>
                  </a:schemeClr>
                </a:solidFill>
              </a:rPr>
              <a:t>+</a:t>
            </a:r>
            <a:r>
              <a:rPr lang="cs-CZ" dirty="0">
                <a:solidFill>
                  <a:schemeClr val="tx1">
                    <a:lumMod val="85000"/>
                    <a:lumOff val="15000"/>
                  </a:schemeClr>
                </a:solidFill>
              </a:rPr>
              <a:t>, Cl</a:t>
            </a:r>
            <a:r>
              <a:rPr lang="cs-CZ" baseline="30000" dirty="0">
                <a:solidFill>
                  <a:schemeClr val="tx1">
                    <a:lumMod val="85000"/>
                    <a:lumOff val="15000"/>
                  </a:schemeClr>
                </a:solidFill>
              </a:rPr>
              <a:t>-</a:t>
            </a:r>
            <a:r>
              <a:rPr lang="cs-CZ" dirty="0">
                <a:solidFill>
                  <a:schemeClr val="tx1">
                    <a:lumMod val="85000"/>
                    <a:lumOff val="15000"/>
                  </a:schemeClr>
                </a:solidFill>
              </a:rPr>
              <a:t>, Ca</a:t>
            </a:r>
            <a:r>
              <a:rPr lang="cs-CZ" baseline="30000" dirty="0">
                <a:solidFill>
                  <a:schemeClr val="tx1">
                    <a:lumMod val="85000"/>
                    <a:lumOff val="15000"/>
                  </a:schemeClr>
                </a:solidFill>
              </a:rPr>
              <a:t>2+</a:t>
            </a:r>
            <a:r>
              <a:rPr lang="cs-CZ" dirty="0">
                <a:solidFill>
                  <a:schemeClr val="tx1">
                    <a:lumMod val="85000"/>
                    <a:lumOff val="15000"/>
                  </a:schemeClr>
                </a:solidFill>
              </a:rPr>
              <a:t>, Mg</a:t>
            </a:r>
            <a:r>
              <a:rPr lang="cs-CZ" baseline="30000" dirty="0">
                <a:solidFill>
                  <a:schemeClr val="tx1">
                    <a:lumMod val="85000"/>
                    <a:lumOff val="15000"/>
                  </a:schemeClr>
                </a:solidFill>
              </a:rPr>
              <a:t>2+</a:t>
            </a:r>
            <a:r>
              <a:rPr lang="cs-CZ" dirty="0">
                <a:solidFill>
                  <a:schemeClr val="tx1">
                    <a:lumMod val="85000"/>
                    <a:lumOff val="15000"/>
                  </a:schemeClr>
                </a:solidFill>
              </a:rPr>
              <a:t>, HCO</a:t>
            </a:r>
            <a:r>
              <a:rPr lang="cs-CZ" baseline="-25000" dirty="0">
                <a:solidFill>
                  <a:schemeClr val="tx1">
                    <a:lumMod val="85000"/>
                    <a:lumOff val="15000"/>
                  </a:schemeClr>
                </a:solidFill>
              </a:rPr>
              <a:t>3</a:t>
            </a:r>
            <a:r>
              <a:rPr lang="cs-CZ" baseline="48000" dirty="0">
                <a:solidFill>
                  <a:schemeClr val="tx1">
                    <a:lumMod val="85000"/>
                    <a:lumOff val="15000"/>
                  </a:schemeClr>
                </a:solidFill>
              </a:rPr>
              <a:t>-</a:t>
            </a:r>
            <a:r>
              <a:rPr lang="cs-CZ" dirty="0">
                <a:solidFill>
                  <a:schemeClr val="tx1">
                    <a:lumMod val="85000"/>
                    <a:lumOff val="15000"/>
                  </a:schemeClr>
                </a:solidFill>
              </a:rPr>
              <a:t>).</a:t>
            </a:r>
          </a:p>
          <a:p>
            <a:pPr>
              <a:lnSpc>
                <a:spcPct val="110000"/>
              </a:lnSpc>
            </a:pPr>
            <a:r>
              <a:rPr lang="cs-CZ" b="1" dirty="0">
                <a:solidFill>
                  <a:schemeClr val="tx1">
                    <a:lumMod val="85000"/>
                    <a:lumOff val="15000"/>
                  </a:schemeClr>
                </a:solidFill>
              </a:rPr>
              <a:t>Proti koncentračnímu gradientu </a:t>
            </a:r>
            <a:r>
              <a:rPr lang="cs-CZ" b="1" dirty="0" err="1">
                <a:solidFill>
                  <a:schemeClr val="tx1">
                    <a:lumMod val="85000"/>
                    <a:lumOff val="15000"/>
                  </a:schemeClr>
                </a:solidFill>
              </a:rPr>
              <a:t>resorbce</a:t>
            </a:r>
            <a:r>
              <a:rPr lang="cs-CZ" b="1" dirty="0">
                <a:solidFill>
                  <a:schemeClr val="tx1">
                    <a:lumMod val="85000"/>
                    <a:lumOff val="15000"/>
                  </a:schemeClr>
                </a:solidFill>
              </a:rPr>
              <a:t> Na+, a Cl- ; po spádu sekrece K+  a </a:t>
            </a:r>
            <a:r>
              <a:rPr lang="en-GB" b="1" dirty="0">
                <a:solidFill>
                  <a:schemeClr val="tx1">
                    <a:lumMod val="85000"/>
                    <a:lumOff val="15000"/>
                  </a:schemeClr>
                </a:solidFill>
              </a:rPr>
              <a:t>HCO3-</a:t>
            </a:r>
          </a:p>
          <a:p>
            <a:pPr eaLnBrk="0" hangingPunct="0"/>
            <a:r>
              <a:rPr lang="cs-CZ" dirty="0">
                <a:solidFill>
                  <a:schemeClr val="tx1">
                    <a:lumMod val="85000"/>
                    <a:lumOff val="15000"/>
                  </a:schemeClr>
                </a:solidFill>
              </a:rPr>
              <a:t>nervová kontrola</a:t>
            </a:r>
            <a:endParaRPr lang="en-GB" dirty="0">
              <a:solidFill>
                <a:schemeClr val="tx1">
                  <a:lumMod val="85000"/>
                  <a:lumOff val="15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05A64F34-C497-4643-AED6-1FF1727FD993}"/>
              </a:ext>
            </a:extLst>
          </p:cNvPr>
          <p:cNvSpPr txBox="1">
            <a:spLocks noChangeArrowheads="1"/>
          </p:cNvSpPr>
          <p:nvPr/>
        </p:nvSpPr>
        <p:spPr>
          <a:xfrm>
            <a:off x="1562100" y="414337"/>
            <a:ext cx="6923088"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altLang="cs-CZ" sz="2400" b="1" dirty="0">
                <a:latin typeface="+mn-lt"/>
              </a:rPr>
              <a:t>Žíhaný vývod – bazální labyrint</a:t>
            </a:r>
            <a:endParaRPr lang="cs-CZ" altLang="cs-CZ" sz="2400" dirty="0">
              <a:latin typeface="+mn-lt"/>
            </a:endParaRPr>
          </a:p>
        </p:txBody>
      </p:sp>
      <p:pic>
        <p:nvPicPr>
          <p:cNvPr id="3" name="parotid2he" descr="par044he">
            <a:extLst>
              <a:ext uri="{FF2B5EF4-FFF2-40B4-BE49-F238E27FC236}">
                <a16:creationId xmlns:a16="http://schemas.microsoft.com/office/drawing/2014/main" id="{C14969FF-F88B-41F4-85AD-67B5DE07F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229350" y="1557338"/>
            <a:ext cx="4067175" cy="5300662"/>
          </a:xfrm>
          <a:prstGeom prst="rect">
            <a:avLst/>
          </a:prstGeom>
          <a:noFill/>
          <a:ln>
            <a:solidFill>
              <a:srgbClr val="CC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9" descr="Cells_html_20345d53">
            <a:hlinkClick r:id="rId3"/>
            <a:extLst>
              <a:ext uri="{FF2B5EF4-FFF2-40B4-BE49-F238E27FC236}">
                <a16:creationId xmlns:a16="http://schemas.microsoft.com/office/drawing/2014/main" id="{B3454023-7C0F-49E8-9F9D-5A2A78C15B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372225" y="188913"/>
            <a:ext cx="1352550" cy="1295400"/>
          </a:xfrm>
          <a:prstGeom prst="rect">
            <a:avLst/>
          </a:prstGeom>
          <a:ln>
            <a:solidFill>
              <a:srgbClr val="CC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23">
            <a:extLst>
              <a:ext uri="{FF2B5EF4-FFF2-40B4-BE49-F238E27FC236}">
                <a16:creationId xmlns:a16="http://schemas.microsoft.com/office/drawing/2014/main" id="{9E97AA1C-4E0D-450A-A84A-DFD70DAE7B64}"/>
              </a:ext>
            </a:extLst>
          </p:cNvPr>
          <p:cNvSpPr txBox="1">
            <a:spLocks noChangeArrowheads="1"/>
          </p:cNvSpPr>
          <p:nvPr/>
        </p:nvSpPr>
        <p:spPr bwMode="auto">
          <a:xfrm>
            <a:off x="1403350" y="5661025"/>
            <a:ext cx="42481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dirty="0" err="1">
                <a:latin typeface="+mn-lt"/>
              </a:rPr>
              <a:t>Baze</a:t>
            </a:r>
            <a:r>
              <a:rPr lang="cs-CZ" altLang="cs-CZ" sz="1800" b="1" dirty="0">
                <a:latin typeface="+mn-lt"/>
              </a:rPr>
              <a:t> epitelové buňky:</a:t>
            </a:r>
          </a:p>
          <a:p>
            <a:pPr eaLnBrk="1" hangingPunct="1">
              <a:spcBef>
                <a:spcPct val="0"/>
              </a:spcBef>
              <a:buFontTx/>
              <a:buNone/>
            </a:pPr>
            <a:r>
              <a:rPr lang="cs-CZ" altLang="cs-CZ" sz="1800" dirty="0">
                <a:latin typeface="+mn-lt"/>
              </a:rPr>
              <a:t>Invaginace cytoplasmatické membrány, četné mitochondrie</a:t>
            </a:r>
          </a:p>
        </p:txBody>
      </p:sp>
      <p:pic>
        <p:nvPicPr>
          <p:cNvPr id="6" name="Picture 31" descr="Mitokid">
            <a:extLst>
              <a:ext uri="{FF2B5EF4-FFF2-40B4-BE49-F238E27FC236}">
                <a16:creationId xmlns:a16="http://schemas.microsoft.com/office/drawing/2014/main" id="{F9797695-4538-4884-B878-9A4241E8FB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476375" y="1557338"/>
            <a:ext cx="4248150" cy="3743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33">
            <a:extLst>
              <a:ext uri="{FF2B5EF4-FFF2-40B4-BE49-F238E27FC236}">
                <a16:creationId xmlns:a16="http://schemas.microsoft.com/office/drawing/2014/main" id="{CF5320EC-30AA-4A0F-AD03-07E4B2228A71}"/>
              </a:ext>
            </a:extLst>
          </p:cNvPr>
          <p:cNvSpPr txBox="1">
            <a:spLocks noChangeArrowheads="1"/>
          </p:cNvSpPr>
          <p:nvPr/>
        </p:nvSpPr>
        <p:spPr bwMode="auto">
          <a:xfrm>
            <a:off x="7724775" y="651947"/>
            <a:ext cx="17287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i="1" dirty="0">
                <a:latin typeface="+mn-lt"/>
              </a:rPr>
              <a:t>epitelová buňka</a:t>
            </a:r>
          </a:p>
        </p:txBody>
      </p:sp>
    </p:spTree>
    <p:extLst>
      <p:ext uri="{BB962C8B-B14F-4D97-AF65-F5344CB8AC3E}">
        <p14:creationId xmlns:p14="http://schemas.microsoft.com/office/powerpoint/2010/main" val="312615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10"/>
          <p:cNvSpPr>
            <a:spLocks noChangeArrowheads="1"/>
          </p:cNvSpPr>
          <p:nvPr/>
        </p:nvSpPr>
        <p:spPr bwMode="auto">
          <a:xfrm>
            <a:off x="1847850" y="4327526"/>
            <a:ext cx="8496300" cy="396875"/>
          </a:xfrm>
          <a:prstGeom prst="rect">
            <a:avLst/>
          </a:prstGeom>
          <a:noFill/>
          <a:ln w="9525">
            <a:noFill/>
            <a:miter lim="800000"/>
            <a:headEnd/>
            <a:tailEnd/>
          </a:ln>
        </p:spPr>
        <p:txBody>
          <a:bodyPr>
            <a:spAutoFit/>
          </a:bodyPr>
          <a:lstStyle/>
          <a:p>
            <a:pPr algn="ctr">
              <a:spcBef>
                <a:spcPct val="50000"/>
              </a:spcBef>
            </a:pPr>
            <a:endParaRPr lang="cs-CZ" altLang="cs-CZ" sz="2000" b="1">
              <a:solidFill>
                <a:schemeClr val="tx1">
                  <a:lumMod val="85000"/>
                  <a:lumOff val="15000"/>
                </a:schemeClr>
              </a:solidFill>
            </a:endParaRPr>
          </a:p>
        </p:txBody>
      </p:sp>
      <p:sp>
        <p:nvSpPr>
          <p:cNvPr id="19462" name="Rectangle 11"/>
          <p:cNvSpPr>
            <a:spLocks noChangeArrowheads="1"/>
          </p:cNvSpPr>
          <p:nvPr/>
        </p:nvSpPr>
        <p:spPr bwMode="auto">
          <a:xfrm>
            <a:off x="420748" y="247141"/>
            <a:ext cx="11039475" cy="2400657"/>
          </a:xfrm>
          <a:prstGeom prst="rect">
            <a:avLst/>
          </a:prstGeom>
          <a:noFill/>
          <a:ln w="9525">
            <a:noFill/>
            <a:miter lim="800000"/>
            <a:headEnd/>
            <a:tailEnd/>
          </a:ln>
        </p:spPr>
        <p:txBody>
          <a:bodyPr wrap="square">
            <a:spAutoFit/>
          </a:bodyPr>
          <a:lstStyle/>
          <a:p>
            <a:pPr algn="ctr">
              <a:spcBef>
                <a:spcPct val="50000"/>
              </a:spcBef>
            </a:pPr>
            <a:r>
              <a:rPr lang="en-GB" sz="2400" b="1" dirty="0" err="1">
                <a:solidFill>
                  <a:schemeClr val="tx1">
                    <a:lumMod val="85000"/>
                    <a:lumOff val="15000"/>
                  </a:schemeClr>
                </a:solidFill>
              </a:rPr>
              <a:t>Interlobulární</a:t>
            </a:r>
            <a:r>
              <a:rPr lang="en-GB" sz="2400" b="1" dirty="0">
                <a:solidFill>
                  <a:schemeClr val="tx1">
                    <a:lumMod val="85000"/>
                    <a:lumOff val="15000"/>
                  </a:schemeClr>
                </a:solidFill>
              </a:rPr>
              <a:t> </a:t>
            </a:r>
            <a:r>
              <a:rPr lang="en-GB" sz="2400" b="1" dirty="0" err="1">
                <a:solidFill>
                  <a:schemeClr val="tx1">
                    <a:lumMod val="85000"/>
                    <a:lumOff val="15000"/>
                  </a:schemeClr>
                </a:solidFill>
              </a:rPr>
              <a:t>vývod</a:t>
            </a:r>
            <a:r>
              <a:rPr lang="cs-CZ" sz="2400" b="1" dirty="0">
                <a:solidFill>
                  <a:schemeClr val="tx1">
                    <a:lumMod val="85000"/>
                    <a:lumOff val="15000"/>
                  </a:schemeClr>
                </a:solidFill>
              </a:rPr>
              <a:t>y</a:t>
            </a:r>
            <a:r>
              <a:rPr lang="en-GB" sz="2400" b="1" dirty="0">
                <a:solidFill>
                  <a:schemeClr val="tx1">
                    <a:lumMod val="85000"/>
                    <a:lumOff val="15000"/>
                  </a:schemeClr>
                </a:solidFill>
              </a:rPr>
              <a:t> a </a:t>
            </a:r>
            <a:r>
              <a:rPr lang="en-GB" sz="2400" b="1" dirty="0" err="1">
                <a:solidFill>
                  <a:schemeClr val="tx1">
                    <a:lumMod val="85000"/>
                    <a:lumOff val="15000"/>
                  </a:schemeClr>
                </a:solidFill>
              </a:rPr>
              <a:t>hlavní</a:t>
            </a:r>
            <a:r>
              <a:rPr lang="en-GB" sz="2400" b="1" dirty="0">
                <a:solidFill>
                  <a:schemeClr val="tx1">
                    <a:lumMod val="85000"/>
                    <a:lumOff val="15000"/>
                  </a:schemeClr>
                </a:solidFill>
              </a:rPr>
              <a:t> </a:t>
            </a:r>
            <a:r>
              <a:rPr lang="en-GB" sz="2400" b="1" dirty="0" err="1">
                <a:solidFill>
                  <a:schemeClr val="tx1">
                    <a:lumMod val="85000"/>
                    <a:lumOff val="15000"/>
                  </a:schemeClr>
                </a:solidFill>
              </a:rPr>
              <a:t>vývod</a:t>
            </a:r>
            <a:endParaRPr lang="cs-CZ" sz="2400" b="1" dirty="0">
              <a:solidFill>
                <a:schemeClr val="tx1">
                  <a:lumMod val="85000"/>
                  <a:lumOff val="15000"/>
                </a:schemeClr>
              </a:solidFill>
            </a:endParaRPr>
          </a:p>
          <a:p>
            <a:pPr>
              <a:spcBef>
                <a:spcPct val="50000"/>
              </a:spcBef>
            </a:pPr>
            <a:endParaRPr lang="cs-CZ" dirty="0">
              <a:solidFill>
                <a:schemeClr val="tx1">
                  <a:lumMod val="85000"/>
                  <a:lumOff val="15000"/>
                </a:schemeClr>
              </a:solidFill>
            </a:endParaRPr>
          </a:p>
          <a:p>
            <a:pPr>
              <a:spcBef>
                <a:spcPct val="50000"/>
              </a:spcBef>
            </a:pPr>
            <a:r>
              <a:rPr lang="cs-CZ" b="1" u="sng" dirty="0">
                <a:solidFill>
                  <a:schemeClr val="tx1">
                    <a:lumMod val="85000"/>
                    <a:lumOff val="15000"/>
                  </a:schemeClr>
                </a:solidFill>
              </a:rPr>
              <a:t>I</a:t>
            </a:r>
            <a:r>
              <a:rPr lang="en-GB" b="1" u="sng" dirty="0" err="1">
                <a:solidFill>
                  <a:schemeClr val="tx1">
                    <a:lumMod val="85000"/>
                    <a:lumOff val="15000"/>
                  </a:schemeClr>
                </a:solidFill>
              </a:rPr>
              <a:t>nterlobulární</a:t>
            </a:r>
            <a:r>
              <a:rPr lang="en-GB" b="1" u="sng" dirty="0">
                <a:solidFill>
                  <a:schemeClr val="tx1">
                    <a:lumMod val="85000"/>
                    <a:lumOff val="15000"/>
                  </a:schemeClr>
                </a:solidFill>
              </a:rPr>
              <a:t> </a:t>
            </a:r>
            <a:r>
              <a:rPr lang="en-GB" b="1" u="sng" dirty="0" err="1">
                <a:solidFill>
                  <a:schemeClr val="tx1">
                    <a:lumMod val="85000"/>
                    <a:lumOff val="15000"/>
                  </a:schemeClr>
                </a:solidFill>
              </a:rPr>
              <a:t>vývody</a:t>
            </a:r>
            <a:r>
              <a:rPr lang="en-GB" dirty="0">
                <a:solidFill>
                  <a:schemeClr val="tx1">
                    <a:lumMod val="85000"/>
                    <a:lumOff val="15000"/>
                  </a:schemeClr>
                </a:solidFill>
              </a:rPr>
              <a:t> </a:t>
            </a:r>
            <a:endParaRPr lang="cs-CZ" dirty="0">
              <a:solidFill>
                <a:schemeClr val="tx1">
                  <a:lumMod val="85000"/>
                  <a:lumOff val="15000"/>
                </a:schemeClr>
              </a:solidFill>
            </a:endParaRPr>
          </a:p>
          <a:p>
            <a:pPr>
              <a:spcBef>
                <a:spcPct val="50000"/>
              </a:spcBef>
            </a:pPr>
            <a:r>
              <a:rPr lang="cs-CZ" dirty="0">
                <a:solidFill>
                  <a:schemeClr val="tx1">
                    <a:lumMod val="85000"/>
                    <a:lumOff val="15000"/>
                  </a:schemeClr>
                </a:solidFill>
              </a:rPr>
              <a:t>probíhají ve</a:t>
            </a:r>
            <a:r>
              <a:rPr lang="en-GB" dirty="0">
                <a:solidFill>
                  <a:schemeClr val="tx1">
                    <a:lumMod val="85000"/>
                    <a:lumOff val="15000"/>
                  </a:schemeClr>
                </a:solidFill>
              </a:rPr>
              <a:t> </a:t>
            </a:r>
            <a:r>
              <a:rPr lang="en-GB" dirty="0" err="1">
                <a:solidFill>
                  <a:schemeClr val="tx1">
                    <a:lumMod val="85000"/>
                    <a:lumOff val="15000"/>
                  </a:schemeClr>
                </a:solidFill>
              </a:rPr>
              <a:t>vazivových</a:t>
            </a:r>
            <a:r>
              <a:rPr lang="en-GB" dirty="0">
                <a:solidFill>
                  <a:schemeClr val="tx1">
                    <a:lumMod val="85000"/>
                    <a:lumOff val="15000"/>
                  </a:schemeClr>
                </a:solidFill>
              </a:rPr>
              <a:t> </a:t>
            </a:r>
            <a:r>
              <a:rPr lang="en-GB" dirty="0" err="1">
                <a:solidFill>
                  <a:schemeClr val="tx1">
                    <a:lumMod val="85000"/>
                    <a:lumOff val="15000"/>
                  </a:schemeClr>
                </a:solidFill>
              </a:rPr>
              <a:t>septech</a:t>
            </a:r>
            <a:r>
              <a:rPr lang="cs-CZ" dirty="0">
                <a:solidFill>
                  <a:schemeClr val="tx1">
                    <a:lumMod val="85000"/>
                    <a:lumOff val="15000"/>
                  </a:schemeClr>
                </a:solidFill>
              </a:rPr>
              <a:t> mezi </a:t>
            </a:r>
            <a:r>
              <a:rPr lang="en-GB" dirty="0" err="1">
                <a:solidFill>
                  <a:schemeClr val="tx1">
                    <a:lumMod val="85000"/>
                    <a:lumOff val="15000"/>
                  </a:schemeClr>
                </a:solidFill>
              </a:rPr>
              <a:t>lalůčky</a:t>
            </a:r>
            <a:r>
              <a:rPr lang="cs-CZ" dirty="0">
                <a:solidFill>
                  <a:schemeClr val="tx1">
                    <a:lumMod val="85000"/>
                    <a:lumOff val="15000"/>
                  </a:schemeClr>
                </a:solidFill>
              </a:rPr>
              <a:t> (cylindrický event. dvouřadý cylindrický epitel)</a:t>
            </a:r>
          </a:p>
          <a:p>
            <a:pPr>
              <a:spcBef>
                <a:spcPct val="50000"/>
              </a:spcBef>
            </a:pPr>
            <a:r>
              <a:rPr lang="cs-CZ" dirty="0">
                <a:solidFill>
                  <a:schemeClr val="tx1">
                    <a:lumMod val="85000"/>
                    <a:lumOff val="15000"/>
                  </a:schemeClr>
                </a:solidFill>
              </a:rPr>
              <a:t>V</a:t>
            </a:r>
            <a:r>
              <a:rPr lang="en-GB" dirty="0" err="1">
                <a:solidFill>
                  <a:schemeClr val="tx1">
                    <a:lumMod val="85000"/>
                    <a:lumOff val="15000"/>
                  </a:schemeClr>
                </a:solidFill>
              </a:rPr>
              <a:t>znikají</a:t>
            </a:r>
            <a:r>
              <a:rPr lang="en-GB" dirty="0">
                <a:solidFill>
                  <a:schemeClr val="tx1">
                    <a:lumMod val="85000"/>
                    <a:lumOff val="15000"/>
                  </a:schemeClr>
                </a:solidFill>
              </a:rPr>
              <a:t> </a:t>
            </a:r>
            <a:r>
              <a:rPr lang="en-GB" dirty="0" err="1">
                <a:solidFill>
                  <a:schemeClr val="tx1">
                    <a:lumMod val="85000"/>
                    <a:lumOff val="15000"/>
                  </a:schemeClr>
                </a:solidFill>
              </a:rPr>
              <a:t>spojením</a:t>
            </a:r>
            <a:r>
              <a:rPr lang="en-GB" dirty="0">
                <a:solidFill>
                  <a:schemeClr val="tx1">
                    <a:lumMod val="85000"/>
                    <a:lumOff val="15000"/>
                  </a:schemeClr>
                </a:solidFill>
              </a:rPr>
              <a:t> </a:t>
            </a:r>
            <a:r>
              <a:rPr lang="en-GB" dirty="0" err="1">
                <a:solidFill>
                  <a:schemeClr val="tx1">
                    <a:lumMod val="85000"/>
                    <a:lumOff val="15000"/>
                  </a:schemeClr>
                </a:solidFill>
              </a:rPr>
              <a:t>několika</a:t>
            </a:r>
            <a:r>
              <a:rPr lang="en-GB" dirty="0">
                <a:solidFill>
                  <a:schemeClr val="tx1">
                    <a:lumMod val="85000"/>
                    <a:lumOff val="15000"/>
                  </a:schemeClr>
                </a:solidFill>
              </a:rPr>
              <a:t> </a:t>
            </a:r>
            <a:r>
              <a:rPr lang="en-GB" dirty="0" err="1">
                <a:solidFill>
                  <a:schemeClr val="tx1">
                    <a:lumMod val="85000"/>
                    <a:lumOff val="15000"/>
                  </a:schemeClr>
                </a:solidFill>
              </a:rPr>
              <a:t>žíhaných</a:t>
            </a:r>
            <a:r>
              <a:rPr lang="en-GB" dirty="0">
                <a:solidFill>
                  <a:schemeClr val="tx1">
                    <a:lumMod val="85000"/>
                    <a:lumOff val="15000"/>
                  </a:schemeClr>
                </a:solidFill>
              </a:rPr>
              <a:t> </a:t>
            </a:r>
            <a:r>
              <a:rPr lang="en-GB" dirty="0" err="1">
                <a:solidFill>
                  <a:schemeClr val="tx1">
                    <a:lumMod val="85000"/>
                    <a:lumOff val="15000"/>
                  </a:schemeClr>
                </a:solidFill>
              </a:rPr>
              <a:t>vývodů</a:t>
            </a:r>
            <a:r>
              <a:rPr lang="en-GB" dirty="0">
                <a:solidFill>
                  <a:schemeClr val="tx1">
                    <a:lumMod val="85000"/>
                    <a:lumOff val="15000"/>
                  </a:schemeClr>
                </a:solidFill>
              </a:rPr>
              <a:t> a </a:t>
            </a:r>
            <a:r>
              <a:rPr lang="en-GB" dirty="0" err="1">
                <a:solidFill>
                  <a:schemeClr val="tx1">
                    <a:lumMod val="85000"/>
                    <a:lumOff val="15000"/>
                  </a:schemeClr>
                </a:solidFill>
              </a:rPr>
              <a:t>jsou</a:t>
            </a:r>
            <a:r>
              <a:rPr lang="en-GB" dirty="0">
                <a:solidFill>
                  <a:schemeClr val="tx1">
                    <a:lumMod val="85000"/>
                    <a:lumOff val="15000"/>
                  </a:schemeClr>
                </a:solidFill>
              </a:rPr>
              <a:t> </a:t>
            </a:r>
            <a:r>
              <a:rPr lang="en-GB" b="1" dirty="0" err="1">
                <a:solidFill>
                  <a:schemeClr val="tx1">
                    <a:lumMod val="85000"/>
                    <a:lumOff val="15000"/>
                  </a:schemeClr>
                </a:solidFill>
              </a:rPr>
              <a:t>vystlány</a:t>
            </a:r>
            <a:r>
              <a:rPr lang="en-GB" b="1" dirty="0">
                <a:solidFill>
                  <a:schemeClr val="tx1">
                    <a:lumMod val="85000"/>
                    <a:lumOff val="15000"/>
                  </a:schemeClr>
                </a:solidFill>
              </a:rPr>
              <a:t> </a:t>
            </a:r>
            <a:r>
              <a:rPr lang="en-GB" b="1" dirty="0" err="1">
                <a:solidFill>
                  <a:schemeClr val="tx1">
                    <a:lumMod val="85000"/>
                    <a:lumOff val="15000"/>
                  </a:schemeClr>
                </a:solidFill>
              </a:rPr>
              <a:t>vysokým</a:t>
            </a:r>
            <a:r>
              <a:rPr lang="en-GB" b="1" dirty="0">
                <a:solidFill>
                  <a:schemeClr val="tx1">
                    <a:lumMod val="85000"/>
                    <a:lumOff val="15000"/>
                  </a:schemeClr>
                </a:solidFill>
              </a:rPr>
              <a:t> </a:t>
            </a:r>
            <a:r>
              <a:rPr lang="en-GB" b="1" dirty="0" err="1">
                <a:solidFill>
                  <a:schemeClr val="tx1">
                    <a:lumMod val="85000"/>
                    <a:lumOff val="15000"/>
                  </a:schemeClr>
                </a:solidFill>
              </a:rPr>
              <a:t>jednovrstevným</a:t>
            </a:r>
            <a:r>
              <a:rPr lang="en-GB" b="1" dirty="0">
                <a:solidFill>
                  <a:schemeClr val="tx1">
                    <a:lumMod val="85000"/>
                    <a:lumOff val="15000"/>
                  </a:schemeClr>
                </a:solidFill>
              </a:rPr>
              <a:t> </a:t>
            </a:r>
            <a:r>
              <a:rPr lang="en-GB" b="1" dirty="0" err="1">
                <a:solidFill>
                  <a:schemeClr val="tx1">
                    <a:lumMod val="85000"/>
                    <a:lumOff val="15000"/>
                  </a:schemeClr>
                </a:solidFill>
              </a:rPr>
              <a:t>cylindrickým</a:t>
            </a:r>
            <a:r>
              <a:rPr lang="cs-CZ" dirty="0">
                <a:solidFill>
                  <a:schemeClr val="tx1">
                    <a:lumMod val="85000"/>
                    <a:lumOff val="15000"/>
                  </a:schemeClr>
                </a:solidFill>
              </a:rPr>
              <a:t>, </a:t>
            </a:r>
            <a:r>
              <a:rPr lang="en-GB" dirty="0">
                <a:solidFill>
                  <a:schemeClr val="tx1">
                    <a:lumMod val="85000"/>
                    <a:lumOff val="15000"/>
                  </a:schemeClr>
                </a:solidFill>
              </a:rPr>
              <a:t>v </a:t>
            </a:r>
            <a:r>
              <a:rPr lang="en-GB" dirty="0" err="1">
                <a:solidFill>
                  <a:schemeClr val="tx1">
                    <a:lumMod val="85000"/>
                    <a:lumOff val="15000"/>
                  </a:schemeClr>
                </a:solidFill>
              </a:rPr>
              <a:t>terminálních</a:t>
            </a:r>
            <a:r>
              <a:rPr lang="en-GB" dirty="0">
                <a:solidFill>
                  <a:schemeClr val="tx1">
                    <a:lumMod val="85000"/>
                    <a:lumOff val="15000"/>
                  </a:schemeClr>
                </a:solidFill>
              </a:rPr>
              <a:t> </a:t>
            </a:r>
            <a:r>
              <a:rPr lang="en-GB" dirty="0" err="1">
                <a:solidFill>
                  <a:schemeClr val="tx1">
                    <a:lumMod val="85000"/>
                    <a:lumOff val="15000"/>
                  </a:schemeClr>
                </a:solidFill>
              </a:rPr>
              <a:t>úsecích</a:t>
            </a:r>
            <a:r>
              <a:rPr lang="en-GB" dirty="0">
                <a:solidFill>
                  <a:schemeClr val="tx1">
                    <a:lumMod val="85000"/>
                    <a:lumOff val="15000"/>
                  </a:schemeClr>
                </a:solidFill>
              </a:rPr>
              <a:t> </a:t>
            </a:r>
            <a:r>
              <a:rPr lang="en-GB" dirty="0" err="1">
                <a:solidFill>
                  <a:schemeClr val="tx1">
                    <a:lumMod val="85000"/>
                    <a:lumOff val="15000"/>
                  </a:schemeClr>
                </a:solidFill>
              </a:rPr>
              <a:t>i</a:t>
            </a:r>
            <a:r>
              <a:rPr lang="en-GB" dirty="0">
                <a:solidFill>
                  <a:schemeClr val="tx1">
                    <a:lumMod val="85000"/>
                    <a:lumOff val="15000"/>
                  </a:schemeClr>
                </a:solidFill>
              </a:rPr>
              <a:t> </a:t>
            </a:r>
            <a:r>
              <a:rPr lang="en-GB" b="1" dirty="0" err="1">
                <a:solidFill>
                  <a:schemeClr val="tx1">
                    <a:lumMod val="85000"/>
                    <a:lumOff val="15000"/>
                  </a:schemeClr>
                </a:solidFill>
              </a:rPr>
              <a:t>dvouřadým</a:t>
            </a:r>
            <a:r>
              <a:rPr lang="en-GB" b="1" dirty="0">
                <a:solidFill>
                  <a:schemeClr val="tx1">
                    <a:lumMod val="85000"/>
                    <a:lumOff val="15000"/>
                  </a:schemeClr>
                </a:solidFill>
              </a:rPr>
              <a:t> </a:t>
            </a:r>
            <a:r>
              <a:rPr lang="en-GB" b="1" dirty="0" err="1">
                <a:solidFill>
                  <a:schemeClr val="tx1">
                    <a:lumMod val="85000"/>
                    <a:lumOff val="15000"/>
                  </a:schemeClr>
                </a:solidFill>
              </a:rPr>
              <a:t>cylindrickým</a:t>
            </a:r>
            <a:r>
              <a:rPr lang="en-GB" b="1" dirty="0">
                <a:solidFill>
                  <a:schemeClr val="tx1">
                    <a:lumMod val="85000"/>
                    <a:lumOff val="15000"/>
                  </a:schemeClr>
                </a:solidFill>
              </a:rPr>
              <a:t> </a:t>
            </a:r>
            <a:r>
              <a:rPr lang="en-GB" b="1" dirty="0" err="1">
                <a:solidFill>
                  <a:schemeClr val="tx1">
                    <a:lumMod val="85000"/>
                    <a:lumOff val="15000"/>
                  </a:schemeClr>
                </a:solidFill>
              </a:rPr>
              <a:t>epitelem</a:t>
            </a:r>
            <a:endParaRPr lang="cs-CZ" b="1" dirty="0">
              <a:solidFill>
                <a:schemeClr val="tx1">
                  <a:lumMod val="85000"/>
                  <a:lumOff val="15000"/>
                </a:schemeClr>
              </a:solidFill>
            </a:endParaRPr>
          </a:p>
        </p:txBody>
      </p:sp>
      <p:sp>
        <p:nvSpPr>
          <p:cNvPr id="8" name="Rectangle 12">
            <a:extLst>
              <a:ext uri="{FF2B5EF4-FFF2-40B4-BE49-F238E27FC236}">
                <a16:creationId xmlns:a16="http://schemas.microsoft.com/office/drawing/2014/main" id="{A30413C5-A2FA-4666-924D-C2B7F69C89E9}"/>
              </a:ext>
            </a:extLst>
          </p:cNvPr>
          <p:cNvSpPr>
            <a:spLocks noChangeArrowheads="1"/>
          </p:cNvSpPr>
          <p:nvPr/>
        </p:nvSpPr>
        <p:spPr bwMode="auto">
          <a:xfrm>
            <a:off x="420748" y="3311863"/>
            <a:ext cx="4184424" cy="2031325"/>
          </a:xfrm>
          <a:prstGeom prst="rect">
            <a:avLst/>
          </a:prstGeom>
          <a:noFill/>
          <a:ln w="9525" algn="ctr">
            <a:noFill/>
            <a:miter lim="800000"/>
            <a:headEnd/>
            <a:tailEnd/>
          </a:ln>
        </p:spPr>
        <p:txBody>
          <a:bodyPr wrap="square">
            <a:spAutoFit/>
          </a:bodyPr>
          <a:lstStyle/>
          <a:p>
            <a:pPr algn="l"/>
            <a:r>
              <a:rPr lang="cs-CZ" sz="1800" b="1" u="sng" dirty="0">
                <a:latin typeface="+mn-lt"/>
              </a:rPr>
              <a:t>Hlavní </a:t>
            </a:r>
            <a:r>
              <a:rPr lang="en-GB" sz="1800" b="1" u="sng" dirty="0" err="1">
                <a:latin typeface="+mn-lt"/>
              </a:rPr>
              <a:t>vývod</a:t>
            </a:r>
            <a:r>
              <a:rPr lang="cs-CZ" sz="1800" b="1" u="sng" dirty="0">
                <a:latin typeface="+mn-lt"/>
              </a:rPr>
              <a:t>y</a:t>
            </a:r>
          </a:p>
          <a:p>
            <a:pPr algn="l"/>
            <a:r>
              <a:rPr lang="cs-CZ" sz="1800" b="0" dirty="0">
                <a:latin typeface="+mn-lt"/>
              </a:rPr>
              <a:t>Dvouřadý cylindrický epitel s pohárkovými buňkami </a:t>
            </a:r>
          </a:p>
          <a:p>
            <a:pPr algn="l"/>
            <a:endParaRPr lang="cs-CZ" sz="1800" b="0" dirty="0">
              <a:latin typeface="+mn-lt"/>
            </a:endParaRPr>
          </a:p>
          <a:p>
            <a:pPr algn="l"/>
            <a:r>
              <a:rPr lang="cs-CZ" sz="1800" b="0" i="1" dirty="0" err="1">
                <a:latin typeface="+mn-lt"/>
              </a:rPr>
              <a:t>Ductus</a:t>
            </a:r>
            <a:r>
              <a:rPr lang="cs-CZ" sz="1800" b="0" i="1" dirty="0">
                <a:latin typeface="+mn-lt"/>
              </a:rPr>
              <a:t> </a:t>
            </a:r>
            <a:r>
              <a:rPr lang="cs-CZ" sz="1800" b="0" i="1" dirty="0" err="1">
                <a:latin typeface="+mn-lt"/>
              </a:rPr>
              <a:t>parotideus</a:t>
            </a:r>
            <a:endParaRPr lang="cs-CZ" sz="1800" b="0" i="1" dirty="0">
              <a:latin typeface="+mn-lt"/>
            </a:endParaRPr>
          </a:p>
          <a:p>
            <a:pPr algn="l"/>
            <a:r>
              <a:rPr lang="cs-CZ" sz="1800" b="0" i="1" dirty="0" err="1">
                <a:latin typeface="+mn-lt"/>
              </a:rPr>
              <a:t>Ductus</a:t>
            </a:r>
            <a:r>
              <a:rPr lang="cs-CZ" sz="1800" b="0" i="1" dirty="0">
                <a:latin typeface="+mn-lt"/>
              </a:rPr>
              <a:t> </a:t>
            </a:r>
            <a:r>
              <a:rPr lang="cs-CZ" sz="1800" b="0" i="1" dirty="0" err="1">
                <a:latin typeface="+mn-lt"/>
              </a:rPr>
              <a:t>submandibularis</a:t>
            </a:r>
            <a:endParaRPr lang="cs-CZ" sz="1800" b="0" i="1" dirty="0">
              <a:latin typeface="+mn-lt"/>
            </a:endParaRPr>
          </a:p>
          <a:p>
            <a:pPr algn="l"/>
            <a:r>
              <a:rPr lang="cs-CZ" sz="1800" b="0" i="1" dirty="0" err="1">
                <a:latin typeface="+mn-lt"/>
              </a:rPr>
              <a:t>Ductus</a:t>
            </a:r>
            <a:r>
              <a:rPr lang="cs-CZ" sz="1800" b="0" i="1" dirty="0">
                <a:latin typeface="+mn-lt"/>
              </a:rPr>
              <a:t> </a:t>
            </a:r>
            <a:r>
              <a:rPr lang="cs-CZ" sz="1800" b="0" i="1" dirty="0" err="1">
                <a:latin typeface="+mn-lt"/>
              </a:rPr>
              <a:t>sublinguales</a:t>
            </a:r>
            <a:r>
              <a:rPr lang="cs-CZ" sz="1800" b="0" i="1" dirty="0">
                <a:latin typeface="+mn-lt"/>
              </a:rPr>
              <a:t> (major et </a:t>
            </a:r>
            <a:r>
              <a:rPr lang="cs-CZ" sz="1800" b="0" i="1" dirty="0" err="1">
                <a:latin typeface="+mn-lt"/>
              </a:rPr>
              <a:t>minores</a:t>
            </a:r>
            <a:r>
              <a:rPr lang="cs-CZ" sz="1800" b="0" i="1" dirty="0">
                <a:latin typeface="+mn-lt"/>
              </a:rPr>
              <a:t>)</a:t>
            </a:r>
          </a:p>
        </p:txBody>
      </p:sp>
      <p:pic>
        <p:nvPicPr>
          <p:cNvPr id="9" name="Picture 12" descr="gl">
            <a:extLst>
              <a:ext uri="{FF2B5EF4-FFF2-40B4-BE49-F238E27FC236}">
                <a16:creationId xmlns:a16="http://schemas.microsoft.com/office/drawing/2014/main" id="{C3A68C21-7A7E-47DB-B138-F0D57FB6C72A}"/>
              </a:ext>
            </a:extLst>
          </p:cNvPr>
          <p:cNvPicPr>
            <a:picLocks noChangeAspect="1" noChangeArrowheads="1"/>
          </p:cNvPicPr>
          <p:nvPr/>
        </p:nvPicPr>
        <p:blipFill>
          <a:blip r:embed="rId2" cstate="print"/>
          <a:srcRect r="20311" b="24362"/>
          <a:stretch>
            <a:fillRect/>
          </a:stretch>
        </p:blipFill>
        <p:spPr bwMode="auto">
          <a:xfrm>
            <a:off x="5273615" y="2699259"/>
            <a:ext cx="6497637" cy="39116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ChangeArrowheads="1"/>
          </p:cNvSpPr>
          <p:nvPr/>
        </p:nvSpPr>
        <p:spPr bwMode="auto">
          <a:xfrm>
            <a:off x="447675" y="274687"/>
            <a:ext cx="10772775" cy="2616101"/>
          </a:xfrm>
          <a:prstGeom prst="rect">
            <a:avLst/>
          </a:prstGeom>
          <a:noFill/>
          <a:ln w="9525">
            <a:noFill/>
            <a:miter lim="800000"/>
            <a:headEnd/>
            <a:tailEnd/>
          </a:ln>
        </p:spPr>
        <p:txBody>
          <a:bodyPr wrap="square" anchor="ctr">
            <a:spAutoFit/>
          </a:bodyPr>
          <a:lstStyle/>
          <a:p>
            <a:pPr algn="ctr"/>
            <a:r>
              <a:rPr lang="cs-CZ" sz="2400" b="1" dirty="0">
                <a:solidFill>
                  <a:schemeClr val="tx1">
                    <a:lumMod val="85000"/>
                    <a:lumOff val="15000"/>
                  </a:schemeClr>
                </a:solidFill>
              </a:rPr>
              <a:t>Hlavní </a:t>
            </a:r>
            <a:r>
              <a:rPr lang="en-GB" sz="2400" b="1" dirty="0" err="1">
                <a:solidFill>
                  <a:schemeClr val="tx1">
                    <a:lumMod val="85000"/>
                    <a:lumOff val="15000"/>
                  </a:schemeClr>
                </a:solidFill>
                <a:cs typeface="Times New Roman" pitchFamily="18" charset="0"/>
              </a:rPr>
              <a:t>vývod</a:t>
            </a:r>
            <a:r>
              <a:rPr lang="cs-CZ" sz="2400" b="1" dirty="0">
                <a:solidFill>
                  <a:schemeClr val="tx1">
                    <a:lumMod val="85000"/>
                    <a:lumOff val="15000"/>
                  </a:schemeClr>
                </a:solidFill>
              </a:rPr>
              <a:t>y</a:t>
            </a:r>
          </a:p>
          <a:p>
            <a:pPr algn="ctr"/>
            <a:endParaRPr lang="cs-CZ" sz="2000" b="1" dirty="0">
              <a:solidFill>
                <a:schemeClr val="tx1">
                  <a:lumMod val="85000"/>
                  <a:lumOff val="15000"/>
                </a:schemeClr>
              </a:solidFill>
              <a:cs typeface="Times New Roman" pitchFamily="18" charset="0"/>
            </a:endParaRPr>
          </a:p>
          <a:p>
            <a:r>
              <a:rPr lang="cs-CZ" sz="2000" b="1" dirty="0">
                <a:solidFill>
                  <a:schemeClr val="tx1">
                    <a:lumMod val="85000"/>
                    <a:lumOff val="15000"/>
                  </a:schemeClr>
                </a:solidFill>
              </a:rPr>
              <a:t>Dvou</a:t>
            </a:r>
            <a:r>
              <a:rPr lang="en-GB" sz="2000" b="1" dirty="0" err="1">
                <a:solidFill>
                  <a:schemeClr val="tx1">
                    <a:lumMod val="85000"/>
                    <a:lumOff val="15000"/>
                  </a:schemeClr>
                </a:solidFill>
              </a:rPr>
              <a:t>řadý</a:t>
            </a:r>
            <a:r>
              <a:rPr lang="en-GB" sz="2000" dirty="0">
                <a:solidFill>
                  <a:schemeClr val="tx1">
                    <a:lumMod val="85000"/>
                    <a:lumOff val="15000"/>
                  </a:schemeClr>
                </a:solidFill>
              </a:rPr>
              <a:t> </a:t>
            </a:r>
            <a:r>
              <a:rPr lang="en-GB" sz="2000" b="1" dirty="0" err="1">
                <a:solidFill>
                  <a:schemeClr val="tx1">
                    <a:lumMod val="85000"/>
                    <a:lumOff val="15000"/>
                  </a:schemeClr>
                </a:solidFill>
                <a:cs typeface="Times New Roman" pitchFamily="18" charset="0"/>
              </a:rPr>
              <a:t>cylindrický</a:t>
            </a:r>
            <a:r>
              <a:rPr lang="en-GB" sz="2000" b="1" dirty="0">
                <a:solidFill>
                  <a:schemeClr val="tx1">
                    <a:lumMod val="85000"/>
                    <a:lumOff val="15000"/>
                  </a:schemeClr>
                </a:solidFill>
                <a:cs typeface="Times New Roman" pitchFamily="18" charset="0"/>
              </a:rPr>
              <a:t> </a:t>
            </a:r>
            <a:r>
              <a:rPr lang="en-GB" sz="2000" b="1" dirty="0" err="1">
                <a:solidFill>
                  <a:schemeClr val="tx1">
                    <a:lumMod val="85000"/>
                    <a:lumOff val="15000"/>
                  </a:schemeClr>
                </a:solidFill>
                <a:cs typeface="Times New Roman" pitchFamily="18" charset="0"/>
              </a:rPr>
              <a:t>epitel</a:t>
            </a:r>
            <a:endParaRPr lang="cs-CZ" sz="2000" b="1" dirty="0">
              <a:solidFill>
                <a:schemeClr val="tx1">
                  <a:lumMod val="85000"/>
                  <a:lumOff val="15000"/>
                </a:schemeClr>
              </a:solidFill>
              <a:cs typeface="Times New Roman" pitchFamily="18" charset="0"/>
            </a:endParaRPr>
          </a:p>
          <a:p>
            <a:endParaRPr lang="cs-CZ" sz="2000" b="1" dirty="0">
              <a:solidFill>
                <a:schemeClr val="tx1">
                  <a:lumMod val="85000"/>
                  <a:lumOff val="15000"/>
                </a:schemeClr>
              </a:solidFill>
            </a:endParaRPr>
          </a:p>
          <a:p>
            <a:r>
              <a:rPr lang="cs-CZ" sz="2000" dirty="0">
                <a:solidFill>
                  <a:schemeClr val="tx1">
                    <a:lumMod val="85000"/>
                    <a:lumOff val="15000"/>
                  </a:schemeClr>
                </a:solidFill>
                <a:cs typeface="Times New Roman" pitchFamily="18" charset="0"/>
              </a:rPr>
              <a:t>V</a:t>
            </a:r>
            <a:r>
              <a:rPr lang="en-GB" sz="2000" dirty="0">
                <a:solidFill>
                  <a:schemeClr val="tx1">
                    <a:lumMod val="85000"/>
                    <a:lumOff val="15000"/>
                  </a:schemeClr>
                </a:solidFill>
                <a:cs typeface="Times New Roman" pitchFamily="18" charset="0"/>
              </a:rPr>
              <a:t> </a:t>
            </a:r>
            <a:r>
              <a:rPr lang="en-GB" sz="2000" dirty="0" err="1">
                <a:solidFill>
                  <a:schemeClr val="tx1">
                    <a:lumMod val="85000"/>
                    <a:lumOff val="15000"/>
                  </a:schemeClr>
                </a:solidFill>
                <a:cs typeface="Times New Roman" pitchFamily="18" charset="0"/>
              </a:rPr>
              <a:t>epitelu</a:t>
            </a:r>
            <a:r>
              <a:rPr lang="en-GB" sz="2000" dirty="0">
                <a:solidFill>
                  <a:schemeClr val="tx1">
                    <a:lumMod val="85000"/>
                    <a:lumOff val="15000"/>
                  </a:schemeClr>
                </a:solidFill>
                <a:cs typeface="Times New Roman" pitchFamily="18" charset="0"/>
              </a:rPr>
              <a:t> </a:t>
            </a:r>
            <a:r>
              <a:rPr lang="cs-CZ" sz="2000" dirty="0">
                <a:solidFill>
                  <a:schemeClr val="tx1">
                    <a:lumMod val="85000"/>
                    <a:lumOff val="15000"/>
                  </a:schemeClr>
                </a:solidFill>
                <a:cs typeface="Times New Roman" pitchFamily="18" charset="0"/>
              </a:rPr>
              <a:t>jsou</a:t>
            </a:r>
            <a:r>
              <a:rPr lang="en-GB" sz="2000" dirty="0">
                <a:solidFill>
                  <a:schemeClr val="tx1">
                    <a:lumMod val="85000"/>
                    <a:lumOff val="15000"/>
                  </a:schemeClr>
                </a:solidFill>
                <a:cs typeface="Times New Roman" pitchFamily="18" charset="0"/>
              </a:rPr>
              <a:t> </a:t>
            </a:r>
            <a:r>
              <a:rPr lang="en-GB" sz="2000" b="1" dirty="0" err="1">
                <a:solidFill>
                  <a:schemeClr val="tx1">
                    <a:lumMod val="85000"/>
                    <a:lumOff val="15000"/>
                  </a:schemeClr>
                </a:solidFill>
                <a:cs typeface="Times New Roman" pitchFamily="18" charset="0"/>
              </a:rPr>
              <a:t>pohárkové</a:t>
            </a:r>
            <a:r>
              <a:rPr lang="en-GB" sz="2000" b="1" dirty="0">
                <a:solidFill>
                  <a:schemeClr val="tx1">
                    <a:lumMod val="85000"/>
                    <a:lumOff val="15000"/>
                  </a:schemeClr>
                </a:solidFill>
                <a:cs typeface="Times New Roman" pitchFamily="18" charset="0"/>
              </a:rPr>
              <a:t> </a:t>
            </a:r>
            <a:r>
              <a:rPr lang="en-GB" sz="2000" b="1" dirty="0" err="1">
                <a:solidFill>
                  <a:schemeClr val="tx1">
                    <a:lumMod val="85000"/>
                    <a:lumOff val="15000"/>
                  </a:schemeClr>
                </a:solidFill>
                <a:cs typeface="Times New Roman" pitchFamily="18" charset="0"/>
              </a:rPr>
              <a:t>bu</a:t>
            </a:r>
            <a:r>
              <a:rPr lang="en-GB" sz="2000" b="1" dirty="0" err="1">
                <a:solidFill>
                  <a:schemeClr val="tx1">
                    <a:lumMod val="85000"/>
                    <a:lumOff val="15000"/>
                  </a:schemeClr>
                </a:solidFill>
              </a:rPr>
              <a:t>ň</a:t>
            </a:r>
            <a:r>
              <a:rPr lang="en-GB" sz="2000" b="1" dirty="0" err="1">
                <a:solidFill>
                  <a:schemeClr val="tx1">
                    <a:lumMod val="85000"/>
                    <a:lumOff val="15000"/>
                  </a:schemeClr>
                </a:solidFill>
                <a:cs typeface="Times New Roman" pitchFamily="18" charset="0"/>
              </a:rPr>
              <a:t>ky</a:t>
            </a:r>
            <a:endParaRPr lang="cs-CZ" sz="2000" b="1" dirty="0">
              <a:solidFill>
                <a:schemeClr val="tx1">
                  <a:lumMod val="85000"/>
                  <a:lumOff val="15000"/>
                </a:schemeClr>
              </a:solidFill>
              <a:cs typeface="Times New Roman" pitchFamily="18" charset="0"/>
            </a:endParaRPr>
          </a:p>
          <a:p>
            <a:endParaRPr lang="cs-CZ" sz="2000" b="1" dirty="0">
              <a:solidFill>
                <a:schemeClr val="tx1">
                  <a:lumMod val="85000"/>
                  <a:lumOff val="15000"/>
                </a:schemeClr>
              </a:solidFill>
            </a:endParaRPr>
          </a:p>
          <a:p>
            <a:r>
              <a:rPr lang="cs-CZ" sz="2000" b="1" dirty="0">
                <a:solidFill>
                  <a:schemeClr val="tx1">
                    <a:lumMod val="85000"/>
                    <a:lumOff val="15000"/>
                  </a:schemeClr>
                </a:solidFill>
                <a:cs typeface="Times New Roman" pitchFamily="18" charset="0"/>
              </a:rPr>
              <a:t>S</a:t>
            </a:r>
            <a:r>
              <a:rPr lang="en-GB" sz="2000" b="1" dirty="0" err="1">
                <a:solidFill>
                  <a:schemeClr val="tx1">
                    <a:lumMod val="85000"/>
                    <a:lumOff val="15000"/>
                  </a:schemeClr>
                </a:solidFill>
                <a:cs typeface="Times New Roman" pitchFamily="18" charset="0"/>
              </a:rPr>
              <a:t>t</a:t>
            </a:r>
            <a:r>
              <a:rPr lang="en-GB" sz="2000" b="1" dirty="0" err="1">
                <a:solidFill>
                  <a:schemeClr val="tx1">
                    <a:lumMod val="85000"/>
                    <a:lumOff val="15000"/>
                  </a:schemeClr>
                </a:solidFill>
              </a:rPr>
              <a:t>ě</a:t>
            </a:r>
            <a:r>
              <a:rPr lang="cs-CZ" sz="2000" b="1" dirty="0">
                <a:solidFill>
                  <a:schemeClr val="tx1">
                    <a:lumMod val="85000"/>
                    <a:lumOff val="15000"/>
                  </a:schemeClr>
                </a:solidFill>
                <a:cs typeface="Times New Roman" pitchFamily="18" charset="0"/>
              </a:rPr>
              <a:t>n</a:t>
            </a:r>
            <a:r>
              <a:rPr lang="cs-CZ" sz="2000" b="1" dirty="0">
                <a:solidFill>
                  <a:schemeClr val="tx1">
                    <a:lumMod val="85000"/>
                    <a:lumOff val="15000"/>
                  </a:schemeClr>
                </a:solidFill>
              </a:rPr>
              <a:t>a</a:t>
            </a:r>
            <a:r>
              <a:rPr lang="en-GB" sz="2000" b="1" dirty="0">
                <a:solidFill>
                  <a:schemeClr val="tx1">
                    <a:lumMod val="85000"/>
                    <a:lumOff val="15000"/>
                  </a:schemeClr>
                </a:solidFill>
                <a:cs typeface="Times New Roman" pitchFamily="18" charset="0"/>
              </a:rPr>
              <a:t> </a:t>
            </a:r>
            <a:r>
              <a:rPr lang="cs-CZ" sz="2000" b="1" dirty="0">
                <a:solidFill>
                  <a:schemeClr val="tx1">
                    <a:lumMod val="85000"/>
                    <a:lumOff val="15000"/>
                  </a:schemeClr>
                </a:solidFill>
                <a:cs typeface="Times New Roman" pitchFamily="18" charset="0"/>
              </a:rPr>
              <a:t>zesílena</a:t>
            </a:r>
            <a:r>
              <a:rPr lang="en-GB" sz="2000" b="1" dirty="0">
                <a:solidFill>
                  <a:schemeClr val="tx1">
                    <a:lumMod val="85000"/>
                    <a:lumOff val="15000"/>
                  </a:schemeClr>
                </a:solidFill>
                <a:cs typeface="Times New Roman" pitchFamily="18" charset="0"/>
              </a:rPr>
              <a:t> </a:t>
            </a:r>
            <a:r>
              <a:rPr lang="en-GB" sz="2000" b="1" dirty="0" err="1">
                <a:solidFill>
                  <a:schemeClr val="tx1">
                    <a:lumMod val="85000"/>
                    <a:lumOff val="15000"/>
                  </a:schemeClr>
                </a:solidFill>
                <a:cs typeface="Times New Roman" pitchFamily="18" charset="0"/>
              </a:rPr>
              <a:t>hustým</a:t>
            </a:r>
            <a:r>
              <a:rPr lang="en-GB" sz="2000" b="1" dirty="0">
                <a:solidFill>
                  <a:schemeClr val="tx1">
                    <a:lumMod val="85000"/>
                    <a:lumOff val="15000"/>
                  </a:schemeClr>
                </a:solidFill>
                <a:cs typeface="Times New Roman" pitchFamily="18" charset="0"/>
              </a:rPr>
              <a:t> </a:t>
            </a:r>
            <a:r>
              <a:rPr lang="en-GB" sz="2000" b="1" dirty="0" err="1">
                <a:solidFill>
                  <a:schemeClr val="tx1">
                    <a:lumMod val="85000"/>
                    <a:lumOff val="15000"/>
                  </a:schemeClr>
                </a:solidFill>
                <a:cs typeface="Times New Roman" pitchFamily="18" charset="0"/>
              </a:rPr>
              <a:t>kolagenním</a:t>
            </a:r>
            <a:r>
              <a:rPr lang="en-GB" sz="2000" b="1" dirty="0">
                <a:solidFill>
                  <a:schemeClr val="tx1">
                    <a:lumMod val="85000"/>
                    <a:lumOff val="15000"/>
                  </a:schemeClr>
                </a:solidFill>
                <a:cs typeface="Times New Roman" pitchFamily="18" charset="0"/>
              </a:rPr>
              <a:t> </a:t>
            </a:r>
            <a:r>
              <a:rPr lang="en-GB" sz="2000" b="1" dirty="0" err="1">
                <a:solidFill>
                  <a:schemeClr val="tx1">
                    <a:lumMod val="85000"/>
                    <a:lumOff val="15000"/>
                  </a:schemeClr>
                </a:solidFill>
                <a:cs typeface="Times New Roman" pitchFamily="18" charset="0"/>
              </a:rPr>
              <a:t>vazivem</a:t>
            </a:r>
            <a:r>
              <a:rPr lang="en-GB" sz="2000" b="1" dirty="0">
                <a:solidFill>
                  <a:schemeClr val="tx1">
                    <a:lumMod val="85000"/>
                    <a:lumOff val="15000"/>
                  </a:schemeClr>
                </a:solidFill>
                <a:cs typeface="Times New Roman" pitchFamily="18" charset="0"/>
              </a:rPr>
              <a:t>, </a:t>
            </a:r>
            <a:endParaRPr lang="cs-CZ" sz="2000" b="1" dirty="0">
              <a:solidFill>
                <a:schemeClr val="tx1">
                  <a:lumMod val="85000"/>
                  <a:lumOff val="15000"/>
                </a:schemeClr>
              </a:solidFill>
              <a:cs typeface="Times New Roman" pitchFamily="18" charset="0"/>
            </a:endParaRPr>
          </a:p>
          <a:p>
            <a:r>
              <a:rPr lang="en-GB" sz="2000" b="1" dirty="0" err="1">
                <a:solidFill>
                  <a:schemeClr val="tx1">
                    <a:lumMod val="85000"/>
                    <a:lumOff val="15000"/>
                  </a:schemeClr>
                </a:solidFill>
                <a:cs typeface="Times New Roman" pitchFamily="18" charset="0"/>
              </a:rPr>
              <a:t>pop</a:t>
            </a:r>
            <a:r>
              <a:rPr lang="en-GB" sz="2000" b="1" dirty="0" err="1">
                <a:solidFill>
                  <a:schemeClr val="tx1">
                    <a:lumMod val="85000"/>
                    <a:lumOff val="15000"/>
                  </a:schemeClr>
                </a:solidFill>
              </a:rPr>
              <a:t>ř</a:t>
            </a:r>
            <a:r>
              <a:rPr lang="en-GB" sz="2000" b="1" dirty="0">
                <a:solidFill>
                  <a:schemeClr val="tx1">
                    <a:lumMod val="85000"/>
                    <a:lumOff val="15000"/>
                  </a:schemeClr>
                </a:solidFill>
                <a:cs typeface="Times New Roman" pitchFamily="18" charset="0"/>
              </a:rPr>
              <a:t>. </a:t>
            </a:r>
            <a:r>
              <a:rPr lang="en-GB" sz="2000" b="1" dirty="0" err="1">
                <a:solidFill>
                  <a:schemeClr val="tx1">
                    <a:lumMod val="85000"/>
                    <a:lumOff val="15000"/>
                  </a:schemeClr>
                </a:solidFill>
                <a:cs typeface="Times New Roman" pitchFamily="18" charset="0"/>
              </a:rPr>
              <a:t>i</a:t>
            </a:r>
            <a:r>
              <a:rPr lang="en-GB" sz="2000" b="1" dirty="0">
                <a:solidFill>
                  <a:schemeClr val="tx1">
                    <a:lumMod val="85000"/>
                    <a:lumOff val="15000"/>
                  </a:schemeClr>
                </a:solidFill>
                <a:cs typeface="Times New Roman" pitchFamily="18" charset="0"/>
              </a:rPr>
              <a:t> </a:t>
            </a:r>
            <a:r>
              <a:rPr lang="en-GB" sz="2000" b="1" dirty="0" err="1">
                <a:solidFill>
                  <a:schemeClr val="tx1">
                    <a:lumMod val="85000"/>
                    <a:lumOff val="15000"/>
                  </a:schemeClr>
                </a:solidFill>
                <a:cs typeface="Times New Roman" pitchFamily="18" charset="0"/>
              </a:rPr>
              <a:t>hladkými</a:t>
            </a:r>
            <a:r>
              <a:rPr lang="en-GB" sz="2000" b="1" dirty="0">
                <a:solidFill>
                  <a:schemeClr val="tx1">
                    <a:lumMod val="85000"/>
                    <a:lumOff val="15000"/>
                  </a:schemeClr>
                </a:solidFill>
                <a:cs typeface="Times New Roman" pitchFamily="18" charset="0"/>
              </a:rPr>
              <a:t> </a:t>
            </a:r>
            <a:r>
              <a:rPr lang="en-GB" sz="2000" b="1" dirty="0" err="1">
                <a:solidFill>
                  <a:schemeClr val="tx1">
                    <a:lumMod val="85000"/>
                    <a:lumOff val="15000"/>
                  </a:schemeClr>
                </a:solidFill>
                <a:cs typeface="Times New Roman" pitchFamily="18" charset="0"/>
              </a:rPr>
              <a:t>svalovými</a:t>
            </a:r>
            <a:r>
              <a:rPr lang="en-GB" sz="2000" b="1" dirty="0">
                <a:solidFill>
                  <a:schemeClr val="tx1">
                    <a:lumMod val="85000"/>
                    <a:lumOff val="15000"/>
                  </a:schemeClr>
                </a:solidFill>
                <a:cs typeface="Times New Roman" pitchFamily="18" charset="0"/>
              </a:rPr>
              <a:t> </a:t>
            </a:r>
            <a:r>
              <a:rPr lang="en-GB" sz="2000" b="1" dirty="0" err="1">
                <a:solidFill>
                  <a:schemeClr val="tx1">
                    <a:lumMod val="85000"/>
                    <a:lumOff val="15000"/>
                  </a:schemeClr>
                </a:solidFill>
                <a:cs typeface="Times New Roman" pitchFamily="18" charset="0"/>
              </a:rPr>
              <a:t>buňkami</a:t>
            </a:r>
            <a:endParaRPr lang="cs-CZ" sz="2000" b="1" dirty="0">
              <a:solidFill>
                <a:schemeClr val="tx1">
                  <a:lumMod val="85000"/>
                  <a:lumOff val="15000"/>
                </a:schemeClr>
              </a:solidFill>
              <a:cs typeface="Times New Roman" pitchFamily="18" charset="0"/>
            </a:endParaRPr>
          </a:p>
        </p:txBody>
      </p:sp>
      <p:pic>
        <p:nvPicPr>
          <p:cNvPr id="21507" name="Picture 2" descr="SLZLpP0010"/>
          <p:cNvPicPr>
            <a:picLocks noChangeAspect="1" noChangeArrowheads="1"/>
          </p:cNvPicPr>
          <p:nvPr/>
        </p:nvPicPr>
        <p:blipFill>
          <a:blip r:embed="rId2" cstate="print">
            <a:lum bright="-10000" contrast="10000"/>
          </a:blip>
          <a:srcRect/>
          <a:stretch>
            <a:fillRect/>
          </a:stretch>
        </p:blipFill>
        <p:spPr bwMode="auto">
          <a:xfrm>
            <a:off x="5303838" y="1135063"/>
            <a:ext cx="6697662" cy="4955306"/>
          </a:xfrm>
          <a:prstGeom prst="rect">
            <a:avLst/>
          </a:prstGeom>
          <a:noFill/>
          <a:ln w="9525">
            <a:noFill/>
            <a:miter lim="800000"/>
            <a:headEnd/>
            <a:tailEnd/>
          </a:ln>
        </p:spPr>
      </p:pic>
      <p:sp>
        <p:nvSpPr>
          <p:cNvPr id="21508" name="Rectangle 7"/>
          <p:cNvSpPr>
            <a:spLocks noChangeArrowheads="1"/>
          </p:cNvSpPr>
          <p:nvPr/>
        </p:nvSpPr>
        <p:spPr bwMode="auto">
          <a:xfrm>
            <a:off x="6187282" y="6090369"/>
            <a:ext cx="4930774" cy="581025"/>
          </a:xfrm>
          <a:prstGeom prst="rect">
            <a:avLst/>
          </a:prstGeom>
          <a:noFill/>
          <a:ln w="9525">
            <a:noFill/>
            <a:miter lim="800000"/>
            <a:headEnd/>
            <a:tailEnd/>
          </a:ln>
        </p:spPr>
        <p:txBody>
          <a:bodyPr wrap="square">
            <a:spAutoFit/>
          </a:bodyPr>
          <a:lstStyle/>
          <a:p>
            <a:r>
              <a:rPr lang="cs-CZ" sz="1600" dirty="0" err="1">
                <a:solidFill>
                  <a:schemeClr val="tx1">
                    <a:lumMod val="85000"/>
                    <a:lumOff val="15000"/>
                  </a:schemeClr>
                </a:solidFill>
              </a:rPr>
              <a:t>Ductus</a:t>
            </a:r>
            <a:r>
              <a:rPr lang="cs-CZ" sz="1600" dirty="0">
                <a:solidFill>
                  <a:schemeClr val="tx1">
                    <a:lumMod val="85000"/>
                    <a:lumOff val="15000"/>
                  </a:schemeClr>
                </a:solidFill>
              </a:rPr>
              <a:t> </a:t>
            </a:r>
            <a:r>
              <a:rPr lang="cs-CZ" sz="1600" dirty="0" err="1">
                <a:solidFill>
                  <a:schemeClr val="tx1">
                    <a:lumMod val="85000"/>
                    <a:lumOff val="15000"/>
                  </a:schemeClr>
                </a:solidFill>
              </a:rPr>
              <a:t>Rivini</a:t>
            </a:r>
            <a:r>
              <a:rPr lang="cs-CZ" sz="1600" dirty="0">
                <a:solidFill>
                  <a:schemeClr val="tx1">
                    <a:lumMod val="85000"/>
                    <a:lumOff val="15000"/>
                  </a:schemeClr>
                </a:solidFill>
              </a:rPr>
              <a:t> (V) s dvouřadým cylindrickým epitelem v septu </a:t>
            </a:r>
            <a:r>
              <a:rPr lang="cs-CZ" sz="1600" i="1" dirty="0" err="1">
                <a:solidFill>
                  <a:schemeClr val="tx1">
                    <a:lumMod val="85000"/>
                    <a:lumOff val="15000"/>
                  </a:schemeClr>
                </a:solidFill>
              </a:rPr>
              <a:t>gl</a:t>
            </a:r>
            <a:r>
              <a:rPr lang="cs-CZ" sz="1600" i="1" dirty="0">
                <a:solidFill>
                  <a:schemeClr val="tx1">
                    <a:lumMod val="85000"/>
                    <a:lumOff val="15000"/>
                  </a:schemeClr>
                </a:solidFill>
              </a:rPr>
              <a:t>. </a:t>
            </a:r>
            <a:r>
              <a:rPr lang="cs-CZ" sz="1600" i="1" dirty="0" err="1">
                <a:solidFill>
                  <a:schemeClr val="tx1">
                    <a:lumMod val="85000"/>
                    <a:lumOff val="15000"/>
                  </a:schemeClr>
                </a:solidFill>
              </a:rPr>
              <a:t>sublingualis</a:t>
            </a:r>
            <a:r>
              <a:rPr lang="cs-CZ" sz="1600" dirty="0">
                <a:solidFill>
                  <a:schemeClr val="tx1">
                    <a:lumMod val="85000"/>
                    <a:lumOff val="15000"/>
                  </a:schemeClr>
                </a:solidFill>
              </a:rPr>
              <a:t>. </a:t>
            </a:r>
            <a:r>
              <a:rPr lang="cs-CZ" sz="1600" dirty="0" err="1">
                <a:solidFill>
                  <a:schemeClr val="tx1">
                    <a:lumMod val="85000"/>
                    <a:lumOff val="15000"/>
                  </a:schemeClr>
                </a:solidFill>
              </a:rPr>
              <a:t>Massonův</a:t>
            </a:r>
            <a:r>
              <a:rPr lang="cs-CZ" sz="1600" dirty="0">
                <a:solidFill>
                  <a:schemeClr val="tx1">
                    <a:lumMod val="85000"/>
                    <a:lumOff val="15000"/>
                  </a:schemeClr>
                </a:solidFill>
              </a:rPr>
              <a:t> žlutý </a:t>
            </a:r>
            <a:r>
              <a:rPr lang="cs-CZ" sz="1600" dirty="0" err="1">
                <a:solidFill>
                  <a:schemeClr val="tx1">
                    <a:lumMod val="85000"/>
                    <a:lumOff val="15000"/>
                  </a:schemeClr>
                </a:solidFill>
              </a:rPr>
              <a:t>trichrom</a:t>
            </a:r>
            <a:r>
              <a:rPr lang="cs-CZ" sz="1600" dirty="0">
                <a:solidFill>
                  <a:schemeClr val="tx1">
                    <a:lumMod val="85000"/>
                    <a:lumOff val="15000"/>
                  </a:schemeClr>
                </a:solidFill>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ChangeArrowheads="1"/>
          </p:cNvSpPr>
          <p:nvPr/>
        </p:nvSpPr>
        <p:spPr bwMode="auto">
          <a:xfrm>
            <a:off x="2424113" y="911225"/>
            <a:ext cx="7200900" cy="1506538"/>
          </a:xfrm>
          <a:prstGeom prst="rect">
            <a:avLst/>
          </a:prstGeom>
          <a:noFill/>
          <a:ln w="9525">
            <a:noFill/>
            <a:miter lim="800000"/>
            <a:headEnd/>
            <a:tailEnd/>
          </a:ln>
        </p:spPr>
        <p:txBody>
          <a:bodyPr anchor="ctr">
            <a:spAutoFit/>
          </a:bodyPr>
          <a:lstStyle/>
          <a:p>
            <a:endParaRPr lang="cs-CZ">
              <a:latin typeface="Tahoma" pitchFamily="34" charset="0"/>
            </a:endParaRPr>
          </a:p>
          <a:p>
            <a:endParaRPr lang="cs-CZ">
              <a:latin typeface="Tahoma" pitchFamily="34" charset="0"/>
            </a:endParaRPr>
          </a:p>
          <a:p>
            <a:pPr algn="ctr"/>
            <a:endParaRPr lang="cs-CZ" sz="2400" b="1">
              <a:solidFill>
                <a:schemeClr val="tx2"/>
              </a:solidFill>
              <a:latin typeface="Tahoma" pitchFamily="34" charset="0"/>
            </a:endParaRPr>
          </a:p>
          <a:p>
            <a:pPr algn="ctr"/>
            <a:endParaRPr lang="en-GB" sz="800" b="1">
              <a:solidFill>
                <a:schemeClr val="tx2"/>
              </a:solidFill>
              <a:latin typeface="Tahoma" pitchFamily="34" charset="0"/>
            </a:endParaRPr>
          </a:p>
          <a:p>
            <a:r>
              <a:rPr lang="cs-CZ" sz="2400" b="1">
                <a:solidFill>
                  <a:schemeClr val="tx2"/>
                </a:solidFill>
                <a:latin typeface="Tahoma" pitchFamily="34" charset="0"/>
              </a:rPr>
              <a:t> </a:t>
            </a:r>
            <a:endParaRPr lang="en-GB" sz="2000" b="1">
              <a:solidFill>
                <a:srgbClr val="FFFF00"/>
              </a:solidFill>
              <a:latin typeface="Tahoma" pitchFamily="34" charset="0"/>
            </a:endParaRPr>
          </a:p>
        </p:txBody>
      </p:sp>
      <p:sp>
        <p:nvSpPr>
          <p:cNvPr id="22531" name="Obdélník 4"/>
          <p:cNvSpPr>
            <a:spLocks noChangeArrowheads="1"/>
          </p:cNvSpPr>
          <p:nvPr/>
        </p:nvSpPr>
        <p:spPr bwMode="auto">
          <a:xfrm>
            <a:off x="2424113" y="188914"/>
            <a:ext cx="7416800" cy="396875"/>
          </a:xfrm>
          <a:prstGeom prst="rect">
            <a:avLst/>
          </a:prstGeom>
          <a:noFill/>
          <a:ln w="9525">
            <a:noFill/>
            <a:miter lim="800000"/>
            <a:headEnd/>
            <a:tailEnd/>
          </a:ln>
        </p:spPr>
        <p:txBody>
          <a:bodyPr>
            <a:spAutoFit/>
          </a:bodyPr>
          <a:lstStyle/>
          <a:p>
            <a:pPr algn="ctr"/>
            <a:r>
              <a:rPr lang="cs-CZ" sz="2000" b="1" dirty="0">
                <a:solidFill>
                  <a:schemeClr val="tx1">
                    <a:lumMod val="85000"/>
                    <a:lumOff val="15000"/>
                  </a:schemeClr>
                </a:solidFill>
                <a:latin typeface="Tahoma" pitchFamily="34" charset="0"/>
              </a:rPr>
              <a:t>Topografie </a:t>
            </a:r>
            <a:r>
              <a:rPr lang="en-GB" sz="2000" b="1" dirty="0" err="1">
                <a:solidFill>
                  <a:schemeClr val="tx1">
                    <a:lumMod val="85000"/>
                    <a:lumOff val="15000"/>
                  </a:schemeClr>
                </a:solidFill>
                <a:latin typeface="Tahoma" pitchFamily="34" charset="0"/>
              </a:rPr>
              <a:t>velkých</a:t>
            </a:r>
            <a:r>
              <a:rPr lang="en-GB" sz="2000" b="1" dirty="0">
                <a:solidFill>
                  <a:schemeClr val="tx1">
                    <a:lumMod val="85000"/>
                    <a:lumOff val="15000"/>
                  </a:schemeClr>
                </a:solidFill>
                <a:latin typeface="Tahoma" pitchFamily="34" charset="0"/>
              </a:rPr>
              <a:t> </a:t>
            </a:r>
            <a:r>
              <a:rPr lang="en-GB" sz="2000" b="1" dirty="0" err="1">
                <a:solidFill>
                  <a:schemeClr val="tx1">
                    <a:lumMod val="85000"/>
                    <a:lumOff val="15000"/>
                  </a:schemeClr>
                </a:solidFill>
                <a:latin typeface="Tahoma" pitchFamily="34" charset="0"/>
              </a:rPr>
              <a:t>slinných</a:t>
            </a:r>
            <a:r>
              <a:rPr lang="en-GB" sz="2000" b="1" dirty="0">
                <a:solidFill>
                  <a:schemeClr val="tx1">
                    <a:lumMod val="85000"/>
                    <a:lumOff val="15000"/>
                  </a:schemeClr>
                </a:solidFill>
                <a:latin typeface="Tahoma" pitchFamily="34" charset="0"/>
              </a:rPr>
              <a:t> </a:t>
            </a:r>
            <a:r>
              <a:rPr lang="en-GB" sz="2000" b="1" dirty="0" err="1">
                <a:solidFill>
                  <a:schemeClr val="tx1">
                    <a:lumMod val="85000"/>
                    <a:lumOff val="15000"/>
                  </a:schemeClr>
                </a:solidFill>
                <a:latin typeface="Tahoma" pitchFamily="34" charset="0"/>
              </a:rPr>
              <a:t>žláz</a:t>
            </a:r>
            <a:endParaRPr lang="cs-CZ" sz="2000" b="1" dirty="0">
              <a:solidFill>
                <a:schemeClr val="tx1">
                  <a:lumMod val="85000"/>
                  <a:lumOff val="15000"/>
                </a:schemeClr>
              </a:solidFill>
              <a:latin typeface="Tahoma" pitchFamily="34" charset="0"/>
            </a:endParaRPr>
          </a:p>
        </p:txBody>
      </p:sp>
      <p:pic>
        <p:nvPicPr>
          <p:cNvPr id="22532" name="Picture 4" descr="TopoSlinŽlaz"/>
          <p:cNvPicPr>
            <a:picLocks noChangeAspect="1" noChangeArrowheads="1"/>
          </p:cNvPicPr>
          <p:nvPr/>
        </p:nvPicPr>
        <p:blipFill>
          <a:blip r:embed="rId2" cstate="print"/>
          <a:srcRect l="8270" t="60211" r="9775"/>
          <a:stretch>
            <a:fillRect/>
          </a:stretch>
        </p:blipFill>
        <p:spPr bwMode="auto">
          <a:xfrm>
            <a:off x="6672263" y="692150"/>
            <a:ext cx="3924300" cy="2903538"/>
          </a:xfrm>
          <a:prstGeom prst="rect">
            <a:avLst/>
          </a:prstGeom>
          <a:noFill/>
          <a:ln w="9525">
            <a:noFill/>
            <a:miter lim="800000"/>
            <a:headEnd/>
            <a:tailEnd/>
          </a:ln>
        </p:spPr>
      </p:pic>
      <p:pic>
        <p:nvPicPr>
          <p:cNvPr id="22533" name="Picture 4" descr="TopoSlinŽlaz"/>
          <p:cNvPicPr>
            <a:picLocks noChangeAspect="1" noChangeArrowheads="1"/>
          </p:cNvPicPr>
          <p:nvPr/>
        </p:nvPicPr>
        <p:blipFill>
          <a:blip r:embed="rId2" cstate="print">
            <a:lum bright="-8000" contrast="10000"/>
          </a:blip>
          <a:srcRect l="6767" b="38495"/>
          <a:stretch>
            <a:fillRect/>
          </a:stretch>
        </p:blipFill>
        <p:spPr bwMode="auto">
          <a:xfrm>
            <a:off x="361593" y="909637"/>
            <a:ext cx="5734407" cy="5763045"/>
          </a:xfrm>
          <a:prstGeom prst="rect">
            <a:avLst/>
          </a:prstGeom>
          <a:noFill/>
          <a:ln w="9525">
            <a:noFill/>
            <a:miter lim="800000"/>
            <a:headEnd/>
            <a:tailEnd/>
          </a:ln>
        </p:spPr>
      </p:pic>
      <p:pic>
        <p:nvPicPr>
          <p:cNvPr id="22534" name="Obrázek 4" descr="gllsalivariae.jpg"/>
          <p:cNvPicPr>
            <a:picLocks noChangeAspect="1"/>
          </p:cNvPicPr>
          <p:nvPr/>
        </p:nvPicPr>
        <p:blipFill>
          <a:blip r:embed="rId3" cstate="print"/>
          <a:srcRect/>
          <a:stretch>
            <a:fillRect/>
          </a:stretch>
        </p:blipFill>
        <p:spPr bwMode="auto">
          <a:xfrm>
            <a:off x="6600826" y="3133726"/>
            <a:ext cx="4073525" cy="3679825"/>
          </a:xfrm>
          <a:prstGeom prst="rect">
            <a:avLst/>
          </a:prstGeom>
          <a:noFill/>
          <a:ln w="9525">
            <a:noFill/>
            <a:miter lim="800000"/>
            <a:headEnd/>
            <a:tailEnd/>
          </a:ln>
        </p:spPr>
      </p:pic>
      <p:sp>
        <p:nvSpPr>
          <p:cNvPr id="8" name="TextovéPole 7">
            <a:extLst>
              <a:ext uri="{FF2B5EF4-FFF2-40B4-BE49-F238E27FC236}">
                <a16:creationId xmlns:a16="http://schemas.microsoft.com/office/drawing/2014/main" id="{E9B1242B-A1C2-444E-A30D-D352E3B44E7C}"/>
              </a:ext>
            </a:extLst>
          </p:cNvPr>
          <p:cNvSpPr txBox="1"/>
          <p:nvPr/>
        </p:nvSpPr>
        <p:spPr>
          <a:xfrm>
            <a:off x="427038" y="2867829"/>
            <a:ext cx="6096000" cy="369332"/>
          </a:xfrm>
          <a:prstGeom prst="rect">
            <a:avLst/>
          </a:prstGeom>
          <a:noFill/>
        </p:spPr>
        <p:txBody>
          <a:bodyPr wrap="square">
            <a:spAutoFit/>
          </a:bodyPr>
          <a:lstStyle/>
          <a:p>
            <a:pPr algn="l"/>
            <a:r>
              <a:rPr lang="cs-CZ" sz="1800" b="0" i="1" dirty="0" err="1">
                <a:latin typeface="+mn-lt"/>
              </a:rPr>
              <a:t>Ductus</a:t>
            </a:r>
            <a:r>
              <a:rPr lang="cs-CZ" sz="1800" b="0" i="1" dirty="0">
                <a:latin typeface="+mn-lt"/>
              </a:rPr>
              <a:t> </a:t>
            </a:r>
            <a:r>
              <a:rPr lang="cs-CZ" sz="1800" b="0" i="1" dirty="0" err="1">
                <a:latin typeface="+mn-lt"/>
              </a:rPr>
              <a:t>parotideus</a:t>
            </a:r>
            <a:endParaRPr lang="cs-CZ" sz="1800" b="0" i="1" dirty="0">
              <a:latin typeface="+mn-lt"/>
            </a:endParaRPr>
          </a:p>
        </p:txBody>
      </p:sp>
      <p:sp>
        <p:nvSpPr>
          <p:cNvPr id="10" name="TextovéPole 9">
            <a:extLst>
              <a:ext uri="{FF2B5EF4-FFF2-40B4-BE49-F238E27FC236}">
                <a16:creationId xmlns:a16="http://schemas.microsoft.com/office/drawing/2014/main" id="{370DE44B-D1C2-436B-9BF9-EDC46A3EFAD6}"/>
              </a:ext>
            </a:extLst>
          </p:cNvPr>
          <p:cNvSpPr txBox="1"/>
          <p:nvPr/>
        </p:nvSpPr>
        <p:spPr>
          <a:xfrm>
            <a:off x="361593" y="3831409"/>
            <a:ext cx="6096000" cy="369332"/>
          </a:xfrm>
          <a:prstGeom prst="rect">
            <a:avLst/>
          </a:prstGeom>
          <a:noFill/>
        </p:spPr>
        <p:txBody>
          <a:bodyPr wrap="square">
            <a:spAutoFit/>
          </a:bodyPr>
          <a:lstStyle/>
          <a:p>
            <a:pPr algn="l"/>
            <a:r>
              <a:rPr lang="cs-CZ" sz="1800" b="0" i="1" dirty="0" err="1">
                <a:latin typeface="+mn-lt"/>
              </a:rPr>
              <a:t>Ductus</a:t>
            </a:r>
            <a:r>
              <a:rPr lang="cs-CZ" sz="1800" b="0" i="1" dirty="0">
                <a:latin typeface="+mn-lt"/>
              </a:rPr>
              <a:t> </a:t>
            </a:r>
            <a:r>
              <a:rPr lang="cs-CZ" sz="1800" b="0" i="1" dirty="0" err="1">
                <a:latin typeface="+mn-lt"/>
              </a:rPr>
              <a:t>submandibularis</a:t>
            </a:r>
            <a:endParaRPr lang="cs-CZ" sz="1800" b="0" i="1" dirty="0">
              <a:latin typeface="+mn-lt"/>
            </a:endParaRPr>
          </a:p>
        </p:txBody>
      </p:sp>
      <p:sp>
        <p:nvSpPr>
          <p:cNvPr id="12" name="TextovéPole 11">
            <a:extLst>
              <a:ext uri="{FF2B5EF4-FFF2-40B4-BE49-F238E27FC236}">
                <a16:creationId xmlns:a16="http://schemas.microsoft.com/office/drawing/2014/main" id="{C0A9E04C-C6B3-4BA1-B854-E451C49C4B77}"/>
              </a:ext>
            </a:extLst>
          </p:cNvPr>
          <p:cNvSpPr txBox="1"/>
          <p:nvPr/>
        </p:nvSpPr>
        <p:spPr>
          <a:xfrm>
            <a:off x="9840913" y="898773"/>
            <a:ext cx="2162175" cy="646331"/>
          </a:xfrm>
          <a:prstGeom prst="rect">
            <a:avLst/>
          </a:prstGeom>
          <a:noFill/>
        </p:spPr>
        <p:txBody>
          <a:bodyPr wrap="square">
            <a:spAutoFit/>
          </a:bodyPr>
          <a:lstStyle/>
          <a:p>
            <a:pPr algn="l"/>
            <a:r>
              <a:rPr lang="cs-CZ" sz="1800" b="0" i="1" dirty="0" err="1">
                <a:latin typeface="+mn-lt"/>
              </a:rPr>
              <a:t>Ductus</a:t>
            </a:r>
            <a:r>
              <a:rPr lang="cs-CZ" sz="1800" b="0" i="1" dirty="0">
                <a:latin typeface="+mn-lt"/>
              </a:rPr>
              <a:t> </a:t>
            </a:r>
            <a:r>
              <a:rPr lang="cs-CZ" sz="1800" b="0" i="1" dirty="0" err="1">
                <a:latin typeface="+mn-lt"/>
              </a:rPr>
              <a:t>sublinguales</a:t>
            </a:r>
            <a:r>
              <a:rPr lang="cs-CZ" sz="1800" b="0" i="1" dirty="0">
                <a:latin typeface="+mn-lt"/>
              </a:rPr>
              <a:t> (major et </a:t>
            </a:r>
            <a:r>
              <a:rPr lang="cs-CZ" sz="1800" b="0" i="1" dirty="0" err="1">
                <a:latin typeface="+mn-lt"/>
              </a:rPr>
              <a:t>minores</a:t>
            </a:r>
            <a:r>
              <a:rPr lang="cs-CZ" sz="1800" b="0" i="1" dirty="0">
                <a:latin typeface="+mn-lt"/>
              </a:rPr>
              <a:t>)</a:t>
            </a:r>
          </a:p>
        </p:txBody>
      </p:sp>
      <p:sp>
        <p:nvSpPr>
          <p:cNvPr id="13" name="Line 7">
            <a:extLst>
              <a:ext uri="{FF2B5EF4-FFF2-40B4-BE49-F238E27FC236}">
                <a16:creationId xmlns:a16="http://schemas.microsoft.com/office/drawing/2014/main" id="{A70E9204-8D51-4579-8A3B-ACD173641CD4}"/>
              </a:ext>
            </a:extLst>
          </p:cNvPr>
          <p:cNvSpPr>
            <a:spLocks noChangeShapeType="1"/>
          </p:cNvSpPr>
          <p:nvPr/>
        </p:nvSpPr>
        <p:spPr bwMode="auto">
          <a:xfrm flipH="1" flipV="1">
            <a:off x="9593262" y="5492748"/>
            <a:ext cx="1474787" cy="165101"/>
          </a:xfrm>
          <a:prstGeom prst="line">
            <a:avLst/>
          </a:prstGeom>
          <a:noFill/>
          <a:ln w="76200">
            <a:solidFill>
              <a:srgbClr val="00B0F0"/>
            </a:solidFill>
            <a:round/>
            <a:headEnd/>
            <a:tailEnd type="triangle" w="med" len="med"/>
          </a:ln>
        </p:spPr>
        <p:txBody>
          <a:bodyPr wrap="square" anchor="ctr">
            <a:spAutoFit/>
          </a:bodyPr>
          <a:lstStyle/>
          <a:p>
            <a:endParaRPr lang="cs-CZ">
              <a:latin typeface="+mn-lt"/>
            </a:endParaRPr>
          </a:p>
        </p:txBody>
      </p:sp>
      <p:sp>
        <p:nvSpPr>
          <p:cNvPr id="14" name="Line 7">
            <a:extLst>
              <a:ext uri="{FF2B5EF4-FFF2-40B4-BE49-F238E27FC236}">
                <a16:creationId xmlns:a16="http://schemas.microsoft.com/office/drawing/2014/main" id="{E3E55D77-A94A-4EFA-8A3C-A0210FD7953F}"/>
              </a:ext>
            </a:extLst>
          </p:cNvPr>
          <p:cNvSpPr>
            <a:spLocks noChangeShapeType="1"/>
          </p:cNvSpPr>
          <p:nvPr/>
        </p:nvSpPr>
        <p:spPr bwMode="auto">
          <a:xfrm>
            <a:off x="8634413" y="4484689"/>
            <a:ext cx="657226" cy="977898"/>
          </a:xfrm>
          <a:prstGeom prst="line">
            <a:avLst/>
          </a:prstGeom>
          <a:noFill/>
          <a:ln w="76200">
            <a:solidFill>
              <a:srgbClr val="00B0F0"/>
            </a:solidFill>
            <a:round/>
            <a:headEnd/>
            <a:tailEnd type="triangle" w="med" len="med"/>
          </a:ln>
        </p:spPr>
        <p:txBody>
          <a:bodyPr wrap="square" anchor="ctr">
            <a:spAutoFit/>
          </a:bodyPr>
          <a:lstStyle/>
          <a:p>
            <a:endParaRPr lang="cs-CZ">
              <a:latin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ChangeArrowheads="1"/>
          </p:cNvSpPr>
          <p:nvPr/>
        </p:nvSpPr>
        <p:spPr bwMode="auto">
          <a:xfrm>
            <a:off x="2423592" y="158626"/>
            <a:ext cx="7200900" cy="461665"/>
          </a:xfrm>
          <a:prstGeom prst="rect">
            <a:avLst/>
          </a:prstGeom>
          <a:noFill/>
          <a:ln w="9525">
            <a:noFill/>
            <a:miter lim="800000"/>
            <a:headEnd/>
            <a:tailEnd/>
          </a:ln>
        </p:spPr>
        <p:txBody>
          <a:bodyPr anchor="ctr">
            <a:spAutoFit/>
          </a:bodyPr>
          <a:lstStyle/>
          <a:p>
            <a:pPr algn="ctr"/>
            <a:r>
              <a:rPr lang="en-GB" sz="2400" b="1" dirty="0" err="1"/>
              <a:t>Glandula</a:t>
            </a:r>
            <a:r>
              <a:rPr lang="en-GB" sz="2400" b="1" dirty="0"/>
              <a:t> </a:t>
            </a:r>
            <a:r>
              <a:rPr lang="en-GB" sz="2400" b="1" dirty="0" err="1"/>
              <a:t>parotis</a:t>
            </a:r>
            <a:endParaRPr lang="en-GB" sz="2400" b="1" dirty="0"/>
          </a:p>
        </p:txBody>
      </p:sp>
      <p:sp>
        <p:nvSpPr>
          <p:cNvPr id="20484" name="Rectangle 7"/>
          <p:cNvSpPr>
            <a:spLocks noChangeArrowheads="1"/>
          </p:cNvSpPr>
          <p:nvPr/>
        </p:nvSpPr>
        <p:spPr bwMode="auto">
          <a:xfrm>
            <a:off x="295927" y="787581"/>
            <a:ext cx="11395966" cy="1661993"/>
          </a:xfrm>
          <a:prstGeom prst="rect">
            <a:avLst/>
          </a:prstGeom>
          <a:noFill/>
          <a:ln w="9525">
            <a:noFill/>
            <a:miter lim="800000"/>
            <a:headEnd/>
            <a:tailEnd/>
          </a:ln>
        </p:spPr>
        <p:txBody>
          <a:bodyPr wrap="square">
            <a:spAutoFit/>
          </a:bodyPr>
          <a:lstStyle/>
          <a:p>
            <a:pPr>
              <a:defRPr/>
            </a:pPr>
            <a:r>
              <a:rPr lang="cs-CZ" sz="1700" dirty="0"/>
              <a:t>Čistě </a:t>
            </a:r>
            <a:r>
              <a:rPr lang="en-GB" sz="1700" dirty="0" err="1"/>
              <a:t>serózní</a:t>
            </a:r>
            <a:r>
              <a:rPr lang="en-GB" sz="1700" dirty="0"/>
              <a:t> </a:t>
            </a:r>
            <a:r>
              <a:rPr lang="en-GB" sz="1700" dirty="0" err="1"/>
              <a:t>žláza</a:t>
            </a:r>
            <a:endParaRPr lang="cs-CZ" sz="1700" dirty="0"/>
          </a:p>
          <a:p>
            <a:pPr>
              <a:defRPr/>
            </a:pPr>
            <a:r>
              <a:rPr lang="cs-CZ" sz="1700" dirty="0"/>
              <a:t>14 - 28 g </a:t>
            </a:r>
          </a:p>
          <a:p>
            <a:pPr>
              <a:defRPr/>
            </a:pPr>
            <a:r>
              <a:rPr lang="cs-CZ" sz="1700" dirty="0"/>
              <a:t>P</a:t>
            </a:r>
            <a:r>
              <a:rPr lang="en-GB" sz="1700" dirty="0" err="1"/>
              <a:t>ouzdr</a:t>
            </a:r>
            <a:r>
              <a:rPr lang="cs-CZ" sz="1700" dirty="0"/>
              <a:t>o, septa a  lalůčky</a:t>
            </a:r>
          </a:p>
          <a:p>
            <a:pPr>
              <a:defRPr/>
            </a:pPr>
            <a:r>
              <a:rPr lang="cs-CZ" sz="1700" dirty="0"/>
              <a:t>S</a:t>
            </a:r>
            <a:r>
              <a:rPr lang="en-GB" sz="1700" dirty="0" err="1"/>
              <a:t>erózní</a:t>
            </a:r>
            <a:r>
              <a:rPr lang="en-GB" sz="1700" dirty="0"/>
              <a:t> </a:t>
            </a:r>
            <a:r>
              <a:rPr lang="en-GB" sz="1700" dirty="0" err="1"/>
              <a:t>acin</a:t>
            </a:r>
            <a:r>
              <a:rPr lang="cs-CZ" sz="1700" dirty="0"/>
              <a:t>y, </a:t>
            </a:r>
            <a:r>
              <a:rPr lang="en-GB" sz="1700" dirty="0" err="1"/>
              <a:t>vývody</a:t>
            </a:r>
            <a:r>
              <a:rPr lang="en-GB" sz="1700" dirty="0"/>
              <a:t> </a:t>
            </a:r>
            <a:r>
              <a:rPr lang="en-GB" sz="1700" dirty="0" err="1"/>
              <a:t>zastoupeny</a:t>
            </a:r>
            <a:r>
              <a:rPr lang="en-GB" sz="1700" dirty="0"/>
              <a:t> </a:t>
            </a:r>
            <a:r>
              <a:rPr lang="en-GB" sz="1700" dirty="0" err="1"/>
              <a:t>všemi</a:t>
            </a:r>
            <a:r>
              <a:rPr lang="en-GB" sz="1700" dirty="0"/>
              <a:t> </a:t>
            </a:r>
            <a:r>
              <a:rPr lang="en-GB" sz="1700" dirty="0" err="1"/>
              <a:t>úseky</a:t>
            </a:r>
            <a:r>
              <a:rPr lang="en-GB" sz="1700" dirty="0"/>
              <a:t> – </a:t>
            </a:r>
            <a:r>
              <a:rPr lang="en-GB" sz="1700" dirty="0" err="1"/>
              <a:t>vsunuté</a:t>
            </a:r>
            <a:r>
              <a:rPr lang="en-GB" sz="1700" dirty="0"/>
              <a:t> </a:t>
            </a:r>
            <a:r>
              <a:rPr lang="en-GB" sz="1700" dirty="0" err="1"/>
              <a:t>vývody</a:t>
            </a:r>
            <a:r>
              <a:rPr lang="en-GB" sz="1700" dirty="0"/>
              <a:t> </a:t>
            </a:r>
            <a:r>
              <a:rPr lang="en-GB" sz="1700" dirty="0" err="1"/>
              <a:t>dlouhé</a:t>
            </a:r>
            <a:r>
              <a:rPr lang="en-GB" sz="1700" dirty="0"/>
              <a:t> a </a:t>
            </a:r>
            <a:r>
              <a:rPr lang="en-GB" sz="1700" dirty="0" err="1"/>
              <a:t>žíhané</a:t>
            </a:r>
            <a:r>
              <a:rPr lang="en-GB" sz="1700" dirty="0"/>
              <a:t> </a:t>
            </a:r>
            <a:r>
              <a:rPr lang="en-GB" sz="1700" dirty="0" err="1"/>
              <a:t>úseky</a:t>
            </a:r>
            <a:r>
              <a:rPr lang="en-GB" sz="1700" dirty="0"/>
              <a:t> </a:t>
            </a:r>
            <a:r>
              <a:rPr lang="en-GB" sz="1700" dirty="0" err="1"/>
              <a:t>početné</a:t>
            </a:r>
            <a:endParaRPr lang="cs-CZ" sz="1700" dirty="0"/>
          </a:p>
          <a:p>
            <a:pPr>
              <a:defRPr/>
            </a:pPr>
            <a:r>
              <a:rPr lang="cs-CZ" sz="1700" dirty="0"/>
              <a:t>D</a:t>
            </a:r>
            <a:r>
              <a:rPr lang="en-GB" sz="1700" dirty="0" err="1"/>
              <a:t>uctus</a:t>
            </a:r>
            <a:r>
              <a:rPr lang="en-GB" sz="1700" dirty="0"/>
              <a:t> </a:t>
            </a:r>
            <a:r>
              <a:rPr lang="en-GB" sz="1700" dirty="0" err="1"/>
              <a:t>parotideus</a:t>
            </a:r>
            <a:r>
              <a:rPr lang="cs-CZ" sz="1700" dirty="0"/>
              <a:t> (</a:t>
            </a:r>
            <a:r>
              <a:rPr lang="cs-CZ" sz="1700" dirty="0" err="1"/>
              <a:t>Stenoni</a:t>
            </a:r>
            <a:r>
              <a:rPr lang="cs-CZ" sz="1700" dirty="0"/>
              <a:t>)</a:t>
            </a:r>
            <a:r>
              <a:rPr lang="en-GB" sz="1700" dirty="0"/>
              <a:t> </a:t>
            </a:r>
            <a:r>
              <a:rPr lang="cs-CZ" sz="1700" dirty="0"/>
              <a:t>- 2.</a:t>
            </a:r>
            <a:r>
              <a:rPr lang="en-GB" sz="1700" dirty="0"/>
              <a:t> </a:t>
            </a:r>
            <a:r>
              <a:rPr lang="en-GB" sz="1700" dirty="0" err="1"/>
              <a:t>horní</a:t>
            </a:r>
            <a:r>
              <a:rPr lang="cs-CZ" sz="1700" dirty="0"/>
              <a:t> </a:t>
            </a:r>
            <a:r>
              <a:rPr lang="en-GB" sz="1700" dirty="0" err="1"/>
              <a:t>molár</a:t>
            </a:r>
            <a:r>
              <a:rPr lang="en-GB" sz="1700" dirty="0"/>
              <a:t> </a:t>
            </a:r>
            <a:r>
              <a:rPr lang="cs-CZ" sz="1700" dirty="0"/>
              <a:t> (</a:t>
            </a:r>
            <a:r>
              <a:rPr lang="cs-CZ" sz="1700" dirty="0" err="1"/>
              <a:t>Steno</a:t>
            </a:r>
            <a:r>
              <a:rPr lang="cs-CZ" sz="1700" dirty="0"/>
              <a:t>/</a:t>
            </a:r>
            <a:r>
              <a:rPr lang="cs-CZ" sz="1700" dirty="0" err="1"/>
              <a:t>Stensen</a:t>
            </a:r>
            <a:r>
              <a:rPr lang="cs-CZ" sz="1700" dirty="0"/>
              <a:t>, Niels)</a:t>
            </a:r>
          </a:p>
          <a:p>
            <a:pPr>
              <a:defRPr/>
            </a:pPr>
            <a:r>
              <a:rPr lang="cs-CZ" sz="1700" dirty="0"/>
              <a:t>Adipocyty!</a:t>
            </a:r>
            <a:endParaRPr lang="en-GB" sz="1700" dirty="0"/>
          </a:p>
        </p:txBody>
      </p:sp>
      <p:pic>
        <p:nvPicPr>
          <p:cNvPr id="19461" name="Picture 6" descr="žl"/>
          <p:cNvPicPr>
            <a:picLocks noChangeAspect="1" noChangeArrowheads="1"/>
          </p:cNvPicPr>
          <p:nvPr/>
        </p:nvPicPr>
        <p:blipFill>
          <a:blip r:embed="rId2" cstate="print"/>
          <a:srcRect/>
          <a:stretch>
            <a:fillRect/>
          </a:stretch>
        </p:blipFill>
        <p:spPr bwMode="auto">
          <a:xfrm>
            <a:off x="266446" y="3010450"/>
            <a:ext cx="4314292" cy="2795953"/>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4913855" y="2752242"/>
            <a:ext cx="4299410" cy="3312368"/>
          </a:xfrm>
          <a:prstGeom prst="rect">
            <a:avLst/>
          </a:prstGeom>
        </p:spPr>
      </p:pic>
      <p:pic>
        <p:nvPicPr>
          <p:cNvPr id="1026" name="Picture 2" descr="Figure 5 | Schleimhauterkrankungen | SpringerLink">
            <a:extLst>
              <a:ext uri="{FF2B5EF4-FFF2-40B4-BE49-F238E27FC236}">
                <a16:creationId xmlns:a16="http://schemas.microsoft.com/office/drawing/2014/main" id="{80B1BE3B-C546-4411-8DC6-C3451735B7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94"/>
          <a:stretch/>
        </p:blipFill>
        <p:spPr bwMode="auto">
          <a:xfrm>
            <a:off x="8855712" y="922959"/>
            <a:ext cx="3169298" cy="2341318"/>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3014990A-4C32-4752-BECC-A191A1C34AA8}"/>
              </a:ext>
            </a:extLst>
          </p:cNvPr>
          <p:cNvSpPr txBox="1"/>
          <p:nvPr/>
        </p:nvSpPr>
        <p:spPr>
          <a:xfrm>
            <a:off x="8943550" y="1618577"/>
            <a:ext cx="1638632" cy="338554"/>
          </a:xfrm>
          <a:prstGeom prst="rect">
            <a:avLst/>
          </a:prstGeom>
          <a:solidFill>
            <a:schemeClr val="bg1"/>
          </a:solidFill>
        </p:spPr>
        <p:txBody>
          <a:bodyPr wrap="square">
            <a:spAutoFit/>
          </a:bodyPr>
          <a:lstStyle/>
          <a:p>
            <a:r>
              <a:rPr lang="cs-CZ" sz="1600" b="1" i="0" dirty="0" err="1">
                <a:solidFill>
                  <a:srgbClr val="333333"/>
                </a:solidFill>
                <a:effectLst/>
              </a:rPr>
              <a:t>Papilla</a:t>
            </a:r>
            <a:r>
              <a:rPr lang="cs-CZ" sz="1600" b="1" i="0" dirty="0">
                <a:solidFill>
                  <a:srgbClr val="333333"/>
                </a:solidFill>
                <a:effectLst/>
              </a:rPr>
              <a:t> </a:t>
            </a:r>
            <a:r>
              <a:rPr lang="cs-CZ" sz="1600" b="1" i="0" dirty="0" err="1">
                <a:solidFill>
                  <a:srgbClr val="333333"/>
                </a:solidFill>
                <a:effectLst/>
              </a:rPr>
              <a:t>parotidea</a:t>
            </a:r>
            <a:endParaRPr lang="cs-CZ" sz="16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l">
            <a:extLst>
              <a:ext uri="{FF2B5EF4-FFF2-40B4-BE49-F238E27FC236}">
                <a16:creationId xmlns:a16="http://schemas.microsoft.com/office/drawing/2014/main" id="{020239B0-763A-483C-9F5C-0A80D92DBDDF}"/>
              </a:ext>
            </a:extLst>
          </p:cNvPr>
          <p:cNvPicPr>
            <a:picLocks noChangeAspect="1" noChangeArrowheads="1"/>
          </p:cNvPicPr>
          <p:nvPr/>
        </p:nvPicPr>
        <p:blipFill>
          <a:blip r:embed="rId2" cstate="print"/>
          <a:srcRect r="17662"/>
          <a:stretch>
            <a:fillRect/>
          </a:stretch>
        </p:blipFill>
        <p:spPr bwMode="auto">
          <a:xfrm>
            <a:off x="2008188" y="-20881"/>
            <a:ext cx="8929101" cy="6878881"/>
          </a:xfrm>
          <a:prstGeom prst="rect">
            <a:avLst/>
          </a:prstGeom>
          <a:noFill/>
          <a:ln w="9525">
            <a:noFill/>
            <a:miter lim="800000"/>
            <a:headEnd/>
            <a:tailEnd/>
          </a:ln>
        </p:spPr>
      </p:pic>
      <p:sp>
        <p:nvSpPr>
          <p:cNvPr id="3" name="Rectangle 5">
            <a:extLst>
              <a:ext uri="{FF2B5EF4-FFF2-40B4-BE49-F238E27FC236}">
                <a16:creationId xmlns:a16="http://schemas.microsoft.com/office/drawing/2014/main" id="{196AE46F-0680-474E-BF79-8D4CCE1FF318}"/>
              </a:ext>
            </a:extLst>
          </p:cNvPr>
          <p:cNvSpPr>
            <a:spLocks noChangeArrowheads="1"/>
          </p:cNvSpPr>
          <p:nvPr/>
        </p:nvSpPr>
        <p:spPr bwMode="auto">
          <a:xfrm rot="16200000">
            <a:off x="-1319272" y="3198167"/>
            <a:ext cx="4686301" cy="461665"/>
          </a:xfrm>
          <a:prstGeom prst="rect">
            <a:avLst/>
          </a:prstGeom>
          <a:noFill/>
          <a:ln w="9525">
            <a:noFill/>
            <a:miter lim="800000"/>
            <a:headEnd/>
            <a:tailEnd/>
          </a:ln>
        </p:spPr>
        <p:txBody>
          <a:bodyPr wrap="square" anchor="ctr">
            <a:spAutoFit/>
          </a:bodyPr>
          <a:lstStyle/>
          <a:p>
            <a:pPr algn="ctr"/>
            <a:r>
              <a:rPr lang="en-GB" sz="2400" b="1" dirty="0" err="1"/>
              <a:t>Glandula</a:t>
            </a:r>
            <a:r>
              <a:rPr lang="en-GB" sz="2400" b="1" dirty="0"/>
              <a:t> </a:t>
            </a:r>
            <a:r>
              <a:rPr lang="en-GB" sz="2400" b="1" dirty="0" err="1"/>
              <a:t>parotis</a:t>
            </a:r>
            <a:endParaRPr lang="en-GB" sz="2400" b="1" dirty="0"/>
          </a:p>
        </p:txBody>
      </p:sp>
    </p:spTree>
    <p:extLst>
      <p:ext uri="{BB962C8B-B14F-4D97-AF65-F5344CB8AC3E}">
        <p14:creationId xmlns:p14="http://schemas.microsoft.com/office/powerpoint/2010/main" val="3257033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G-Parot-20a63x-X-MKP"/>
          <p:cNvPicPr>
            <a:picLocks noChangeAspect="1" noChangeArrowheads="1"/>
          </p:cNvPicPr>
          <p:nvPr/>
        </p:nvPicPr>
        <p:blipFill>
          <a:blip r:embed="rId2" cstate="print"/>
          <a:srcRect/>
          <a:stretch>
            <a:fillRect/>
          </a:stretch>
        </p:blipFill>
        <p:spPr bwMode="auto">
          <a:xfrm>
            <a:off x="1847851" y="115889"/>
            <a:ext cx="8780463" cy="6516687"/>
          </a:xfrm>
          <a:prstGeom prst="rect">
            <a:avLst/>
          </a:prstGeom>
          <a:noFill/>
          <a:ln w="9525">
            <a:noFill/>
            <a:miter lim="800000"/>
            <a:headEnd/>
            <a:tailEnd/>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11180987-46A6-4349-B15E-1CFF8B904CBD}"/>
              </a:ext>
            </a:extLst>
          </p:cNvPr>
          <p:cNvSpPr txBox="1">
            <a:spLocks noChangeArrowheads="1"/>
          </p:cNvSpPr>
          <p:nvPr/>
        </p:nvSpPr>
        <p:spPr>
          <a:xfrm>
            <a:off x="-14416" y="1995632"/>
            <a:ext cx="8229600" cy="41148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6A4DD60B-F38E-4CFD-8561-246CDE322EDA}"/>
              </a:ext>
            </a:extLst>
          </p:cNvPr>
          <p:cNvSpPr>
            <a:spLocks noChangeArrowheads="1"/>
          </p:cNvSpPr>
          <p:nvPr/>
        </p:nvSpPr>
        <p:spPr bwMode="auto">
          <a:xfrm>
            <a:off x="506994" y="274782"/>
            <a:ext cx="11249748" cy="3231654"/>
          </a:xfrm>
          <a:prstGeom prst="rect">
            <a:avLst/>
          </a:prstGeom>
          <a:noFill/>
          <a:ln w="9525">
            <a:noFill/>
            <a:miter lim="800000"/>
            <a:headEnd/>
            <a:tailEnd/>
          </a:ln>
        </p:spPr>
        <p:txBody>
          <a:bodyPr wrap="square">
            <a:spAutoFit/>
          </a:bodyPr>
          <a:lstStyle/>
          <a:p>
            <a:pPr algn="ctr" fontAlgn="base">
              <a:spcBef>
                <a:spcPct val="0"/>
              </a:spcBef>
              <a:spcAft>
                <a:spcPct val="0"/>
              </a:spcAft>
            </a:pPr>
            <a:r>
              <a:rPr lang="en-GB" sz="2400" b="1" dirty="0" err="1">
                <a:solidFill>
                  <a:prstClr val="black"/>
                </a:solidFill>
                <a:cs typeface="Times New Roman" pitchFamily="18" charset="0"/>
              </a:rPr>
              <a:t>Glandula</a:t>
            </a:r>
            <a:r>
              <a:rPr lang="en-GB" sz="2400" b="1" dirty="0">
                <a:solidFill>
                  <a:prstClr val="black"/>
                </a:solidFill>
                <a:cs typeface="Times New Roman" pitchFamily="18" charset="0"/>
              </a:rPr>
              <a:t> </a:t>
            </a:r>
            <a:r>
              <a:rPr lang="en-GB" sz="2400" b="1" dirty="0" err="1">
                <a:solidFill>
                  <a:prstClr val="black"/>
                </a:solidFill>
                <a:cs typeface="Times New Roman" pitchFamily="18" charset="0"/>
              </a:rPr>
              <a:t>submandibularis</a:t>
            </a:r>
            <a:r>
              <a:rPr lang="en-GB" sz="2400" dirty="0">
                <a:solidFill>
                  <a:prstClr val="black"/>
                </a:solidFill>
                <a:cs typeface="Times New Roman" pitchFamily="18" charset="0"/>
              </a:rPr>
              <a:t> </a:t>
            </a:r>
            <a:endParaRPr lang="cs-CZ" sz="2400" dirty="0">
              <a:solidFill>
                <a:prstClr val="black"/>
              </a:solidFill>
              <a:cs typeface="Times New Roman" pitchFamily="18" charset="0"/>
            </a:endParaRPr>
          </a:p>
          <a:p>
            <a:pPr fontAlgn="base">
              <a:spcBef>
                <a:spcPct val="0"/>
              </a:spcBef>
              <a:spcAft>
                <a:spcPct val="0"/>
              </a:spcAft>
            </a:pPr>
            <a:endParaRPr lang="cs-CZ" dirty="0">
              <a:solidFill>
                <a:prstClr val="black"/>
              </a:solidFill>
              <a:cs typeface="Times New Roman" pitchFamily="18" charset="0"/>
            </a:endParaRPr>
          </a:p>
          <a:p>
            <a:pPr marL="285750" indent="-285750" fontAlgn="base">
              <a:spcBef>
                <a:spcPct val="0"/>
              </a:spcBef>
              <a:spcAft>
                <a:spcPct val="0"/>
              </a:spcAft>
              <a:buFont typeface="Arial" panose="020B0604020202020204" pitchFamily="34" charset="0"/>
              <a:buChar char="•"/>
            </a:pPr>
            <a:r>
              <a:rPr lang="cs-CZ" b="1" dirty="0">
                <a:solidFill>
                  <a:prstClr val="black"/>
                </a:solidFill>
                <a:cs typeface="Times New Roman" pitchFamily="18" charset="0"/>
              </a:rPr>
              <a:t>SMÍŠENÁ</a:t>
            </a:r>
            <a:r>
              <a:rPr lang="en-GB" dirty="0">
                <a:solidFill>
                  <a:prstClr val="black"/>
                </a:solidFill>
                <a:cs typeface="Times New Roman" pitchFamily="18" charset="0"/>
              </a:rPr>
              <a:t> </a:t>
            </a:r>
            <a:r>
              <a:rPr lang="en-GB" dirty="0" err="1">
                <a:solidFill>
                  <a:prstClr val="black"/>
                </a:solidFill>
                <a:cs typeface="Times New Roman" pitchFamily="18" charset="0"/>
              </a:rPr>
              <a:t>tuboalveolární</a:t>
            </a:r>
            <a:r>
              <a:rPr lang="en-GB" dirty="0">
                <a:solidFill>
                  <a:prstClr val="black"/>
                </a:solidFill>
                <a:cs typeface="Times New Roman" pitchFamily="18" charset="0"/>
              </a:rPr>
              <a:t> </a:t>
            </a:r>
            <a:r>
              <a:rPr lang="en-GB" dirty="0" err="1">
                <a:solidFill>
                  <a:prstClr val="black"/>
                </a:solidFill>
                <a:cs typeface="Times New Roman" pitchFamily="18" charset="0"/>
              </a:rPr>
              <a:t>žláza</a:t>
            </a:r>
            <a:r>
              <a:rPr lang="cs-CZ" dirty="0">
                <a:solidFill>
                  <a:prstClr val="black"/>
                </a:solidFill>
                <a:cs typeface="Times New Roman" pitchFamily="18" charset="0"/>
              </a:rPr>
              <a:t> s převahou </a:t>
            </a:r>
            <a:r>
              <a:rPr lang="cs-CZ" b="1" dirty="0">
                <a:solidFill>
                  <a:prstClr val="black"/>
                </a:solidFill>
                <a:cs typeface="Times New Roman" pitchFamily="18" charset="0"/>
              </a:rPr>
              <a:t>SERÓZNÍ </a:t>
            </a:r>
            <a:r>
              <a:rPr lang="cs-CZ" dirty="0">
                <a:solidFill>
                  <a:prstClr val="black"/>
                </a:solidFill>
                <a:cs typeface="Times New Roman" pitchFamily="18" charset="0"/>
              </a:rPr>
              <a:t>složky</a:t>
            </a:r>
          </a:p>
          <a:p>
            <a:pPr marL="285750" indent="-285750" fontAlgn="base">
              <a:spcBef>
                <a:spcPct val="0"/>
              </a:spcBef>
              <a:spcAft>
                <a:spcPct val="0"/>
              </a:spcAft>
              <a:buFont typeface="Arial" panose="020B0604020202020204" pitchFamily="34" charset="0"/>
              <a:buChar char="•"/>
            </a:pPr>
            <a:r>
              <a:rPr lang="cs-CZ" dirty="0">
                <a:solidFill>
                  <a:prstClr val="black"/>
                </a:solidFill>
                <a:cs typeface="Times New Roman" pitchFamily="18" charset="0"/>
              </a:rPr>
              <a:t>10-15 g,</a:t>
            </a:r>
            <a:r>
              <a:rPr lang="en-GB" dirty="0">
                <a:solidFill>
                  <a:prstClr val="black"/>
                </a:solidFill>
                <a:cs typeface="Times New Roman" pitchFamily="18" charset="0"/>
              </a:rPr>
              <a:t> </a:t>
            </a:r>
            <a:r>
              <a:rPr lang="cs-CZ" dirty="0">
                <a:solidFill>
                  <a:prstClr val="black"/>
                </a:solidFill>
                <a:cs typeface="Times New Roman" pitchFamily="18" charset="0"/>
              </a:rPr>
              <a:t>m</a:t>
            </a:r>
            <a:r>
              <a:rPr lang="en-GB" dirty="0">
                <a:solidFill>
                  <a:prstClr val="black"/>
                </a:solidFill>
                <a:cs typeface="Times New Roman" pitchFamily="18" charset="0"/>
              </a:rPr>
              <a:t>á </a:t>
            </a:r>
            <a:r>
              <a:rPr lang="en-GB" dirty="0" err="1">
                <a:solidFill>
                  <a:prstClr val="black"/>
                </a:solidFill>
                <a:cs typeface="Times New Roman" pitchFamily="18" charset="0"/>
              </a:rPr>
              <a:t>vlastní</a:t>
            </a:r>
            <a:r>
              <a:rPr lang="en-GB" dirty="0">
                <a:solidFill>
                  <a:prstClr val="black"/>
                </a:solidFill>
                <a:cs typeface="Times New Roman" pitchFamily="18" charset="0"/>
              </a:rPr>
              <a:t> </a:t>
            </a:r>
            <a:r>
              <a:rPr lang="en-GB" dirty="0" err="1">
                <a:solidFill>
                  <a:prstClr val="black"/>
                </a:solidFill>
                <a:cs typeface="Times New Roman" pitchFamily="18" charset="0"/>
              </a:rPr>
              <a:t>vazivové</a:t>
            </a:r>
            <a:r>
              <a:rPr lang="en-GB" dirty="0">
                <a:solidFill>
                  <a:prstClr val="black"/>
                </a:solidFill>
                <a:cs typeface="Times New Roman" pitchFamily="18" charset="0"/>
              </a:rPr>
              <a:t> </a:t>
            </a:r>
            <a:r>
              <a:rPr lang="en-GB" dirty="0" err="1">
                <a:solidFill>
                  <a:prstClr val="black"/>
                </a:solidFill>
                <a:cs typeface="Times New Roman" pitchFamily="18" charset="0"/>
              </a:rPr>
              <a:t>pouzdro</a:t>
            </a:r>
            <a:endParaRPr lang="cs-CZ" dirty="0">
              <a:solidFill>
                <a:prstClr val="black"/>
              </a:solidFill>
              <a:cs typeface="Times New Roman" pitchFamily="18" charset="0"/>
            </a:endParaRPr>
          </a:p>
          <a:p>
            <a:pPr marL="285750" indent="-285750" fontAlgn="base">
              <a:spcBef>
                <a:spcPct val="0"/>
              </a:spcBef>
              <a:spcAft>
                <a:spcPct val="0"/>
              </a:spcAft>
              <a:buFont typeface="Arial" panose="020B0604020202020204" pitchFamily="34" charset="0"/>
              <a:buChar char="•"/>
            </a:pPr>
            <a:r>
              <a:rPr lang="cs-CZ" dirty="0">
                <a:solidFill>
                  <a:prstClr val="black"/>
                </a:solidFill>
                <a:cs typeface="Times New Roman" pitchFamily="18" charset="0"/>
              </a:rPr>
              <a:t>S</a:t>
            </a:r>
            <a:r>
              <a:rPr lang="en-GB" dirty="0" err="1">
                <a:solidFill>
                  <a:prstClr val="black"/>
                </a:solidFill>
                <a:cs typeface="Times New Roman" pitchFamily="18" charset="0"/>
              </a:rPr>
              <a:t>erózní</a:t>
            </a:r>
            <a:r>
              <a:rPr lang="en-GB" dirty="0">
                <a:solidFill>
                  <a:prstClr val="black"/>
                </a:solidFill>
                <a:cs typeface="Times New Roman" pitchFamily="18" charset="0"/>
              </a:rPr>
              <a:t> </a:t>
            </a:r>
            <a:r>
              <a:rPr lang="en-GB" dirty="0" err="1">
                <a:solidFill>
                  <a:prstClr val="black"/>
                </a:solidFill>
                <a:cs typeface="Times New Roman" pitchFamily="18" charset="0"/>
              </a:rPr>
              <a:t>aciny</a:t>
            </a:r>
            <a:r>
              <a:rPr lang="cs-CZ" dirty="0">
                <a:solidFill>
                  <a:prstClr val="black"/>
                </a:solidFill>
                <a:cs typeface="Times New Roman" pitchFamily="18" charset="0"/>
              </a:rPr>
              <a:t> </a:t>
            </a:r>
            <a:r>
              <a:rPr lang="cs-CZ" b="1" dirty="0">
                <a:solidFill>
                  <a:prstClr val="black"/>
                </a:solidFill>
                <a:cs typeface="Times New Roman" pitchFamily="18" charset="0"/>
              </a:rPr>
              <a:t>-</a:t>
            </a:r>
            <a:r>
              <a:rPr lang="en-GB" b="1" dirty="0">
                <a:solidFill>
                  <a:prstClr val="black"/>
                </a:solidFill>
                <a:cs typeface="Times New Roman" pitchFamily="18" charset="0"/>
              </a:rPr>
              <a:t> </a:t>
            </a:r>
            <a:r>
              <a:rPr lang="cs-CZ" dirty="0">
                <a:solidFill>
                  <a:prstClr val="black"/>
                </a:solidFill>
                <a:cs typeface="Times New Roman" pitchFamily="18" charset="0"/>
              </a:rPr>
              <a:t>a</a:t>
            </a:r>
            <a:r>
              <a:rPr lang="en-GB" dirty="0" err="1">
                <a:solidFill>
                  <a:prstClr val="black"/>
                </a:solidFill>
                <a:cs typeface="Times New Roman" pitchFamily="18" charset="0"/>
              </a:rPr>
              <a:t>si</a:t>
            </a:r>
            <a:r>
              <a:rPr lang="en-GB" dirty="0">
                <a:solidFill>
                  <a:prstClr val="black"/>
                </a:solidFill>
                <a:cs typeface="Times New Roman" pitchFamily="18" charset="0"/>
              </a:rPr>
              <a:t> 80 %</a:t>
            </a:r>
            <a:r>
              <a:rPr lang="cs-CZ" dirty="0">
                <a:solidFill>
                  <a:prstClr val="black"/>
                </a:solidFill>
                <a:cs typeface="Times New Roman" pitchFamily="18" charset="0"/>
              </a:rPr>
              <a:t>, zbytek m</a:t>
            </a:r>
            <a:r>
              <a:rPr lang="en-GB" dirty="0" err="1">
                <a:solidFill>
                  <a:prstClr val="black"/>
                </a:solidFill>
                <a:cs typeface="Times New Roman" pitchFamily="18" charset="0"/>
              </a:rPr>
              <a:t>ucinózní</a:t>
            </a:r>
            <a:r>
              <a:rPr lang="en-GB" dirty="0">
                <a:solidFill>
                  <a:prstClr val="black"/>
                </a:solidFill>
                <a:cs typeface="Times New Roman" pitchFamily="18" charset="0"/>
              </a:rPr>
              <a:t> </a:t>
            </a:r>
            <a:r>
              <a:rPr lang="en-GB" dirty="0" err="1">
                <a:solidFill>
                  <a:prstClr val="black"/>
                </a:solidFill>
                <a:cs typeface="Times New Roman" pitchFamily="18" charset="0"/>
              </a:rPr>
              <a:t>tubuly</a:t>
            </a:r>
            <a:r>
              <a:rPr lang="cs-CZ" dirty="0">
                <a:solidFill>
                  <a:prstClr val="black"/>
                </a:solidFill>
                <a:cs typeface="Times New Roman" pitchFamily="18" charset="0"/>
              </a:rPr>
              <a:t> s</a:t>
            </a:r>
            <a:r>
              <a:rPr lang="en-GB" dirty="0">
                <a:solidFill>
                  <a:prstClr val="black"/>
                </a:solidFill>
                <a:cs typeface="Times New Roman" pitchFamily="18" charset="0"/>
              </a:rPr>
              <a:t> </a:t>
            </a:r>
            <a:r>
              <a:rPr lang="en-GB" b="1" dirty="0" err="1">
                <a:solidFill>
                  <a:prstClr val="black"/>
                </a:solidFill>
                <a:cs typeface="Times New Roman" pitchFamily="18" charset="0"/>
              </a:rPr>
              <a:t>Gianuzziho</a:t>
            </a:r>
            <a:r>
              <a:rPr lang="en-GB" b="1" dirty="0">
                <a:solidFill>
                  <a:prstClr val="black"/>
                </a:solidFill>
                <a:cs typeface="Times New Roman" pitchFamily="18" charset="0"/>
              </a:rPr>
              <a:t> </a:t>
            </a:r>
            <a:r>
              <a:rPr lang="en-GB" b="1" dirty="0" err="1">
                <a:solidFill>
                  <a:prstClr val="black"/>
                </a:solidFill>
                <a:cs typeface="Times New Roman" pitchFamily="18" charset="0"/>
              </a:rPr>
              <a:t>lunulami</a:t>
            </a:r>
            <a:endParaRPr lang="cs-CZ" dirty="0">
              <a:solidFill>
                <a:prstClr val="black"/>
              </a:solidFill>
              <a:cs typeface="Times New Roman" pitchFamily="18" charset="0"/>
            </a:endParaRPr>
          </a:p>
          <a:p>
            <a:pPr marL="285750" indent="-285750" fontAlgn="base">
              <a:spcBef>
                <a:spcPct val="0"/>
              </a:spcBef>
              <a:spcAft>
                <a:spcPct val="0"/>
              </a:spcAft>
              <a:buFont typeface="Arial" panose="020B0604020202020204" pitchFamily="34" charset="0"/>
              <a:buChar char="•"/>
            </a:pPr>
            <a:r>
              <a:rPr lang="cs-CZ" dirty="0">
                <a:solidFill>
                  <a:prstClr val="black"/>
                </a:solidFill>
                <a:cs typeface="Times New Roman" pitchFamily="18" charset="0"/>
              </a:rPr>
              <a:t>Vsunuté i</a:t>
            </a:r>
            <a:r>
              <a:rPr lang="en-GB" dirty="0">
                <a:solidFill>
                  <a:prstClr val="black"/>
                </a:solidFill>
                <a:cs typeface="Times New Roman" pitchFamily="18" charset="0"/>
              </a:rPr>
              <a:t> </a:t>
            </a:r>
            <a:r>
              <a:rPr lang="en-GB" dirty="0" err="1">
                <a:solidFill>
                  <a:prstClr val="black"/>
                </a:solidFill>
                <a:cs typeface="Times New Roman" pitchFamily="18" charset="0"/>
              </a:rPr>
              <a:t>žíhané</a:t>
            </a:r>
            <a:r>
              <a:rPr lang="en-GB" dirty="0">
                <a:solidFill>
                  <a:prstClr val="black"/>
                </a:solidFill>
                <a:cs typeface="Times New Roman" pitchFamily="18" charset="0"/>
              </a:rPr>
              <a:t> </a:t>
            </a:r>
            <a:r>
              <a:rPr lang="en-GB" dirty="0" err="1">
                <a:solidFill>
                  <a:prstClr val="black"/>
                </a:solidFill>
                <a:cs typeface="Times New Roman" pitchFamily="18" charset="0"/>
              </a:rPr>
              <a:t>vývody</a:t>
            </a:r>
            <a:r>
              <a:rPr lang="cs-CZ" dirty="0">
                <a:solidFill>
                  <a:prstClr val="black"/>
                </a:solidFill>
                <a:cs typeface="Times New Roman" pitchFamily="18" charset="0"/>
              </a:rPr>
              <a:t> </a:t>
            </a:r>
          </a:p>
          <a:p>
            <a:pPr marL="285750" indent="-285750" fontAlgn="base">
              <a:spcBef>
                <a:spcPct val="0"/>
              </a:spcBef>
              <a:spcAft>
                <a:spcPct val="0"/>
              </a:spcAft>
              <a:buFont typeface="Arial" panose="020B0604020202020204" pitchFamily="34" charset="0"/>
              <a:buChar char="•"/>
            </a:pPr>
            <a:r>
              <a:rPr lang="cs-CZ" b="1" dirty="0">
                <a:solidFill>
                  <a:prstClr val="black"/>
                </a:solidFill>
                <a:cs typeface="Times New Roman" pitchFamily="18" charset="0"/>
              </a:rPr>
              <a:t>D</a:t>
            </a:r>
            <a:r>
              <a:rPr lang="en-GB" b="1" dirty="0" err="1">
                <a:solidFill>
                  <a:prstClr val="black"/>
                </a:solidFill>
                <a:cs typeface="Times New Roman" pitchFamily="18" charset="0"/>
              </a:rPr>
              <a:t>uctus</a:t>
            </a:r>
            <a:r>
              <a:rPr lang="en-GB" b="1" dirty="0">
                <a:solidFill>
                  <a:prstClr val="black"/>
                </a:solidFill>
                <a:cs typeface="Times New Roman" pitchFamily="18" charset="0"/>
              </a:rPr>
              <a:t> </a:t>
            </a:r>
            <a:r>
              <a:rPr lang="en-GB" b="1" dirty="0" err="1">
                <a:solidFill>
                  <a:prstClr val="black"/>
                </a:solidFill>
                <a:cs typeface="Times New Roman" pitchFamily="18" charset="0"/>
              </a:rPr>
              <a:t>submandibularis</a:t>
            </a:r>
            <a:r>
              <a:rPr lang="en-GB" b="1" dirty="0">
                <a:solidFill>
                  <a:prstClr val="black"/>
                </a:solidFill>
                <a:cs typeface="Times New Roman" pitchFamily="18" charset="0"/>
              </a:rPr>
              <a:t> </a:t>
            </a:r>
            <a:r>
              <a:rPr lang="en-GB" dirty="0">
                <a:solidFill>
                  <a:prstClr val="black"/>
                </a:solidFill>
                <a:cs typeface="Times New Roman" pitchFamily="18" charset="0"/>
              </a:rPr>
              <a:t>(</a:t>
            </a:r>
            <a:r>
              <a:rPr lang="en-GB" dirty="0" err="1">
                <a:solidFill>
                  <a:prstClr val="black"/>
                </a:solidFill>
                <a:cs typeface="Times New Roman" pitchFamily="18" charset="0"/>
              </a:rPr>
              <a:t>Whartoni</a:t>
            </a:r>
            <a:r>
              <a:rPr lang="en-GB" dirty="0">
                <a:solidFill>
                  <a:prstClr val="black"/>
                </a:solidFill>
                <a:cs typeface="Times New Roman" pitchFamily="18" charset="0"/>
              </a:rPr>
              <a:t>) </a:t>
            </a:r>
            <a:r>
              <a:rPr lang="cs-CZ" dirty="0">
                <a:solidFill>
                  <a:prstClr val="black"/>
                </a:solidFill>
                <a:cs typeface="Times New Roman" pitchFamily="18" charset="0"/>
              </a:rPr>
              <a:t>- </a:t>
            </a:r>
            <a:r>
              <a:rPr lang="en-GB" b="1" dirty="0">
                <a:solidFill>
                  <a:prstClr val="black"/>
                </a:solidFill>
                <a:cs typeface="Times New Roman" pitchFamily="18" charset="0"/>
              </a:rPr>
              <a:t>frenulum linguae</a:t>
            </a:r>
            <a:endParaRPr lang="cs-CZ" dirty="0">
              <a:solidFill>
                <a:prstClr val="black"/>
              </a:solidFill>
              <a:cs typeface="Times New Roman" pitchFamily="18" charset="0"/>
            </a:endParaRPr>
          </a:p>
          <a:p>
            <a:pPr fontAlgn="base">
              <a:spcBef>
                <a:spcPct val="0"/>
              </a:spcBef>
              <a:spcAft>
                <a:spcPct val="0"/>
              </a:spcAft>
            </a:pPr>
            <a:endParaRPr lang="cs-CZ" dirty="0">
              <a:solidFill>
                <a:prstClr val="black"/>
              </a:solidFill>
              <a:cs typeface="Times New Roman" pitchFamily="18" charset="0"/>
            </a:endParaRPr>
          </a:p>
          <a:p>
            <a:pPr fontAlgn="base">
              <a:spcBef>
                <a:spcPct val="0"/>
              </a:spcBef>
              <a:spcAft>
                <a:spcPct val="0"/>
              </a:spcAft>
            </a:pPr>
            <a:endParaRPr lang="cs-CZ" dirty="0">
              <a:solidFill>
                <a:prstClr val="black"/>
              </a:solidFill>
              <a:cs typeface="Times New Roman" pitchFamily="18" charset="0"/>
            </a:endParaRPr>
          </a:p>
          <a:p>
            <a:pPr fontAlgn="base">
              <a:spcBef>
                <a:spcPct val="0"/>
              </a:spcBef>
              <a:spcAft>
                <a:spcPct val="0"/>
              </a:spcAft>
            </a:pPr>
            <a:endParaRPr lang="cs-CZ" b="1" dirty="0">
              <a:solidFill>
                <a:prstClr val="black"/>
              </a:solidFill>
              <a:cs typeface="Times New Roman" pitchFamily="18" charset="0"/>
            </a:endParaRPr>
          </a:p>
          <a:p>
            <a:pPr fontAlgn="base">
              <a:spcBef>
                <a:spcPct val="0"/>
              </a:spcBef>
              <a:spcAft>
                <a:spcPct val="0"/>
              </a:spcAft>
            </a:pPr>
            <a:endParaRPr lang="cs-CZ" b="1" dirty="0">
              <a:solidFill>
                <a:prstClr val="black"/>
              </a:solidFill>
              <a:cs typeface="Times New Roman" pitchFamily="18" charset="0"/>
            </a:endParaRPr>
          </a:p>
        </p:txBody>
      </p:sp>
      <p:pic>
        <p:nvPicPr>
          <p:cNvPr id="9" name="Picture 7" descr="Figure_11-02">
            <a:extLst>
              <a:ext uri="{FF2B5EF4-FFF2-40B4-BE49-F238E27FC236}">
                <a16:creationId xmlns:a16="http://schemas.microsoft.com/office/drawing/2014/main" id="{E0BF41B3-03F7-4BFD-B30D-B7559C8CC7E9}"/>
              </a:ext>
            </a:extLst>
          </p:cNvPr>
          <p:cNvPicPr>
            <a:picLocks noChangeAspect="1" noChangeArrowheads="1"/>
          </p:cNvPicPr>
          <p:nvPr/>
        </p:nvPicPr>
        <p:blipFill>
          <a:blip r:embed="rId2" cstate="print"/>
          <a:srcRect t="53993"/>
          <a:stretch>
            <a:fillRect/>
          </a:stretch>
        </p:blipFill>
        <p:spPr bwMode="auto">
          <a:xfrm>
            <a:off x="7068701" y="3028158"/>
            <a:ext cx="4688041" cy="3318667"/>
          </a:xfrm>
          <a:prstGeom prst="rect">
            <a:avLst/>
          </a:prstGeom>
          <a:noFill/>
        </p:spPr>
      </p:pic>
      <p:sp>
        <p:nvSpPr>
          <p:cNvPr id="10" name="Rectangle 8">
            <a:extLst>
              <a:ext uri="{FF2B5EF4-FFF2-40B4-BE49-F238E27FC236}">
                <a16:creationId xmlns:a16="http://schemas.microsoft.com/office/drawing/2014/main" id="{30104E54-3023-4768-A10F-06F0AA2D0822}"/>
              </a:ext>
            </a:extLst>
          </p:cNvPr>
          <p:cNvSpPr>
            <a:spLocks noChangeArrowheads="1"/>
          </p:cNvSpPr>
          <p:nvPr/>
        </p:nvSpPr>
        <p:spPr bwMode="auto">
          <a:xfrm>
            <a:off x="2362072" y="5710382"/>
            <a:ext cx="4572000" cy="396875"/>
          </a:xfrm>
          <a:prstGeom prst="rect">
            <a:avLst/>
          </a:prstGeom>
          <a:noFill/>
          <a:ln w="9525">
            <a:noFill/>
            <a:miter lim="800000"/>
            <a:headEnd/>
            <a:tailEnd/>
          </a:ln>
        </p:spPr>
        <p:txBody>
          <a:bodyPr>
            <a:spAutoFit/>
          </a:bodyPr>
          <a:lstStyle/>
          <a:p>
            <a:pPr fontAlgn="base">
              <a:spcBef>
                <a:spcPct val="50000"/>
              </a:spcBef>
              <a:spcAft>
                <a:spcPct val="0"/>
              </a:spcAft>
            </a:pPr>
            <a:r>
              <a:rPr lang="cs-CZ" sz="2000" b="1">
                <a:solidFill>
                  <a:prstClr val="black"/>
                </a:solidFill>
                <a:cs typeface="Times New Roman" pitchFamily="18" charset="0"/>
              </a:rPr>
              <a:t>trigonum submandibulare</a:t>
            </a:r>
          </a:p>
        </p:txBody>
      </p:sp>
      <p:pic>
        <p:nvPicPr>
          <p:cNvPr id="11" name="Picture 8" descr="žl">
            <a:extLst>
              <a:ext uri="{FF2B5EF4-FFF2-40B4-BE49-F238E27FC236}">
                <a16:creationId xmlns:a16="http://schemas.microsoft.com/office/drawing/2014/main" id="{7DBEF3FA-0428-4F93-A269-0AD19A2BF948}"/>
              </a:ext>
            </a:extLst>
          </p:cNvPr>
          <p:cNvPicPr>
            <a:picLocks noChangeAspect="1" noChangeArrowheads="1"/>
          </p:cNvPicPr>
          <p:nvPr/>
        </p:nvPicPr>
        <p:blipFill>
          <a:blip r:embed="rId3" cstate="print"/>
          <a:srcRect/>
          <a:stretch>
            <a:fillRect/>
          </a:stretch>
        </p:blipFill>
        <p:spPr bwMode="auto">
          <a:xfrm>
            <a:off x="271180" y="2935143"/>
            <a:ext cx="6511925" cy="3648075"/>
          </a:xfrm>
          <a:prstGeom prst="rect">
            <a:avLst/>
          </a:prstGeom>
          <a:noFill/>
          <a:ln w="9525">
            <a:noFill/>
            <a:miter lim="800000"/>
            <a:headEnd/>
            <a:tailEnd/>
          </a:ln>
        </p:spPr>
      </p:pic>
    </p:spTree>
    <p:extLst>
      <p:ext uri="{BB962C8B-B14F-4D97-AF65-F5344CB8AC3E}">
        <p14:creationId xmlns:p14="http://schemas.microsoft.com/office/powerpoint/2010/main" val="2640177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2" descr="Figure_116"/>
          <p:cNvPicPr>
            <a:picLocks noChangeAspect="1" noChangeArrowheads="1"/>
          </p:cNvPicPr>
          <p:nvPr/>
        </p:nvPicPr>
        <p:blipFill>
          <a:blip r:embed="rId2" cstate="print"/>
          <a:srcRect/>
          <a:stretch>
            <a:fillRect/>
          </a:stretch>
        </p:blipFill>
        <p:spPr bwMode="auto">
          <a:xfrm>
            <a:off x="5958941" y="1663214"/>
            <a:ext cx="6151515" cy="4121950"/>
          </a:xfrm>
          <a:prstGeom prst="rect">
            <a:avLst/>
          </a:prstGeom>
          <a:noFill/>
          <a:ln w="9525">
            <a:noFill/>
            <a:miter lim="800000"/>
            <a:headEnd/>
            <a:tailEnd/>
          </a:ln>
        </p:spPr>
      </p:pic>
      <p:pic>
        <p:nvPicPr>
          <p:cNvPr id="26629" name="Picture 3" descr="glsubmand"/>
          <p:cNvPicPr>
            <a:picLocks noChangeAspect="1" noChangeArrowheads="1"/>
          </p:cNvPicPr>
          <p:nvPr/>
        </p:nvPicPr>
        <p:blipFill>
          <a:blip r:embed="rId3" cstate="print">
            <a:lum bright="-10000"/>
          </a:blip>
          <a:srcRect r="8109"/>
          <a:stretch>
            <a:fillRect/>
          </a:stretch>
        </p:blipFill>
        <p:spPr bwMode="auto">
          <a:xfrm>
            <a:off x="219012" y="1663214"/>
            <a:ext cx="5623382" cy="4121950"/>
          </a:xfrm>
          <a:prstGeom prst="rect">
            <a:avLst/>
          </a:prstGeom>
          <a:noFill/>
          <a:ln w="9525">
            <a:noFill/>
            <a:miter lim="800000"/>
            <a:headEnd/>
            <a:tailEnd/>
          </a:ln>
        </p:spPr>
      </p:pic>
      <p:sp>
        <p:nvSpPr>
          <p:cNvPr id="11" name="TextovéPole 10">
            <a:extLst>
              <a:ext uri="{FF2B5EF4-FFF2-40B4-BE49-F238E27FC236}">
                <a16:creationId xmlns:a16="http://schemas.microsoft.com/office/drawing/2014/main" id="{3652A1C0-C508-4146-B838-11BA8A415F80}"/>
              </a:ext>
            </a:extLst>
          </p:cNvPr>
          <p:cNvSpPr txBox="1"/>
          <p:nvPr/>
        </p:nvSpPr>
        <p:spPr>
          <a:xfrm>
            <a:off x="2910187" y="349488"/>
            <a:ext cx="6097508" cy="461665"/>
          </a:xfrm>
          <a:prstGeom prst="rect">
            <a:avLst/>
          </a:prstGeom>
          <a:noFill/>
        </p:spPr>
        <p:txBody>
          <a:bodyPr wrap="square">
            <a:spAutoFit/>
          </a:bodyPr>
          <a:lstStyle/>
          <a:p>
            <a:pPr algn="ctr" fontAlgn="base">
              <a:spcBef>
                <a:spcPct val="0"/>
              </a:spcBef>
              <a:spcAft>
                <a:spcPct val="0"/>
              </a:spcAft>
            </a:pPr>
            <a:r>
              <a:rPr lang="en-GB" sz="2400" b="1" dirty="0" err="1">
                <a:solidFill>
                  <a:prstClr val="black"/>
                </a:solidFill>
                <a:cs typeface="Times New Roman" pitchFamily="18" charset="0"/>
              </a:rPr>
              <a:t>Glandula</a:t>
            </a:r>
            <a:r>
              <a:rPr lang="en-GB" sz="2400" b="1" dirty="0">
                <a:solidFill>
                  <a:prstClr val="black"/>
                </a:solidFill>
                <a:cs typeface="Times New Roman" pitchFamily="18" charset="0"/>
              </a:rPr>
              <a:t> </a:t>
            </a:r>
            <a:r>
              <a:rPr lang="en-GB" sz="2400" b="1" dirty="0" err="1">
                <a:solidFill>
                  <a:prstClr val="black"/>
                </a:solidFill>
                <a:cs typeface="Times New Roman" pitchFamily="18" charset="0"/>
              </a:rPr>
              <a:t>submandibularis</a:t>
            </a:r>
            <a:r>
              <a:rPr lang="en-GB" sz="2400" b="1" dirty="0">
                <a:solidFill>
                  <a:prstClr val="black"/>
                </a:solidFill>
                <a:cs typeface="Times New Roman" pitchFamily="18" charset="0"/>
              </a:rPr>
              <a:t> </a:t>
            </a:r>
            <a:endParaRPr lang="cs-CZ" sz="2400" b="1" dirty="0">
              <a:solidFill>
                <a:prstClr val="black"/>
              </a:solidFill>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523783" y="260350"/>
            <a:ext cx="11211017" cy="6001643"/>
          </a:xfrm>
          <a:prstGeom prst="rect">
            <a:avLst/>
          </a:prstGeom>
          <a:noFill/>
          <a:ln w="9525">
            <a:noFill/>
            <a:miter lim="800000"/>
            <a:headEnd/>
            <a:tailEnd/>
          </a:ln>
        </p:spPr>
        <p:txBody>
          <a:bodyPr wrap="square">
            <a:spAutoFit/>
          </a:bodyPr>
          <a:lstStyle/>
          <a:p>
            <a:pPr algn="ctr">
              <a:spcBef>
                <a:spcPct val="50000"/>
              </a:spcBef>
            </a:pPr>
            <a:r>
              <a:rPr lang="en-GB" sz="2400" b="1" dirty="0" err="1">
                <a:solidFill>
                  <a:schemeClr val="tx1">
                    <a:lumMod val="85000"/>
                    <a:lumOff val="15000"/>
                  </a:schemeClr>
                </a:solidFill>
              </a:rPr>
              <a:t>Slinné</a:t>
            </a:r>
            <a:r>
              <a:rPr lang="en-GB" sz="2400" b="1" dirty="0">
                <a:solidFill>
                  <a:schemeClr val="tx1">
                    <a:lumMod val="85000"/>
                    <a:lumOff val="15000"/>
                  </a:schemeClr>
                </a:solidFill>
              </a:rPr>
              <a:t> </a:t>
            </a:r>
            <a:r>
              <a:rPr lang="en-GB" sz="2400" b="1" dirty="0" err="1">
                <a:solidFill>
                  <a:schemeClr val="tx1">
                    <a:lumMod val="85000"/>
                    <a:lumOff val="15000"/>
                  </a:schemeClr>
                </a:solidFill>
              </a:rPr>
              <a:t>žlázy</a:t>
            </a:r>
            <a:r>
              <a:rPr lang="en-GB" dirty="0">
                <a:solidFill>
                  <a:schemeClr val="tx1">
                    <a:lumMod val="85000"/>
                    <a:lumOff val="15000"/>
                  </a:schemeClr>
                </a:solidFill>
              </a:rPr>
              <a:t> </a:t>
            </a:r>
            <a:r>
              <a:rPr lang="cs-CZ" dirty="0">
                <a:solidFill>
                  <a:schemeClr val="tx1">
                    <a:lumMod val="85000"/>
                    <a:lumOff val="15000"/>
                  </a:schemeClr>
                </a:solidFill>
              </a:rPr>
              <a:t>– </a:t>
            </a:r>
            <a:r>
              <a:rPr lang="cs-CZ" sz="2400" b="1" dirty="0" err="1">
                <a:solidFill>
                  <a:schemeClr val="tx1">
                    <a:lumMod val="85000"/>
                    <a:lumOff val="15000"/>
                  </a:schemeClr>
                </a:solidFill>
              </a:rPr>
              <a:t>glandulae</a:t>
            </a:r>
            <a:r>
              <a:rPr lang="cs-CZ" sz="2400" b="1" dirty="0">
                <a:solidFill>
                  <a:schemeClr val="tx1">
                    <a:lumMod val="85000"/>
                    <a:lumOff val="15000"/>
                  </a:schemeClr>
                </a:solidFill>
              </a:rPr>
              <a:t> </a:t>
            </a:r>
            <a:r>
              <a:rPr lang="cs-CZ" sz="2400" b="1" dirty="0" err="1">
                <a:solidFill>
                  <a:schemeClr val="tx1">
                    <a:lumMod val="85000"/>
                    <a:lumOff val="15000"/>
                  </a:schemeClr>
                </a:solidFill>
              </a:rPr>
              <a:t>salivariae</a:t>
            </a:r>
            <a:endParaRPr lang="cs-CZ" sz="2400" b="1" dirty="0">
              <a:solidFill>
                <a:schemeClr val="tx1">
                  <a:lumMod val="85000"/>
                  <a:lumOff val="15000"/>
                </a:schemeClr>
              </a:solidFill>
            </a:endParaRPr>
          </a:p>
          <a:p>
            <a:pPr>
              <a:spcBef>
                <a:spcPct val="50000"/>
              </a:spcBef>
            </a:pPr>
            <a:r>
              <a:rPr lang="cs-CZ" sz="2000" dirty="0">
                <a:solidFill>
                  <a:schemeClr val="tx1">
                    <a:lumMod val="85000"/>
                    <a:lumOff val="15000"/>
                  </a:schemeClr>
                </a:solidFill>
              </a:rPr>
              <a:t>Exokrinní žlázy</a:t>
            </a:r>
            <a:r>
              <a:rPr lang="cs-CZ" sz="2000" b="1" dirty="0">
                <a:solidFill>
                  <a:schemeClr val="tx1">
                    <a:lumMod val="85000"/>
                    <a:lumOff val="15000"/>
                  </a:schemeClr>
                </a:solidFill>
              </a:rPr>
              <a:t> </a:t>
            </a:r>
            <a:r>
              <a:rPr lang="cs-CZ" sz="2000" dirty="0">
                <a:solidFill>
                  <a:schemeClr val="tx1">
                    <a:lumMod val="85000"/>
                    <a:lumOff val="15000"/>
                  </a:schemeClr>
                </a:solidFill>
              </a:rPr>
              <a:t>s řídkou vodnatou, hlenovitou nebo smíšenou sekrecí</a:t>
            </a:r>
          </a:p>
          <a:p>
            <a:pPr>
              <a:spcBef>
                <a:spcPct val="50000"/>
              </a:spcBef>
            </a:pPr>
            <a:r>
              <a:rPr lang="cs-CZ" sz="2000" dirty="0">
                <a:solidFill>
                  <a:schemeClr val="tx1">
                    <a:lumMod val="85000"/>
                    <a:lumOff val="15000"/>
                  </a:schemeClr>
                </a:solidFill>
              </a:rPr>
              <a:t>vznikly </a:t>
            </a:r>
            <a:r>
              <a:rPr lang="en-GB" sz="2000" dirty="0" err="1">
                <a:solidFill>
                  <a:schemeClr val="tx1">
                    <a:lumMod val="85000"/>
                    <a:lumOff val="15000"/>
                  </a:schemeClr>
                </a:solidFill>
              </a:rPr>
              <a:t>čepovitým</a:t>
            </a:r>
            <a:r>
              <a:rPr lang="en-GB" sz="2000" dirty="0">
                <a:solidFill>
                  <a:schemeClr val="tx1">
                    <a:lumMod val="85000"/>
                    <a:lumOff val="15000"/>
                  </a:schemeClr>
                </a:solidFill>
              </a:rPr>
              <a:t> </a:t>
            </a:r>
            <a:r>
              <a:rPr lang="en-GB" sz="2000" dirty="0" err="1">
                <a:solidFill>
                  <a:schemeClr val="tx1">
                    <a:lumMod val="85000"/>
                    <a:lumOff val="15000"/>
                  </a:schemeClr>
                </a:solidFill>
              </a:rPr>
              <a:t>bujením</a:t>
            </a:r>
            <a:r>
              <a:rPr lang="en-GB" sz="2000" dirty="0">
                <a:solidFill>
                  <a:schemeClr val="tx1">
                    <a:lumMod val="85000"/>
                    <a:lumOff val="15000"/>
                  </a:schemeClr>
                </a:solidFill>
              </a:rPr>
              <a:t> e</a:t>
            </a:r>
            <a:r>
              <a:rPr lang="cs-CZ" sz="2000" dirty="0" err="1">
                <a:solidFill>
                  <a:schemeClr val="tx1">
                    <a:lumMod val="85000"/>
                    <a:lumOff val="15000"/>
                  </a:schemeClr>
                </a:solidFill>
              </a:rPr>
              <a:t>ktodermu</a:t>
            </a:r>
            <a:r>
              <a:rPr lang="en-GB" sz="2000" dirty="0">
                <a:solidFill>
                  <a:schemeClr val="tx1">
                    <a:lumMod val="85000"/>
                    <a:lumOff val="15000"/>
                  </a:schemeClr>
                </a:solidFill>
              </a:rPr>
              <a:t> </a:t>
            </a:r>
            <a:r>
              <a:rPr lang="en-GB" sz="2000" dirty="0" err="1">
                <a:solidFill>
                  <a:schemeClr val="tx1">
                    <a:lumMod val="85000"/>
                    <a:lumOff val="15000"/>
                  </a:schemeClr>
                </a:solidFill>
              </a:rPr>
              <a:t>primitivní</a:t>
            </a:r>
            <a:r>
              <a:rPr lang="en-GB" sz="2000" dirty="0">
                <a:solidFill>
                  <a:schemeClr val="tx1">
                    <a:lumMod val="85000"/>
                    <a:lumOff val="15000"/>
                  </a:schemeClr>
                </a:solidFill>
              </a:rPr>
              <a:t> </a:t>
            </a:r>
            <a:r>
              <a:rPr lang="en-GB" sz="2000" dirty="0" err="1">
                <a:solidFill>
                  <a:schemeClr val="tx1">
                    <a:lumMod val="85000"/>
                    <a:lumOff val="15000"/>
                  </a:schemeClr>
                </a:solidFill>
              </a:rPr>
              <a:t>ústní</a:t>
            </a:r>
            <a:r>
              <a:rPr lang="en-GB" sz="2000" dirty="0">
                <a:solidFill>
                  <a:schemeClr val="tx1">
                    <a:lumMod val="85000"/>
                    <a:lumOff val="15000"/>
                  </a:schemeClr>
                </a:solidFill>
              </a:rPr>
              <a:t> </a:t>
            </a:r>
            <a:r>
              <a:rPr lang="en-GB" sz="2000" dirty="0" err="1">
                <a:solidFill>
                  <a:schemeClr val="tx1">
                    <a:lumMod val="85000"/>
                    <a:lumOff val="15000"/>
                  </a:schemeClr>
                </a:solidFill>
              </a:rPr>
              <a:t>dutiny</a:t>
            </a:r>
            <a:r>
              <a:rPr lang="en-GB" sz="2000" dirty="0">
                <a:solidFill>
                  <a:schemeClr val="tx1">
                    <a:lumMod val="85000"/>
                    <a:lumOff val="15000"/>
                  </a:schemeClr>
                </a:solidFill>
              </a:rPr>
              <a:t> do </a:t>
            </a:r>
            <a:r>
              <a:rPr lang="cs-CZ" sz="2000" dirty="0" err="1">
                <a:solidFill>
                  <a:schemeClr val="tx1">
                    <a:lumMod val="85000"/>
                    <a:lumOff val="15000"/>
                  </a:schemeClr>
                </a:solidFill>
              </a:rPr>
              <a:t>ekto</a:t>
            </a:r>
            <a:r>
              <a:rPr lang="en-GB" sz="2000" dirty="0" err="1">
                <a:solidFill>
                  <a:schemeClr val="tx1">
                    <a:lumMod val="85000"/>
                    <a:lumOff val="15000"/>
                  </a:schemeClr>
                </a:solidFill>
              </a:rPr>
              <a:t>mezenchymu</a:t>
            </a:r>
            <a:r>
              <a:rPr lang="cs-CZ" sz="2000" dirty="0">
                <a:solidFill>
                  <a:schemeClr val="tx1">
                    <a:lumMod val="85000"/>
                    <a:lumOff val="15000"/>
                  </a:schemeClr>
                </a:solidFill>
              </a:rPr>
              <a:t> (složený orgán)</a:t>
            </a:r>
          </a:p>
          <a:p>
            <a:pPr algn="ctr">
              <a:spcBef>
                <a:spcPct val="50000"/>
              </a:spcBef>
            </a:pPr>
            <a:endParaRPr lang="cs-CZ" sz="2000" b="1" dirty="0">
              <a:solidFill>
                <a:schemeClr val="tx1">
                  <a:lumMod val="85000"/>
                  <a:lumOff val="15000"/>
                </a:schemeClr>
              </a:solidFill>
            </a:endParaRPr>
          </a:p>
          <a:p>
            <a:pPr algn="ctr">
              <a:spcBef>
                <a:spcPct val="50000"/>
              </a:spcBef>
            </a:pPr>
            <a:r>
              <a:rPr lang="cs-CZ" sz="2000" b="1" dirty="0">
                <a:solidFill>
                  <a:schemeClr val="tx1">
                    <a:lumMod val="85000"/>
                    <a:lumOff val="15000"/>
                  </a:schemeClr>
                </a:solidFill>
              </a:rPr>
              <a:t>Klasifikace s</a:t>
            </a:r>
            <a:r>
              <a:rPr lang="en-GB" sz="2000" b="1" dirty="0" err="1">
                <a:solidFill>
                  <a:schemeClr val="tx1">
                    <a:lumMod val="85000"/>
                    <a:lumOff val="15000"/>
                  </a:schemeClr>
                </a:solidFill>
              </a:rPr>
              <a:t>linn</a:t>
            </a:r>
            <a:r>
              <a:rPr lang="cs-CZ" sz="2000" b="1" dirty="0" err="1">
                <a:solidFill>
                  <a:schemeClr val="tx1">
                    <a:lumMod val="85000"/>
                    <a:lumOff val="15000"/>
                  </a:schemeClr>
                </a:solidFill>
              </a:rPr>
              <a:t>ých</a:t>
            </a:r>
            <a:r>
              <a:rPr lang="en-GB" sz="2000" b="1" dirty="0">
                <a:solidFill>
                  <a:schemeClr val="tx1">
                    <a:lumMod val="85000"/>
                    <a:lumOff val="15000"/>
                  </a:schemeClr>
                </a:solidFill>
              </a:rPr>
              <a:t> </a:t>
            </a:r>
            <a:r>
              <a:rPr lang="en-GB" sz="2000" b="1" dirty="0" err="1">
                <a:solidFill>
                  <a:schemeClr val="tx1">
                    <a:lumMod val="85000"/>
                    <a:lumOff val="15000"/>
                  </a:schemeClr>
                </a:solidFill>
              </a:rPr>
              <a:t>žláz</a:t>
            </a:r>
            <a:endParaRPr lang="cs-CZ" sz="2000" b="1" dirty="0">
              <a:solidFill>
                <a:schemeClr val="tx1">
                  <a:lumMod val="85000"/>
                  <a:lumOff val="15000"/>
                </a:schemeClr>
              </a:solidFill>
            </a:endParaRPr>
          </a:p>
          <a:p>
            <a:pPr marL="342900" indent="-342900">
              <a:spcBef>
                <a:spcPct val="50000"/>
              </a:spcBef>
              <a:buFont typeface="Arial" panose="020B0604020202020204" pitchFamily="34" charset="0"/>
              <a:buChar char="•"/>
            </a:pPr>
            <a:r>
              <a:rPr lang="cs-CZ" sz="2000" dirty="0">
                <a:solidFill>
                  <a:schemeClr val="tx1">
                    <a:lumMod val="85000"/>
                    <a:lumOff val="15000"/>
                  </a:schemeClr>
                </a:solidFill>
              </a:rPr>
              <a:t>Podle typu </a:t>
            </a:r>
            <a:r>
              <a:rPr lang="en-GB" sz="2000" dirty="0" err="1">
                <a:solidFill>
                  <a:schemeClr val="tx1">
                    <a:lumMod val="85000"/>
                    <a:lumOff val="15000"/>
                  </a:schemeClr>
                </a:solidFill>
              </a:rPr>
              <a:t>sekrečních</a:t>
            </a:r>
            <a:r>
              <a:rPr lang="en-GB" sz="2000" dirty="0">
                <a:solidFill>
                  <a:schemeClr val="tx1">
                    <a:lumMod val="85000"/>
                    <a:lumOff val="15000"/>
                  </a:schemeClr>
                </a:solidFill>
              </a:rPr>
              <a:t> </a:t>
            </a:r>
            <a:r>
              <a:rPr lang="en-GB" sz="2000" dirty="0" err="1">
                <a:solidFill>
                  <a:schemeClr val="tx1">
                    <a:lumMod val="85000"/>
                    <a:lumOff val="15000"/>
                  </a:schemeClr>
                </a:solidFill>
              </a:rPr>
              <a:t>oddílů</a:t>
            </a:r>
            <a:r>
              <a:rPr lang="en-GB" sz="2000" dirty="0">
                <a:solidFill>
                  <a:schemeClr val="tx1">
                    <a:lumMod val="85000"/>
                    <a:lumOff val="15000"/>
                  </a:schemeClr>
                </a:solidFill>
              </a:rPr>
              <a:t> a </a:t>
            </a:r>
            <a:r>
              <a:rPr lang="en-GB" sz="2000" dirty="0" err="1">
                <a:solidFill>
                  <a:schemeClr val="tx1">
                    <a:lumMod val="85000"/>
                    <a:lumOff val="15000"/>
                  </a:schemeClr>
                </a:solidFill>
              </a:rPr>
              <a:t>charakter</a:t>
            </a:r>
            <a:r>
              <a:rPr lang="cs-CZ" sz="2000" dirty="0">
                <a:solidFill>
                  <a:schemeClr val="tx1">
                    <a:lumMod val="85000"/>
                    <a:lumOff val="15000"/>
                  </a:schemeClr>
                </a:solidFill>
              </a:rPr>
              <a:t>u </a:t>
            </a:r>
            <a:r>
              <a:rPr lang="en-GB" sz="2000" dirty="0" err="1">
                <a:solidFill>
                  <a:schemeClr val="tx1">
                    <a:lumMod val="85000"/>
                    <a:lumOff val="15000"/>
                  </a:schemeClr>
                </a:solidFill>
              </a:rPr>
              <a:t>sekretu</a:t>
            </a:r>
            <a:r>
              <a:rPr lang="cs-CZ" sz="2000" dirty="0">
                <a:solidFill>
                  <a:schemeClr val="tx1">
                    <a:lumMod val="85000"/>
                    <a:lumOff val="15000"/>
                  </a:schemeClr>
                </a:solidFill>
              </a:rPr>
              <a:t>:</a:t>
            </a:r>
            <a:r>
              <a:rPr lang="en-GB" sz="2000" dirty="0">
                <a:solidFill>
                  <a:schemeClr val="tx1">
                    <a:lumMod val="85000"/>
                    <a:lumOff val="15000"/>
                  </a:schemeClr>
                </a:solidFill>
              </a:rPr>
              <a:t> </a:t>
            </a:r>
            <a:endParaRPr lang="cs-CZ" sz="2000" dirty="0">
              <a:solidFill>
                <a:schemeClr val="tx1">
                  <a:lumMod val="85000"/>
                  <a:lumOff val="15000"/>
                </a:schemeClr>
              </a:solidFill>
            </a:endParaRPr>
          </a:p>
          <a:p>
            <a:pPr>
              <a:spcBef>
                <a:spcPct val="50000"/>
              </a:spcBef>
            </a:pPr>
            <a:r>
              <a:rPr lang="cs-CZ" dirty="0">
                <a:solidFill>
                  <a:schemeClr val="tx1">
                    <a:lumMod val="85000"/>
                    <a:lumOff val="15000"/>
                  </a:schemeClr>
                </a:solidFill>
              </a:rPr>
              <a:t>	</a:t>
            </a:r>
            <a:r>
              <a:rPr lang="en-GB" dirty="0">
                <a:solidFill>
                  <a:schemeClr val="tx1">
                    <a:lumMod val="85000"/>
                    <a:lumOff val="15000"/>
                  </a:schemeClr>
                </a:solidFill>
              </a:rPr>
              <a:t> </a:t>
            </a:r>
            <a:r>
              <a:rPr lang="en-GB" sz="2000" b="1" dirty="0" err="1">
                <a:solidFill>
                  <a:schemeClr val="tx1">
                    <a:lumMod val="85000"/>
                    <a:lumOff val="15000"/>
                  </a:schemeClr>
                </a:solidFill>
              </a:rPr>
              <a:t>serózní</a:t>
            </a:r>
            <a:r>
              <a:rPr lang="en-GB" sz="2000" b="1" dirty="0">
                <a:solidFill>
                  <a:schemeClr val="tx1">
                    <a:lumMod val="85000"/>
                    <a:lumOff val="15000"/>
                  </a:schemeClr>
                </a:solidFill>
              </a:rPr>
              <a:t> </a:t>
            </a:r>
            <a:r>
              <a:rPr lang="cs-CZ" sz="2000" b="1" dirty="0">
                <a:solidFill>
                  <a:schemeClr val="tx1">
                    <a:lumMod val="85000"/>
                    <a:lumOff val="15000"/>
                  </a:schemeClr>
                </a:solidFill>
              </a:rPr>
              <a:t>- </a:t>
            </a:r>
            <a:r>
              <a:rPr lang="cs-CZ" sz="2000" dirty="0" err="1">
                <a:solidFill>
                  <a:schemeClr val="tx1">
                    <a:lumMod val="85000"/>
                    <a:lumOff val="15000"/>
                  </a:schemeClr>
                </a:solidFill>
              </a:rPr>
              <a:t>aciny</a:t>
            </a:r>
            <a:endParaRPr lang="cs-CZ" sz="2000" dirty="0">
              <a:solidFill>
                <a:schemeClr val="tx1">
                  <a:lumMod val="85000"/>
                  <a:lumOff val="15000"/>
                </a:schemeClr>
              </a:solidFill>
            </a:endParaRPr>
          </a:p>
          <a:p>
            <a:pPr>
              <a:spcBef>
                <a:spcPct val="50000"/>
              </a:spcBef>
            </a:pPr>
            <a:r>
              <a:rPr lang="cs-CZ" sz="2000" b="1" dirty="0">
                <a:solidFill>
                  <a:schemeClr val="tx1">
                    <a:lumMod val="85000"/>
                    <a:lumOff val="15000"/>
                  </a:schemeClr>
                </a:solidFill>
              </a:rPr>
              <a:t>	 </a:t>
            </a:r>
            <a:r>
              <a:rPr lang="en-GB" sz="2000" b="1" dirty="0" err="1">
                <a:solidFill>
                  <a:schemeClr val="tx1">
                    <a:lumMod val="85000"/>
                    <a:lumOff val="15000"/>
                  </a:schemeClr>
                </a:solidFill>
              </a:rPr>
              <a:t>mucinózní</a:t>
            </a:r>
            <a:r>
              <a:rPr lang="en-GB" sz="2000" b="1" dirty="0">
                <a:solidFill>
                  <a:schemeClr val="tx1">
                    <a:lumMod val="85000"/>
                    <a:lumOff val="15000"/>
                  </a:schemeClr>
                </a:solidFill>
              </a:rPr>
              <a:t> </a:t>
            </a:r>
            <a:r>
              <a:rPr lang="cs-CZ" sz="2000" b="1" dirty="0">
                <a:solidFill>
                  <a:schemeClr val="tx1">
                    <a:lumMod val="85000"/>
                    <a:lumOff val="15000"/>
                  </a:schemeClr>
                </a:solidFill>
              </a:rPr>
              <a:t>- </a:t>
            </a:r>
            <a:r>
              <a:rPr lang="cs-CZ" sz="2000" dirty="0">
                <a:solidFill>
                  <a:schemeClr val="tx1">
                    <a:lumMod val="85000"/>
                    <a:lumOff val="15000"/>
                  </a:schemeClr>
                </a:solidFill>
              </a:rPr>
              <a:t>tubuly</a:t>
            </a:r>
          </a:p>
          <a:p>
            <a:pPr>
              <a:spcBef>
                <a:spcPct val="50000"/>
              </a:spcBef>
            </a:pPr>
            <a:r>
              <a:rPr lang="cs-CZ" sz="2000" b="1" dirty="0">
                <a:solidFill>
                  <a:schemeClr val="tx1">
                    <a:lumMod val="85000"/>
                    <a:lumOff val="15000"/>
                  </a:schemeClr>
                </a:solidFill>
              </a:rPr>
              <a:t>	 </a:t>
            </a:r>
            <a:r>
              <a:rPr lang="en-GB" sz="2000" b="1" dirty="0" err="1">
                <a:solidFill>
                  <a:schemeClr val="tx1">
                    <a:lumMod val="85000"/>
                    <a:lumOff val="15000"/>
                  </a:schemeClr>
                </a:solidFill>
              </a:rPr>
              <a:t>smíšené</a:t>
            </a:r>
            <a:r>
              <a:rPr lang="cs-CZ" sz="2000" dirty="0">
                <a:solidFill>
                  <a:schemeClr val="tx1">
                    <a:lumMod val="85000"/>
                    <a:lumOff val="15000"/>
                  </a:schemeClr>
                </a:solidFill>
              </a:rPr>
              <a:t> - aciny, tubuly + tubuly s </a:t>
            </a:r>
            <a:r>
              <a:rPr lang="cs-CZ" sz="2000" dirty="0" err="1">
                <a:solidFill>
                  <a:schemeClr val="tx1">
                    <a:lumMod val="85000"/>
                    <a:lumOff val="15000"/>
                  </a:schemeClr>
                </a:solidFill>
              </a:rPr>
              <a:t>Gianuziho</a:t>
            </a:r>
            <a:r>
              <a:rPr lang="cs-CZ" sz="2000" dirty="0">
                <a:solidFill>
                  <a:schemeClr val="tx1">
                    <a:lumMod val="85000"/>
                    <a:lumOff val="15000"/>
                  </a:schemeClr>
                </a:solidFill>
              </a:rPr>
              <a:t> lunulami (</a:t>
            </a:r>
            <a:r>
              <a:rPr lang="cs-CZ" sz="2000" dirty="0" err="1">
                <a:solidFill>
                  <a:schemeClr val="tx1">
                    <a:lumMod val="85000"/>
                    <a:lumOff val="15000"/>
                  </a:schemeClr>
                </a:solidFill>
              </a:rPr>
              <a:t>tubuloacinární</a:t>
            </a:r>
            <a:r>
              <a:rPr lang="cs-CZ" sz="2000" dirty="0">
                <a:solidFill>
                  <a:schemeClr val="tx1">
                    <a:lumMod val="85000"/>
                    <a:lumOff val="15000"/>
                  </a:schemeClr>
                </a:solidFill>
              </a:rPr>
              <a:t> jednotky)</a:t>
            </a:r>
          </a:p>
          <a:p>
            <a:pPr marL="342900" indent="-342900">
              <a:spcBef>
                <a:spcPct val="50000"/>
              </a:spcBef>
              <a:buFont typeface="Arial" panose="020B0604020202020204" pitchFamily="34" charset="0"/>
              <a:buChar char="•"/>
            </a:pPr>
            <a:r>
              <a:rPr lang="cs-CZ" sz="2000" dirty="0">
                <a:solidFill>
                  <a:schemeClr val="tx1">
                    <a:lumMod val="85000"/>
                    <a:lumOff val="15000"/>
                  </a:schemeClr>
                </a:solidFill>
              </a:rPr>
              <a:t>Podle </a:t>
            </a:r>
            <a:r>
              <a:rPr lang="en-GB" sz="2000" dirty="0" err="1">
                <a:solidFill>
                  <a:schemeClr val="tx1">
                    <a:lumMod val="85000"/>
                    <a:lumOff val="15000"/>
                  </a:schemeClr>
                </a:solidFill>
              </a:rPr>
              <a:t>velikost</a:t>
            </a:r>
            <a:r>
              <a:rPr lang="cs-CZ" sz="2000" dirty="0">
                <a:solidFill>
                  <a:schemeClr val="tx1">
                    <a:lumMod val="85000"/>
                    <a:lumOff val="15000"/>
                  </a:schemeClr>
                </a:solidFill>
              </a:rPr>
              <a:t>i: </a:t>
            </a:r>
          </a:p>
          <a:p>
            <a:pPr>
              <a:spcBef>
                <a:spcPct val="50000"/>
              </a:spcBef>
            </a:pPr>
            <a:r>
              <a:rPr lang="cs-CZ" sz="2000" dirty="0">
                <a:solidFill>
                  <a:schemeClr val="tx1">
                    <a:lumMod val="85000"/>
                    <a:lumOff val="15000"/>
                  </a:schemeClr>
                </a:solidFill>
              </a:rPr>
              <a:t>	</a:t>
            </a:r>
            <a:r>
              <a:rPr lang="en-GB" sz="2000" b="1" dirty="0" err="1">
                <a:solidFill>
                  <a:schemeClr val="tx1">
                    <a:lumMod val="85000"/>
                    <a:lumOff val="15000"/>
                  </a:schemeClr>
                </a:solidFill>
              </a:rPr>
              <a:t>velké</a:t>
            </a:r>
            <a:r>
              <a:rPr lang="en-GB" sz="2000" b="1" dirty="0">
                <a:solidFill>
                  <a:schemeClr val="tx1">
                    <a:lumMod val="85000"/>
                    <a:lumOff val="15000"/>
                  </a:schemeClr>
                </a:solidFill>
              </a:rPr>
              <a:t> </a:t>
            </a:r>
            <a:r>
              <a:rPr lang="cs-CZ" sz="2000" b="1" dirty="0">
                <a:solidFill>
                  <a:schemeClr val="tx1">
                    <a:lumMod val="85000"/>
                    <a:lumOff val="15000"/>
                  </a:schemeClr>
                </a:solidFill>
              </a:rPr>
              <a:t>–</a:t>
            </a:r>
            <a:r>
              <a:rPr lang="cs-CZ" sz="2000" dirty="0">
                <a:solidFill>
                  <a:schemeClr val="tx1">
                    <a:lumMod val="85000"/>
                    <a:lumOff val="15000"/>
                  </a:schemeClr>
                </a:solidFill>
              </a:rPr>
              <a:t> </a:t>
            </a:r>
            <a:r>
              <a:rPr lang="cs-CZ" sz="2000" b="1" dirty="0" err="1">
                <a:solidFill>
                  <a:schemeClr val="tx1">
                    <a:lumMod val="85000"/>
                    <a:lumOff val="15000"/>
                  </a:schemeClr>
                </a:solidFill>
              </a:rPr>
              <a:t>gl</a:t>
            </a:r>
            <a:r>
              <a:rPr lang="cs-CZ" sz="2000" b="1" dirty="0">
                <a:solidFill>
                  <a:schemeClr val="tx1">
                    <a:lumMod val="85000"/>
                    <a:lumOff val="15000"/>
                  </a:schemeClr>
                </a:solidFill>
              </a:rPr>
              <a:t>. </a:t>
            </a:r>
            <a:r>
              <a:rPr lang="cs-CZ" sz="2000" b="1" dirty="0" err="1">
                <a:solidFill>
                  <a:schemeClr val="tx1">
                    <a:lumMod val="85000"/>
                    <a:lumOff val="15000"/>
                  </a:schemeClr>
                </a:solidFill>
              </a:rPr>
              <a:t>parotis</a:t>
            </a:r>
            <a:r>
              <a:rPr lang="cs-CZ" sz="2000" b="1" dirty="0">
                <a:solidFill>
                  <a:schemeClr val="tx1">
                    <a:lumMod val="85000"/>
                    <a:lumOff val="15000"/>
                  </a:schemeClr>
                </a:solidFill>
              </a:rPr>
              <a:t>, </a:t>
            </a:r>
            <a:r>
              <a:rPr lang="cs-CZ" sz="2000" b="1" dirty="0" err="1">
                <a:solidFill>
                  <a:schemeClr val="tx1">
                    <a:lumMod val="85000"/>
                    <a:lumOff val="15000"/>
                  </a:schemeClr>
                </a:solidFill>
              </a:rPr>
              <a:t>gl</a:t>
            </a:r>
            <a:r>
              <a:rPr lang="cs-CZ" sz="2000" b="1" dirty="0">
                <a:solidFill>
                  <a:schemeClr val="tx1">
                    <a:lumMod val="85000"/>
                    <a:lumOff val="15000"/>
                  </a:schemeClr>
                </a:solidFill>
              </a:rPr>
              <a:t>. </a:t>
            </a:r>
            <a:r>
              <a:rPr lang="cs-CZ" sz="2000" b="1" dirty="0" err="1">
                <a:solidFill>
                  <a:schemeClr val="tx1">
                    <a:lumMod val="85000"/>
                    <a:lumOff val="15000"/>
                  </a:schemeClr>
                </a:solidFill>
              </a:rPr>
              <a:t>submandibularis</a:t>
            </a:r>
            <a:r>
              <a:rPr lang="cs-CZ" sz="2000" b="1" dirty="0">
                <a:solidFill>
                  <a:schemeClr val="tx1">
                    <a:lumMod val="85000"/>
                    <a:lumOff val="15000"/>
                  </a:schemeClr>
                </a:solidFill>
              </a:rPr>
              <a:t> </a:t>
            </a:r>
            <a:r>
              <a:rPr lang="en-GB" sz="2000" dirty="0">
                <a:solidFill>
                  <a:schemeClr val="tx1">
                    <a:lumMod val="85000"/>
                    <a:lumOff val="15000"/>
                  </a:schemeClr>
                </a:solidFill>
              </a:rPr>
              <a:t>a</a:t>
            </a:r>
            <a:r>
              <a:rPr lang="en-GB" sz="2000" b="1" dirty="0">
                <a:solidFill>
                  <a:schemeClr val="tx1">
                    <a:lumMod val="85000"/>
                    <a:lumOff val="15000"/>
                  </a:schemeClr>
                </a:solidFill>
              </a:rPr>
              <a:t> </a:t>
            </a:r>
            <a:r>
              <a:rPr lang="cs-CZ" sz="2000" b="1" dirty="0" err="1">
                <a:solidFill>
                  <a:schemeClr val="tx1">
                    <a:lumMod val="85000"/>
                    <a:lumOff val="15000"/>
                  </a:schemeClr>
                </a:solidFill>
              </a:rPr>
              <a:t>gl</a:t>
            </a:r>
            <a:r>
              <a:rPr lang="cs-CZ" sz="2000" b="1" dirty="0">
                <a:solidFill>
                  <a:schemeClr val="tx1">
                    <a:lumMod val="85000"/>
                    <a:lumOff val="15000"/>
                  </a:schemeClr>
                </a:solidFill>
              </a:rPr>
              <a:t>. </a:t>
            </a:r>
            <a:r>
              <a:rPr lang="cs-CZ" sz="2000" b="1" dirty="0" err="1">
                <a:solidFill>
                  <a:schemeClr val="tx1">
                    <a:lumMod val="85000"/>
                    <a:lumOff val="15000"/>
                  </a:schemeClr>
                </a:solidFill>
              </a:rPr>
              <a:t>sublingualis</a:t>
            </a:r>
            <a:r>
              <a:rPr lang="cs-CZ" sz="2000" b="1" dirty="0">
                <a:solidFill>
                  <a:schemeClr val="tx1">
                    <a:lumMod val="85000"/>
                    <a:lumOff val="15000"/>
                  </a:schemeClr>
                </a:solidFill>
              </a:rPr>
              <a:t> </a:t>
            </a:r>
          </a:p>
          <a:p>
            <a:pPr>
              <a:spcBef>
                <a:spcPct val="50000"/>
              </a:spcBef>
            </a:pPr>
            <a:r>
              <a:rPr lang="cs-CZ" sz="2000" b="1" dirty="0">
                <a:solidFill>
                  <a:schemeClr val="tx1">
                    <a:lumMod val="85000"/>
                    <a:lumOff val="15000"/>
                  </a:schemeClr>
                </a:solidFill>
              </a:rPr>
              <a:t>	</a:t>
            </a:r>
            <a:r>
              <a:rPr lang="en-GB" sz="2000" b="1" dirty="0" err="1">
                <a:solidFill>
                  <a:schemeClr val="tx1">
                    <a:lumMod val="85000"/>
                    <a:lumOff val="15000"/>
                  </a:schemeClr>
                </a:solidFill>
              </a:rPr>
              <a:t>malé</a:t>
            </a:r>
            <a:r>
              <a:rPr lang="en-GB" sz="2000" dirty="0">
                <a:solidFill>
                  <a:schemeClr val="tx1">
                    <a:lumMod val="85000"/>
                    <a:lumOff val="15000"/>
                  </a:schemeClr>
                </a:solidFill>
              </a:rPr>
              <a:t> </a:t>
            </a:r>
            <a:r>
              <a:rPr lang="cs-CZ" sz="2000" b="1" dirty="0">
                <a:solidFill>
                  <a:schemeClr val="tx1">
                    <a:lumMod val="85000"/>
                    <a:lumOff val="15000"/>
                  </a:schemeClr>
                </a:solidFill>
              </a:rPr>
              <a:t>– jsou uloženy v </a:t>
            </a:r>
            <a:r>
              <a:rPr lang="cs-CZ" sz="2000" b="1" dirty="0" err="1">
                <a:solidFill>
                  <a:schemeClr val="tx1">
                    <a:lumMod val="85000"/>
                    <a:lumOff val="15000"/>
                  </a:schemeClr>
                </a:solidFill>
              </a:rPr>
              <a:t>tela</a:t>
            </a:r>
            <a:r>
              <a:rPr lang="cs-CZ" sz="2000" b="1" dirty="0">
                <a:solidFill>
                  <a:schemeClr val="tx1">
                    <a:lumMod val="85000"/>
                    <a:lumOff val="15000"/>
                  </a:schemeClr>
                </a:solidFill>
              </a:rPr>
              <a:t> </a:t>
            </a:r>
            <a:r>
              <a:rPr lang="cs-CZ" sz="2000" b="1" dirty="0" err="1">
                <a:solidFill>
                  <a:schemeClr val="tx1">
                    <a:lumMod val="85000"/>
                    <a:lumOff val="15000"/>
                  </a:schemeClr>
                </a:solidFill>
              </a:rPr>
              <a:t>submucosa</a:t>
            </a:r>
            <a:r>
              <a:rPr lang="cs-CZ" sz="2000" b="1" dirty="0">
                <a:solidFill>
                  <a:schemeClr val="tx1">
                    <a:lumMod val="85000"/>
                    <a:lumOff val="15000"/>
                  </a:schemeClr>
                </a:solidFill>
              </a:rPr>
              <a:t>, </a:t>
            </a:r>
            <a:r>
              <a:rPr lang="cs-CZ" sz="2000" dirty="0">
                <a:solidFill>
                  <a:schemeClr val="tx1">
                    <a:lumMod val="85000"/>
                    <a:lumOff val="15000"/>
                  </a:schemeClr>
                </a:solidFill>
              </a:rPr>
              <a:t>počet 800 až 1000</a:t>
            </a:r>
          </a:p>
          <a:p>
            <a:pPr>
              <a:spcBef>
                <a:spcPct val="50000"/>
              </a:spcBef>
            </a:pPr>
            <a:endParaRPr lang="cs-CZ" sz="2000" i="1" dirty="0">
              <a:solidFill>
                <a:schemeClr val="tx1">
                  <a:lumMod val="85000"/>
                  <a:lumOff val="15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idx="4294967295"/>
          </p:nvPr>
        </p:nvSpPr>
        <p:spPr>
          <a:xfrm>
            <a:off x="1524000" y="1773238"/>
            <a:ext cx="8243888" cy="4114800"/>
          </a:xfrm>
        </p:spPr>
        <p:txBody>
          <a:bodyPr/>
          <a:lstStyle/>
          <a:p>
            <a:pPr eaLnBrk="1" hangingPunct="1">
              <a:defRPr/>
            </a:pPr>
            <a:endParaRPr lang="cs-CZ" dirty="0"/>
          </a:p>
          <a:p>
            <a:pPr eaLnBrk="1" hangingPunct="1">
              <a:buFont typeface="Wingdings" pitchFamily="2" charset="2"/>
              <a:buNone/>
              <a:defRPr/>
            </a:pPr>
            <a:endParaRPr lang="cs-CZ" dirty="0"/>
          </a:p>
          <a:p>
            <a:pPr eaLnBrk="1" hangingPunct="1">
              <a:defRPr/>
            </a:pPr>
            <a:endParaRPr lang="en-GB" dirty="0"/>
          </a:p>
        </p:txBody>
      </p:sp>
      <p:sp>
        <p:nvSpPr>
          <p:cNvPr id="29699" name="Rectangle 4"/>
          <p:cNvSpPr>
            <a:spLocks noChangeArrowheads="1"/>
          </p:cNvSpPr>
          <p:nvPr/>
        </p:nvSpPr>
        <p:spPr bwMode="auto">
          <a:xfrm>
            <a:off x="789713" y="240176"/>
            <a:ext cx="9391403" cy="3508653"/>
          </a:xfrm>
          <a:prstGeom prst="rect">
            <a:avLst/>
          </a:prstGeom>
          <a:noFill/>
          <a:ln w="9525">
            <a:noFill/>
            <a:miter lim="800000"/>
            <a:headEnd/>
            <a:tailEnd/>
          </a:ln>
        </p:spPr>
        <p:txBody>
          <a:bodyPr wrap="square">
            <a:spAutoFit/>
          </a:bodyPr>
          <a:lstStyle/>
          <a:p>
            <a:pPr algn="ctr" fontAlgn="base">
              <a:spcBef>
                <a:spcPct val="0"/>
              </a:spcBef>
              <a:spcAft>
                <a:spcPct val="0"/>
              </a:spcAft>
            </a:pPr>
            <a:r>
              <a:rPr lang="en-GB" sz="2400" b="1" dirty="0" err="1">
                <a:solidFill>
                  <a:prstClr val="black"/>
                </a:solidFill>
                <a:latin typeface="Calibri" panose="020F0502020204030204"/>
                <a:cs typeface="Times New Roman" pitchFamily="18" charset="0"/>
              </a:rPr>
              <a:t>Glandula</a:t>
            </a:r>
            <a:r>
              <a:rPr lang="en-GB" sz="2400" b="1" dirty="0">
                <a:solidFill>
                  <a:prstClr val="black"/>
                </a:solidFill>
                <a:latin typeface="Calibri" panose="020F0502020204030204"/>
                <a:cs typeface="Times New Roman" pitchFamily="18" charset="0"/>
              </a:rPr>
              <a:t> </a:t>
            </a:r>
            <a:r>
              <a:rPr lang="en-GB" sz="2400" b="1" dirty="0" err="1">
                <a:solidFill>
                  <a:prstClr val="black"/>
                </a:solidFill>
                <a:latin typeface="Calibri" panose="020F0502020204030204"/>
                <a:cs typeface="Times New Roman" pitchFamily="18" charset="0"/>
              </a:rPr>
              <a:t>sublingualis</a:t>
            </a:r>
            <a:r>
              <a:rPr lang="en-GB" sz="2400" dirty="0">
                <a:solidFill>
                  <a:prstClr val="black"/>
                </a:solidFill>
                <a:latin typeface="Calibri" panose="020F0502020204030204"/>
                <a:cs typeface="Times New Roman" pitchFamily="18" charset="0"/>
              </a:rPr>
              <a:t> </a:t>
            </a:r>
            <a:endParaRPr lang="cs-CZ" sz="2400" dirty="0">
              <a:solidFill>
                <a:prstClr val="black"/>
              </a:solidFill>
              <a:latin typeface="Calibri" panose="020F0502020204030204"/>
              <a:cs typeface="Times New Roman" pitchFamily="18" charset="0"/>
            </a:endParaRPr>
          </a:p>
          <a:p>
            <a:pPr fontAlgn="base">
              <a:spcBef>
                <a:spcPct val="0"/>
              </a:spcBef>
              <a:spcAft>
                <a:spcPct val="0"/>
              </a:spcAft>
            </a:pPr>
            <a:endParaRPr lang="cs-CZ" dirty="0">
              <a:solidFill>
                <a:prstClr val="black"/>
              </a:solidFill>
              <a:latin typeface="Calibri" panose="020F0502020204030204"/>
              <a:cs typeface="Times New Roman" pitchFamily="18" charset="0"/>
            </a:endParaRPr>
          </a:p>
          <a:p>
            <a:pPr marL="285750" indent="-285750" fontAlgn="base">
              <a:spcBef>
                <a:spcPct val="0"/>
              </a:spcBef>
              <a:spcAft>
                <a:spcPct val="0"/>
              </a:spcAft>
              <a:buFont typeface="Arial" panose="020B0604020202020204" pitchFamily="34" charset="0"/>
              <a:buChar char="•"/>
            </a:pPr>
            <a:r>
              <a:rPr lang="cs-CZ" b="1" dirty="0">
                <a:solidFill>
                  <a:prstClr val="black"/>
                </a:solidFill>
                <a:latin typeface="Calibri" panose="020F0502020204030204"/>
                <a:cs typeface="Times New Roman" pitchFamily="18" charset="0"/>
              </a:rPr>
              <a:t>SMÍŠENÁ</a:t>
            </a:r>
            <a:r>
              <a:rPr lang="en-GB" dirty="0">
                <a:solidFill>
                  <a:prstClr val="black"/>
                </a:solidFill>
                <a:latin typeface="Calibri" panose="020F0502020204030204"/>
                <a:cs typeface="Times New Roman" pitchFamily="18" charset="0"/>
              </a:rPr>
              <a:t> </a:t>
            </a:r>
            <a:r>
              <a:rPr lang="en-GB" dirty="0" err="1">
                <a:solidFill>
                  <a:prstClr val="black"/>
                </a:solidFill>
                <a:latin typeface="Calibri" panose="020F0502020204030204"/>
                <a:cs typeface="Times New Roman" pitchFamily="18" charset="0"/>
              </a:rPr>
              <a:t>tuboalveolární</a:t>
            </a:r>
            <a:r>
              <a:rPr lang="cs-CZ" dirty="0">
                <a:solidFill>
                  <a:prstClr val="black"/>
                </a:solidFill>
                <a:latin typeface="Calibri" panose="020F0502020204030204"/>
                <a:cs typeface="Times New Roman" pitchFamily="18" charset="0"/>
              </a:rPr>
              <a:t> žláza s převahou </a:t>
            </a:r>
            <a:r>
              <a:rPr lang="cs-CZ" b="1" dirty="0">
                <a:solidFill>
                  <a:prstClr val="black"/>
                </a:solidFill>
                <a:latin typeface="Calibri" panose="020F0502020204030204"/>
                <a:cs typeface="Times New Roman" pitchFamily="18" charset="0"/>
              </a:rPr>
              <a:t>MUCINÓZNÍ </a:t>
            </a:r>
            <a:r>
              <a:rPr lang="cs-CZ" dirty="0">
                <a:solidFill>
                  <a:prstClr val="black"/>
                </a:solidFill>
                <a:latin typeface="Calibri" panose="020F0502020204030204"/>
                <a:cs typeface="Times New Roman" pitchFamily="18" charset="0"/>
              </a:rPr>
              <a:t>složky</a:t>
            </a:r>
          </a:p>
          <a:p>
            <a:pPr marL="285750" indent="-285750" fontAlgn="base">
              <a:spcBef>
                <a:spcPct val="0"/>
              </a:spcBef>
              <a:spcAft>
                <a:spcPct val="0"/>
              </a:spcAft>
              <a:buFont typeface="Arial" panose="020B0604020202020204" pitchFamily="34" charset="0"/>
              <a:buChar char="•"/>
            </a:pPr>
            <a:r>
              <a:rPr lang="cs-CZ" dirty="0">
                <a:solidFill>
                  <a:prstClr val="black"/>
                </a:solidFill>
                <a:latin typeface="Calibri" panose="020F0502020204030204"/>
                <a:cs typeface="Times New Roman" pitchFamily="18" charset="0"/>
              </a:rPr>
              <a:t>2g </a:t>
            </a:r>
          </a:p>
          <a:p>
            <a:pPr marL="285750" indent="-285750" fontAlgn="base">
              <a:spcBef>
                <a:spcPct val="0"/>
              </a:spcBef>
              <a:spcAft>
                <a:spcPct val="0"/>
              </a:spcAft>
              <a:buFont typeface="Arial" panose="020B0604020202020204" pitchFamily="34" charset="0"/>
              <a:buChar char="•"/>
            </a:pPr>
            <a:r>
              <a:rPr lang="cs-CZ" dirty="0">
                <a:solidFill>
                  <a:prstClr val="black"/>
                </a:solidFill>
                <a:latin typeface="Calibri" panose="020F0502020204030204"/>
                <a:cs typeface="Times New Roman" pitchFamily="18" charset="0"/>
              </a:rPr>
              <a:t>Ve</a:t>
            </a:r>
            <a:r>
              <a:rPr lang="en-GB" dirty="0" err="1">
                <a:solidFill>
                  <a:prstClr val="black"/>
                </a:solidFill>
                <a:latin typeface="Calibri" panose="020F0502020204030204"/>
                <a:cs typeface="Times New Roman" pitchFamily="18" charset="0"/>
              </a:rPr>
              <a:t>předu</a:t>
            </a:r>
            <a:r>
              <a:rPr lang="en-GB" dirty="0">
                <a:solidFill>
                  <a:prstClr val="black"/>
                </a:solidFill>
                <a:latin typeface="Calibri" panose="020F0502020204030204"/>
                <a:cs typeface="Times New Roman" pitchFamily="18" charset="0"/>
              </a:rPr>
              <a:t> </a:t>
            </a:r>
            <a:r>
              <a:rPr lang="en-GB" dirty="0" err="1">
                <a:solidFill>
                  <a:prstClr val="black"/>
                </a:solidFill>
                <a:latin typeface="Calibri" panose="020F0502020204030204"/>
                <a:cs typeface="Times New Roman" pitchFamily="18" charset="0"/>
              </a:rPr>
              <a:t>na</a:t>
            </a:r>
            <a:r>
              <a:rPr lang="en-GB" dirty="0">
                <a:solidFill>
                  <a:prstClr val="black"/>
                </a:solidFill>
                <a:latin typeface="Calibri" panose="020F0502020204030204"/>
                <a:cs typeface="Times New Roman" pitchFamily="18" charset="0"/>
              </a:rPr>
              <a:t> </a:t>
            </a:r>
            <a:r>
              <a:rPr lang="en-GB" dirty="0" err="1">
                <a:solidFill>
                  <a:prstClr val="black"/>
                </a:solidFill>
                <a:latin typeface="Calibri" panose="020F0502020204030204"/>
                <a:cs typeface="Times New Roman" pitchFamily="18" charset="0"/>
              </a:rPr>
              <a:t>dně</a:t>
            </a:r>
            <a:r>
              <a:rPr lang="en-GB" dirty="0">
                <a:solidFill>
                  <a:prstClr val="black"/>
                </a:solidFill>
                <a:latin typeface="Calibri" panose="020F0502020204030204"/>
                <a:cs typeface="Times New Roman" pitchFamily="18" charset="0"/>
              </a:rPr>
              <a:t> </a:t>
            </a:r>
            <a:r>
              <a:rPr lang="en-GB" dirty="0" err="1">
                <a:solidFill>
                  <a:prstClr val="black"/>
                </a:solidFill>
                <a:latin typeface="Calibri" panose="020F0502020204030204"/>
                <a:cs typeface="Times New Roman" pitchFamily="18" charset="0"/>
              </a:rPr>
              <a:t>ústní</a:t>
            </a:r>
            <a:r>
              <a:rPr lang="en-GB" dirty="0">
                <a:solidFill>
                  <a:prstClr val="black"/>
                </a:solidFill>
                <a:latin typeface="Calibri" panose="020F0502020204030204"/>
                <a:cs typeface="Times New Roman" pitchFamily="18" charset="0"/>
              </a:rPr>
              <a:t> </a:t>
            </a:r>
            <a:r>
              <a:rPr lang="en-GB" dirty="0" err="1">
                <a:solidFill>
                  <a:prstClr val="black"/>
                </a:solidFill>
                <a:latin typeface="Calibri" panose="020F0502020204030204"/>
                <a:cs typeface="Times New Roman" pitchFamily="18" charset="0"/>
              </a:rPr>
              <a:t>dutiny</a:t>
            </a:r>
            <a:r>
              <a:rPr lang="en-GB" dirty="0">
                <a:solidFill>
                  <a:prstClr val="black"/>
                </a:solidFill>
                <a:latin typeface="Calibri" panose="020F0502020204030204"/>
                <a:cs typeface="Times New Roman" pitchFamily="18" charset="0"/>
              </a:rPr>
              <a:t> </a:t>
            </a:r>
            <a:r>
              <a:rPr lang="en-GB" dirty="0" err="1">
                <a:solidFill>
                  <a:prstClr val="black"/>
                </a:solidFill>
                <a:latin typeface="Calibri" panose="020F0502020204030204"/>
                <a:cs typeface="Times New Roman" pitchFamily="18" charset="0"/>
              </a:rPr>
              <a:t>poblíž</a:t>
            </a:r>
            <a:r>
              <a:rPr lang="en-GB" dirty="0">
                <a:solidFill>
                  <a:prstClr val="black"/>
                </a:solidFill>
                <a:latin typeface="Calibri" panose="020F0502020204030204"/>
                <a:cs typeface="Times New Roman" pitchFamily="18" charset="0"/>
              </a:rPr>
              <a:t> </a:t>
            </a:r>
            <a:r>
              <a:rPr lang="en-GB" dirty="0" err="1">
                <a:solidFill>
                  <a:prstClr val="black"/>
                </a:solidFill>
                <a:latin typeface="Calibri" panose="020F0502020204030204"/>
                <a:cs typeface="Times New Roman" pitchFamily="18" charset="0"/>
              </a:rPr>
              <a:t>střední</a:t>
            </a:r>
            <a:r>
              <a:rPr lang="en-GB" dirty="0">
                <a:solidFill>
                  <a:prstClr val="black"/>
                </a:solidFill>
                <a:latin typeface="Calibri" panose="020F0502020204030204"/>
                <a:cs typeface="Times New Roman" pitchFamily="18" charset="0"/>
              </a:rPr>
              <a:t> </a:t>
            </a:r>
            <a:r>
              <a:rPr lang="en-GB" dirty="0" err="1">
                <a:solidFill>
                  <a:prstClr val="black"/>
                </a:solidFill>
                <a:latin typeface="Calibri" panose="020F0502020204030204"/>
                <a:cs typeface="Times New Roman" pitchFamily="18" charset="0"/>
              </a:rPr>
              <a:t>roviny</a:t>
            </a:r>
            <a:r>
              <a:rPr lang="en-GB" dirty="0">
                <a:solidFill>
                  <a:prstClr val="black"/>
                </a:solidFill>
                <a:latin typeface="Calibri" panose="020F0502020204030204"/>
                <a:cs typeface="Times New Roman" pitchFamily="18" charset="0"/>
              </a:rPr>
              <a:t> </a:t>
            </a:r>
            <a:r>
              <a:rPr lang="cs-CZ" dirty="0">
                <a:solidFill>
                  <a:prstClr val="black"/>
                </a:solidFill>
                <a:latin typeface="Calibri" panose="020F0502020204030204"/>
                <a:cs typeface="Times New Roman" pitchFamily="18" charset="0"/>
              </a:rPr>
              <a:t>na </a:t>
            </a:r>
            <a:r>
              <a:rPr lang="cs-CZ" i="1" dirty="0">
                <a:solidFill>
                  <a:prstClr val="black"/>
                </a:solidFill>
                <a:latin typeface="Calibri" panose="020F0502020204030204"/>
                <a:cs typeface="Times New Roman" pitchFamily="18" charset="0"/>
              </a:rPr>
              <a:t>m. </a:t>
            </a:r>
            <a:r>
              <a:rPr lang="cs-CZ" i="1" dirty="0" err="1">
                <a:solidFill>
                  <a:prstClr val="black"/>
                </a:solidFill>
                <a:latin typeface="Calibri" panose="020F0502020204030204"/>
                <a:cs typeface="Times New Roman" pitchFamily="18" charset="0"/>
              </a:rPr>
              <a:t>mylohyoideus</a:t>
            </a:r>
            <a:r>
              <a:rPr lang="cs-CZ" i="1" dirty="0">
                <a:solidFill>
                  <a:prstClr val="black"/>
                </a:solidFill>
                <a:latin typeface="Calibri" panose="020F0502020204030204"/>
                <a:cs typeface="Times New Roman" pitchFamily="18" charset="0"/>
              </a:rPr>
              <a:t> </a:t>
            </a:r>
          </a:p>
          <a:p>
            <a:pPr marL="285750" indent="-285750" fontAlgn="base">
              <a:spcBef>
                <a:spcPct val="0"/>
              </a:spcBef>
              <a:spcAft>
                <a:spcPct val="0"/>
              </a:spcAft>
              <a:buFont typeface="Arial" panose="020B0604020202020204" pitchFamily="34" charset="0"/>
              <a:buChar char="•"/>
            </a:pPr>
            <a:r>
              <a:rPr lang="cs-CZ" dirty="0">
                <a:solidFill>
                  <a:prstClr val="black"/>
                </a:solidFill>
                <a:latin typeface="Calibri" panose="020F0502020204030204"/>
                <a:cs typeface="Times New Roman" pitchFamily="18" charset="0"/>
              </a:rPr>
              <a:t>Neúplné</a:t>
            </a:r>
            <a:r>
              <a:rPr lang="en-GB" dirty="0">
                <a:solidFill>
                  <a:prstClr val="black"/>
                </a:solidFill>
                <a:latin typeface="Calibri" panose="020F0502020204030204"/>
                <a:cs typeface="Times New Roman" pitchFamily="18" charset="0"/>
              </a:rPr>
              <a:t> </a:t>
            </a:r>
            <a:r>
              <a:rPr lang="en-GB" dirty="0" err="1">
                <a:solidFill>
                  <a:prstClr val="black"/>
                </a:solidFill>
                <a:latin typeface="Calibri" panose="020F0502020204030204"/>
                <a:cs typeface="Times New Roman" pitchFamily="18" charset="0"/>
              </a:rPr>
              <a:t>pouzdro</a:t>
            </a:r>
            <a:endParaRPr lang="cs-CZ" dirty="0">
              <a:solidFill>
                <a:prstClr val="black"/>
              </a:solidFill>
              <a:latin typeface="Calibri" panose="020F0502020204030204"/>
              <a:cs typeface="Times New Roman" pitchFamily="18" charset="0"/>
            </a:endParaRPr>
          </a:p>
          <a:p>
            <a:pPr marL="285750" indent="-285750" fontAlgn="base">
              <a:spcBef>
                <a:spcPct val="0"/>
              </a:spcBef>
              <a:spcAft>
                <a:spcPct val="0"/>
              </a:spcAft>
              <a:buFont typeface="Arial" panose="020B0604020202020204" pitchFamily="34" charset="0"/>
              <a:buChar char="•"/>
            </a:pPr>
            <a:r>
              <a:rPr lang="cs-CZ" dirty="0">
                <a:solidFill>
                  <a:prstClr val="black"/>
                </a:solidFill>
                <a:latin typeface="Calibri" panose="020F0502020204030204"/>
                <a:cs typeface="Times New Roman" pitchFamily="18" charset="0"/>
              </a:rPr>
              <a:t>M</a:t>
            </a:r>
            <a:r>
              <a:rPr lang="en-GB" dirty="0" err="1">
                <a:solidFill>
                  <a:prstClr val="black"/>
                </a:solidFill>
                <a:latin typeface="Calibri" panose="020F0502020204030204"/>
                <a:cs typeface="Times New Roman" pitchFamily="18" charset="0"/>
              </a:rPr>
              <a:t>ucinózní</a:t>
            </a:r>
            <a:r>
              <a:rPr lang="en-GB" dirty="0">
                <a:solidFill>
                  <a:prstClr val="black"/>
                </a:solidFill>
                <a:latin typeface="Calibri" panose="020F0502020204030204"/>
                <a:cs typeface="Times New Roman" pitchFamily="18" charset="0"/>
              </a:rPr>
              <a:t> </a:t>
            </a:r>
            <a:r>
              <a:rPr lang="en-GB" dirty="0" err="1">
                <a:solidFill>
                  <a:prstClr val="black"/>
                </a:solidFill>
                <a:latin typeface="Calibri" panose="020F0502020204030204"/>
                <a:cs typeface="Times New Roman" pitchFamily="18" charset="0"/>
              </a:rPr>
              <a:t>tubul</a:t>
            </a:r>
            <a:r>
              <a:rPr lang="cs-CZ" dirty="0">
                <a:solidFill>
                  <a:prstClr val="black"/>
                </a:solidFill>
                <a:latin typeface="Calibri" panose="020F0502020204030204"/>
                <a:cs typeface="Times New Roman" pitchFamily="18" charset="0"/>
              </a:rPr>
              <a:t>y, </a:t>
            </a:r>
            <a:r>
              <a:rPr lang="en-GB" b="1" dirty="0" err="1">
                <a:solidFill>
                  <a:prstClr val="black"/>
                </a:solidFill>
                <a:latin typeface="Calibri" panose="020F0502020204030204"/>
                <a:cs typeface="Times New Roman" pitchFamily="18" charset="0"/>
              </a:rPr>
              <a:t>serózní</a:t>
            </a:r>
            <a:r>
              <a:rPr lang="cs-CZ" b="1" dirty="0">
                <a:solidFill>
                  <a:prstClr val="black"/>
                </a:solidFill>
                <a:latin typeface="Calibri" panose="020F0502020204030204"/>
                <a:cs typeface="Times New Roman" pitchFamily="18" charset="0"/>
              </a:rPr>
              <a:t> </a:t>
            </a:r>
            <a:r>
              <a:rPr lang="en-GB" b="1" dirty="0" err="1">
                <a:solidFill>
                  <a:prstClr val="black"/>
                </a:solidFill>
                <a:latin typeface="Calibri" panose="020F0502020204030204"/>
                <a:cs typeface="Times New Roman" pitchFamily="18" charset="0"/>
              </a:rPr>
              <a:t>acin</a:t>
            </a:r>
            <a:r>
              <a:rPr lang="cs-CZ" b="1" dirty="0">
                <a:solidFill>
                  <a:prstClr val="black"/>
                </a:solidFill>
                <a:latin typeface="Calibri" panose="020F0502020204030204"/>
                <a:cs typeface="Times New Roman" pitchFamily="18" charset="0"/>
              </a:rPr>
              <a:t>y</a:t>
            </a:r>
            <a:r>
              <a:rPr lang="en-GB" b="1" dirty="0">
                <a:solidFill>
                  <a:prstClr val="black"/>
                </a:solidFill>
                <a:latin typeface="Calibri" panose="020F0502020204030204"/>
                <a:cs typeface="Times New Roman" pitchFamily="18" charset="0"/>
              </a:rPr>
              <a:t> </a:t>
            </a:r>
            <a:r>
              <a:rPr lang="cs-CZ" b="1" dirty="0">
                <a:solidFill>
                  <a:prstClr val="black"/>
                </a:solidFill>
                <a:latin typeface="Calibri" panose="020F0502020204030204"/>
                <a:cs typeface="Times New Roman" pitchFamily="18" charset="0"/>
              </a:rPr>
              <a:t>vzácné</a:t>
            </a:r>
            <a:r>
              <a:rPr lang="cs-CZ" dirty="0">
                <a:solidFill>
                  <a:prstClr val="black"/>
                </a:solidFill>
                <a:latin typeface="Calibri" panose="020F0502020204030204"/>
                <a:cs typeface="Times New Roman" pitchFamily="18" charset="0"/>
              </a:rPr>
              <a:t>, místo nich</a:t>
            </a:r>
            <a:r>
              <a:rPr lang="en-GB" dirty="0">
                <a:solidFill>
                  <a:prstClr val="black"/>
                </a:solidFill>
                <a:latin typeface="Calibri" panose="020F0502020204030204"/>
                <a:cs typeface="Times New Roman" pitchFamily="18" charset="0"/>
              </a:rPr>
              <a:t> </a:t>
            </a:r>
            <a:r>
              <a:rPr lang="cs-CZ" dirty="0">
                <a:solidFill>
                  <a:prstClr val="black"/>
                </a:solidFill>
                <a:latin typeface="Calibri" panose="020F0502020204030204"/>
                <a:cs typeface="Times New Roman" pitchFamily="18" charset="0"/>
              </a:rPr>
              <a:t>tubuly s</a:t>
            </a:r>
            <a:r>
              <a:rPr lang="en-GB" dirty="0">
                <a:solidFill>
                  <a:prstClr val="black"/>
                </a:solidFill>
                <a:latin typeface="Calibri" panose="020F0502020204030204"/>
                <a:cs typeface="Times New Roman" pitchFamily="18" charset="0"/>
              </a:rPr>
              <a:t> </a:t>
            </a:r>
            <a:r>
              <a:rPr lang="en-GB" b="1" dirty="0" err="1">
                <a:solidFill>
                  <a:prstClr val="black"/>
                </a:solidFill>
                <a:latin typeface="Calibri" panose="020F0502020204030204"/>
                <a:cs typeface="Times New Roman" pitchFamily="18" charset="0"/>
              </a:rPr>
              <a:t>Gianuzziho</a:t>
            </a:r>
            <a:r>
              <a:rPr lang="en-GB" b="1" dirty="0">
                <a:solidFill>
                  <a:prstClr val="black"/>
                </a:solidFill>
                <a:latin typeface="Calibri" panose="020F0502020204030204"/>
                <a:cs typeface="Times New Roman" pitchFamily="18" charset="0"/>
              </a:rPr>
              <a:t> </a:t>
            </a:r>
            <a:r>
              <a:rPr lang="en-GB" b="1" dirty="0" err="1">
                <a:solidFill>
                  <a:prstClr val="black"/>
                </a:solidFill>
                <a:latin typeface="Calibri" panose="020F0502020204030204"/>
                <a:cs typeface="Times New Roman" pitchFamily="18" charset="0"/>
              </a:rPr>
              <a:t>lunuly</a:t>
            </a:r>
            <a:endParaRPr lang="cs-CZ" b="1" dirty="0">
              <a:solidFill>
                <a:prstClr val="black"/>
              </a:solidFill>
              <a:latin typeface="Calibri" panose="020F0502020204030204"/>
              <a:cs typeface="Times New Roman" pitchFamily="18" charset="0"/>
            </a:endParaRPr>
          </a:p>
          <a:p>
            <a:pPr marL="285750" indent="-285750" fontAlgn="base">
              <a:spcBef>
                <a:spcPct val="0"/>
              </a:spcBef>
              <a:spcAft>
                <a:spcPct val="0"/>
              </a:spcAft>
              <a:buFont typeface="Arial" panose="020B0604020202020204" pitchFamily="34" charset="0"/>
              <a:buChar char="•"/>
            </a:pPr>
            <a:r>
              <a:rPr lang="cs-CZ" b="1" dirty="0">
                <a:solidFill>
                  <a:prstClr val="black"/>
                </a:solidFill>
                <a:latin typeface="Calibri" panose="020F0502020204030204"/>
                <a:cs typeface="Times New Roman" pitchFamily="18" charset="0"/>
              </a:rPr>
              <a:t>Chybějí v</a:t>
            </a:r>
            <a:r>
              <a:rPr lang="en-GB" b="1" dirty="0" err="1">
                <a:solidFill>
                  <a:prstClr val="black"/>
                </a:solidFill>
                <a:latin typeface="Calibri" panose="020F0502020204030204"/>
                <a:cs typeface="Times New Roman" pitchFamily="18" charset="0"/>
              </a:rPr>
              <a:t>sunut</a:t>
            </a:r>
            <a:r>
              <a:rPr lang="cs-CZ" b="1" dirty="0">
                <a:solidFill>
                  <a:prstClr val="black"/>
                </a:solidFill>
                <a:latin typeface="Calibri" panose="020F0502020204030204"/>
                <a:cs typeface="Times New Roman" pitchFamily="18" charset="0"/>
              </a:rPr>
              <a:t>é </a:t>
            </a:r>
            <a:r>
              <a:rPr lang="en-GB" b="1" dirty="0" err="1">
                <a:solidFill>
                  <a:prstClr val="black"/>
                </a:solidFill>
                <a:latin typeface="Calibri" panose="020F0502020204030204"/>
                <a:cs typeface="Times New Roman" pitchFamily="18" charset="0"/>
              </a:rPr>
              <a:t>vývod</a:t>
            </a:r>
            <a:r>
              <a:rPr lang="cs-CZ" b="1" dirty="0">
                <a:solidFill>
                  <a:prstClr val="black"/>
                </a:solidFill>
                <a:latin typeface="Calibri" panose="020F0502020204030204"/>
                <a:cs typeface="Times New Roman" pitchFamily="18" charset="0"/>
              </a:rPr>
              <a:t>y</a:t>
            </a:r>
            <a:r>
              <a:rPr lang="cs-CZ" dirty="0">
                <a:solidFill>
                  <a:prstClr val="black"/>
                </a:solidFill>
                <a:latin typeface="Calibri" panose="020F0502020204030204"/>
                <a:cs typeface="Times New Roman" pitchFamily="18" charset="0"/>
              </a:rPr>
              <a:t>, </a:t>
            </a:r>
            <a:r>
              <a:rPr lang="en-GB" dirty="0" err="1">
                <a:solidFill>
                  <a:prstClr val="black"/>
                </a:solidFill>
                <a:latin typeface="Calibri" panose="020F0502020204030204"/>
                <a:cs typeface="Times New Roman" pitchFamily="18" charset="0"/>
              </a:rPr>
              <a:t>žíhan</a:t>
            </a:r>
            <a:r>
              <a:rPr lang="cs-CZ" dirty="0">
                <a:solidFill>
                  <a:prstClr val="black"/>
                </a:solidFill>
                <a:latin typeface="Calibri" panose="020F0502020204030204"/>
                <a:cs typeface="Times New Roman" pitchFamily="18" charset="0"/>
              </a:rPr>
              <a:t>é</a:t>
            </a:r>
            <a:r>
              <a:rPr lang="en-GB" dirty="0">
                <a:solidFill>
                  <a:prstClr val="black"/>
                </a:solidFill>
                <a:latin typeface="Calibri" panose="020F0502020204030204"/>
                <a:cs typeface="Times New Roman" pitchFamily="18" charset="0"/>
              </a:rPr>
              <a:t> </a:t>
            </a:r>
            <a:r>
              <a:rPr lang="cs-CZ" dirty="0">
                <a:solidFill>
                  <a:prstClr val="black"/>
                </a:solidFill>
                <a:latin typeface="Calibri" panose="020F0502020204030204"/>
                <a:cs typeface="Times New Roman" pitchFamily="18" charset="0"/>
              </a:rPr>
              <a:t>ano, ale málo </a:t>
            </a:r>
            <a:r>
              <a:rPr lang="en-GB" dirty="0">
                <a:solidFill>
                  <a:prstClr val="black"/>
                </a:solidFill>
                <a:latin typeface="Calibri" panose="020F0502020204030204"/>
                <a:cs typeface="Times New Roman" pitchFamily="18" charset="0"/>
              </a:rPr>
              <a:t>a </a:t>
            </a:r>
            <a:r>
              <a:rPr lang="en-GB" dirty="0" err="1">
                <a:solidFill>
                  <a:prstClr val="black"/>
                </a:solidFill>
                <a:latin typeface="Calibri" panose="020F0502020204030204"/>
                <a:cs typeface="Times New Roman" pitchFamily="18" charset="0"/>
              </a:rPr>
              <a:t>krátké</a:t>
            </a:r>
            <a:endParaRPr lang="cs-CZ" dirty="0">
              <a:solidFill>
                <a:prstClr val="black"/>
              </a:solidFill>
              <a:latin typeface="Calibri" panose="020F0502020204030204"/>
              <a:cs typeface="Times New Roman" pitchFamily="18" charset="0"/>
            </a:endParaRPr>
          </a:p>
          <a:p>
            <a:pPr fontAlgn="base">
              <a:spcBef>
                <a:spcPct val="0"/>
              </a:spcBef>
              <a:spcAft>
                <a:spcPct val="0"/>
              </a:spcAft>
            </a:pPr>
            <a:endParaRPr lang="cs-CZ" dirty="0">
              <a:solidFill>
                <a:prstClr val="black"/>
              </a:solidFill>
              <a:latin typeface="Calibri" panose="020F0502020204030204"/>
              <a:cs typeface="Times New Roman" pitchFamily="18" charset="0"/>
            </a:endParaRPr>
          </a:p>
          <a:p>
            <a:pPr marL="285750" indent="-285750" fontAlgn="base">
              <a:spcBef>
                <a:spcPct val="0"/>
              </a:spcBef>
              <a:spcAft>
                <a:spcPct val="0"/>
              </a:spcAft>
              <a:buFont typeface="Arial" panose="020B0604020202020204" pitchFamily="34" charset="0"/>
              <a:buChar char="•"/>
            </a:pPr>
            <a:r>
              <a:rPr lang="cs-CZ" b="1" dirty="0" err="1">
                <a:solidFill>
                  <a:prstClr val="black"/>
                </a:solidFill>
                <a:latin typeface="Calibri" panose="020F0502020204030204"/>
                <a:cs typeface="Times New Roman" pitchFamily="18" charset="0"/>
              </a:rPr>
              <a:t>Ductus</a:t>
            </a:r>
            <a:r>
              <a:rPr lang="cs-CZ" b="1" dirty="0">
                <a:solidFill>
                  <a:prstClr val="black"/>
                </a:solidFill>
                <a:latin typeface="Calibri" panose="020F0502020204030204"/>
                <a:cs typeface="Times New Roman" pitchFamily="18" charset="0"/>
              </a:rPr>
              <a:t> </a:t>
            </a:r>
            <a:r>
              <a:rPr lang="cs-CZ" b="1" dirty="0" err="1">
                <a:solidFill>
                  <a:prstClr val="black"/>
                </a:solidFill>
                <a:latin typeface="Calibri" panose="020F0502020204030204"/>
                <a:cs typeface="Times New Roman" pitchFamily="18" charset="0"/>
              </a:rPr>
              <a:t>sublingualis</a:t>
            </a:r>
            <a:r>
              <a:rPr lang="cs-CZ" b="1" dirty="0">
                <a:solidFill>
                  <a:prstClr val="black"/>
                </a:solidFill>
                <a:latin typeface="Calibri" panose="020F0502020204030204"/>
                <a:cs typeface="Times New Roman" pitchFamily="18" charset="0"/>
              </a:rPr>
              <a:t> major</a:t>
            </a:r>
            <a:r>
              <a:rPr lang="cs-CZ" dirty="0">
                <a:solidFill>
                  <a:prstClr val="black"/>
                </a:solidFill>
                <a:latin typeface="Calibri" panose="020F0502020204030204"/>
                <a:cs typeface="Times New Roman" pitchFamily="18" charset="0"/>
              </a:rPr>
              <a:t> (</a:t>
            </a:r>
            <a:r>
              <a:rPr lang="cs-CZ" dirty="0" err="1">
                <a:solidFill>
                  <a:prstClr val="black"/>
                </a:solidFill>
                <a:latin typeface="Calibri" panose="020F0502020204030204"/>
                <a:cs typeface="Times New Roman" pitchFamily="18" charset="0"/>
              </a:rPr>
              <a:t>Bartholini</a:t>
            </a:r>
            <a:r>
              <a:rPr lang="cs-CZ" dirty="0">
                <a:solidFill>
                  <a:prstClr val="black"/>
                </a:solidFill>
                <a:latin typeface="Calibri" panose="020F0502020204030204"/>
                <a:cs typeface="Times New Roman" pitchFamily="18" charset="0"/>
              </a:rPr>
              <a:t>)</a:t>
            </a:r>
            <a:endParaRPr lang="cs-CZ" b="1" dirty="0">
              <a:solidFill>
                <a:prstClr val="black"/>
              </a:solidFill>
              <a:latin typeface="Calibri" panose="020F0502020204030204"/>
              <a:cs typeface="Times New Roman" pitchFamily="18" charset="0"/>
            </a:endParaRPr>
          </a:p>
          <a:p>
            <a:pPr marL="285750" indent="-285750" fontAlgn="base">
              <a:spcBef>
                <a:spcPct val="0"/>
              </a:spcBef>
              <a:spcAft>
                <a:spcPct val="0"/>
              </a:spcAft>
              <a:buFont typeface="Arial" panose="020B0604020202020204" pitchFamily="34" charset="0"/>
              <a:buChar char="•"/>
            </a:pPr>
            <a:r>
              <a:rPr lang="cs-CZ" b="1" dirty="0" err="1">
                <a:solidFill>
                  <a:prstClr val="black"/>
                </a:solidFill>
                <a:latin typeface="Calibri" panose="020F0502020204030204"/>
                <a:cs typeface="Times New Roman" pitchFamily="18" charset="0"/>
              </a:rPr>
              <a:t>Ductus</a:t>
            </a:r>
            <a:r>
              <a:rPr lang="cs-CZ" b="1" dirty="0">
                <a:solidFill>
                  <a:prstClr val="black"/>
                </a:solidFill>
                <a:latin typeface="Calibri" panose="020F0502020204030204"/>
                <a:cs typeface="Times New Roman" pitchFamily="18" charset="0"/>
              </a:rPr>
              <a:t> </a:t>
            </a:r>
            <a:r>
              <a:rPr lang="cs-CZ" b="1" dirty="0" err="1">
                <a:solidFill>
                  <a:prstClr val="black"/>
                </a:solidFill>
                <a:latin typeface="Calibri" panose="020F0502020204030204"/>
                <a:cs typeface="Times New Roman" pitchFamily="18" charset="0"/>
              </a:rPr>
              <a:t>sublinguales</a:t>
            </a:r>
            <a:r>
              <a:rPr lang="cs-CZ" b="1" dirty="0">
                <a:solidFill>
                  <a:prstClr val="black"/>
                </a:solidFill>
                <a:latin typeface="Calibri" panose="020F0502020204030204"/>
                <a:cs typeface="Times New Roman" pitchFamily="18" charset="0"/>
              </a:rPr>
              <a:t> </a:t>
            </a:r>
            <a:r>
              <a:rPr lang="cs-CZ" b="1" dirty="0" err="1">
                <a:solidFill>
                  <a:prstClr val="black"/>
                </a:solidFill>
                <a:latin typeface="Calibri" panose="020F0502020204030204"/>
                <a:cs typeface="Times New Roman" pitchFamily="18" charset="0"/>
              </a:rPr>
              <a:t>minores</a:t>
            </a:r>
            <a:r>
              <a:rPr lang="cs-CZ" dirty="0">
                <a:solidFill>
                  <a:prstClr val="black"/>
                </a:solidFill>
                <a:latin typeface="Calibri" panose="020F0502020204030204"/>
                <a:cs typeface="Times New Roman" pitchFamily="18" charset="0"/>
              </a:rPr>
              <a:t> (</a:t>
            </a:r>
            <a:r>
              <a:rPr lang="cs-CZ" dirty="0" err="1">
                <a:solidFill>
                  <a:prstClr val="black"/>
                </a:solidFill>
                <a:latin typeface="Calibri" panose="020F0502020204030204"/>
                <a:cs typeface="Times New Roman" pitchFamily="18" charset="0"/>
              </a:rPr>
              <a:t>Rivini</a:t>
            </a:r>
            <a:r>
              <a:rPr lang="cs-CZ" dirty="0">
                <a:solidFill>
                  <a:prstClr val="black"/>
                </a:solidFill>
                <a:latin typeface="Calibri" panose="020F0502020204030204"/>
                <a:cs typeface="Times New Roman" pitchFamily="18" charset="0"/>
              </a:rPr>
              <a:t>)</a:t>
            </a:r>
          </a:p>
          <a:p>
            <a:pPr fontAlgn="base">
              <a:spcBef>
                <a:spcPct val="0"/>
              </a:spcBef>
              <a:spcAft>
                <a:spcPct val="0"/>
              </a:spcAft>
            </a:pPr>
            <a:endParaRPr lang="en-GB" dirty="0">
              <a:solidFill>
                <a:prstClr val="black"/>
              </a:solidFill>
              <a:latin typeface="Calibri" panose="020F0502020204030204"/>
              <a:cs typeface="Times New Roman" pitchFamily="18" charset="0"/>
            </a:endParaRPr>
          </a:p>
        </p:txBody>
      </p:sp>
      <p:pic>
        <p:nvPicPr>
          <p:cNvPr id="32772" name="Obrázek 4" descr="gllsalivariae.jpg"/>
          <p:cNvPicPr>
            <a:picLocks noChangeAspect="1"/>
          </p:cNvPicPr>
          <p:nvPr/>
        </p:nvPicPr>
        <p:blipFill>
          <a:blip r:embed="rId2" cstate="print"/>
          <a:srcRect l="32082" t="33539"/>
          <a:stretch>
            <a:fillRect/>
          </a:stretch>
        </p:blipFill>
        <p:spPr bwMode="auto">
          <a:xfrm>
            <a:off x="6671076" y="2615736"/>
            <a:ext cx="4527550" cy="4002088"/>
          </a:xfrm>
          <a:prstGeom prst="rect">
            <a:avLst/>
          </a:prstGeom>
          <a:noFill/>
          <a:ln w="9525">
            <a:noFill/>
            <a:miter lim="800000"/>
            <a:headEnd/>
            <a:tailEnd/>
          </a:ln>
        </p:spPr>
      </p:pic>
      <p:sp>
        <p:nvSpPr>
          <p:cNvPr id="32773" name="Line 7"/>
          <p:cNvSpPr>
            <a:spLocks noChangeShapeType="1"/>
          </p:cNvSpPr>
          <p:nvPr/>
        </p:nvSpPr>
        <p:spPr bwMode="auto">
          <a:xfrm flipH="1" flipV="1">
            <a:off x="8544371" y="4727576"/>
            <a:ext cx="1081088" cy="1176337"/>
          </a:xfrm>
          <a:prstGeom prst="line">
            <a:avLst/>
          </a:prstGeom>
          <a:noFill/>
          <a:ln w="76200">
            <a:solidFill>
              <a:srgbClr val="FF00FF"/>
            </a:solidFill>
            <a:round/>
            <a:headEnd/>
            <a:tailEnd type="triangle" w="med" len="med"/>
          </a:ln>
        </p:spPr>
        <p:txBody>
          <a:bodyPr anchor="ctr">
            <a:spAutoFit/>
          </a:bodyPr>
          <a:lstStyle/>
          <a:p>
            <a:pPr algn="ctr" fontAlgn="base">
              <a:spcBef>
                <a:spcPct val="0"/>
              </a:spcBef>
              <a:spcAft>
                <a:spcPct val="0"/>
              </a:spcAft>
            </a:pPr>
            <a:endParaRPr lang="cs-CZ" sz="2000" b="1">
              <a:solidFill>
                <a:prstClr val="black"/>
              </a:solidFill>
              <a:latin typeface="Calibri" panose="020F0502020204030204"/>
              <a:cs typeface="Times New Roman"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glsubling kopie"/>
          <p:cNvPicPr>
            <a:picLocks noChangeAspect="1" noChangeArrowheads="1"/>
          </p:cNvPicPr>
          <p:nvPr/>
        </p:nvPicPr>
        <p:blipFill>
          <a:blip r:embed="rId2" cstate="print">
            <a:lum bright="-10000"/>
          </a:blip>
          <a:srcRect/>
          <a:stretch>
            <a:fillRect/>
          </a:stretch>
        </p:blipFill>
        <p:spPr bwMode="auto">
          <a:xfrm>
            <a:off x="87874" y="1312070"/>
            <a:ext cx="5908116" cy="3962399"/>
          </a:xfrm>
          <a:prstGeom prst="rect">
            <a:avLst/>
          </a:prstGeom>
          <a:noFill/>
          <a:ln w="9525">
            <a:noFill/>
            <a:miter lim="800000"/>
            <a:headEnd/>
            <a:tailEnd/>
          </a:ln>
        </p:spPr>
      </p:pic>
      <p:sp>
        <p:nvSpPr>
          <p:cNvPr id="28675" name="Obdélník 2"/>
          <p:cNvSpPr>
            <a:spLocks noChangeArrowheads="1"/>
          </p:cNvSpPr>
          <p:nvPr/>
        </p:nvSpPr>
        <p:spPr bwMode="auto">
          <a:xfrm>
            <a:off x="4508243" y="142875"/>
            <a:ext cx="2975494"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GB" sz="2400" b="1" dirty="0" err="1">
                <a:solidFill>
                  <a:prstClr val="black"/>
                </a:solidFill>
                <a:latin typeface="Calibri" panose="020F0502020204030204"/>
                <a:cs typeface="Times New Roman" pitchFamily="18" charset="0"/>
              </a:rPr>
              <a:t>Glandula</a:t>
            </a:r>
            <a:r>
              <a:rPr lang="en-GB" sz="2400" b="1" dirty="0">
                <a:solidFill>
                  <a:prstClr val="black"/>
                </a:solidFill>
                <a:latin typeface="Calibri" panose="020F0502020204030204"/>
                <a:cs typeface="Times New Roman" pitchFamily="18" charset="0"/>
              </a:rPr>
              <a:t> </a:t>
            </a:r>
            <a:r>
              <a:rPr lang="en-GB" sz="2400" b="1" dirty="0" err="1">
                <a:solidFill>
                  <a:prstClr val="black"/>
                </a:solidFill>
                <a:latin typeface="Calibri" panose="020F0502020204030204"/>
                <a:cs typeface="Times New Roman" pitchFamily="18" charset="0"/>
              </a:rPr>
              <a:t>sublingualis</a:t>
            </a:r>
            <a:r>
              <a:rPr lang="en-GB" sz="2400" dirty="0">
                <a:solidFill>
                  <a:prstClr val="black"/>
                </a:solidFill>
                <a:latin typeface="Calibri" panose="020F0502020204030204"/>
                <a:cs typeface="Times New Roman" pitchFamily="18" charset="0"/>
              </a:rPr>
              <a:t> </a:t>
            </a:r>
            <a:endParaRPr lang="cs-CZ" sz="2400" dirty="0">
              <a:solidFill>
                <a:prstClr val="black"/>
              </a:solidFill>
              <a:latin typeface="Calibri" panose="020F0502020204030204"/>
              <a:cs typeface="Times New Roman" pitchFamily="18" charset="0"/>
            </a:endParaRPr>
          </a:p>
        </p:txBody>
      </p:sp>
      <p:pic>
        <p:nvPicPr>
          <p:cNvPr id="28677" name="Obrázek 4" descr="Ohe177gl.subl.JPG"/>
          <p:cNvPicPr>
            <a:picLocks noChangeAspect="1"/>
          </p:cNvPicPr>
          <p:nvPr/>
        </p:nvPicPr>
        <p:blipFill>
          <a:blip r:embed="rId3" cstate="print"/>
          <a:srcRect l="4498" r="13048" b="14622"/>
          <a:stretch>
            <a:fillRect/>
          </a:stretch>
        </p:blipFill>
        <p:spPr bwMode="auto">
          <a:xfrm>
            <a:off x="6196012" y="1312070"/>
            <a:ext cx="5740400" cy="39624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1382653253"/>
              </p:ext>
            </p:extLst>
          </p:nvPr>
        </p:nvGraphicFramePr>
        <p:xfrm>
          <a:off x="1631951" y="115888"/>
          <a:ext cx="8964613" cy="6653212"/>
        </p:xfrm>
        <a:graphic>
          <a:graphicData uri="http://schemas.openxmlformats.org/drawingml/2006/table">
            <a:tbl>
              <a:tblPr/>
              <a:tblGrid>
                <a:gridCol w="1446333">
                  <a:extLst>
                    <a:ext uri="{9D8B030D-6E8A-4147-A177-3AD203B41FA5}">
                      <a16:colId xmlns:a16="http://schemas.microsoft.com/office/drawing/2014/main" val="20000"/>
                    </a:ext>
                  </a:extLst>
                </a:gridCol>
                <a:gridCol w="2457134">
                  <a:extLst>
                    <a:ext uri="{9D8B030D-6E8A-4147-A177-3AD203B41FA5}">
                      <a16:colId xmlns:a16="http://schemas.microsoft.com/office/drawing/2014/main" val="20001"/>
                    </a:ext>
                  </a:extLst>
                </a:gridCol>
                <a:gridCol w="2458154">
                  <a:extLst>
                    <a:ext uri="{9D8B030D-6E8A-4147-A177-3AD203B41FA5}">
                      <a16:colId xmlns:a16="http://schemas.microsoft.com/office/drawing/2014/main" val="20002"/>
                    </a:ext>
                  </a:extLst>
                </a:gridCol>
                <a:gridCol w="2602992">
                  <a:extLst>
                    <a:ext uri="{9D8B030D-6E8A-4147-A177-3AD203B41FA5}">
                      <a16:colId xmlns:a16="http://schemas.microsoft.com/office/drawing/2014/main" val="20003"/>
                    </a:ext>
                  </a:extLst>
                </a:gridCol>
              </a:tblGrid>
              <a:tr h="410581">
                <a:tc gridSpan="4">
                  <a:txBody>
                    <a:bodyPr/>
                    <a:lstStyle/>
                    <a:p>
                      <a:pPr indent="215900" algn="ctr">
                        <a:lnSpc>
                          <a:spcPts val="1080"/>
                        </a:lnSpc>
                        <a:spcAft>
                          <a:spcPts val="0"/>
                        </a:spcAft>
                      </a:pPr>
                      <a:endParaRPr lang="en-US" sz="700" b="1" dirty="0">
                        <a:latin typeface="Arial"/>
                        <a:ea typeface="Times New Roman"/>
                        <a:cs typeface="Arial"/>
                      </a:endParaRPr>
                    </a:p>
                    <a:p>
                      <a:pPr indent="215900" algn="ctr">
                        <a:lnSpc>
                          <a:spcPts val="1080"/>
                        </a:lnSpc>
                        <a:spcAft>
                          <a:spcPts val="0"/>
                        </a:spcAft>
                      </a:pPr>
                      <a:r>
                        <a:rPr lang="en-US" sz="2000" b="1" dirty="0">
                          <a:latin typeface="Tahoma"/>
                          <a:ea typeface="Times New Roman"/>
                          <a:cs typeface="Arial"/>
                        </a:rPr>
                        <a:t>Comparison of major salivary glands</a:t>
                      </a:r>
                      <a:endParaRPr lang="cs-CZ" sz="2000" dirty="0">
                        <a:latin typeface="Arial"/>
                        <a:ea typeface="Times New Roman"/>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6949">
                <a:tc>
                  <a:txBody>
                    <a:bodyPr/>
                    <a:lstStyle/>
                    <a:p>
                      <a:pPr indent="215900">
                        <a:spcAft>
                          <a:spcPts val="0"/>
                        </a:spcAft>
                      </a:pPr>
                      <a:endParaRPr lang="cs-CZ" sz="1100" dirty="0">
                        <a:latin typeface="Arial"/>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080"/>
                        </a:lnSpc>
                        <a:spcAft>
                          <a:spcPts val="0"/>
                        </a:spcAft>
                      </a:pPr>
                      <a:r>
                        <a:rPr lang="en-US" sz="1600" b="1" dirty="0">
                          <a:latin typeface="+mj-lt"/>
                          <a:ea typeface="Times New Roman"/>
                          <a:cs typeface="Arial"/>
                        </a:rPr>
                        <a:t>PAROTID</a:t>
                      </a:r>
                      <a:endParaRPr lang="cs-CZ" sz="1600" b="1"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080"/>
                        </a:lnSpc>
                        <a:spcAft>
                          <a:spcPts val="0"/>
                        </a:spcAft>
                      </a:pPr>
                      <a:r>
                        <a:rPr lang="en-US" sz="1600" b="1" dirty="0">
                          <a:latin typeface="+mj-lt"/>
                          <a:ea typeface="Times New Roman"/>
                          <a:cs typeface="Arial"/>
                        </a:rPr>
                        <a:t>SUBMANDIBULAR</a:t>
                      </a:r>
                      <a:endParaRPr lang="cs-CZ" sz="1600" b="1"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080"/>
                        </a:lnSpc>
                        <a:spcAft>
                          <a:spcPts val="0"/>
                        </a:spcAft>
                      </a:pPr>
                      <a:r>
                        <a:rPr lang="en-US" sz="1600" b="1" dirty="0">
                          <a:latin typeface="+mj-lt"/>
                          <a:ea typeface="Times New Roman"/>
                          <a:cs typeface="Arial"/>
                        </a:rPr>
                        <a:t>SUBLINGUAL</a:t>
                      </a:r>
                      <a:endParaRPr lang="cs-CZ" sz="1600" b="1"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61580">
                <a:tc>
                  <a:txBody>
                    <a:bodyPr/>
                    <a:lstStyle/>
                    <a:p>
                      <a:pPr marL="0" indent="0">
                        <a:lnSpc>
                          <a:spcPts val="1920"/>
                        </a:lnSpc>
                        <a:spcBef>
                          <a:spcPts val="600"/>
                        </a:spcBef>
                        <a:spcAft>
                          <a:spcPts val="0"/>
                        </a:spcAft>
                      </a:pPr>
                      <a:r>
                        <a:rPr lang="en-US" sz="1600" b="1" dirty="0">
                          <a:latin typeface="+mj-lt"/>
                          <a:ea typeface="Times New Roman"/>
                          <a:cs typeface="Arial"/>
                        </a:rPr>
                        <a:t>Size</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Largest, encapsulated</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a:latin typeface="+mj-lt"/>
                          <a:ea typeface="Times New Roman"/>
                          <a:cs typeface="Arial"/>
                        </a:rPr>
                        <a:t>Intermediate, encapsulated</a:t>
                      </a:r>
                      <a:endParaRPr lang="cs-CZ" sz="160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Smallest, no capsule</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42370">
                <a:tc>
                  <a:txBody>
                    <a:bodyPr/>
                    <a:lstStyle/>
                    <a:p>
                      <a:pPr marL="0" indent="0">
                        <a:lnSpc>
                          <a:spcPts val="1920"/>
                        </a:lnSpc>
                        <a:spcBef>
                          <a:spcPts val="600"/>
                        </a:spcBef>
                        <a:spcAft>
                          <a:spcPts val="0"/>
                        </a:spcAft>
                      </a:pPr>
                      <a:r>
                        <a:rPr lang="en-US" sz="1600" b="1" dirty="0">
                          <a:latin typeface="+mj-lt"/>
                          <a:ea typeface="Times New Roman"/>
                          <a:cs typeface="Arial"/>
                        </a:rPr>
                        <a:t>Location</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Behind </a:t>
                      </a:r>
                      <a:r>
                        <a:rPr lang="en-US" sz="1600" b="1" dirty="0" err="1">
                          <a:latin typeface="+mj-lt"/>
                          <a:ea typeface="Times New Roman"/>
                          <a:cs typeface="Arial"/>
                        </a:rPr>
                        <a:t>mandibular</a:t>
                      </a:r>
                      <a:r>
                        <a:rPr lang="en-US" sz="1600" b="1" dirty="0">
                          <a:latin typeface="+mj-lt"/>
                          <a:ea typeface="Times New Roman"/>
                          <a:cs typeface="Arial"/>
                        </a:rPr>
                        <a:t> </a:t>
                      </a:r>
                      <a:r>
                        <a:rPr lang="en-US" sz="1600" b="1" dirty="0" err="1">
                          <a:latin typeface="+mj-lt"/>
                          <a:ea typeface="Times New Roman"/>
                          <a:cs typeface="Arial"/>
                        </a:rPr>
                        <a:t>ramus</a:t>
                      </a:r>
                      <a:r>
                        <a:rPr lang="en-US" sz="1600" b="1" dirty="0">
                          <a:latin typeface="+mj-lt"/>
                          <a:ea typeface="Times New Roman"/>
                          <a:cs typeface="Arial"/>
                        </a:rPr>
                        <a:t>, anterior and inferior to ear</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Beneath the mandible</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a:latin typeface="+mj-lt"/>
                          <a:ea typeface="Times New Roman"/>
                          <a:cs typeface="Arial"/>
                        </a:rPr>
                        <a:t>Floor of the mouth</a:t>
                      </a:r>
                      <a:endParaRPr lang="cs-CZ" sz="160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689286">
                <a:tc>
                  <a:txBody>
                    <a:bodyPr/>
                    <a:lstStyle/>
                    <a:p>
                      <a:pPr marL="0" indent="0">
                        <a:lnSpc>
                          <a:spcPts val="1920"/>
                        </a:lnSpc>
                        <a:spcBef>
                          <a:spcPts val="600"/>
                        </a:spcBef>
                        <a:spcAft>
                          <a:spcPts val="0"/>
                        </a:spcAft>
                      </a:pPr>
                      <a:r>
                        <a:rPr lang="en-US" sz="1600" b="1" dirty="0">
                          <a:latin typeface="+mj-lt"/>
                          <a:ea typeface="Times New Roman"/>
                          <a:cs typeface="Arial"/>
                        </a:rPr>
                        <a:t>Main ducts</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a:latin typeface="+mj-lt"/>
                          <a:ea typeface="Times New Roman"/>
                          <a:cs typeface="Arial"/>
                        </a:rPr>
                        <a:t>Parotid duct (Stenson's): opens opposite maxillary second molar on buccal mucosa</a:t>
                      </a:r>
                      <a:endParaRPr lang="cs-CZ" sz="160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err="1">
                          <a:latin typeface="+mj-lt"/>
                          <a:ea typeface="Times New Roman"/>
                          <a:cs typeface="Arial"/>
                        </a:rPr>
                        <a:t>Submandibular</a:t>
                      </a:r>
                      <a:r>
                        <a:rPr lang="en-US" sz="1600" b="1" dirty="0">
                          <a:latin typeface="+mj-lt"/>
                          <a:ea typeface="Times New Roman"/>
                          <a:cs typeface="Arial"/>
                        </a:rPr>
                        <a:t> duct (Wharton's): opens near lingual </a:t>
                      </a:r>
                      <a:r>
                        <a:rPr lang="en-US" sz="1600" b="1" dirty="0" err="1">
                          <a:latin typeface="+mj-lt"/>
                          <a:ea typeface="Times New Roman"/>
                          <a:cs typeface="Arial"/>
                        </a:rPr>
                        <a:t>frenum</a:t>
                      </a:r>
                      <a:r>
                        <a:rPr lang="en-US" sz="1600" b="1" dirty="0">
                          <a:latin typeface="+mj-lt"/>
                          <a:ea typeface="Times New Roman"/>
                          <a:cs typeface="Arial"/>
                        </a:rPr>
                        <a:t> on floor of mouth</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Sublingual duct (</a:t>
                      </a:r>
                      <a:r>
                        <a:rPr lang="en-US" sz="1600" b="1" dirty="0" err="1">
                          <a:latin typeface="+mj-lt"/>
                          <a:ea typeface="Times New Roman"/>
                          <a:cs typeface="Arial"/>
                        </a:rPr>
                        <a:t>Bartholin's</a:t>
                      </a:r>
                      <a:r>
                        <a:rPr lang="en-US" sz="1600" b="1" dirty="0">
                          <a:latin typeface="+mj-lt"/>
                          <a:ea typeface="Times New Roman"/>
                          <a:cs typeface="Arial"/>
                        </a:rPr>
                        <a:t>): opens at same area as </a:t>
                      </a:r>
                      <a:r>
                        <a:rPr lang="en-US" sz="1600" b="1" dirty="0" err="1">
                          <a:latin typeface="+mj-lt"/>
                          <a:ea typeface="Times New Roman"/>
                          <a:cs typeface="Arial"/>
                        </a:rPr>
                        <a:t>submandibular</a:t>
                      </a:r>
                      <a:r>
                        <a:rPr lang="en-US" sz="1600" b="1" dirty="0">
                          <a:latin typeface="+mj-lt"/>
                          <a:ea typeface="Times New Roman"/>
                          <a:cs typeface="Arial"/>
                        </a:rPr>
                        <a:t> duct; may have additional ducts  (</a:t>
                      </a:r>
                      <a:r>
                        <a:rPr lang="en-US" sz="1600" b="1" dirty="0" err="1">
                          <a:latin typeface="+mj-lt"/>
                          <a:ea typeface="Times New Roman"/>
                          <a:cs typeface="Arial"/>
                        </a:rPr>
                        <a:t>Rivini</a:t>
                      </a:r>
                      <a:r>
                        <a:rPr lang="en-US" sz="1600" b="1" dirty="0">
                          <a:latin typeface="+mj-lt"/>
                          <a:ea typeface="Times New Roman"/>
                          <a:cs typeface="Arial"/>
                        </a:rPr>
                        <a:t>) at </a:t>
                      </a:r>
                      <a:r>
                        <a:rPr lang="en-US" sz="1600" b="1" dirty="0" err="1">
                          <a:latin typeface="+mj-lt"/>
                          <a:ea typeface="Times New Roman"/>
                          <a:cs typeface="Arial"/>
                        </a:rPr>
                        <a:t>submandibular</a:t>
                      </a:r>
                      <a:r>
                        <a:rPr lang="en-US" sz="1600" b="1" dirty="0">
                          <a:latin typeface="+mj-lt"/>
                          <a:ea typeface="Times New Roman"/>
                          <a:cs typeface="Arial"/>
                        </a:rPr>
                        <a:t> folds</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61580">
                <a:tc>
                  <a:txBody>
                    <a:bodyPr/>
                    <a:lstStyle/>
                    <a:p>
                      <a:pPr marL="0" indent="0">
                        <a:lnSpc>
                          <a:spcPts val="1920"/>
                        </a:lnSpc>
                        <a:spcBef>
                          <a:spcPts val="600"/>
                        </a:spcBef>
                        <a:spcAft>
                          <a:spcPts val="0"/>
                        </a:spcAft>
                      </a:pPr>
                      <a:r>
                        <a:rPr lang="en-US" sz="1600" b="1" dirty="0">
                          <a:latin typeface="+mj-lt"/>
                          <a:ea typeface="Times New Roman"/>
                          <a:cs typeface="Arial"/>
                        </a:rPr>
                        <a:t>Striated ducts</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a:latin typeface="+mj-lt"/>
                          <a:ea typeface="Times New Roman"/>
                          <a:cs typeface="Arial"/>
                        </a:rPr>
                        <a:t>Short</a:t>
                      </a:r>
                      <a:endParaRPr lang="cs-CZ" sz="160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Long</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Rare or absent</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61580">
                <a:tc>
                  <a:txBody>
                    <a:bodyPr/>
                    <a:lstStyle/>
                    <a:p>
                      <a:pPr marL="0" indent="0">
                        <a:lnSpc>
                          <a:spcPts val="1920"/>
                        </a:lnSpc>
                        <a:spcBef>
                          <a:spcPts val="600"/>
                        </a:spcBef>
                        <a:spcAft>
                          <a:spcPts val="0"/>
                        </a:spcAft>
                      </a:pPr>
                      <a:r>
                        <a:rPr lang="en-US" sz="1600" b="1" dirty="0">
                          <a:latin typeface="+mj-lt"/>
                          <a:ea typeface="Times New Roman"/>
                          <a:cs typeface="Arial"/>
                        </a:rPr>
                        <a:t>Intercalated  ducts</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a:latin typeface="+mj-lt"/>
                          <a:ea typeface="Times New Roman"/>
                          <a:cs typeface="Arial"/>
                        </a:rPr>
                        <a:t>Long</a:t>
                      </a:r>
                      <a:endParaRPr lang="cs-CZ" sz="160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Short</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Absent</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965306">
                <a:tc>
                  <a:txBody>
                    <a:bodyPr/>
                    <a:lstStyle/>
                    <a:p>
                      <a:pPr marL="0" indent="0">
                        <a:lnSpc>
                          <a:spcPts val="1920"/>
                        </a:lnSpc>
                        <a:spcBef>
                          <a:spcPts val="600"/>
                        </a:spcBef>
                        <a:spcAft>
                          <a:spcPts val="0"/>
                        </a:spcAft>
                      </a:pPr>
                      <a:r>
                        <a:rPr lang="en-US" sz="1600" b="1" dirty="0">
                          <a:latin typeface="+mj-lt"/>
                          <a:ea typeface="Times New Roman"/>
                          <a:cs typeface="Arial"/>
                        </a:rPr>
                        <a:t>Feature of gland</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a:latin typeface="+mj-lt"/>
                          <a:ea typeface="Times New Roman"/>
                          <a:cs typeface="Arial"/>
                        </a:rPr>
                        <a:t>True serous</a:t>
                      </a:r>
                      <a:endParaRPr lang="cs-CZ" sz="160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Mixed (the serous component outnumber the mucous) </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Mixed (the mucous component outnumber the serous)</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723980">
                <a:tc>
                  <a:txBody>
                    <a:bodyPr/>
                    <a:lstStyle/>
                    <a:p>
                      <a:pPr marL="0" indent="0">
                        <a:lnSpc>
                          <a:spcPts val="1920"/>
                        </a:lnSpc>
                        <a:spcBef>
                          <a:spcPts val="600"/>
                        </a:spcBef>
                        <a:spcAft>
                          <a:spcPts val="0"/>
                        </a:spcAft>
                      </a:pPr>
                      <a:r>
                        <a:rPr lang="en-US" sz="1600" b="1" dirty="0">
                          <a:latin typeface="+mj-lt"/>
                          <a:ea typeface="Times New Roman"/>
                          <a:cs typeface="Arial"/>
                        </a:rPr>
                        <a:t>% of total saliva volume</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a:latin typeface="+mj-lt"/>
                          <a:ea typeface="Times New Roman"/>
                          <a:cs typeface="Arial"/>
                        </a:rPr>
                        <a:t>25%</a:t>
                      </a:r>
                      <a:endParaRPr lang="cs-CZ" sz="160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55-65%</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15900" algn="ctr">
                        <a:lnSpc>
                          <a:spcPts val="1920"/>
                        </a:lnSpc>
                        <a:spcBef>
                          <a:spcPts val="600"/>
                        </a:spcBef>
                        <a:spcAft>
                          <a:spcPts val="0"/>
                        </a:spcAft>
                      </a:pPr>
                      <a:r>
                        <a:rPr lang="en-US" sz="1600" b="1" dirty="0">
                          <a:latin typeface="+mj-lt"/>
                          <a:ea typeface="Times New Roman"/>
                          <a:cs typeface="Arial"/>
                        </a:rPr>
                        <a:t>5-10%</a:t>
                      </a:r>
                      <a:endParaRPr lang="cs-CZ" sz="1600" dirty="0">
                        <a:latin typeface="+mj-lt"/>
                        <a:ea typeface="Times New Roman"/>
                        <a:cs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4294967295"/>
          </p:nvPr>
        </p:nvSpPr>
        <p:spPr>
          <a:xfrm>
            <a:off x="1631951" y="1981200"/>
            <a:ext cx="8856663" cy="4114800"/>
          </a:xfrm>
        </p:spPr>
        <p:txBody>
          <a:bodyPr/>
          <a:lstStyle/>
          <a:p>
            <a:pPr eaLnBrk="1" hangingPunct="1">
              <a:defRPr/>
            </a:pPr>
            <a:endParaRPr lang="cs-CZ">
              <a:solidFill>
                <a:schemeClr val="tx1">
                  <a:lumMod val="85000"/>
                  <a:lumOff val="15000"/>
                </a:schemeClr>
              </a:solidFill>
            </a:endParaRPr>
          </a:p>
          <a:p>
            <a:pPr eaLnBrk="1" hangingPunct="1">
              <a:defRPr/>
            </a:pPr>
            <a:endParaRPr lang="cs-CZ">
              <a:solidFill>
                <a:schemeClr val="tx1">
                  <a:lumMod val="85000"/>
                  <a:lumOff val="15000"/>
                </a:schemeClr>
              </a:solidFill>
            </a:endParaRPr>
          </a:p>
          <a:p>
            <a:pPr eaLnBrk="1" hangingPunct="1">
              <a:defRPr/>
            </a:pPr>
            <a:endParaRPr lang="en-GB">
              <a:solidFill>
                <a:schemeClr val="tx1">
                  <a:lumMod val="85000"/>
                  <a:lumOff val="15000"/>
                </a:schemeClr>
              </a:solidFill>
            </a:endParaRPr>
          </a:p>
        </p:txBody>
      </p:sp>
      <p:sp>
        <p:nvSpPr>
          <p:cNvPr id="4" name="Rectangle 4">
            <a:extLst>
              <a:ext uri="{FF2B5EF4-FFF2-40B4-BE49-F238E27FC236}">
                <a16:creationId xmlns:a16="http://schemas.microsoft.com/office/drawing/2014/main" id="{8FA02BEE-4743-47AD-832E-D8B012A7A1EC}"/>
              </a:ext>
            </a:extLst>
          </p:cNvPr>
          <p:cNvSpPr>
            <a:spLocks noChangeArrowheads="1"/>
          </p:cNvSpPr>
          <p:nvPr/>
        </p:nvSpPr>
        <p:spPr bwMode="auto">
          <a:xfrm>
            <a:off x="482600" y="304800"/>
            <a:ext cx="11277600" cy="630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cs-CZ" sz="2400" b="1" dirty="0" err="1">
                <a:latin typeface="+mn-lt"/>
              </a:rPr>
              <a:t>Slina</a:t>
            </a:r>
            <a:r>
              <a:rPr lang="cs-CZ" altLang="cs-CZ" sz="2400" b="1" dirty="0">
                <a:latin typeface="+mn-lt"/>
              </a:rPr>
              <a:t> (</a:t>
            </a:r>
            <a:r>
              <a:rPr lang="cs-CZ" altLang="cs-CZ" sz="2400" b="1" dirty="0" err="1">
                <a:latin typeface="+mn-lt"/>
              </a:rPr>
              <a:t>saliva</a:t>
            </a:r>
            <a:r>
              <a:rPr lang="cs-CZ" altLang="cs-CZ" sz="2400" b="1" dirty="0">
                <a:latin typeface="+mn-lt"/>
              </a:rPr>
              <a:t>) </a:t>
            </a:r>
          </a:p>
          <a:p>
            <a:pPr eaLnBrk="1" hangingPunct="1">
              <a:spcBef>
                <a:spcPct val="50000"/>
              </a:spcBef>
              <a:buFontTx/>
              <a:buNone/>
            </a:pPr>
            <a:r>
              <a:rPr lang="cs-CZ" altLang="cs-CZ" sz="1800" b="1" dirty="0">
                <a:latin typeface="+mn-lt"/>
              </a:rPr>
              <a:t>P</a:t>
            </a:r>
            <a:r>
              <a:rPr lang="en-GB" altLang="cs-CZ" sz="1800" b="1" dirty="0" err="1">
                <a:latin typeface="+mn-lt"/>
              </a:rPr>
              <a:t>rodukt</a:t>
            </a:r>
            <a:r>
              <a:rPr lang="en-GB" altLang="cs-CZ" sz="1800" b="1" dirty="0">
                <a:latin typeface="+mn-lt"/>
              </a:rPr>
              <a:t> </a:t>
            </a:r>
            <a:r>
              <a:rPr lang="en-GB" altLang="cs-CZ" sz="1800" b="1" dirty="0" err="1">
                <a:latin typeface="+mn-lt"/>
              </a:rPr>
              <a:t>všech</a:t>
            </a:r>
            <a:r>
              <a:rPr lang="en-GB" altLang="cs-CZ" sz="1800" b="1" dirty="0">
                <a:latin typeface="+mn-lt"/>
              </a:rPr>
              <a:t> </a:t>
            </a:r>
            <a:r>
              <a:rPr lang="en-GB" altLang="cs-CZ" sz="1800" b="1" dirty="0" err="1">
                <a:latin typeface="+mn-lt"/>
              </a:rPr>
              <a:t>slinných</a:t>
            </a:r>
            <a:r>
              <a:rPr lang="en-GB" altLang="cs-CZ" sz="1800" b="1" dirty="0">
                <a:latin typeface="+mn-lt"/>
              </a:rPr>
              <a:t> </a:t>
            </a:r>
            <a:r>
              <a:rPr lang="en-GB" altLang="cs-CZ" sz="1800" b="1" dirty="0" err="1">
                <a:latin typeface="+mn-lt"/>
              </a:rPr>
              <a:t>žláz</a:t>
            </a:r>
            <a:r>
              <a:rPr lang="en-GB" altLang="cs-CZ" sz="1800" b="1" dirty="0">
                <a:latin typeface="+mn-lt"/>
              </a:rPr>
              <a:t> </a:t>
            </a:r>
            <a:r>
              <a:rPr lang="en-GB" altLang="cs-CZ" sz="1800" b="1" dirty="0" err="1">
                <a:latin typeface="+mn-lt"/>
              </a:rPr>
              <a:t>ústní</a:t>
            </a:r>
            <a:r>
              <a:rPr lang="en-GB" altLang="cs-CZ" sz="1800" b="1" dirty="0">
                <a:latin typeface="+mn-lt"/>
              </a:rPr>
              <a:t> </a:t>
            </a:r>
            <a:r>
              <a:rPr lang="en-GB" altLang="cs-CZ" sz="1800" b="1" dirty="0" err="1">
                <a:latin typeface="+mn-lt"/>
              </a:rPr>
              <a:t>dutiny</a:t>
            </a:r>
            <a:endParaRPr lang="cs-CZ" altLang="cs-CZ" sz="1800" b="1" dirty="0">
              <a:latin typeface="+mn-lt"/>
            </a:endParaRPr>
          </a:p>
          <a:p>
            <a:pPr eaLnBrk="1" hangingPunct="1">
              <a:spcBef>
                <a:spcPct val="50000"/>
              </a:spcBef>
              <a:buFontTx/>
              <a:buNone/>
            </a:pPr>
            <a:r>
              <a:rPr lang="en-GB" altLang="cs-CZ" sz="1800" dirty="0">
                <a:latin typeface="+mn-lt"/>
              </a:rPr>
              <a:t>1,0–1,5 </a:t>
            </a:r>
            <a:r>
              <a:rPr lang="en-GB" altLang="cs-CZ" sz="1800" dirty="0" err="1">
                <a:latin typeface="+mn-lt"/>
              </a:rPr>
              <a:t>litr</a:t>
            </a:r>
            <a:r>
              <a:rPr lang="cs-CZ" altLang="cs-CZ" sz="1800" dirty="0">
                <a:latin typeface="+mn-lt"/>
              </a:rPr>
              <a:t>/den</a:t>
            </a:r>
            <a:r>
              <a:rPr lang="en-GB" altLang="cs-CZ" sz="1800" dirty="0">
                <a:latin typeface="+mn-lt"/>
              </a:rPr>
              <a:t> (0,3 - 0,6 ml/min)</a:t>
            </a:r>
            <a:endParaRPr lang="cs-CZ" altLang="cs-CZ" sz="1800" dirty="0">
              <a:latin typeface="+mn-lt"/>
            </a:endParaRPr>
          </a:p>
          <a:p>
            <a:pPr eaLnBrk="1" hangingPunct="1">
              <a:spcBef>
                <a:spcPct val="50000"/>
              </a:spcBef>
              <a:buFontTx/>
              <a:buNone/>
            </a:pPr>
            <a:r>
              <a:rPr lang="cs-CZ" altLang="cs-CZ" sz="1800" dirty="0">
                <a:latin typeface="+mn-lt"/>
              </a:rPr>
              <a:t>M</a:t>
            </a:r>
            <a:r>
              <a:rPr lang="en-GB" altLang="cs-CZ" sz="1800" dirty="0" err="1">
                <a:latin typeface="+mn-lt"/>
              </a:rPr>
              <a:t>alé</a:t>
            </a:r>
            <a:r>
              <a:rPr lang="en-GB" altLang="cs-CZ" sz="1800" dirty="0">
                <a:latin typeface="+mn-lt"/>
              </a:rPr>
              <a:t> </a:t>
            </a:r>
            <a:r>
              <a:rPr lang="en-GB" altLang="cs-CZ" sz="1800" dirty="0" err="1">
                <a:latin typeface="+mn-lt"/>
              </a:rPr>
              <a:t>žlázy</a:t>
            </a:r>
            <a:r>
              <a:rPr lang="en-GB" altLang="cs-CZ" sz="1800" dirty="0">
                <a:latin typeface="+mn-lt"/>
              </a:rPr>
              <a:t> 10% / </a:t>
            </a:r>
            <a:r>
              <a:rPr lang="en-GB" altLang="cs-CZ" sz="1800" dirty="0" err="1">
                <a:latin typeface="+mn-lt"/>
              </a:rPr>
              <a:t>velké</a:t>
            </a:r>
            <a:r>
              <a:rPr lang="en-GB" altLang="cs-CZ" sz="1800" dirty="0">
                <a:latin typeface="+mn-lt"/>
              </a:rPr>
              <a:t> </a:t>
            </a:r>
            <a:r>
              <a:rPr lang="en-GB" altLang="cs-CZ" sz="1800" dirty="0" err="1">
                <a:latin typeface="+mn-lt"/>
              </a:rPr>
              <a:t>žlázy</a:t>
            </a:r>
            <a:r>
              <a:rPr lang="en-GB" altLang="cs-CZ" sz="1800" dirty="0">
                <a:latin typeface="+mn-lt"/>
              </a:rPr>
              <a:t> 90% </a:t>
            </a:r>
            <a:r>
              <a:rPr lang="pt-BR" altLang="cs-CZ" sz="1800" dirty="0">
                <a:latin typeface="+mn-lt"/>
              </a:rPr>
              <a:t>(gl. parotis 25</a:t>
            </a:r>
            <a:r>
              <a:rPr lang="cs-CZ" altLang="cs-CZ" sz="1800" dirty="0">
                <a:latin typeface="+mn-lt"/>
              </a:rPr>
              <a:t> </a:t>
            </a:r>
            <a:r>
              <a:rPr lang="pt-BR" altLang="cs-CZ" sz="1800" dirty="0">
                <a:latin typeface="+mn-lt"/>
              </a:rPr>
              <a:t>%, gl. submand. 60-65</a:t>
            </a:r>
            <a:r>
              <a:rPr lang="cs-CZ" altLang="cs-CZ" sz="1800" dirty="0">
                <a:latin typeface="+mn-lt"/>
              </a:rPr>
              <a:t> </a:t>
            </a:r>
            <a:r>
              <a:rPr lang="pt-BR" altLang="cs-CZ" sz="1800" dirty="0">
                <a:latin typeface="+mn-lt"/>
              </a:rPr>
              <a:t>%, gl. sublingualis 10</a:t>
            </a:r>
            <a:r>
              <a:rPr lang="cs-CZ" altLang="cs-CZ" sz="1800" dirty="0">
                <a:latin typeface="+mn-lt"/>
              </a:rPr>
              <a:t> </a:t>
            </a:r>
            <a:r>
              <a:rPr lang="pt-BR" altLang="cs-CZ" sz="1800" dirty="0">
                <a:latin typeface="+mn-lt"/>
              </a:rPr>
              <a:t>%)</a:t>
            </a:r>
            <a:endParaRPr lang="en-GB" altLang="cs-CZ" sz="1800" dirty="0">
              <a:latin typeface="+mn-lt"/>
            </a:endParaRPr>
          </a:p>
          <a:p>
            <a:pPr>
              <a:spcBef>
                <a:spcPct val="50000"/>
              </a:spcBef>
              <a:buNone/>
            </a:pPr>
            <a:r>
              <a:rPr lang="cs-CZ" sz="1800" dirty="0">
                <a:solidFill>
                  <a:schemeClr val="tx1">
                    <a:lumMod val="85000"/>
                    <a:lumOff val="15000"/>
                  </a:schemeClr>
                </a:solidFill>
                <a:latin typeface="+mn-lt"/>
              </a:rPr>
              <a:t>Č</a:t>
            </a:r>
            <a:r>
              <a:rPr lang="en-GB" sz="1800" dirty="0" err="1">
                <a:solidFill>
                  <a:schemeClr val="tx1">
                    <a:lumMod val="85000"/>
                    <a:lumOff val="15000"/>
                  </a:schemeClr>
                </a:solidFill>
                <a:latin typeface="+mn-lt"/>
              </a:rPr>
              <a:t>irá</a:t>
            </a:r>
            <a:r>
              <a:rPr lang="en-GB" sz="1800" dirty="0">
                <a:solidFill>
                  <a:schemeClr val="tx1">
                    <a:lumMod val="85000"/>
                    <a:lumOff val="15000"/>
                  </a:schemeClr>
                </a:solidFill>
                <a:latin typeface="+mn-lt"/>
              </a:rPr>
              <a:t> </a:t>
            </a:r>
            <a:r>
              <a:rPr lang="en-GB" sz="1800" dirty="0" err="1">
                <a:solidFill>
                  <a:schemeClr val="tx1">
                    <a:lumMod val="85000"/>
                    <a:lumOff val="15000"/>
                  </a:schemeClr>
                </a:solidFill>
                <a:latin typeface="+mn-lt"/>
              </a:rPr>
              <a:t>nebo</a:t>
            </a:r>
            <a:r>
              <a:rPr lang="en-GB" sz="1800" dirty="0">
                <a:solidFill>
                  <a:schemeClr val="tx1">
                    <a:lumMod val="85000"/>
                    <a:lumOff val="15000"/>
                  </a:schemeClr>
                </a:solidFill>
                <a:latin typeface="+mn-lt"/>
              </a:rPr>
              <a:t> </a:t>
            </a:r>
            <a:r>
              <a:rPr lang="cs-CZ" sz="1800" dirty="0">
                <a:solidFill>
                  <a:schemeClr val="tx1">
                    <a:lumMod val="85000"/>
                    <a:lumOff val="15000"/>
                  </a:schemeClr>
                </a:solidFill>
                <a:latin typeface="+mn-lt"/>
              </a:rPr>
              <a:t>lehce</a:t>
            </a:r>
            <a:r>
              <a:rPr lang="en-GB" sz="1800" dirty="0">
                <a:solidFill>
                  <a:schemeClr val="tx1">
                    <a:lumMod val="85000"/>
                    <a:lumOff val="15000"/>
                  </a:schemeClr>
                </a:solidFill>
                <a:latin typeface="+mn-lt"/>
              </a:rPr>
              <a:t> </a:t>
            </a:r>
            <a:r>
              <a:rPr lang="en-GB" sz="1800" dirty="0" err="1">
                <a:solidFill>
                  <a:schemeClr val="tx1">
                    <a:lumMod val="85000"/>
                    <a:lumOff val="15000"/>
                  </a:schemeClr>
                </a:solidFill>
                <a:latin typeface="+mn-lt"/>
              </a:rPr>
              <a:t>opaleskující</a:t>
            </a:r>
            <a:r>
              <a:rPr lang="en-GB" sz="1800" dirty="0">
                <a:solidFill>
                  <a:schemeClr val="tx1">
                    <a:lumMod val="85000"/>
                    <a:lumOff val="15000"/>
                  </a:schemeClr>
                </a:solidFill>
                <a:latin typeface="+mn-lt"/>
              </a:rPr>
              <a:t> </a:t>
            </a:r>
            <a:r>
              <a:rPr lang="en-GB" sz="1800" dirty="0" err="1">
                <a:solidFill>
                  <a:schemeClr val="tx1">
                    <a:lumMod val="85000"/>
                    <a:lumOff val="15000"/>
                  </a:schemeClr>
                </a:solidFill>
                <a:latin typeface="+mn-lt"/>
              </a:rPr>
              <a:t>viskózní</a:t>
            </a:r>
            <a:r>
              <a:rPr lang="en-GB" sz="1800" dirty="0">
                <a:solidFill>
                  <a:schemeClr val="tx1">
                    <a:lumMod val="85000"/>
                    <a:lumOff val="15000"/>
                  </a:schemeClr>
                </a:solidFill>
                <a:latin typeface="+mn-lt"/>
              </a:rPr>
              <a:t> </a:t>
            </a:r>
            <a:r>
              <a:rPr lang="en-GB" sz="1800" dirty="0" err="1">
                <a:solidFill>
                  <a:schemeClr val="tx1">
                    <a:lumMod val="85000"/>
                    <a:lumOff val="15000"/>
                  </a:schemeClr>
                </a:solidFill>
                <a:latin typeface="+mn-lt"/>
              </a:rPr>
              <a:t>tekutina</a:t>
            </a:r>
            <a:r>
              <a:rPr lang="cs-CZ" altLang="cs-CZ" sz="1800" dirty="0">
                <a:latin typeface="+mn-lt"/>
              </a:rPr>
              <a:t>, </a:t>
            </a:r>
            <a:r>
              <a:rPr lang="cs-CZ" altLang="cs-CZ" sz="1800" dirty="0" err="1">
                <a:latin typeface="+mn-lt"/>
              </a:rPr>
              <a:t>slab</a:t>
            </a:r>
            <a:r>
              <a:rPr lang="en-GB" altLang="cs-CZ" sz="1800" dirty="0">
                <a:latin typeface="+mn-lt"/>
              </a:rPr>
              <a:t>ě </a:t>
            </a:r>
            <a:r>
              <a:rPr lang="en-GB" altLang="cs-CZ" sz="1800" dirty="0" err="1">
                <a:latin typeface="+mn-lt"/>
              </a:rPr>
              <a:t>kyselé</a:t>
            </a:r>
            <a:r>
              <a:rPr lang="en-GB" altLang="cs-CZ" sz="1800" dirty="0">
                <a:latin typeface="+mn-lt"/>
              </a:rPr>
              <a:t> pH</a:t>
            </a:r>
            <a:r>
              <a:rPr lang="cs-CZ" altLang="cs-CZ" sz="1800" dirty="0">
                <a:latin typeface="+mn-lt"/>
              </a:rPr>
              <a:t>: 6,8</a:t>
            </a:r>
            <a:r>
              <a:rPr lang="en-GB" altLang="cs-CZ" sz="1800" dirty="0">
                <a:latin typeface="+mn-lt"/>
              </a:rPr>
              <a:t> </a:t>
            </a:r>
            <a:r>
              <a:rPr lang="cs-CZ" altLang="cs-CZ" sz="1800" dirty="0">
                <a:latin typeface="+mn-lt"/>
              </a:rPr>
              <a:t>(</a:t>
            </a:r>
            <a:r>
              <a:rPr lang="en-GB" altLang="cs-CZ" sz="1800" dirty="0">
                <a:latin typeface="+mn-lt"/>
              </a:rPr>
              <a:t>6,</a:t>
            </a:r>
            <a:r>
              <a:rPr lang="cs-CZ" altLang="cs-CZ" sz="1800" dirty="0">
                <a:latin typeface="+mn-lt"/>
              </a:rPr>
              <a:t>5 – 7,2) </a:t>
            </a:r>
          </a:p>
          <a:p>
            <a:pPr eaLnBrk="1" hangingPunct="1">
              <a:spcBef>
                <a:spcPct val="50000"/>
              </a:spcBef>
              <a:buFontTx/>
              <a:buNone/>
            </a:pPr>
            <a:r>
              <a:rPr lang="cs-CZ" altLang="cs-CZ" sz="1800" dirty="0">
                <a:latin typeface="+mn-lt"/>
              </a:rPr>
              <a:t>S</a:t>
            </a:r>
            <a:r>
              <a:rPr lang="en-GB" altLang="cs-CZ" sz="1800" dirty="0" err="1">
                <a:latin typeface="+mn-lt"/>
              </a:rPr>
              <a:t>kládá</a:t>
            </a:r>
            <a:r>
              <a:rPr lang="en-GB" altLang="cs-CZ" sz="1800" dirty="0">
                <a:latin typeface="+mn-lt"/>
              </a:rPr>
              <a:t> se </a:t>
            </a:r>
            <a:r>
              <a:rPr lang="en-GB" altLang="cs-CZ" sz="1800" dirty="0" err="1">
                <a:latin typeface="+mn-lt"/>
              </a:rPr>
              <a:t>ze</a:t>
            </a:r>
            <a:r>
              <a:rPr lang="en-GB" altLang="cs-CZ" sz="1800" dirty="0">
                <a:latin typeface="+mn-lt"/>
              </a:rPr>
              <a:t> </a:t>
            </a:r>
            <a:r>
              <a:rPr lang="cs-CZ" altLang="cs-CZ" sz="1800" b="1" dirty="0">
                <a:solidFill>
                  <a:schemeClr val="tx1">
                    <a:lumMod val="85000"/>
                    <a:lumOff val="15000"/>
                  </a:schemeClr>
                </a:solidFill>
                <a:latin typeface="+mn-lt"/>
              </a:rPr>
              <a:t>složky</a:t>
            </a:r>
            <a:r>
              <a:rPr lang="en-GB" altLang="cs-CZ" sz="1800" dirty="0">
                <a:solidFill>
                  <a:schemeClr val="tx1">
                    <a:lumMod val="85000"/>
                    <a:lumOff val="15000"/>
                  </a:schemeClr>
                </a:solidFill>
                <a:latin typeface="+mn-lt"/>
              </a:rPr>
              <a:t> </a:t>
            </a:r>
            <a:r>
              <a:rPr lang="en-GB" altLang="cs-CZ" sz="1800" b="1" dirty="0" err="1">
                <a:solidFill>
                  <a:schemeClr val="tx1">
                    <a:lumMod val="85000"/>
                    <a:lumOff val="15000"/>
                  </a:schemeClr>
                </a:solidFill>
                <a:latin typeface="+mn-lt"/>
              </a:rPr>
              <a:t>tekuté</a:t>
            </a:r>
            <a:r>
              <a:rPr lang="en-GB" altLang="cs-CZ" sz="1800" b="1" dirty="0">
                <a:solidFill>
                  <a:schemeClr val="tx1">
                    <a:lumMod val="85000"/>
                    <a:lumOff val="15000"/>
                  </a:schemeClr>
                </a:solidFill>
                <a:latin typeface="+mn-lt"/>
              </a:rPr>
              <a:t> a </a:t>
            </a:r>
            <a:r>
              <a:rPr lang="en-GB" altLang="cs-CZ" sz="1800" b="1" dirty="0" err="1">
                <a:solidFill>
                  <a:schemeClr val="tx1">
                    <a:lumMod val="85000"/>
                    <a:lumOff val="15000"/>
                  </a:schemeClr>
                </a:solidFill>
                <a:latin typeface="+mn-lt"/>
              </a:rPr>
              <a:t>formované</a:t>
            </a:r>
            <a:r>
              <a:rPr lang="cs-CZ" altLang="cs-CZ" sz="1800" dirty="0">
                <a:solidFill>
                  <a:schemeClr val="tx1">
                    <a:lumMod val="85000"/>
                    <a:lumOff val="15000"/>
                  </a:schemeClr>
                </a:solidFill>
                <a:latin typeface="+mn-lt"/>
              </a:rPr>
              <a:t>:                                                                 </a:t>
            </a:r>
          </a:p>
          <a:p>
            <a:pPr eaLnBrk="1" hangingPunct="1">
              <a:lnSpc>
                <a:spcPct val="60000"/>
              </a:lnSpc>
              <a:spcBef>
                <a:spcPct val="50000"/>
              </a:spcBef>
              <a:buFontTx/>
              <a:buNone/>
            </a:pPr>
            <a:r>
              <a:rPr lang="cs-CZ" altLang="cs-CZ" sz="1800" u="sng" dirty="0">
                <a:latin typeface="+mn-lt"/>
              </a:rPr>
              <a:t>T</a:t>
            </a:r>
            <a:r>
              <a:rPr lang="en-GB" altLang="cs-CZ" sz="1800" u="sng" dirty="0" err="1">
                <a:latin typeface="+mn-lt"/>
              </a:rPr>
              <a:t>ekut</a:t>
            </a:r>
            <a:r>
              <a:rPr lang="cs-CZ" altLang="cs-CZ" sz="1800" u="sng" dirty="0">
                <a:latin typeface="+mn-lt"/>
              </a:rPr>
              <a:t>á</a:t>
            </a:r>
            <a:r>
              <a:rPr lang="cs-CZ" altLang="cs-CZ" sz="1800" dirty="0">
                <a:latin typeface="+mn-lt"/>
              </a:rPr>
              <a:t>:   </a:t>
            </a:r>
            <a:r>
              <a:rPr lang="en-GB" altLang="cs-CZ" sz="1800" b="1" dirty="0" err="1">
                <a:latin typeface="+mn-lt"/>
              </a:rPr>
              <a:t>voda</a:t>
            </a:r>
            <a:r>
              <a:rPr lang="cs-CZ" altLang="cs-CZ" sz="1800" b="1" dirty="0">
                <a:latin typeface="+mn-lt"/>
              </a:rPr>
              <a:t>  </a:t>
            </a:r>
            <a:r>
              <a:rPr lang="cs-CZ" altLang="cs-CZ" sz="1800" dirty="0">
                <a:latin typeface="+mn-lt"/>
              </a:rPr>
              <a:t>(95%) </a:t>
            </a:r>
            <a:r>
              <a:rPr lang="cs-CZ" altLang="cs-CZ" sz="1800" b="1" dirty="0">
                <a:latin typeface="+mn-lt"/>
              </a:rPr>
              <a:t>+</a:t>
            </a:r>
            <a:r>
              <a:rPr lang="en-GB" altLang="cs-CZ" sz="1800" b="1" dirty="0">
                <a:latin typeface="+mn-lt"/>
              </a:rPr>
              <a:t> </a:t>
            </a:r>
            <a:r>
              <a:rPr lang="cs-CZ" altLang="cs-CZ" sz="1800" b="1" dirty="0">
                <a:latin typeface="+mn-lt"/>
              </a:rPr>
              <a:t>ionty</a:t>
            </a:r>
            <a:r>
              <a:rPr lang="cs-CZ" altLang="cs-CZ" sz="1800" dirty="0">
                <a:latin typeface="+mn-lt"/>
              </a:rPr>
              <a:t>  - </a:t>
            </a:r>
            <a:r>
              <a:rPr lang="cs-CZ" altLang="cs-CZ" sz="1800" b="1" dirty="0">
                <a:latin typeface="+mn-lt"/>
              </a:rPr>
              <a:t>Na</a:t>
            </a:r>
            <a:r>
              <a:rPr lang="cs-CZ" altLang="cs-CZ" sz="1800" b="1" baseline="30000" dirty="0">
                <a:latin typeface="+mn-lt"/>
              </a:rPr>
              <a:t>+</a:t>
            </a:r>
            <a:r>
              <a:rPr lang="cs-CZ" altLang="cs-CZ" sz="1800" b="1" dirty="0">
                <a:latin typeface="+mn-lt"/>
              </a:rPr>
              <a:t>, K</a:t>
            </a:r>
            <a:r>
              <a:rPr lang="cs-CZ" altLang="cs-CZ" sz="1800" b="1" baseline="30000" dirty="0">
                <a:latin typeface="+mn-lt"/>
              </a:rPr>
              <a:t>+ </a:t>
            </a:r>
            <a:r>
              <a:rPr lang="cs-CZ" altLang="cs-CZ" sz="1800" b="1" dirty="0">
                <a:latin typeface="+mn-lt"/>
              </a:rPr>
              <a:t>, Cl</a:t>
            </a:r>
            <a:r>
              <a:rPr lang="cs-CZ" altLang="cs-CZ" sz="1800" b="1" baseline="30000" dirty="0">
                <a:latin typeface="+mn-lt"/>
              </a:rPr>
              <a:t>-</a:t>
            </a:r>
            <a:r>
              <a:rPr lang="cs-CZ" altLang="cs-CZ" sz="1800" b="1" dirty="0">
                <a:latin typeface="+mn-lt"/>
              </a:rPr>
              <a:t>, Ca</a:t>
            </a:r>
            <a:r>
              <a:rPr lang="cs-CZ" altLang="cs-CZ" sz="1800" b="1" baseline="30000" dirty="0">
                <a:latin typeface="+mn-lt"/>
              </a:rPr>
              <a:t>2+</a:t>
            </a:r>
            <a:r>
              <a:rPr lang="cs-CZ" altLang="cs-CZ" sz="1800" b="1" dirty="0">
                <a:latin typeface="+mn-lt"/>
              </a:rPr>
              <a:t>, Mg</a:t>
            </a:r>
            <a:r>
              <a:rPr lang="cs-CZ" altLang="cs-CZ" sz="1800" b="1" baseline="30000" dirty="0">
                <a:latin typeface="+mn-lt"/>
              </a:rPr>
              <a:t>2+</a:t>
            </a:r>
            <a:r>
              <a:rPr lang="cs-CZ" altLang="cs-CZ" sz="1800" b="1" dirty="0">
                <a:latin typeface="+mn-lt"/>
              </a:rPr>
              <a:t>, HCO</a:t>
            </a:r>
            <a:r>
              <a:rPr lang="cs-CZ" altLang="cs-CZ" sz="1800" b="1" baseline="-40000" dirty="0">
                <a:latin typeface="+mn-lt"/>
              </a:rPr>
              <a:t>3</a:t>
            </a:r>
            <a:r>
              <a:rPr lang="cs-CZ" altLang="cs-CZ" sz="1800" b="1" baseline="48000" dirty="0">
                <a:latin typeface="+mn-lt"/>
              </a:rPr>
              <a:t>-</a:t>
            </a:r>
            <a:r>
              <a:rPr lang="cs-CZ" altLang="cs-CZ" sz="1800" b="1" dirty="0">
                <a:latin typeface="+mn-lt"/>
              </a:rPr>
              <a:t>, aj. </a:t>
            </a:r>
            <a:r>
              <a:rPr lang="cs-CZ" altLang="cs-CZ" sz="1800" dirty="0">
                <a:latin typeface="+mn-lt"/>
              </a:rPr>
              <a:t>                                                                             </a:t>
            </a:r>
          </a:p>
          <a:p>
            <a:pPr eaLnBrk="1" hangingPunct="1">
              <a:spcBef>
                <a:spcPct val="50000"/>
              </a:spcBef>
              <a:buFontTx/>
              <a:buNone/>
            </a:pPr>
            <a:r>
              <a:rPr lang="cs-CZ" altLang="cs-CZ" sz="1800" dirty="0">
                <a:latin typeface="+mn-lt"/>
              </a:rPr>
              <a:t>	</a:t>
            </a:r>
            <a:r>
              <a:rPr lang="en-GB" altLang="cs-CZ" sz="1800" b="1" dirty="0" err="1">
                <a:latin typeface="+mn-lt"/>
              </a:rPr>
              <a:t>bílkoviny</a:t>
            </a:r>
            <a:r>
              <a:rPr lang="cs-CZ" altLang="cs-CZ" sz="1800" dirty="0">
                <a:latin typeface="+mn-lt"/>
              </a:rPr>
              <a:t>: </a:t>
            </a:r>
            <a:r>
              <a:rPr lang="en-GB" altLang="cs-CZ" sz="1800" b="1" dirty="0" err="1">
                <a:latin typeface="+mn-lt"/>
              </a:rPr>
              <a:t>amyláza</a:t>
            </a:r>
            <a:r>
              <a:rPr lang="cs-CZ" altLang="cs-CZ" sz="1800" b="1" dirty="0">
                <a:latin typeface="+mn-lt"/>
              </a:rPr>
              <a:t> </a:t>
            </a:r>
            <a:r>
              <a:rPr lang="cs-CZ" altLang="cs-CZ" sz="1800" dirty="0">
                <a:latin typeface="+mn-lt"/>
              </a:rPr>
              <a:t>(ptyalin)</a:t>
            </a:r>
            <a:r>
              <a:rPr lang="en-GB" altLang="cs-CZ" sz="1800" dirty="0">
                <a:latin typeface="+mn-lt"/>
              </a:rPr>
              <a:t> a </a:t>
            </a:r>
            <a:r>
              <a:rPr lang="en-GB" altLang="cs-CZ" sz="1800" dirty="0" err="1">
                <a:latin typeface="+mn-lt"/>
              </a:rPr>
              <a:t>maltáza</a:t>
            </a:r>
            <a:r>
              <a:rPr lang="cs-CZ" altLang="cs-CZ" sz="1800" dirty="0">
                <a:latin typeface="+mn-lt"/>
              </a:rPr>
              <a:t>, peroxidáza,	lysozym, </a:t>
            </a:r>
            <a:r>
              <a:rPr lang="cs-CZ" altLang="cs-CZ" sz="1800" dirty="0" err="1">
                <a:latin typeface="+mn-lt"/>
              </a:rPr>
              <a:t>laktoferin</a:t>
            </a:r>
            <a:endParaRPr lang="cs-CZ" altLang="cs-CZ" sz="1800" dirty="0">
              <a:latin typeface="+mn-lt"/>
            </a:endParaRPr>
          </a:p>
          <a:p>
            <a:pPr eaLnBrk="1" hangingPunct="1">
              <a:spcBef>
                <a:spcPct val="50000"/>
              </a:spcBef>
              <a:buFontTx/>
              <a:buNone/>
            </a:pPr>
            <a:r>
              <a:rPr lang="cs-CZ" altLang="cs-CZ" sz="1800" dirty="0">
                <a:latin typeface="+mn-lt"/>
              </a:rPr>
              <a:t>	</a:t>
            </a:r>
            <a:r>
              <a:rPr lang="en-GB" altLang="cs-CZ" sz="1800" b="1" dirty="0" err="1">
                <a:latin typeface="+mn-lt"/>
              </a:rPr>
              <a:t>glykoproteiny</a:t>
            </a:r>
            <a:r>
              <a:rPr lang="en-GB" altLang="cs-CZ" sz="1800" dirty="0">
                <a:latin typeface="+mn-lt"/>
              </a:rPr>
              <a:t> </a:t>
            </a:r>
            <a:r>
              <a:rPr lang="cs-CZ" altLang="cs-CZ" sz="1800" dirty="0">
                <a:latin typeface="+mn-lt"/>
              </a:rPr>
              <a:t>– hlen (</a:t>
            </a:r>
            <a:r>
              <a:rPr lang="en-GB" altLang="cs-CZ" sz="1800" dirty="0">
                <a:latin typeface="+mn-lt"/>
              </a:rPr>
              <a:t>mucin) </a:t>
            </a:r>
            <a:endParaRPr lang="cs-CZ" altLang="cs-CZ" sz="1800" dirty="0">
              <a:latin typeface="+mn-lt"/>
            </a:endParaRPr>
          </a:p>
          <a:p>
            <a:pPr eaLnBrk="1" hangingPunct="1">
              <a:spcBef>
                <a:spcPct val="50000"/>
              </a:spcBef>
              <a:buFontTx/>
              <a:buNone/>
            </a:pPr>
            <a:r>
              <a:rPr lang="cs-CZ" altLang="cs-CZ" sz="1800" dirty="0">
                <a:latin typeface="+mn-lt"/>
              </a:rPr>
              <a:t>	</a:t>
            </a:r>
            <a:r>
              <a:rPr lang="cs-CZ" altLang="cs-CZ" sz="1800" b="1" dirty="0">
                <a:latin typeface="+mn-lt"/>
              </a:rPr>
              <a:t>imunoglobuliny </a:t>
            </a:r>
            <a:r>
              <a:rPr lang="cs-CZ" altLang="cs-CZ" sz="1800" dirty="0">
                <a:latin typeface="+mn-lt"/>
              </a:rPr>
              <a:t>(</a:t>
            </a:r>
            <a:r>
              <a:rPr lang="cs-CZ" altLang="cs-CZ" sz="1800" dirty="0" err="1">
                <a:latin typeface="+mn-lt"/>
              </a:rPr>
              <a:t>Ig</a:t>
            </a:r>
            <a:r>
              <a:rPr lang="cs-CZ" altLang="cs-CZ" sz="1800" dirty="0">
                <a:latin typeface="+mn-lt"/>
              </a:rPr>
              <a:t> A, </a:t>
            </a:r>
            <a:r>
              <a:rPr lang="cs-CZ" altLang="cs-CZ" sz="1800" dirty="0" err="1">
                <a:latin typeface="+mn-lt"/>
              </a:rPr>
              <a:t>IgG</a:t>
            </a:r>
            <a:r>
              <a:rPr lang="cs-CZ" altLang="cs-CZ" sz="1800" dirty="0">
                <a:latin typeface="+mn-lt"/>
              </a:rPr>
              <a:t> a </a:t>
            </a:r>
            <a:r>
              <a:rPr lang="cs-CZ" altLang="cs-CZ" sz="1800" dirty="0" err="1">
                <a:latin typeface="+mn-lt"/>
              </a:rPr>
              <a:t>IgM</a:t>
            </a:r>
            <a:r>
              <a:rPr lang="cs-CZ" altLang="cs-CZ" sz="1800" dirty="0">
                <a:latin typeface="+mn-lt"/>
              </a:rPr>
              <a:t>)</a:t>
            </a:r>
          </a:p>
          <a:p>
            <a:pPr eaLnBrk="1" hangingPunct="1">
              <a:spcBef>
                <a:spcPct val="50000"/>
              </a:spcBef>
              <a:buFontTx/>
              <a:buNone/>
            </a:pPr>
            <a:r>
              <a:rPr lang="cs-CZ" altLang="cs-CZ" sz="1800" dirty="0">
                <a:latin typeface="+mn-lt"/>
              </a:rPr>
              <a:t>	</a:t>
            </a:r>
            <a:r>
              <a:rPr lang="cs-CZ" altLang="cs-CZ" sz="1800" b="1" dirty="0">
                <a:latin typeface="+mn-lt"/>
              </a:rPr>
              <a:t>malé organické molekuly </a:t>
            </a:r>
            <a:r>
              <a:rPr lang="cs-CZ" altLang="cs-CZ" sz="1800" dirty="0">
                <a:latin typeface="+mn-lt"/>
              </a:rPr>
              <a:t>(glukóza, aminokyseliny, močovina, </a:t>
            </a:r>
            <a:r>
              <a:rPr lang="cs-CZ" altLang="cs-CZ" sz="1800" dirty="0" err="1">
                <a:latin typeface="+mn-lt"/>
              </a:rPr>
              <a:t>kys</a:t>
            </a:r>
            <a:r>
              <a:rPr lang="cs-CZ" altLang="cs-CZ" sz="1800" dirty="0">
                <a:latin typeface="+mn-lt"/>
              </a:rPr>
              <a:t>. močová aj.)</a:t>
            </a:r>
          </a:p>
          <a:p>
            <a:pPr eaLnBrk="1" hangingPunct="1">
              <a:spcBef>
                <a:spcPct val="50000"/>
              </a:spcBef>
              <a:buFontTx/>
              <a:buNone/>
            </a:pPr>
            <a:r>
              <a:rPr lang="cs-CZ" altLang="cs-CZ" sz="1800" u="sng" dirty="0">
                <a:latin typeface="+mn-lt"/>
              </a:rPr>
              <a:t>F</a:t>
            </a:r>
            <a:r>
              <a:rPr lang="en-GB" altLang="cs-CZ" sz="1800" u="sng" dirty="0" err="1">
                <a:latin typeface="+mn-lt"/>
              </a:rPr>
              <a:t>ormovaná</a:t>
            </a:r>
            <a:r>
              <a:rPr lang="cs-CZ" altLang="cs-CZ" sz="1800" dirty="0">
                <a:latin typeface="+mn-lt"/>
              </a:rPr>
              <a:t>:</a:t>
            </a:r>
            <a:r>
              <a:rPr lang="en-GB" altLang="cs-CZ" sz="1800" dirty="0">
                <a:latin typeface="+mn-lt"/>
              </a:rPr>
              <a:t> </a:t>
            </a:r>
            <a:r>
              <a:rPr lang="en-GB" altLang="cs-CZ" sz="1800" dirty="0" err="1">
                <a:latin typeface="+mn-lt"/>
              </a:rPr>
              <a:t>odloupan</a:t>
            </a:r>
            <a:r>
              <a:rPr lang="cs-CZ" altLang="cs-CZ" sz="1800" dirty="0">
                <a:latin typeface="+mn-lt"/>
              </a:rPr>
              <a:t>é</a:t>
            </a:r>
            <a:r>
              <a:rPr lang="en-GB" altLang="cs-CZ" sz="1800" dirty="0">
                <a:latin typeface="+mn-lt"/>
              </a:rPr>
              <a:t> </a:t>
            </a:r>
            <a:r>
              <a:rPr lang="en-GB" altLang="cs-CZ" sz="1800" dirty="0" err="1">
                <a:latin typeface="+mn-lt"/>
              </a:rPr>
              <a:t>buňk</a:t>
            </a:r>
            <a:r>
              <a:rPr lang="cs-CZ" altLang="cs-CZ" sz="1800" dirty="0">
                <a:latin typeface="+mn-lt"/>
              </a:rPr>
              <a:t>y </a:t>
            </a:r>
            <a:r>
              <a:rPr lang="en-GB" altLang="cs-CZ" sz="1800" dirty="0" err="1">
                <a:latin typeface="+mn-lt"/>
              </a:rPr>
              <a:t>epitelu</a:t>
            </a:r>
            <a:r>
              <a:rPr lang="en-GB" altLang="cs-CZ" sz="1800" dirty="0">
                <a:latin typeface="+mn-lt"/>
              </a:rPr>
              <a:t> </a:t>
            </a:r>
            <a:r>
              <a:rPr lang="en-GB" altLang="cs-CZ" sz="1800" dirty="0" err="1">
                <a:latin typeface="+mn-lt"/>
              </a:rPr>
              <a:t>ústní</a:t>
            </a:r>
            <a:r>
              <a:rPr lang="en-GB" altLang="cs-CZ" sz="1800" dirty="0">
                <a:latin typeface="+mn-lt"/>
              </a:rPr>
              <a:t> </a:t>
            </a:r>
            <a:r>
              <a:rPr lang="en-GB" altLang="cs-CZ" sz="1800" dirty="0" err="1">
                <a:latin typeface="+mn-lt"/>
              </a:rPr>
              <a:t>dutiny</a:t>
            </a:r>
            <a:r>
              <a:rPr lang="en-GB" altLang="cs-CZ" sz="1800" dirty="0">
                <a:latin typeface="+mn-lt"/>
              </a:rPr>
              <a:t>, </a:t>
            </a:r>
            <a:r>
              <a:rPr lang="en-GB" altLang="cs-CZ" sz="1800" dirty="0" err="1">
                <a:latin typeface="+mn-lt"/>
              </a:rPr>
              <a:t>slinn</a:t>
            </a:r>
            <a:r>
              <a:rPr lang="cs-CZ" altLang="cs-CZ" sz="1800" dirty="0">
                <a:latin typeface="+mn-lt"/>
              </a:rPr>
              <a:t>á</a:t>
            </a:r>
            <a:r>
              <a:rPr lang="en-GB" altLang="cs-CZ" sz="1800" dirty="0">
                <a:latin typeface="+mn-lt"/>
              </a:rPr>
              <a:t> </a:t>
            </a:r>
            <a:r>
              <a:rPr lang="en-GB" altLang="cs-CZ" sz="1800" dirty="0" err="1">
                <a:latin typeface="+mn-lt"/>
              </a:rPr>
              <a:t>tělísk</a:t>
            </a:r>
            <a:r>
              <a:rPr lang="cs-CZ" altLang="cs-CZ" sz="1800" dirty="0">
                <a:latin typeface="+mn-lt"/>
              </a:rPr>
              <a:t>a</a:t>
            </a:r>
            <a:r>
              <a:rPr lang="en-GB" altLang="cs-CZ" sz="1800" dirty="0">
                <a:latin typeface="+mn-lt"/>
              </a:rPr>
              <a:t> (</a:t>
            </a:r>
            <a:r>
              <a:rPr lang="en-GB" altLang="cs-CZ" sz="1800" dirty="0" err="1">
                <a:latin typeface="+mn-lt"/>
              </a:rPr>
              <a:t>jde</a:t>
            </a:r>
            <a:r>
              <a:rPr lang="en-GB" altLang="cs-CZ" sz="1800" dirty="0">
                <a:latin typeface="+mn-lt"/>
              </a:rPr>
              <a:t> o </a:t>
            </a:r>
            <a:r>
              <a:rPr lang="en-GB" altLang="cs-CZ" sz="1800" dirty="0" err="1">
                <a:latin typeface="+mn-lt"/>
              </a:rPr>
              <a:t>pozměněné</a:t>
            </a:r>
            <a:r>
              <a:rPr lang="en-GB" altLang="cs-CZ" sz="1800" dirty="0">
                <a:latin typeface="+mn-lt"/>
              </a:rPr>
              <a:t> </a:t>
            </a:r>
            <a:r>
              <a:rPr lang="en-GB" altLang="cs-CZ" sz="1800" dirty="0" err="1">
                <a:latin typeface="+mn-lt"/>
              </a:rPr>
              <a:t>lymfocyty</a:t>
            </a:r>
            <a:r>
              <a:rPr lang="en-GB" altLang="cs-CZ" sz="1800" dirty="0">
                <a:latin typeface="+mn-lt"/>
              </a:rPr>
              <a:t>) a</a:t>
            </a:r>
            <a:r>
              <a:rPr lang="cs-CZ" altLang="cs-CZ" sz="1800" dirty="0">
                <a:latin typeface="+mn-lt"/>
              </a:rPr>
              <a:t> </a:t>
            </a:r>
            <a:r>
              <a:rPr lang="en-GB" altLang="cs-CZ" sz="1800" dirty="0" err="1">
                <a:latin typeface="+mn-lt"/>
              </a:rPr>
              <a:t>nepatogenní</a:t>
            </a:r>
            <a:r>
              <a:rPr lang="en-GB" altLang="cs-CZ" sz="1800" dirty="0">
                <a:latin typeface="+mn-lt"/>
              </a:rPr>
              <a:t> </a:t>
            </a:r>
            <a:r>
              <a:rPr lang="en-GB" altLang="cs-CZ" sz="1800" dirty="0" err="1">
                <a:latin typeface="+mn-lt"/>
              </a:rPr>
              <a:t>saprofytick</a:t>
            </a:r>
            <a:r>
              <a:rPr lang="cs-CZ" altLang="cs-CZ" sz="1800" dirty="0">
                <a:latin typeface="+mn-lt"/>
              </a:rPr>
              <a:t>é</a:t>
            </a:r>
            <a:r>
              <a:rPr lang="en-GB" altLang="cs-CZ" sz="1800" dirty="0">
                <a:latin typeface="+mn-lt"/>
              </a:rPr>
              <a:t> </a:t>
            </a:r>
            <a:r>
              <a:rPr lang="en-GB" altLang="cs-CZ" sz="1800" dirty="0" err="1">
                <a:latin typeface="+mn-lt"/>
              </a:rPr>
              <a:t>bakter</a:t>
            </a:r>
            <a:r>
              <a:rPr lang="cs-CZ" altLang="cs-CZ" sz="1800" dirty="0" err="1">
                <a:latin typeface="+mn-lt"/>
              </a:rPr>
              <a:t>ie</a:t>
            </a:r>
            <a:endParaRPr lang="cs-CZ" altLang="cs-CZ" sz="1800" dirty="0">
              <a:latin typeface="+mn-lt"/>
            </a:endParaRPr>
          </a:p>
          <a:p>
            <a:pPr eaLnBrk="1" hangingPunct="1">
              <a:spcBef>
                <a:spcPct val="50000"/>
              </a:spcBef>
              <a:buFontTx/>
              <a:buNone/>
            </a:pPr>
            <a:endParaRPr lang="cs-CZ" altLang="cs-CZ" sz="1800" dirty="0">
              <a:latin typeface="+mn-lt"/>
            </a:endParaRPr>
          </a:p>
          <a:p>
            <a:pPr eaLnBrk="1" hangingPunct="1">
              <a:spcBef>
                <a:spcPct val="50000"/>
              </a:spcBef>
              <a:buFontTx/>
              <a:buNone/>
            </a:pPr>
            <a:r>
              <a:rPr lang="en-GB" altLang="cs-CZ" sz="1800" dirty="0">
                <a:latin typeface="+mn-lt"/>
              </a:rPr>
              <a:t>2 </a:t>
            </a:r>
            <a:r>
              <a:rPr lang="en-GB" altLang="cs-CZ" sz="1800" dirty="0" err="1">
                <a:latin typeface="+mn-lt"/>
              </a:rPr>
              <a:t>etapy</a:t>
            </a:r>
            <a:r>
              <a:rPr lang="en-GB" altLang="cs-CZ" sz="1800" dirty="0">
                <a:latin typeface="+mn-lt"/>
              </a:rPr>
              <a:t>: </a:t>
            </a:r>
            <a:r>
              <a:rPr lang="en-GB" altLang="cs-CZ" sz="1800" b="1" dirty="0" err="1">
                <a:latin typeface="+mn-lt"/>
              </a:rPr>
              <a:t>primární</a:t>
            </a:r>
            <a:r>
              <a:rPr lang="en-GB" altLang="cs-CZ" sz="1800" b="1" dirty="0">
                <a:latin typeface="+mn-lt"/>
              </a:rPr>
              <a:t> </a:t>
            </a:r>
            <a:r>
              <a:rPr lang="en-GB" altLang="cs-CZ" sz="1800" b="1" dirty="0" err="1">
                <a:latin typeface="+mn-lt"/>
              </a:rPr>
              <a:t>slina</a:t>
            </a:r>
            <a:r>
              <a:rPr lang="en-GB" altLang="cs-CZ" sz="1800" dirty="0">
                <a:latin typeface="+mn-lt"/>
              </a:rPr>
              <a:t> (</a:t>
            </a:r>
            <a:r>
              <a:rPr lang="en-GB" altLang="cs-CZ" sz="1800" dirty="0" err="1">
                <a:latin typeface="+mn-lt"/>
              </a:rPr>
              <a:t>izotonická</a:t>
            </a:r>
            <a:r>
              <a:rPr lang="en-GB" altLang="cs-CZ" sz="1800" dirty="0">
                <a:latin typeface="+mn-lt"/>
              </a:rPr>
              <a:t>) - </a:t>
            </a:r>
            <a:r>
              <a:rPr lang="en-GB" altLang="cs-CZ" sz="1800" dirty="0" err="1">
                <a:latin typeface="+mn-lt"/>
              </a:rPr>
              <a:t>neprošla</a:t>
            </a:r>
            <a:r>
              <a:rPr lang="en-GB" altLang="cs-CZ" sz="1800" dirty="0">
                <a:latin typeface="+mn-lt"/>
              </a:rPr>
              <a:t> </a:t>
            </a:r>
            <a:r>
              <a:rPr lang="en-GB" altLang="cs-CZ" sz="1800" dirty="0" err="1">
                <a:latin typeface="+mn-lt"/>
              </a:rPr>
              <a:t>žíhanými</a:t>
            </a:r>
            <a:r>
              <a:rPr lang="en-GB" altLang="cs-CZ" sz="1800" dirty="0">
                <a:latin typeface="+mn-lt"/>
              </a:rPr>
              <a:t> </a:t>
            </a:r>
            <a:r>
              <a:rPr lang="en-GB" altLang="cs-CZ" sz="1800" dirty="0" err="1">
                <a:latin typeface="+mn-lt"/>
              </a:rPr>
              <a:t>vývody</a:t>
            </a:r>
            <a:r>
              <a:rPr lang="en-GB" altLang="cs-CZ" sz="1800" dirty="0">
                <a:latin typeface="+mn-lt"/>
              </a:rPr>
              <a:t> a </a:t>
            </a:r>
            <a:r>
              <a:rPr lang="en-GB" altLang="cs-CZ" sz="1800" b="1" dirty="0" err="1">
                <a:latin typeface="+mn-lt"/>
              </a:rPr>
              <a:t>definitivní</a:t>
            </a:r>
            <a:r>
              <a:rPr lang="en-GB" altLang="cs-CZ" sz="1800" b="1" dirty="0">
                <a:latin typeface="+mn-lt"/>
              </a:rPr>
              <a:t> </a:t>
            </a:r>
            <a:r>
              <a:rPr lang="en-GB" altLang="cs-CZ" sz="1800" b="1" dirty="0" err="1">
                <a:latin typeface="+mn-lt"/>
              </a:rPr>
              <a:t>slina</a:t>
            </a:r>
            <a:r>
              <a:rPr lang="en-GB" altLang="cs-CZ" sz="1800" b="1" dirty="0">
                <a:latin typeface="+mn-lt"/>
              </a:rPr>
              <a:t> </a:t>
            </a:r>
            <a:r>
              <a:rPr lang="en-GB" altLang="cs-CZ" sz="1800" dirty="0">
                <a:latin typeface="+mn-lt"/>
              </a:rPr>
              <a:t>(</a:t>
            </a:r>
            <a:r>
              <a:rPr lang="en-GB" altLang="cs-CZ" sz="1800" dirty="0" err="1">
                <a:latin typeface="+mn-lt"/>
              </a:rPr>
              <a:t>hypotonická</a:t>
            </a:r>
            <a:r>
              <a:rPr lang="en-GB" altLang="cs-CZ" sz="1800" dirty="0">
                <a:latin typeface="+mn-lt"/>
              </a:rPr>
              <a:t>) - </a:t>
            </a:r>
            <a:r>
              <a:rPr lang="en-GB" altLang="cs-CZ" sz="1800" dirty="0" err="1">
                <a:latin typeface="+mn-lt"/>
              </a:rPr>
              <a:t>byla</a:t>
            </a:r>
            <a:r>
              <a:rPr lang="en-GB" altLang="cs-CZ" sz="1800" dirty="0">
                <a:latin typeface="+mn-lt"/>
              </a:rPr>
              <a:t> </a:t>
            </a:r>
            <a:r>
              <a:rPr lang="en-GB" altLang="cs-CZ" sz="1800" dirty="0" err="1">
                <a:latin typeface="+mn-lt"/>
              </a:rPr>
              <a:t>modifikována</a:t>
            </a:r>
            <a:r>
              <a:rPr lang="en-GB" altLang="cs-CZ" sz="1800" dirty="0">
                <a:latin typeface="+mn-lt"/>
              </a:rPr>
              <a:t> v </a:t>
            </a:r>
            <a:r>
              <a:rPr lang="en-GB" altLang="cs-CZ" sz="1800" dirty="0" err="1">
                <a:latin typeface="+mn-lt"/>
              </a:rPr>
              <a:t>žíhaných</a:t>
            </a:r>
            <a:r>
              <a:rPr lang="en-GB" altLang="cs-CZ" sz="1800" dirty="0">
                <a:latin typeface="+mn-lt"/>
              </a:rPr>
              <a:t> </a:t>
            </a:r>
            <a:r>
              <a:rPr lang="en-GB" altLang="cs-CZ" sz="1800" dirty="0" err="1">
                <a:latin typeface="+mn-lt"/>
              </a:rPr>
              <a:t>vývodech</a:t>
            </a:r>
            <a:r>
              <a:rPr lang="en-GB" altLang="cs-CZ" sz="1800" dirty="0">
                <a:latin typeface="+mn-lt"/>
              </a:rPr>
              <a:t> </a:t>
            </a:r>
          </a:p>
        </p:txBody>
      </p:sp>
    </p:spTree>
    <p:extLst>
      <p:ext uri="{BB962C8B-B14F-4D97-AF65-F5344CB8AC3E}">
        <p14:creationId xmlns:p14="http://schemas.microsoft.com/office/powerpoint/2010/main" val="481639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a:extLst>
              <a:ext uri="{FF2B5EF4-FFF2-40B4-BE49-F238E27FC236}">
                <a16:creationId xmlns:a16="http://schemas.microsoft.com/office/drawing/2014/main" id="{A8C4A8CF-55C0-4D22-AAC4-0A3662E11A31}"/>
              </a:ext>
            </a:extLst>
          </p:cNvPr>
          <p:cNvSpPr>
            <a:spLocks noChangeArrowheads="1"/>
          </p:cNvSpPr>
          <p:nvPr/>
        </p:nvSpPr>
        <p:spPr bwMode="auto">
          <a:xfrm>
            <a:off x="1181024" y="227261"/>
            <a:ext cx="10066984"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b="1" dirty="0">
                <a:latin typeface="+mn-lt"/>
              </a:rPr>
              <a:t>Funkce sliny</a:t>
            </a:r>
          </a:p>
          <a:p>
            <a:pPr algn="ctr" eaLnBrk="1" hangingPunct="1">
              <a:spcBef>
                <a:spcPct val="50000"/>
              </a:spcBef>
              <a:buFontTx/>
              <a:buNone/>
            </a:pPr>
            <a:endParaRPr lang="cs-CZ" altLang="cs-CZ" sz="2400" b="1" dirty="0">
              <a:latin typeface="+mn-lt"/>
            </a:endParaRPr>
          </a:p>
          <a:p>
            <a:pPr eaLnBrk="1" hangingPunct="1">
              <a:spcBef>
                <a:spcPct val="50000"/>
              </a:spcBef>
              <a:buFontTx/>
              <a:buChar char="-"/>
            </a:pPr>
            <a:r>
              <a:rPr lang="cs-CZ" altLang="cs-CZ" sz="2000" dirty="0">
                <a:latin typeface="+mn-lt"/>
              </a:rPr>
              <a:t>    </a:t>
            </a:r>
            <a:r>
              <a:rPr lang="cs-CZ" altLang="cs-CZ" sz="2000" b="1" dirty="0">
                <a:solidFill>
                  <a:srgbClr val="008080"/>
                </a:solidFill>
                <a:latin typeface="+mn-lt"/>
              </a:rPr>
              <a:t>Protektivní</a:t>
            </a:r>
            <a:r>
              <a:rPr lang="cs-CZ" altLang="cs-CZ" sz="2000" dirty="0">
                <a:latin typeface="+mn-lt"/>
              </a:rPr>
              <a:t>: tvoří na povrchu sliznice a zubů tenký film - </a:t>
            </a:r>
            <a:r>
              <a:rPr lang="cs-CZ" altLang="cs-CZ" sz="2000" b="1" dirty="0">
                <a:latin typeface="+mn-lt"/>
              </a:rPr>
              <a:t>slinný film  </a:t>
            </a:r>
          </a:p>
          <a:p>
            <a:pPr eaLnBrk="1" hangingPunct="1">
              <a:spcBef>
                <a:spcPct val="50000"/>
              </a:spcBef>
              <a:buFontTx/>
              <a:buNone/>
            </a:pPr>
            <a:r>
              <a:rPr lang="cs-CZ" altLang="cs-CZ" sz="2000" dirty="0">
                <a:latin typeface="+mn-lt"/>
              </a:rPr>
              <a:t>	            stimuluje reparační procesy v ústní dutině</a:t>
            </a:r>
          </a:p>
          <a:p>
            <a:pPr eaLnBrk="1" hangingPunct="1">
              <a:spcBef>
                <a:spcPct val="50000"/>
              </a:spcBef>
              <a:buFontTx/>
              <a:buNone/>
            </a:pPr>
            <a:r>
              <a:rPr lang="cs-CZ" altLang="cs-CZ" sz="2000" dirty="0">
                <a:latin typeface="+mn-lt"/>
              </a:rPr>
              <a:t>                            účastní se </a:t>
            </a:r>
            <a:r>
              <a:rPr lang="cs-CZ" altLang="cs-CZ" sz="2000" dirty="0" err="1">
                <a:latin typeface="+mn-lt"/>
              </a:rPr>
              <a:t>remineralizace</a:t>
            </a:r>
            <a:r>
              <a:rPr lang="cs-CZ" altLang="cs-CZ" sz="2000" dirty="0">
                <a:latin typeface="+mn-lt"/>
              </a:rPr>
              <a:t> a udržuje integritu zubů</a:t>
            </a:r>
          </a:p>
          <a:p>
            <a:pPr eaLnBrk="1" hangingPunct="1">
              <a:spcBef>
                <a:spcPct val="50000"/>
              </a:spcBef>
              <a:buFontTx/>
              <a:buNone/>
            </a:pPr>
            <a:r>
              <a:rPr lang="cs-CZ" altLang="cs-CZ" sz="2000" dirty="0">
                <a:latin typeface="+mn-lt"/>
              </a:rPr>
              <a:t>	            </a:t>
            </a:r>
            <a:r>
              <a:rPr lang="en-GB" altLang="cs-CZ" sz="2000" dirty="0" err="1">
                <a:latin typeface="+mn-lt"/>
              </a:rPr>
              <a:t>zajišťuje</a:t>
            </a:r>
            <a:r>
              <a:rPr lang="en-GB" altLang="cs-CZ" sz="2000" dirty="0">
                <a:latin typeface="+mn-lt"/>
              </a:rPr>
              <a:t> </a:t>
            </a:r>
            <a:r>
              <a:rPr lang="en-GB" altLang="cs-CZ" sz="2000" dirty="0" err="1">
                <a:latin typeface="+mn-lt"/>
              </a:rPr>
              <a:t>vlhkost</a:t>
            </a:r>
            <a:r>
              <a:rPr lang="en-GB" altLang="cs-CZ" sz="2000" dirty="0">
                <a:latin typeface="+mn-lt"/>
              </a:rPr>
              <a:t> a </a:t>
            </a:r>
            <a:r>
              <a:rPr lang="en-GB" altLang="cs-CZ" sz="2000" dirty="0" err="1">
                <a:latin typeface="+mn-lt"/>
              </a:rPr>
              <a:t>samočištění</a:t>
            </a:r>
            <a:r>
              <a:rPr lang="en-GB" altLang="cs-CZ" sz="2000" dirty="0">
                <a:latin typeface="+mn-lt"/>
              </a:rPr>
              <a:t> </a:t>
            </a:r>
            <a:r>
              <a:rPr lang="en-GB" altLang="cs-CZ" sz="2000" dirty="0" err="1">
                <a:latin typeface="+mn-lt"/>
              </a:rPr>
              <a:t>sliznice</a:t>
            </a:r>
            <a:r>
              <a:rPr lang="en-GB" altLang="cs-CZ" sz="2000" dirty="0">
                <a:latin typeface="+mn-lt"/>
              </a:rPr>
              <a:t> </a:t>
            </a:r>
            <a:r>
              <a:rPr lang="en-GB" altLang="cs-CZ" sz="2000" dirty="0" err="1">
                <a:latin typeface="+mn-lt"/>
              </a:rPr>
              <a:t>ústní</a:t>
            </a:r>
            <a:r>
              <a:rPr lang="en-GB" altLang="cs-CZ" sz="2000" dirty="0">
                <a:latin typeface="+mn-lt"/>
              </a:rPr>
              <a:t> </a:t>
            </a:r>
            <a:r>
              <a:rPr lang="en-GB" altLang="cs-CZ" sz="2000" dirty="0" err="1">
                <a:latin typeface="+mn-lt"/>
              </a:rPr>
              <a:t>dutiny</a:t>
            </a:r>
            <a:endParaRPr lang="cs-CZ" altLang="cs-CZ" sz="2000" dirty="0">
              <a:latin typeface="+mn-lt"/>
            </a:endParaRPr>
          </a:p>
          <a:p>
            <a:pPr eaLnBrk="1" hangingPunct="1">
              <a:spcBef>
                <a:spcPct val="50000"/>
              </a:spcBef>
              <a:buFontTx/>
              <a:buNone/>
            </a:pPr>
            <a:r>
              <a:rPr lang="cs-CZ" altLang="cs-CZ" sz="2000" dirty="0">
                <a:latin typeface="+mn-lt"/>
              </a:rPr>
              <a:t>	            zuby chrání před působením bakterií</a:t>
            </a:r>
          </a:p>
          <a:p>
            <a:pPr eaLnBrk="1" hangingPunct="1">
              <a:spcBef>
                <a:spcPct val="50000"/>
              </a:spcBef>
              <a:buFontTx/>
              <a:buChar char="-"/>
            </a:pPr>
            <a:r>
              <a:rPr lang="cs-CZ" altLang="cs-CZ" sz="2000" b="1" dirty="0">
                <a:solidFill>
                  <a:srgbClr val="008080"/>
                </a:solidFill>
                <a:latin typeface="+mn-lt"/>
              </a:rPr>
              <a:t>    Antimikrobní</a:t>
            </a:r>
            <a:r>
              <a:rPr lang="cs-CZ" altLang="cs-CZ" sz="2000" b="1" dirty="0">
                <a:latin typeface="+mn-lt"/>
              </a:rPr>
              <a:t>: </a:t>
            </a:r>
            <a:r>
              <a:rPr lang="cs-CZ" altLang="cs-CZ" sz="2000" dirty="0">
                <a:latin typeface="+mn-lt"/>
              </a:rPr>
              <a:t>proteiny s bakteriostatickým účinkem – lysozym, </a:t>
            </a:r>
            <a:r>
              <a:rPr lang="cs-CZ" altLang="cs-CZ" sz="2000" dirty="0" err="1">
                <a:latin typeface="+mn-lt"/>
              </a:rPr>
              <a:t>peroxidasa</a:t>
            </a:r>
            <a:r>
              <a:rPr lang="cs-CZ" altLang="cs-CZ" sz="2000" dirty="0">
                <a:latin typeface="+mn-lt"/>
              </a:rPr>
              <a:t>, </a:t>
            </a:r>
            <a:r>
              <a:rPr lang="cs-CZ" altLang="cs-CZ" sz="2000" dirty="0" err="1">
                <a:latin typeface="+mn-lt"/>
              </a:rPr>
              <a:t>laktoferin</a:t>
            </a:r>
            <a:r>
              <a:rPr lang="cs-CZ" altLang="cs-CZ" sz="2000" dirty="0">
                <a:latin typeface="+mn-lt"/>
              </a:rPr>
              <a:t>, aj.</a:t>
            </a:r>
          </a:p>
          <a:p>
            <a:pPr eaLnBrk="1" hangingPunct="1">
              <a:spcBef>
                <a:spcPct val="50000"/>
              </a:spcBef>
              <a:buFontTx/>
              <a:buNone/>
            </a:pPr>
            <a:r>
              <a:rPr lang="cs-CZ" altLang="cs-CZ" sz="2000" dirty="0">
                <a:latin typeface="+mn-lt"/>
              </a:rPr>
              <a:t>-    </a:t>
            </a:r>
            <a:r>
              <a:rPr lang="cs-CZ" altLang="cs-CZ" sz="2000" b="1" dirty="0">
                <a:solidFill>
                  <a:srgbClr val="008080"/>
                </a:solidFill>
                <a:latin typeface="+mn-lt"/>
              </a:rPr>
              <a:t>Zvlhčovací</a:t>
            </a:r>
            <a:r>
              <a:rPr lang="cs-CZ" altLang="cs-CZ" sz="2000" dirty="0">
                <a:latin typeface="+mn-lt"/>
              </a:rPr>
              <a:t>:   zvlhčuje</a:t>
            </a:r>
            <a:r>
              <a:rPr lang="en-GB" altLang="cs-CZ" sz="2000" dirty="0">
                <a:latin typeface="+mn-lt"/>
              </a:rPr>
              <a:t> </a:t>
            </a:r>
            <a:r>
              <a:rPr lang="en-GB" altLang="cs-CZ" sz="2000" dirty="0" err="1">
                <a:latin typeface="+mn-lt"/>
              </a:rPr>
              <a:t>sousta</a:t>
            </a:r>
            <a:r>
              <a:rPr lang="en-GB" altLang="cs-CZ" sz="2000" dirty="0">
                <a:latin typeface="+mn-lt"/>
              </a:rPr>
              <a:t> </a:t>
            </a:r>
            <a:r>
              <a:rPr lang="en-GB" altLang="cs-CZ" sz="2000" dirty="0" err="1">
                <a:latin typeface="+mn-lt"/>
              </a:rPr>
              <a:t>suché</a:t>
            </a:r>
            <a:r>
              <a:rPr lang="en-GB" altLang="cs-CZ" sz="2000" dirty="0">
                <a:latin typeface="+mn-lt"/>
              </a:rPr>
              <a:t> </a:t>
            </a:r>
            <a:r>
              <a:rPr lang="en-GB" altLang="cs-CZ" sz="2000" dirty="0" err="1">
                <a:latin typeface="+mn-lt"/>
              </a:rPr>
              <a:t>potravy</a:t>
            </a:r>
            <a:r>
              <a:rPr lang="en-GB" altLang="cs-CZ" sz="2000" dirty="0">
                <a:latin typeface="+mn-lt"/>
              </a:rPr>
              <a:t> a </a:t>
            </a:r>
            <a:r>
              <a:rPr lang="en-GB" altLang="cs-CZ" sz="2000" dirty="0" err="1">
                <a:latin typeface="+mn-lt"/>
              </a:rPr>
              <a:t>usnadňuje</a:t>
            </a:r>
            <a:r>
              <a:rPr lang="en-GB" altLang="cs-CZ" sz="2000" dirty="0">
                <a:latin typeface="+mn-lt"/>
              </a:rPr>
              <a:t> </a:t>
            </a:r>
            <a:r>
              <a:rPr lang="en-GB" altLang="cs-CZ" sz="2000" dirty="0" err="1">
                <a:latin typeface="+mn-lt"/>
              </a:rPr>
              <a:t>jejich</a:t>
            </a:r>
            <a:r>
              <a:rPr lang="en-GB" altLang="cs-CZ" sz="2000" dirty="0">
                <a:latin typeface="+mn-lt"/>
              </a:rPr>
              <a:t> </a:t>
            </a:r>
            <a:r>
              <a:rPr lang="en-GB" altLang="cs-CZ" sz="2000" dirty="0" err="1">
                <a:latin typeface="+mn-lt"/>
              </a:rPr>
              <a:t>polykání</a:t>
            </a:r>
            <a:endParaRPr lang="cs-CZ" altLang="cs-CZ" sz="2000" dirty="0">
              <a:latin typeface="+mn-lt"/>
            </a:endParaRPr>
          </a:p>
          <a:p>
            <a:pPr eaLnBrk="1" hangingPunct="1">
              <a:spcBef>
                <a:spcPct val="50000"/>
              </a:spcBef>
              <a:buFontTx/>
              <a:buNone/>
            </a:pPr>
            <a:r>
              <a:rPr lang="cs-CZ" altLang="cs-CZ" sz="2000" dirty="0">
                <a:latin typeface="+mn-lt"/>
              </a:rPr>
              <a:t>-    </a:t>
            </a:r>
            <a:r>
              <a:rPr lang="cs-CZ" altLang="cs-CZ" sz="2000" b="1" dirty="0">
                <a:solidFill>
                  <a:srgbClr val="008080"/>
                </a:solidFill>
                <a:latin typeface="+mn-lt"/>
              </a:rPr>
              <a:t>Digestivní</a:t>
            </a:r>
            <a:r>
              <a:rPr lang="cs-CZ" altLang="cs-CZ" sz="2000" b="1" dirty="0">
                <a:latin typeface="+mn-lt"/>
              </a:rPr>
              <a:t>:</a:t>
            </a:r>
            <a:r>
              <a:rPr lang="cs-CZ" altLang="cs-CZ" sz="2000" dirty="0">
                <a:latin typeface="+mn-lt"/>
              </a:rPr>
              <a:t> </a:t>
            </a:r>
            <a:r>
              <a:rPr lang="en-GB" altLang="cs-CZ" sz="2000" dirty="0">
                <a:latin typeface="+mn-lt"/>
              </a:rPr>
              <a:t> </a:t>
            </a:r>
            <a:r>
              <a:rPr lang="cs-CZ" altLang="cs-CZ" sz="2000" dirty="0">
                <a:latin typeface="+mn-lt"/>
              </a:rPr>
              <a:t>  </a:t>
            </a:r>
            <a:r>
              <a:rPr lang="en-GB" altLang="cs-CZ" sz="2000" dirty="0" err="1">
                <a:latin typeface="+mn-lt"/>
              </a:rPr>
              <a:t>zahajuje</a:t>
            </a:r>
            <a:r>
              <a:rPr lang="en-GB" altLang="cs-CZ" sz="2000" dirty="0">
                <a:latin typeface="+mn-lt"/>
              </a:rPr>
              <a:t> </a:t>
            </a:r>
            <a:r>
              <a:rPr lang="en-GB" altLang="cs-CZ" sz="2000" dirty="0" err="1">
                <a:latin typeface="+mn-lt"/>
              </a:rPr>
              <a:t>štěpení</a:t>
            </a:r>
            <a:r>
              <a:rPr lang="en-GB" altLang="cs-CZ" sz="2000" dirty="0">
                <a:latin typeface="+mn-lt"/>
              </a:rPr>
              <a:t> </a:t>
            </a:r>
            <a:r>
              <a:rPr lang="en-GB" altLang="cs-CZ" sz="2000" dirty="0" err="1">
                <a:latin typeface="+mn-lt"/>
              </a:rPr>
              <a:t>polysacharidů</a:t>
            </a:r>
            <a:r>
              <a:rPr lang="en-GB" altLang="cs-CZ" sz="2000" dirty="0">
                <a:latin typeface="+mn-lt"/>
              </a:rPr>
              <a:t> (</a:t>
            </a:r>
            <a:r>
              <a:rPr lang="en-GB" altLang="cs-CZ" sz="2000" dirty="0" err="1">
                <a:latin typeface="+mn-lt"/>
              </a:rPr>
              <a:t>slinná</a:t>
            </a:r>
            <a:r>
              <a:rPr lang="en-GB" altLang="cs-CZ" sz="2000" dirty="0">
                <a:latin typeface="+mn-lt"/>
              </a:rPr>
              <a:t> </a:t>
            </a:r>
            <a:r>
              <a:rPr lang="en-GB" altLang="cs-CZ" sz="2000" dirty="0" err="1">
                <a:latin typeface="+mn-lt"/>
              </a:rPr>
              <a:t>amyláza</a:t>
            </a:r>
            <a:r>
              <a:rPr lang="en-GB" altLang="cs-CZ" sz="2000" dirty="0">
                <a:latin typeface="+mn-lt"/>
              </a:rPr>
              <a:t>)</a:t>
            </a:r>
            <a:r>
              <a:rPr lang="cs-CZ" altLang="cs-CZ" sz="2000" dirty="0">
                <a:latin typeface="+mn-lt"/>
              </a:rPr>
              <a:t>  </a:t>
            </a:r>
          </a:p>
          <a:p>
            <a:pPr eaLnBrk="1" hangingPunct="1">
              <a:spcBef>
                <a:spcPct val="50000"/>
              </a:spcBef>
              <a:buFontTx/>
              <a:buNone/>
            </a:pPr>
            <a:endParaRPr lang="cs-CZ" altLang="cs-CZ" sz="2000" dirty="0">
              <a:latin typeface="+mn-lt"/>
            </a:endParaRPr>
          </a:p>
        </p:txBody>
      </p:sp>
      <p:sp>
        <p:nvSpPr>
          <p:cNvPr id="6" name="TextovéPole 5">
            <a:extLst>
              <a:ext uri="{FF2B5EF4-FFF2-40B4-BE49-F238E27FC236}">
                <a16:creationId xmlns:a16="http://schemas.microsoft.com/office/drawing/2014/main" id="{A8A0B89D-D704-42E8-8244-940477B24274}"/>
              </a:ext>
            </a:extLst>
          </p:cNvPr>
          <p:cNvSpPr txBox="1"/>
          <p:nvPr/>
        </p:nvSpPr>
        <p:spPr>
          <a:xfrm>
            <a:off x="2260847" y="5567169"/>
            <a:ext cx="7670306" cy="830997"/>
          </a:xfrm>
          <a:prstGeom prst="rect">
            <a:avLst/>
          </a:prstGeom>
          <a:noFill/>
        </p:spPr>
        <p:txBody>
          <a:bodyPr wrap="square">
            <a:spAutoFit/>
          </a:bodyPr>
          <a:lstStyle/>
          <a:p>
            <a:pPr algn="ctr"/>
            <a:r>
              <a:rPr lang="cs-CZ" sz="2400" dirty="0">
                <a:solidFill>
                  <a:schemeClr val="tx1">
                    <a:lumMod val="85000"/>
                    <a:lumOff val="15000"/>
                  </a:schemeClr>
                </a:solidFill>
              </a:rPr>
              <a:t>slina představuje </a:t>
            </a:r>
            <a:r>
              <a:rPr lang="cs-CZ" sz="2400" b="1" dirty="0">
                <a:solidFill>
                  <a:schemeClr val="tx1">
                    <a:lumMod val="85000"/>
                    <a:lumOff val="15000"/>
                  </a:schemeClr>
                </a:solidFill>
              </a:rPr>
              <a:t>citlivý indikátor orálního zdraví</a:t>
            </a:r>
          </a:p>
          <a:p>
            <a:pPr algn="ctr"/>
            <a:r>
              <a:rPr lang="cs-CZ" sz="2400" dirty="0">
                <a:solidFill>
                  <a:schemeClr val="tx1">
                    <a:lumMod val="85000"/>
                    <a:lumOff val="15000"/>
                  </a:schemeClr>
                </a:solidFill>
              </a:rPr>
              <a:t>(změny při onemocnění </a:t>
            </a:r>
            <a:r>
              <a:rPr lang="cs-CZ" sz="2400" dirty="0" err="1">
                <a:solidFill>
                  <a:schemeClr val="tx1">
                    <a:lumMod val="85000"/>
                    <a:lumOff val="15000"/>
                  </a:schemeClr>
                </a:solidFill>
              </a:rPr>
              <a:t>periodontu</a:t>
            </a:r>
            <a:r>
              <a:rPr lang="cs-CZ" sz="2400" dirty="0">
                <a:solidFill>
                  <a:schemeClr val="tx1">
                    <a:lumMod val="85000"/>
                    <a:lumOff val="15000"/>
                  </a:schemeClr>
                </a:solidFill>
              </a:rPr>
              <a:t>, karies, kandidózy aj.)</a:t>
            </a:r>
            <a:endParaRPr lang="en-GB" sz="2400" dirty="0">
              <a:solidFill>
                <a:schemeClr val="tx1">
                  <a:lumMod val="85000"/>
                  <a:lumOff val="15000"/>
                </a:schemeClr>
              </a:solidFil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
            <a:extLst>
              <a:ext uri="{FF2B5EF4-FFF2-40B4-BE49-F238E27FC236}">
                <a16:creationId xmlns:a16="http://schemas.microsoft.com/office/drawing/2014/main" id="{4A6E8507-042C-4048-B241-CAD685E3D6EA}"/>
              </a:ext>
            </a:extLst>
          </p:cNvPr>
          <p:cNvGraphicFramePr>
            <a:graphicFrameLocks noGrp="1"/>
          </p:cNvGraphicFramePr>
          <p:nvPr>
            <p:extLst>
              <p:ext uri="{D42A27DB-BD31-4B8C-83A1-F6EECF244321}">
                <p14:modId xmlns:p14="http://schemas.microsoft.com/office/powerpoint/2010/main" val="2323513974"/>
              </p:ext>
            </p:extLst>
          </p:nvPr>
        </p:nvGraphicFramePr>
        <p:xfrm>
          <a:off x="1735816" y="144251"/>
          <a:ext cx="8353425" cy="3931922"/>
        </p:xfrm>
        <a:graphic>
          <a:graphicData uri="http://schemas.openxmlformats.org/drawingml/2006/table">
            <a:tbl>
              <a:tblPr/>
              <a:tblGrid>
                <a:gridCol w="844550">
                  <a:extLst>
                    <a:ext uri="{9D8B030D-6E8A-4147-A177-3AD203B41FA5}">
                      <a16:colId xmlns:a16="http://schemas.microsoft.com/office/drawing/2014/main" val="20000"/>
                    </a:ext>
                  </a:extLst>
                </a:gridCol>
                <a:gridCol w="939800">
                  <a:extLst>
                    <a:ext uri="{9D8B030D-6E8A-4147-A177-3AD203B41FA5}">
                      <a16:colId xmlns:a16="http://schemas.microsoft.com/office/drawing/2014/main" val="20001"/>
                    </a:ext>
                  </a:extLst>
                </a:gridCol>
                <a:gridCol w="3565525">
                  <a:extLst>
                    <a:ext uri="{9D8B030D-6E8A-4147-A177-3AD203B41FA5}">
                      <a16:colId xmlns:a16="http://schemas.microsoft.com/office/drawing/2014/main" val="20002"/>
                    </a:ext>
                  </a:extLst>
                </a:gridCol>
                <a:gridCol w="1878012">
                  <a:extLst>
                    <a:ext uri="{9D8B030D-6E8A-4147-A177-3AD203B41FA5}">
                      <a16:colId xmlns:a16="http://schemas.microsoft.com/office/drawing/2014/main" val="20003"/>
                    </a:ext>
                  </a:extLst>
                </a:gridCol>
                <a:gridCol w="1125538">
                  <a:extLst>
                    <a:ext uri="{9D8B030D-6E8A-4147-A177-3AD203B41FA5}">
                      <a16:colId xmlns:a16="http://schemas.microsoft.com/office/drawing/2014/main" val="20004"/>
                    </a:ext>
                  </a:extLst>
                </a:gridCol>
              </a:tblGrid>
              <a:tr h="642861">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a:ln>
                            <a:noFill/>
                          </a:ln>
                          <a:solidFill>
                            <a:schemeClr val="tx1"/>
                          </a:solidFill>
                          <a:effectLst/>
                          <a:latin typeface="+mn-lt"/>
                          <a:cs typeface="Times New Roman" pitchFamily="18" charset="0"/>
                        </a:rPr>
                        <a:t>Lokalizace</a:t>
                      </a:r>
                      <a:endParaRPr kumimoji="0" lang="en-GB"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cs-CZ"/>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a:ln>
                            <a:noFill/>
                          </a:ln>
                          <a:solidFill>
                            <a:schemeClr val="tx1"/>
                          </a:solidFill>
                          <a:effectLst/>
                          <a:latin typeface="+mn-lt"/>
                          <a:cs typeface="Times New Roman" pitchFamily="18" charset="0"/>
                        </a:rPr>
                        <a:t>Název</a:t>
                      </a:r>
                      <a:endParaRPr kumimoji="0" lang="en-GB" sz="18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a:ln>
                            <a:noFill/>
                          </a:ln>
                          <a:solidFill>
                            <a:schemeClr val="tx1"/>
                          </a:solidFill>
                          <a:effectLst/>
                          <a:latin typeface="+mn-lt"/>
                          <a:cs typeface="Times New Roman" pitchFamily="18" charset="0"/>
                        </a:rPr>
                        <a:t>Typ</a:t>
                      </a:r>
                      <a:endParaRPr kumimoji="0" lang="en-GB" sz="18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a:ln>
                            <a:noFill/>
                          </a:ln>
                          <a:solidFill>
                            <a:schemeClr val="tx1"/>
                          </a:solidFill>
                          <a:effectLst/>
                          <a:latin typeface="+mn-lt"/>
                          <a:cs typeface="Times New Roman" pitchFamily="18" charset="0"/>
                        </a:rPr>
                        <a:t>Velikost</a:t>
                      </a:r>
                      <a:endParaRPr kumimoji="0" lang="en-GB" sz="18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5816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mn-lt"/>
                          <a:cs typeface="Times New Roman" pitchFamily="18" charset="0"/>
                        </a:rPr>
                        <a:t>Rty</a:t>
                      </a:r>
                      <a:endParaRPr kumimoji="0" lang="en-GB" sz="18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cs-CZ"/>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n-lt"/>
                          <a:cs typeface="Times New Roman" pitchFamily="18" charset="0"/>
                        </a:rPr>
                        <a:t>gll</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err="1">
                          <a:ln>
                            <a:noFill/>
                          </a:ln>
                          <a:solidFill>
                            <a:schemeClr val="tx1"/>
                          </a:solidFill>
                          <a:effectLst/>
                          <a:latin typeface="+mn-lt"/>
                          <a:cs typeface="Times New Roman" pitchFamily="18" charset="0"/>
                        </a:rPr>
                        <a:t>labiales</a:t>
                      </a:r>
                      <a:r>
                        <a:rPr kumimoji="0" lang="en-GB" sz="1600" b="0" i="0" u="none" strike="noStrike" cap="none" normalizeH="0" baseline="0" dirty="0">
                          <a:ln>
                            <a:noFill/>
                          </a:ln>
                          <a:solidFill>
                            <a:schemeClr val="tx1"/>
                          </a:solidFill>
                          <a:effectLst/>
                          <a:latin typeface="+mn-lt"/>
                          <a:cs typeface="Times New Roman" pitchFamily="18" charset="0"/>
                        </a:rPr>
                        <a:t> sup. et inf.</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n-lt"/>
                          <a:cs typeface="Times New Roman" pitchFamily="18" charset="0"/>
                        </a:rPr>
                        <a:t>smíšené</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kern="1200" cap="none" normalizeH="0" baseline="0" dirty="0" err="1">
                          <a:ln>
                            <a:noFill/>
                          </a:ln>
                          <a:solidFill>
                            <a:schemeClr val="accent6"/>
                          </a:solidFill>
                          <a:effectLst/>
                          <a:latin typeface="+mn-lt"/>
                          <a:ea typeface="+mn-ea"/>
                          <a:cs typeface="Times New Roman" pitchFamily="18" charset="0"/>
                        </a:rPr>
                        <a:t>přev</a:t>
                      </a:r>
                      <a:r>
                        <a:rPr kumimoji="0" lang="en-GB" sz="1600" b="0" i="0" u="none" strike="noStrike" kern="1200" cap="none" normalizeH="0" baseline="0" dirty="0">
                          <a:ln>
                            <a:noFill/>
                          </a:ln>
                          <a:solidFill>
                            <a:schemeClr val="accent6"/>
                          </a:solidFill>
                          <a:effectLst/>
                          <a:latin typeface="+mn-lt"/>
                          <a:ea typeface="+mn-ea"/>
                          <a:cs typeface="Times New Roman" pitchFamily="18" charset="0"/>
                        </a:rPr>
                        <a:t>. </a:t>
                      </a:r>
                      <a:r>
                        <a:rPr kumimoji="0" lang="en-GB" sz="1600" b="0" i="0" u="none" strike="noStrike" kern="1200" cap="none" normalizeH="0" baseline="0" dirty="0" err="1">
                          <a:ln>
                            <a:noFill/>
                          </a:ln>
                          <a:solidFill>
                            <a:schemeClr val="accent6"/>
                          </a:solidFill>
                          <a:effectLst/>
                          <a:latin typeface="+mn-lt"/>
                          <a:ea typeface="+mn-ea"/>
                          <a:cs typeface="Times New Roman" pitchFamily="18" charset="0"/>
                        </a:rPr>
                        <a:t>mucinózní</a:t>
                      </a:r>
                      <a:endParaRPr kumimoji="0" lang="en-GB" sz="1600" b="0" i="0" u="none" strike="noStrike" kern="1200" cap="none" normalizeH="0" baseline="0" dirty="0">
                        <a:ln>
                          <a:noFill/>
                        </a:ln>
                        <a:solidFill>
                          <a:schemeClr val="accent6"/>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n-lt"/>
                          <a:cs typeface="Times New Roman" pitchFamily="18" charset="0"/>
                        </a:rPr>
                        <a:t>malé</a:t>
                      </a:r>
                      <a:endParaRPr kumimoji="0" lang="en-GB" sz="1600" b="0"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1637">
                <a:tc rowSpan="3"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mn-lt"/>
                          <a:cs typeface="Times New Roman" pitchFamily="18" charset="0"/>
                        </a:rPr>
                        <a:t>Tváře</a:t>
                      </a:r>
                      <a:endParaRPr kumimoji="0" lang="en-GB"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rowSpan="3" hMerge="1">
                  <a:txBody>
                    <a:bodyPr/>
                    <a:lstStyle/>
                    <a:p>
                      <a:endParaRPr lang="cs-CZ"/>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n-lt"/>
                          <a:cs typeface="Times New Roman" pitchFamily="18" charset="0"/>
                        </a:rPr>
                        <a:t>gll</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err="1">
                          <a:ln>
                            <a:noFill/>
                          </a:ln>
                          <a:solidFill>
                            <a:schemeClr val="tx1"/>
                          </a:solidFill>
                          <a:effectLst/>
                          <a:latin typeface="+mn-lt"/>
                          <a:cs typeface="Times New Roman" pitchFamily="18" charset="0"/>
                        </a:rPr>
                        <a:t>buccales</a:t>
                      </a:r>
                      <a:endParaRPr kumimoji="0" lang="en-GB" sz="1600" b="0"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n-lt"/>
                          <a:cs typeface="Times New Roman" pitchFamily="18" charset="0"/>
                        </a:rPr>
                        <a:t>smíšené</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kern="1200" cap="none" normalizeH="0" baseline="0" dirty="0" err="1">
                          <a:ln>
                            <a:noFill/>
                          </a:ln>
                          <a:solidFill>
                            <a:schemeClr val="accent6"/>
                          </a:solidFill>
                          <a:effectLst/>
                          <a:latin typeface="+mn-lt"/>
                          <a:ea typeface="+mn-ea"/>
                          <a:cs typeface="Times New Roman" pitchFamily="18" charset="0"/>
                        </a:rPr>
                        <a:t>přev</a:t>
                      </a:r>
                      <a:r>
                        <a:rPr kumimoji="0" lang="en-GB" sz="1600" b="0" i="0" u="none" strike="noStrike" kern="1200" cap="none" normalizeH="0" baseline="0" dirty="0">
                          <a:ln>
                            <a:noFill/>
                          </a:ln>
                          <a:solidFill>
                            <a:schemeClr val="accent6"/>
                          </a:solidFill>
                          <a:effectLst/>
                          <a:latin typeface="+mn-lt"/>
                          <a:ea typeface="+mn-ea"/>
                          <a:cs typeface="Times New Roman" pitchFamily="18" charset="0"/>
                        </a:rPr>
                        <a:t>. </a:t>
                      </a:r>
                      <a:r>
                        <a:rPr kumimoji="0" lang="en-GB" sz="1600" b="0" i="0" u="none" strike="noStrike" kern="1200" cap="none" normalizeH="0" baseline="0" dirty="0" err="1">
                          <a:ln>
                            <a:noFill/>
                          </a:ln>
                          <a:solidFill>
                            <a:schemeClr val="accent6"/>
                          </a:solidFill>
                          <a:effectLst/>
                          <a:latin typeface="+mn-lt"/>
                          <a:ea typeface="+mn-ea"/>
                          <a:cs typeface="Times New Roman" pitchFamily="18" charset="0"/>
                        </a:rPr>
                        <a:t>mucinózní</a:t>
                      </a:r>
                      <a:endParaRPr kumimoji="0" lang="en-GB" sz="1600" b="0" i="0" u="none" strike="noStrike" kern="1200" cap="none" normalizeH="0" baseline="0" dirty="0">
                        <a:ln>
                          <a:noFill/>
                        </a:ln>
                        <a:solidFill>
                          <a:schemeClr val="accent6"/>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mn-lt"/>
                          <a:cs typeface="Times New Roman" pitchFamily="18" charset="0"/>
                        </a:rPr>
                        <a:t>malé</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637">
                <a:tc gridSpan="2" vMerge="1">
                  <a:txBody>
                    <a:bodyPr/>
                    <a:lstStyle/>
                    <a:p>
                      <a:endParaRPr lang="cs-CZ"/>
                    </a:p>
                  </a:txBody>
                  <a:tcPr/>
                </a:tc>
                <a:tc hMerge="1" vMerge="1">
                  <a:txBody>
                    <a:bodyPr/>
                    <a:lstStyle/>
                    <a:p>
                      <a:endParaRPr lang="cs-CZ"/>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n-lt"/>
                          <a:cs typeface="Times New Roman" pitchFamily="18" charset="0"/>
                        </a:rPr>
                        <a:t>gll</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err="1">
                          <a:ln>
                            <a:noFill/>
                          </a:ln>
                          <a:solidFill>
                            <a:schemeClr val="tx1"/>
                          </a:solidFill>
                          <a:effectLst/>
                          <a:latin typeface="+mn-lt"/>
                          <a:cs typeface="Times New Roman" pitchFamily="18" charset="0"/>
                        </a:rPr>
                        <a:t>molares</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err="1">
                          <a:ln>
                            <a:noFill/>
                          </a:ln>
                          <a:solidFill>
                            <a:schemeClr val="tx1"/>
                          </a:solidFill>
                          <a:effectLst/>
                          <a:latin typeface="+mn-lt"/>
                          <a:cs typeface="Times New Roman" pitchFamily="18" charset="0"/>
                        </a:rPr>
                        <a:t>retromolares</a:t>
                      </a:r>
                      <a:r>
                        <a:rPr kumimoji="0" lang="en-GB" sz="1600" b="0" i="0" u="none" strike="noStrike" cap="none" normalizeH="0" baseline="0" dirty="0">
                          <a:ln>
                            <a:noFill/>
                          </a:ln>
                          <a:solidFill>
                            <a:schemeClr val="tx1"/>
                          </a:solidFill>
                          <a:effectLst/>
                          <a:latin typeface="+mn-lt"/>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n-lt"/>
                          <a:cs typeface="Times New Roman" pitchFamily="18" charset="0"/>
                        </a:rPr>
                        <a:t>smíšené</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kern="1200" cap="none" normalizeH="0" baseline="0" dirty="0" err="1">
                          <a:ln>
                            <a:noFill/>
                          </a:ln>
                          <a:solidFill>
                            <a:schemeClr val="accent6"/>
                          </a:solidFill>
                          <a:effectLst/>
                          <a:latin typeface="+mn-lt"/>
                          <a:ea typeface="+mn-ea"/>
                          <a:cs typeface="Times New Roman" pitchFamily="18" charset="0"/>
                        </a:rPr>
                        <a:t>přev</a:t>
                      </a:r>
                      <a:r>
                        <a:rPr kumimoji="0" lang="en-GB" sz="1600" b="0" i="0" u="none" strike="noStrike" kern="1200" cap="none" normalizeH="0" baseline="0" dirty="0">
                          <a:ln>
                            <a:noFill/>
                          </a:ln>
                          <a:solidFill>
                            <a:schemeClr val="accent6"/>
                          </a:solidFill>
                          <a:effectLst/>
                          <a:latin typeface="+mn-lt"/>
                          <a:ea typeface="+mn-ea"/>
                          <a:cs typeface="Times New Roman" pitchFamily="18" charset="0"/>
                        </a:rPr>
                        <a:t>. </a:t>
                      </a:r>
                      <a:r>
                        <a:rPr kumimoji="0" lang="en-GB" sz="1600" b="0" i="0" u="none" strike="noStrike" kern="1200" cap="none" normalizeH="0" baseline="0" dirty="0" err="1">
                          <a:ln>
                            <a:noFill/>
                          </a:ln>
                          <a:solidFill>
                            <a:schemeClr val="accent6"/>
                          </a:solidFill>
                          <a:effectLst/>
                          <a:latin typeface="+mn-lt"/>
                          <a:ea typeface="+mn-ea"/>
                          <a:cs typeface="Times New Roman" pitchFamily="18" charset="0"/>
                        </a:rPr>
                        <a:t>mucinózní</a:t>
                      </a:r>
                      <a:endParaRPr kumimoji="0" lang="en-GB" sz="1600" b="0" i="0" u="none" strike="noStrike" kern="1200" cap="none" normalizeH="0" baseline="0" dirty="0">
                        <a:ln>
                          <a:noFill/>
                        </a:ln>
                        <a:solidFill>
                          <a:schemeClr val="accent6"/>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mn-lt"/>
                          <a:cs typeface="Times New Roman" pitchFamily="18" charset="0"/>
                        </a:rPr>
                        <a:t>malé</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6737">
                <a:tc gridSpan="2" vMerge="1">
                  <a:txBody>
                    <a:bodyPr/>
                    <a:lstStyle/>
                    <a:p>
                      <a:endParaRPr lang="cs-CZ"/>
                    </a:p>
                  </a:txBody>
                  <a:tcPr/>
                </a:tc>
                <a:tc hMerge="1" vMerge="1">
                  <a:txBody>
                    <a:bodyPr/>
                    <a:lstStyle/>
                    <a:p>
                      <a:endParaRPr lang="cs-CZ"/>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chemeClr val="tx1"/>
                          </a:solidFill>
                          <a:effectLst/>
                          <a:latin typeface="+mn-lt"/>
                          <a:cs typeface="Times New Roman" pitchFamily="18" charset="0"/>
                        </a:rPr>
                        <a:t>GL. PAROTIS</a:t>
                      </a:r>
                      <a:endParaRPr kumimoji="0" lang="en-GB" sz="16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rgbClr val="C00000"/>
                          </a:solidFill>
                          <a:effectLst/>
                          <a:latin typeface="+mn-lt"/>
                          <a:cs typeface="Times New Roman" pitchFamily="18" charset="0"/>
                        </a:rPr>
                        <a:t>serózní</a:t>
                      </a:r>
                      <a:endParaRPr kumimoji="0" lang="en-GB" sz="1600" b="0" i="0" u="none" strike="noStrike" cap="none" normalizeH="0" baseline="0" dirty="0">
                        <a:ln>
                          <a:noFill/>
                        </a:ln>
                        <a:solidFill>
                          <a:srgbClr val="C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chemeClr val="tx1"/>
                          </a:solidFill>
                          <a:effectLst/>
                          <a:latin typeface="+mn-lt"/>
                          <a:cs typeface="Times New Roman" pitchFamily="18" charset="0"/>
                        </a:rPr>
                        <a:t>VELKÁ</a:t>
                      </a:r>
                      <a:endParaRPr kumimoji="0" lang="en-GB" sz="16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4552">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n-lt"/>
                          <a:cs typeface="Times New Roman" pitchFamily="18" charset="0"/>
                        </a:rPr>
                        <a:t>Patro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mn-lt"/>
                          <a:cs typeface="Times New Roman" pitchFamily="18" charset="0"/>
                        </a:rPr>
                        <a:t>tvrdé</a:t>
                      </a:r>
                      <a:endParaRPr kumimoji="0" lang="en-GB" sz="18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n-lt"/>
                          <a:cs typeface="Times New Roman" pitchFamily="18" charset="0"/>
                        </a:rPr>
                        <a:t>gll</a:t>
                      </a:r>
                      <a:r>
                        <a:rPr kumimoji="0" lang="en-GB" sz="1600" b="0" i="0" u="none" strike="noStrike" cap="none" normalizeH="0" baseline="0" dirty="0">
                          <a:ln>
                            <a:noFill/>
                          </a:ln>
                          <a:solidFill>
                            <a:schemeClr val="tx1"/>
                          </a:solidFill>
                          <a:effectLst/>
                          <a:latin typeface="+mn-lt"/>
                          <a:cs typeface="Times New Roman" pitchFamily="18" charset="0"/>
                        </a:rPr>
                        <a:t>. </a:t>
                      </a:r>
                      <a:r>
                        <a:rPr kumimoji="0" lang="cs-CZ" sz="1600" b="0" i="0" u="none" strike="noStrike" cap="none" normalizeH="0" baseline="0" dirty="0">
                          <a:ln>
                            <a:noFill/>
                          </a:ln>
                          <a:solidFill>
                            <a:schemeClr val="tx1"/>
                          </a:solidFill>
                          <a:effectLst/>
                          <a:latin typeface="+mn-lt"/>
                          <a:cs typeface="Times New Roman" pitchFamily="18" charset="0"/>
                        </a:rPr>
                        <a:t>p</a:t>
                      </a:r>
                      <a:r>
                        <a:rPr kumimoji="0" lang="en-GB" sz="1600" b="0" i="0" u="none" strike="noStrike" cap="none" normalizeH="0" baseline="0" dirty="0" err="1">
                          <a:ln>
                            <a:noFill/>
                          </a:ln>
                          <a:solidFill>
                            <a:schemeClr val="tx1"/>
                          </a:solidFill>
                          <a:effectLst/>
                          <a:latin typeface="+mn-lt"/>
                          <a:cs typeface="Times New Roman" pitchFamily="18" charset="0"/>
                        </a:rPr>
                        <a:t>alatinae</a:t>
                      </a:r>
                      <a:r>
                        <a:rPr kumimoji="0" lang="cs-CZ"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err="1">
                          <a:ln>
                            <a:noFill/>
                          </a:ln>
                          <a:solidFill>
                            <a:schemeClr val="tx1"/>
                          </a:solidFill>
                          <a:effectLst/>
                          <a:latin typeface="+mn-lt"/>
                          <a:cs typeface="Times New Roman" pitchFamily="18" charset="0"/>
                        </a:rPr>
                        <a:t>žlázová</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err="1">
                          <a:ln>
                            <a:noFill/>
                          </a:ln>
                          <a:solidFill>
                            <a:schemeClr val="tx1"/>
                          </a:solidFill>
                          <a:effectLst/>
                          <a:latin typeface="+mn-lt"/>
                          <a:cs typeface="Times New Roman" pitchFamily="18" charset="0"/>
                        </a:rPr>
                        <a:t>zóna</a:t>
                      </a:r>
                      <a:r>
                        <a:rPr kumimoji="0" lang="cs-CZ" sz="1600" b="0" i="0" u="none" strike="noStrike" cap="none" normalizeH="0" baseline="0" dirty="0">
                          <a:ln>
                            <a:noFill/>
                          </a:ln>
                          <a:solidFill>
                            <a:schemeClr val="tx1"/>
                          </a:solidFill>
                          <a:effectLst/>
                          <a:latin typeface="+mn-lt"/>
                          <a:cs typeface="Times New Roman" pitchFamily="18" charset="0"/>
                        </a:rPr>
                        <a:t> )</a:t>
                      </a:r>
                      <a:endParaRPr kumimoji="0" lang="en-GB" sz="1600" b="0"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kern="1200" cap="none" normalizeH="0" baseline="0" dirty="0" err="1">
                          <a:ln>
                            <a:noFill/>
                          </a:ln>
                          <a:solidFill>
                            <a:schemeClr val="accent6"/>
                          </a:solidFill>
                          <a:effectLst/>
                          <a:latin typeface="+mn-lt"/>
                          <a:ea typeface="+mn-ea"/>
                          <a:cs typeface="Times New Roman" pitchFamily="18" charset="0"/>
                        </a:rPr>
                        <a:t>mucinózní</a:t>
                      </a:r>
                      <a:endParaRPr kumimoji="0" lang="en-GB" sz="1600" b="0" i="0" u="none" strike="noStrike" kern="1200" cap="none" normalizeH="0" baseline="0" dirty="0">
                        <a:ln>
                          <a:noFill/>
                        </a:ln>
                        <a:solidFill>
                          <a:schemeClr val="accent6"/>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mn-lt"/>
                          <a:cs typeface="Times New Roman" pitchFamily="18" charset="0"/>
                        </a:rPr>
                        <a:t>malé</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2861">
                <a:tc vMerge="1">
                  <a:txBody>
                    <a:bodyPr/>
                    <a:lstStyle/>
                    <a:p>
                      <a:endParaRPr lang="cs-CZ"/>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mn-lt"/>
                          <a:cs typeface="Times New Roman" pitchFamily="18" charset="0"/>
                        </a:rPr>
                        <a:t>měkké</a:t>
                      </a:r>
                      <a:endParaRPr kumimoji="0" lang="en-GB"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n-lt"/>
                          <a:cs typeface="Times New Roman" pitchFamily="18" charset="0"/>
                        </a:rPr>
                        <a:t>gll</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err="1">
                          <a:ln>
                            <a:noFill/>
                          </a:ln>
                          <a:solidFill>
                            <a:schemeClr val="tx1"/>
                          </a:solidFill>
                          <a:effectLst/>
                          <a:latin typeface="+mn-lt"/>
                          <a:cs typeface="Times New Roman" pitchFamily="18" charset="0"/>
                        </a:rPr>
                        <a:t>palatinae</a:t>
                      </a:r>
                      <a:endParaRPr kumimoji="0" lang="en-GB" sz="1600" b="0"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kern="1200" cap="none" normalizeH="0" baseline="0" dirty="0" err="1">
                          <a:ln>
                            <a:noFill/>
                          </a:ln>
                          <a:solidFill>
                            <a:schemeClr val="accent6"/>
                          </a:solidFill>
                          <a:effectLst/>
                          <a:latin typeface="+mn-lt"/>
                          <a:ea typeface="+mn-ea"/>
                          <a:cs typeface="Times New Roman" pitchFamily="18" charset="0"/>
                        </a:rPr>
                        <a:t>mucinózní</a:t>
                      </a:r>
                      <a:endParaRPr kumimoji="0" lang="en-GB" sz="1600" b="0" i="0" u="none" strike="noStrike" kern="1200" cap="none" normalizeH="0" baseline="0" dirty="0">
                        <a:ln>
                          <a:noFill/>
                        </a:ln>
                        <a:solidFill>
                          <a:schemeClr val="accent6"/>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chemeClr val="tx1"/>
                          </a:solidFill>
                          <a:effectLst/>
                          <a:latin typeface="+mn-lt"/>
                          <a:cs typeface="Times New Roman" pitchFamily="18" charset="0"/>
                        </a:rPr>
                        <a:t>m</a:t>
                      </a:r>
                      <a:r>
                        <a:rPr kumimoji="0" lang="en-GB" sz="1600" b="0" i="0" u="none" strike="noStrike" cap="none" normalizeH="0" baseline="0" dirty="0" err="1">
                          <a:ln>
                            <a:noFill/>
                          </a:ln>
                          <a:solidFill>
                            <a:schemeClr val="tx1"/>
                          </a:solidFill>
                          <a:effectLst/>
                          <a:latin typeface="+mn-lt"/>
                          <a:cs typeface="Times New Roman" pitchFamily="18" charset="0"/>
                        </a:rPr>
                        <a:t>alé</a:t>
                      </a:r>
                      <a:endParaRPr kumimoji="0" lang="cs-CZ" sz="1600" b="0" i="0" u="none" strike="noStrike" cap="none" normalizeH="0" baseline="0" dirty="0">
                        <a:ln>
                          <a:noFill/>
                        </a:ln>
                        <a:solidFill>
                          <a:schemeClr val="tx1"/>
                        </a:solidFill>
                        <a:effectLst/>
                        <a:latin typeface="+mn-lt"/>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4" name="Group 76">
            <a:extLst>
              <a:ext uri="{FF2B5EF4-FFF2-40B4-BE49-F238E27FC236}">
                <a16:creationId xmlns:a16="http://schemas.microsoft.com/office/drawing/2014/main" id="{266384AC-3D35-4803-BEAB-071346DFF15B}"/>
              </a:ext>
            </a:extLst>
          </p:cNvPr>
          <p:cNvGraphicFramePr>
            <a:graphicFrameLocks noGrp="1"/>
          </p:cNvGraphicFramePr>
          <p:nvPr>
            <p:extLst>
              <p:ext uri="{D42A27DB-BD31-4B8C-83A1-F6EECF244321}">
                <p14:modId xmlns:p14="http://schemas.microsoft.com/office/powerpoint/2010/main" val="1227637405"/>
              </p:ext>
            </p:extLst>
          </p:nvPr>
        </p:nvGraphicFramePr>
        <p:xfrm>
          <a:off x="1735816" y="4076172"/>
          <a:ext cx="8353425" cy="2660016"/>
        </p:xfrm>
        <a:graphic>
          <a:graphicData uri="http://schemas.openxmlformats.org/drawingml/2006/table">
            <a:tbl>
              <a:tblPr/>
              <a:tblGrid>
                <a:gridCol w="1782762">
                  <a:extLst>
                    <a:ext uri="{9D8B030D-6E8A-4147-A177-3AD203B41FA5}">
                      <a16:colId xmlns:a16="http://schemas.microsoft.com/office/drawing/2014/main" val="20000"/>
                    </a:ext>
                  </a:extLst>
                </a:gridCol>
                <a:gridCol w="3567113">
                  <a:extLst>
                    <a:ext uri="{9D8B030D-6E8A-4147-A177-3AD203B41FA5}">
                      <a16:colId xmlns:a16="http://schemas.microsoft.com/office/drawing/2014/main" val="20001"/>
                    </a:ext>
                  </a:extLst>
                </a:gridCol>
                <a:gridCol w="1878012">
                  <a:extLst>
                    <a:ext uri="{9D8B030D-6E8A-4147-A177-3AD203B41FA5}">
                      <a16:colId xmlns:a16="http://schemas.microsoft.com/office/drawing/2014/main" val="20002"/>
                    </a:ext>
                  </a:extLst>
                </a:gridCol>
                <a:gridCol w="1125538">
                  <a:extLst>
                    <a:ext uri="{9D8B030D-6E8A-4147-A177-3AD203B41FA5}">
                      <a16:colId xmlns:a16="http://schemas.microsoft.com/office/drawing/2014/main" val="20003"/>
                    </a:ext>
                  </a:extLst>
                </a:gridCol>
              </a:tblGrid>
              <a:tr h="512961">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mn-lt"/>
                          <a:cs typeface="Times New Roman" pitchFamily="18" charset="0"/>
                        </a:rPr>
                        <a:t>Jazyk</a:t>
                      </a:r>
                      <a:endParaRPr kumimoji="0" lang="en-GB" sz="18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mn-lt"/>
                          <a:cs typeface="Times New Roman" pitchFamily="18" charset="0"/>
                        </a:rPr>
                        <a:t>gl. </a:t>
                      </a:r>
                      <a:r>
                        <a:rPr kumimoji="0" lang="cs-CZ" sz="1600" b="0" i="0" u="none" strike="noStrike" cap="none" normalizeH="0" baseline="0" dirty="0" err="1">
                          <a:ln>
                            <a:noFill/>
                          </a:ln>
                          <a:solidFill>
                            <a:schemeClr val="tx1"/>
                          </a:solidFill>
                          <a:effectLst/>
                          <a:latin typeface="+mn-lt"/>
                          <a:cs typeface="Times New Roman" pitchFamily="18" charset="0"/>
                        </a:rPr>
                        <a:t>apicis</a:t>
                      </a:r>
                      <a:r>
                        <a:rPr kumimoji="0" lang="cs-CZ" sz="1600" b="0" i="0" u="none" strike="noStrike" cap="none" normalizeH="0" baseline="0" dirty="0">
                          <a:ln>
                            <a:noFill/>
                          </a:ln>
                          <a:solidFill>
                            <a:schemeClr val="tx1"/>
                          </a:solidFill>
                          <a:effectLst/>
                          <a:latin typeface="+mn-lt"/>
                          <a:cs typeface="Times New Roman" pitchFamily="18" charset="0"/>
                        </a:rPr>
                        <a:t> </a:t>
                      </a:r>
                      <a:r>
                        <a:rPr kumimoji="0" lang="cs-CZ" sz="1600" b="0" i="0" u="none" strike="noStrike" cap="none" normalizeH="0" baseline="0" dirty="0" err="1">
                          <a:ln>
                            <a:noFill/>
                          </a:ln>
                          <a:solidFill>
                            <a:schemeClr val="tx1"/>
                          </a:solidFill>
                          <a:effectLst/>
                          <a:latin typeface="+mn-lt"/>
                          <a:cs typeface="Times New Roman" pitchFamily="18" charset="0"/>
                        </a:rPr>
                        <a:t>lingue</a:t>
                      </a:r>
                      <a:r>
                        <a:rPr kumimoji="0" lang="cs-CZ" sz="1600" b="0" i="0" u="none" strike="noStrike" cap="none" normalizeH="0" baseline="0" dirty="0">
                          <a:ln>
                            <a:noFill/>
                          </a:ln>
                          <a:solidFill>
                            <a:schemeClr val="tx1"/>
                          </a:solidFill>
                          <a:effectLst/>
                          <a:latin typeface="+mn-lt"/>
                          <a:cs typeface="Times New Roman" pitchFamily="18" charset="0"/>
                        </a:rPr>
                        <a:t> (</a:t>
                      </a:r>
                      <a:r>
                        <a:rPr kumimoji="0" lang="cs-CZ" sz="1600" b="0" i="0" u="none" strike="noStrike" cap="none" normalizeH="0" baseline="0" dirty="0" err="1">
                          <a:ln>
                            <a:noFill/>
                          </a:ln>
                          <a:solidFill>
                            <a:schemeClr val="tx1"/>
                          </a:solidFill>
                          <a:effectLst/>
                          <a:latin typeface="+mn-lt"/>
                          <a:cs typeface="Times New Roman" pitchFamily="18" charset="0"/>
                        </a:rPr>
                        <a:t>Blandini-Nuhni</a:t>
                      </a:r>
                      <a:r>
                        <a:rPr kumimoji="0" lang="cs-CZ" sz="1600" b="0" i="0" u="none" strike="noStrike" cap="none" normalizeH="0" baseline="0" dirty="0">
                          <a:ln>
                            <a:noFill/>
                          </a:ln>
                          <a:solidFill>
                            <a:schemeClr val="tx1"/>
                          </a:solidFill>
                          <a:effectLst/>
                          <a:latin typeface="+mn-lt"/>
                          <a:cs typeface="Times New Roman" pitchFamily="18" charset="0"/>
                        </a:rPr>
                        <a:t>)</a:t>
                      </a:r>
                      <a:endParaRPr kumimoji="0" lang="en-GB" sz="1600" b="0"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n-lt"/>
                          <a:cs typeface="Times New Roman" pitchFamily="18" charset="0"/>
                        </a:rPr>
                        <a:t>smíšená</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kern="1200" cap="none" normalizeH="0" baseline="0" dirty="0" err="1">
                          <a:ln>
                            <a:noFill/>
                          </a:ln>
                          <a:solidFill>
                            <a:schemeClr val="accent6"/>
                          </a:solidFill>
                          <a:effectLst/>
                          <a:latin typeface="+mn-lt"/>
                          <a:ea typeface="+mn-ea"/>
                          <a:cs typeface="Times New Roman" pitchFamily="18" charset="0"/>
                        </a:rPr>
                        <a:t>přev</a:t>
                      </a:r>
                      <a:r>
                        <a:rPr kumimoji="0" lang="en-GB" sz="1600" b="0" i="0" u="none" strike="noStrike" kern="1200" cap="none" normalizeH="0" baseline="0" dirty="0">
                          <a:ln>
                            <a:noFill/>
                          </a:ln>
                          <a:solidFill>
                            <a:schemeClr val="accent6"/>
                          </a:solidFill>
                          <a:effectLst/>
                          <a:latin typeface="+mn-lt"/>
                          <a:ea typeface="+mn-ea"/>
                          <a:cs typeface="Times New Roman" pitchFamily="18" charset="0"/>
                        </a:rPr>
                        <a:t>. </a:t>
                      </a:r>
                      <a:r>
                        <a:rPr kumimoji="0" lang="en-GB" sz="1600" b="0" i="0" u="none" strike="noStrike" kern="1200" cap="none" normalizeH="0" baseline="0" dirty="0" err="1">
                          <a:ln>
                            <a:noFill/>
                          </a:ln>
                          <a:solidFill>
                            <a:schemeClr val="accent6"/>
                          </a:solidFill>
                          <a:effectLst/>
                          <a:latin typeface="+mn-lt"/>
                          <a:ea typeface="+mn-ea"/>
                          <a:cs typeface="Times New Roman" pitchFamily="18" charset="0"/>
                        </a:rPr>
                        <a:t>mucinózní</a:t>
                      </a:r>
                      <a:endParaRPr kumimoji="0" lang="en-GB" sz="1600" b="0" i="0" u="none" strike="noStrike" kern="1200" cap="none" normalizeH="0" baseline="0" dirty="0">
                        <a:ln>
                          <a:noFill/>
                        </a:ln>
                        <a:solidFill>
                          <a:schemeClr val="accent6"/>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chemeClr val="tx1"/>
                          </a:solidFill>
                          <a:effectLst/>
                          <a:latin typeface="+mn-lt"/>
                          <a:cs typeface="Times New Roman" pitchFamily="18" charset="0"/>
                        </a:rPr>
                        <a:t>m</a:t>
                      </a:r>
                      <a:r>
                        <a:rPr kumimoji="0" lang="en-GB" sz="1600" b="1" i="0" u="none" strike="noStrike" cap="none" normalizeH="0" baseline="0" dirty="0" err="1">
                          <a:ln>
                            <a:noFill/>
                          </a:ln>
                          <a:solidFill>
                            <a:schemeClr val="tx1"/>
                          </a:solidFill>
                          <a:effectLst/>
                          <a:latin typeface="+mn-lt"/>
                          <a:cs typeface="Times New Roman" pitchFamily="18" charset="0"/>
                        </a:rPr>
                        <a:t>alá</a:t>
                      </a:r>
                      <a:r>
                        <a:rPr kumimoji="0" lang="cs-CZ" sz="1600" b="1" i="0" u="none" strike="noStrike" cap="none" normalizeH="0" baseline="0" dirty="0">
                          <a:ln>
                            <a:noFill/>
                          </a:ln>
                          <a:solidFill>
                            <a:schemeClr val="tx1"/>
                          </a:solidFill>
                          <a:effectLst/>
                          <a:latin typeface="+mn-lt"/>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chemeClr val="tx1"/>
                          </a:solidFill>
                          <a:effectLst/>
                          <a:latin typeface="+mn-lt"/>
                          <a:cs typeface="Times New Roman" pitchFamily="18" charset="0"/>
                        </a:rPr>
                        <a:t>velká</a:t>
                      </a:r>
                      <a:endParaRPr kumimoji="0" lang="en-GB" sz="16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1025">
                <a:tc vMerge="1">
                  <a:txBody>
                    <a:bodyPr/>
                    <a:lstStyle/>
                    <a:p>
                      <a:endParaRPr lang="cs-CZ"/>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n-lt"/>
                          <a:cs typeface="Times New Roman" pitchFamily="18" charset="0"/>
                        </a:rPr>
                        <a:t>žlázky</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err="1">
                          <a:ln>
                            <a:noFill/>
                          </a:ln>
                          <a:solidFill>
                            <a:schemeClr val="tx1"/>
                          </a:solidFill>
                          <a:effectLst/>
                          <a:latin typeface="+mn-lt"/>
                          <a:cs typeface="Times New Roman" pitchFamily="18" charset="0"/>
                        </a:rPr>
                        <a:t>Ebnerovy</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err="1">
                          <a:ln>
                            <a:noFill/>
                          </a:ln>
                          <a:solidFill>
                            <a:schemeClr val="tx1"/>
                          </a:solidFill>
                          <a:effectLst/>
                          <a:latin typeface="+mn-lt"/>
                          <a:cs typeface="Times New Roman" pitchFamily="18" charset="0"/>
                        </a:rPr>
                        <a:t>gll</a:t>
                      </a:r>
                      <a:r>
                        <a:rPr kumimoji="0" lang="en-GB" sz="1600" b="0" i="0" u="none" strike="noStrike" cap="none" normalizeH="0" baseline="0" dirty="0">
                          <a:ln>
                            <a:noFill/>
                          </a:ln>
                          <a:solidFill>
                            <a:schemeClr val="tx1"/>
                          </a:solidFill>
                          <a:effectLst/>
                          <a:latin typeface="+mn-lt"/>
                          <a:cs typeface="Times New Roman" pitchFamily="18" charset="0"/>
                        </a:rPr>
                        <a:t>. papillae </a:t>
                      </a:r>
                      <a:r>
                        <a:rPr kumimoji="0" lang="en-GB" sz="1600" b="0" i="0" u="none" strike="noStrike" cap="none" normalizeH="0" baseline="0" dirty="0" err="1">
                          <a:ln>
                            <a:noFill/>
                          </a:ln>
                          <a:solidFill>
                            <a:schemeClr val="tx1"/>
                          </a:solidFill>
                          <a:effectLst/>
                          <a:latin typeface="+mn-lt"/>
                          <a:cs typeface="Times New Roman" pitchFamily="18" charset="0"/>
                        </a:rPr>
                        <a:t>vallatae</a:t>
                      </a:r>
                      <a:r>
                        <a:rPr kumimoji="0" lang="en-GB" sz="1600" b="0" i="0" u="none" strike="noStrike" cap="none" normalizeH="0" baseline="0" dirty="0">
                          <a:ln>
                            <a:noFill/>
                          </a:ln>
                          <a:solidFill>
                            <a:schemeClr val="tx1"/>
                          </a:solidFill>
                          <a:effectLst/>
                          <a:latin typeface="+mn-lt"/>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kern="1200" cap="none" normalizeH="0" baseline="0" dirty="0" err="1">
                          <a:ln>
                            <a:noFill/>
                          </a:ln>
                          <a:solidFill>
                            <a:srgbClr val="C00000"/>
                          </a:solidFill>
                          <a:effectLst/>
                          <a:latin typeface="+mn-lt"/>
                          <a:ea typeface="+mn-ea"/>
                          <a:cs typeface="Times New Roman" pitchFamily="18" charset="0"/>
                        </a:rPr>
                        <a:t>serózní</a:t>
                      </a:r>
                      <a:endParaRPr kumimoji="0" lang="en-GB" sz="1600" b="0" i="0" u="none" strike="noStrike" kern="1200" cap="none" normalizeH="0" baseline="0" dirty="0">
                        <a:ln>
                          <a:noFill/>
                        </a:ln>
                        <a:solidFill>
                          <a:srgbClr val="C00000"/>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n-lt"/>
                          <a:cs typeface="Times New Roman" pitchFamily="18" charset="0"/>
                        </a:rPr>
                        <a:t>malé</a:t>
                      </a:r>
                      <a:endParaRPr kumimoji="0" lang="en-GB" sz="1600" b="0"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8138">
                <a:tc vMerge="1">
                  <a:txBody>
                    <a:bodyPr/>
                    <a:lstStyle/>
                    <a:p>
                      <a:endParaRPr lang="cs-CZ"/>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n-lt"/>
                          <a:cs typeface="Times New Roman" pitchFamily="18" charset="0"/>
                        </a:rPr>
                        <a:t>žlázky</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err="1">
                          <a:ln>
                            <a:noFill/>
                          </a:ln>
                          <a:solidFill>
                            <a:schemeClr val="tx1"/>
                          </a:solidFill>
                          <a:effectLst/>
                          <a:latin typeface="+mn-lt"/>
                          <a:cs typeface="Times New Roman" pitchFamily="18" charset="0"/>
                        </a:rPr>
                        <a:t>Weberovy</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err="1">
                          <a:ln>
                            <a:noFill/>
                          </a:ln>
                          <a:solidFill>
                            <a:schemeClr val="tx1"/>
                          </a:solidFill>
                          <a:effectLst/>
                          <a:latin typeface="+mn-lt"/>
                          <a:cs typeface="Times New Roman" pitchFamily="18" charset="0"/>
                        </a:rPr>
                        <a:t>gll</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cap="none" normalizeH="0" baseline="0" dirty="0" err="1">
                          <a:ln>
                            <a:noFill/>
                          </a:ln>
                          <a:solidFill>
                            <a:schemeClr val="tx1"/>
                          </a:solidFill>
                          <a:effectLst/>
                          <a:latin typeface="+mn-lt"/>
                          <a:cs typeface="Times New Roman" pitchFamily="18" charset="0"/>
                        </a:rPr>
                        <a:t>linguales</a:t>
                      </a:r>
                      <a:r>
                        <a:rPr kumimoji="0" lang="en-GB" sz="1600" b="0" i="0" u="none" strike="noStrike" cap="none" normalizeH="0" baseline="0" dirty="0">
                          <a:ln>
                            <a:noFill/>
                          </a:ln>
                          <a:solidFill>
                            <a:schemeClr val="tx1"/>
                          </a:solidFill>
                          <a:effectLst/>
                          <a:latin typeface="+mn-lt"/>
                          <a:cs typeface="Times New Roman" pitchFamily="18" charset="0"/>
                        </a:rPr>
                        <a:t> post.)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kern="1200" cap="none" normalizeH="0" baseline="0" dirty="0" err="1">
                          <a:ln>
                            <a:noFill/>
                          </a:ln>
                          <a:solidFill>
                            <a:schemeClr val="accent6"/>
                          </a:solidFill>
                          <a:effectLst/>
                          <a:latin typeface="+mn-lt"/>
                          <a:ea typeface="+mn-ea"/>
                          <a:cs typeface="Times New Roman" pitchFamily="18" charset="0"/>
                        </a:rPr>
                        <a:t>mucinózní</a:t>
                      </a:r>
                      <a:endParaRPr kumimoji="0" lang="en-GB" sz="1600" b="0" i="0" u="none" strike="noStrike" kern="1200" cap="none" normalizeH="0" baseline="0" dirty="0">
                        <a:ln>
                          <a:noFill/>
                        </a:ln>
                        <a:solidFill>
                          <a:schemeClr val="accent6"/>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mn-lt"/>
                          <a:cs typeface="Times New Roman" pitchFamily="18" charset="0"/>
                        </a:rPr>
                        <a:t>malé</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6738">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mn-lt"/>
                          <a:cs typeface="Times New Roman" pitchFamily="18" charset="0"/>
                        </a:rPr>
                        <a:t>Dno</a:t>
                      </a:r>
                      <a:r>
                        <a:rPr kumimoji="0" lang="en-GB" sz="1800" b="1" i="0" u="none" strike="noStrike" cap="none" normalizeH="0" baseline="0" dirty="0">
                          <a:ln>
                            <a:noFill/>
                          </a:ln>
                          <a:solidFill>
                            <a:schemeClr val="tx1"/>
                          </a:solidFill>
                          <a:effectLst/>
                          <a:latin typeface="+mn-lt"/>
                          <a:cs typeface="Times New Roman" pitchFamily="18" charset="0"/>
                        </a:rPr>
                        <a:t> </a:t>
                      </a:r>
                      <a:r>
                        <a:rPr kumimoji="0" lang="en-GB" sz="1800" b="1" i="0" u="none" strike="noStrike" cap="none" normalizeH="0" baseline="0" dirty="0" err="1">
                          <a:ln>
                            <a:noFill/>
                          </a:ln>
                          <a:solidFill>
                            <a:schemeClr val="tx1"/>
                          </a:solidFill>
                          <a:effectLst/>
                          <a:latin typeface="+mn-lt"/>
                          <a:cs typeface="Times New Roman" pitchFamily="18" charset="0"/>
                        </a:rPr>
                        <a:t>dutiny</a:t>
                      </a:r>
                      <a:r>
                        <a:rPr kumimoji="0" lang="en-GB" sz="1800" b="1" i="0" u="none" strike="noStrike" cap="none" normalizeH="0" baseline="0" dirty="0">
                          <a:ln>
                            <a:noFill/>
                          </a:ln>
                          <a:solidFill>
                            <a:schemeClr val="tx1"/>
                          </a:solidFill>
                          <a:effectLst/>
                          <a:latin typeface="+mn-lt"/>
                          <a:cs typeface="Times New Roman" pitchFamily="18" charset="0"/>
                        </a:rPr>
                        <a:t> </a:t>
                      </a:r>
                      <a:r>
                        <a:rPr kumimoji="0" lang="en-GB" sz="1800" b="1" i="0" u="none" strike="noStrike" cap="none" normalizeH="0" baseline="0" dirty="0" err="1">
                          <a:ln>
                            <a:noFill/>
                          </a:ln>
                          <a:solidFill>
                            <a:schemeClr val="tx1"/>
                          </a:solidFill>
                          <a:effectLst/>
                          <a:latin typeface="+mn-lt"/>
                          <a:cs typeface="Times New Roman" pitchFamily="18" charset="0"/>
                        </a:rPr>
                        <a:t>ústní</a:t>
                      </a:r>
                      <a:endParaRPr kumimoji="0" lang="en-GB" sz="18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chemeClr val="tx1"/>
                          </a:solidFill>
                          <a:effectLst/>
                          <a:latin typeface="+mn-lt"/>
                          <a:cs typeface="Times New Roman" pitchFamily="18" charset="0"/>
                        </a:rPr>
                        <a:t>GL. SUBMANDIBULARIS</a:t>
                      </a:r>
                      <a:endParaRPr kumimoji="0" lang="en-GB" sz="16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n-lt"/>
                          <a:cs typeface="Times New Roman" pitchFamily="18" charset="0"/>
                        </a:rPr>
                        <a:t>smíšená</a:t>
                      </a:r>
                      <a:r>
                        <a:rPr kumimoji="0" lang="en-GB" sz="1600" b="0" i="0" u="none" strike="noStrike" kern="1200" cap="none" normalizeH="0" baseline="0" dirty="0">
                          <a:ln>
                            <a:noFill/>
                          </a:ln>
                          <a:solidFill>
                            <a:srgbClr val="C00000"/>
                          </a:solidFill>
                          <a:effectLst/>
                          <a:latin typeface="+mn-lt"/>
                          <a:ea typeface="+mn-ea"/>
                          <a:cs typeface="Times New Roman" pitchFamily="18" charset="0"/>
                        </a:rPr>
                        <a:t>, </a:t>
                      </a:r>
                      <a:r>
                        <a:rPr kumimoji="0" lang="en-GB" sz="1600" b="0" i="0" u="none" strike="noStrike" kern="1200" cap="none" normalizeH="0" baseline="0" dirty="0" err="1">
                          <a:ln>
                            <a:noFill/>
                          </a:ln>
                          <a:solidFill>
                            <a:srgbClr val="C00000"/>
                          </a:solidFill>
                          <a:effectLst/>
                          <a:latin typeface="+mn-lt"/>
                          <a:ea typeface="+mn-ea"/>
                          <a:cs typeface="Times New Roman" pitchFamily="18" charset="0"/>
                        </a:rPr>
                        <a:t>přev</a:t>
                      </a:r>
                      <a:r>
                        <a:rPr kumimoji="0" lang="en-GB" sz="1600" b="0" i="0" u="none" strike="noStrike" kern="1200" cap="none" normalizeH="0" baseline="0" dirty="0">
                          <a:ln>
                            <a:noFill/>
                          </a:ln>
                          <a:solidFill>
                            <a:srgbClr val="C00000"/>
                          </a:solidFill>
                          <a:effectLst/>
                          <a:latin typeface="+mn-lt"/>
                          <a:ea typeface="+mn-ea"/>
                          <a:cs typeface="Times New Roman" pitchFamily="18" charset="0"/>
                        </a:rPr>
                        <a:t>. </a:t>
                      </a:r>
                      <a:r>
                        <a:rPr kumimoji="0" lang="en-GB" sz="1600" b="0" i="0" u="none" strike="noStrike" kern="1200" cap="none" normalizeH="0" baseline="0" dirty="0" err="1">
                          <a:ln>
                            <a:noFill/>
                          </a:ln>
                          <a:solidFill>
                            <a:srgbClr val="C00000"/>
                          </a:solidFill>
                          <a:effectLst/>
                          <a:latin typeface="+mn-lt"/>
                          <a:ea typeface="+mn-ea"/>
                          <a:cs typeface="Times New Roman" pitchFamily="18" charset="0"/>
                        </a:rPr>
                        <a:t>serózní</a:t>
                      </a:r>
                      <a:endParaRPr kumimoji="0" lang="en-GB" sz="1600" b="0" i="0" u="none" strike="noStrike" kern="1200" cap="none" normalizeH="0" baseline="0" dirty="0">
                        <a:ln>
                          <a:noFill/>
                        </a:ln>
                        <a:solidFill>
                          <a:srgbClr val="C00000"/>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chemeClr val="tx1"/>
                          </a:solidFill>
                          <a:effectLst/>
                          <a:latin typeface="+mn-lt"/>
                          <a:cs typeface="Times New Roman" pitchFamily="18" charset="0"/>
                        </a:rPr>
                        <a:t>VELKÁ</a:t>
                      </a:r>
                      <a:endParaRPr kumimoji="0" lang="en-GB" sz="16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613">
                <a:tc vMerge="1">
                  <a:txBody>
                    <a:bodyPr/>
                    <a:lstStyle/>
                    <a:p>
                      <a:endParaRPr lang="cs-CZ"/>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chemeClr val="tx1"/>
                          </a:solidFill>
                          <a:effectLst/>
                          <a:latin typeface="+mn-lt"/>
                          <a:cs typeface="Times New Roman" pitchFamily="18" charset="0"/>
                        </a:rPr>
                        <a:t>GL. SUBLINGUALIS</a:t>
                      </a:r>
                      <a:endParaRPr kumimoji="0" lang="en-GB" sz="16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mn-lt"/>
                          <a:cs typeface="Times New Roman" pitchFamily="18" charset="0"/>
                        </a:rPr>
                        <a:t>smíšená</a:t>
                      </a:r>
                      <a:r>
                        <a:rPr kumimoji="0" lang="en-GB" sz="1600" b="0" i="0" u="none" strike="noStrike" cap="none" normalizeH="0" baseline="0" dirty="0">
                          <a:ln>
                            <a:noFill/>
                          </a:ln>
                          <a:solidFill>
                            <a:schemeClr val="tx1"/>
                          </a:solidFill>
                          <a:effectLst/>
                          <a:latin typeface="+mn-lt"/>
                          <a:cs typeface="Times New Roman" pitchFamily="18" charset="0"/>
                        </a:rPr>
                        <a:t>, </a:t>
                      </a:r>
                      <a:r>
                        <a:rPr kumimoji="0" lang="en-GB" sz="1600" b="0" i="0" u="none" strike="noStrike" kern="1200" cap="none" normalizeH="0" baseline="0" dirty="0">
                          <a:ln>
                            <a:noFill/>
                          </a:ln>
                          <a:solidFill>
                            <a:schemeClr val="accent6"/>
                          </a:solidFill>
                          <a:effectLst/>
                          <a:latin typeface="+mn-lt"/>
                          <a:ea typeface="+mn-ea"/>
                          <a:cs typeface="Times New Roman" pitchFamily="18" charset="0"/>
                        </a:rPr>
                        <a:t>p</a:t>
                      </a:r>
                      <a:r>
                        <a:rPr kumimoji="0" lang="cs-CZ" sz="1600" b="0" i="0" u="none" strike="noStrike" kern="1200" cap="none" normalizeH="0" baseline="0" dirty="0">
                          <a:ln>
                            <a:noFill/>
                          </a:ln>
                          <a:solidFill>
                            <a:schemeClr val="accent6"/>
                          </a:solidFill>
                          <a:effectLst/>
                          <a:latin typeface="+mn-lt"/>
                          <a:ea typeface="+mn-ea"/>
                          <a:cs typeface="Times New Roman" pitchFamily="18" charset="0"/>
                        </a:rPr>
                        <a:t>ř</a:t>
                      </a:r>
                      <a:r>
                        <a:rPr kumimoji="0" lang="en-GB" sz="1600" b="0" i="0" u="none" strike="noStrike" kern="1200" cap="none" normalizeH="0" baseline="0" dirty="0" err="1">
                          <a:ln>
                            <a:noFill/>
                          </a:ln>
                          <a:solidFill>
                            <a:schemeClr val="accent6"/>
                          </a:solidFill>
                          <a:effectLst/>
                          <a:latin typeface="+mn-lt"/>
                          <a:ea typeface="+mn-ea"/>
                          <a:cs typeface="Times New Roman" pitchFamily="18" charset="0"/>
                        </a:rPr>
                        <a:t>ev</a:t>
                      </a:r>
                      <a:r>
                        <a:rPr kumimoji="0" lang="en-GB" sz="1600" b="0" i="0" u="none" strike="noStrike" kern="1200" cap="none" normalizeH="0" baseline="0" dirty="0">
                          <a:ln>
                            <a:noFill/>
                          </a:ln>
                          <a:solidFill>
                            <a:schemeClr val="accent6"/>
                          </a:solidFill>
                          <a:effectLst/>
                          <a:latin typeface="+mn-lt"/>
                          <a:ea typeface="+mn-ea"/>
                          <a:cs typeface="Times New Roman" pitchFamily="18" charset="0"/>
                        </a:rPr>
                        <a:t>. </a:t>
                      </a:r>
                      <a:r>
                        <a:rPr kumimoji="0" lang="en-GB" sz="1600" b="0" i="0" u="none" strike="noStrike" kern="1200" cap="none" normalizeH="0" baseline="0" dirty="0" err="1">
                          <a:ln>
                            <a:noFill/>
                          </a:ln>
                          <a:solidFill>
                            <a:schemeClr val="accent6"/>
                          </a:solidFill>
                          <a:effectLst/>
                          <a:latin typeface="+mn-lt"/>
                          <a:ea typeface="+mn-ea"/>
                          <a:cs typeface="Times New Roman" pitchFamily="18" charset="0"/>
                        </a:rPr>
                        <a:t>mucinózní</a:t>
                      </a:r>
                      <a:endParaRPr kumimoji="0" lang="en-GB" sz="1600" b="0" i="0" u="none" strike="noStrike" kern="1200" cap="none" normalizeH="0" baseline="0" dirty="0">
                        <a:ln>
                          <a:noFill/>
                        </a:ln>
                        <a:solidFill>
                          <a:schemeClr val="accent6"/>
                        </a:solidFill>
                        <a:effectLst/>
                        <a:latin typeface="+mn-lt"/>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chemeClr val="tx1"/>
                          </a:solidFill>
                          <a:effectLst/>
                          <a:latin typeface="+mn-lt"/>
                          <a:cs typeface="Times New Roman" pitchFamily="18" charset="0"/>
                        </a:rPr>
                        <a:t>VELKÁ</a:t>
                      </a:r>
                      <a:endParaRPr kumimoji="0" lang="en-GB" sz="1600" b="1"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75264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443883" y="188914"/>
            <a:ext cx="11168109" cy="6480175"/>
          </a:xfrm>
        </p:spPr>
        <p:txBody>
          <a:bodyPr/>
          <a:lstStyle/>
          <a:p>
            <a:pPr algn="ctr">
              <a:lnSpc>
                <a:spcPct val="80000"/>
              </a:lnSpc>
              <a:buFont typeface="Wingdings" pitchFamily="2" charset="2"/>
              <a:buNone/>
              <a:defRPr/>
            </a:pPr>
            <a:r>
              <a:rPr lang="cs-CZ" sz="2400" b="1" dirty="0">
                <a:solidFill>
                  <a:schemeClr val="tx1">
                    <a:lumMod val="85000"/>
                    <a:lumOff val="15000"/>
                  </a:schemeClr>
                </a:solidFill>
              </a:rPr>
              <a:t>Patologie (onemocnění) slinných žláz</a:t>
            </a:r>
          </a:p>
          <a:p>
            <a:pPr>
              <a:lnSpc>
                <a:spcPct val="80000"/>
              </a:lnSpc>
              <a:buFont typeface="Wingdings" pitchFamily="2" charset="2"/>
              <a:buNone/>
              <a:defRPr/>
            </a:pPr>
            <a:endParaRPr lang="cs-CZ" sz="1050" b="1" dirty="0">
              <a:solidFill>
                <a:schemeClr val="tx1">
                  <a:lumMod val="85000"/>
                  <a:lumOff val="15000"/>
                </a:schemeClr>
              </a:solidFill>
            </a:endParaRPr>
          </a:p>
          <a:p>
            <a:pPr>
              <a:lnSpc>
                <a:spcPct val="80000"/>
              </a:lnSpc>
              <a:buFont typeface="Wingdings" pitchFamily="2" charset="2"/>
              <a:buNone/>
              <a:defRPr/>
            </a:pPr>
            <a:endParaRPr lang="cs-CZ" sz="1000" b="1" dirty="0">
              <a:solidFill>
                <a:schemeClr val="tx1">
                  <a:lumMod val="85000"/>
                  <a:lumOff val="15000"/>
                </a:schemeClr>
              </a:solidFill>
            </a:endParaRPr>
          </a:p>
          <a:p>
            <a:pPr>
              <a:lnSpc>
                <a:spcPct val="80000"/>
              </a:lnSpc>
              <a:buFont typeface="Wingdings" pitchFamily="2" charset="2"/>
              <a:buNone/>
              <a:defRPr/>
            </a:pPr>
            <a:r>
              <a:rPr lang="cs-CZ" sz="1800" b="1" dirty="0" err="1">
                <a:solidFill>
                  <a:schemeClr val="tx1">
                    <a:lumMod val="85000"/>
                    <a:lumOff val="15000"/>
                  </a:schemeClr>
                </a:solidFill>
              </a:rPr>
              <a:t>Sialadenitis</a:t>
            </a:r>
            <a:r>
              <a:rPr lang="cs-CZ" sz="1800" b="1" dirty="0">
                <a:solidFill>
                  <a:schemeClr val="tx1">
                    <a:lumMod val="85000"/>
                    <a:lumOff val="15000"/>
                  </a:schemeClr>
                </a:solidFill>
              </a:rPr>
              <a:t> (</a:t>
            </a:r>
            <a:r>
              <a:rPr lang="cs-CZ" sz="1800" b="1" dirty="0" err="1">
                <a:solidFill>
                  <a:schemeClr val="tx1">
                    <a:lumMod val="85000"/>
                    <a:lumOff val="15000"/>
                  </a:schemeClr>
                </a:solidFill>
              </a:rPr>
              <a:t>sialoadenitis</a:t>
            </a:r>
            <a:r>
              <a:rPr lang="cs-CZ" sz="1800" b="1" dirty="0">
                <a:solidFill>
                  <a:schemeClr val="tx1">
                    <a:lumMod val="85000"/>
                    <a:lumOff val="15000"/>
                  </a:schemeClr>
                </a:solidFill>
              </a:rPr>
              <a:t>)</a:t>
            </a:r>
            <a:r>
              <a:rPr lang="cs-CZ" sz="1800" dirty="0">
                <a:solidFill>
                  <a:schemeClr val="tx1">
                    <a:lumMod val="85000"/>
                    <a:lumOff val="15000"/>
                  </a:schemeClr>
                </a:solidFill>
              </a:rPr>
              <a:t> – zánět slinných žláz, bakteriálního nebo virového původu</a:t>
            </a:r>
          </a:p>
          <a:p>
            <a:pPr>
              <a:lnSpc>
                <a:spcPct val="80000"/>
              </a:lnSpc>
              <a:buFont typeface="Wingdings" pitchFamily="2" charset="2"/>
              <a:buNone/>
              <a:defRPr/>
            </a:pPr>
            <a:endParaRPr lang="cs-CZ" sz="1800" dirty="0">
              <a:solidFill>
                <a:schemeClr val="tx1">
                  <a:lumMod val="85000"/>
                  <a:lumOff val="15000"/>
                </a:schemeClr>
              </a:solidFill>
            </a:endParaRPr>
          </a:p>
          <a:p>
            <a:pPr>
              <a:lnSpc>
                <a:spcPct val="100000"/>
              </a:lnSpc>
              <a:buFont typeface="Wingdings" pitchFamily="2" charset="2"/>
              <a:buNone/>
              <a:defRPr/>
            </a:pPr>
            <a:r>
              <a:rPr lang="cs-CZ" sz="1800" b="1" dirty="0" err="1">
                <a:solidFill>
                  <a:schemeClr val="tx1">
                    <a:lumMod val="85000"/>
                    <a:lumOff val="15000"/>
                  </a:schemeClr>
                </a:solidFill>
              </a:rPr>
              <a:t>Sialolithiasis</a:t>
            </a:r>
            <a:r>
              <a:rPr lang="cs-CZ" sz="1800" dirty="0">
                <a:solidFill>
                  <a:schemeClr val="tx1">
                    <a:lumMod val="85000"/>
                    <a:lumOff val="15000"/>
                  </a:schemeClr>
                </a:solidFill>
              </a:rPr>
              <a:t> - slina ve vývodech se stane vazkou natolik, že zahuštěný sekret může druhotně kalcifikovat - znemožní odtok (drenáž) - neprůchodnost vývodů	</a:t>
            </a:r>
          </a:p>
          <a:p>
            <a:pPr>
              <a:lnSpc>
                <a:spcPct val="80000"/>
              </a:lnSpc>
              <a:buFont typeface="Wingdings" pitchFamily="2" charset="2"/>
              <a:buNone/>
              <a:defRPr/>
            </a:pPr>
            <a:r>
              <a:rPr lang="cs-CZ" sz="1800" dirty="0">
                <a:solidFill>
                  <a:schemeClr val="tx1">
                    <a:lumMod val="85000"/>
                    <a:lumOff val="15000"/>
                  </a:schemeClr>
                </a:solidFill>
              </a:rPr>
              <a:t>	</a:t>
            </a:r>
            <a:r>
              <a:rPr lang="cs-CZ" sz="1800" dirty="0" err="1">
                <a:solidFill>
                  <a:schemeClr val="tx1">
                    <a:lumMod val="85000"/>
                    <a:lumOff val="15000"/>
                  </a:schemeClr>
                </a:solidFill>
              </a:rPr>
              <a:t>Sialolitiáza</a:t>
            </a:r>
            <a:r>
              <a:rPr lang="cs-CZ" sz="1800" dirty="0">
                <a:solidFill>
                  <a:schemeClr val="tx1">
                    <a:lumMod val="85000"/>
                    <a:lumOff val="15000"/>
                  </a:schemeClr>
                </a:solidFill>
              </a:rPr>
              <a:t> u malých slinných žláz - dilatací sekrečních oddílů (</a:t>
            </a:r>
            <a:r>
              <a:rPr lang="cs-CZ" sz="1800" b="1" dirty="0" err="1">
                <a:solidFill>
                  <a:schemeClr val="tx1">
                    <a:lumMod val="85000"/>
                    <a:lumOff val="15000"/>
                  </a:schemeClr>
                </a:solidFill>
              </a:rPr>
              <a:t>mukokéla</a:t>
            </a:r>
            <a:r>
              <a:rPr lang="cs-CZ" sz="1800" dirty="0">
                <a:solidFill>
                  <a:schemeClr val="tx1">
                    <a:lumMod val="85000"/>
                    <a:lumOff val="15000"/>
                  </a:schemeClr>
                </a:solidFill>
              </a:rPr>
              <a:t>), a zvětšením žlázek </a:t>
            </a:r>
          </a:p>
          <a:p>
            <a:pPr>
              <a:lnSpc>
                <a:spcPct val="80000"/>
              </a:lnSpc>
              <a:buFont typeface="Wingdings" pitchFamily="2" charset="2"/>
              <a:buNone/>
              <a:defRPr/>
            </a:pPr>
            <a:r>
              <a:rPr lang="cs-CZ" sz="1800" b="1" dirty="0">
                <a:solidFill>
                  <a:schemeClr val="tx1">
                    <a:lumMod val="85000"/>
                    <a:lumOff val="15000"/>
                  </a:schemeClr>
                </a:solidFill>
              </a:rPr>
              <a:t>		</a:t>
            </a:r>
          </a:p>
          <a:p>
            <a:pPr>
              <a:lnSpc>
                <a:spcPct val="100000"/>
              </a:lnSpc>
              <a:buFont typeface="Wingdings" pitchFamily="2" charset="2"/>
              <a:buNone/>
              <a:defRPr/>
            </a:pPr>
            <a:r>
              <a:rPr lang="cs-CZ" sz="1800" b="1" dirty="0">
                <a:solidFill>
                  <a:schemeClr val="tx1">
                    <a:lumMod val="85000"/>
                    <a:lumOff val="15000"/>
                  </a:schemeClr>
                </a:solidFill>
              </a:rPr>
              <a:t>	Při neprůchodnosti </a:t>
            </a:r>
            <a:r>
              <a:rPr lang="cs-CZ" sz="1800" b="1" dirty="0" err="1">
                <a:solidFill>
                  <a:schemeClr val="tx1">
                    <a:lumMod val="85000"/>
                    <a:lumOff val="15000"/>
                  </a:schemeClr>
                </a:solidFill>
              </a:rPr>
              <a:t>ductus</a:t>
            </a:r>
            <a:r>
              <a:rPr lang="cs-CZ" sz="1800" b="1" dirty="0">
                <a:solidFill>
                  <a:schemeClr val="tx1">
                    <a:lumMod val="85000"/>
                    <a:lumOff val="15000"/>
                  </a:schemeClr>
                </a:solidFill>
              </a:rPr>
              <a:t> </a:t>
            </a:r>
            <a:r>
              <a:rPr lang="cs-CZ" sz="1800" b="1" dirty="0" err="1">
                <a:solidFill>
                  <a:schemeClr val="tx1">
                    <a:lumMod val="85000"/>
                    <a:lumOff val="15000"/>
                  </a:schemeClr>
                </a:solidFill>
              </a:rPr>
              <a:t>submandibularis</a:t>
            </a:r>
            <a:r>
              <a:rPr lang="cs-CZ" sz="1800" b="1" dirty="0">
                <a:solidFill>
                  <a:schemeClr val="tx1">
                    <a:lumMod val="85000"/>
                    <a:lumOff val="15000"/>
                  </a:schemeClr>
                </a:solidFill>
              </a:rPr>
              <a:t> - velká retenční cysta uložená na spodině ústní dutiny – ranula („žabka“) </a:t>
            </a:r>
            <a:r>
              <a:rPr lang="cs-CZ" sz="1800" dirty="0">
                <a:solidFill>
                  <a:schemeClr val="tx1">
                    <a:lumMod val="85000"/>
                    <a:lumOff val="15000"/>
                  </a:schemeClr>
                </a:solidFill>
              </a:rPr>
              <a:t>	(při neprůchodnosti </a:t>
            </a:r>
            <a:r>
              <a:rPr lang="cs-CZ" sz="1800" dirty="0" err="1">
                <a:solidFill>
                  <a:schemeClr val="tx1">
                    <a:lumMod val="85000"/>
                    <a:lumOff val="15000"/>
                  </a:schemeClr>
                </a:solidFill>
              </a:rPr>
              <a:t>duct</a:t>
            </a:r>
            <a:r>
              <a:rPr lang="cs-CZ" sz="1800" dirty="0">
                <a:solidFill>
                  <a:schemeClr val="tx1">
                    <a:lumMod val="85000"/>
                    <a:lumOff val="15000"/>
                  </a:schemeClr>
                </a:solidFill>
              </a:rPr>
              <a:t>. </a:t>
            </a:r>
            <a:r>
              <a:rPr lang="cs-CZ" sz="1800" dirty="0" err="1">
                <a:solidFill>
                  <a:schemeClr val="tx1">
                    <a:lumMod val="85000"/>
                    <a:lumOff val="15000"/>
                  </a:schemeClr>
                </a:solidFill>
              </a:rPr>
              <a:t>sublingualis</a:t>
            </a:r>
            <a:r>
              <a:rPr lang="cs-CZ" sz="1800" dirty="0">
                <a:solidFill>
                  <a:schemeClr val="tx1">
                    <a:lumMod val="85000"/>
                    <a:lumOff val="15000"/>
                  </a:schemeClr>
                </a:solidFill>
              </a:rPr>
              <a:t> major nebo </a:t>
            </a:r>
            <a:r>
              <a:rPr lang="cs-CZ" sz="1800" dirty="0" err="1">
                <a:solidFill>
                  <a:schemeClr val="tx1">
                    <a:lumMod val="85000"/>
                    <a:lumOff val="15000"/>
                  </a:schemeClr>
                </a:solidFill>
              </a:rPr>
              <a:t>ductus</a:t>
            </a:r>
            <a:r>
              <a:rPr lang="cs-CZ" sz="1800" dirty="0">
                <a:solidFill>
                  <a:schemeClr val="tx1">
                    <a:lumMod val="85000"/>
                    <a:lumOff val="15000"/>
                  </a:schemeClr>
                </a:solidFill>
              </a:rPr>
              <a:t> </a:t>
            </a:r>
            <a:r>
              <a:rPr lang="cs-CZ" sz="1800" dirty="0" err="1">
                <a:solidFill>
                  <a:schemeClr val="tx1">
                    <a:lumMod val="85000"/>
                    <a:lumOff val="15000"/>
                  </a:schemeClr>
                </a:solidFill>
              </a:rPr>
              <a:t>sublinguales</a:t>
            </a:r>
            <a:r>
              <a:rPr lang="cs-CZ" sz="1800" dirty="0">
                <a:solidFill>
                  <a:schemeClr val="tx1">
                    <a:lumMod val="85000"/>
                    <a:lumOff val="15000"/>
                  </a:schemeClr>
                </a:solidFill>
              </a:rPr>
              <a:t> </a:t>
            </a:r>
            <a:r>
              <a:rPr lang="cs-CZ" sz="1800" dirty="0" err="1">
                <a:solidFill>
                  <a:schemeClr val="tx1">
                    <a:lumMod val="85000"/>
                    <a:lumOff val="15000"/>
                  </a:schemeClr>
                </a:solidFill>
              </a:rPr>
              <a:t>minores</a:t>
            </a:r>
            <a:r>
              <a:rPr lang="cs-CZ" sz="1800" dirty="0">
                <a:solidFill>
                  <a:schemeClr val="tx1">
                    <a:lumMod val="85000"/>
                    <a:lumOff val="15000"/>
                  </a:schemeClr>
                </a:solidFill>
              </a:rPr>
              <a:t>)</a:t>
            </a:r>
          </a:p>
          <a:p>
            <a:pPr>
              <a:lnSpc>
                <a:spcPct val="80000"/>
              </a:lnSpc>
              <a:buClr>
                <a:srgbClr val="BA7C3E"/>
              </a:buClr>
              <a:buFont typeface="Wingdings" pitchFamily="2" charset="2"/>
              <a:buNone/>
              <a:defRPr/>
            </a:pPr>
            <a:endParaRPr lang="cs-CZ" sz="1800" b="1" dirty="0">
              <a:solidFill>
                <a:schemeClr val="tx1">
                  <a:lumMod val="85000"/>
                  <a:lumOff val="15000"/>
                </a:schemeClr>
              </a:solidFill>
            </a:endParaRPr>
          </a:p>
          <a:p>
            <a:pPr>
              <a:lnSpc>
                <a:spcPct val="80000"/>
              </a:lnSpc>
              <a:buClr>
                <a:srgbClr val="BA7C3E"/>
              </a:buClr>
              <a:buFont typeface="Wingdings" pitchFamily="2" charset="2"/>
              <a:buNone/>
              <a:defRPr/>
            </a:pPr>
            <a:endParaRPr lang="cs-CZ" sz="900" b="1" dirty="0">
              <a:solidFill>
                <a:schemeClr val="tx1">
                  <a:lumMod val="85000"/>
                  <a:lumOff val="15000"/>
                </a:schemeClr>
              </a:solidFill>
            </a:endParaRPr>
          </a:p>
        </p:txBody>
      </p:sp>
      <p:pic>
        <p:nvPicPr>
          <p:cNvPr id="33795" name="Picture 4" descr="Ranula_human_09"/>
          <p:cNvPicPr>
            <a:picLocks noChangeAspect="1" noChangeArrowheads="1"/>
          </p:cNvPicPr>
          <p:nvPr/>
        </p:nvPicPr>
        <p:blipFill>
          <a:blip r:embed="rId2" cstate="print"/>
          <a:srcRect/>
          <a:stretch>
            <a:fillRect/>
          </a:stretch>
        </p:blipFill>
        <p:spPr bwMode="auto">
          <a:xfrm>
            <a:off x="6192839" y="3846514"/>
            <a:ext cx="2998787" cy="2606675"/>
          </a:xfrm>
          <a:prstGeom prst="rect">
            <a:avLst/>
          </a:prstGeom>
          <a:noFill/>
          <a:ln w="9525">
            <a:noFill/>
            <a:miter lim="800000"/>
            <a:headEnd/>
            <a:tailEnd/>
          </a:ln>
        </p:spPr>
      </p:pic>
      <p:sp>
        <p:nvSpPr>
          <p:cNvPr id="33796" name="Line 6"/>
          <p:cNvSpPr>
            <a:spLocks noChangeShapeType="1"/>
          </p:cNvSpPr>
          <p:nvPr/>
        </p:nvSpPr>
        <p:spPr bwMode="auto">
          <a:xfrm>
            <a:off x="5305425" y="5084764"/>
            <a:ext cx="1943100" cy="503237"/>
          </a:xfrm>
          <a:prstGeom prst="line">
            <a:avLst/>
          </a:prstGeom>
          <a:noFill/>
          <a:ln w="76200">
            <a:solidFill>
              <a:srgbClr val="FF00FF"/>
            </a:solidFill>
            <a:round/>
            <a:headEnd/>
            <a:tailEnd type="triangle" w="med" len="med"/>
          </a:ln>
        </p:spPr>
        <p:txBody>
          <a:bodyPr/>
          <a:lstStyle/>
          <a:p>
            <a:endParaRPr lang="cs-CZ">
              <a:solidFill>
                <a:schemeClr val="tx1">
                  <a:lumMod val="85000"/>
                  <a:lumOff val="15000"/>
                </a:schemeClr>
              </a:solidFill>
            </a:endParaRPr>
          </a:p>
        </p:txBody>
      </p:sp>
      <p:cxnSp>
        <p:nvCxnSpPr>
          <p:cNvPr id="6" name="Přímá spojovací šipka 5"/>
          <p:cNvCxnSpPr/>
          <p:nvPr/>
        </p:nvCxnSpPr>
        <p:spPr>
          <a:xfrm flipH="1">
            <a:off x="8183563" y="5372101"/>
            <a:ext cx="1008062" cy="144463"/>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pic>
        <p:nvPicPr>
          <p:cNvPr id="33798" name="Picture 7" descr="sialolit"/>
          <p:cNvPicPr>
            <a:picLocks noChangeAspect="1" noChangeArrowheads="1"/>
          </p:cNvPicPr>
          <p:nvPr/>
        </p:nvPicPr>
        <p:blipFill>
          <a:blip r:embed="rId3" cstate="print"/>
          <a:srcRect l="9769" t="6508" r="12700" b="23860"/>
          <a:stretch>
            <a:fillRect/>
          </a:stretch>
        </p:blipFill>
        <p:spPr bwMode="auto">
          <a:xfrm>
            <a:off x="2135188" y="3998913"/>
            <a:ext cx="2855912" cy="2309812"/>
          </a:xfrm>
          <a:prstGeom prst="rect">
            <a:avLst/>
          </a:prstGeom>
          <a:noFill/>
          <a:ln w="9525">
            <a:noFill/>
            <a:miter lim="800000"/>
            <a:headEnd/>
            <a:tailEnd/>
          </a:ln>
        </p:spPr>
      </p:pic>
      <p:sp>
        <p:nvSpPr>
          <p:cNvPr id="33799" name="Line 8"/>
          <p:cNvSpPr>
            <a:spLocks noChangeShapeType="1"/>
          </p:cNvSpPr>
          <p:nvPr/>
        </p:nvSpPr>
        <p:spPr bwMode="auto">
          <a:xfrm flipH="1">
            <a:off x="4079875" y="4797426"/>
            <a:ext cx="465138" cy="360363"/>
          </a:xfrm>
          <a:prstGeom prst="line">
            <a:avLst/>
          </a:prstGeom>
          <a:noFill/>
          <a:ln w="57150">
            <a:solidFill>
              <a:srgbClr val="FF00FF"/>
            </a:solidFill>
            <a:round/>
            <a:headEnd/>
            <a:tailEnd type="triangle" w="med" len="med"/>
          </a:ln>
        </p:spPr>
        <p:txBody>
          <a:bodyPr/>
          <a:lstStyle/>
          <a:p>
            <a:endParaRPr lang="cs-CZ">
              <a:solidFill>
                <a:schemeClr val="tx1">
                  <a:lumMod val="85000"/>
                  <a:lumOff val="15000"/>
                </a:schemeClr>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a:extLst>
              <a:ext uri="{FF2B5EF4-FFF2-40B4-BE49-F238E27FC236}">
                <a16:creationId xmlns:a16="http://schemas.microsoft.com/office/drawing/2014/main" id="{47433A54-709B-413C-B2AB-46243CDC551E}"/>
              </a:ext>
            </a:extLst>
          </p:cNvPr>
          <p:cNvSpPr>
            <a:spLocks noChangeArrowheads="1"/>
          </p:cNvSpPr>
          <p:nvPr/>
        </p:nvSpPr>
        <p:spPr bwMode="auto">
          <a:xfrm>
            <a:off x="124288" y="-153888"/>
            <a:ext cx="11292396" cy="69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165" tIns="177744" bIns="152352"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2800" b="1" dirty="0" err="1">
                <a:latin typeface="+mn-lt"/>
              </a:rPr>
              <a:t>Regulace</a:t>
            </a:r>
            <a:r>
              <a:rPr lang="en-GB" altLang="cs-CZ" sz="2800" b="1" dirty="0">
                <a:latin typeface="+mn-lt"/>
              </a:rPr>
              <a:t> </a:t>
            </a:r>
            <a:r>
              <a:rPr lang="en-GB" altLang="cs-CZ" sz="2800" b="1" dirty="0" err="1">
                <a:latin typeface="+mn-lt"/>
              </a:rPr>
              <a:t>činnosti</a:t>
            </a:r>
            <a:r>
              <a:rPr lang="en-GB" altLang="cs-CZ" sz="2800" b="1" dirty="0">
                <a:latin typeface="+mn-lt"/>
              </a:rPr>
              <a:t> </a:t>
            </a:r>
            <a:r>
              <a:rPr lang="en-GB" altLang="cs-CZ" sz="2800" b="1" dirty="0" err="1">
                <a:latin typeface="+mn-lt"/>
              </a:rPr>
              <a:t>slinných</a:t>
            </a:r>
            <a:r>
              <a:rPr lang="en-GB" altLang="cs-CZ" sz="2800" b="1" dirty="0">
                <a:latin typeface="+mn-lt"/>
              </a:rPr>
              <a:t> </a:t>
            </a:r>
            <a:r>
              <a:rPr lang="en-GB" altLang="cs-CZ" sz="2800" b="1" dirty="0" err="1">
                <a:latin typeface="+mn-lt"/>
              </a:rPr>
              <a:t>žláz</a:t>
            </a:r>
            <a:endParaRPr lang="cs-CZ" altLang="cs-CZ" sz="2800" b="1" dirty="0">
              <a:latin typeface="+mn-lt"/>
            </a:endParaRPr>
          </a:p>
          <a:p>
            <a:pPr eaLnBrk="1" hangingPunct="1">
              <a:spcBef>
                <a:spcPct val="0"/>
              </a:spcBef>
              <a:buFontTx/>
              <a:buNone/>
            </a:pPr>
            <a:endParaRPr lang="en-GB" altLang="cs-CZ" sz="2000" b="1" dirty="0">
              <a:latin typeface="+mn-lt"/>
            </a:endParaRPr>
          </a:p>
          <a:p>
            <a:pPr eaLnBrk="1" hangingPunct="1">
              <a:spcBef>
                <a:spcPct val="0"/>
              </a:spcBef>
              <a:buFontTx/>
              <a:buNone/>
            </a:pPr>
            <a:endParaRPr lang="cs-CZ" altLang="cs-CZ" sz="2000" b="1" dirty="0">
              <a:solidFill>
                <a:srgbClr val="008080"/>
              </a:solidFill>
              <a:latin typeface="+mn-lt"/>
            </a:endParaRPr>
          </a:p>
          <a:p>
            <a:pPr eaLnBrk="1" hangingPunct="1">
              <a:spcBef>
                <a:spcPct val="0"/>
              </a:spcBef>
              <a:buFontTx/>
              <a:buNone/>
            </a:pPr>
            <a:r>
              <a:rPr lang="cs-CZ" altLang="cs-CZ" sz="2000" b="1" dirty="0">
                <a:solidFill>
                  <a:srgbClr val="008080"/>
                </a:solidFill>
                <a:latin typeface="+mn-lt"/>
              </a:rPr>
              <a:t>A</a:t>
            </a:r>
            <a:r>
              <a:rPr lang="en-GB" altLang="cs-CZ" sz="2000" b="1" dirty="0" err="1">
                <a:solidFill>
                  <a:srgbClr val="008080"/>
                </a:solidFill>
                <a:latin typeface="+mn-lt"/>
              </a:rPr>
              <a:t>utonomní</a:t>
            </a:r>
            <a:r>
              <a:rPr lang="en-GB" altLang="cs-CZ" sz="2000" b="1" dirty="0">
                <a:solidFill>
                  <a:srgbClr val="008080"/>
                </a:solidFill>
                <a:latin typeface="+mn-lt"/>
              </a:rPr>
              <a:t> </a:t>
            </a:r>
            <a:r>
              <a:rPr lang="en-GB" altLang="cs-CZ" sz="2000" b="1" dirty="0" err="1">
                <a:solidFill>
                  <a:srgbClr val="008080"/>
                </a:solidFill>
                <a:latin typeface="+mn-lt"/>
              </a:rPr>
              <a:t>nervový</a:t>
            </a:r>
            <a:r>
              <a:rPr lang="en-GB" altLang="cs-CZ" sz="2000" b="1" dirty="0">
                <a:solidFill>
                  <a:srgbClr val="008080"/>
                </a:solidFill>
                <a:latin typeface="+mn-lt"/>
              </a:rPr>
              <a:t> </a:t>
            </a:r>
            <a:r>
              <a:rPr lang="en-GB" altLang="cs-CZ" sz="2000" b="1" dirty="0" err="1">
                <a:solidFill>
                  <a:srgbClr val="008080"/>
                </a:solidFill>
                <a:latin typeface="+mn-lt"/>
              </a:rPr>
              <a:t>systém</a:t>
            </a:r>
            <a:r>
              <a:rPr lang="en-GB" altLang="cs-CZ" sz="2000" dirty="0">
                <a:latin typeface="+mn-lt"/>
              </a:rPr>
              <a:t>: z </a:t>
            </a:r>
            <a:r>
              <a:rPr lang="en-GB" altLang="cs-CZ" sz="2000" dirty="0" err="1">
                <a:latin typeface="+mn-lt"/>
              </a:rPr>
              <a:t>hlavového</a:t>
            </a:r>
            <a:r>
              <a:rPr lang="en-GB" altLang="cs-CZ" sz="2000" dirty="0">
                <a:latin typeface="+mn-lt"/>
              </a:rPr>
              <a:t> </a:t>
            </a:r>
            <a:r>
              <a:rPr lang="en-GB" altLang="cs-CZ" sz="2000" dirty="0" err="1">
                <a:latin typeface="+mn-lt"/>
              </a:rPr>
              <a:t>oddílu</a:t>
            </a:r>
            <a:r>
              <a:rPr lang="en-GB" altLang="cs-CZ" sz="2000" dirty="0">
                <a:latin typeface="+mn-lt"/>
              </a:rPr>
              <a:t> </a:t>
            </a:r>
            <a:r>
              <a:rPr lang="en-GB" altLang="cs-CZ" sz="2000" b="1" dirty="0" err="1">
                <a:latin typeface="+mn-lt"/>
              </a:rPr>
              <a:t>parasympatiku</a:t>
            </a:r>
            <a:r>
              <a:rPr lang="en-GB" altLang="cs-CZ" sz="2000" dirty="0">
                <a:latin typeface="+mn-lt"/>
              </a:rPr>
              <a:t> a </a:t>
            </a:r>
            <a:r>
              <a:rPr lang="en-GB" altLang="cs-CZ" sz="2000" dirty="0" err="1">
                <a:latin typeface="+mn-lt"/>
              </a:rPr>
              <a:t>hrudního</a:t>
            </a:r>
            <a:r>
              <a:rPr lang="en-GB" altLang="cs-CZ" sz="2000" dirty="0">
                <a:latin typeface="+mn-lt"/>
              </a:rPr>
              <a:t> </a:t>
            </a:r>
            <a:r>
              <a:rPr lang="en-GB" altLang="cs-CZ" sz="2000" b="1" dirty="0" err="1">
                <a:latin typeface="+mn-lt"/>
              </a:rPr>
              <a:t>sympatiku</a:t>
            </a:r>
            <a:r>
              <a:rPr lang="en-GB" altLang="cs-CZ" sz="2000" dirty="0">
                <a:latin typeface="+mn-lt"/>
              </a:rPr>
              <a:t> do </a:t>
            </a:r>
            <a:r>
              <a:rPr lang="en-GB" altLang="cs-CZ" sz="2000" dirty="0" err="1">
                <a:latin typeface="+mn-lt"/>
              </a:rPr>
              <a:t>žláz</a:t>
            </a:r>
            <a:r>
              <a:rPr lang="en-GB" altLang="cs-CZ" sz="2000" dirty="0">
                <a:latin typeface="+mn-lt"/>
              </a:rPr>
              <a:t> </a:t>
            </a:r>
            <a:r>
              <a:rPr lang="en-GB" altLang="cs-CZ" sz="2000" dirty="0" err="1">
                <a:latin typeface="+mn-lt"/>
              </a:rPr>
              <a:t>vstupují</a:t>
            </a:r>
            <a:r>
              <a:rPr lang="en-GB" altLang="cs-CZ" sz="2000" dirty="0">
                <a:latin typeface="+mn-lt"/>
              </a:rPr>
              <a:t> </a:t>
            </a:r>
            <a:r>
              <a:rPr lang="en-GB" altLang="cs-CZ" sz="2000" dirty="0" err="1">
                <a:latin typeface="+mn-lt"/>
              </a:rPr>
              <a:t>eferentní</a:t>
            </a:r>
            <a:r>
              <a:rPr lang="en-GB" altLang="cs-CZ" sz="2000" dirty="0">
                <a:latin typeface="+mn-lt"/>
              </a:rPr>
              <a:t> </a:t>
            </a:r>
            <a:r>
              <a:rPr lang="en-GB" altLang="cs-CZ" sz="2000" dirty="0" err="1">
                <a:latin typeface="+mn-lt"/>
              </a:rPr>
              <a:t>vlákna</a:t>
            </a:r>
            <a:r>
              <a:rPr lang="en-GB" altLang="cs-CZ" sz="2000" dirty="0">
                <a:latin typeface="+mn-lt"/>
              </a:rPr>
              <a:t>, </a:t>
            </a:r>
            <a:r>
              <a:rPr lang="en-GB" altLang="cs-CZ" sz="2000" dirty="0" err="1">
                <a:latin typeface="+mn-lt"/>
              </a:rPr>
              <a:t>která</a:t>
            </a:r>
            <a:r>
              <a:rPr lang="en-GB" altLang="cs-CZ" sz="2000" dirty="0">
                <a:latin typeface="+mn-lt"/>
              </a:rPr>
              <a:t> </a:t>
            </a:r>
            <a:r>
              <a:rPr lang="en-GB" altLang="cs-CZ" sz="2000" dirty="0" err="1">
                <a:latin typeface="+mn-lt"/>
              </a:rPr>
              <a:t>vytvářejí</a:t>
            </a:r>
            <a:r>
              <a:rPr lang="en-GB" altLang="cs-CZ" sz="2000" dirty="0">
                <a:latin typeface="+mn-lt"/>
              </a:rPr>
              <a:t> </a:t>
            </a:r>
            <a:r>
              <a:rPr lang="en-GB" altLang="cs-CZ" sz="2000" dirty="0" err="1">
                <a:latin typeface="+mn-lt"/>
              </a:rPr>
              <a:t>na</a:t>
            </a:r>
            <a:r>
              <a:rPr lang="en-GB" altLang="cs-CZ" sz="2000" dirty="0">
                <a:latin typeface="+mn-lt"/>
              </a:rPr>
              <a:t> </a:t>
            </a:r>
            <a:r>
              <a:rPr lang="en-GB" altLang="cs-CZ" sz="2000" dirty="0" err="1">
                <a:latin typeface="+mn-lt"/>
              </a:rPr>
              <a:t>povrchu</a:t>
            </a:r>
            <a:r>
              <a:rPr lang="en-GB" altLang="cs-CZ" sz="2000" dirty="0">
                <a:latin typeface="+mn-lt"/>
              </a:rPr>
              <a:t> </a:t>
            </a:r>
            <a:r>
              <a:rPr lang="en-GB" altLang="cs-CZ" sz="2000" dirty="0" err="1">
                <a:latin typeface="+mn-lt"/>
              </a:rPr>
              <a:t>sekrečních</a:t>
            </a:r>
            <a:r>
              <a:rPr lang="en-GB" altLang="cs-CZ" sz="2000" dirty="0">
                <a:latin typeface="+mn-lt"/>
              </a:rPr>
              <a:t> </a:t>
            </a:r>
            <a:r>
              <a:rPr lang="en-GB" altLang="cs-CZ" sz="2000" dirty="0" err="1">
                <a:latin typeface="+mn-lt"/>
              </a:rPr>
              <a:t>oddílů</a:t>
            </a:r>
            <a:r>
              <a:rPr lang="en-GB" altLang="cs-CZ" sz="2000" dirty="0">
                <a:latin typeface="+mn-lt"/>
              </a:rPr>
              <a:t> </a:t>
            </a:r>
            <a:r>
              <a:rPr lang="cs-CZ" altLang="cs-CZ" sz="2000" dirty="0">
                <a:latin typeface="+mn-lt"/>
              </a:rPr>
              <a:t>a</a:t>
            </a:r>
            <a:r>
              <a:rPr lang="en-GB" altLang="cs-CZ" sz="2000" dirty="0">
                <a:latin typeface="+mn-lt"/>
              </a:rPr>
              <a:t> </a:t>
            </a:r>
            <a:r>
              <a:rPr lang="en-GB" altLang="cs-CZ" sz="2000" dirty="0" err="1">
                <a:latin typeface="+mn-lt"/>
              </a:rPr>
              <a:t>vývodů</a:t>
            </a:r>
            <a:r>
              <a:rPr lang="en-GB" altLang="cs-CZ" sz="2000" dirty="0">
                <a:latin typeface="+mn-lt"/>
              </a:rPr>
              <a:t> </a:t>
            </a:r>
            <a:r>
              <a:rPr lang="en-GB" altLang="cs-CZ" sz="2000" dirty="0" err="1">
                <a:latin typeface="+mn-lt"/>
              </a:rPr>
              <a:t>husté</a:t>
            </a:r>
            <a:r>
              <a:rPr lang="en-GB" altLang="cs-CZ" sz="2000" dirty="0">
                <a:latin typeface="+mn-lt"/>
              </a:rPr>
              <a:t> </a:t>
            </a:r>
            <a:r>
              <a:rPr lang="en-GB" altLang="cs-CZ" sz="2000" dirty="0" err="1">
                <a:latin typeface="+mn-lt"/>
              </a:rPr>
              <a:t>pleteně</a:t>
            </a:r>
            <a:endParaRPr lang="cs-CZ" altLang="cs-CZ" sz="2000" dirty="0">
              <a:latin typeface="+mn-lt"/>
            </a:endParaRPr>
          </a:p>
          <a:p>
            <a:pPr eaLnBrk="1" hangingPunct="1">
              <a:spcBef>
                <a:spcPct val="0"/>
              </a:spcBef>
              <a:buFontTx/>
              <a:buNone/>
            </a:pPr>
            <a:endParaRPr lang="cs-CZ" altLang="cs-CZ" sz="2000" dirty="0">
              <a:latin typeface="+mn-lt"/>
            </a:endParaRPr>
          </a:p>
          <a:p>
            <a:pPr eaLnBrk="1" hangingPunct="1">
              <a:spcBef>
                <a:spcPct val="0"/>
              </a:spcBef>
              <a:buFontTx/>
              <a:buNone/>
            </a:pPr>
            <a:endParaRPr lang="cs-CZ" altLang="cs-CZ" sz="2000" dirty="0">
              <a:latin typeface="+mn-lt"/>
            </a:endParaRPr>
          </a:p>
          <a:p>
            <a:pPr eaLnBrk="1" hangingPunct="1">
              <a:spcBef>
                <a:spcPct val="0"/>
              </a:spcBef>
              <a:buFontTx/>
              <a:buNone/>
            </a:pPr>
            <a:r>
              <a:rPr lang="cs-CZ" altLang="cs-CZ" sz="2000" dirty="0">
                <a:solidFill>
                  <a:schemeClr val="tx2"/>
                </a:solidFill>
                <a:latin typeface="+mn-lt"/>
              </a:rPr>
              <a:t>stimulace</a:t>
            </a:r>
            <a:r>
              <a:rPr lang="en-GB" altLang="cs-CZ" sz="2000" dirty="0">
                <a:solidFill>
                  <a:schemeClr val="tx2"/>
                </a:solidFill>
                <a:latin typeface="+mn-lt"/>
              </a:rPr>
              <a:t> </a:t>
            </a:r>
            <a:r>
              <a:rPr lang="en-GB" altLang="cs-CZ" sz="2000" dirty="0" err="1">
                <a:solidFill>
                  <a:srgbClr val="FF0000"/>
                </a:solidFill>
                <a:latin typeface="+mn-lt"/>
              </a:rPr>
              <a:t>sympatických</a:t>
            </a:r>
            <a:r>
              <a:rPr lang="en-GB" altLang="cs-CZ" sz="2000" dirty="0">
                <a:latin typeface="+mn-lt"/>
              </a:rPr>
              <a:t> </a:t>
            </a:r>
            <a:r>
              <a:rPr lang="en-GB" altLang="cs-CZ" sz="2000" dirty="0" err="1">
                <a:solidFill>
                  <a:schemeClr val="tx2"/>
                </a:solidFill>
                <a:latin typeface="+mn-lt"/>
              </a:rPr>
              <a:t>vláken</a:t>
            </a:r>
            <a:r>
              <a:rPr lang="en-GB" altLang="cs-CZ" sz="2000" dirty="0">
                <a:latin typeface="+mn-lt"/>
              </a:rPr>
              <a:t> </a:t>
            </a:r>
            <a:r>
              <a:rPr lang="en-GB" altLang="cs-CZ" sz="2000" b="1" dirty="0" err="1">
                <a:solidFill>
                  <a:srgbClr val="FF0000"/>
                </a:solidFill>
                <a:latin typeface="+mn-lt"/>
              </a:rPr>
              <a:t>snižuje</a:t>
            </a:r>
            <a:r>
              <a:rPr lang="en-GB" altLang="cs-CZ" sz="2000" b="1" dirty="0">
                <a:solidFill>
                  <a:schemeClr val="tx2"/>
                </a:solidFill>
                <a:latin typeface="+mn-lt"/>
              </a:rPr>
              <a:t> </a:t>
            </a:r>
            <a:r>
              <a:rPr lang="en-GB" altLang="cs-CZ" sz="2000" b="1" dirty="0" err="1">
                <a:solidFill>
                  <a:schemeClr val="tx2"/>
                </a:solidFill>
                <a:latin typeface="+mn-lt"/>
              </a:rPr>
              <a:t>produkci</a:t>
            </a:r>
            <a:r>
              <a:rPr lang="en-GB" altLang="cs-CZ" sz="2000" b="1" dirty="0">
                <a:solidFill>
                  <a:schemeClr val="tx2"/>
                </a:solidFill>
                <a:latin typeface="+mn-lt"/>
              </a:rPr>
              <a:t> </a:t>
            </a:r>
            <a:r>
              <a:rPr lang="en-GB" altLang="cs-CZ" sz="2000" b="1" dirty="0" err="1">
                <a:solidFill>
                  <a:schemeClr val="tx2"/>
                </a:solidFill>
                <a:latin typeface="+mn-lt"/>
              </a:rPr>
              <a:t>sliny</a:t>
            </a:r>
            <a:endParaRPr lang="cs-CZ" altLang="cs-CZ" sz="2000" dirty="0">
              <a:solidFill>
                <a:schemeClr val="tx2"/>
              </a:solidFill>
              <a:latin typeface="+mn-lt"/>
            </a:endParaRPr>
          </a:p>
          <a:p>
            <a:pPr eaLnBrk="1" hangingPunct="1">
              <a:spcBef>
                <a:spcPct val="0"/>
              </a:spcBef>
              <a:buFontTx/>
              <a:buNone/>
            </a:pPr>
            <a:r>
              <a:rPr lang="cs-CZ" altLang="cs-CZ" sz="2000" dirty="0">
                <a:solidFill>
                  <a:schemeClr val="tx2"/>
                </a:solidFill>
                <a:latin typeface="+mn-lt"/>
              </a:rPr>
              <a:t>stimulace</a:t>
            </a:r>
            <a:r>
              <a:rPr lang="en-GB" altLang="cs-CZ" sz="2000" dirty="0">
                <a:solidFill>
                  <a:schemeClr val="tx2"/>
                </a:solidFill>
                <a:latin typeface="+mn-lt"/>
              </a:rPr>
              <a:t> </a:t>
            </a:r>
            <a:r>
              <a:rPr lang="en-GB" altLang="cs-CZ" sz="2000" dirty="0" err="1">
                <a:solidFill>
                  <a:srgbClr val="FF0000"/>
                </a:solidFill>
                <a:latin typeface="+mn-lt"/>
              </a:rPr>
              <a:t>parasympatických</a:t>
            </a:r>
            <a:r>
              <a:rPr lang="en-GB" altLang="cs-CZ" sz="2000" dirty="0">
                <a:solidFill>
                  <a:schemeClr val="tx2"/>
                </a:solidFill>
                <a:latin typeface="+mn-lt"/>
              </a:rPr>
              <a:t> </a:t>
            </a:r>
            <a:r>
              <a:rPr lang="en-GB" altLang="cs-CZ" sz="2000" dirty="0" err="1">
                <a:solidFill>
                  <a:schemeClr val="tx2"/>
                </a:solidFill>
                <a:latin typeface="+mn-lt"/>
              </a:rPr>
              <a:t>vláken</a:t>
            </a:r>
            <a:r>
              <a:rPr lang="en-GB" altLang="cs-CZ" sz="2000" dirty="0">
                <a:solidFill>
                  <a:schemeClr val="tx2"/>
                </a:solidFill>
                <a:latin typeface="+mn-lt"/>
              </a:rPr>
              <a:t> </a:t>
            </a:r>
            <a:r>
              <a:rPr lang="cs-CZ" altLang="cs-CZ" sz="2000" b="1" dirty="0">
                <a:solidFill>
                  <a:srgbClr val="FF0000"/>
                </a:solidFill>
                <a:latin typeface="+mn-lt"/>
              </a:rPr>
              <a:t>zvyšuje</a:t>
            </a:r>
            <a:r>
              <a:rPr lang="cs-CZ" altLang="cs-CZ" sz="2000" b="1" dirty="0">
                <a:solidFill>
                  <a:schemeClr val="tx2"/>
                </a:solidFill>
                <a:latin typeface="+mn-lt"/>
              </a:rPr>
              <a:t> </a:t>
            </a:r>
            <a:r>
              <a:rPr lang="en-GB" altLang="cs-CZ" sz="2000" b="1" dirty="0" err="1">
                <a:solidFill>
                  <a:schemeClr val="tx2"/>
                </a:solidFill>
                <a:latin typeface="+mn-lt"/>
              </a:rPr>
              <a:t>salivac</a:t>
            </a:r>
            <a:r>
              <a:rPr lang="cs-CZ" altLang="cs-CZ" sz="2000" b="1" dirty="0">
                <a:solidFill>
                  <a:schemeClr val="tx2"/>
                </a:solidFill>
                <a:latin typeface="+mn-lt"/>
              </a:rPr>
              <a:t>i</a:t>
            </a:r>
          </a:p>
          <a:p>
            <a:pPr eaLnBrk="1" hangingPunct="1">
              <a:spcBef>
                <a:spcPct val="0"/>
              </a:spcBef>
              <a:buFontTx/>
              <a:buNone/>
            </a:pPr>
            <a:endParaRPr lang="cs-CZ" altLang="cs-CZ" sz="2000" dirty="0">
              <a:solidFill>
                <a:schemeClr val="tx2"/>
              </a:solidFill>
              <a:latin typeface="+mn-lt"/>
            </a:endParaRPr>
          </a:p>
          <a:p>
            <a:pPr eaLnBrk="1" hangingPunct="1">
              <a:spcBef>
                <a:spcPct val="0"/>
              </a:spcBef>
              <a:buFontTx/>
              <a:buNone/>
            </a:pPr>
            <a:endParaRPr lang="cs-CZ" altLang="cs-CZ" sz="2000" dirty="0">
              <a:solidFill>
                <a:schemeClr val="tx2"/>
              </a:solidFill>
              <a:latin typeface="+mn-lt"/>
            </a:endParaRPr>
          </a:p>
          <a:p>
            <a:pPr eaLnBrk="1" hangingPunct="1">
              <a:spcBef>
                <a:spcPct val="0"/>
              </a:spcBef>
              <a:buFontTx/>
              <a:buNone/>
            </a:pPr>
            <a:r>
              <a:rPr lang="cs-CZ" altLang="cs-CZ" sz="2000" b="1" dirty="0">
                <a:solidFill>
                  <a:srgbClr val="6600CC"/>
                </a:solidFill>
                <a:latin typeface="+mn-lt"/>
              </a:rPr>
              <a:t>m</a:t>
            </a:r>
            <a:r>
              <a:rPr lang="en-GB" altLang="cs-CZ" sz="2000" b="1" dirty="0" err="1">
                <a:solidFill>
                  <a:srgbClr val="6600CC"/>
                </a:solidFill>
                <a:latin typeface="+mn-lt"/>
              </a:rPr>
              <a:t>alé</a:t>
            </a:r>
            <a:r>
              <a:rPr lang="en-GB" altLang="cs-CZ" sz="2000" b="1" dirty="0">
                <a:solidFill>
                  <a:srgbClr val="6600CC"/>
                </a:solidFill>
                <a:latin typeface="+mn-lt"/>
              </a:rPr>
              <a:t> </a:t>
            </a:r>
            <a:r>
              <a:rPr lang="en-GB" altLang="cs-CZ" sz="2000" b="1" dirty="0" err="1">
                <a:solidFill>
                  <a:srgbClr val="6600CC"/>
                </a:solidFill>
                <a:latin typeface="+mn-lt"/>
              </a:rPr>
              <a:t>slinné</a:t>
            </a:r>
            <a:r>
              <a:rPr lang="en-GB" altLang="cs-CZ" sz="2000" b="1" dirty="0">
                <a:latin typeface="+mn-lt"/>
              </a:rPr>
              <a:t> </a:t>
            </a:r>
            <a:r>
              <a:rPr lang="en-GB" altLang="cs-CZ" sz="2000" b="1" dirty="0" err="1">
                <a:latin typeface="+mn-lt"/>
              </a:rPr>
              <a:t>žlázy</a:t>
            </a:r>
            <a:r>
              <a:rPr lang="en-GB" altLang="cs-CZ" sz="2000" b="1" dirty="0">
                <a:latin typeface="+mn-lt"/>
              </a:rPr>
              <a:t> </a:t>
            </a:r>
            <a:r>
              <a:rPr lang="en-GB" altLang="cs-CZ" sz="2000" b="1" dirty="0" err="1">
                <a:latin typeface="+mn-lt"/>
              </a:rPr>
              <a:t>secernují</a:t>
            </a:r>
            <a:r>
              <a:rPr lang="en-GB" altLang="cs-CZ" sz="2000" b="1" dirty="0">
                <a:latin typeface="+mn-lt"/>
              </a:rPr>
              <a:t> </a:t>
            </a:r>
            <a:r>
              <a:rPr lang="en-GB" altLang="cs-CZ" sz="2000" b="1" dirty="0" err="1">
                <a:solidFill>
                  <a:srgbClr val="6600CC"/>
                </a:solidFill>
                <a:latin typeface="+mn-lt"/>
              </a:rPr>
              <a:t>neustále</a:t>
            </a:r>
            <a:endParaRPr lang="cs-CZ" altLang="cs-CZ" sz="2000" b="1" dirty="0">
              <a:solidFill>
                <a:srgbClr val="6600CC"/>
              </a:solidFill>
              <a:latin typeface="+mn-lt"/>
            </a:endParaRPr>
          </a:p>
          <a:p>
            <a:pPr eaLnBrk="1" hangingPunct="1">
              <a:spcBef>
                <a:spcPct val="0"/>
              </a:spcBef>
              <a:buFontTx/>
              <a:buNone/>
            </a:pPr>
            <a:r>
              <a:rPr lang="en-GB" altLang="cs-CZ" sz="2000" b="1" dirty="0" err="1">
                <a:solidFill>
                  <a:srgbClr val="6600CC"/>
                </a:solidFill>
                <a:latin typeface="+mn-lt"/>
              </a:rPr>
              <a:t>velké</a:t>
            </a:r>
            <a:r>
              <a:rPr lang="en-GB" altLang="cs-CZ" sz="2000" b="1" dirty="0">
                <a:solidFill>
                  <a:srgbClr val="6600CC"/>
                </a:solidFill>
                <a:latin typeface="+mn-lt"/>
              </a:rPr>
              <a:t> </a:t>
            </a:r>
            <a:r>
              <a:rPr lang="en-GB" altLang="cs-CZ" sz="2000" b="1" dirty="0" err="1">
                <a:solidFill>
                  <a:srgbClr val="6600CC"/>
                </a:solidFill>
                <a:latin typeface="+mn-lt"/>
              </a:rPr>
              <a:t>slinné</a:t>
            </a:r>
            <a:r>
              <a:rPr lang="en-GB" altLang="cs-CZ" sz="2000" b="1" dirty="0">
                <a:solidFill>
                  <a:srgbClr val="6600CC"/>
                </a:solidFill>
                <a:latin typeface="+mn-lt"/>
              </a:rPr>
              <a:t> </a:t>
            </a:r>
            <a:r>
              <a:rPr lang="en-GB" altLang="cs-CZ" sz="2000" b="1" dirty="0" err="1">
                <a:solidFill>
                  <a:srgbClr val="6600CC"/>
                </a:solidFill>
                <a:latin typeface="+mn-lt"/>
              </a:rPr>
              <a:t>žlázy</a:t>
            </a:r>
            <a:r>
              <a:rPr lang="en-GB" altLang="cs-CZ" sz="2000" b="1" dirty="0">
                <a:latin typeface="+mn-lt"/>
              </a:rPr>
              <a:t> </a:t>
            </a:r>
            <a:r>
              <a:rPr lang="en-GB" altLang="cs-CZ" sz="2000" b="1" dirty="0" err="1">
                <a:latin typeface="+mn-lt"/>
              </a:rPr>
              <a:t>vydávají</a:t>
            </a:r>
            <a:r>
              <a:rPr lang="en-GB" altLang="cs-CZ" sz="2000" b="1" dirty="0">
                <a:latin typeface="+mn-lt"/>
              </a:rPr>
              <a:t> </a:t>
            </a:r>
            <a:r>
              <a:rPr lang="en-GB" altLang="cs-CZ" sz="2000" b="1" dirty="0" err="1">
                <a:latin typeface="+mn-lt"/>
              </a:rPr>
              <a:t>sekrety</a:t>
            </a:r>
            <a:r>
              <a:rPr lang="en-GB" altLang="cs-CZ" sz="2000" b="1" dirty="0">
                <a:latin typeface="+mn-lt"/>
              </a:rPr>
              <a:t> </a:t>
            </a:r>
            <a:r>
              <a:rPr lang="en-GB" altLang="cs-CZ" sz="2000" b="1" dirty="0" err="1">
                <a:latin typeface="+mn-lt"/>
              </a:rPr>
              <a:t>pouze</a:t>
            </a:r>
            <a:r>
              <a:rPr lang="en-GB" altLang="cs-CZ" sz="2000" b="1" dirty="0">
                <a:latin typeface="+mn-lt"/>
              </a:rPr>
              <a:t> </a:t>
            </a:r>
            <a:r>
              <a:rPr lang="en-GB" altLang="cs-CZ" sz="2000" b="1" dirty="0" err="1">
                <a:solidFill>
                  <a:srgbClr val="6600CC"/>
                </a:solidFill>
                <a:latin typeface="+mn-lt"/>
              </a:rPr>
              <a:t>na</a:t>
            </a:r>
            <a:r>
              <a:rPr lang="en-GB" altLang="cs-CZ" sz="2000" b="1" dirty="0">
                <a:solidFill>
                  <a:srgbClr val="6600CC"/>
                </a:solidFill>
                <a:latin typeface="+mn-lt"/>
              </a:rPr>
              <a:t> </a:t>
            </a:r>
            <a:r>
              <a:rPr lang="en-GB" altLang="cs-CZ" sz="2000" b="1" dirty="0" err="1">
                <a:solidFill>
                  <a:srgbClr val="6600CC"/>
                </a:solidFill>
                <a:latin typeface="+mn-lt"/>
              </a:rPr>
              <a:t>podnět</a:t>
            </a:r>
            <a:r>
              <a:rPr lang="cs-CZ" altLang="cs-CZ" sz="2000" b="1" dirty="0">
                <a:solidFill>
                  <a:srgbClr val="6600CC"/>
                </a:solidFill>
                <a:latin typeface="+mn-lt"/>
              </a:rPr>
              <a:t> </a:t>
            </a:r>
          </a:p>
          <a:p>
            <a:pPr eaLnBrk="1" hangingPunct="1">
              <a:spcBef>
                <a:spcPct val="0"/>
              </a:spcBef>
              <a:buFontTx/>
              <a:buNone/>
            </a:pPr>
            <a:r>
              <a:rPr lang="en-GB" altLang="cs-CZ" sz="2000" dirty="0">
                <a:latin typeface="+mn-lt"/>
              </a:rPr>
              <a:t>(</a:t>
            </a:r>
            <a:r>
              <a:rPr lang="en-GB" altLang="cs-CZ" sz="2000" dirty="0" err="1">
                <a:latin typeface="+mn-lt"/>
              </a:rPr>
              <a:t>např</a:t>
            </a:r>
            <a:r>
              <a:rPr lang="en-GB" altLang="cs-CZ" sz="2000" dirty="0">
                <a:latin typeface="+mn-lt"/>
              </a:rPr>
              <a:t>. </a:t>
            </a:r>
            <a:r>
              <a:rPr lang="en-GB" altLang="cs-CZ" sz="2000" dirty="0" err="1">
                <a:latin typeface="+mn-lt"/>
              </a:rPr>
              <a:t>chemický</a:t>
            </a:r>
            <a:r>
              <a:rPr lang="en-GB" altLang="cs-CZ" sz="2000" dirty="0">
                <a:latin typeface="+mn-lt"/>
              </a:rPr>
              <a:t>, </a:t>
            </a:r>
            <a:r>
              <a:rPr lang="en-GB" altLang="cs-CZ" sz="2000" dirty="0" err="1">
                <a:latin typeface="+mn-lt"/>
              </a:rPr>
              <a:t>mechanický</a:t>
            </a:r>
            <a:r>
              <a:rPr lang="en-GB" altLang="cs-CZ" sz="2000" dirty="0">
                <a:latin typeface="+mn-lt"/>
              </a:rPr>
              <a:t> </a:t>
            </a:r>
            <a:r>
              <a:rPr lang="en-GB" altLang="cs-CZ" sz="2000" dirty="0" err="1">
                <a:latin typeface="+mn-lt"/>
              </a:rPr>
              <a:t>aj</a:t>
            </a:r>
            <a:r>
              <a:rPr lang="en-GB" altLang="cs-CZ" sz="2000" dirty="0">
                <a:latin typeface="+mn-lt"/>
              </a:rPr>
              <a:t>.).</a:t>
            </a:r>
            <a:endParaRPr lang="cs-CZ" altLang="cs-CZ" sz="2000" dirty="0">
              <a:latin typeface="+mn-lt"/>
            </a:endParaRPr>
          </a:p>
          <a:p>
            <a:pPr eaLnBrk="1" hangingPunct="1">
              <a:spcBef>
                <a:spcPct val="0"/>
              </a:spcBef>
              <a:buFontTx/>
              <a:buNone/>
            </a:pPr>
            <a:endParaRPr lang="cs-CZ" altLang="cs-CZ" sz="2000" dirty="0">
              <a:latin typeface="+mn-lt"/>
            </a:endParaRPr>
          </a:p>
          <a:p>
            <a:pPr eaLnBrk="1" hangingPunct="1">
              <a:spcBef>
                <a:spcPct val="0"/>
              </a:spcBef>
              <a:buFontTx/>
              <a:buNone/>
            </a:pPr>
            <a:r>
              <a:rPr lang="cs-CZ" altLang="cs-CZ" sz="2000" dirty="0">
                <a:latin typeface="+mn-lt"/>
              </a:rPr>
              <a:t>A</a:t>
            </a:r>
            <a:r>
              <a:rPr lang="en-GB" altLang="cs-CZ" sz="2000" dirty="0">
                <a:latin typeface="+mn-lt"/>
              </a:rPr>
              <a:t>trofie </a:t>
            </a:r>
            <a:r>
              <a:rPr lang="en-GB" altLang="cs-CZ" sz="2000" dirty="0" err="1">
                <a:latin typeface="+mn-lt"/>
              </a:rPr>
              <a:t>žlázového</a:t>
            </a:r>
            <a:r>
              <a:rPr lang="en-GB" altLang="cs-CZ" sz="2000" dirty="0">
                <a:latin typeface="+mn-lt"/>
              </a:rPr>
              <a:t> </a:t>
            </a:r>
            <a:r>
              <a:rPr lang="en-GB" altLang="cs-CZ" sz="2000" dirty="0" err="1">
                <a:latin typeface="+mn-lt"/>
              </a:rPr>
              <a:t>parenchymu</a:t>
            </a:r>
            <a:endParaRPr lang="en-GB" altLang="cs-CZ" sz="2000" dirty="0">
              <a:latin typeface="+mn-lt"/>
            </a:endParaRPr>
          </a:p>
          <a:p>
            <a:pPr eaLnBrk="1" hangingPunct="1">
              <a:spcBef>
                <a:spcPct val="0"/>
              </a:spcBef>
              <a:buFontTx/>
              <a:buNone/>
            </a:pPr>
            <a:r>
              <a:rPr lang="en-GB" altLang="cs-CZ" sz="2000" dirty="0" err="1">
                <a:latin typeface="+mn-lt"/>
              </a:rPr>
              <a:t>atrofie</a:t>
            </a:r>
            <a:r>
              <a:rPr lang="en-GB" altLang="cs-CZ" sz="2000" dirty="0">
                <a:latin typeface="+mn-lt"/>
              </a:rPr>
              <a:t> </a:t>
            </a:r>
            <a:r>
              <a:rPr lang="en-GB" altLang="cs-CZ" sz="2000" dirty="0" err="1">
                <a:latin typeface="+mn-lt"/>
              </a:rPr>
              <a:t>provází</a:t>
            </a:r>
            <a:r>
              <a:rPr lang="en-GB" altLang="cs-CZ" sz="2000" dirty="0">
                <a:latin typeface="+mn-lt"/>
              </a:rPr>
              <a:t> </a:t>
            </a:r>
            <a:r>
              <a:rPr lang="en-GB" altLang="cs-CZ" sz="2000" dirty="0" err="1">
                <a:latin typeface="+mn-lt"/>
              </a:rPr>
              <a:t>některá</a:t>
            </a:r>
            <a:r>
              <a:rPr lang="en-GB" altLang="cs-CZ" sz="2000" dirty="0">
                <a:latin typeface="+mn-lt"/>
              </a:rPr>
              <a:t> </a:t>
            </a:r>
            <a:r>
              <a:rPr lang="en-GB" altLang="cs-CZ" sz="2000" dirty="0" err="1">
                <a:latin typeface="+mn-lt"/>
              </a:rPr>
              <a:t>systémová</a:t>
            </a:r>
            <a:r>
              <a:rPr lang="en-GB" altLang="cs-CZ" sz="2000" dirty="0">
                <a:latin typeface="+mn-lt"/>
              </a:rPr>
              <a:t> </a:t>
            </a:r>
            <a:r>
              <a:rPr lang="en-GB" altLang="cs-CZ" sz="2000" dirty="0" err="1">
                <a:latin typeface="+mn-lt"/>
              </a:rPr>
              <a:t>onemocnění</a:t>
            </a:r>
            <a:r>
              <a:rPr lang="en-GB" altLang="cs-CZ" sz="2000" dirty="0">
                <a:latin typeface="+mn-lt"/>
              </a:rPr>
              <a:t>, </a:t>
            </a:r>
            <a:endParaRPr lang="cs-CZ" altLang="cs-CZ" sz="2000" dirty="0">
              <a:latin typeface="+mn-lt"/>
            </a:endParaRPr>
          </a:p>
          <a:p>
            <a:pPr eaLnBrk="1" hangingPunct="1">
              <a:spcBef>
                <a:spcPct val="0"/>
              </a:spcBef>
              <a:buFontTx/>
              <a:buNone/>
            </a:pPr>
            <a:r>
              <a:rPr lang="en-GB" altLang="cs-CZ" sz="2000" dirty="0" err="1">
                <a:latin typeface="+mn-lt"/>
              </a:rPr>
              <a:t>indukována</a:t>
            </a:r>
            <a:r>
              <a:rPr lang="en-GB" altLang="cs-CZ" sz="2000" dirty="0">
                <a:latin typeface="+mn-lt"/>
              </a:rPr>
              <a:t> </a:t>
            </a:r>
            <a:r>
              <a:rPr lang="en-GB" altLang="cs-CZ" sz="2000" dirty="0" err="1">
                <a:latin typeface="+mn-lt"/>
              </a:rPr>
              <a:t>léky</a:t>
            </a:r>
            <a:r>
              <a:rPr lang="en-GB" altLang="cs-CZ" sz="2000" dirty="0">
                <a:latin typeface="+mn-lt"/>
              </a:rPr>
              <a:t>, </a:t>
            </a:r>
            <a:r>
              <a:rPr lang="en-GB" altLang="cs-CZ" sz="2000" dirty="0" err="1">
                <a:latin typeface="+mn-lt"/>
              </a:rPr>
              <a:t>ozářením</a:t>
            </a:r>
            <a:endParaRPr lang="en-GB" altLang="cs-CZ" sz="2000" dirty="0">
              <a:latin typeface="+mn-lt"/>
            </a:endParaRPr>
          </a:p>
          <a:p>
            <a:pPr eaLnBrk="1" hangingPunct="1">
              <a:spcBef>
                <a:spcPct val="0"/>
              </a:spcBef>
              <a:buFontTx/>
              <a:buNone/>
            </a:pPr>
            <a:r>
              <a:rPr lang="en-GB" altLang="cs-CZ" sz="2000" dirty="0">
                <a:latin typeface="+mn-lt"/>
              </a:rPr>
              <a:t> </a:t>
            </a:r>
          </a:p>
          <a:p>
            <a:pPr eaLnBrk="1" hangingPunct="1">
              <a:spcBef>
                <a:spcPct val="0"/>
              </a:spcBef>
              <a:buFontTx/>
              <a:buNone/>
            </a:pPr>
            <a:r>
              <a:rPr lang="cs-CZ" altLang="cs-CZ" sz="2000" dirty="0">
                <a:latin typeface="+mn-lt"/>
              </a:rPr>
              <a:t>D</a:t>
            </a:r>
            <a:r>
              <a:rPr lang="en-GB" altLang="cs-CZ" sz="2000" dirty="0" err="1">
                <a:latin typeface="+mn-lt"/>
              </a:rPr>
              <a:t>ůsledek</a:t>
            </a:r>
            <a:r>
              <a:rPr lang="en-GB" altLang="cs-CZ" sz="2000" dirty="0">
                <a:latin typeface="+mn-lt"/>
              </a:rPr>
              <a:t>: </a:t>
            </a:r>
            <a:r>
              <a:rPr lang="en-GB" altLang="cs-CZ" sz="2000" b="1" dirty="0" err="1">
                <a:latin typeface="+mn-lt"/>
              </a:rPr>
              <a:t>hyposalivace</a:t>
            </a:r>
            <a:r>
              <a:rPr lang="en-GB" altLang="cs-CZ" sz="2000" b="1" dirty="0">
                <a:latin typeface="+mn-lt"/>
              </a:rPr>
              <a:t> - xerostomia</a:t>
            </a:r>
            <a:r>
              <a:rPr lang="en-GB" altLang="cs-CZ" sz="2000" dirty="0">
                <a:latin typeface="+mn-lt"/>
              </a:rPr>
              <a:t> („</a:t>
            </a:r>
            <a:r>
              <a:rPr lang="en-GB" altLang="cs-CZ" sz="2000" dirty="0" err="1">
                <a:latin typeface="+mn-lt"/>
              </a:rPr>
              <a:t>sucho</a:t>
            </a:r>
            <a:r>
              <a:rPr lang="en-GB" altLang="cs-CZ" sz="2000" dirty="0">
                <a:latin typeface="+mn-lt"/>
              </a:rPr>
              <a:t> v </a:t>
            </a:r>
            <a:r>
              <a:rPr lang="en-GB" altLang="cs-CZ" sz="2000" dirty="0" err="1">
                <a:latin typeface="+mn-lt"/>
              </a:rPr>
              <a:t>ústech</a:t>
            </a:r>
            <a:r>
              <a:rPr lang="en-GB" altLang="cs-CZ" sz="2000" dirty="0">
                <a:latin typeface="+mn-lt"/>
              </a:rPr>
              <a:t>“)</a:t>
            </a:r>
          </a:p>
          <a:p>
            <a:pPr eaLnBrk="1" hangingPunct="1">
              <a:spcBef>
                <a:spcPct val="0"/>
              </a:spcBef>
              <a:buFontTx/>
              <a:buNone/>
            </a:pPr>
            <a:endParaRPr lang="en-GB" altLang="cs-CZ" sz="2000" dirty="0">
              <a:latin typeface="+mn-lt"/>
            </a:endParaRPr>
          </a:p>
        </p:txBody>
      </p:sp>
      <p:pic>
        <p:nvPicPr>
          <p:cNvPr id="8196" name="Picture 4" descr="Salivary secretion Functions of saliva Composition of saliva primary  secretion modifications Regulation of salivary secretion roles of the  parasympathetics. - ppt download">
            <a:extLst>
              <a:ext uri="{FF2B5EF4-FFF2-40B4-BE49-F238E27FC236}">
                <a16:creationId xmlns:a16="http://schemas.microsoft.com/office/drawing/2014/main" id="{290AC7A5-D593-41A3-87A6-C5B131F85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4788" y="3151572"/>
            <a:ext cx="4432916" cy="33246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4294967295"/>
          </p:nvPr>
        </p:nvSpPr>
        <p:spPr>
          <a:xfrm>
            <a:off x="740229" y="188915"/>
            <a:ext cx="11001828" cy="6495368"/>
          </a:xfrm>
          <a:noFill/>
        </p:spPr>
        <p:txBody>
          <a:bodyPr>
            <a:noAutofit/>
          </a:bodyPr>
          <a:lstStyle/>
          <a:p>
            <a:pPr algn="ctr" eaLnBrk="1" hangingPunct="1">
              <a:lnSpc>
                <a:spcPct val="80000"/>
              </a:lnSpc>
              <a:buNone/>
            </a:pPr>
            <a:r>
              <a:rPr lang="cs-CZ" sz="2400" b="1" dirty="0">
                <a:solidFill>
                  <a:schemeClr val="tx1">
                    <a:lumMod val="85000"/>
                    <a:lumOff val="15000"/>
                  </a:schemeClr>
                </a:solidFill>
              </a:rPr>
              <a:t>Poznámky k fylogenezi a srovnávací anatomii zubů</a:t>
            </a:r>
          </a:p>
          <a:p>
            <a:pPr algn="ctr" eaLnBrk="1" hangingPunct="1">
              <a:lnSpc>
                <a:spcPct val="80000"/>
              </a:lnSpc>
              <a:buNone/>
            </a:pPr>
            <a:endParaRPr lang="cs-CZ" sz="1800" b="1" dirty="0">
              <a:solidFill>
                <a:schemeClr val="tx1">
                  <a:lumMod val="85000"/>
                  <a:lumOff val="15000"/>
                </a:schemeClr>
              </a:solidFill>
            </a:endParaRPr>
          </a:p>
          <a:p>
            <a:pPr eaLnBrk="1" hangingPunct="1">
              <a:lnSpc>
                <a:spcPct val="80000"/>
              </a:lnSpc>
              <a:buFont typeface="Wingdings" pitchFamily="2" charset="2"/>
              <a:buNone/>
            </a:pPr>
            <a:r>
              <a:rPr lang="cs-CZ" sz="1800" b="1" dirty="0">
                <a:solidFill>
                  <a:schemeClr val="tx1">
                    <a:lumMod val="85000"/>
                    <a:lumOff val="15000"/>
                  </a:schemeClr>
                </a:solidFill>
              </a:rPr>
              <a:t>Zuby –  kalcifikované útvary</a:t>
            </a:r>
            <a:r>
              <a:rPr lang="cs-CZ" sz="1800" dirty="0">
                <a:solidFill>
                  <a:schemeClr val="tx1">
                    <a:lumMod val="85000"/>
                    <a:lumOff val="15000"/>
                  </a:schemeClr>
                </a:solidFill>
              </a:rPr>
              <a:t>, které derivují z ektodermu a </a:t>
            </a:r>
            <a:r>
              <a:rPr lang="cs-CZ" sz="1800" dirty="0" err="1">
                <a:solidFill>
                  <a:schemeClr val="tx1">
                    <a:lumMod val="85000"/>
                    <a:lumOff val="15000"/>
                  </a:schemeClr>
                </a:solidFill>
              </a:rPr>
              <a:t>ektomezenchymu</a:t>
            </a:r>
            <a:r>
              <a:rPr lang="cs-CZ" sz="1800" dirty="0">
                <a:solidFill>
                  <a:schemeClr val="tx1">
                    <a:lumMod val="85000"/>
                    <a:lumOff val="15000"/>
                  </a:schemeClr>
                </a:solidFill>
              </a:rPr>
              <a:t> (neurální lišta)</a:t>
            </a:r>
          </a:p>
          <a:p>
            <a:pPr eaLnBrk="1" hangingPunct="1">
              <a:lnSpc>
                <a:spcPct val="80000"/>
              </a:lnSpc>
              <a:buFont typeface="Wingdings" pitchFamily="2" charset="2"/>
              <a:buNone/>
            </a:pPr>
            <a:r>
              <a:rPr lang="cs-CZ" sz="1800" dirty="0">
                <a:solidFill>
                  <a:schemeClr val="tx1">
                    <a:lumMod val="85000"/>
                    <a:lumOff val="15000"/>
                  </a:schemeClr>
                </a:solidFill>
              </a:rPr>
              <a:t>Evolučně se ve fylogenezi objevují až </a:t>
            </a:r>
            <a:r>
              <a:rPr lang="cs-CZ" sz="1800" b="1" dirty="0">
                <a:solidFill>
                  <a:schemeClr val="tx1">
                    <a:lumMod val="85000"/>
                    <a:lumOff val="15000"/>
                  </a:schemeClr>
                </a:solidFill>
              </a:rPr>
              <a:t>u </a:t>
            </a:r>
            <a:r>
              <a:rPr lang="cs-CZ" sz="1800" b="1" dirty="0" err="1">
                <a:solidFill>
                  <a:schemeClr val="tx1">
                    <a:lumMod val="85000"/>
                    <a:lumOff val="15000"/>
                  </a:schemeClr>
                </a:solidFill>
              </a:rPr>
              <a:t>čelistnatých</a:t>
            </a:r>
            <a:r>
              <a:rPr lang="cs-CZ" sz="1800" b="1" dirty="0">
                <a:solidFill>
                  <a:schemeClr val="tx1">
                    <a:lumMod val="85000"/>
                    <a:lumOff val="15000"/>
                  </a:schemeClr>
                </a:solidFill>
              </a:rPr>
              <a:t> obratlovců - </a:t>
            </a:r>
            <a:r>
              <a:rPr lang="cs-CZ" sz="1800" b="1" dirty="0" err="1">
                <a:solidFill>
                  <a:schemeClr val="tx1">
                    <a:lumMod val="85000"/>
                    <a:lumOff val="15000"/>
                  </a:schemeClr>
                </a:solidFill>
              </a:rPr>
              <a:t>Gnathostomata</a:t>
            </a:r>
            <a:endParaRPr lang="cs-CZ" sz="1800" b="1" dirty="0">
              <a:solidFill>
                <a:schemeClr val="tx1">
                  <a:lumMod val="85000"/>
                  <a:lumOff val="15000"/>
                </a:schemeClr>
              </a:solidFill>
            </a:endParaRPr>
          </a:p>
          <a:p>
            <a:pPr eaLnBrk="1" hangingPunct="1">
              <a:lnSpc>
                <a:spcPct val="80000"/>
              </a:lnSpc>
              <a:buFont typeface="Wingdings" pitchFamily="2" charset="2"/>
              <a:buNone/>
            </a:pPr>
            <a:r>
              <a:rPr lang="cs-CZ" sz="1800" dirty="0">
                <a:solidFill>
                  <a:schemeClr val="tx1">
                    <a:lumMod val="85000"/>
                    <a:lumOff val="15000"/>
                  </a:schemeClr>
                </a:solidFill>
              </a:rPr>
              <a:t>Předchůdce zubů - plakoidní šupiny u paryb, které pokrývaly povrch těla a dutinu ústní </a:t>
            </a:r>
          </a:p>
          <a:p>
            <a:pPr eaLnBrk="1" hangingPunct="1">
              <a:lnSpc>
                <a:spcPct val="80000"/>
              </a:lnSpc>
              <a:buFont typeface="Wingdings" pitchFamily="2" charset="2"/>
              <a:buNone/>
            </a:pPr>
            <a:endParaRPr lang="cs-CZ" sz="1800" dirty="0">
              <a:solidFill>
                <a:schemeClr val="tx1">
                  <a:lumMod val="85000"/>
                  <a:lumOff val="15000"/>
                </a:schemeClr>
              </a:solidFill>
            </a:endParaRPr>
          </a:p>
          <a:p>
            <a:pPr eaLnBrk="1" hangingPunct="1">
              <a:lnSpc>
                <a:spcPct val="80000"/>
              </a:lnSpc>
              <a:buFont typeface="Wingdings" pitchFamily="2" charset="2"/>
              <a:buNone/>
            </a:pPr>
            <a:endParaRPr lang="cs-CZ" sz="1800" dirty="0">
              <a:solidFill>
                <a:schemeClr val="tx1">
                  <a:lumMod val="85000"/>
                  <a:lumOff val="15000"/>
                </a:schemeClr>
              </a:solidFill>
            </a:endParaRPr>
          </a:p>
        </p:txBody>
      </p:sp>
      <p:pic>
        <p:nvPicPr>
          <p:cNvPr id="10244" name="Picture 4" descr="Lateral Placoid Scale Diagram Diagram | Quizlet">
            <a:extLst>
              <a:ext uri="{FF2B5EF4-FFF2-40B4-BE49-F238E27FC236}">
                <a16:creationId xmlns:a16="http://schemas.microsoft.com/office/drawing/2014/main" id="{CB45DDA7-5F9C-4A12-B1E5-234103A80E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062" y="3821630"/>
            <a:ext cx="4019780" cy="303637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A Curriculum Vitae of Teeth: Evolution, Generation, Regeneration">
            <a:extLst>
              <a:ext uri="{FF2B5EF4-FFF2-40B4-BE49-F238E27FC236}">
                <a16:creationId xmlns:a16="http://schemas.microsoft.com/office/drawing/2014/main" id="{9C03B599-A74E-4A4E-BDA2-6591F0C5D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9010" y="1781013"/>
            <a:ext cx="244792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Fish scale - Wikipedia">
            <a:extLst>
              <a:ext uri="{FF2B5EF4-FFF2-40B4-BE49-F238E27FC236}">
                <a16:creationId xmlns:a16="http://schemas.microsoft.com/office/drawing/2014/main" id="{30BF2C98-E680-4348-A9A3-8C0509A986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919" y="2296576"/>
            <a:ext cx="2640083" cy="1943101"/>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Vertebrate cladogram emphasizing specific character states in the evolution of jaws. On the cladogram, agnathans such as the lamprey are highlighted in green, chondrichthyans in blue, and osteichthyans (including bony fish and tetrapods) in purple. The lesser spotted dogfish shark, Scyliorhinus canicula , is an elasmobranch (boxed in blue) chondrichthyan fish. The acquisitions of specific significant jaw-related character states are indicated in red. ">
            <a:extLst>
              <a:ext uri="{FF2B5EF4-FFF2-40B4-BE49-F238E27FC236}">
                <a16:creationId xmlns:a16="http://schemas.microsoft.com/office/drawing/2014/main" id="{B99C3778-6F0A-40E6-A330-5B85F08B49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986" y="2413750"/>
            <a:ext cx="5103963" cy="38060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ending You A Big Smile">
            <a:extLst>
              <a:ext uri="{FF2B5EF4-FFF2-40B4-BE49-F238E27FC236}">
                <a16:creationId xmlns:a16="http://schemas.microsoft.com/office/drawing/2014/main" id="{310B20D2-A05E-401B-A9F7-927C8D5B1B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4192" y="4657725"/>
            <a:ext cx="230433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6"/>
          <p:cNvSpPr>
            <a:spLocks noChangeArrowheads="1"/>
          </p:cNvSpPr>
          <p:nvPr/>
        </p:nvSpPr>
        <p:spPr bwMode="auto">
          <a:xfrm>
            <a:off x="771525" y="260649"/>
            <a:ext cx="10877550" cy="3791807"/>
          </a:xfrm>
          <a:prstGeom prst="rect">
            <a:avLst/>
          </a:prstGeom>
          <a:noFill/>
          <a:ln w="9525">
            <a:noFill/>
            <a:miter lim="800000"/>
            <a:headEnd/>
            <a:tailEnd/>
          </a:ln>
        </p:spPr>
        <p:txBody>
          <a:bodyPr wrap="square">
            <a:spAutoFit/>
          </a:bodyPr>
          <a:lstStyle/>
          <a:p>
            <a:pPr algn="ctr">
              <a:lnSpc>
                <a:spcPct val="80000"/>
              </a:lnSpc>
              <a:spcBef>
                <a:spcPct val="20000"/>
              </a:spcBef>
              <a:buClr>
                <a:schemeClr val="hlink"/>
              </a:buClr>
              <a:buSzPct val="65000"/>
              <a:buFont typeface="Wingdings" pitchFamily="2" charset="2"/>
              <a:buNone/>
            </a:pPr>
            <a:r>
              <a:rPr lang="cs-CZ" b="1" dirty="0">
                <a:solidFill>
                  <a:schemeClr val="tx1">
                    <a:lumMod val="85000"/>
                    <a:lumOff val="15000"/>
                  </a:schemeClr>
                </a:solidFill>
                <a:latin typeface="Tahoma" pitchFamily="34" charset="0"/>
              </a:rPr>
              <a:t>Fylogenetická klasifikace zubů </a:t>
            </a:r>
            <a:endParaRPr lang="cs-CZ" sz="1400" b="1" dirty="0">
              <a:solidFill>
                <a:schemeClr val="tx1">
                  <a:lumMod val="85000"/>
                  <a:lumOff val="15000"/>
                </a:schemeClr>
              </a:solidFill>
              <a:latin typeface="Tahoma" pitchFamily="34" charset="0"/>
            </a:endParaRPr>
          </a:p>
          <a:p>
            <a:pPr>
              <a:lnSpc>
                <a:spcPct val="80000"/>
              </a:lnSpc>
              <a:spcBef>
                <a:spcPct val="20000"/>
              </a:spcBef>
              <a:buClr>
                <a:schemeClr val="hlink"/>
              </a:buClr>
              <a:buSzPct val="65000"/>
              <a:buFont typeface="Wingdings" pitchFamily="2" charset="2"/>
              <a:buNone/>
            </a:pPr>
            <a:endParaRPr lang="cs-CZ" sz="1600" dirty="0">
              <a:solidFill>
                <a:schemeClr val="tx1">
                  <a:lumMod val="85000"/>
                  <a:lumOff val="15000"/>
                </a:schemeClr>
              </a:solidFill>
              <a:latin typeface="Tahoma" pitchFamily="34" charset="0"/>
            </a:endParaRPr>
          </a:p>
          <a:p>
            <a:pPr>
              <a:lnSpc>
                <a:spcPct val="80000"/>
              </a:lnSpc>
              <a:spcBef>
                <a:spcPct val="20000"/>
              </a:spcBef>
              <a:buClr>
                <a:schemeClr val="hlink"/>
              </a:buClr>
              <a:buSzPct val="65000"/>
              <a:buFont typeface="Wingdings" pitchFamily="2" charset="2"/>
              <a:buNone/>
            </a:pPr>
            <a:endParaRPr lang="cs-CZ" sz="1600" dirty="0">
              <a:solidFill>
                <a:schemeClr val="tx1">
                  <a:lumMod val="85000"/>
                  <a:lumOff val="15000"/>
                </a:schemeClr>
              </a:solidFill>
              <a:latin typeface="Tahoma" pitchFamily="34" charset="0"/>
            </a:endParaRPr>
          </a:p>
          <a:p>
            <a:pPr>
              <a:lnSpc>
                <a:spcPct val="80000"/>
              </a:lnSpc>
              <a:spcBef>
                <a:spcPct val="20000"/>
              </a:spcBef>
              <a:buClr>
                <a:schemeClr val="hlink"/>
              </a:buClr>
              <a:buSzPct val="65000"/>
              <a:buFont typeface="Wingdings" pitchFamily="2" charset="2"/>
              <a:buNone/>
            </a:pPr>
            <a:r>
              <a:rPr lang="cs-CZ" sz="1600" u="sng" dirty="0">
                <a:solidFill>
                  <a:schemeClr val="tx1">
                    <a:lumMod val="85000"/>
                    <a:lumOff val="15000"/>
                  </a:schemeClr>
                </a:solidFill>
                <a:latin typeface="Tahoma" pitchFamily="34" charset="0"/>
              </a:rPr>
              <a:t>Podle tvaru zubu a tvaru korunky:</a:t>
            </a:r>
          </a:p>
          <a:p>
            <a:pPr>
              <a:lnSpc>
                <a:spcPct val="80000"/>
              </a:lnSpc>
              <a:spcBef>
                <a:spcPct val="20000"/>
              </a:spcBef>
              <a:buClr>
                <a:srgbClr val="FFFF00"/>
              </a:buClr>
              <a:buSzPct val="150000"/>
            </a:pPr>
            <a:r>
              <a:rPr lang="cs-CZ" b="1" dirty="0" err="1">
                <a:solidFill>
                  <a:schemeClr val="tx1">
                    <a:lumMod val="85000"/>
                    <a:lumOff val="15000"/>
                  </a:schemeClr>
                </a:solidFill>
              </a:rPr>
              <a:t>Haplodontní</a:t>
            </a:r>
            <a:r>
              <a:rPr lang="cs-CZ" b="1" dirty="0">
                <a:solidFill>
                  <a:schemeClr val="tx1">
                    <a:lumMod val="85000"/>
                    <a:lumOff val="15000"/>
                  </a:schemeClr>
                </a:solidFill>
              </a:rPr>
              <a:t> zuby </a:t>
            </a:r>
            <a:r>
              <a:rPr lang="cs-CZ" dirty="0">
                <a:solidFill>
                  <a:schemeClr val="tx1">
                    <a:lumMod val="85000"/>
                    <a:lumOff val="15000"/>
                  </a:schemeClr>
                </a:solidFill>
              </a:rPr>
              <a:t>– tvar jednoduchých kuželů  (dochovaly se u některých ryb a obojživelníků) - obr. C</a:t>
            </a:r>
          </a:p>
          <a:p>
            <a:pPr>
              <a:lnSpc>
                <a:spcPct val="80000"/>
              </a:lnSpc>
              <a:spcBef>
                <a:spcPct val="20000"/>
              </a:spcBef>
              <a:buClr>
                <a:srgbClr val="FFFF00"/>
              </a:buClr>
              <a:buSzPct val="150000"/>
            </a:pPr>
            <a:endParaRPr lang="cs-CZ" dirty="0">
              <a:solidFill>
                <a:schemeClr val="tx1">
                  <a:lumMod val="85000"/>
                  <a:lumOff val="15000"/>
                </a:schemeClr>
              </a:solidFill>
            </a:endParaRPr>
          </a:p>
          <a:p>
            <a:pPr>
              <a:lnSpc>
                <a:spcPct val="80000"/>
              </a:lnSpc>
              <a:spcBef>
                <a:spcPct val="20000"/>
              </a:spcBef>
              <a:buClr>
                <a:srgbClr val="FFFF00"/>
              </a:buClr>
              <a:buSzPct val="150000"/>
            </a:pPr>
            <a:r>
              <a:rPr lang="cs-CZ" b="1" dirty="0" err="1">
                <a:solidFill>
                  <a:schemeClr val="tx1">
                    <a:lumMod val="85000"/>
                    <a:lumOff val="15000"/>
                  </a:schemeClr>
                </a:solidFill>
              </a:rPr>
              <a:t>Protodontní</a:t>
            </a:r>
            <a:r>
              <a:rPr lang="cs-CZ" dirty="0">
                <a:solidFill>
                  <a:schemeClr val="tx1">
                    <a:lumMod val="85000"/>
                    <a:lumOff val="15000"/>
                  </a:schemeClr>
                </a:solidFill>
              </a:rPr>
              <a:t> </a:t>
            </a:r>
            <a:r>
              <a:rPr lang="cs-CZ" b="1" dirty="0">
                <a:solidFill>
                  <a:schemeClr val="tx1">
                    <a:lumMod val="85000"/>
                    <a:lumOff val="15000"/>
                  </a:schemeClr>
                </a:solidFill>
              </a:rPr>
              <a:t>zuby - </a:t>
            </a:r>
            <a:r>
              <a:rPr lang="cs-CZ" dirty="0">
                <a:solidFill>
                  <a:schemeClr val="tx1">
                    <a:lumMod val="85000"/>
                    <a:lumOff val="15000"/>
                  </a:schemeClr>
                </a:solidFill>
              </a:rPr>
              <a:t>mají rovněž kuželovitý tvar, ale korunka je rozlišena v přední a zadní  hrbolek (fosilní vačnatci)</a:t>
            </a:r>
          </a:p>
          <a:p>
            <a:pPr eaLnBrk="1" hangingPunct="1">
              <a:buClr>
                <a:srgbClr val="FFFF00"/>
              </a:buClr>
              <a:buSzPct val="150000"/>
            </a:pPr>
            <a:endParaRPr lang="cs-CZ" dirty="0">
              <a:solidFill>
                <a:schemeClr val="tx1">
                  <a:lumMod val="85000"/>
                  <a:lumOff val="15000"/>
                </a:schemeClr>
              </a:solidFill>
            </a:endParaRPr>
          </a:p>
          <a:p>
            <a:pPr eaLnBrk="1" hangingPunct="1">
              <a:buClr>
                <a:srgbClr val="FFFF00"/>
              </a:buClr>
              <a:buSzPct val="150000"/>
            </a:pPr>
            <a:r>
              <a:rPr lang="cs-CZ" b="1" dirty="0" err="1">
                <a:solidFill>
                  <a:schemeClr val="tx1">
                    <a:lumMod val="85000"/>
                    <a:lumOff val="15000"/>
                  </a:schemeClr>
                </a:solidFill>
              </a:rPr>
              <a:t>Trikonodontní</a:t>
            </a:r>
            <a:r>
              <a:rPr lang="cs-CZ" dirty="0">
                <a:solidFill>
                  <a:schemeClr val="tx1">
                    <a:lumMod val="85000"/>
                    <a:lumOff val="15000"/>
                  </a:schemeClr>
                </a:solidFill>
              </a:rPr>
              <a:t> </a:t>
            </a:r>
            <a:r>
              <a:rPr lang="cs-CZ" b="1" dirty="0">
                <a:solidFill>
                  <a:schemeClr val="tx1">
                    <a:lumMod val="85000"/>
                    <a:lumOff val="15000"/>
                  </a:schemeClr>
                </a:solidFill>
              </a:rPr>
              <a:t>zuby -</a:t>
            </a:r>
            <a:r>
              <a:rPr lang="cs-CZ" dirty="0">
                <a:solidFill>
                  <a:schemeClr val="tx1">
                    <a:lumMod val="85000"/>
                    <a:lumOff val="15000"/>
                  </a:schemeClr>
                </a:solidFill>
              </a:rPr>
              <a:t> s korunkou sestávající ze 3 hrbolků, které jsou uloženy v jedné řadě ve směru zubního oblouku (prapředci savců) - obr. D</a:t>
            </a:r>
          </a:p>
          <a:p>
            <a:pPr eaLnBrk="1" hangingPunct="1">
              <a:buClr>
                <a:srgbClr val="FFFF00"/>
              </a:buClr>
              <a:buSzPct val="150000"/>
              <a:buFont typeface="Wingdings" pitchFamily="2" charset="2"/>
              <a:buChar char="§"/>
            </a:pPr>
            <a:endParaRPr lang="cs-CZ" dirty="0">
              <a:solidFill>
                <a:schemeClr val="tx1">
                  <a:lumMod val="85000"/>
                  <a:lumOff val="15000"/>
                </a:schemeClr>
              </a:solidFill>
            </a:endParaRPr>
          </a:p>
          <a:p>
            <a:pPr eaLnBrk="1" hangingPunct="1">
              <a:buClr>
                <a:srgbClr val="FFFF00"/>
              </a:buClr>
              <a:buSzPct val="150000"/>
            </a:pPr>
            <a:r>
              <a:rPr lang="cs-CZ" b="1" dirty="0" err="1">
                <a:solidFill>
                  <a:schemeClr val="tx1">
                    <a:lumMod val="85000"/>
                    <a:lumOff val="15000"/>
                  </a:schemeClr>
                </a:solidFill>
              </a:rPr>
              <a:t>Trituberkulární</a:t>
            </a:r>
            <a:r>
              <a:rPr lang="cs-CZ" b="1" dirty="0">
                <a:solidFill>
                  <a:schemeClr val="tx1">
                    <a:lumMod val="85000"/>
                    <a:lumOff val="15000"/>
                  </a:schemeClr>
                </a:solidFill>
              </a:rPr>
              <a:t> zuby -</a:t>
            </a:r>
            <a:r>
              <a:rPr lang="cs-CZ" dirty="0">
                <a:solidFill>
                  <a:schemeClr val="tx1">
                    <a:lumMod val="85000"/>
                    <a:lumOff val="15000"/>
                  </a:schemeClr>
                </a:solidFill>
              </a:rPr>
              <a:t>  korunky mají také 3 hrbolky, které tvořily 2 řady: bukální a </a:t>
            </a:r>
            <a:r>
              <a:rPr lang="cs-CZ" dirty="0" err="1">
                <a:solidFill>
                  <a:schemeClr val="tx1">
                    <a:lumMod val="85000"/>
                    <a:lumOff val="15000"/>
                  </a:schemeClr>
                </a:solidFill>
              </a:rPr>
              <a:t>linguální</a:t>
            </a:r>
            <a:r>
              <a:rPr lang="cs-CZ" dirty="0">
                <a:solidFill>
                  <a:schemeClr val="tx1">
                    <a:lumMod val="85000"/>
                    <a:lumOff val="15000"/>
                  </a:schemeClr>
                </a:solidFill>
              </a:rPr>
              <a:t> (vačnatci, hmyzožravci, šelmy a kopytnatci) - obr.E</a:t>
            </a:r>
          </a:p>
          <a:p>
            <a:pPr>
              <a:lnSpc>
                <a:spcPct val="80000"/>
              </a:lnSpc>
              <a:spcBef>
                <a:spcPct val="20000"/>
              </a:spcBef>
              <a:buClr>
                <a:srgbClr val="FFFF00"/>
              </a:buClr>
              <a:buSzPct val="100000"/>
              <a:buFont typeface="Wingdings" pitchFamily="2" charset="2"/>
              <a:buNone/>
            </a:pPr>
            <a:endParaRPr lang="cs-CZ" sz="1600" dirty="0">
              <a:solidFill>
                <a:schemeClr val="tx1">
                  <a:lumMod val="85000"/>
                  <a:lumOff val="15000"/>
                </a:schemeClr>
              </a:solidFill>
              <a:latin typeface="Tahoma" pitchFamily="34" charset="0"/>
            </a:endParaRPr>
          </a:p>
        </p:txBody>
      </p:sp>
      <p:pic>
        <p:nvPicPr>
          <p:cNvPr id="5" name="Obrázek 4" descr="typyzubů.jpg"/>
          <p:cNvPicPr>
            <a:picLocks noChangeAspect="1"/>
          </p:cNvPicPr>
          <p:nvPr/>
        </p:nvPicPr>
        <p:blipFill>
          <a:blip r:embed="rId2" cstate="print"/>
          <a:stretch>
            <a:fillRect/>
          </a:stretch>
        </p:blipFill>
        <p:spPr>
          <a:xfrm>
            <a:off x="2349608" y="4149360"/>
            <a:ext cx="7389730" cy="2520000"/>
          </a:xfrm>
          <a:prstGeom prst="rect">
            <a:avLst/>
          </a:prstGeom>
        </p:spPr>
      </p:pic>
      <p:sp>
        <p:nvSpPr>
          <p:cNvPr id="6" name="Obdélník 5"/>
          <p:cNvSpPr/>
          <p:nvPr/>
        </p:nvSpPr>
        <p:spPr>
          <a:xfrm>
            <a:off x="5381626" y="4161060"/>
            <a:ext cx="3857625" cy="1500188"/>
          </a:xfrm>
          <a:prstGeom prst="rect">
            <a:avLst/>
          </a:prstGeom>
          <a:noFill/>
          <a:ln w="317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lumMod val="85000"/>
                  <a:lumOff val="15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58221F3-2544-418D-95EE-757E226D3AA4}"/>
              </a:ext>
            </a:extLst>
          </p:cNvPr>
          <p:cNvSpPr>
            <a:spLocks noGrp="1" noChangeArrowheads="1"/>
          </p:cNvSpPr>
          <p:nvPr>
            <p:ph type="title"/>
          </p:nvPr>
        </p:nvSpPr>
        <p:spPr>
          <a:xfrm>
            <a:off x="1852304" y="0"/>
            <a:ext cx="8229600" cy="1052513"/>
          </a:xfrm>
        </p:spPr>
        <p:txBody>
          <a:bodyPr>
            <a:normAutofit/>
          </a:bodyPr>
          <a:lstStyle/>
          <a:p>
            <a:pPr algn="ctr" eaLnBrk="1" hangingPunct="1"/>
            <a:r>
              <a:rPr lang="cs-CZ" altLang="cs-CZ" sz="2800" b="1" dirty="0">
                <a:latin typeface="+mn-lt"/>
              </a:rPr>
              <a:t>Obecná stavba velkých slinných žláz</a:t>
            </a:r>
          </a:p>
        </p:txBody>
      </p:sp>
      <p:sp>
        <p:nvSpPr>
          <p:cNvPr id="44035" name="Rectangle 3">
            <a:extLst>
              <a:ext uri="{FF2B5EF4-FFF2-40B4-BE49-F238E27FC236}">
                <a16:creationId xmlns:a16="http://schemas.microsoft.com/office/drawing/2014/main" id="{0E800AD6-E9FB-4721-A022-22C3F0CD3A7F}"/>
              </a:ext>
            </a:extLst>
          </p:cNvPr>
          <p:cNvSpPr>
            <a:spLocks noGrp="1" noChangeArrowheads="1"/>
          </p:cNvSpPr>
          <p:nvPr>
            <p:ph type="body" sz="half" idx="1"/>
          </p:nvPr>
        </p:nvSpPr>
        <p:spPr>
          <a:xfrm>
            <a:off x="1856331" y="1142501"/>
            <a:ext cx="9584238" cy="5184775"/>
          </a:xfrm>
          <a:extLst>
            <a:ext uri="{91240B29-F687-4F45-9708-019B960494DF}">
              <a14:hiddenLine xmlns:a14="http://schemas.microsoft.com/office/drawing/2010/main" w="9525">
                <a:solidFill>
                  <a:srgbClr val="0000FF"/>
                </a:solidFill>
                <a:miter lim="800000"/>
                <a:headEnd/>
                <a:tailEnd/>
              </a14:hiddenLine>
            </a:ext>
          </a:extLst>
        </p:spPr>
        <p:txBody>
          <a:bodyPr/>
          <a:lstStyle/>
          <a:p>
            <a:pPr eaLnBrk="1" hangingPunct="1">
              <a:lnSpc>
                <a:spcPct val="90000"/>
              </a:lnSpc>
            </a:pPr>
            <a:r>
              <a:rPr lang="cs-CZ" altLang="cs-CZ" dirty="0">
                <a:solidFill>
                  <a:srgbClr val="0000FF"/>
                </a:solidFill>
              </a:rPr>
              <a:t>Vazivo            	</a:t>
            </a:r>
            <a:r>
              <a:rPr lang="cs-CZ" altLang="cs-CZ" dirty="0" err="1">
                <a:solidFill>
                  <a:srgbClr val="0000FF"/>
                </a:solidFill>
              </a:rPr>
              <a:t>capsula</a:t>
            </a:r>
            <a:r>
              <a:rPr lang="cs-CZ" altLang="cs-CZ" dirty="0">
                <a:solidFill>
                  <a:srgbClr val="0000FF"/>
                </a:solidFill>
              </a:rPr>
              <a:t> </a:t>
            </a:r>
            <a:r>
              <a:rPr lang="cs-CZ" altLang="cs-CZ" dirty="0" err="1">
                <a:solidFill>
                  <a:srgbClr val="0000FF"/>
                </a:solidFill>
              </a:rPr>
              <a:t>fibrosa</a:t>
            </a:r>
            <a:r>
              <a:rPr lang="cs-CZ" altLang="cs-CZ" dirty="0">
                <a:solidFill>
                  <a:srgbClr val="0000FF"/>
                </a:solidFill>
              </a:rPr>
              <a:t> (pouzdro)</a:t>
            </a:r>
          </a:p>
          <a:p>
            <a:pPr eaLnBrk="1" hangingPunct="1">
              <a:lnSpc>
                <a:spcPct val="90000"/>
              </a:lnSpc>
              <a:buFontTx/>
              <a:buNone/>
            </a:pPr>
            <a:r>
              <a:rPr lang="cs-CZ" altLang="cs-CZ" dirty="0">
                <a:solidFill>
                  <a:srgbClr val="0000FF"/>
                </a:solidFill>
              </a:rPr>
              <a:t>                          	septa </a:t>
            </a:r>
            <a:r>
              <a:rPr lang="cs-CZ" altLang="cs-CZ" sz="2000" i="1" dirty="0"/>
              <a:t>(+ cévy, nervy, </a:t>
            </a:r>
            <a:r>
              <a:rPr lang="cs-CZ" altLang="cs-CZ" sz="2000" i="1" dirty="0" err="1"/>
              <a:t>interlobulární</a:t>
            </a:r>
            <a:r>
              <a:rPr lang="cs-CZ" altLang="cs-CZ" sz="2000" i="1" dirty="0"/>
              <a:t> a větší vývody)</a:t>
            </a:r>
          </a:p>
          <a:p>
            <a:pPr eaLnBrk="1" hangingPunct="1">
              <a:lnSpc>
                <a:spcPct val="90000"/>
              </a:lnSpc>
              <a:buFontTx/>
              <a:buNone/>
            </a:pPr>
            <a:endParaRPr lang="cs-CZ" altLang="cs-CZ" dirty="0"/>
          </a:p>
          <a:p>
            <a:pPr eaLnBrk="1" hangingPunct="1">
              <a:lnSpc>
                <a:spcPct val="90000"/>
              </a:lnSpc>
            </a:pPr>
            <a:r>
              <a:rPr lang="cs-CZ" altLang="cs-CZ" dirty="0">
                <a:solidFill>
                  <a:srgbClr val="0000FF"/>
                </a:solidFill>
              </a:rPr>
              <a:t>Parenchym     	lalůčky      	</a:t>
            </a:r>
            <a:r>
              <a:rPr lang="cs-CZ" altLang="cs-CZ" b="1" dirty="0">
                <a:solidFill>
                  <a:srgbClr val="008000"/>
                </a:solidFill>
              </a:rPr>
              <a:t>Žlázové oddíly</a:t>
            </a:r>
          </a:p>
          <a:p>
            <a:pPr eaLnBrk="1" hangingPunct="1">
              <a:lnSpc>
                <a:spcPct val="90000"/>
              </a:lnSpc>
              <a:buFontTx/>
              <a:buNone/>
            </a:pPr>
            <a:r>
              <a:rPr lang="cs-CZ" altLang="cs-CZ" dirty="0"/>
              <a:t>                                            		</a:t>
            </a:r>
            <a:r>
              <a:rPr lang="cs-CZ" altLang="cs-CZ" sz="2000" dirty="0"/>
              <a:t>(</a:t>
            </a:r>
            <a:r>
              <a:rPr lang="cs-CZ" altLang="cs-CZ" sz="2000" i="1" dirty="0"/>
              <a:t>serózní aciny, </a:t>
            </a:r>
            <a:r>
              <a:rPr lang="cs-CZ" altLang="cs-CZ" sz="2000" i="1" dirty="0" err="1"/>
              <a:t>mucinózní</a:t>
            </a:r>
            <a:endParaRPr lang="cs-CZ" altLang="cs-CZ" i="1" dirty="0"/>
          </a:p>
          <a:p>
            <a:pPr eaLnBrk="1" hangingPunct="1">
              <a:lnSpc>
                <a:spcPct val="90000"/>
              </a:lnSpc>
              <a:buFontTx/>
              <a:buNone/>
            </a:pPr>
            <a:r>
              <a:rPr lang="cs-CZ" altLang="cs-CZ" i="1" dirty="0"/>
              <a:t>                                              	</a:t>
            </a:r>
            <a:r>
              <a:rPr lang="cs-CZ" altLang="cs-CZ" sz="2000" i="1" dirty="0"/>
              <a:t>tubuly, serózní lunuly</a:t>
            </a:r>
            <a:r>
              <a:rPr lang="cs-CZ" altLang="cs-CZ" sz="2000" dirty="0"/>
              <a:t>)</a:t>
            </a:r>
            <a:endParaRPr lang="cs-CZ" altLang="cs-CZ" dirty="0"/>
          </a:p>
          <a:p>
            <a:pPr eaLnBrk="1" hangingPunct="1">
              <a:lnSpc>
                <a:spcPct val="90000"/>
              </a:lnSpc>
              <a:buFontTx/>
              <a:buNone/>
            </a:pPr>
            <a:r>
              <a:rPr lang="cs-CZ" altLang="cs-CZ" dirty="0"/>
              <a:t>                                              	</a:t>
            </a:r>
            <a:r>
              <a:rPr lang="cs-CZ" altLang="cs-CZ" b="1" dirty="0">
                <a:solidFill>
                  <a:srgbClr val="008000"/>
                </a:solidFill>
              </a:rPr>
              <a:t>Vývody</a:t>
            </a:r>
          </a:p>
          <a:p>
            <a:pPr eaLnBrk="1" hangingPunct="1">
              <a:lnSpc>
                <a:spcPct val="90000"/>
              </a:lnSpc>
              <a:buFontTx/>
              <a:buNone/>
            </a:pPr>
            <a:r>
              <a:rPr lang="cs-CZ" altLang="cs-CZ" dirty="0">
                <a:solidFill>
                  <a:srgbClr val="0000FF"/>
                </a:solidFill>
              </a:rPr>
              <a:t>    </a:t>
            </a:r>
            <a:r>
              <a:rPr lang="cs-CZ" altLang="cs-CZ" sz="2000" dirty="0">
                <a:solidFill>
                  <a:srgbClr val="0000FF"/>
                </a:solidFill>
              </a:rPr>
              <a:t>                                                           	 </a:t>
            </a:r>
            <a:r>
              <a:rPr lang="cs-CZ" altLang="cs-CZ" sz="2000" dirty="0"/>
              <a:t>(</a:t>
            </a:r>
            <a:r>
              <a:rPr lang="cs-CZ" altLang="cs-CZ" sz="2000" i="1" dirty="0"/>
              <a:t>vsunuté, žíhané, </a:t>
            </a:r>
          </a:p>
          <a:p>
            <a:pPr eaLnBrk="1" hangingPunct="1">
              <a:lnSpc>
                <a:spcPct val="90000"/>
              </a:lnSpc>
              <a:buFontTx/>
              <a:buNone/>
            </a:pPr>
            <a:r>
              <a:rPr lang="cs-CZ" altLang="cs-CZ" sz="2000" i="1" dirty="0"/>
              <a:t>                                                                   	</a:t>
            </a:r>
            <a:r>
              <a:rPr lang="cs-CZ" altLang="cs-CZ" sz="2000" i="1" dirty="0" err="1"/>
              <a:t>interlobulární</a:t>
            </a:r>
            <a:r>
              <a:rPr lang="cs-CZ" altLang="cs-CZ" sz="2000" i="1" dirty="0"/>
              <a:t>, hlavní) </a:t>
            </a:r>
          </a:p>
        </p:txBody>
      </p:sp>
      <p:sp>
        <p:nvSpPr>
          <p:cNvPr id="44036" name="Line 4">
            <a:extLst>
              <a:ext uri="{FF2B5EF4-FFF2-40B4-BE49-F238E27FC236}">
                <a16:creationId xmlns:a16="http://schemas.microsoft.com/office/drawing/2014/main" id="{590C9DB6-2ACC-4449-A02D-27FC5F4C3984}"/>
              </a:ext>
            </a:extLst>
          </p:cNvPr>
          <p:cNvSpPr>
            <a:spLocks noChangeShapeType="1"/>
          </p:cNvSpPr>
          <p:nvPr/>
        </p:nvSpPr>
        <p:spPr bwMode="auto">
          <a:xfrm>
            <a:off x="3374668" y="1379668"/>
            <a:ext cx="100806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44037" name="Line 5">
            <a:extLst>
              <a:ext uri="{FF2B5EF4-FFF2-40B4-BE49-F238E27FC236}">
                <a16:creationId xmlns:a16="http://schemas.microsoft.com/office/drawing/2014/main" id="{C63AB9BC-F212-43EC-9875-14986E6E3805}"/>
              </a:ext>
            </a:extLst>
          </p:cNvPr>
          <p:cNvSpPr>
            <a:spLocks noChangeShapeType="1"/>
          </p:cNvSpPr>
          <p:nvPr/>
        </p:nvSpPr>
        <p:spPr bwMode="auto">
          <a:xfrm>
            <a:off x="3374668" y="1379668"/>
            <a:ext cx="1008062" cy="431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44038" name="Line 6">
            <a:extLst>
              <a:ext uri="{FF2B5EF4-FFF2-40B4-BE49-F238E27FC236}">
                <a16:creationId xmlns:a16="http://schemas.microsoft.com/office/drawing/2014/main" id="{D97A6166-A14E-4CAC-89D0-00BF26AF366A}"/>
              </a:ext>
            </a:extLst>
          </p:cNvPr>
          <p:cNvSpPr>
            <a:spLocks noChangeShapeType="1"/>
          </p:cNvSpPr>
          <p:nvPr/>
        </p:nvSpPr>
        <p:spPr bwMode="auto">
          <a:xfrm>
            <a:off x="3977563" y="2900281"/>
            <a:ext cx="5698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44039" name="Line 7">
            <a:extLst>
              <a:ext uri="{FF2B5EF4-FFF2-40B4-BE49-F238E27FC236}">
                <a16:creationId xmlns:a16="http://schemas.microsoft.com/office/drawing/2014/main" id="{4F345799-B24D-472C-98AB-DCCE2A4F5156}"/>
              </a:ext>
            </a:extLst>
          </p:cNvPr>
          <p:cNvSpPr>
            <a:spLocks noChangeShapeType="1"/>
          </p:cNvSpPr>
          <p:nvPr/>
        </p:nvSpPr>
        <p:spPr bwMode="auto">
          <a:xfrm>
            <a:off x="5792246" y="2901950"/>
            <a:ext cx="50482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44040" name="Line 8">
            <a:extLst>
              <a:ext uri="{FF2B5EF4-FFF2-40B4-BE49-F238E27FC236}">
                <a16:creationId xmlns:a16="http://schemas.microsoft.com/office/drawing/2014/main" id="{73AEEC54-A777-488D-880C-A3BCF634CCD3}"/>
              </a:ext>
            </a:extLst>
          </p:cNvPr>
          <p:cNvSpPr>
            <a:spLocks noChangeShapeType="1"/>
          </p:cNvSpPr>
          <p:nvPr/>
        </p:nvSpPr>
        <p:spPr bwMode="auto">
          <a:xfrm>
            <a:off x="5792246" y="2901951"/>
            <a:ext cx="649287" cy="14398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44041" name="Line 9">
            <a:extLst>
              <a:ext uri="{FF2B5EF4-FFF2-40B4-BE49-F238E27FC236}">
                <a16:creationId xmlns:a16="http://schemas.microsoft.com/office/drawing/2014/main" id="{CB0F413B-43BB-4DCD-A8B0-E92FDF707C5E}"/>
              </a:ext>
            </a:extLst>
          </p:cNvPr>
          <p:cNvSpPr>
            <a:spLocks noChangeShapeType="1"/>
          </p:cNvSpPr>
          <p:nvPr/>
        </p:nvSpPr>
        <p:spPr bwMode="auto">
          <a:xfrm>
            <a:off x="5128502" y="2166688"/>
            <a:ext cx="0" cy="43338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pic>
        <p:nvPicPr>
          <p:cNvPr id="44042" name="Picture 4" descr="Figure_113">
            <a:extLst>
              <a:ext uri="{FF2B5EF4-FFF2-40B4-BE49-F238E27FC236}">
                <a16:creationId xmlns:a16="http://schemas.microsoft.com/office/drawing/2014/main" id="{8B7D46F6-06F7-498C-B33E-5BF08C4D7824}"/>
              </a:ext>
            </a:extLst>
          </p:cNvPr>
          <p:cNvPicPr>
            <a:picLocks noGrp="1" noChangeAspect="1" noChangeArrowheads="1"/>
          </p:cNvPicPr>
          <p:nvPr>
            <p:ph sz="half" idx="2"/>
          </p:nvPr>
        </p:nvPicPr>
        <p:blipFill>
          <a:blip r:embed="rId2">
            <a:lum bright="-20000" contrast="10000"/>
            <a:extLst>
              <a:ext uri="{28A0092B-C50C-407E-A947-70E740481C1C}">
                <a14:useLocalDpi xmlns:a14="http://schemas.microsoft.com/office/drawing/2010/main" val="0"/>
              </a:ext>
            </a:extLst>
          </a:blip>
          <a:srcRect/>
          <a:stretch>
            <a:fillRect/>
          </a:stretch>
        </p:blipFill>
        <p:spPr>
          <a:xfrm>
            <a:off x="980718" y="3332080"/>
            <a:ext cx="4787900" cy="3357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5">
            <a:extLst>
              <a:ext uri="{FF2B5EF4-FFF2-40B4-BE49-F238E27FC236}">
                <a16:creationId xmlns:a16="http://schemas.microsoft.com/office/drawing/2014/main" id="{5C1107D5-77D6-4697-9914-E17981C28940}"/>
              </a:ext>
            </a:extLst>
          </p:cNvPr>
          <p:cNvSpPr>
            <a:spLocks noChangeArrowheads="1"/>
          </p:cNvSpPr>
          <p:nvPr/>
        </p:nvSpPr>
        <p:spPr bwMode="auto">
          <a:xfrm>
            <a:off x="1754188" y="4995863"/>
            <a:ext cx="335121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914400" indent="-457200">
              <a:spcBef>
                <a:spcPct val="20000"/>
              </a:spcBef>
              <a:buChar char="–"/>
              <a:defRPr sz="2800">
                <a:solidFill>
                  <a:schemeClr val="tx1"/>
                </a:solidFill>
                <a:latin typeface="Times New Roman" panose="02020603050405020304" pitchFamily="18" charset="0"/>
              </a:defRPr>
            </a:lvl2pPr>
            <a:lvl3pPr marL="1371600" indent="-457200">
              <a:spcBef>
                <a:spcPct val="20000"/>
              </a:spcBef>
              <a:buChar char="•"/>
              <a:defRPr sz="2400">
                <a:solidFill>
                  <a:schemeClr val="tx1"/>
                </a:solidFill>
                <a:latin typeface="Times New Roman" panose="02020603050405020304" pitchFamily="18" charset="0"/>
              </a:defRPr>
            </a:lvl3pPr>
            <a:lvl4pPr marL="1828800" indent="-457200">
              <a:spcBef>
                <a:spcPct val="20000"/>
              </a:spcBef>
              <a:buChar char="–"/>
              <a:defRPr sz="2000">
                <a:solidFill>
                  <a:schemeClr val="tx1"/>
                </a:solidFill>
                <a:latin typeface="Times New Roman" panose="02020603050405020304" pitchFamily="18" charset="0"/>
              </a:defRPr>
            </a:lvl4pPr>
            <a:lvl5pPr marL="2286000" indent="-457200">
              <a:spcBef>
                <a:spcPct val="20000"/>
              </a:spcBef>
              <a:buChar char="»"/>
              <a:defRPr sz="2000">
                <a:solidFill>
                  <a:schemeClr val="tx1"/>
                </a:solidFill>
                <a:latin typeface="Times New Roman" panose="02020603050405020304" pitchFamily="18"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FFFF00"/>
              </a:buClr>
              <a:buFontTx/>
              <a:buNone/>
            </a:pPr>
            <a:endParaRPr lang="cs-CZ" altLang="cs-CZ" sz="1800">
              <a:latin typeface="Tahoma" panose="020B0604030504040204" pitchFamily="34" charset="0"/>
            </a:endParaRPr>
          </a:p>
          <a:p>
            <a:pPr eaLnBrk="1" hangingPunct="1">
              <a:spcBef>
                <a:spcPct val="0"/>
              </a:spcBef>
              <a:buClr>
                <a:srgbClr val="FFFF00"/>
              </a:buClr>
              <a:buFontTx/>
              <a:buNone/>
            </a:pPr>
            <a:r>
              <a:rPr lang="cs-CZ" altLang="cs-CZ" sz="2400"/>
              <a:t>u primátů a u člověka: 32</a:t>
            </a:r>
          </a:p>
        </p:txBody>
      </p:sp>
      <p:sp>
        <p:nvSpPr>
          <p:cNvPr id="5" name="Line 7">
            <a:extLst>
              <a:ext uri="{FF2B5EF4-FFF2-40B4-BE49-F238E27FC236}">
                <a16:creationId xmlns:a16="http://schemas.microsoft.com/office/drawing/2014/main" id="{2F350B95-2396-4067-869A-3D47C7B07317}"/>
              </a:ext>
            </a:extLst>
          </p:cNvPr>
          <p:cNvSpPr>
            <a:spLocks noChangeShapeType="1"/>
          </p:cNvSpPr>
          <p:nvPr/>
        </p:nvSpPr>
        <p:spPr bwMode="auto">
          <a:xfrm>
            <a:off x="4745038" y="6054725"/>
            <a:ext cx="50403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6" name="Line 8">
            <a:extLst>
              <a:ext uri="{FF2B5EF4-FFF2-40B4-BE49-F238E27FC236}">
                <a16:creationId xmlns:a16="http://schemas.microsoft.com/office/drawing/2014/main" id="{B00C8641-28C4-47CD-93EE-47D1E672E47B}"/>
              </a:ext>
            </a:extLst>
          </p:cNvPr>
          <p:cNvSpPr>
            <a:spLocks noChangeShapeType="1"/>
          </p:cNvSpPr>
          <p:nvPr/>
        </p:nvSpPr>
        <p:spPr bwMode="auto">
          <a:xfrm>
            <a:off x="5897563" y="5478463"/>
            <a:ext cx="0" cy="10810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 name="Text Box 9">
            <a:extLst>
              <a:ext uri="{FF2B5EF4-FFF2-40B4-BE49-F238E27FC236}">
                <a16:creationId xmlns:a16="http://schemas.microsoft.com/office/drawing/2014/main" id="{914CAE64-6A58-4427-8131-4EF23C473BD5}"/>
              </a:ext>
            </a:extLst>
          </p:cNvPr>
          <p:cNvSpPr txBox="1">
            <a:spLocks noChangeArrowheads="1"/>
          </p:cNvSpPr>
          <p:nvPr/>
        </p:nvSpPr>
        <p:spPr bwMode="auto">
          <a:xfrm>
            <a:off x="5969000" y="4975225"/>
            <a:ext cx="3675063"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spcBef>
                <a:spcPct val="20000"/>
              </a:spcBef>
              <a:buChar char="•"/>
              <a:defRPr sz="3200">
                <a:solidFill>
                  <a:schemeClr val="tx1"/>
                </a:solidFill>
                <a:latin typeface="Times New Roman" panose="02020603050405020304" pitchFamily="18" charset="0"/>
              </a:defRPr>
            </a:lvl1pPr>
            <a:lvl2pPr marL="914400" indent="-457200">
              <a:spcBef>
                <a:spcPct val="20000"/>
              </a:spcBef>
              <a:buChar char="–"/>
              <a:defRPr sz="2800">
                <a:solidFill>
                  <a:schemeClr val="tx1"/>
                </a:solidFill>
                <a:latin typeface="Times New Roman" panose="02020603050405020304" pitchFamily="18" charset="0"/>
              </a:defRPr>
            </a:lvl2pPr>
            <a:lvl3pPr marL="1371600" indent="-457200">
              <a:spcBef>
                <a:spcPct val="20000"/>
              </a:spcBef>
              <a:buChar char="•"/>
              <a:defRPr sz="2400">
                <a:solidFill>
                  <a:schemeClr val="tx1"/>
                </a:solidFill>
                <a:latin typeface="Times New Roman" panose="02020603050405020304" pitchFamily="18" charset="0"/>
              </a:defRPr>
            </a:lvl3pPr>
            <a:lvl4pPr marL="1828800" indent="-457200">
              <a:spcBef>
                <a:spcPct val="20000"/>
              </a:spcBef>
              <a:buChar char="–"/>
              <a:defRPr sz="2000">
                <a:solidFill>
                  <a:schemeClr val="tx1"/>
                </a:solidFill>
                <a:latin typeface="Times New Roman" panose="02020603050405020304" pitchFamily="18" charset="0"/>
              </a:defRPr>
            </a:lvl4pPr>
            <a:lvl5pPr marL="2286000" indent="-457200">
              <a:spcBef>
                <a:spcPct val="20000"/>
              </a:spcBef>
              <a:buChar char="»"/>
              <a:defRPr sz="2000">
                <a:solidFill>
                  <a:schemeClr val="tx1"/>
                </a:solidFill>
                <a:latin typeface="Times New Roman" panose="02020603050405020304" pitchFamily="18"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buFontTx/>
              <a:buNone/>
            </a:pPr>
            <a:r>
              <a:rPr lang="cs-CZ" altLang="cs-CZ" sz="2400"/>
              <a:t>  </a:t>
            </a:r>
            <a:endParaRPr lang="cs-CZ" altLang="cs-CZ" sz="2400">
              <a:solidFill>
                <a:srgbClr val="CC0099"/>
              </a:solidFill>
            </a:endParaRPr>
          </a:p>
          <a:p>
            <a:pPr eaLnBrk="1" hangingPunct="1">
              <a:lnSpc>
                <a:spcPct val="80000"/>
              </a:lnSpc>
              <a:spcBef>
                <a:spcPct val="0"/>
              </a:spcBef>
            </a:pPr>
            <a:endParaRPr lang="cs-CZ" altLang="cs-CZ" sz="2400">
              <a:solidFill>
                <a:srgbClr val="CC0099"/>
              </a:solidFill>
            </a:endParaRPr>
          </a:p>
          <a:p>
            <a:pPr eaLnBrk="1" hangingPunct="1">
              <a:lnSpc>
                <a:spcPct val="80000"/>
              </a:lnSpc>
              <a:spcBef>
                <a:spcPct val="0"/>
              </a:spcBef>
              <a:buFontTx/>
              <a:buNone/>
            </a:pPr>
            <a:r>
              <a:rPr lang="cs-CZ" altLang="cs-CZ" sz="2400">
                <a:solidFill>
                  <a:srgbClr val="CC0099"/>
                </a:solidFill>
              </a:rPr>
              <a:t>I</a:t>
            </a:r>
            <a:r>
              <a:rPr lang="cs-CZ" altLang="cs-CZ" sz="2400" baseline="-25000">
                <a:solidFill>
                  <a:srgbClr val="CC0099"/>
                </a:solidFill>
              </a:rPr>
              <a:t>1</a:t>
            </a:r>
            <a:r>
              <a:rPr lang="cs-CZ" altLang="cs-CZ" sz="2400">
                <a:solidFill>
                  <a:srgbClr val="CC0099"/>
                </a:solidFill>
              </a:rPr>
              <a:t>  I</a:t>
            </a:r>
            <a:r>
              <a:rPr lang="cs-CZ" altLang="cs-CZ" sz="2400" baseline="-25000">
                <a:solidFill>
                  <a:srgbClr val="CC0099"/>
                </a:solidFill>
              </a:rPr>
              <a:t>2</a:t>
            </a:r>
            <a:r>
              <a:rPr lang="cs-CZ" altLang="cs-CZ" sz="2400">
                <a:solidFill>
                  <a:srgbClr val="CC0099"/>
                </a:solidFill>
              </a:rPr>
              <a:t>  C  P</a:t>
            </a:r>
            <a:r>
              <a:rPr lang="cs-CZ" altLang="cs-CZ" sz="2400" baseline="-25000">
                <a:solidFill>
                  <a:srgbClr val="CC0099"/>
                </a:solidFill>
              </a:rPr>
              <a:t>1</a:t>
            </a:r>
            <a:r>
              <a:rPr lang="cs-CZ" altLang="cs-CZ" sz="2400">
                <a:solidFill>
                  <a:srgbClr val="CC0099"/>
                </a:solidFill>
              </a:rPr>
              <a:t>  P</a:t>
            </a:r>
            <a:r>
              <a:rPr lang="cs-CZ" altLang="cs-CZ" sz="2400" baseline="-25000">
                <a:solidFill>
                  <a:srgbClr val="CC0099"/>
                </a:solidFill>
              </a:rPr>
              <a:t>2</a:t>
            </a:r>
            <a:r>
              <a:rPr lang="cs-CZ" altLang="cs-CZ" sz="2400">
                <a:solidFill>
                  <a:srgbClr val="CC0099"/>
                </a:solidFill>
              </a:rPr>
              <a:t>  M</a:t>
            </a:r>
            <a:r>
              <a:rPr lang="cs-CZ" altLang="cs-CZ" sz="2400" baseline="-25000">
                <a:solidFill>
                  <a:srgbClr val="CC0099"/>
                </a:solidFill>
              </a:rPr>
              <a:t>1</a:t>
            </a:r>
            <a:r>
              <a:rPr lang="cs-CZ" altLang="cs-CZ" sz="2400">
                <a:solidFill>
                  <a:srgbClr val="CC0099"/>
                </a:solidFill>
              </a:rPr>
              <a:t>  M</a:t>
            </a:r>
            <a:r>
              <a:rPr lang="cs-CZ" altLang="cs-CZ" sz="2400" baseline="-25000">
                <a:solidFill>
                  <a:srgbClr val="CC0099"/>
                </a:solidFill>
              </a:rPr>
              <a:t>2</a:t>
            </a:r>
            <a:r>
              <a:rPr lang="cs-CZ" altLang="cs-CZ" sz="2400">
                <a:solidFill>
                  <a:srgbClr val="CC0099"/>
                </a:solidFill>
              </a:rPr>
              <a:t>  M</a:t>
            </a:r>
            <a:r>
              <a:rPr lang="cs-CZ" altLang="cs-CZ" sz="2400" baseline="-25000">
                <a:solidFill>
                  <a:srgbClr val="CC0099"/>
                </a:solidFill>
              </a:rPr>
              <a:t>3</a:t>
            </a:r>
            <a:r>
              <a:rPr lang="cs-CZ" altLang="cs-CZ" sz="2400"/>
              <a:t>  </a:t>
            </a:r>
          </a:p>
        </p:txBody>
      </p:sp>
      <p:sp>
        <p:nvSpPr>
          <p:cNvPr id="8" name="Line 10">
            <a:extLst>
              <a:ext uri="{FF2B5EF4-FFF2-40B4-BE49-F238E27FC236}">
                <a16:creationId xmlns:a16="http://schemas.microsoft.com/office/drawing/2014/main" id="{863C2C79-4DD7-4E38-88B4-173EA3119363}"/>
              </a:ext>
            </a:extLst>
          </p:cNvPr>
          <p:cNvSpPr>
            <a:spLocks noChangeShapeType="1"/>
          </p:cNvSpPr>
          <p:nvPr/>
        </p:nvSpPr>
        <p:spPr bwMode="auto">
          <a:xfrm>
            <a:off x="1792288" y="5694363"/>
            <a:ext cx="3168650" cy="0"/>
          </a:xfrm>
          <a:prstGeom prst="line">
            <a:avLst/>
          </a:prstGeom>
          <a:noFill/>
          <a:ln w="571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 name="Text Box 11">
            <a:extLst>
              <a:ext uri="{FF2B5EF4-FFF2-40B4-BE49-F238E27FC236}">
                <a16:creationId xmlns:a16="http://schemas.microsoft.com/office/drawing/2014/main" id="{ADB4B028-7463-4A5C-A0CA-11AF1512296F}"/>
              </a:ext>
            </a:extLst>
          </p:cNvPr>
          <p:cNvSpPr txBox="1">
            <a:spLocks noChangeArrowheads="1"/>
          </p:cNvSpPr>
          <p:nvPr/>
        </p:nvSpPr>
        <p:spPr bwMode="auto">
          <a:xfrm>
            <a:off x="508000" y="387350"/>
            <a:ext cx="11328400" cy="1261884"/>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800" b="1" dirty="0"/>
              <a:t>Počet zubů </a:t>
            </a:r>
            <a:r>
              <a:rPr lang="cs-CZ" altLang="cs-CZ" sz="2800" dirty="0"/>
              <a:t>– druhově charakteristický, variabilní, cca 15 – 170 zubů.</a:t>
            </a:r>
          </a:p>
          <a:p>
            <a:pPr eaLnBrk="1" hangingPunct="1">
              <a:spcBef>
                <a:spcPct val="0"/>
              </a:spcBef>
              <a:buFontTx/>
              <a:buNone/>
            </a:pPr>
            <a:r>
              <a:rPr lang="cs-CZ" altLang="cs-CZ" sz="2400" dirty="0"/>
              <a:t>Počet zubů představuje důležitý taxonomický znak</a:t>
            </a:r>
          </a:p>
          <a:p>
            <a:pPr eaLnBrk="1" hangingPunct="1">
              <a:spcBef>
                <a:spcPct val="0"/>
              </a:spcBef>
              <a:buFontTx/>
              <a:buNone/>
            </a:pPr>
            <a:endParaRPr lang="cs-CZ" altLang="cs-CZ" sz="2400" dirty="0"/>
          </a:p>
        </p:txBody>
      </p:sp>
      <p:sp>
        <p:nvSpPr>
          <p:cNvPr id="10" name="TextovéPole 1">
            <a:extLst>
              <a:ext uri="{FF2B5EF4-FFF2-40B4-BE49-F238E27FC236}">
                <a16:creationId xmlns:a16="http://schemas.microsoft.com/office/drawing/2014/main" id="{72A2E019-28F7-48F0-B992-B34ED05ABB85}"/>
              </a:ext>
            </a:extLst>
          </p:cNvPr>
          <p:cNvSpPr txBox="1">
            <a:spLocks noChangeArrowheads="1"/>
          </p:cNvSpPr>
          <p:nvPr/>
        </p:nvSpPr>
        <p:spPr bwMode="auto">
          <a:xfrm>
            <a:off x="5899150" y="5213350"/>
            <a:ext cx="34813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cs-CZ" altLang="cs-CZ" sz="1800"/>
              <a:t>permanentní dentice – LH kvadrant</a:t>
            </a:r>
          </a:p>
        </p:txBody>
      </p:sp>
      <p:grpSp>
        <p:nvGrpSpPr>
          <p:cNvPr id="13" name="Skupina 12">
            <a:extLst>
              <a:ext uri="{FF2B5EF4-FFF2-40B4-BE49-F238E27FC236}">
                <a16:creationId xmlns:a16="http://schemas.microsoft.com/office/drawing/2014/main" id="{160A1498-3CA8-40EF-8D4D-F9AAB4D04979}"/>
              </a:ext>
            </a:extLst>
          </p:cNvPr>
          <p:cNvGrpSpPr/>
          <p:nvPr/>
        </p:nvGrpSpPr>
        <p:grpSpPr>
          <a:xfrm>
            <a:off x="2709835" y="2179898"/>
            <a:ext cx="5681690" cy="2264662"/>
            <a:chOff x="1804960" y="1936382"/>
            <a:chExt cx="7899867" cy="3148803"/>
          </a:xfrm>
        </p:grpSpPr>
        <p:pic>
          <p:nvPicPr>
            <p:cNvPr id="14" name="Obrázek 13" descr="početzubů_savci.jpg">
              <a:extLst>
                <a:ext uri="{FF2B5EF4-FFF2-40B4-BE49-F238E27FC236}">
                  <a16:creationId xmlns:a16="http://schemas.microsoft.com/office/drawing/2014/main" id="{43216A25-49EF-4EB5-81B1-38B79F153295}"/>
                </a:ext>
              </a:extLst>
            </p:cNvPr>
            <p:cNvPicPr>
              <a:picLocks noChangeAspect="1"/>
            </p:cNvPicPr>
            <p:nvPr/>
          </p:nvPicPr>
          <p:blipFill>
            <a:blip r:embed="rId2" cstate="print"/>
            <a:srcRect b="8303"/>
            <a:stretch>
              <a:fillRect/>
            </a:stretch>
          </p:blipFill>
          <p:spPr>
            <a:xfrm>
              <a:off x="1804960" y="1936382"/>
              <a:ext cx="7899867" cy="3148803"/>
            </a:xfrm>
            <a:prstGeom prst="rect">
              <a:avLst/>
            </a:prstGeom>
          </p:spPr>
        </p:pic>
        <p:sp>
          <p:nvSpPr>
            <p:cNvPr id="15" name="Obdélník 14">
              <a:extLst>
                <a:ext uri="{FF2B5EF4-FFF2-40B4-BE49-F238E27FC236}">
                  <a16:creationId xmlns:a16="http://schemas.microsoft.com/office/drawing/2014/main" id="{9E97C757-DE3A-4B3D-8E57-58A7FB5B7C28}"/>
                </a:ext>
              </a:extLst>
            </p:cNvPr>
            <p:cNvSpPr/>
            <p:nvPr/>
          </p:nvSpPr>
          <p:spPr>
            <a:xfrm>
              <a:off x="6473825" y="3290889"/>
              <a:ext cx="2286000" cy="714375"/>
            </a:xfrm>
            <a:prstGeom prst="rect">
              <a:avLst/>
            </a:prstGeom>
            <a:no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lumMod val="85000"/>
                    <a:lumOff val="15000"/>
                  </a:schemeClr>
                </a:solidFill>
              </a:endParaRPr>
            </a:p>
          </p:txBody>
        </p:sp>
      </p:grpSp>
    </p:spTree>
    <p:extLst>
      <p:ext uri="{BB962C8B-B14F-4D97-AF65-F5344CB8AC3E}">
        <p14:creationId xmlns:p14="http://schemas.microsoft.com/office/powerpoint/2010/main" val="2663696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Image result for diphyodont polyphyodont monophyodo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075" y="1104316"/>
            <a:ext cx="9144000" cy="566928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3F6F3CC-78C9-43CE-9406-3C1EC94BE751}"/>
              </a:ext>
            </a:extLst>
          </p:cNvPr>
          <p:cNvSpPr txBox="1"/>
          <p:nvPr/>
        </p:nvSpPr>
        <p:spPr>
          <a:xfrm>
            <a:off x="2958220" y="205449"/>
            <a:ext cx="6097508" cy="445635"/>
          </a:xfrm>
          <a:prstGeom prst="rect">
            <a:avLst/>
          </a:prstGeom>
          <a:noFill/>
        </p:spPr>
        <p:txBody>
          <a:bodyPr wrap="square">
            <a:spAutoFit/>
          </a:bodyPr>
          <a:lstStyle/>
          <a:p>
            <a:pPr algn="ctr" eaLnBrk="1" hangingPunct="1">
              <a:lnSpc>
                <a:spcPct val="80000"/>
              </a:lnSpc>
              <a:buFont typeface="Wingdings" pitchFamily="2" charset="2"/>
              <a:buNone/>
              <a:defRPr/>
            </a:pPr>
            <a:r>
              <a:rPr lang="cs-CZ" sz="2800" b="1" dirty="0">
                <a:solidFill>
                  <a:schemeClr val="tx1">
                    <a:lumMod val="85000"/>
                    <a:lumOff val="15000"/>
                  </a:schemeClr>
                </a:solidFill>
              </a:rPr>
              <a:t>Soubor všech zubů = dentice</a:t>
            </a:r>
          </a:p>
        </p:txBody>
      </p:sp>
    </p:spTree>
    <p:extLst>
      <p:ext uri="{BB962C8B-B14F-4D97-AF65-F5344CB8AC3E}">
        <p14:creationId xmlns:p14="http://schemas.microsoft.com/office/powerpoint/2010/main" val="1760758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1"/>
          </p:nvPr>
        </p:nvSpPr>
        <p:spPr>
          <a:xfrm>
            <a:off x="172016" y="384176"/>
            <a:ext cx="11600884" cy="6194424"/>
          </a:xfrm>
        </p:spPr>
        <p:txBody>
          <a:bodyPr>
            <a:noAutofit/>
          </a:bodyPr>
          <a:lstStyle/>
          <a:p>
            <a:pPr algn="ctr" eaLnBrk="1" hangingPunct="1">
              <a:lnSpc>
                <a:spcPct val="80000"/>
              </a:lnSpc>
              <a:buFont typeface="Wingdings" pitchFamily="2" charset="2"/>
              <a:buNone/>
              <a:defRPr/>
            </a:pPr>
            <a:r>
              <a:rPr lang="cs-CZ" sz="2400" dirty="0">
                <a:solidFill>
                  <a:schemeClr val="tx1">
                    <a:lumMod val="85000"/>
                    <a:lumOff val="15000"/>
                  </a:schemeClr>
                </a:solidFill>
              </a:rPr>
              <a:t>Soubor všech zubů = </a:t>
            </a:r>
            <a:r>
              <a:rPr lang="cs-CZ" sz="2400" b="1" dirty="0">
                <a:solidFill>
                  <a:schemeClr val="tx1">
                    <a:lumMod val="85000"/>
                    <a:lumOff val="15000"/>
                  </a:schemeClr>
                </a:solidFill>
              </a:rPr>
              <a:t>dentice</a:t>
            </a:r>
          </a:p>
          <a:p>
            <a:pPr eaLnBrk="1" hangingPunct="1">
              <a:lnSpc>
                <a:spcPct val="80000"/>
              </a:lnSpc>
              <a:buFont typeface="Wingdings" pitchFamily="2" charset="2"/>
              <a:buNone/>
              <a:defRPr/>
            </a:pPr>
            <a:endParaRPr lang="cs-CZ" sz="1800" dirty="0">
              <a:solidFill>
                <a:schemeClr val="tx1">
                  <a:lumMod val="85000"/>
                  <a:lumOff val="15000"/>
                </a:schemeClr>
              </a:solidFill>
            </a:endParaRPr>
          </a:p>
          <a:p>
            <a:pPr algn="ctr" eaLnBrk="1" hangingPunct="1">
              <a:lnSpc>
                <a:spcPct val="80000"/>
              </a:lnSpc>
              <a:buFont typeface="Wingdings" pitchFamily="2" charset="2"/>
              <a:buNone/>
              <a:defRPr/>
            </a:pPr>
            <a:r>
              <a:rPr lang="cs-CZ" sz="2000" b="1" dirty="0">
                <a:solidFill>
                  <a:schemeClr val="tx1">
                    <a:lumMod val="85000"/>
                    <a:lumOff val="15000"/>
                  </a:schemeClr>
                </a:solidFill>
              </a:rPr>
              <a:t>Typy dentice</a:t>
            </a:r>
          </a:p>
          <a:p>
            <a:pPr marL="0" indent="0" eaLnBrk="1" hangingPunct="1">
              <a:lnSpc>
                <a:spcPct val="80000"/>
              </a:lnSpc>
              <a:buFont typeface="Wingdings" pitchFamily="2" charset="2"/>
              <a:buNone/>
              <a:defRPr/>
            </a:pPr>
            <a:endParaRPr lang="cs-CZ" sz="1800" dirty="0">
              <a:solidFill>
                <a:schemeClr val="tx1">
                  <a:lumMod val="85000"/>
                  <a:lumOff val="15000"/>
                </a:schemeClr>
              </a:solidFill>
            </a:endParaRPr>
          </a:p>
          <a:p>
            <a:pPr marL="0" lvl="1" indent="0" eaLnBrk="1" hangingPunct="1">
              <a:lnSpc>
                <a:spcPct val="80000"/>
              </a:lnSpc>
              <a:buClr>
                <a:srgbClr val="FFFF00"/>
              </a:buClr>
              <a:buSzTx/>
              <a:buNone/>
              <a:defRPr/>
            </a:pPr>
            <a:r>
              <a:rPr lang="cs-CZ" sz="1800" dirty="0">
                <a:solidFill>
                  <a:schemeClr val="tx1">
                    <a:lumMod val="85000"/>
                    <a:lumOff val="15000"/>
                  </a:schemeClr>
                </a:solidFill>
              </a:rPr>
              <a:t>Podle </a:t>
            </a:r>
            <a:r>
              <a:rPr lang="cs-CZ" sz="1800" b="1" dirty="0">
                <a:solidFill>
                  <a:schemeClr val="tx1">
                    <a:lumMod val="85000"/>
                    <a:lumOff val="15000"/>
                  </a:schemeClr>
                </a:solidFill>
              </a:rPr>
              <a:t>tvaru </a:t>
            </a:r>
            <a:r>
              <a:rPr lang="cs-CZ" sz="1800" dirty="0">
                <a:solidFill>
                  <a:schemeClr val="tx1">
                    <a:lumMod val="85000"/>
                    <a:lumOff val="15000"/>
                  </a:schemeClr>
                </a:solidFill>
              </a:rPr>
              <a:t>zubů:</a:t>
            </a:r>
            <a:r>
              <a:rPr lang="cs-CZ" sz="1800" b="1" dirty="0">
                <a:solidFill>
                  <a:schemeClr val="tx1">
                    <a:lumMod val="85000"/>
                    <a:lumOff val="15000"/>
                  </a:schemeClr>
                </a:solidFill>
              </a:rPr>
              <a:t>	homodontní</a:t>
            </a:r>
            <a:r>
              <a:rPr lang="cs-CZ" sz="1800" dirty="0">
                <a:solidFill>
                  <a:schemeClr val="tx1">
                    <a:lumMod val="85000"/>
                    <a:lumOff val="15000"/>
                  </a:schemeClr>
                </a:solidFill>
              </a:rPr>
              <a:t> - tvarově shodné</a:t>
            </a:r>
          </a:p>
          <a:p>
            <a:pPr marL="0" indent="0" eaLnBrk="1" hangingPunct="1">
              <a:lnSpc>
                <a:spcPct val="80000"/>
              </a:lnSpc>
              <a:buClr>
                <a:srgbClr val="FFFF00"/>
              </a:buClr>
              <a:buSzTx/>
              <a:buFont typeface="Wingdings" pitchFamily="2" charset="2"/>
              <a:buNone/>
              <a:defRPr/>
            </a:pPr>
            <a:r>
              <a:rPr lang="cs-CZ" sz="1800" dirty="0">
                <a:solidFill>
                  <a:schemeClr val="tx1">
                    <a:lumMod val="85000"/>
                    <a:lumOff val="15000"/>
                  </a:schemeClr>
                </a:solidFill>
              </a:rPr>
              <a:t>		</a:t>
            </a:r>
            <a:r>
              <a:rPr lang="cs-CZ" sz="1800" b="1" dirty="0">
                <a:solidFill>
                  <a:schemeClr val="tx1">
                    <a:lumMod val="85000"/>
                    <a:lumOff val="15000"/>
                  </a:schemeClr>
                </a:solidFill>
              </a:rPr>
              <a:t>heterodontní</a:t>
            </a:r>
            <a:r>
              <a:rPr lang="cs-CZ" sz="1800" dirty="0">
                <a:solidFill>
                  <a:schemeClr val="tx1">
                    <a:lumMod val="85000"/>
                    <a:lumOff val="15000"/>
                  </a:schemeClr>
                </a:solidFill>
              </a:rPr>
              <a:t> - tvarově odlišné </a:t>
            </a:r>
          </a:p>
          <a:p>
            <a:pPr marL="0" indent="0" eaLnBrk="1" hangingPunct="1">
              <a:lnSpc>
                <a:spcPct val="80000"/>
              </a:lnSpc>
              <a:buClr>
                <a:srgbClr val="FFFF00"/>
              </a:buClr>
              <a:buSzTx/>
              <a:buFont typeface="Wingdings" pitchFamily="2" charset="2"/>
              <a:buNone/>
              <a:defRPr/>
            </a:pPr>
            <a:r>
              <a:rPr lang="cs-CZ" sz="1800" dirty="0">
                <a:solidFill>
                  <a:schemeClr val="tx1">
                    <a:lumMod val="85000"/>
                    <a:lumOff val="15000"/>
                  </a:schemeClr>
                </a:solidFill>
              </a:rPr>
              <a:t>		(u savců </a:t>
            </a:r>
            <a:r>
              <a:rPr lang="cs-CZ" sz="1800" dirty="0" err="1">
                <a:solidFill>
                  <a:schemeClr val="tx1">
                    <a:lumMod val="85000"/>
                    <a:lumOff val="15000"/>
                  </a:schemeClr>
                </a:solidFill>
              </a:rPr>
              <a:t>dentes</a:t>
            </a:r>
            <a:r>
              <a:rPr lang="cs-CZ" sz="1800" dirty="0">
                <a:solidFill>
                  <a:schemeClr val="tx1">
                    <a:lumMod val="85000"/>
                    <a:lumOff val="15000"/>
                  </a:schemeClr>
                </a:solidFill>
              </a:rPr>
              <a:t> </a:t>
            </a:r>
            <a:r>
              <a:rPr lang="cs-CZ" sz="1800" dirty="0" err="1">
                <a:solidFill>
                  <a:schemeClr val="tx1">
                    <a:lumMod val="85000"/>
                    <a:lumOff val="15000"/>
                  </a:schemeClr>
                </a:solidFill>
              </a:rPr>
              <a:t>incisivi</a:t>
            </a:r>
            <a:r>
              <a:rPr lang="cs-CZ" sz="1800" dirty="0">
                <a:solidFill>
                  <a:schemeClr val="tx1">
                    <a:lumMod val="85000"/>
                    <a:lumOff val="15000"/>
                  </a:schemeClr>
                </a:solidFill>
              </a:rPr>
              <a:t>, </a:t>
            </a:r>
            <a:r>
              <a:rPr lang="cs-CZ" sz="1800" dirty="0" err="1">
                <a:solidFill>
                  <a:schemeClr val="tx1">
                    <a:lumMod val="85000"/>
                    <a:lumOff val="15000"/>
                  </a:schemeClr>
                </a:solidFill>
              </a:rPr>
              <a:t>canini</a:t>
            </a:r>
            <a:r>
              <a:rPr lang="cs-CZ" sz="1800" dirty="0">
                <a:solidFill>
                  <a:schemeClr val="tx1">
                    <a:lumMod val="85000"/>
                    <a:lumOff val="15000"/>
                  </a:schemeClr>
                </a:solidFill>
              </a:rPr>
              <a:t>, </a:t>
            </a:r>
            <a:r>
              <a:rPr lang="cs-CZ" sz="1800" dirty="0" err="1">
                <a:solidFill>
                  <a:schemeClr val="tx1">
                    <a:lumMod val="85000"/>
                    <a:lumOff val="15000"/>
                  </a:schemeClr>
                </a:solidFill>
              </a:rPr>
              <a:t>praemolares</a:t>
            </a:r>
            <a:r>
              <a:rPr lang="cs-CZ" sz="1800" dirty="0">
                <a:solidFill>
                  <a:schemeClr val="tx1">
                    <a:lumMod val="85000"/>
                    <a:lumOff val="15000"/>
                  </a:schemeClr>
                </a:solidFill>
              </a:rPr>
              <a:t> a </a:t>
            </a:r>
            <a:r>
              <a:rPr lang="cs-CZ" sz="1800" dirty="0" err="1">
                <a:solidFill>
                  <a:schemeClr val="tx1">
                    <a:lumMod val="85000"/>
                    <a:lumOff val="15000"/>
                  </a:schemeClr>
                </a:solidFill>
              </a:rPr>
              <a:t>molares</a:t>
            </a:r>
            <a:r>
              <a:rPr lang="cs-CZ" sz="1800" dirty="0">
                <a:solidFill>
                  <a:schemeClr val="tx1">
                    <a:lumMod val="85000"/>
                    <a:lumOff val="15000"/>
                  </a:schemeClr>
                </a:solidFill>
              </a:rPr>
              <a:t>)</a:t>
            </a:r>
          </a:p>
          <a:p>
            <a:pPr marL="0" lvl="1" indent="0" eaLnBrk="1" hangingPunct="1">
              <a:lnSpc>
                <a:spcPct val="80000"/>
              </a:lnSpc>
              <a:buClr>
                <a:srgbClr val="FFFF00"/>
              </a:buClr>
              <a:buSzTx/>
              <a:buNone/>
              <a:defRPr/>
            </a:pPr>
            <a:endParaRPr lang="cs-CZ" sz="1800" dirty="0">
              <a:solidFill>
                <a:schemeClr val="tx1">
                  <a:lumMod val="85000"/>
                  <a:lumOff val="15000"/>
                </a:schemeClr>
              </a:solidFill>
            </a:endParaRPr>
          </a:p>
          <a:p>
            <a:pPr marL="0" lvl="1" indent="0" eaLnBrk="1" hangingPunct="1">
              <a:lnSpc>
                <a:spcPct val="80000"/>
              </a:lnSpc>
              <a:buClr>
                <a:srgbClr val="FFFF00"/>
              </a:buClr>
              <a:buSzTx/>
              <a:buNone/>
              <a:defRPr/>
            </a:pPr>
            <a:r>
              <a:rPr lang="cs-CZ" sz="1800" dirty="0">
                <a:solidFill>
                  <a:schemeClr val="tx1">
                    <a:lumMod val="85000"/>
                    <a:lumOff val="15000"/>
                  </a:schemeClr>
                </a:solidFill>
              </a:rPr>
              <a:t>Podle </a:t>
            </a:r>
            <a:r>
              <a:rPr lang="cs-CZ" sz="1800" b="1" dirty="0">
                <a:solidFill>
                  <a:schemeClr val="tx1">
                    <a:lumMod val="85000"/>
                    <a:lumOff val="15000"/>
                  </a:schemeClr>
                </a:solidFill>
              </a:rPr>
              <a:t>počtu výměn (sad zubů) </a:t>
            </a:r>
            <a:r>
              <a:rPr lang="cs-CZ" sz="1800" dirty="0">
                <a:solidFill>
                  <a:schemeClr val="tx1">
                    <a:lumMod val="85000"/>
                    <a:lumOff val="15000"/>
                  </a:schemeClr>
                </a:solidFill>
              </a:rPr>
              <a:t>během života:  </a:t>
            </a:r>
          </a:p>
          <a:p>
            <a:pPr marL="0" lvl="1" indent="0" eaLnBrk="1" hangingPunct="1">
              <a:lnSpc>
                <a:spcPct val="80000"/>
              </a:lnSpc>
              <a:buClr>
                <a:srgbClr val="FFFF00"/>
              </a:buClr>
              <a:buSzTx/>
              <a:buFont typeface="Wingdings" pitchFamily="2" charset="2"/>
              <a:buNone/>
              <a:defRPr/>
            </a:pPr>
            <a:r>
              <a:rPr lang="cs-CZ" sz="1800" dirty="0">
                <a:solidFill>
                  <a:schemeClr val="tx1">
                    <a:lumMod val="85000"/>
                    <a:lumOff val="15000"/>
                  </a:schemeClr>
                </a:solidFill>
              </a:rPr>
              <a:t>		</a:t>
            </a:r>
            <a:r>
              <a:rPr lang="cs-CZ" sz="1800" b="1" dirty="0" err="1">
                <a:solidFill>
                  <a:schemeClr val="tx1">
                    <a:lumMod val="85000"/>
                    <a:lumOff val="15000"/>
                  </a:schemeClr>
                </a:solidFill>
              </a:rPr>
              <a:t>monofyodontní</a:t>
            </a:r>
            <a:r>
              <a:rPr lang="cs-CZ" sz="1800" b="1" dirty="0">
                <a:solidFill>
                  <a:schemeClr val="tx1">
                    <a:lumMod val="85000"/>
                    <a:lumOff val="15000"/>
                  </a:schemeClr>
                </a:solidFill>
              </a:rPr>
              <a:t> </a:t>
            </a:r>
            <a:r>
              <a:rPr lang="cs-CZ" sz="1800" dirty="0">
                <a:solidFill>
                  <a:schemeClr val="tx1">
                    <a:lumMod val="85000"/>
                    <a:lumOff val="15000"/>
                  </a:schemeClr>
                </a:solidFill>
              </a:rPr>
              <a:t>- např. </a:t>
            </a:r>
            <a:r>
              <a:rPr lang="cs-CZ" sz="1800" dirty="0" err="1">
                <a:solidFill>
                  <a:schemeClr val="tx1">
                    <a:lumMod val="85000"/>
                    <a:lumOff val="15000"/>
                  </a:schemeClr>
                </a:solidFill>
              </a:rPr>
              <a:t>Holocephala</a:t>
            </a:r>
            <a:r>
              <a:rPr lang="cs-CZ" sz="1800" dirty="0">
                <a:solidFill>
                  <a:schemeClr val="tx1">
                    <a:lumMod val="85000"/>
                    <a:lumOff val="15000"/>
                  </a:schemeClr>
                </a:solidFill>
              </a:rPr>
              <a:t> - chiméry)</a:t>
            </a:r>
          </a:p>
          <a:p>
            <a:pPr marL="0" indent="0" eaLnBrk="1" hangingPunct="1">
              <a:lnSpc>
                <a:spcPct val="80000"/>
              </a:lnSpc>
              <a:buFont typeface="Wingdings" pitchFamily="2" charset="2"/>
              <a:buNone/>
              <a:defRPr/>
            </a:pPr>
            <a:r>
              <a:rPr lang="cs-CZ" sz="1800" dirty="0">
                <a:solidFill>
                  <a:schemeClr val="tx1">
                    <a:lumMod val="85000"/>
                    <a:lumOff val="15000"/>
                  </a:schemeClr>
                </a:solidFill>
              </a:rPr>
              <a:t>		</a:t>
            </a:r>
            <a:r>
              <a:rPr lang="cs-CZ" sz="1800" b="1" dirty="0" err="1">
                <a:solidFill>
                  <a:schemeClr val="tx1">
                    <a:lumMod val="85000"/>
                    <a:lumOff val="15000"/>
                  </a:schemeClr>
                </a:solidFill>
              </a:rPr>
              <a:t>difyodontní</a:t>
            </a:r>
            <a:r>
              <a:rPr lang="cs-CZ" sz="1800" b="1" dirty="0">
                <a:solidFill>
                  <a:schemeClr val="tx1">
                    <a:lumMod val="85000"/>
                    <a:lumOff val="15000"/>
                  </a:schemeClr>
                </a:solidFill>
              </a:rPr>
              <a:t> </a:t>
            </a:r>
            <a:r>
              <a:rPr lang="cs-CZ" sz="1800" dirty="0">
                <a:solidFill>
                  <a:schemeClr val="tx1">
                    <a:lumMod val="85000"/>
                    <a:lumOff val="15000"/>
                  </a:schemeClr>
                </a:solidFill>
              </a:rPr>
              <a:t>(</a:t>
            </a:r>
            <a:r>
              <a:rPr lang="cs-CZ" sz="1800" dirty="0" err="1">
                <a:solidFill>
                  <a:schemeClr val="tx1">
                    <a:lumMod val="85000"/>
                    <a:lumOff val="15000"/>
                  </a:schemeClr>
                </a:solidFill>
              </a:rPr>
              <a:t>dentes</a:t>
            </a:r>
            <a:r>
              <a:rPr lang="cs-CZ" sz="1800" dirty="0">
                <a:solidFill>
                  <a:schemeClr val="tx1">
                    <a:lumMod val="85000"/>
                    <a:lumOff val="15000"/>
                  </a:schemeClr>
                </a:solidFill>
              </a:rPr>
              <a:t> decidui, </a:t>
            </a:r>
            <a:r>
              <a:rPr lang="cs-CZ" sz="1800" dirty="0" err="1">
                <a:solidFill>
                  <a:schemeClr val="tx1">
                    <a:lumMod val="85000"/>
                    <a:lumOff val="15000"/>
                  </a:schemeClr>
                </a:solidFill>
              </a:rPr>
              <a:t>dentes</a:t>
            </a:r>
            <a:r>
              <a:rPr lang="cs-CZ" sz="1800" dirty="0">
                <a:solidFill>
                  <a:schemeClr val="tx1">
                    <a:lumMod val="85000"/>
                    <a:lumOff val="15000"/>
                  </a:schemeClr>
                </a:solidFill>
              </a:rPr>
              <a:t> </a:t>
            </a:r>
            <a:r>
              <a:rPr lang="cs-CZ" sz="1800" dirty="0" err="1">
                <a:solidFill>
                  <a:schemeClr val="tx1">
                    <a:lumMod val="85000"/>
                    <a:lumOff val="15000"/>
                  </a:schemeClr>
                </a:solidFill>
              </a:rPr>
              <a:t>permanentes</a:t>
            </a:r>
            <a:r>
              <a:rPr lang="cs-CZ" sz="1800" dirty="0">
                <a:solidFill>
                  <a:schemeClr val="tx1">
                    <a:lumMod val="85000"/>
                    <a:lumOff val="15000"/>
                  </a:schemeClr>
                </a:solidFill>
              </a:rPr>
              <a:t>) - např. savci</a:t>
            </a:r>
          </a:p>
          <a:p>
            <a:pPr marL="0" indent="0" eaLnBrk="1" hangingPunct="1">
              <a:lnSpc>
                <a:spcPct val="80000"/>
              </a:lnSpc>
              <a:buFont typeface="Wingdings" pitchFamily="2" charset="2"/>
              <a:buNone/>
              <a:defRPr/>
            </a:pPr>
            <a:r>
              <a:rPr lang="cs-CZ" sz="1800" dirty="0">
                <a:solidFill>
                  <a:schemeClr val="tx1">
                    <a:lumMod val="85000"/>
                    <a:lumOff val="15000"/>
                  </a:schemeClr>
                </a:solidFill>
              </a:rPr>
              <a:t>		</a:t>
            </a:r>
            <a:r>
              <a:rPr lang="cs-CZ" sz="1800" b="1" dirty="0" err="1">
                <a:solidFill>
                  <a:schemeClr val="tx1">
                    <a:lumMod val="85000"/>
                    <a:lumOff val="15000"/>
                  </a:schemeClr>
                </a:solidFill>
              </a:rPr>
              <a:t>polyfyodontní</a:t>
            </a:r>
            <a:r>
              <a:rPr lang="cs-CZ" sz="1800" dirty="0">
                <a:solidFill>
                  <a:schemeClr val="tx1">
                    <a:lumMod val="85000"/>
                    <a:lumOff val="15000"/>
                  </a:schemeClr>
                </a:solidFill>
              </a:rPr>
              <a:t> - např. ryby, nižší </a:t>
            </a:r>
            <a:r>
              <a:rPr lang="cs-CZ" sz="1800" dirty="0" err="1">
                <a:solidFill>
                  <a:schemeClr val="tx1">
                    <a:lumMod val="85000"/>
                    <a:lumOff val="15000"/>
                  </a:schemeClr>
                </a:solidFill>
              </a:rPr>
              <a:t>amfibia</a:t>
            </a:r>
            <a:endParaRPr lang="cs-CZ" sz="1800" dirty="0">
              <a:solidFill>
                <a:schemeClr val="tx1">
                  <a:lumMod val="85000"/>
                  <a:lumOff val="15000"/>
                </a:schemeClr>
              </a:solidFill>
            </a:endParaRPr>
          </a:p>
          <a:p>
            <a:pPr marL="0" indent="0" eaLnBrk="1" hangingPunct="1">
              <a:lnSpc>
                <a:spcPct val="80000"/>
              </a:lnSpc>
              <a:buFont typeface="Wingdings" pitchFamily="2" charset="2"/>
              <a:buNone/>
              <a:defRPr/>
            </a:pPr>
            <a:endParaRPr lang="cs-CZ" sz="1800" dirty="0">
              <a:solidFill>
                <a:schemeClr val="tx1">
                  <a:lumMod val="85000"/>
                  <a:lumOff val="15000"/>
                </a:schemeClr>
              </a:solidFill>
            </a:endParaRPr>
          </a:p>
          <a:p>
            <a:pPr marL="0" indent="0" eaLnBrk="1" hangingPunct="1">
              <a:lnSpc>
                <a:spcPct val="80000"/>
              </a:lnSpc>
              <a:buFont typeface="Wingdings" pitchFamily="2" charset="2"/>
              <a:buNone/>
              <a:defRPr/>
            </a:pPr>
            <a:r>
              <a:rPr lang="cs-CZ" sz="1800" dirty="0">
                <a:solidFill>
                  <a:schemeClr val="tx1">
                    <a:lumMod val="85000"/>
                    <a:lumOff val="15000"/>
                  </a:schemeClr>
                </a:solidFill>
              </a:rPr>
              <a:t> Podle </a:t>
            </a:r>
            <a:r>
              <a:rPr lang="cs-CZ" sz="1800" b="1" dirty="0">
                <a:solidFill>
                  <a:schemeClr val="tx1">
                    <a:lumMod val="85000"/>
                    <a:lumOff val="15000"/>
                  </a:schemeClr>
                </a:solidFill>
              </a:rPr>
              <a:t>upevnění </a:t>
            </a:r>
            <a:r>
              <a:rPr lang="cs-CZ" sz="1800" dirty="0">
                <a:solidFill>
                  <a:schemeClr val="tx1">
                    <a:lumMod val="85000"/>
                    <a:lumOff val="15000"/>
                  </a:schemeClr>
                </a:solidFill>
              </a:rPr>
              <a:t>zubů k čelisti: </a:t>
            </a:r>
          </a:p>
          <a:p>
            <a:pPr marL="0" indent="0" eaLnBrk="1" hangingPunct="1">
              <a:lnSpc>
                <a:spcPct val="80000"/>
              </a:lnSpc>
              <a:buFont typeface="Wingdings" pitchFamily="2" charset="2"/>
              <a:buNone/>
              <a:defRPr/>
            </a:pPr>
            <a:r>
              <a:rPr lang="cs-CZ" sz="1800" dirty="0">
                <a:solidFill>
                  <a:schemeClr val="tx1">
                    <a:lumMod val="85000"/>
                    <a:lumOff val="15000"/>
                  </a:schemeClr>
                </a:solidFill>
              </a:rPr>
              <a:t>		</a:t>
            </a:r>
            <a:r>
              <a:rPr lang="cs-CZ" sz="1800" b="1" dirty="0" err="1">
                <a:solidFill>
                  <a:schemeClr val="tx1">
                    <a:lumMod val="85000"/>
                    <a:lumOff val="15000"/>
                  </a:schemeClr>
                </a:solidFill>
              </a:rPr>
              <a:t>akrodontní</a:t>
            </a:r>
            <a:r>
              <a:rPr lang="cs-CZ" sz="1800" dirty="0">
                <a:solidFill>
                  <a:schemeClr val="tx1">
                    <a:lumMod val="85000"/>
                    <a:lumOff val="15000"/>
                  </a:schemeClr>
                </a:solidFill>
              </a:rPr>
              <a:t> - nasedají na čelist shora (kostnaté ryby, obojživelníci)</a:t>
            </a:r>
          </a:p>
          <a:p>
            <a:pPr marL="0" indent="0" eaLnBrk="1" hangingPunct="1">
              <a:lnSpc>
                <a:spcPct val="80000"/>
              </a:lnSpc>
              <a:buFont typeface="Wingdings" pitchFamily="2" charset="2"/>
              <a:buNone/>
              <a:defRPr/>
            </a:pPr>
            <a:r>
              <a:rPr lang="cs-CZ" sz="1800" dirty="0">
                <a:solidFill>
                  <a:schemeClr val="tx1">
                    <a:lumMod val="85000"/>
                    <a:lumOff val="15000"/>
                  </a:schemeClr>
                </a:solidFill>
              </a:rPr>
              <a:t>		</a:t>
            </a:r>
            <a:r>
              <a:rPr lang="cs-CZ" sz="1800" b="1" dirty="0" err="1">
                <a:solidFill>
                  <a:schemeClr val="tx1">
                    <a:lumMod val="85000"/>
                    <a:lumOff val="15000"/>
                  </a:schemeClr>
                </a:solidFill>
              </a:rPr>
              <a:t>pleurodontní</a:t>
            </a:r>
            <a:r>
              <a:rPr lang="cs-CZ" sz="1800" b="1" dirty="0">
                <a:solidFill>
                  <a:schemeClr val="tx1">
                    <a:lumMod val="85000"/>
                    <a:lumOff val="15000"/>
                  </a:schemeClr>
                </a:solidFill>
              </a:rPr>
              <a:t> </a:t>
            </a:r>
            <a:r>
              <a:rPr lang="cs-CZ" sz="1800" dirty="0">
                <a:solidFill>
                  <a:schemeClr val="tx1">
                    <a:lumMod val="85000"/>
                    <a:lumOff val="15000"/>
                  </a:schemeClr>
                </a:solidFill>
              </a:rPr>
              <a:t>- na čelist z boku (u plazů)</a:t>
            </a:r>
          </a:p>
          <a:p>
            <a:pPr marL="0" indent="0" eaLnBrk="1" hangingPunct="1">
              <a:lnSpc>
                <a:spcPct val="80000"/>
              </a:lnSpc>
              <a:buFont typeface="Wingdings" pitchFamily="2" charset="2"/>
              <a:buNone/>
              <a:defRPr/>
            </a:pPr>
            <a:r>
              <a:rPr lang="cs-CZ" sz="1800" dirty="0">
                <a:solidFill>
                  <a:schemeClr val="tx1">
                    <a:lumMod val="85000"/>
                    <a:lumOff val="15000"/>
                  </a:schemeClr>
                </a:solidFill>
              </a:rPr>
              <a:t>		</a:t>
            </a:r>
            <a:r>
              <a:rPr lang="cs-CZ" sz="1800" b="1" dirty="0" err="1">
                <a:solidFill>
                  <a:schemeClr val="tx1">
                    <a:lumMod val="85000"/>
                    <a:lumOff val="15000"/>
                  </a:schemeClr>
                </a:solidFill>
              </a:rPr>
              <a:t>thekodontní</a:t>
            </a:r>
            <a:r>
              <a:rPr lang="cs-CZ" sz="1800" dirty="0">
                <a:solidFill>
                  <a:schemeClr val="tx1">
                    <a:lumMod val="85000"/>
                    <a:lumOff val="15000"/>
                  </a:schemeClr>
                </a:solidFill>
              </a:rPr>
              <a:t> - vsazeny do zubních jamek  (lůžek) – </a:t>
            </a:r>
          </a:p>
          <a:p>
            <a:pPr marL="0" indent="0" eaLnBrk="1" hangingPunct="1">
              <a:lnSpc>
                <a:spcPct val="80000"/>
              </a:lnSpc>
              <a:buFont typeface="Wingdings" pitchFamily="2" charset="2"/>
              <a:buNone/>
              <a:defRPr/>
            </a:pPr>
            <a:r>
              <a:rPr lang="cs-CZ" sz="1800" dirty="0">
                <a:solidFill>
                  <a:schemeClr val="tx1">
                    <a:lumMod val="85000"/>
                    <a:lumOff val="15000"/>
                  </a:schemeClr>
                </a:solidFill>
              </a:rPr>
              <a:t>		recentní 	savci (dinosauři, krokodýli)</a:t>
            </a:r>
          </a:p>
          <a:p>
            <a:pPr eaLnBrk="1" hangingPunct="1">
              <a:lnSpc>
                <a:spcPct val="80000"/>
              </a:lnSpc>
              <a:buFont typeface="Wingdings" pitchFamily="2" charset="2"/>
              <a:buNone/>
              <a:defRPr/>
            </a:pPr>
            <a:endParaRPr lang="cs-CZ" sz="1800" dirty="0">
              <a:solidFill>
                <a:schemeClr val="tx1">
                  <a:lumMod val="85000"/>
                  <a:lumOff val="15000"/>
                </a:schemeClr>
              </a:solidFill>
            </a:endParaRPr>
          </a:p>
        </p:txBody>
      </p:sp>
      <p:pic>
        <p:nvPicPr>
          <p:cNvPr id="3" name="Picture 3" descr="upevnenizubu">
            <a:extLst>
              <a:ext uri="{FF2B5EF4-FFF2-40B4-BE49-F238E27FC236}">
                <a16:creationId xmlns:a16="http://schemas.microsoft.com/office/drawing/2014/main" id="{F46202FC-4C23-43DD-8BAF-25DD4093C996}"/>
              </a:ext>
            </a:extLst>
          </p:cNvPr>
          <p:cNvPicPr>
            <a:picLocks noChangeAspect="1" noChangeArrowheads="1"/>
          </p:cNvPicPr>
          <p:nvPr/>
        </p:nvPicPr>
        <p:blipFill>
          <a:blip r:embed="rId2" cstate="print"/>
          <a:srcRect t="9719" b="2160"/>
          <a:stretch>
            <a:fillRect/>
          </a:stretch>
        </p:blipFill>
        <p:spPr bwMode="auto">
          <a:xfrm>
            <a:off x="8923473" y="4735537"/>
            <a:ext cx="2732079" cy="1968783"/>
          </a:xfrm>
          <a:prstGeom prst="rect">
            <a:avLst/>
          </a:prstGeom>
          <a:noFill/>
        </p:spPr>
      </p:pic>
      <p:pic>
        <p:nvPicPr>
          <p:cNvPr id="12290" name="Picture 2" descr="Trends in the evolution of mammals - ppt download">
            <a:extLst>
              <a:ext uri="{FF2B5EF4-FFF2-40B4-BE49-F238E27FC236}">
                <a16:creationId xmlns:a16="http://schemas.microsoft.com/office/drawing/2014/main" id="{C60233FA-2836-40FD-9E72-D045E9182A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97" t="9010" r="3391" b="40931"/>
          <a:stretch/>
        </p:blipFill>
        <p:spPr bwMode="auto">
          <a:xfrm>
            <a:off x="8923473" y="447393"/>
            <a:ext cx="2913678" cy="2192196"/>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F165746E-A77E-441D-B320-0BF8441D715D}"/>
              </a:ext>
            </a:extLst>
          </p:cNvPr>
          <p:cNvPicPr>
            <a:picLocks noChangeAspect="1"/>
          </p:cNvPicPr>
          <p:nvPr/>
        </p:nvPicPr>
        <p:blipFill>
          <a:blip r:embed="rId4"/>
          <a:stretch>
            <a:fillRect/>
          </a:stretch>
        </p:blipFill>
        <p:spPr>
          <a:xfrm rot="5400000">
            <a:off x="9307015" y="2603712"/>
            <a:ext cx="1799159" cy="237379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1"/>
          </p:nvPr>
        </p:nvSpPr>
        <p:spPr>
          <a:xfrm>
            <a:off x="172016" y="384176"/>
            <a:ext cx="11600884" cy="6194424"/>
          </a:xfrm>
        </p:spPr>
        <p:txBody>
          <a:bodyPr>
            <a:noAutofit/>
          </a:bodyPr>
          <a:lstStyle/>
          <a:p>
            <a:pPr algn="ctr" eaLnBrk="1" hangingPunct="1">
              <a:lnSpc>
                <a:spcPct val="80000"/>
              </a:lnSpc>
              <a:buFont typeface="Wingdings" pitchFamily="2" charset="2"/>
              <a:buNone/>
              <a:defRPr/>
            </a:pPr>
            <a:r>
              <a:rPr lang="cs-CZ" sz="2400" dirty="0">
                <a:solidFill>
                  <a:schemeClr val="tx1">
                    <a:lumMod val="85000"/>
                    <a:lumOff val="15000"/>
                  </a:schemeClr>
                </a:solidFill>
              </a:rPr>
              <a:t>Soubor všech zubů = </a:t>
            </a:r>
            <a:r>
              <a:rPr lang="cs-CZ" sz="2400" b="1" dirty="0">
                <a:solidFill>
                  <a:schemeClr val="tx1">
                    <a:lumMod val="85000"/>
                    <a:lumOff val="15000"/>
                  </a:schemeClr>
                </a:solidFill>
              </a:rPr>
              <a:t>dentice</a:t>
            </a:r>
          </a:p>
          <a:p>
            <a:pPr eaLnBrk="1" hangingPunct="1">
              <a:lnSpc>
                <a:spcPct val="80000"/>
              </a:lnSpc>
              <a:buFont typeface="Wingdings" pitchFamily="2" charset="2"/>
              <a:buNone/>
              <a:defRPr/>
            </a:pPr>
            <a:endParaRPr lang="cs-CZ" sz="1800" dirty="0">
              <a:solidFill>
                <a:schemeClr val="tx1">
                  <a:lumMod val="85000"/>
                  <a:lumOff val="15000"/>
                </a:schemeClr>
              </a:solidFill>
            </a:endParaRPr>
          </a:p>
          <a:p>
            <a:pPr algn="ctr" eaLnBrk="1" hangingPunct="1">
              <a:lnSpc>
                <a:spcPct val="80000"/>
              </a:lnSpc>
              <a:buFont typeface="Wingdings" pitchFamily="2" charset="2"/>
              <a:buNone/>
              <a:defRPr/>
            </a:pPr>
            <a:r>
              <a:rPr lang="cs-CZ" sz="2000" b="1" dirty="0">
                <a:solidFill>
                  <a:schemeClr val="tx1">
                    <a:lumMod val="85000"/>
                    <a:lumOff val="15000"/>
                  </a:schemeClr>
                </a:solidFill>
              </a:rPr>
              <a:t>Typy dentice</a:t>
            </a:r>
          </a:p>
          <a:p>
            <a:pPr marL="0" indent="0" eaLnBrk="1" hangingPunct="1">
              <a:lnSpc>
                <a:spcPct val="80000"/>
              </a:lnSpc>
              <a:buFont typeface="Wingdings" pitchFamily="2" charset="2"/>
              <a:buNone/>
              <a:defRPr/>
            </a:pPr>
            <a:endParaRPr lang="cs-CZ" sz="1800" dirty="0">
              <a:solidFill>
                <a:schemeClr val="tx1">
                  <a:lumMod val="85000"/>
                  <a:lumOff val="15000"/>
                </a:schemeClr>
              </a:solidFill>
            </a:endParaRPr>
          </a:p>
          <a:p>
            <a:pPr marL="0" lvl="1" indent="0" eaLnBrk="1" hangingPunct="1">
              <a:lnSpc>
                <a:spcPct val="80000"/>
              </a:lnSpc>
              <a:buClr>
                <a:srgbClr val="FFFF00"/>
              </a:buClr>
              <a:buSzTx/>
              <a:buNone/>
              <a:defRPr/>
            </a:pPr>
            <a:r>
              <a:rPr lang="cs-CZ" sz="1800" dirty="0">
                <a:solidFill>
                  <a:schemeClr val="tx1">
                    <a:lumMod val="85000"/>
                    <a:lumOff val="15000"/>
                  </a:schemeClr>
                </a:solidFill>
              </a:rPr>
              <a:t>Podle </a:t>
            </a:r>
            <a:r>
              <a:rPr lang="cs-CZ" sz="1800" b="1" dirty="0">
                <a:solidFill>
                  <a:schemeClr val="tx1">
                    <a:lumMod val="85000"/>
                    <a:lumOff val="15000"/>
                  </a:schemeClr>
                </a:solidFill>
              </a:rPr>
              <a:t>typu růstu </a:t>
            </a:r>
            <a:r>
              <a:rPr lang="cs-CZ" sz="1800" dirty="0">
                <a:solidFill>
                  <a:schemeClr val="tx1">
                    <a:lumMod val="85000"/>
                    <a:lumOff val="15000"/>
                  </a:schemeClr>
                </a:solidFill>
              </a:rPr>
              <a:t>zubů:</a:t>
            </a:r>
            <a:r>
              <a:rPr lang="cs-CZ" sz="1800" b="1" dirty="0">
                <a:solidFill>
                  <a:schemeClr val="tx1">
                    <a:lumMod val="85000"/>
                    <a:lumOff val="15000"/>
                  </a:schemeClr>
                </a:solidFill>
              </a:rPr>
              <a:t>	</a:t>
            </a:r>
            <a:r>
              <a:rPr lang="cs-CZ" sz="1800" b="1" dirty="0" err="1">
                <a:solidFill>
                  <a:schemeClr val="tx1">
                    <a:lumMod val="85000"/>
                    <a:lumOff val="15000"/>
                  </a:schemeClr>
                </a:solidFill>
              </a:rPr>
              <a:t>Brachyodontní</a:t>
            </a:r>
            <a:r>
              <a:rPr lang="cs-CZ" sz="1800" b="1" dirty="0">
                <a:solidFill>
                  <a:schemeClr val="tx1">
                    <a:lumMod val="85000"/>
                    <a:lumOff val="15000"/>
                  </a:schemeClr>
                </a:solidFill>
              </a:rPr>
              <a:t>	- Dlouhý kořen</a:t>
            </a:r>
          </a:p>
          <a:p>
            <a:pPr marL="0" lvl="1" indent="0" eaLnBrk="1" hangingPunct="1">
              <a:lnSpc>
                <a:spcPct val="80000"/>
              </a:lnSpc>
              <a:buClr>
                <a:srgbClr val="FFFF00"/>
              </a:buClr>
              <a:buSzTx/>
              <a:buNone/>
              <a:defRPr/>
            </a:pPr>
            <a:r>
              <a:rPr lang="cs-CZ" sz="1800" b="1" dirty="0">
                <a:solidFill>
                  <a:schemeClr val="tx1">
                    <a:lumMod val="85000"/>
                    <a:lumOff val="15000"/>
                  </a:schemeClr>
                </a:solidFill>
              </a:rPr>
              <a:t>			</a:t>
            </a:r>
            <a:r>
              <a:rPr lang="cs-CZ" sz="1800" b="1" dirty="0" err="1">
                <a:solidFill>
                  <a:schemeClr val="tx1">
                    <a:lumMod val="85000"/>
                    <a:lumOff val="15000"/>
                  </a:schemeClr>
                </a:solidFill>
              </a:rPr>
              <a:t>Hypselodontní</a:t>
            </a:r>
            <a:r>
              <a:rPr lang="cs-CZ" sz="1800" b="1" dirty="0">
                <a:solidFill>
                  <a:schemeClr val="tx1">
                    <a:lumMod val="85000"/>
                    <a:lumOff val="15000"/>
                  </a:schemeClr>
                </a:solidFill>
              </a:rPr>
              <a:t>	- Bez kořene – kontinuálně rostoucí</a:t>
            </a:r>
          </a:p>
          <a:p>
            <a:pPr marL="0" lvl="1" indent="0" eaLnBrk="1" hangingPunct="1">
              <a:lnSpc>
                <a:spcPct val="80000"/>
              </a:lnSpc>
              <a:buClr>
                <a:srgbClr val="FFFF00"/>
              </a:buClr>
              <a:buSzTx/>
              <a:buNone/>
              <a:defRPr/>
            </a:pPr>
            <a:r>
              <a:rPr lang="cs-CZ" sz="1800" b="1" dirty="0">
                <a:solidFill>
                  <a:schemeClr val="tx1">
                    <a:lumMod val="85000"/>
                    <a:lumOff val="15000"/>
                  </a:schemeClr>
                </a:solidFill>
              </a:rPr>
              <a:t>			</a:t>
            </a:r>
            <a:r>
              <a:rPr lang="cs-CZ" sz="1800" b="1" dirty="0" err="1">
                <a:solidFill>
                  <a:schemeClr val="tx1">
                    <a:lumMod val="85000"/>
                    <a:lumOff val="15000"/>
                  </a:schemeClr>
                </a:solidFill>
              </a:rPr>
              <a:t>Hypsodontní</a:t>
            </a:r>
            <a:r>
              <a:rPr lang="cs-CZ" sz="1800" b="1" dirty="0">
                <a:solidFill>
                  <a:schemeClr val="tx1">
                    <a:lumMod val="85000"/>
                    <a:lumOff val="15000"/>
                  </a:schemeClr>
                </a:solidFill>
              </a:rPr>
              <a:t>	- Vysoká korunka</a:t>
            </a:r>
          </a:p>
          <a:p>
            <a:pPr marL="0" lvl="1" indent="0" eaLnBrk="1" hangingPunct="1">
              <a:lnSpc>
                <a:spcPct val="80000"/>
              </a:lnSpc>
              <a:buClr>
                <a:srgbClr val="FFFF00"/>
              </a:buClr>
              <a:buSzTx/>
              <a:buNone/>
              <a:defRPr/>
            </a:pPr>
            <a:r>
              <a:rPr lang="cs-CZ" sz="1800" b="1" dirty="0">
                <a:solidFill>
                  <a:schemeClr val="tx1">
                    <a:lumMod val="85000"/>
                    <a:lumOff val="15000"/>
                  </a:schemeClr>
                </a:solidFill>
              </a:rPr>
              <a:t>			</a:t>
            </a:r>
            <a:r>
              <a:rPr lang="cs-CZ" sz="1800" b="1" dirty="0" err="1">
                <a:solidFill>
                  <a:schemeClr val="tx1">
                    <a:lumMod val="85000"/>
                    <a:lumOff val="15000"/>
                  </a:schemeClr>
                </a:solidFill>
              </a:rPr>
              <a:t>Mesodontní</a:t>
            </a:r>
            <a:endParaRPr lang="cs-CZ" sz="1800" dirty="0">
              <a:solidFill>
                <a:schemeClr val="tx1">
                  <a:lumMod val="85000"/>
                  <a:lumOff val="15000"/>
                </a:schemeClr>
              </a:solidFill>
            </a:endParaRPr>
          </a:p>
        </p:txBody>
      </p:sp>
      <p:pic>
        <p:nvPicPr>
          <p:cNvPr id="15362" name="Picture 2" descr="Vocabulary and Concepts Review: Student Worksheet Provide an example of an  herbivore, carnivore and omnivore that lives in the G">
            <a:extLst>
              <a:ext uri="{FF2B5EF4-FFF2-40B4-BE49-F238E27FC236}">
                <a16:creationId xmlns:a16="http://schemas.microsoft.com/office/drawing/2014/main" id="{20C3F3D8-D06B-4A7F-90A0-5720BEA90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94" y="4258855"/>
            <a:ext cx="6853045" cy="161684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C633E6E6-4973-4CC2-B8D5-E51017116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4888" y="2567254"/>
            <a:ext cx="3321404" cy="4078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6682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0758" y="3793350"/>
            <a:ext cx="1510863" cy="369332"/>
          </a:xfrm>
          <a:prstGeom prst="rect">
            <a:avLst/>
          </a:prstGeom>
        </p:spPr>
        <p:txBody>
          <a:bodyPr wrap="none">
            <a:spAutoFit/>
          </a:bodyPr>
          <a:lstStyle/>
          <a:p>
            <a:r>
              <a:rPr lang="cs-CZ" dirty="0">
                <a:solidFill>
                  <a:srgbClr val="333333"/>
                </a:solidFill>
              </a:rPr>
              <a:t>D</a:t>
            </a:r>
            <a:r>
              <a:rPr lang="en-GB" dirty="0" err="1">
                <a:solidFill>
                  <a:srgbClr val="333333"/>
                </a:solidFill>
              </a:rPr>
              <a:t>iphyodont</a:t>
            </a:r>
            <a:r>
              <a:rPr lang="cs-CZ" dirty="0">
                <a:solidFill>
                  <a:srgbClr val="333333"/>
                </a:solidFill>
              </a:rPr>
              <a:t>ní</a:t>
            </a:r>
            <a:r>
              <a:rPr lang="en-GB" dirty="0">
                <a:solidFill>
                  <a:srgbClr val="333333"/>
                </a:solidFill>
              </a:rPr>
              <a:t> </a:t>
            </a:r>
            <a:endParaRPr lang="en-GB" dirty="0"/>
          </a:p>
        </p:txBody>
      </p:sp>
      <p:sp>
        <p:nvSpPr>
          <p:cNvPr id="4" name="Rectangle 3"/>
          <p:cNvSpPr/>
          <p:nvPr/>
        </p:nvSpPr>
        <p:spPr>
          <a:xfrm>
            <a:off x="2527232" y="953980"/>
            <a:ext cx="1499193" cy="369332"/>
          </a:xfrm>
          <a:prstGeom prst="rect">
            <a:avLst/>
          </a:prstGeom>
        </p:spPr>
        <p:txBody>
          <a:bodyPr wrap="none">
            <a:spAutoFit/>
          </a:bodyPr>
          <a:lstStyle/>
          <a:p>
            <a:r>
              <a:rPr lang="en-GB" dirty="0" err="1">
                <a:solidFill>
                  <a:srgbClr val="333333"/>
                </a:solidFill>
              </a:rPr>
              <a:t>Heterodont</a:t>
            </a:r>
            <a:r>
              <a:rPr lang="cs-CZ" dirty="0">
                <a:solidFill>
                  <a:srgbClr val="333333"/>
                </a:solidFill>
              </a:rPr>
              <a:t>ní</a:t>
            </a:r>
            <a:r>
              <a:rPr lang="en-GB" dirty="0">
                <a:solidFill>
                  <a:srgbClr val="333333"/>
                </a:solidFill>
              </a:rPr>
              <a:t> </a:t>
            </a:r>
            <a:endParaRPr lang="en-GB" dirty="0"/>
          </a:p>
        </p:txBody>
      </p:sp>
      <p:sp>
        <p:nvSpPr>
          <p:cNvPr id="5" name="Rectangle 4"/>
          <p:cNvSpPr/>
          <p:nvPr/>
        </p:nvSpPr>
        <p:spPr>
          <a:xfrm>
            <a:off x="2545954" y="2414494"/>
            <a:ext cx="1419748" cy="369332"/>
          </a:xfrm>
          <a:prstGeom prst="rect">
            <a:avLst/>
          </a:prstGeom>
        </p:spPr>
        <p:txBody>
          <a:bodyPr wrap="none">
            <a:spAutoFit/>
          </a:bodyPr>
          <a:lstStyle/>
          <a:p>
            <a:r>
              <a:rPr lang="en-GB" dirty="0" err="1">
                <a:solidFill>
                  <a:srgbClr val="333333"/>
                </a:solidFill>
              </a:rPr>
              <a:t>Thecodont</a:t>
            </a:r>
            <a:r>
              <a:rPr lang="cs-CZ" dirty="0">
                <a:solidFill>
                  <a:srgbClr val="333333"/>
                </a:solidFill>
              </a:rPr>
              <a:t>ní</a:t>
            </a:r>
            <a:r>
              <a:rPr lang="en-GB" dirty="0">
                <a:solidFill>
                  <a:srgbClr val="333333"/>
                </a:solidFill>
              </a:rPr>
              <a:t> </a:t>
            </a:r>
            <a:endParaRPr lang="en-GB" dirty="0"/>
          </a:p>
        </p:txBody>
      </p:sp>
      <p:pic>
        <p:nvPicPr>
          <p:cNvPr id="1026" name="Picture 2" descr="Image result for heterodont homodont"/>
          <p:cNvPicPr>
            <a:picLocks noChangeAspect="1" noChangeArrowheads="1"/>
          </p:cNvPicPr>
          <p:nvPr/>
        </p:nvPicPr>
        <p:blipFill rotWithShape="1">
          <a:blip r:embed="rId2">
            <a:extLst>
              <a:ext uri="{28A0092B-C50C-407E-A947-70E740481C1C}">
                <a14:useLocalDpi xmlns:a14="http://schemas.microsoft.com/office/drawing/2010/main" val="0"/>
              </a:ext>
            </a:extLst>
          </a:blip>
          <a:srcRect b="11877"/>
          <a:stretch/>
        </p:blipFill>
        <p:spPr bwMode="auto">
          <a:xfrm>
            <a:off x="4907282" y="1708467"/>
            <a:ext cx="4388623" cy="15680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eterodont homod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7281" y="322125"/>
            <a:ext cx="4613648" cy="11072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8592445" y="4679540"/>
            <a:ext cx="1671291" cy="307777"/>
          </a:xfrm>
          <a:prstGeom prst="rect">
            <a:avLst/>
          </a:prstGeom>
        </p:spPr>
        <p:txBody>
          <a:bodyPr wrap="none">
            <a:spAutoFit/>
          </a:bodyPr>
          <a:lstStyle/>
          <a:p>
            <a:r>
              <a:rPr lang="cs-CZ" sz="1400" dirty="0">
                <a:solidFill>
                  <a:srgbClr val="222222"/>
                </a:solidFill>
              </a:rPr>
              <a:t>(</a:t>
            </a:r>
            <a:r>
              <a:rPr lang="cs-CZ" sz="1400" dirty="0" err="1">
                <a:solidFill>
                  <a:srgbClr val="222222"/>
                </a:solidFill>
              </a:rPr>
              <a:t>Hypsodontní</a:t>
            </a:r>
            <a:r>
              <a:rPr lang="cs-CZ" sz="1400" dirty="0">
                <a:solidFill>
                  <a:srgbClr val="222222"/>
                </a:solidFill>
              </a:rPr>
              <a:t> - kůň)</a:t>
            </a:r>
            <a:r>
              <a:rPr lang="en-GB" sz="1400" dirty="0">
                <a:solidFill>
                  <a:srgbClr val="222222"/>
                </a:solidFill>
              </a:rPr>
              <a:t> </a:t>
            </a:r>
            <a:endParaRPr lang="en-GB" sz="1400" dirty="0"/>
          </a:p>
        </p:txBody>
      </p:sp>
      <p:pic>
        <p:nvPicPr>
          <p:cNvPr id="1030" name="Picture 6" descr="Image result for brachydont hypsodo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282" y="4786220"/>
            <a:ext cx="3076201" cy="19437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Image result for diphyodont polyphyodont monophyodont"/>
          <p:cNvPicPr>
            <a:picLocks noChangeAspect="1" noChangeArrowheads="1"/>
          </p:cNvPicPr>
          <p:nvPr/>
        </p:nvPicPr>
        <p:blipFill rotWithShape="1">
          <a:blip r:embed="rId5">
            <a:extLst>
              <a:ext uri="{28A0092B-C50C-407E-A947-70E740481C1C}">
                <a14:useLocalDpi xmlns:a14="http://schemas.microsoft.com/office/drawing/2010/main" val="0"/>
              </a:ext>
            </a:extLst>
          </a:blip>
          <a:srcRect l="-1277" t="-4742" r="-1728" b="-3572"/>
          <a:stretch/>
        </p:blipFill>
        <p:spPr bwMode="auto">
          <a:xfrm>
            <a:off x="4907281" y="3477636"/>
            <a:ext cx="5072380" cy="10007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https://encrypted-tbn0.gstatic.com/images?q=tbn:ANd9GcQFUIxGs4N2xTyCpv0Cso_vbfjdDbRq-gy6ldvvk0rMNgYm8c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3896" y="4957320"/>
            <a:ext cx="2044065" cy="177265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613896" y="5474315"/>
            <a:ext cx="1480470" cy="369332"/>
          </a:xfrm>
          <a:prstGeom prst="rect">
            <a:avLst/>
          </a:prstGeom>
        </p:spPr>
        <p:txBody>
          <a:bodyPr wrap="none">
            <a:spAutoFit/>
          </a:bodyPr>
          <a:lstStyle/>
          <a:p>
            <a:r>
              <a:rPr lang="cs-CZ" dirty="0">
                <a:solidFill>
                  <a:srgbClr val="222222"/>
                </a:solidFill>
              </a:rPr>
              <a:t>B</a:t>
            </a:r>
            <a:r>
              <a:rPr lang="en-GB" dirty="0" err="1">
                <a:solidFill>
                  <a:srgbClr val="222222"/>
                </a:solidFill>
              </a:rPr>
              <a:t>rachydont</a:t>
            </a:r>
            <a:r>
              <a:rPr lang="cs-CZ" dirty="0">
                <a:solidFill>
                  <a:srgbClr val="222222"/>
                </a:solidFill>
              </a:rPr>
              <a:t>ní</a:t>
            </a:r>
            <a:r>
              <a:rPr lang="en-GB" dirty="0">
                <a:solidFill>
                  <a:srgbClr val="222222"/>
                </a:solidFill>
              </a:rPr>
              <a:t> </a:t>
            </a:r>
            <a:endParaRPr lang="en-GB" dirty="0"/>
          </a:p>
        </p:txBody>
      </p:sp>
      <p:sp>
        <p:nvSpPr>
          <p:cNvPr id="14" name="Rectangle 13"/>
          <p:cNvSpPr/>
          <p:nvPr/>
        </p:nvSpPr>
        <p:spPr>
          <a:xfrm>
            <a:off x="2413875" y="137459"/>
            <a:ext cx="1880515" cy="369332"/>
          </a:xfrm>
          <a:prstGeom prst="rect">
            <a:avLst/>
          </a:prstGeom>
        </p:spPr>
        <p:txBody>
          <a:bodyPr wrap="none">
            <a:spAutoFit/>
          </a:bodyPr>
          <a:lstStyle/>
          <a:p>
            <a:r>
              <a:rPr lang="cs-CZ" b="1" dirty="0">
                <a:solidFill>
                  <a:srgbClr val="333333"/>
                </a:solidFill>
              </a:rPr>
              <a:t>Lidská dentice je:</a:t>
            </a:r>
            <a:r>
              <a:rPr lang="en-GB" b="1" dirty="0">
                <a:solidFill>
                  <a:srgbClr val="333333"/>
                </a:solidFill>
              </a:rPr>
              <a:t> </a:t>
            </a:r>
            <a:endParaRPr lang="en-GB" b="1" dirty="0"/>
          </a:p>
        </p:txBody>
      </p:sp>
    </p:spTree>
    <p:extLst>
      <p:ext uri="{BB962C8B-B14F-4D97-AF65-F5344CB8AC3E}">
        <p14:creationId xmlns:p14="http://schemas.microsoft.com/office/powerpoint/2010/main" val="139609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062681" y="334977"/>
            <a:ext cx="8231188" cy="622505"/>
          </a:xfrm>
        </p:spPr>
        <p:txBody>
          <a:bodyPr vert="horz" lIns="90000" tIns="46800" rIns="90000" bIns="46800" rtlCol="0" anchor="ctr">
            <a:normAutofit/>
          </a:bodyPr>
          <a:lstStyle/>
          <a:p>
            <a:pPr algn="ct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2400" b="1" dirty="0">
                <a:solidFill>
                  <a:schemeClr val="tx1">
                    <a:lumMod val="85000"/>
                    <a:lumOff val="15000"/>
                  </a:schemeClr>
                </a:solidFill>
                <a:latin typeface="+mn-lt"/>
              </a:rPr>
              <a:t>Označení zubů v chrupu</a:t>
            </a:r>
            <a:endParaRPr lang="en-GB" sz="2400" b="1" dirty="0">
              <a:solidFill>
                <a:schemeClr val="tx1">
                  <a:lumMod val="85000"/>
                  <a:lumOff val="15000"/>
                </a:schemeClr>
              </a:solidFill>
              <a:latin typeface="+mn-lt"/>
            </a:endParaRPr>
          </a:p>
        </p:txBody>
      </p:sp>
      <p:sp>
        <p:nvSpPr>
          <p:cNvPr id="62467" name="Rectangle 3"/>
          <p:cNvSpPr>
            <a:spLocks noGrp="1" noChangeArrowheads="1"/>
          </p:cNvSpPr>
          <p:nvPr>
            <p:ph type="body" idx="1"/>
          </p:nvPr>
        </p:nvSpPr>
        <p:spPr>
          <a:xfrm>
            <a:off x="497941" y="1213163"/>
            <a:ext cx="11334938" cy="5413973"/>
          </a:xfrm>
        </p:spPr>
        <p:txBody>
          <a:bodyPr vert="horz" lIns="90000" tIns="46800" rIns="90000" bIns="46800" rtlCol="0">
            <a:normAutofit/>
          </a:bodyPr>
          <a:lstStyle/>
          <a:p>
            <a:pPr marL="341313" indent="-341313" defTabSz="449263">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1800" b="1" dirty="0">
                <a:solidFill>
                  <a:schemeClr val="tx1">
                    <a:lumMod val="85000"/>
                    <a:lumOff val="15000"/>
                  </a:schemeClr>
                </a:solidFill>
              </a:rPr>
              <a:t>Několik způsobů</a:t>
            </a:r>
            <a:r>
              <a:rPr lang="en-GB" sz="1800" b="1" dirty="0">
                <a:solidFill>
                  <a:schemeClr val="tx1">
                    <a:lumMod val="85000"/>
                    <a:lumOff val="15000"/>
                  </a:schemeClr>
                </a:solidFill>
              </a:rPr>
              <a:t>: </a:t>
            </a:r>
          </a:p>
          <a:p>
            <a:pPr marL="341313" indent="-341313" defTabSz="449263">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cs-CZ" sz="1800" b="1" dirty="0">
              <a:solidFill>
                <a:schemeClr val="tx1">
                  <a:lumMod val="85000"/>
                  <a:lumOff val="15000"/>
                </a:schemeClr>
              </a:solidFill>
            </a:endParaRPr>
          </a:p>
          <a:p>
            <a:pPr marL="0" indent="0" defTabSz="449263">
              <a:buClr>
                <a:srgbClr val="E5E500"/>
              </a:buClr>
              <a:buSzPct val="10000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1800" b="1" dirty="0">
                <a:solidFill>
                  <a:schemeClr val="tx1">
                    <a:lumMod val="85000"/>
                    <a:lumOff val="15000"/>
                  </a:schemeClr>
                </a:solidFill>
              </a:rPr>
              <a:t>Pomocí po</a:t>
            </a:r>
            <a:r>
              <a:rPr lang="en-GB" sz="1800" b="1" dirty="0" err="1">
                <a:solidFill>
                  <a:schemeClr val="tx1">
                    <a:lumMod val="85000"/>
                    <a:lumOff val="15000"/>
                  </a:schemeClr>
                </a:solidFill>
              </a:rPr>
              <a:t>čáteční</a:t>
            </a:r>
            <a:r>
              <a:rPr lang="cs-CZ" sz="1800" b="1" dirty="0">
                <a:solidFill>
                  <a:schemeClr val="tx1">
                    <a:lumMod val="85000"/>
                    <a:lumOff val="15000"/>
                  </a:schemeClr>
                </a:solidFill>
              </a:rPr>
              <a:t>ho</a:t>
            </a:r>
            <a:r>
              <a:rPr lang="en-GB" sz="1800" b="1" dirty="0">
                <a:solidFill>
                  <a:schemeClr val="tx1">
                    <a:lumMod val="85000"/>
                    <a:lumOff val="15000"/>
                  </a:schemeClr>
                </a:solidFill>
              </a:rPr>
              <a:t> </a:t>
            </a:r>
            <a:r>
              <a:rPr lang="en-GB" sz="1800" b="1" dirty="0" err="1">
                <a:solidFill>
                  <a:schemeClr val="tx1">
                    <a:lumMod val="85000"/>
                    <a:lumOff val="15000"/>
                  </a:schemeClr>
                </a:solidFill>
              </a:rPr>
              <a:t>písmen</a:t>
            </a:r>
            <a:r>
              <a:rPr lang="cs-CZ" sz="1800" b="1" dirty="0">
                <a:solidFill>
                  <a:schemeClr val="tx1">
                    <a:lumMod val="85000"/>
                    <a:lumOff val="15000"/>
                  </a:schemeClr>
                </a:solidFill>
              </a:rPr>
              <a:t>a</a:t>
            </a:r>
            <a:r>
              <a:rPr lang="en-GB" sz="1800" b="1" dirty="0">
                <a:solidFill>
                  <a:schemeClr val="tx1">
                    <a:lumMod val="85000"/>
                    <a:lumOff val="15000"/>
                  </a:schemeClr>
                </a:solidFill>
              </a:rPr>
              <a:t> </a:t>
            </a:r>
            <a:endParaRPr lang="cs-CZ" sz="1800" b="1" dirty="0">
              <a:solidFill>
                <a:schemeClr val="tx1">
                  <a:lumMod val="85000"/>
                  <a:lumOff val="15000"/>
                </a:schemeClr>
              </a:solidFill>
            </a:endParaRPr>
          </a:p>
          <a:p>
            <a:pPr marL="341313" indent="-341313"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1800" dirty="0">
                <a:solidFill>
                  <a:schemeClr val="tx1">
                    <a:lumMod val="85000"/>
                    <a:lumOff val="15000"/>
                  </a:schemeClr>
                </a:solidFill>
              </a:rPr>
              <a:t>	ř</a:t>
            </a:r>
            <a:r>
              <a:rPr lang="en-GB" sz="1800" dirty="0" err="1">
                <a:solidFill>
                  <a:schemeClr val="tx1">
                    <a:lumMod val="85000"/>
                    <a:lumOff val="15000"/>
                  </a:schemeClr>
                </a:solidFill>
              </a:rPr>
              <a:t>ezáky</a:t>
            </a:r>
            <a:r>
              <a:rPr lang="en-GB" sz="1800" dirty="0">
                <a:solidFill>
                  <a:schemeClr val="tx1">
                    <a:lumMod val="85000"/>
                    <a:lumOff val="15000"/>
                  </a:schemeClr>
                </a:solidFill>
              </a:rPr>
              <a:t> – </a:t>
            </a:r>
            <a:r>
              <a:rPr lang="en-GB" sz="1800" dirty="0" err="1">
                <a:solidFill>
                  <a:schemeClr val="tx1">
                    <a:lumMod val="85000"/>
                    <a:lumOff val="15000"/>
                  </a:schemeClr>
                </a:solidFill>
              </a:rPr>
              <a:t>dentes</a:t>
            </a:r>
            <a:r>
              <a:rPr lang="en-GB" sz="1800" dirty="0">
                <a:solidFill>
                  <a:schemeClr val="tx1">
                    <a:lumMod val="85000"/>
                    <a:lumOff val="15000"/>
                  </a:schemeClr>
                </a:solidFill>
              </a:rPr>
              <a:t> </a:t>
            </a:r>
            <a:r>
              <a:rPr lang="en-GB" sz="1800" dirty="0" err="1">
                <a:solidFill>
                  <a:schemeClr val="tx1">
                    <a:lumMod val="85000"/>
                    <a:lumOff val="15000"/>
                  </a:schemeClr>
                </a:solidFill>
              </a:rPr>
              <a:t>incisivi</a:t>
            </a:r>
            <a:r>
              <a:rPr lang="en-GB" sz="1800" dirty="0">
                <a:solidFill>
                  <a:schemeClr val="tx1">
                    <a:lumMod val="85000"/>
                    <a:lumOff val="15000"/>
                  </a:schemeClr>
                </a:solidFill>
              </a:rPr>
              <a:t>    </a:t>
            </a:r>
            <a:r>
              <a:rPr lang="cs-CZ" sz="1800" dirty="0">
                <a:solidFill>
                  <a:schemeClr val="tx1">
                    <a:lumMod val="85000"/>
                    <a:lumOff val="15000"/>
                  </a:schemeClr>
                </a:solidFill>
              </a:rPr>
              <a:t>			</a:t>
            </a:r>
            <a:r>
              <a:rPr lang="en-GB" sz="1800" dirty="0">
                <a:solidFill>
                  <a:schemeClr val="tx1">
                    <a:lumMod val="85000"/>
                    <a:lumOff val="15000"/>
                  </a:schemeClr>
                </a:solidFill>
              </a:rPr>
              <a:t>I</a:t>
            </a:r>
            <a:r>
              <a:rPr lang="en-GB" sz="1800" baseline="-25000" dirty="0">
                <a:solidFill>
                  <a:schemeClr val="tx1">
                    <a:lumMod val="85000"/>
                    <a:lumOff val="15000"/>
                  </a:schemeClr>
                </a:solidFill>
              </a:rPr>
              <a:t>1</a:t>
            </a:r>
            <a:r>
              <a:rPr lang="en-GB" sz="1800" dirty="0">
                <a:solidFill>
                  <a:schemeClr val="tx1">
                    <a:lumMod val="85000"/>
                    <a:lumOff val="15000"/>
                  </a:schemeClr>
                </a:solidFill>
              </a:rPr>
              <a:t>, I</a:t>
            </a:r>
            <a:r>
              <a:rPr lang="en-GB" sz="1800" baseline="-25000" dirty="0">
                <a:solidFill>
                  <a:schemeClr val="tx1">
                    <a:lumMod val="85000"/>
                    <a:lumOff val="15000"/>
                  </a:schemeClr>
                </a:solidFill>
              </a:rPr>
              <a:t>2</a:t>
            </a:r>
            <a:r>
              <a:rPr lang="cs-CZ" sz="1800" dirty="0">
                <a:solidFill>
                  <a:schemeClr val="tx1">
                    <a:lumMod val="85000"/>
                    <a:lumOff val="15000"/>
                  </a:schemeClr>
                </a:solidFill>
              </a:rPr>
              <a:t>/ i</a:t>
            </a:r>
            <a:r>
              <a:rPr lang="en-GB" sz="1800" baseline="-25000" dirty="0">
                <a:solidFill>
                  <a:schemeClr val="tx1">
                    <a:lumMod val="85000"/>
                    <a:lumOff val="15000"/>
                  </a:schemeClr>
                </a:solidFill>
              </a:rPr>
              <a:t>1 </a:t>
            </a:r>
            <a:r>
              <a:rPr lang="cs-CZ" sz="1800" dirty="0">
                <a:solidFill>
                  <a:schemeClr val="tx1">
                    <a:lumMod val="85000"/>
                    <a:lumOff val="15000"/>
                  </a:schemeClr>
                </a:solidFill>
              </a:rPr>
              <a:t>, i</a:t>
            </a:r>
            <a:r>
              <a:rPr lang="en-GB" sz="1800" baseline="-25000" dirty="0">
                <a:solidFill>
                  <a:schemeClr val="tx1">
                    <a:lumMod val="85000"/>
                    <a:lumOff val="15000"/>
                  </a:schemeClr>
                </a:solidFill>
              </a:rPr>
              <a:t>2</a:t>
            </a:r>
            <a:endParaRPr lang="en-GB" sz="1800" dirty="0">
              <a:solidFill>
                <a:schemeClr val="tx1">
                  <a:lumMod val="85000"/>
                  <a:lumOff val="15000"/>
                </a:schemeClr>
              </a:solidFill>
            </a:endParaRPr>
          </a:p>
          <a:p>
            <a:pPr marL="341313" indent="-341313"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1800" dirty="0">
                <a:solidFill>
                  <a:schemeClr val="tx1">
                    <a:lumMod val="85000"/>
                    <a:lumOff val="15000"/>
                  </a:schemeClr>
                </a:solidFill>
              </a:rPr>
              <a:t>	š</a:t>
            </a:r>
            <a:r>
              <a:rPr lang="en-GB" sz="1800" dirty="0" err="1">
                <a:solidFill>
                  <a:schemeClr val="tx1">
                    <a:lumMod val="85000"/>
                    <a:lumOff val="15000"/>
                  </a:schemeClr>
                </a:solidFill>
              </a:rPr>
              <a:t>pičák</a:t>
            </a:r>
            <a:r>
              <a:rPr lang="en-GB" sz="1800" dirty="0">
                <a:solidFill>
                  <a:schemeClr val="tx1">
                    <a:lumMod val="85000"/>
                    <a:lumOff val="15000"/>
                  </a:schemeClr>
                </a:solidFill>
              </a:rPr>
              <a:t> – dens </a:t>
            </a:r>
            <a:r>
              <a:rPr lang="en-GB" sz="1800" dirty="0" err="1">
                <a:solidFill>
                  <a:schemeClr val="tx1">
                    <a:lumMod val="85000"/>
                    <a:lumOff val="15000"/>
                  </a:schemeClr>
                </a:solidFill>
              </a:rPr>
              <a:t>caninus</a:t>
            </a:r>
            <a:r>
              <a:rPr lang="en-GB" sz="1800" dirty="0">
                <a:solidFill>
                  <a:schemeClr val="tx1">
                    <a:lumMod val="85000"/>
                    <a:lumOff val="15000"/>
                  </a:schemeClr>
                </a:solidFill>
              </a:rPr>
              <a:t>    </a:t>
            </a:r>
            <a:r>
              <a:rPr lang="cs-CZ" sz="1800" dirty="0">
                <a:solidFill>
                  <a:schemeClr val="tx1">
                    <a:lumMod val="85000"/>
                    <a:lumOff val="15000"/>
                  </a:schemeClr>
                </a:solidFill>
              </a:rPr>
              <a:t>			</a:t>
            </a:r>
            <a:r>
              <a:rPr lang="en-GB" sz="1800" dirty="0">
                <a:solidFill>
                  <a:schemeClr val="tx1">
                    <a:lumMod val="85000"/>
                    <a:lumOff val="15000"/>
                  </a:schemeClr>
                </a:solidFill>
              </a:rPr>
              <a:t>C</a:t>
            </a:r>
            <a:r>
              <a:rPr lang="cs-CZ" sz="1800" dirty="0">
                <a:solidFill>
                  <a:schemeClr val="tx1">
                    <a:lumMod val="85000"/>
                    <a:lumOff val="15000"/>
                  </a:schemeClr>
                </a:solidFill>
              </a:rPr>
              <a:t> / c</a:t>
            </a:r>
            <a:endParaRPr lang="en-GB" sz="1800" dirty="0">
              <a:solidFill>
                <a:schemeClr val="tx1">
                  <a:lumMod val="85000"/>
                  <a:lumOff val="15000"/>
                </a:schemeClr>
              </a:solidFill>
            </a:endParaRPr>
          </a:p>
          <a:p>
            <a:pPr marL="341313" indent="-341313"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1800" dirty="0">
                <a:solidFill>
                  <a:schemeClr val="tx1">
                    <a:lumMod val="85000"/>
                    <a:lumOff val="15000"/>
                  </a:schemeClr>
                </a:solidFill>
              </a:rPr>
              <a:t>	t</a:t>
            </a:r>
            <a:r>
              <a:rPr lang="en-GB" sz="1800" dirty="0" err="1">
                <a:solidFill>
                  <a:schemeClr val="tx1">
                    <a:lumMod val="85000"/>
                    <a:lumOff val="15000"/>
                  </a:schemeClr>
                </a:solidFill>
              </a:rPr>
              <a:t>řenové</a:t>
            </a:r>
            <a:r>
              <a:rPr lang="en-GB" sz="1800" dirty="0">
                <a:solidFill>
                  <a:schemeClr val="tx1">
                    <a:lumMod val="85000"/>
                    <a:lumOff val="15000"/>
                  </a:schemeClr>
                </a:solidFill>
              </a:rPr>
              <a:t> </a:t>
            </a:r>
            <a:r>
              <a:rPr lang="en-GB" sz="1800" dirty="0" err="1">
                <a:solidFill>
                  <a:schemeClr val="tx1">
                    <a:lumMod val="85000"/>
                    <a:lumOff val="15000"/>
                  </a:schemeClr>
                </a:solidFill>
              </a:rPr>
              <a:t>zuby</a:t>
            </a:r>
            <a:r>
              <a:rPr lang="en-GB" sz="1800" dirty="0">
                <a:solidFill>
                  <a:schemeClr val="tx1">
                    <a:lumMod val="85000"/>
                    <a:lumOff val="15000"/>
                  </a:schemeClr>
                </a:solidFill>
              </a:rPr>
              <a:t> – </a:t>
            </a:r>
            <a:r>
              <a:rPr lang="en-GB" sz="1800" dirty="0" err="1">
                <a:solidFill>
                  <a:schemeClr val="tx1">
                    <a:lumMod val="85000"/>
                    <a:lumOff val="15000"/>
                  </a:schemeClr>
                </a:solidFill>
              </a:rPr>
              <a:t>dentes</a:t>
            </a:r>
            <a:r>
              <a:rPr lang="en-GB" sz="1800" dirty="0">
                <a:solidFill>
                  <a:schemeClr val="tx1">
                    <a:lumMod val="85000"/>
                    <a:lumOff val="15000"/>
                  </a:schemeClr>
                </a:solidFill>
              </a:rPr>
              <a:t> </a:t>
            </a:r>
            <a:r>
              <a:rPr lang="en-GB" sz="1800" dirty="0" err="1">
                <a:solidFill>
                  <a:schemeClr val="tx1">
                    <a:lumMod val="85000"/>
                    <a:lumOff val="15000"/>
                  </a:schemeClr>
                </a:solidFill>
              </a:rPr>
              <a:t>premolares</a:t>
            </a:r>
            <a:r>
              <a:rPr lang="en-GB" sz="1800" dirty="0">
                <a:solidFill>
                  <a:schemeClr val="tx1">
                    <a:lumMod val="85000"/>
                    <a:lumOff val="15000"/>
                  </a:schemeClr>
                </a:solidFill>
              </a:rPr>
              <a:t> </a:t>
            </a:r>
            <a:r>
              <a:rPr lang="cs-CZ" sz="1800" dirty="0">
                <a:solidFill>
                  <a:schemeClr val="tx1">
                    <a:lumMod val="85000"/>
                    <a:lumOff val="15000"/>
                  </a:schemeClr>
                </a:solidFill>
              </a:rPr>
              <a:t>		</a:t>
            </a:r>
            <a:r>
              <a:rPr lang="en-GB" sz="1800" dirty="0">
                <a:solidFill>
                  <a:schemeClr val="tx1">
                    <a:lumMod val="85000"/>
                    <a:lumOff val="15000"/>
                  </a:schemeClr>
                </a:solidFill>
              </a:rPr>
              <a:t>P</a:t>
            </a:r>
            <a:r>
              <a:rPr lang="en-GB" sz="1800" baseline="-25000" dirty="0">
                <a:solidFill>
                  <a:schemeClr val="tx1">
                    <a:lumMod val="85000"/>
                    <a:lumOff val="15000"/>
                  </a:schemeClr>
                </a:solidFill>
              </a:rPr>
              <a:t>1</a:t>
            </a:r>
            <a:r>
              <a:rPr lang="en-GB" sz="1800" dirty="0">
                <a:solidFill>
                  <a:schemeClr val="tx1">
                    <a:lumMod val="85000"/>
                    <a:lumOff val="15000"/>
                  </a:schemeClr>
                </a:solidFill>
              </a:rPr>
              <a:t>, P</a:t>
            </a:r>
            <a:r>
              <a:rPr lang="en-GB" sz="1800" baseline="-25000" dirty="0">
                <a:solidFill>
                  <a:schemeClr val="tx1">
                    <a:lumMod val="85000"/>
                    <a:lumOff val="15000"/>
                  </a:schemeClr>
                </a:solidFill>
              </a:rPr>
              <a:t>2 </a:t>
            </a:r>
            <a:r>
              <a:rPr lang="cs-CZ" sz="1800" dirty="0">
                <a:solidFill>
                  <a:schemeClr val="tx1">
                    <a:lumMod val="85000"/>
                    <a:lumOff val="15000"/>
                  </a:schemeClr>
                </a:solidFill>
              </a:rPr>
              <a:t>/ p</a:t>
            </a:r>
            <a:r>
              <a:rPr lang="en-GB" sz="1800" dirty="0">
                <a:solidFill>
                  <a:schemeClr val="tx1">
                    <a:lumMod val="85000"/>
                    <a:lumOff val="15000"/>
                  </a:schemeClr>
                </a:solidFill>
              </a:rPr>
              <a:t> </a:t>
            </a:r>
            <a:r>
              <a:rPr lang="en-GB" sz="1800" baseline="-25000" dirty="0">
                <a:solidFill>
                  <a:schemeClr val="tx1">
                    <a:lumMod val="85000"/>
                    <a:lumOff val="15000"/>
                  </a:schemeClr>
                </a:solidFill>
              </a:rPr>
              <a:t>1</a:t>
            </a:r>
            <a:r>
              <a:rPr lang="en-GB" sz="1800" dirty="0">
                <a:solidFill>
                  <a:schemeClr val="tx1">
                    <a:lumMod val="85000"/>
                    <a:lumOff val="15000"/>
                  </a:schemeClr>
                </a:solidFill>
              </a:rPr>
              <a:t>, </a:t>
            </a:r>
            <a:r>
              <a:rPr lang="cs-CZ" sz="1800" dirty="0">
                <a:solidFill>
                  <a:schemeClr val="tx1">
                    <a:lumMod val="85000"/>
                    <a:lumOff val="15000"/>
                  </a:schemeClr>
                </a:solidFill>
              </a:rPr>
              <a:t>p</a:t>
            </a:r>
            <a:r>
              <a:rPr lang="en-GB" sz="1800" dirty="0">
                <a:solidFill>
                  <a:schemeClr val="tx1">
                    <a:lumMod val="85000"/>
                    <a:lumOff val="15000"/>
                  </a:schemeClr>
                </a:solidFill>
              </a:rPr>
              <a:t> </a:t>
            </a:r>
            <a:r>
              <a:rPr lang="en-GB" sz="1800" baseline="-25000" dirty="0">
                <a:solidFill>
                  <a:schemeClr val="tx1">
                    <a:lumMod val="85000"/>
                    <a:lumOff val="15000"/>
                  </a:schemeClr>
                </a:solidFill>
              </a:rPr>
              <a:t>2 </a:t>
            </a:r>
          </a:p>
          <a:p>
            <a:pPr marL="341313" indent="-341313"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1800" dirty="0">
                <a:solidFill>
                  <a:schemeClr val="tx1">
                    <a:lumMod val="85000"/>
                    <a:lumOff val="15000"/>
                  </a:schemeClr>
                </a:solidFill>
              </a:rPr>
              <a:t>	s</a:t>
            </a:r>
            <a:r>
              <a:rPr lang="en-GB" sz="1800" dirty="0" err="1">
                <a:solidFill>
                  <a:schemeClr val="tx1">
                    <a:lumMod val="85000"/>
                    <a:lumOff val="15000"/>
                  </a:schemeClr>
                </a:solidFill>
              </a:rPr>
              <a:t>toličky</a:t>
            </a:r>
            <a:r>
              <a:rPr lang="en-GB" sz="1800" dirty="0">
                <a:solidFill>
                  <a:schemeClr val="tx1">
                    <a:lumMod val="85000"/>
                    <a:lumOff val="15000"/>
                  </a:schemeClr>
                </a:solidFill>
              </a:rPr>
              <a:t> – </a:t>
            </a:r>
            <a:r>
              <a:rPr lang="en-GB" sz="1800" dirty="0" err="1">
                <a:solidFill>
                  <a:schemeClr val="tx1">
                    <a:lumMod val="85000"/>
                    <a:lumOff val="15000"/>
                  </a:schemeClr>
                </a:solidFill>
              </a:rPr>
              <a:t>dentes</a:t>
            </a:r>
            <a:r>
              <a:rPr lang="en-GB" sz="1800" dirty="0">
                <a:solidFill>
                  <a:schemeClr val="tx1">
                    <a:lumMod val="85000"/>
                    <a:lumOff val="15000"/>
                  </a:schemeClr>
                </a:solidFill>
              </a:rPr>
              <a:t> </a:t>
            </a:r>
            <a:r>
              <a:rPr lang="en-GB" sz="1800" dirty="0" err="1">
                <a:solidFill>
                  <a:schemeClr val="tx1">
                    <a:lumMod val="85000"/>
                    <a:lumOff val="15000"/>
                  </a:schemeClr>
                </a:solidFill>
              </a:rPr>
              <a:t>molares</a:t>
            </a:r>
            <a:r>
              <a:rPr lang="en-GB" sz="1800" dirty="0">
                <a:solidFill>
                  <a:schemeClr val="tx1">
                    <a:lumMod val="85000"/>
                    <a:lumOff val="15000"/>
                  </a:schemeClr>
                </a:solidFill>
              </a:rPr>
              <a:t> </a:t>
            </a:r>
            <a:r>
              <a:rPr lang="cs-CZ" sz="1800" dirty="0">
                <a:solidFill>
                  <a:schemeClr val="tx1">
                    <a:lumMod val="85000"/>
                    <a:lumOff val="15000"/>
                  </a:schemeClr>
                </a:solidFill>
              </a:rPr>
              <a:t>			</a:t>
            </a:r>
            <a:r>
              <a:rPr lang="en-GB" sz="1800" dirty="0">
                <a:solidFill>
                  <a:schemeClr val="tx1">
                    <a:lumMod val="85000"/>
                    <a:lumOff val="15000"/>
                  </a:schemeClr>
                </a:solidFill>
              </a:rPr>
              <a:t>M</a:t>
            </a:r>
            <a:r>
              <a:rPr lang="en-GB" sz="1800" baseline="-25000" dirty="0">
                <a:solidFill>
                  <a:schemeClr val="tx1">
                    <a:lumMod val="85000"/>
                    <a:lumOff val="15000"/>
                  </a:schemeClr>
                </a:solidFill>
              </a:rPr>
              <a:t>1</a:t>
            </a:r>
            <a:r>
              <a:rPr lang="en-GB" sz="1800" dirty="0">
                <a:solidFill>
                  <a:schemeClr val="tx1">
                    <a:lumMod val="85000"/>
                    <a:lumOff val="15000"/>
                  </a:schemeClr>
                </a:solidFill>
              </a:rPr>
              <a:t>, M</a:t>
            </a:r>
            <a:r>
              <a:rPr lang="en-GB" sz="1800" baseline="-25000" dirty="0">
                <a:solidFill>
                  <a:schemeClr val="tx1">
                    <a:lumMod val="85000"/>
                    <a:lumOff val="15000"/>
                  </a:schemeClr>
                </a:solidFill>
              </a:rPr>
              <a:t>2</a:t>
            </a:r>
            <a:r>
              <a:rPr lang="en-GB" sz="1800" dirty="0">
                <a:solidFill>
                  <a:schemeClr val="tx1">
                    <a:lumMod val="85000"/>
                    <a:lumOff val="15000"/>
                  </a:schemeClr>
                </a:solidFill>
              </a:rPr>
              <a:t>, M</a:t>
            </a:r>
            <a:r>
              <a:rPr lang="en-GB" sz="1800" baseline="-25000" dirty="0">
                <a:solidFill>
                  <a:schemeClr val="tx1">
                    <a:lumMod val="85000"/>
                    <a:lumOff val="15000"/>
                  </a:schemeClr>
                </a:solidFill>
              </a:rPr>
              <a:t>3 </a:t>
            </a:r>
            <a:r>
              <a:rPr lang="cs-CZ" sz="1800" dirty="0">
                <a:solidFill>
                  <a:schemeClr val="tx1">
                    <a:lumMod val="85000"/>
                    <a:lumOff val="15000"/>
                  </a:schemeClr>
                </a:solidFill>
              </a:rPr>
              <a:t>/ m</a:t>
            </a:r>
            <a:r>
              <a:rPr lang="en-GB" sz="1800" baseline="-25000" dirty="0">
                <a:solidFill>
                  <a:schemeClr val="tx1">
                    <a:lumMod val="85000"/>
                    <a:lumOff val="15000"/>
                  </a:schemeClr>
                </a:solidFill>
              </a:rPr>
              <a:t>1</a:t>
            </a:r>
            <a:r>
              <a:rPr lang="en-GB" sz="1800" dirty="0">
                <a:solidFill>
                  <a:schemeClr val="tx1">
                    <a:lumMod val="85000"/>
                    <a:lumOff val="15000"/>
                  </a:schemeClr>
                </a:solidFill>
              </a:rPr>
              <a:t>, </a:t>
            </a:r>
            <a:r>
              <a:rPr lang="cs-CZ" sz="1800" dirty="0">
                <a:solidFill>
                  <a:schemeClr val="tx1">
                    <a:lumMod val="85000"/>
                    <a:lumOff val="15000"/>
                  </a:schemeClr>
                </a:solidFill>
              </a:rPr>
              <a:t>2</a:t>
            </a:r>
            <a:r>
              <a:rPr lang="en-GB" sz="1800" baseline="-25000" dirty="0">
                <a:solidFill>
                  <a:schemeClr val="tx1">
                    <a:lumMod val="85000"/>
                    <a:lumOff val="15000"/>
                  </a:schemeClr>
                </a:solidFill>
              </a:rPr>
              <a:t>2</a:t>
            </a:r>
            <a:r>
              <a:rPr lang="en-GB" sz="1800" dirty="0">
                <a:solidFill>
                  <a:schemeClr val="tx1">
                    <a:lumMod val="85000"/>
                    <a:lumOff val="15000"/>
                  </a:schemeClr>
                </a:solidFill>
              </a:rPr>
              <a:t>, </a:t>
            </a:r>
            <a:r>
              <a:rPr lang="cs-CZ" sz="1800" dirty="0">
                <a:solidFill>
                  <a:schemeClr val="tx1">
                    <a:lumMod val="85000"/>
                    <a:lumOff val="15000"/>
                  </a:schemeClr>
                </a:solidFill>
              </a:rPr>
              <a:t>m</a:t>
            </a:r>
            <a:r>
              <a:rPr lang="en-GB" sz="1800" baseline="-25000" dirty="0">
                <a:solidFill>
                  <a:schemeClr val="tx1">
                    <a:lumMod val="85000"/>
                    <a:lumOff val="15000"/>
                  </a:schemeClr>
                </a:solidFill>
              </a:rPr>
              <a:t>3 </a:t>
            </a:r>
            <a:endParaRPr lang="cs-CZ" sz="1800" baseline="-25000" dirty="0">
              <a:solidFill>
                <a:schemeClr val="tx1">
                  <a:lumMod val="85000"/>
                  <a:lumOff val="15000"/>
                </a:schemeClr>
              </a:solidFill>
            </a:endParaRPr>
          </a:p>
          <a:p>
            <a:pPr marL="341313" indent="-341313"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cs-CZ" sz="1800" dirty="0">
              <a:solidFill>
                <a:schemeClr val="tx1">
                  <a:lumMod val="85000"/>
                  <a:lumOff val="15000"/>
                </a:schemeClr>
              </a:solidFill>
            </a:endParaRPr>
          </a:p>
          <a:p>
            <a:pPr marL="341313" indent="-341313"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1800" b="1" dirty="0">
                <a:solidFill>
                  <a:schemeClr val="tx1">
                    <a:lumMod val="85000"/>
                    <a:lumOff val="15000"/>
                  </a:schemeClr>
                </a:solidFill>
              </a:rPr>
              <a:t>P</a:t>
            </a:r>
            <a:r>
              <a:rPr lang="en-GB" sz="1800" b="1" dirty="0" err="1">
                <a:solidFill>
                  <a:schemeClr val="tx1">
                    <a:lumMod val="85000"/>
                    <a:lumOff val="15000"/>
                  </a:schemeClr>
                </a:solidFill>
              </a:rPr>
              <a:t>omocí</a:t>
            </a:r>
            <a:r>
              <a:rPr lang="en-GB" sz="1800" b="1" dirty="0">
                <a:solidFill>
                  <a:schemeClr val="tx1">
                    <a:lumMod val="85000"/>
                    <a:lumOff val="15000"/>
                  </a:schemeClr>
                </a:solidFill>
              </a:rPr>
              <a:t> </a:t>
            </a:r>
            <a:r>
              <a:rPr lang="en-GB" sz="1800" b="1" dirty="0" err="1">
                <a:solidFill>
                  <a:schemeClr val="tx1">
                    <a:lumMod val="85000"/>
                    <a:lumOff val="15000"/>
                  </a:schemeClr>
                </a:solidFill>
              </a:rPr>
              <a:t>číslice</a:t>
            </a:r>
            <a:r>
              <a:rPr lang="cs-CZ" sz="1800" dirty="0">
                <a:solidFill>
                  <a:schemeClr val="tx1">
                    <a:lumMod val="85000"/>
                    <a:lumOff val="15000"/>
                  </a:schemeClr>
                </a:solidFill>
              </a:rPr>
              <a:t>  </a:t>
            </a:r>
          </a:p>
          <a:p>
            <a:pPr marL="0" indent="0"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dirty="0" err="1">
                <a:solidFill>
                  <a:schemeClr val="tx1">
                    <a:lumMod val="85000"/>
                    <a:lumOff val="15000"/>
                  </a:schemeClr>
                </a:solidFill>
              </a:rPr>
              <a:t>mezinárodní</a:t>
            </a:r>
            <a:r>
              <a:rPr lang="en-GB" sz="1800" dirty="0">
                <a:solidFill>
                  <a:schemeClr val="tx1">
                    <a:lumMod val="85000"/>
                    <a:lumOff val="15000"/>
                  </a:schemeClr>
                </a:solidFill>
              </a:rPr>
              <a:t> </a:t>
            </a:r>
            <a:r>
              <a:rPr lang="en-GB" sz="1800" dirty="0" err="1">
                <a:solidFill>
                  <a:schemeClr val="tx1">
                    <a:lumMod val="85000"/>
                    <a:lumOff val="15000"/>
                  </a:schemeClr>
                </a:solidFill>
              </a:rPr>
              <a:t>značení</a:t>
            </a:r>
            <a:r>
              <a:rPr lang="en-GB" sz="1800" dirty="0">
                <a:solidFill>
                  <a:schemeClr val="tx1">
                    <a:lumMod val="85000"/>
                    <a:lumOff val="15000"/>
                  </a:schemeClr>
                </a:solidFill>
              </a:rPr>
              <a:t> </a:t>
            </a:r>
            <a:r>
              <a:rPr lang="en-GB" sz="1800" dirty="0" err="1">
                <a:solidFill>
                  <a:schemeClr val="tx1">
                    <a:lumMod val="85000"/>
                    <a:lumOff val="15000"/>
                  </a:schemeClr>
                </a:solidFill>
              </a:rPr>
              <a:t>pomocí</a:t>
            </a:r>
            <a:r>
              <a:rPr lang="en-GB" sz="1800" dirty="0">
                <a:solidFill>
                  <a:schemeClr val="tx1">
                    <a:lumMod val="85000"/>
                    <a:lumOff val="15000"/>
                  </a:schemeClr>
                </a:solidFill>
              </a:rPr>
              <a:t> „two-digit code“ (ISO System - International Standards Organization Designation system:</a:t>
            </a:r>
            <a:r>
              <a:rPr lang="cs-CZ" sz="1800" dirty="0">
                <a:solidFill>
                  <a:schemeClr val="tx1">
                    <a:lumMod val="85000"/>
                    <a:lumOff val="15000"/>
                  </a:schemeClr>
                </a:solidFill>
              </a:rPr>
              <a:t> </a:t>
            </a:r>
            <a:r>
              <a:rPr lang="en-GB" sz="1800" b="1" dirty="0" err="1">
                <a:solidFill>
                  <a:schemeClr val="tx1">
                    <a:lumMod val="85000"/>
                    <a:lumOff val="15000"/>
                  </a:schemeClr>
                </a:solidFill>
              </a:rPr>
              <a:t>chrup</a:t>
            </a:r>
            <a:r>
              <a:rPr lang="en-GB" sz="1800" b="1" dirty="0">
                <a:solidFill>
                  <a:schemeClr val="tx1">
                    <a:lumMod val="85000"/>
                    <a:lumOff val="15000"/>
                  </a:schemeClr>
                </a:solidFill>
              </a:rPr>
              <a:t> </a:t>
            </a:r>
            <a:r>
              <a:rPr lang="en-GB" sz="1800" b="1" dirty="0" err="1">
                <a:solidFill>
                  <a:schemeClr val="tx1">
                    <a:lumMod val="85000"/>
                    <a:lumOff val="15000"/>
                  </a:schemeClr>
                </a:solidFill>
              </a:rPr>
              <a:t>rozdělen</a:t>
            </a:r>
            <a:r>
              <a:rPr lang="en-GB" sz="1800" b="1" dirty="0">
                <a:solidFill>
                  <a:schemeClr val="tx1">
                    <a:lumMod val="85000"/>
                    <a:lumOff val="15000"/>
                  </a:schemeClr>
                </a:solidFill>
              </a:rPr>
              <a:t> </a:t>
            </a:r>
            <a:r>
              <a:rPr lang="en-GB" sz="1800" b="1" dirty="0" err="1">
                <a:solidFill>
                  <a:schemeClr val="tx1">
                    <a:lumMod val="85000"/>
                    <a:lumOff val="15000"/>
                  </a:schemeClr>
                </a:solidFill>
              </a:rPr>
              <a:t>na</a:t>
            </a:r>
            <a:r>
              <a:rPr lang="en-GB" sz="1800" b="1" dirty="0">
                <a:solidFill>
                  <a:schemeClr val="tx1">
                    <a:lumMod val="85000"/>
                    <a:lumOff val="15000"/>
                  </a:schemeClr>
                </a:solidFill>
              </a:rPr>
              <a:t> </a:t>
            </a:r>
            <a:r>
              <a:rPr lang="en-GB" sz="1800" b="1" dirty="0" err="1">
                <a:solidFill>
                  <a:schemeClr val="tx1">
                    <a:lumMod val="85000"/>
                    <a:lumOff val="15000"/>
                  </a:schemeClr>
                </a:solidFill>
              </a:rPr>
              <a:t>kvadranty</a:t>
            </a:r>
            <a:r>
              <a:rPr lang="en-GB" sz="1800" b="1" dirty="0">
                <a:solidFill>
                  <a:schemeClr val="tx1">
                    <a:lumMod val="85000"/>
                    <a:lumOff val="15000"/>
                  </a:schemeClr>
                </a:solidFill>
              </a:rPr>
              <a:t> </a:t>
            </a:r>
            <a:r>
              <a:rPr lang="en-GB" sz="1800" dirty="0">
                <a:solidFill>
                  <a:schemeClr val="tx1">
                    <a:lumMod val="85000"/>
                    <a:lumOff val="15000"/>
                  </a:schemeClr>
                </a:solidFill>
              </a:rPr>
              <a:t>(</a:t>
            </a:r>
            <a:r>
              <a:rPr lang="en-GB" sz="1800" dirty="0" err="1">
                <a:solidFill>
                  <a:schemeClr val="tx1">
                    <a:lumMod val="85000"/>
                    <a:lumOff val="15000"/>
                  </a:schemeClr>
                </a:solidFill>
              </a:rPr>
              <a:t>ve</a:t>
            </a:r>
            <a:r>
              <a:rPr lang="en-GB" sz="1800" dirty="0">
                <a:solidFill>
                  <a:schemeClr val="tx1">
                    <a:lumMod val="85000"/>
                    <a:lumOff val="15000"/>
                  </a:schemeClr>
                </a:solidFill>
              </a:rPr>
              <a:t> </a:t>
            </a:r>
            <a:r>
              <a:rPr lang="en-GB" sz="1800" dirty="0" err="1">
                <a:solidFill>
                  <a:schemeClr val="tx1">
                    <a:lumMod val="85000"/>
                    <a:lumOff val="15000"/>
                  </a:schemeClr>
                </a:solidFill>
              </a:rPr>
              <a:t>směru</a:t>
            </a:r>
            <a:r>
              <a:rPr lang="en-GB" sz="1800" dirty="0">
                <a:solidFill>
                  <a:schemeClr val="tx1">
                    <a:lumMod val="85000"/>
                    <a:lumOff val="15000"/>
                  </a:schemeClr>
                </a:solidFill>
              </a:rPr>
              <a:t> </a:t>
            </a:r>
            <a:r>
              <a:rPr lang="en-GB" sz="1800" dirty="0" err="1">
                <a:solidFill>
                  <a:schemeClr val="tx1">
                    <a:lumMod val="85000"/>
                    <a:lumOff val="15000"/>
                  </a:schemeClr>
                </a:solidFill>
              </a:rPr>
              <a:t>otáčení</a:t>
            </a:r>
            <a:r>
              <a:rPr lang="en-GB" sz="1800" dirty="0">
                <a:solidFill>
                  <a:schemeClr val="tx1">
                    <a:lumMod val="85000"/>
                    <a:lumOff val="15000"/>
                  </a:schemeClr>
                </a:solidFill>
              </a:rPr>
              <a:t> </a:t>
            </a:r>
            <a:r>
              <a:rPr lang="en-GB" sz="1800" dirty="0" err="1">
                <a:solidFill>
                  <a:schemeClr val="tx1">
                    <a:lumMod val="85000"/>
                    <a:lumOff val="15000"/>
                  </a:schemeClr>
                </a:solidFill>
              </a:rPr>
              <a:t>ručiček</a:t>
            </a:r>
            <a:r>
              <a:rPr lang="en-GB" sz="1800" dirty="0">
                <a:solidFill>
                  <a:schemeClr val="tx1">
                    <a:lumMod val="85000"/>
                    <a:lumOff val="15000"/>
                  </a:schemeClr>
                </a:solidFill>
              </a:rPr>
              <a:t>)</a:t>
            </a:r>
            <a:r>
              <a:rPr lang="cs-CZ" sz="1800" dirty="0">
                <a:solidFill>
                  <a:schemeClr val="tx1">
                    <a:lumMod val="85000"/>
                    <a:lumOff val="15000"/>
                  </a:schemeClr>
                </a:solidFill>
              </a:rPr>
              <a:t>: </a:t>
            </a:r>
          </a:p>
          <a:p>
            <a:pPr marL="0" indent="0"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cs-CZ" sz="1800" dirty="0">
              <a:solidFill>
                <a:schemeClr val="tx1">
                  <a:lumMod val="85000"/>
                  <a:lumOff val="15000"/>
                </a:schemeClr>
              </a:solidFill>
            </a:endParaRPr>
          </a:p>
          <a:p>
            <a:pPr marL="0" indent="0"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dirty="0">
                <a:solidFill>
                  <a:schemeClr val="tx1">
                    <a:lumMod val="85000"/>
                    <a:lumOff val="15000"/>
                  </a:schemeClr>
                </a:solidFill>
              </a:rPr>
              <a:t>1</a:t>
            </a:r>
            <a:r>
              <a:rPr lang="cs-CZ" sz="1800" dirty="0">
                <a:solidFill>
                  <a:schemeClr val="tx1">
                    <a:lumMod val="85000"/>
                    <a:lumOff val="15000"/>
                  </a:schemeClr>
                </a:solidFill>
              </a:rPr>
              <a:t> </a:t>
            </a:r>
            <a:r>
              <a:rPr lang="en-GB" sz="1800" dirty="0">
                <a:solidFill>
                  <a:schemeClr val="tx1">
                    <a:lumMod val="85000"/>
                    <a:lumOff val="15000"/>
                  </a:schemeClr>
                </a:solidFill>
              </a:rPr>
              <a:t>- 4 </a:t>
            </a:r>
            <a:r>
              <a:rPr lang="en-GB" sz="1800" dirty="0" err="1">
                <a:solidFill>
                  <a:schemeClr val="tx1">
                    <a:lumMod val="85000"/>
                    <a:lumOff val="15000"/>
                  </a:schemeClr>
                </a:solidFill>
              </a:rPr>
              <a:t>užívají</a:t>
            </a:r>
            <a:r>
              <a:rPr lang="en-GB" sz="1800" dirty="0">
                <a:solidFill>
                  <a:schemeClr val="tx1">
                    <a:lumMod val="85000"/>
                    <a:lumOff val="15000"/>
                  </a:schemeClr>
                </a:solidFill>
              </a:rPr>
              <a:t> pro </a:t>
            </a:r>
            <a:r>
              <a:rPr lang="en-GB" sz="1800" dirty="0" err="1">
                <a:solidFill>
                  <a:schemeClr val="tx1">
                    <a:lumMod val="85000"/>
                    <a:lumOff val="15000"/>
                  </a:schemeClr>
                </a:solidFill>
              </a:rPr>
              <a:t>stálý</a:t>
            </a:r>
            <a:r>
              <a:rPr lang="en-GB" sz="1800" dirty="0">
                <a:solidFill>
                  <a:schemeClr val="tx1">
                    <a:lumMod val="85000"/>
                    <a:lumOff val="15000"/>
                  </a:schemeClr>
                </a:solidFill>
              </a:rPr>
              <a:t> </a:t>
            </a:r>
            <a:r>
              <a:rPr lang="en-GB" sz="1800" dirty="0" err="1">
                <a:solidFill>
                  <a:schemeClr val="tx1">
                    <a:lumMod val="85000"/>
                    <a:lumOff val="15000"/>
                  </a:schemeClr>
                </a:solidFill>
              </a:rPr>
              <a:t>chrup</a:t>
            </a:r>
            <a:r>
              <a:rPr lang="en-GB" sz="1800" dirty="0">
                <a:solidFill>
                  <a:schemeClr val="tx1">
                    <a:lumMod val="85000"/>
                    <a:lumOff val="15000"/>
                  </a:schemeClr>
                </a:solidFill>
              </a:rPr>
              <a:t> </a:t>
            </a:r>
            <a:endParaRPr lang="cs-CZ" sz="1800" dirty="0">
              <a:solidFill>
                <a:schemeClr val="tx1">
                  <a:lumMod val="85000"/>
                  <a:lumOff val="15000"/>
                </a:schemeClr>
              </a:solidFill>
            </a:endParaRPr>
          </a:p>
          <a:p>
            <a:pPr marL="0" indent="0"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dirty="0">
                <a:solidFill>
                  <a:schemeClr val="tx1">
                    <a:lumMod val="85000"/>
                    <a:lumOff val="15000"/>
                  </a:schemeClr>
                </a:solidFill>
              </a:rPr>
              <a:t>5-8 pro </a:t>
            </a:r>
            <a:r>
              <a:rPr lang="en-GB" sz="1800" dirty="0" err="1">
                <a:solidFill>
                  <a:schemeClr val="tx1">
                    <a:lumMod val="85000"/>
                    <a:lumOff val="15000"/>
                  </a:schemeClr>
                </a:solidFill>
              </a:rPr>
              <a:t>dočasný</a:t>
            </a:r>
            <a:r>
              <a:rPr lang="en-GB" sz="1800" dirty="0">
                <a:solidFill>
                  <a:schemeClr val="tx1">
                    <a:lumMod val="85000"/>
                    <a:lumOff val="15000"/>
                  </a:schemeClr>
                </a:solidFill>
              </a:rPr>
              <a:t> </a:t>
            </a:r>
            <a:r>
              <a:rPr lang="en-GB" sz="1800" dirty="0" err="1">
                <a:solidFill>
                  <a:schemeClr val="tx1">
                    <a:lumMod val="85000"/>
                    <a:lumOff val="15000"/>
                  </a:schemeClr>
                </a:solidFill>
              </a:rPr>
              <a:t>chrup</a:t>
            </a:r>
            <a:endParaRPr lang="en-GB" sz="1800" dirty="0">
              <a:solidFill>
                <a:schemeClr val="tx1">
                  <a:lumMod val="85000"/>
                  <a:lumOff val="15000"/>
                </a:schemeClr>
              </a:solidFill>
            </a:endParaRPr>
          </a:p>
          <a:p>
            <a:pPr marL="341313" indent="-341313"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1800" b="1" dirty="0">
              <a:solidFill>
                <a:schemeClr val="tx1">
                  <a:lumMod val="85000"/>
                  <a:lumOff val="15000"/>
                </a:schemeClr>
              </a:solidFill>
            </a:endParaRPr>
          </a:p>
          <a:p>
            <a:pPr marL="341313" indent="-341313"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1800" baseline="-25000" dirty="0">
              <a:solidFill>
                <a:schemeClr val="tx1">
                  <a:lumMod val="85000"/>
                  <a:lumOff val="15000"/>
                </a:schemeClr>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SD Group">
            <a:extLst>
              <a:ext uri="{FF2B5EF4-FFF2-40B4-BE49-F238E27FC236}">
                <a16:creationId xmlns:a16="http://schemas.microsoft.com/office/drawing/2014/main" id="{3BEAA0A2-8E7B-461D-BC0F-8E122F2A8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4535" y="559946"/>
            <a:ext cx="5344280" cy="267214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Orofacial problems">
            <a:extLst>
              <a:ext uri="{FF2B5EF4-FFF2-40B4-BE49-F238E27FC236}">
                <a16:creationId xmlns:a16="http://schemas.microsoft.com/office/drawing/2014/main" id="{B482F41E-E633-4D83-B70F-108470467D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367" y="3625914"/>
            <a:ext cx="5409720" cy="267214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509942A3-D62C-4C50-BBA7-9C48C9914103}"/>
              </a:ext>
            </a:extLst>
          </p:cNvPr>
          <p:cNvSpPr txBox="1"/>
          <p:nvPr/>
        </p:nvSpPr>
        <p:spPr>
          <a:xfrm>
            <a:off x="1115979" y="1711350"/>
            <a:ext cx="6097508" cy="369332"/>
          </a:xfrm>
          <a:prstGeom prst="rect">
            <a:avLst/>
          </a:prstGeom>
          <a:noFill/>
        </p:spPr>
        <p:txBody>
          <a:bodyPr wrap="square">
            <a:spAutoFit/>
          </a:bodyPr>
          <a:lstStyle/>
          <a:p>
            <a:pPr marL="0" indent="0"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1800" dirty="0">
                <a:solidFill>
                  <a:schemeClr val="tx1">
                    <a:lumMod val="85000"/>
                    <a:lumOff val="15000"/>
                  </a:schemeClr>
                </a:solidFill>
              </a:rPr>
              <a:t>S</a:t>
            </a:r>
            <a:r>
              <a:rPr lang="en-GB" sz="1800" dirty="0" err="1">
                <a:solidFill>
                  <a:schemeClr val="tx1">
                    <a:lumMod val="85000"/>
                    <a:lumOff val="15000"/>
                  </a:schemeClr>
                </a:solidFill>
              </a:rPr>
              <a:t>tálý</a:t>
            </a:r>
            <a:r>
              <a:rPr lang="en-GB" sz="1800" dirty="0">
                <a:solidFill>
                  <a:schemeClr val="tx1">
                    <a:lumMod val="85000"/>
                    <a:lumOff val="15000"/>
                  </a:schemeClr>
                </a:solidFill>
              </a:rPr>
              <a:t> </a:t>
            </a:r>
            <a:r>
              <a:rPr lang="en-GB" sz="1800" dirty="0" err="1">
                <a:solidFill>
                  <a:schemeClr val="tx1">
                    <a:lumMod val="85000"/>
                    <a:lumOff val="15000"/>
                  </a:schemeClr>
                </a:solidFill>
              </a:rPr>
              <a:t>chrup</a:t>
            </a:r>
            <a:r>
              <a:rPr lang="en-GB" sz="1800" dirty="0">
                <a:solidFill>
                  <a:schemeClr val="tx1">
                    <a:lumMod val="85000"/>
                    <a:lumOff val="15000"/>
                  </a:schemeClr>
                </a:solidFill>
              </a:rPr>
              <a:t> </a:t>
            </a:r>
            <a:endParaRPr lang="cs-CZ" sz="1800" dirty="0">
              <a:solidFill>
                <a:schemeClr val="tx1">
                  <a:lumMod val="85000"/>
                  <a:lumOff val="15000"/>
                </a:schemeClr>
              </a:solidFill>
            </a:endParaRPr>
          </a:p>
        </p:txBody>
      </p:sp>
      <p:sp>
        <p:nvSpPr>
          <p:cNvPr id="10" name="TextovéPole 9">
            <a:extLst>
              <a:ext uri="{FF2B5EF4-FFF2-40B4-BE49-F238E27FC236}">
                <a16:creationId xmlns:a16="http://schemas.microsoft.com/office/drawing/2014/main" id="{EF75CAE0-9472-4B42-B266-E2048BA23CFB}"/>
              </a:ext>
            </a:extLst>
          </p:cNvPr>
          <p:cNvSpPr txBox="1"/>
          <p:nvPr/>
        </p:nvSpPr>
        <p:spPr>
          <a:xfrm>
            <a:off x="1115979" y="4777318"/>
            <a:ext cx="6097508" cy="369332"/>
          </a:xfrm>
          <a:prstGeom prst="rect">
            <a:avLst/>
          </a:prstGeom>
          <a:noFill/>
        </p:spPr>
        <p:txBody>
          <a:bodyPr wrap="square">
            <a:spAutoFit/>
          </a:bodyPr>
          <a:lstStyle/>
          <a:p>
            <a:pPr marL="0" indent="0" defTabSz="449263">
              <a:buClr>
                <a:srgbClr val="99CC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1800" dirty="0">
                <a:solidFill>
                  <a:schemeClr val="tx1">
                    <a:lumMod val="85000"/>
                    <a:lumOff val="15000"/>
                  </a:schemeClr>
                </a:solidFill>
              </a:rPr>
              <a:t>Dočasný chrup</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ChangeArrowheads="1"/>
          </p:cNvSpPr>
          <p:nvPr/>
        </p:nvSpPr>
        <p:spPr bwMode="auto">
          <a:xfrm>
            <a:off x="1676400" y="152401"/>
            <a:ext cx="8909050" cy="1281113"/>
          </a:xfrm>
          <a:prstGeom prst="rect">
            <a:avLst/>
          </a:prstGeom>
          <a:noFill/>
          <a:ln w="9525">
            <a:noFill/>
            <a:miter lim="800000"/>
            <a:headEnd/>
            <a:tailEnd/>
          </a:ln>
        </p:spPr>
        <p:txBody>
          <a:bodyPr>
            <a:spAutoFit/>
          </a:bodyPr>
          <a:lstStyle/>
          <a:p>
            <a:pPr>
              <a:spcBef>
                <a:spcPct val="50000"/>
              </a:spcBef>
            </a:pPr>
            <a:r>
              <a:rPr lang="cs-CZ" dirty="0"/>
              <a:t>	</a:t>
            </a:r>
          </a:p>
          <a:p>
            <a:pPr>
              <a:spcBef>
                <a:spcPct val="50000"/>
              </a:spcBef>
            </a:pPr>
            <a:r>
              <a:rPr lang="cs-CZ" dirty="0">
                <a:solidFill>
                  <a:schemeClr val="accent1"/>
                </a:solidFill>
              </a:rPr>
              <a:t>	</a:t>
            </a:r>
            <a:r>
              <a:rPr lang="cs-CZ" sz="2000" b="1" dirty="0">
                <a:solidFill>
                  <a:schemeClr val="accent2"/>
                </a:solidFill>
                <a:latin typeface="Tahoma" pitchFamily="34" charset="0"/>
              </a:rPr>
              <a:t>koronální</a:t>
            </a:r>
            <a:r>
              <a:rPr lang="cs-CZ" sz="2000" b="1" dirty="0">
                <a:solidFill>
                  <a:srgbClr val="2CFFFA"/>
                </a:solidFill>
                <a:latin typeface="Tahoma" pitchFamily="34" charset="0"/>
              </a:rPr>
              <a:t>			</a:t>
            </a:r>
            <a:r>
              <a:rPr lang="cs-CZ" sz="2000" b="1" dirty="0">
                <a:solidFill>
                  <a:srgbClr val="FF0000"/>
                </a:solidFill>
                <a:latin typeface="Tahoma" pitchFamily="34" charset="0"/>
              </a:rPr>
              <a:t>vestibulární (labiální, bukální)</a:t>
            </a:r>
          </a:p>
          <a:p>
            <a:pPr>
              <a:spcBef>
                <a:spcPct val="50000"/>
              </a:spcBef>
            </a:pPr>
            <a:r>
              <a:rPr lang="cs-CZ" sz="2000" b="1" dirty="0">
                <a:solidFill>
                  <a:srgbClr val="FFC000"/>
                </a:solidFill>
                <a:latin typeface="Tahoma" pitchFamily="34" charset="0"/>
              </a:rPr>
              <a:t>	</a:t>
            </a:r>
            <a:r>
              <a:rPr lang="cs-CZ" sz="2000" b="1" dirty="0">
                <a:solidFill>
                  <a:schemeClr val="accent1"/>
                </a:solidFill>
                <a:latin typeface="Tahoma" pitchFamily="34" charset="0"/>
              </a:rPr>
              <a:t>apikální</a:t>
            </a:r>
            <a:r>
              <a:rPr lang="en-GB" sz="2000" b="1" dirty="0">
                <a:solidFill>
                  <a:srgbClr val="FFC000"/>
                </a:solidFill>
                <a:latin typeface="Tahoma" pitchFamily="34" charset="0"/>
              </a:rPr>
              <a:t> </a:t>
            </a:r>
            <a:r>
              <a:rPr lang="cs-CZ" sz="2000" b="1" dirty="0">
                <a:solidFill>
                  <a:srgbClr val="FFFF00"/>
                </a:solidFill>
                <a:latin typeface="Tahoma" pitchFamily="34" charset="0"/>
              </a:rPr>
              <a:t>	</a:t>
            </a:r>
            <a:r>
              <a:rPr lang="cs-CZ" sz="2000" b="1" dirty="0">
                <a:latin typeface="Tahoma" pitchFamily="34" charset="0"/>
              </a:rPr>
              <a:t>		</a:t>
            </a:r>
            <a:r>
              <a:rPr lang="cs-CZ" sz="2000" b="1" dirty="0" err="1">
                <a:solidFill>
                  <a:srgbClr val="00CC66"/>
                </a:solidFill>
                <a:latin typeface="Tahoma" pitchFamily="34" charset="0"/>
              </a:rPr>
              <a:t>linguální</a:t>
            </a:r>
            <a:r>
              <a:rPr lang="cs-CZ" sz="2000" b="1" dirty="0">
                <a:solidFill>
                  <a:srgbClr val="00CC66"/>
                </a:solidFill>
                <a:latin typeface="Tahoma" pitchFamily="34" charset="0"/>
              </a:rPr>
              <a:t> (palatinální)</a:t>
            </a:r>
            <a:endParaRPr lang="en-GB" sz="2000" b="1" dirty="0">
              <a:solidFill>
                <a:srgbClr val="00CC66"/>
              </a:solidFill>
              <a:latin typeface="Tahoma" pitchFamily="34" charset="0"/>
            </a:endParaRPr>
          </a:p>
        </p:txBody>
      </p:sp>
      <p:pic>
        <p:nvPicPr>
          <p:cNvPr id="50179" name="Picture 4" descr="002"/>
          <p:cNvPicPr>
            <a:picLocks noChangeAspect="1" noChangeArrowheads="1"/>
          </p:cNvPicPr>
          <p:nvPr/>
        </p:nvPicPr>
        <p:blipFill>
          <a:blip r:embed="rId2" cstate="print">
            <a:lum bright="-20000" contrast="10000"/>
          </a:blip>
          <a:srcRect/>
          <a:stretch>
            <a:fillRect/>
          </a:stretch>
        </p:blipFill>
        <p:spPr bwMode="auto">
          <a:xfrm>
            <a:off x="1847850" y="1484314"/>
            <a:ext cx="8737600" cy="5494337"/>
          </a:xfrm>
          <a:prstGeom prst="rect">
            <a:avLst/>
          </a:prstGeom>
          <a:noFill/>
          <a:ln w="9525">
            <a:noFill/>
            <a:miter lim="800000"/>
            <a:headEnd/>
            <a:tailEnd/>
          </a:ln>
        </p:spPr>
      </p:pic>
      <p:sp>
        <p:nvSpPr>
          <p:cNvPr id="6" name="Šipka doprava 5"/>
          <p:cNvSpPr/>
          <p:nvPr/>
        </p:nvSpPr>
        <p:spPr bwMode="auto">
          <a:xfrm rot="5400000">
            <a:off x="5087615" y="4896743"/>
            <a:ext cx="1515428" cy="733663"/>
          </a:xfrm>
          <a:prstGeom prst="right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spAutoFit/>
          </a:bodyPr>
          <a:lstStyle/>
          <a:p>
            <a:pPr>
              <a:defRPr/>
            </a:pPr>
            <a:endParaRPr lang="en-GB">
              <a:solidFill>
                <a:schemeClr val="tx1"/>
              </a:solidFill>
            </a:endParaRPr>
          </a:p>
        </p:txBody>
      </p:sp>
      <p:sp>
        <p:nvSpPr>
          <p:cNvPr id="7" name="Šipka doprava 6"/>
          <p:cNvSpPr/>
          <p:nvPr/>
        </p:nvSpPr>
        <p:spPr bwMode="auto">
          <a:xfrm rot="16200000">
            <a:off x="5155199" y="2248247"/>
            <a:ext cx="1515428" cy="733663"/>
          </a:xfrm>
          <a:prstGeom prst="rightArrow">
            <a:avLst/>
          </a:prstGeom>
          <a:solidFill>
            <a:schemeClr val="accent2"/>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spAutoFit/>
          </a:bodyPr>
          <a:lstStyle/>
          <a:p>
            <a:pPr>
              <a:defRPr/>
            </a:pPr>
            <a:endParaRPr lang="en-GB" dirty="0">
              <a:solidFill>
                <a:schemeClr val="tx1"/>
              </a:solidFill>
            </a:endParaRPr>
          </a:p>
        </p:txBody>
      </p:sp>
      <p:cxnSp>
        <p:nvCxnSpPr>
          <p:cNvPr id="50186" name="Přímá spojovací šipka 8"/>
          <p:cNvCxnSpPr>
            <a:cxnSpLocks noChangeShapeType="1"/>
          </p:cNvCxnSpPr>
          <p:nvPr/>
        </p:nvCxnSpPr>
        <p:spPr bwMode="auto">
          <a:xfrm rot="16200000" flipH="1">
            <a:off x="6286501" y="4524376"/>
            <a:ext cx="842963" cy="1223963"/>
          </a:xfrm>
          <a:prstGeom prst="straightConnector1">
            <a:avLst/>
          </a:prstGeom>
          <a:noFill/>
          <a:ln w="9525" algn="ctr">
            <a:noFill/>
            <a:round/>
            <a:headEnd/>
            <a:tailEnd type="arrow" w="med" len="med"/>
          </a:ln>
        </p:spPr>
      </p:cxnSp>
      <p:sp>
        <p:nvSpPr>
          <p:cNvPr id="90123" name="Šipka doprava 10"/>
          <p:cNvSpPr>
            <a:spLocks/>
          </p:cNvSpPr>
          <p:nvPr/>
        </p:nvSpPr>
        <p:spPr bwMode="auto">
          <a:xfrm>
            <a:off x="6743701" y="3865564"/>
            <a:ext cx="1439863" cy="733663"/>
          </a:xfrm>
          <a:prstGeom prst="rightArrow">
            <a:avLst>
              <a:gd name="adj1" fmla="val 50000"/>
              <a:gd name="adj2" fmla="val 33593"/>
            </a:avLst>
          </a:prstGeom>
          <a:solidFill>
            <a:srgbClr val="00B050"/>
          </a:solidFill>
          <a:ln w="9525" algn="ctr">
            <a:noFill/>
            <a:round/>
            <a:headEnd/>
            <a:tailEnd/>
          </a:ln>
          <a:effectLst>
            <a:outerShdw dist="107763" dir="13500000" algn="ctr" rotWithShape="0">
              <a:srgbClr val="808080">
                <a:alpha val="50000"/>
              </a:srgbClr>
            </a:outerShdw>
          </a:effectLst>
        </p:spPr>
        <p:txBody>
          <a:bodyPr>
            <a:spAutoFit/>
          </a:bodyPr>
          <a:lstStyle/>
          <a:p>
            <a:pPr>
              <a:defRPr/>
            </a:pPr>
            <a:endParaRPr lang="cs-CZ"/>
          </a:p>
        </p:txBody>
      </p:sp>
      <p:sp>
        <p:nvSpPr>
          <p:cNvPr id="12" name="Šipka doprava 11"/>
          <p:cNvSpPr>
            <a:spLocks/>
          </p:cNvSpPr>
          <p:nvPr/>
        </p:nvSpPr>
        <p:spPr bwMode="auto">
          <a:xfrm rot="10800000">
            <a:off x="4727576" y="3759876"/>
            <a:ext cx="1439863" cy="733663"/>
          </a:xfrm>
          <a:prstGeom prst="rightArrow">
            <a:avLst>
              <a:gd name="adj1" fmla="val 50000"/>
              <a:gd name="adj2" fmla="val 33582"/>
            </a:avLst>
          </a:prstGeom>
          <a:solidFill>
            <a:srgbClr val="FF0000"/>
          </a:solidFill>
          <a:ln w="9525" algn="ctr">
            <a:noFill/>
            <a:round/>
            <a:headEnd/>
            <a:tailEnd/>
          </a:ln>
          <a:effectLst>
            <a:outerShdw dist="107763" dir="13500000" algn="ctr" rotWithShape="0">
              <a:srgbClr val="808080">
                <a:alpha val="50000"/>
              </a:srgbClr>
            </a:outerShdw>
          </a:effectLst>
        </p:spPr>
        <p:txBody>
          <a:bodyPr rot="10800000">
            <a:spAutoFit/>
          </a:bodyPr>
          <a:lstStyle/>
          <a:p>
            <a:pPr>
              <a:defRPr/>
            </a:pPr>
            <a:endParaRPr lang="en-GB"/>
          </a:p>
        </p:txBody>
      </p:sp>
      <p:sp>
        <p:nvSpPr>
          <p:cNvPr id="50189" name="Obdélník 8"/>
          <p:cNvSpPr>
            <a:spLocks noChangeArrowheads="1"/>
          </p:cNvSpPr>
          <p:nvPr/>
        </p:nvSpPr>
        <p:spPr bwMode="auto">
          <a:xfrm>
            <a:off x="4872039" y="44451"/>
            <a:ext cx="2447925" cy="461963"/>
          </a:xfrm>
          <a:prstGeom prst="rect">
            <a:avLst/>
          </a:prstGeom>
          <a:noFill/>
          <a:ln w="9525">
            <a:noFill/>
            <a:miter lim="800000"/>
            <a:headEnd/>
            <a:tailEnd/>
          </a:ln>
        </p:spPr>
        <p:txBody>
          <a:bodyPr wrap="none">
            <a:spAutoFit/>
          </a:bodyPr>
          <a:lstStyle/>
          <a:p>
            <a:pPr algn="ctr"/>
            <a:r>
              <a:rPr lang="cs-CZ" sz="2400" b="1" dirty="0">
                <a:latin typeface="Tahoma" pitchFamily="34" charset="0"/>
              </a:rPr>
              <a:t>Značení směrů</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ental Anatomy">
            <a:extLst>
              <a:ext uri="{FF2B5EF4-FFF2-40B4-BE49-F238E27FC236}">
                <a16:creationId xmlns:a16="http://schemas.microsoft.com/office/drawing/2014/main" id="{7CF26403-B450-4793-8573-C8155A37B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9949" y="1364291"/>
            <a:ext cx="3714750" cy="34956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412" name="Picture 4" descr="Dental Anatomy">
            <a:extLst>
              <a:ext uri="{FF2B5EF4-FFF2-40B4-BE49-F238E27FC236}">
                <a16:creationId xmlns:a16="http://schemas.microsoft.com/office/drawing/2014/main" id="{F4D769DA-12C6-45A4-8CAF-BF76274C0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94" y="1364291"/>
            <a:ext cx="3810000" cy="34956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414" name="Picture 6" descr="Dental Anatomy">
            <a:extLst>
              <a:ext uri="{FF2B5EF4-FFF2-40B4-BE49-F238E27FC236}">
                <a16:creationId xmlns:a16="http://schemas.microsoft.com/office/drawing/2014/main" id="{ADF0F819-2BD8-4425-8C53-8574D82A03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4154" y="1364290"/>
            <a:ext cx="3248025" cy="34956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 Box 12">
            <a:extLst>
              <a:ext uri="{FF2B5EF4-FFF2-40B4-BE49-F238E27FC236}">
                <a16:creationId xmlns:a16="http://schemas.microsoft.com/office/drawing/2014/main" id="{8CBC323C-E8D0-4180-A844-11FE188C7A09}"/>
              </a:ext>
            </a:extLst>
          </p:cNvPr>
          <p:cNvSpPr txBox="1">
            <a:spLocks noChangeArrowheads="1"/>
          </p:cNvSpPr>
          <p:nvPr/>
        </p:nvSpPr>
        <p:spPr bwMode="auto">
          <a:xfrm>
            <a:off x="5176043" y="5394489"/>
            <a:ext cx="1839913" cy="771525"/>
          </a:xfrm>
          <a:prstGeom prst="rect">
            <a:avLst/>
          </a:prstGeom>
          <a:solidFill>
            <a:schemeClr val="accent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dirty="0" err="1">
                <a:solidFill>
                  <a:schemeClr val="bg1"/>
                </a:solidFill>
              </a:rPr>
              <a:t>mesiální</a:t>
            </a:r>
            <a:endParaRPr lang="cs-CZ" altLang="cs-CZ" sz="2400" dirty="0">
              <a:solidFill>
                <a:schemeClr val="bg1"/>
              </a:solidFill>
            </a:endParaRPr>
          </a:p>
          <a:p>
            <a:pPr eaLnBrk="1" hangingPunct="1">
              <a:spcBef>
                <a:spcPct val="0"/>
              </a:spcBef>
              <a:buFontTx/>
              <a:buNone/>
            </a:pPr>
            <a:r>
              <a:rPr lang="cs-CZ" altLang="cs-CZ" sz="2000" dirty="0">
                <a:solidFill>
                  <a:schemeClr val="bg1"/>
                </a:solidFill>
              </a:rPr>
              <a:t>(ke střední čáře)</a:t>
            </a:r>
          </a:p>
        </p:txBody>
      </p:sp>
      <p:sp>
        <p:nvSpPr>
          <p:cNvPr id="6" name="Text Box 19">
            <a:extLst>
              <a:ext uri="{FF2B5EF4-FFF2-40B4-BE49-F238E27FC236}">
                <a16:creationId xmlns:a16="http://schemas.microsoft.com/office/drawing/2014/main" id="{81A5DB1E-D340-4436-8EF2-FFD5F5A34C64}"/>
              </a:ext>
            </a:extLst>
          </p:cNvPr>
          <p:cNvSpPr txBox="1">
            <a:spLocks noChangeArrowheads="1"/>
          </p:cNvSpPr>
          <p:nvPr/>
        </p:nvSpPr>
        <p:spPr bwMode="auto">
          <a:xfrm>
            <a:off x="1362495" y="5365742"/>
            <a:ext cx="1819275" cy="771525"/>
          </a:xfrm>
          <a:prstGeom prst="rect">
            <a:avLst/>
          </a:prstGeom>
          <a:solidFill>
            <a:srgbClr val="FF0000"/>
          </a:solidFill>
          <a:ln w="9525">
            <a:solidFill>
              <a:schemeClr val="bg2"/>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solidFill>
                  <a:schemeClr val="bg1"/>
                </a:solidFill>
              </a:rPr>
              <a:t>distální</a:t>
            </a:r>
          </a:p>
          <a:p>
            <a:pPr eaLnBrk="1" hangingPunct="1">
              <a:spcBef>
                <a:spcPct val="0"/>
              </a:spcBef>
              <a:buFontTx/>
              <a:buNone/>
            </a:pPr>
            <a:r>
              <a:rPr lang="cs-CZ" altLang="cs-CZ" sz="2000">
                <a:solidFill>
                  <a:schemeClr val="bg1"/>
                </a:solidFill>
              </a:rPr>
              <a:t>(k posl. moláru)</a:t>
            </a:r>
          </a:p>
        </p:txBody>
      </p:sp>
      <p:sp>
        <p:nvSpPr>
          <p:cNvPr id="7" name="Tětiva 6">
            <a:extLst>
              <a:ext uri="{FF2B5EF4-FFF2-40B4-BE49-F238E27FC236}">
                <a16:creationId xmlns:a16="http://schemas.microsoft.com/office/drawing/2014/main" id="{FE2E1FA3-F91A-4827-A4E4-D12D50B085B2}"/>
              </a:ext>
            </a:extLst>
          </p:cNvPr>
          <p:cNvSpPr/>
          <p:nvPr/>
        </p:nvSpPr>
        <p:spPr>
          <a:xfrm rot="6731930">
            <a:off x="3752055" y="5885027"/>
            <a:ext cx="1008063" cy="1104900"/>
          </a:xfrm>
          <a:prstGeom prst="chor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8" name="Oblouk 7">
            <a:extLst>
              <a:ext uri="{FF2B5EF4-FFF2-40B4-BE49-F238E27FC236}">
                <a16:creationId xmlns:a16="http://schemas.microsoft.com/office/drawing/2014/main" id="{04FC54C4-9CAA-4451-8434-BFAFFD3C7B49}"/>
              </a:ext>
            </a:extLst>
          </p:cNvPr>
          <p:cNvSpPr/>
          <p:nvPr/>
        </p:nvSpPr>
        <p:spPr>
          <a:xfrm rot="21145208">
            <a:off x="4133850" y="5798508"/>
            <a:ext cx="757237" cy="673100"/>
          </a:xfrm>
          <a:prstGeom prst="arc">
            <a:avLst/>
          </a:prstGeom>
          <a:ln w="28575">
            <a:solidFill>
              <a:srgbClr val="003399"/>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9" name="Oblouk 8">
            <a:extLst>
              <a:ext uri="{FF2B5EF4-FFF2-40B4-BE49-F238E27FC236}">
                <a16:creationId xmlns:a16="http://schemas.microsoft.com/office/drawing/2014/main" id="{CD6DC99D-F04D-42AF-A221-01AC2836E470}"/>
              </a:ext>
            </a:extLst>
          </p:cNvPr>
          <p:cNvSpPr/>
          <p:nvPr/>
        </p:nvSpPr>
        <p:spPr>
          <a:xfrm rot="16394013">
            <a:off x="3404392" y="5829464"/>
            <a:ext cx="757238" cy="673100"/>
          </a:xfrm>
          <a:prstGeom prst="arc">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0" name="TextovéPole 8">
            <a:extLst>
              <a:ext uri="{FF2B5EF4-FFF2-40B4-BE49-F238E27FC236}">
                <a16:creationId xmlns:a16="http://schemas.microsoft.com/office/drawing/2014/main" id="{C987D53E-94B8-4E00-A961-1B590EF77DE6}"/>
              </a:ext>
            </a:extLst>
          </p:cNvPr>
          <p:cNvSpPr txBox="1">
            <a:spLocks noChangeArrowheads="1"/>
          </p:cNvSpPr>
          <p:nvPr/>
        </p:nvSpPr>
        <p:spPr bwMode="auto">
          <a:xfrm>
            <a:off x="4067175" y="5681033"/>
            <a:ext cx="2698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cs-CZ" altLang="cs-CZ" sz="1200"/>
              <a:t>S</a:t>
            </a:r>
          </a:p>
        </p:txBody>
      </p:sp>
      <p:cxnSp>
        <p:nvCxnSpPr>
          <p:cNvPr id="11" name="Přímá spojnice se šipkou 10">
            <a:extLst>
              <a:ext uri="{FF2B5EF4-FFF2-40B4-BE49-F238E27FC236}">
                <a16:creationId xmlns:a16="http://schemas.microsoft.com/office/drawing/2014/main" id="{728BBE9E-C68E-472A-9CCB-44A9382079F0}"/>
              </a:ext>
            </a:extLst>
          </p:cNvPr>
          <p:cNvCxnSpPr>
            <a:cxnSpLocks/>
          </p:cNvCxnSpPr>
          <p:nvPr/>
        </p:nvCxnSpPr>
        <p:spPr>
          <a:xfrm flipV="1">
            <a:off x="4194174" y="5900108"/>
            <a:ext cx="0" cy="431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430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Obrázek 5" descr="částizubu.jpg"/>
          <p:cNvPicPr>
            <a:picLocks noChangeAspect="1"/>
          </p:cNvPicPr>
          <p:nvPr/>
        </p:nvPicPr>
        <p:blipFill>
          <a:blip r:embed="rId2" cstate="print">
            <a:lum contrast="10000"/>
          </a:blip>
          <a:srcRect/>
          <a:stretch>
            <a:fillRect/>
          </a:stretch>
        </p:blipFill>
        <p:spPr bwMode="auto">
          <a:xfrm>
            <a:off x="1701976" y="690212"/>
            <a:ext cx="3844925" cy="5927725"/>
          </a:xfrm>
          <a:prstGeom prst="rect">
            <a:avLst/>
          </a:prstGeom>
          <a:noFill/>
          <a:ln w="9525">
            <a:noFill/>
            <a:miter lim="800000"/>
            <a:headEnd/>
            <a:tailEnd/>
          </a:ln>
        </p:spPr>
      </p:pic>
      <p:sp>
        <p:nvSpPr>
          <p:cNvPr id="60420" name="Rectangle 4"/>
          <p:cNvSpPr>
            <a:spLocks noChangeArrowheads="1"/>
          </p:cNvSpPr>
          <p:nvPr/>
        </p:nvSpPr>
        <p:spPr bwMode="auto">
          <a:xfrm>
            <a:off x="982133" y="44451"/>
            <a:ext cx="10205156" cy="1938992"/>
          </a:xfrm>
          <a:prstGeom prst="rect">
            <a:avLst/>
          </a:prstGeom>
          <a:noFill/>
          <a:ln w="9525">
            <a:noFill/>
            <a:miter lim="800000"/>
            <a:headEnd/>
            <a:tailEnd/>
          </a:ln>
        </p:spPr>
        <p:txBody>
          <a:bodyPr wrap="square">
            <a:spAutoFit/>
          </a:bodyPr>
          <a:lstStyle/>
          <a:p>
            <a:pPr algn="ctr"/>
            <a:r>
              <a:rPr lang="en-GB" sz="2400" b="1" dirty="0" err="1"/>
              <a:t>Zub</a:t>
            </a:r>
            <a:r>
              <a:rPr lang="en-GB" sz="2400" b="1" dirty="0"/>
              <a:t> a </a:t>
            </a:r>
            <a:r>
              <a:rPr lang="en-GB" sz="2400" b="1" dirty="0" err="1"/>
              <a:t>zubní</a:t>
            </a:r>
            <a:r>
              <a:rPr lang="en-GB" sz="2400" b="1" dirty="0"/>
              <a:t> </a:t>
            </a:r>
            <a:r>
              <a:rPr lang="en-GB" sz="2400" b="1" dirty="0" err="1"/>
              <a:t>lůžko</a:t>
            </a:r>
            <a:r>
              <a:rPr lang="en-GB" sz="2400" b="1" dirty="0"/>
              <a:t>, periodontium, </a:t>
            </a:r>
            <a:r>
              <a:rPr lang="en-GB" sz="2400" b="1" dirty="0" err="1"/>
              <a:t>parodont</a:t>
            </a:r>
            <a:r>
              <a:rPr lang="en-GB" sz="2400" b="1" dirty="0"/>
              <a:t>, gingiva</a:t>
            </a:r>
            <a:endParaRPr lang="cs-CZ" sz="2400" b="1" dirty="0"/>
          </a:p>
          <a:p>
            <a:pPr algn="ctr"/>
            <a:r>
              <a:rPr lang="en-GB" sz="2400" dirty="0" err="1"/>
              <a:t>korunka</a:t>
            </a:r>
            <a:r>
              <a:rPr lang="en-GB" sz="2400" dirty="0"/>
              <a:t>, </a:t>
            </a:r>
            <a:r>
              <a:rPr lang="en-GB" sz="2400" dirty="0" err="1"/>
              <a:t>krček</a:t>
            </a:r>
            <a:r>
              <a:rPr lang="cs-CZ" sz="2400" dirty="0"/>
              <a:t>,</a:t>
            </a:r>
            <a:r>
              <a:rPr lang="en-GB" sz="2400" dirty="0"/>
              <a:t> </a:t>
            </a:r>
            <a:r>
              <a:rPr lang="en-GB" sz="2400" dirty="0" err="1"/>
              <a:t>kořen</a:t>
            </a:r>
            <a:endParaRPr lang="cs-CZ" sz="2400" dirty="0"/>
          </a:p>
          <a:p>
            <a:pPr algn="ctr"/>
            <a:endParaRPr lang="cs-CZ" sz="2400" b="1" dirty="0"/>
          </a:p>
          <a:p>
            <a:pPr algn="ctr"/>
            <a:r>
              <a:rPr lang="cs-CZ" sz="2400" b="1" dirty="0"/>
              <a:t>	</a:t>
            </a:r>
          </a:p>
          <a:p>
            <a:pPr algn="ctr"/>
            <a:endParaRPr lang="en-GB" sz="2400" b="1" dirty="0"/>
          </a:p>
        </p:txBody>
      </p:sp>
      <p:pic>
        <p:nvPicPr>
          <p:cNvPr id="52228" name="Picture 5"/>
          <p:cNvPicPr>
            <a:picLocks noChangeAspect="1" noChangeArrowheads="1"/>
          </p:cNvPicPr>
          <p:nvPr/>
        </p:nvPicPr>
        <p:blipFill>
          <a:blip r:embed="rId3" cstate="print"/>
          <a:srcRect t="5002" b="7860"/>
          <a:stretch>
            <a:fillRect/>
          </a:stretch>
        </p:blipFill>
        <p:spPr bwMode="auto">
          <a:xfrm>
            <a:off x="6266744" y="1013947"/>
            <a:ext cx="3678238" cy="54864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ChangeArrowheads="1"/>
          </p:cNvSpPr>
          <p:nvPr/>
        </p:nvSpPr>
        <p:spPr bwMode="auto">
          <a:xfrm>
            <a:off x="665825" y="1025526"/>
            <a:ext cx="6152225" cy="4795159"/>
          </a:xfrm>
          <a:prstGeom prst="rect">
            <a:avLst/>
          </a:prstGeom>
          <a:noFill/>
          <a:ln w="9525">
            <a:noFill/>
            <a:miter lim="800000"/>
            <a:headEnd/>
            <a:tailEnd/>
          </a:ln>
        </p:spPr>
        <p:txBody>
          <a:bodyPr wrap="square">
            <a:spAutoFit/>
          </a:bodyPr>
          <a:lstStyle/>
          <a:p>
            <a:pPr>
              <a:spcBef>
                <a:spcPct val="50000"/>
              </a:spcBef>
              <a:buClr>
                <a:srgbClr val="FFFF00"/>
              </a:buClr>
              <a:buSzPct val="150000"/>
            </a:pPr>
            <a:r>
              <a:rPr lang="cs-CZ" sz="2400" b="1" dirty="0">
                <a:solidFill>
                  <a:schemeClr val="tx1">
                    <a:lumMod val="85000"/>
                    <a:lumOff val="15000"/>
                  </a:schemeClr>
                </a:solidFill>
              </a:rPr>
              <a:t>V</a:t>
            </a:r>
            <a:r>
              <a:rPr lang="en-GB" sz="2400" b="1" dirty="0" err="1">
                <a:solidFill>
                  <a:schemeClr val="tx1">
                    <a:lumMod val="85000"/>
                    <a:lumOff val="15000"/>
                  </a:schemeClr>
                </a:solidFill>
              </a:rPr>
              <a:t>azi</a:t>
            </a:r>
            <a:r>
              <a:rPr lang="cs-CZ" sz="2400" b="1" dirty="0" err="1">
                <a:solidFill>
                  <a:schemeClr val="tx1">
                    <a:lumMod val="85000"/>
                    <a:lumOff val="15000"/>
                  </a:schemeClr>
                </a:solidFill>
              </a:rPr>
              <a:t>vo</a:t>
            </a:r>
            <a:r>
              <a:rPr lang="cs-CZ" dirty="0">
                <a:solidFill>
                  <a:schemeClr val="tx1">
                    <a:lumMod val="85000"/>
                    <a:lumOff val="15000"/>
                  </a:schemeClr>
                </a:solidFill>
              </a:rPr>
              <a:t>	</a:t>
            </a:r>
          </a:p>
          <a:p>
            <a:pPr>
              <a:buClr>
                <a:schemeClr val="accent1"/>
              </a:buClr>
              <a:buSzPct val="150000"/>
              <a:buFont typeface="Wingdings" pitchFamily="2" charset="2"/>
              <a:buNone/>
            </a:pPr>
            <a:endParaRPr lang="cs-CZ" dirty="0">
              <a:solidFill>
                <a:schemeClr val="tx1">
                  <a:lumMod val="85000"/>
                  <a:lumOff val="15000"/>
                </a:schemeClr>
              </a:solidFill>
            </a:endParaRPr>
          </a:p>
          <a:p>
            <a:pPr>
              <a:buClr>
                <a:schemeClr val="accent1"/>
              </a:buClr>
              <a:buSzPct val="150000"/>
              <a:buFont typeface="Wingdings" pitchFamily="2" charset="2"/>
              <a:buNone/>
            </a:pPr>
            <a:r>
              <a:rPr lang="en-GB" dirty="0">
                <a:solidFill>
                  <a:schemeClr val="tx1">
                    <a:lumMod val="85000"/>
                    <a:lumOff val="15000"/>
                  </a:schemeClr>
                </a:solidFill>
              </a:rPr>
              <a:t>u </a:t>
            </a:r>
            <a:r>
              <a:rPr lang="cs-CZ" dirty="0" err="1">
                <a:solidFill>
                  <a:schemeClr val="tx1">
                    <a:lumMod val="85000"/>
                    <a:lumOff val="15000"/>
                  </a:schemeClr>
                </a:solidFill>
              </a:rPr>
              <a:t>gl</a:t>
            </a:r>
            <a:r>
              <a:rPr lang="cs-CZ" dirty="0">
                <a:solidFill>
                  <a:schemeClr val="tx1">
                    <a:lumMod val="85000"/>
                    <a:lumOff val="15000"/>
                  </a:schemeClr>
                </a:solidFill>
              </a:rPr>
              <a:t>. </a:t>
            </a:r>
            <a:r>
              <a:rPr lang="cs-CZ" dirty="0" err="1">
                <a:solidFill>
                  <a:schemeClr val="tx1">
                    <a:lumMod val="85000"/>
                    <a:lumOff val="15000"/>
                  </a:schemeClr>
                </a:solidFill>
              </a:rPr>
              <a:t>parotis</a:t>
            </a:r>
            <a:r>
              <a:rPr lang="cs-CZ" dirty="0">
                <a:solidFill>
                  <a:schemeClr val="tx1">
                    <a:lumMod val="85000"/>
                    <a:lumOff val="15000"/>
                  </a:schemeClr>
                </a:solidFill>
              </a:rPr>
              <a:t> a </a:t>
            </a:r>
            <a:r>
              <a:rPr lang="cs-CZ" dirty="0" err="1">
                <a:solidFill>
                  <a:schemeClr val="tx1">
                    <a:lumMod val="85000"/>
                    <a:lumOff val="15000"/>
                  </a:schemeClr>
                </a:solidFill>
              </a:rPr>
              <a:t>gl</a:t>
            </a:r>
            <a:r>
              <a:rPr lang="cs-CZ" dirty="0">
                <a:solidFill>
                  <a:schemeClr val="tx1">
                    <a:lumMod val="85000"/>
                    <a:lumOff val="15000"/>
                  </a:schemeClr>
                </a:solidFill>
              </a:rPr>
              <a:t>. </a:t>
            </a:r>
            <a:r>
              <a:rPr lang="cs-CZ" dirty="0" err="1">
                <a:solidFill>
                  <a:schemeClr val="tx1">
                    <a:lumMod val="85000"/>
                    <a:lumOff val="15000"/>
                  </a:schemeClr>
                </a:solidFill>
              </a:rPr>
              <a:t>submandibularis</a:t>
            </a:r>
            <a:r>
              <a:rPr lang="en-GB" dirty="0">
                <a:solidFill>
                  <a:schemeClr val="tx1">
                    <a:lumMod val="85000"/>
                    <a:lumOff val="15000"/>
                  </a:schemeClr>
                </a:solidFill>
              </a:rPr>
              <a:t> </a:t>
            </a:r>
            <a:r>
              <a:rPr lang="cs-CZ" dirty="0">
                <a:solidFill>
                  <a:schemeClr val="tx1">
                    <a:lumMod val="85000"/>
                    <a:lumOff val="15000"/>
                  </a:schemeClr>
                </a:solidFill>
              </a:rPr>
              <a:t>v</a:t>
            </a:r>
            <a:r>
              <a:rPr lang="en-GB" dirty="0" err="1">
                <a:solidFill>
                  <a:schemeClr val="tx1">
                    <a:lumMod val="85000"/>
                    <a:lumOff val="15000"/>
                  </a:schemeClr>
                </a:solidFill>
              </a:rPr>
              <a:t>azivo</a:t>
            </a:r>
            <a:r>
              <a:rPr lang="cs-CZ" b="1" dirty="0">
                <a:solidFill>
                  <a:schemeClr val="tx1">
                    <a:lumMod val="85000"/>
                    <a:lumOff val="15000"/>
                  </a:schemeClr>
                </a:solidFill>
              </a:rPr>
              <a:t> </a:t>
            </a:r>
            <a:r>
              <a:rPr lang="cs-CZ" dirty="0">
                <a:solidFill>
                  <a:schemeClr val="tx1">
                    <a:lumMod val="85000"/>
                    <a:lumOff val="15000"/>
                  </a:schemeClr>
                </a:solidFill>
              </a:rPr>
              <a:t>zahuštěno v</a:t>
            </a:r>
            <a:r>
              <a:rPr lang="cs-CZ" b="1" dirty="0">
                <a:solidFill>
                  <a:schemeClr val="tx1">
                    <a:lumMod val="85000"/>
                    <a:lumOff val="15000"/>
                  </a:schemeClr>
                </a:solidFill>
              </a:rPr>
              <a:t> </a:t>
            </a:r>
          </a:p>
          <a:p>
            <a:pPr>
              <a:buClr>
                <a:schemeClr val="accent1"/>
              </a:buClr>
              <a:buSzPct val="150000"/>
              <a:buFont typeface="Wingdings" pitchFamily="2" charset="2"/>
              <a:buNone/>
            </a:pPr>
            <a:r>
              <a:rPr lang="cs-CZ" b="1" dirty="0">
                <a:solidFill>
                  <a:schemeClr val="tx1">
                    <a:lumMod val="85000"/>
                    <a:lumOff val="15000"/>
                  </a:schemeClr>
                </a:solidFill>
              </a:rPr>
              <a:t>pouzdro</a:t>
            </a:r>
          </a:p>
          <a:p>
            <a:pPr>
              <a:buClr>
                <a:schemeClr val="accent1"/>
              </a:buClr>
              <a:buSzPct val="150000"/>
              <a:buFont typeface="Wingdings" pitchFamily="2" charset="2"/>
              <a:buNone/>
            </a:pPr>
            <a:r>
              <a:rPr lang="cs-CZ" dirty="0" err="1">
                <a:solidFill>
                  <a:schemeClr val="tx1">
                    <a:lumMod val="85000"/>
                    <a:lumOff val="15000"/>
                  </a:schemeClr>
                </a:solidFill>
              </a:rPr>
              <a:t>gl</a:t>
            </a:r>
            <a:r>
              <a:rPr lang="cs-CZ" dirty="0">
                <a:solidFill>
                  <a:schemeClr val="tx1">
                    <a:lumMod val="85000"/>
                    <a:lumOff val="15000"/>
                  </a:schemeClr>
                </a:solidFill>
              </a:rPr>
              <a:t>. </a:t>
            </a:r>
            <a:r>
              <a:rPr lang="cs-CZ" dirty="0" err="1">
                <a:solidFill>
                  <a:schemeClr val="tx1">
                    <a:lumMod val="85000"/>
                    <a:lumOff val="15000"/>
                  </a:schemeClr>
                </a:solidFill>
              </a:rPr>
              <a:t>sublingualis</a:t>
            </a:r>
            <a:r>
              <a:rPr lang="cs-CZ" dirty="0">
                <a:solidFill>
                  <a:schemeClr val="tx1">
                    <a:lumMod val="85000"/>
                    <a:lumOff val="15000"/>
                  </a:schemeClr>
                </a:solidFill>
              </a:rPr>
              <a:t> </a:t>
            </a:r>
            <a:r>
              <a:rPr lang="en-GB" dirty="0">
                <a:solidFill>
                  <a:schemeClr val="tx1">
                    <a:lumMod val="85000"/>
                    <a:lumOff val="15000"/>
                  </a:schemeClr>
                </a:solidFill>
              </a:rPr>
              <a:t>a gl. </a:t>
            </a:r>
            <a:r>
              <a:rPr lang="en-GB" dirty="0" err="1">
                <a:solidFill>
                  <a:schemeClr val="tx1">
                    <a:lumMod val="85000"/>
                    <a:lumOff val="15000"/>
                  </a:schemeClr>
                </a:solidFill>
              </a:rPr>
              <a:t>lingualis</a:t>
            </a:r>
            <a:r>
              <a:rPr lang="en-GB" dirty="0">
                <a:solidFill>
                  <a:schemeClr val="tx1">
                    <a:lumMod val="85000"/>
                    <a:lumOff val="15000"/>
                  </a:schemeClr>
                </a:solidFill>
              </a:rPr>
              <a:t> anterior</a:t>
            </a:r>
            <a:r>
              <a:rPr lang="cs-CZ" dirty="0">
                <a:solidFill>
                  <a:schemeClr val="tx1">
                    <a:lumMod val="85000"/>
                    <a:lumOff val="15000"/>
                  </a:schemeClr>
                </a:solidFill>
              </a:rPr>
              <a:t> pouzdro neúplné</a:t>
            </a:r>
          </a:p>
          <a:p>
            <a:pPr>
              <a:buClr>
                <a:schemeClr val="accent1"/>
              </a:buClr>
              <a:buSzPct val="150000"/>
              <a:buFont typeface="Wingdings" pitchFamily="2" charset="2"/>
              <a:buNone/>
            </a:pPr>
            <a:r>
              <a:rPr lang="cs-CZ" b="1" dirty="0">
                <a:solidFill>
                  <a:schemeClr val="tx1">
                    <a:lumMod val="85000"/>
                    <a:lumOff val="15000"/>
                  </a:schemeClr>
                </a:solidFill>
              </a:rPr>
              <a:t>septa </a:t>
            </a:r>
          </a:p>
          <a:p>
            <a:pPr>
              <a:buClr>
                <a:schemeClr val="accent1"/>
              </a:buClr>
              <a:buSzPct val="150000"/>
              <a:buFont typeface="Wingdings" pitchFamily="2" charset="2"/>
              <a:buNone/>
            </a:pPr>
            <a:endParaRPr lang="cs-CZ" sz="1600" b="1" dirty="0">
              <a:solidFill>
                <a:schemeClr val="tx1">
                  <a:lumMod val="85000"/>
                  <a:lumOff val="15000"/>
                </a:schemeClr>
              </a:solidFill>
            </a:endParaRPr>
          </a:p>
          <a:p>
            <a:pPr>
              <a:buClr>
                <a:schemeClr val="accent1"/>
              </a:buClr>
              <a:buSzPct val="150000"/>
              <a:buFont typeface="Wingdings" pitchFamily="2" charset="2"/>
              <a:buNone/>
            </a:pPr>
            <a:endParaRPr lang="cs-CZ" sz="1600" b="1" dirty="0">
              <a:solidFill>
                <a:schemeClr val="tx1">
                  <a:lumMod val="85000"/>
                  <a:lumOff val="15000"/>
                </a:schemeClr>
              </a:solidFill>
            </a:endParaRPr>
          </a:p>
          <a:p>
            <a:pPr>
              <a:lnSpc>
                <a:spcPct val="90000"/>
              </a:lnSpc>
              <a:spcBef>
                <a:spcPct val="50000"/>
              </a:spcBef>
              <a:buClr>
                <a:srgbClr val="FFFF00"/>
              </a:buClr>
              <a:buSzPct val="150000"/>
            </a:pPr>
            <a:r>
              <a:rPr lang="cs-CZ" sz="2400" b="1" dirty="0">
                <a:solidFill>
                  <a:schemeClr val="tx1">
                    <a:lumMod val="85000"/>
                    <a:lumOff val="15000"/>
                  </a:schemeClr>
                </a:solidFill>
              </a:rPr>
              <a:t>Ž</a:t>
            </a:r>
            <a:r>
              <a:rPr lang="en-GB" sz="2400" b="1" dirty="0" err="1">
                <a:solidFill>
                  <a:schemeClr val="tx1">
                    <a:lumMod val="85000"/>
                    <a:lumOff val="15000"/>
                  </a:schemeClr>
                </a:solidFill>
              </a:rPr>
              <a:t>lázov</a:t>
            </a:r>
            <a:r>
              <a:rPr lang="cs-CZ" sz="2400" b="1" dirty="0">
                <a:solidFill>
                  <a:schemeClr val="tx1">
                    <a:lumMod val="85000"/>
                    <a:lumOff val="15000"/>
                  </a:schemeClr>
                </a:solidFill>
              </a:rPr>
              <a:t>á tkáň (parenchym)</a:t>
            </a:r>
          </a:p>
          <a:p>
            <a:pPr>
              <a:buClr>
                <a:schemeClr val="accent1"/>
              </a:buClr>
              <a:buSzPct val="150000"/>
              <a:buFont typeface="Wingdings" pitchFamily="2" charset="2"/>
              <a:buNone/>
            </a:pPr>
            <a:endParaRPr lang="cs-CZ" b="1" dirty="0">
              <a:solidFill>
                <a:schemeClr val="tx1">
                  <a:lumMod val="85000"/>
                  <a:lumOff val="15000"/>
                </a:schemeClr>
              </a:solidFill>
            </a:endParaRPr>
          </a:p>
          <a:p>
            <a:pPr>
              <a:buClr>
                <a:schemeClr val="accent1"/>
              </a:buClr>
              <a:buSzPct val="150000"/>
              <a:buFont typeface="Wingdings" pitchFamily="2" charset="2"/>
              <a:buNone/>
            </a:pPr>
            <a:r>
              <a:rPr lang="cs-CZ" b="1" dirty="0">
                <a:solidFill>
                  <a:schemeClr val="tx1">
                    <a:lumMod val="85000"/>
                    <a:lumOff val="15000"/>
                  </a:schemeClr>
                </a:solidFill>
              </a:rPr>
              <a:t>Lalůčky </a:t>
            </a:r>
            <a:r>
              <a:rPr lang="cs-CZ" dirty="0">
                <a:solidFill>
                  <a:schemeClr val="tx1">
                    <a:lumMod val="85000"/>
                    <a:lumOff val="15000"/>
                  </a:schemeClr>
                </a:solidFill>
              </a:rPr>
              <a:t>obsahují:</a:t>
            </a:r>
          </a:p>
          <a:p>
            <a:r>
              <a:rPr lang="cs-CZ" b="1" dirty="0">
                <a:solidFill>
                  <a:schemeClr val="tx1">
                    <a:lumMod val="85000"/>
                    <a:lumOff val="15000"/>
                  </a:schemeClr>
                </a:solidFill>
              </a:rPr>
              <a:t>s</a:t>
            </a:r>
            <a:r>
              <a:rPr lang="en-GB" b="1" dirty="0" err="1">
                <a:solidFill>
                  <a:schemeClr val="tx1">
                    <a:lumMod val="85000"/>
                    <a:lumOff val="15000"/>
                  </a:schemeClr>
                </a:solidFill>
              </a:rPr>
              <a:t>ekreční</a:t>
            </a:r>
            <a:r>
              <a:rPr lang="en-GB" b="1" dirty="0">
                <a:solidFill>
                  <a:schemeClr val="tx1">
                    <a:lumMod val="85000"/>
                    <a:lumOff val="15000"/>
                  </a:schemeClr>
                </a:solidFill>
              </a:rPr>
              <a:t> </a:t>
            </a:r>
            <a:r>
              <a:rPr lang="en-GB" b="1" dirty="0" err="1">
                <a:solidFill>
                  <a:schemeClr val="tx1">
                    <a:lumMod val="85000"/>
                    <a:lumOff val="15000"/>
                  </a:schemeClr>
                </a:solidFill>
              </a:rPr>
              <a:t>oddíly</a:t>
            </a:r>
            <a:r>
              <a:rPr lang="cs-CZ" b="1" dirty="0">
                <a:solidFill>
                  <a:schemeClr val="tx1">
                    <a:lumMod val="85000"/>
                    <a:lumOff val="15000"/>
                  </a:schemeClr>
                </a:solidFill>
              </a:rPr>
              <a:t>: </a:t>
            </a:r>
            <a:r>
              <a:rPr lang="cs-CZ" dirty="0">
                <a:solidFill>
                  <a:schemeClr val="tx1">
                    <a:lumMod val="85000"/>
                    <a:lumOff val="15000"/>
                  </a:schemeClr>
                </a:solidFill>
              </a:rPr>
              <a:t>s</a:t>
            </a:r>
            <a:r>
              <a:rPr lang="en-GB" dirty="0" err="1">
                <a:solidFill>
                  <a:schemeClr val="tx1">
                    <a:lumMod val="85000"/>
                    <a:lumOff val="15000"/>
                  </a:schemeClr>
                </a:solidFill>
              </a:rPr>
              <a:t>erózní</a:t>
            </a:r>
            <a:r>
              <a:rPr lang="en-GB" dirty="0">
                <a:solidFill>
                  <a:schemeClr val="tx1">
                    <a:lumMod val="85000"/>
                    <a:lumOff val="15000"/>
                  </a:schemeClr>
                </a:solidFill>
              </a:rPr>
              <a:t> </a:t>
            </a:r>
            <a:r>
              <a:rPr lang="en-GB" dirty="0" err="1">
                <a:solidFill>
                  <a:schemeClr val="tx1">
                    <a:lumMod val="85000"/>
                    <a:lumOff val="15000"/>
                  </a:schemeClr>
                </a:solidFill>
              </a:rPr>
              <a:t>aciny</a:t>
            </a:r>
            <a:r>
              <a:rPr lang="cs-CZ" dirty="0">
                <a:solidFill>
                  <a:schemeClr val="tx1">
                    <a:lumMod val="85000"/>
                    <a:lumOff val="15000"/>
                  </a:schemeClr>
                </a:solidFill>
              </a:rPr>
              <a:t>,</a:t>
            </a:r>
            <a:r>
              <a:rPr lang="en-GB" dirty="0">
                <a:solidFill>
                  <a:schemeClr val="tx1">
                    <a:lumMod val="85000"/>
                    <a:lumOff val="15000"/>
                  </a:schemeClr>
                </a:solidFill>
              </a:rPr>
              <a:t> </a:t>
            </a:r>
            <a:r>
              <a:rPr lang="en-GB" dirty="0" err="1">
                <a:solidFill>
                  <a:schemeClr val="tx1">
                    <a:lumMod val="85000"/>
                    <a:lumOff val="15000"/>
                  </a:schemeClr>
                </a:solidFill>
              </a:rPr>
              <a:t>mucinózní</a:t>
            </a:r>
            <a:r>
              <a:rPr lang="en-GB" dirty="0">
                <a:solidFill>
                  <a:schemeClr val="tx1">
                    <a:lumMod val="85000"/>
                    <a:lumOff val="15000"/>
                  </a:schemeClr>
                </a:solidFill>
              </a:rPr>
              <a:t> </a:t>
            </a:r>
            <a:r>
              <a:rPr lang="en-GB" dirty="0" err="1">
                <a:solidFill>
                  <a:schemeClr val="tx1">
                    <a:lumMod val="85000"/>
                    <a:lumOff val="15000"/>
                  </a:schemeClr>
                </a:solidFill>
              </a:rPr>
              <a:t>tubuly</a:t>
            </a:r>
            <a:r>
              <a:rPr lang="cs-CZ" dirty="0">
                <a:solidFill>
                  <a:schemeClr val="tx1">
                    <a:lumMod val="85000"/>
                    <a:lumOff val="15000"/>
                  </a:schemeClr>
                </a:solidFill>
              </a:rPr>
              <a:t> popř. tubuly </a:t>
            </a:r>
          </a:p>
          <a:p>
            <a:r>
              <a:rPr lang="cs-CZ" dirty="0">
                <a:solidFill>
                  <a:schemeClr val="tx1">
                    <a:lumMod val="85000"/>
                    <a:lumOff val="15000"/>
                  </a:schemeClr>
                </a:solidFill>
              </a:rPr>
              <a:t>s </a:t>
            </a:r>
            <a:r>
              <a:rPr lang="cs-CZ" dirty="0" err="1">
                <a:solidFill>
                  <a:schemeClr val="tx1">
                    <a:lumMod val="85000"/>
                    <a:lumOff val="15000"/>
                  </a:schemeClr>
                </a:solidFill>
              </a:rPr>
              <a:t>Gianuzziho</a:t>
            </a:r>
            <a:r>
              <a:rPr lang="cs-CZ" dirty="0">
                <a:solidFill>
                  <a:schemeClr val="tx1">
                    <a:lumMod val="85000"/>
                    <a:lumOff val="15000"/>
                  </a:schemeClr>
                </a:solidFill>
              </a:rPr>
              <a:t> lunulami +</a:t>
            </a:r>
          </a:p>
          <a:p>
            <a:r>
              <a:rPr lang="cs-CZ" b="1" dirty="0">
                <a:solidFill>
                  <a:schemeClr val="tx1">
                    <a:lumMod val="85000"/>
                    <a:lumOff val="15000"/>
                  </a:schemeClr>
                </a:solidFill>
              </a:rPr>
              <a:t>2 oddíly</a:t>
            </a:r>
            <a:r>
              <a:rPr lang="cs-CZ" dirty="0">
                <a:solidFill>
                  <a:schemeClr val="tx1">
                    <a:lumMod val="85000"/>
                    <a:lumOff val="15000"/>
                  </a:schemeClr>
                </a:solidFill>
              </a:rPr>
              <a:t> </a:t>
            </a:r>
            <a:r>
              <a:rPr lang="cs-CZ" b="1" dirty="0">
                <a:solidFill>
                  <a:schemeClr val="tx1">
                    <a:lumMod val="85000"/>
                    <a:lumOff val="15000"/>
                  </a:schemeClr>
                </a:solidFill>
              </a:rPr>
              <a:t>vývodního systému - vsunuté a žíhané vývody </a:t>
            </a:r>
          </a:p>
          <a:p>
            <a:endParaRPr lang="cs-CZ" b="1" dirty="0">
              <a:solidFill>
                <a:schemeClr val="tx1">
                  <a:lumMod val="85000"/>
                  <a:lumOff val="15000"/>
                </a:schemeClr>
              </a:solidFill>
            </a:endParaRPr>
          </a:p>
          <a:p>
            <a:r>
              <a:rPr lang="cs-CZ" dirty="0">
                <a:solidFill>
                  <a:schemeClr val="tx1">
                    <a:lumMod val="85000"/>
                    <a:lumOff val="15000"/>
                  </a:schemeClr>
                </a:solidFill>
              </a:rPr>
              <a:t>(</a:t>
            </a:r>
            <a:r>
              <a:rPr lang="cs-CZ" dirty="0" err="1">
                <a:solidFill>
                  <a:schemeClr val="tx1">
                    <a:lumMod val="85000"/>
                    <a:lumOff val="15000"/>
                  </a:schemeClr>
                </a:solidFill>
              </a:rPr>
              <a:t>interlobulární</a:t>
            </a:r>
            <a:r>
              <a:rPr lang="cs-CZ" dirty="0">
                <a:solidFill>
                  <a:schemeClr val="tx1">
                    <a:lumMod val="85000"/>
                    <a:lumOff val="15000"/>
                  </a:schemeClr>
                </a:solidFill>
              </a:rPr>
              <a:t> a hlavní - ve vazivu sept)</a:t>
            </a:r>
            <a:endParaRPr lang="en-GB" dirty="0">
              <a:solidFill>
                <a:schemeClr val="tx1">
                  <a:lumMod val="85000"/>
                  <a:lumOff val="15000"/>
                </a:schemeClr>
              </a:solidFill>
            </a:endParaRPr>
          </a:p>
        </p:txBody>
      </p:sp>
      <p:pic>
        <p:nvPicPr>
          <p:cNvPr id="7171" name="Picture 3" descr="Figure_114"/>
          <p:cNvPicPr>
            <a:picLocks noChangeAspect="1" noChangeArrowheads="1"/>
          </p:cNvPicPr>
          <p:nvPr/>
        </p:nvPicPr>
        <p:blipFill>
          <a:blip r:embed="rId2" cstate="print"/>
          <a:srcRect t="18373"/>
          <a:stretch>
            <a:fillRect/>
          </a:stretch>
        </p:blipFill>
        <p:spPr bwMode="auto">
          <a:xfrm>
            <a:off x="7042660" y="673100"/>
            <a:ext cx="4795837" cy="3190875"/>
          </a:xfrm>
          <a:prstGeom prst="rect">
            <a:avLst/>
          </a:prstGeom>
          <a:noFill/>
          <a:ln w="9525">
            <a:noFill/>
            <a:miter lim="800000"/>
            <a:headEnd/>
            <a:tailEnd/>
          </a:ln>
        </p:spPr>
      </p:pic>
      <p:pic>
        <p:nvPicPr>
          <p:cNvPr id="7172" name="Picture 3" descr="Figure_115"/>
          <p:cNvPicPr>
            <a:picLocks noChangeAspect="1" noChangeArrowheads="1"/>
          </p:cNvPicPr>
          <p:nvPr/>
        </p:nvPicPr>
        <p:blipFill>
          <a:blip r:embed="rId3" cstate="print"/>
          <a:srcRect/>
          <a:stretch>
            <a:fillRect/>
          </a:stretch>
        </p:blipFill>
        <p:spPr bwMode="auto">
          <a:xfrm>
            <a:off x="7185534" y="2976562"/>
            <a:ext cx="4545012" cy="3765550"/>
          </a:xfrm>
          <a:prstGeom prst="rect">
            <a:avLst/>
          </a:prstGeom>
          <a:noFill/>
          <a:ln w="9525">
            <a:noFill/>
            <a:miter lim="800000"/>
            <a:headEnd/>
            <a:tailEnd/>
          </a:ln>
        </p:spPr>
      </p:pic>
      <p:sp>
        <p:nvSpPr>
          <p:cNvPr id="7173" name="Rectangle 6"/>
          <p:cNvSpPr>
            <a:spLocks noChangeArrowheads="1"/>
          </p:cNvSpPr>
          <p:nvPr/>
        </p:nvSpPr>
        <p:spPr bwMode="auto">
          <a:xfrm>
            <a:off x="2927351" y="115888"/>
            <a:ext cx="6697663" cy="523220"/>
          </a:xfrm>
          <a:prstGeom prst="rect">
            <a:avLst/>
          </a:prstGeom>
          <a:noFill/>
          <a:ln w="9525">
            <a:noFill/>
            <a:miter lim="800000"/>
            <a:headEnd/>
            <a:tailEnd/>
          </a:ln>
        </p:spPr>
        <p:txBody>
          <a:bodyPr wrap="square">
            <a:spAutoFit/>
          </a:bodyPr>
          <a:lstStyle/>
          <a:p>
            <a:pPr algn="ctr"/>
            <a:r>
              <a:rPr lang="cs-CZ" sz="2800" b="1" dirty="0">
                <a:solidFill>
                  <a:schemeClr val="tx1">
                    <a:lumMod val="85000"/>
                    <a:lumOff val="15000"/>
                  </a:schemeClr>
                </a:solidFill>
              </a:rPr>
              <a:t>Strukturní složky </a:t>
            </a:r>
            <a:r>
              <a:rPr lang="en-GB" sz="2800" b="1" dirty="0" err="1">
                <a:solidFill>
                  <a:schemeClr val="tx1">
                    <a:lumMod val="85000"/>
                    <a:lumOff val="15000"/>
                  </a:schemeClr>
                </a:solidFill>
              </a:rPr>
              <a:t>slinných</a:t>
            </a:r>
            <a:r>
              <a:rPr lang="en-GB" sz="2800" b="1" dirty="0">
                <a:solidFill>
                  <a:schemeClr val="tx1">
                    <a:lumMod val="85000"/>
                    <a:lumOff val="15000"/>
                  </a:schemeClr>
                </a:solidFill>
              </a:rPr>
              <a:t> </a:t>
            </a:r>
            <a:r>
              <a:rPr lang="en-GB" sz="2800" b="1" dirty="0" err="1">
                <a:solidFill>
                  <a:schemeClr val="tx1">
                    <a:lumMod val="85000"/>
                    <a:lumOff val="15000"/>
                  </a:schemeClr>
                </a:solidFill>
              </a:rPr>
              <a:t>žláz</a:t>
            </a:r>
            <a:endParaRPr lang="en-GB" sz="2800" b="1" dirty="0">
              <a:solidFill>
                <a:schemeClr val="tx1">
                  <a:lumMod val="85000"/>
                  <a:lumOff val="15000"/>
                </a:schemeClr>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rávící systém I - 20 Zub - schéma">
            <a:extLst>
              <a:ext uri="{FF2B5EF4-FFF2-40B4-BE49-F238E27FC236}">
                <a16:creationId xmlns:a16="http://schemas.microsoft.com/office/drawing/2014/main" id="{7C436997-EA06-405A-817A-21DB7D948706}"/>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0" y="48418"/>
            <a:ext cx="7380288" cy="676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a:extLst>
              <a:ext uri="{FF2B5EF4-FFF2-40B4-BE49-F238E27FC236}">
                <a16:creationId xmlns:a16="http://schemas.microsoft.com/office/drawing/2014/main" id="{2FC230B6-2BD5-438B-B1A1-32931749B81E}"/>
              </a:ext>
            </a:extLst>
          </p:cNvPr>
          <p:cNvSpPr txBox="1">
            <a:spLocks noChangeArrowheads="1"/>
          </p:cNvSpPr>
          <p:nvPr/>
        </p:nvSpPr>
        <p:spPr bwMode="auto">
          <a:xfrm>
            <a:off x="5976939" y="113505"/>
            <a:ext cx="6034086" cy="59093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dirty="0">
                <a:latin typeface="+mn-lt"/>
              </a:rPr>
              <a:t>TERMINOLOGIE:</a:t>
            </a:r>
          </a:p>
          <a:p>
            <a:pPr eaLnBrk="1" hangingPunct="1">
              <a:spcBef>
                <a:spcPct val="0"/>
              </a:spcBef>
              <a:buFontTx/>
              <a:buNone/>
            </a:pPr>
            <a:endParaRPr lang="cs-CZ" altLang="cs-CZ" sz="1800" dirty="0">
              <a:latin typeface="+mn-lt"/>
            </a:endParaRPr>
          </a:p>
          <a:p>
            <a:pPr eaLnBrk="1" hangingPunct="1">
              <a:spcBef>
                <a:spcPct val="0"/>
              </a:spcBef>
              <a:buFontTx/>
              <a:buNone/>
            </a:pPr>
            <a:endParaRPr lang="cs-CZ" altLang="cs-CZ" sz="1800" dirty="0">
              <a:latin typeface="+mn-lt"/>
            </a:endParaRPr>
          </a:p>
          <a:p>
            <a:pPr eaLnBrk="1" hangingPunct="1">
              <a:spcBef>
                <a:spcPct val="0"/>
              </a:spcBef>
              <a:buFontTx/>
              <a:buNone/>
            </a:pPr>
            <a:r>
              <a:rPr lang="cs-CZ" altLang="cs-CZ" sz="1800" dirty="0" err="1">
                <a:latin typeface="+mn-lt"/>
              </a:rPr>
              <a:t>Dentes</a:t>
            </a:r>
            <a:r>
              <a:rPr lang="cs-CZ" altLang="cs-CZ" sz="1800" dirty="0">
                <a:latin typeface="+mn-lt"/>
              </a:rPr>
              <a:t> decidui (</a:t>
            </a:r>
            <a:r>
              <a:rPr lang="cs-CZ" altLang="cs-CZ" sz="1800" dirty="0" err="1">
                <a:latin typeface="+mn-lt"/>
              </a:rPr>
              <a:t>lactei</a:t>
            </a:r>
            <a:r>
              <a:rPr lang="cs-CZ" altLang="cs-CZ" sz="1800" dirty="0">
                <a:latin typeface="+mn-lt"/>
              </a:rPr>
              <a:t>) 	20 </a:t>
            </a:r>
          </a:p>
          <a:p>
            <a:pPr eaLnBrk="1" hangingPunct="1">
              <a:spcBef>
                <a:spcPct val="0"/>
              </a:spcBef>
              <a:buFontTx/>
              <a:buNone/>
            </a:pPr>
            <a:r>
              <a:rPr lang="cs-CZ" altLang="cs-CZ" sz="1800" dirty="0" err="1">
                <a:latin typeface="+mn-lt"/>
              </a:rPr>
              <a:t>Dentes</a:t>
            </a:r>
            <a:r>
              <a:rPr lang="cs-CZ" altLang="cs-CZ" sz="1800" dirty="0">
                <a:latin typeface="+mn-lt"/>
              </a:rPr>
              <a:t> </a:t>
            </a:r>
            <a:r>
              <a:rPr lang="cs-CZ" altLang="cs-CZ" sz="1800" dirty="0" err="1">
                <a:latin typeface="+mn-lt"/>
              </a:rPr>
              <a:t>permanentes</a:t>
            </a:r>
            <a:r>
              <a:rPr lang="cs-CZ" altLang="cs-CZ" sz="1800" dirty="0">
                <a:latin typeface="+mn-lt"/>
              </a:rPr>
              <a:t> 	28-32</a:t>
            </a:r>
          </a:p>
          <a:p>
            <a:pPr eaLnBrk="1" hangingPunct="1">
              <a:spcBef>
                <a:spcPct val="0"/>
              </a:spcBef>
              <a:buFontTx/>
              <a:buNone/>
            </a:pPr>
            <a:endParaRPr lang="cs-CZ" altLang="cs-CZ" sz="1800" dirty="0">
              <a:latin typeface="+mn-lt"/>
            </a:endParaRPr>
          </a:p>
          <a:p>
            <a:pPr eaLnBrk="1" hangingPunct="1">
              <a:spcBef>
                <a:spcPct val="0"/>
              </a:spcBef>
              <a:buFontTx/>
              <a:buNone/>
            </a:pPr>
            <a:endParaRPr lang="cs-CZ" altLang="cs-CZ" sz="1800" dirty="0">
              <a:latin typeface="+mn-lt"/>
            </a:endParaRPr>
          </a:p>
          <a:p>
            <a:pPr eaLnBrk="1" hangingPunct="1">
              <a:spcBef>
                <a:spcPct val="0"/>
              </a:spcBef>
              <a:buFontTx/>
              <a:buNone/>
            </a:pPr>
            <a:endParaRPr lang="cs-CZ" altLang="cs-CZ" sz="1800" dirty="0">
              <a:latin typeface="+mn-lt"/>
            </a:endParaRPr>
          </a:p>
          <a:p>
            <a:pPr eaLnBrk="1" hangingPunct="1">
              <a:spcBef>
                <a:spcPct val="0"/>
              </a:spcBef>
              <a:buFontTx/>
              <a:buNone/>
            </a:pPr>
            <a:r>
              <a:rPr lang="cs-CZ" altLang="cs-CZ" sz="1800" dirty="0" err="1">
                <a:latin typeface="+mn-lt"/>
              </a:rPr>
              <a:t>Corona</a:t>
            </a:r>
            <a:r>
              <a:rPr lang="cs-CZ" altLang="cs-CZ" sz="1800" dirty="0">
                <a:latin typeface="+mn-lt"/>
              </a:rPr>
              <a:t> </a:t>
            </a:r>
            <a:r>
              <a:rPr lang="cs-CZ" altLang="cs-CZ" sz="1800" dirty="0" err="1">
                <a:latin typeface="+mn-lt"/>
              </a:rPr>
              <a:t>dentis</a:t>
            </a:r>
            <a:r>
              <a:rPr lang="cs-CZ" altLang="cs-CZ" sz="1800" dirty="0">
                <a:latin typeface="+mn-lt"/>
              </a:rPr>
              <a:t> 		(korunka)</a:t>
            </a:r>
          </a:p>
          <a:p>
            <a:pPr eaLnBrk="1" hangingPunct="1">
              <a:spcBef>
                <a:spcPct val="0"/>
              </a:spcBef>
              <a:buFontTx/>
              <a:buNone/>
            </a:pPr>
            <a:r>
              <a:rPr lang="cs-CZ" altLang="cs-CZ" sz="1800" dirty="0" err="1">
                <a:latin typeface="+mn-lt"/>
              </a:rPr>
              <a:t>Collum</a:t>
            </a:r>
            <a:r>
              <a:rPr lang="cs-CZ" altLang="cs-CZ" sz="1800" dirty="0">
                <a:latin typeface="+mn-lt"/>
              </a:rPr>
              <a:t> 			(krček)</a:t>
            </a:r>
          </a:p>
          <a:p>
            <a:pPr eaLnBrk="1" hangingPunct="1">
              <a:spcBef>
                <a:spcPct val="0"/>
              </a:spcBef>
              <a:buFontTx/>
              <a:buNone/>
            </a:pPr>
            <a:r>
              <a:rPr lang="cs-CZ" altLang="cs-CZ" sz="1800" dirty="0">
                <a:latin typeface="+mn-lt"/>
              </a:rPr>
              <a:t>Radix 			(kořen) 		1-3</a:t>
            </a:r>
          </a:p>
          <a:p>
            <a:pPr eaLnBrk="1" hangingPunct="1">
              <a:spcBef>
                <a:spcPct val="0"/>
              </a:spcBef>
              <a:buFontTx/>
              <a:buNone/>
            </a:pPr>
            <a:r>
              <a:rPr lang="cs-CZ" altLang="cs-CZ" sz="1800" dirty="0">
                <a:latin typeface="+mn-lt"/>
              </a:rPr>
              <a:t>Cavum et </a:t>
            </a:r>
            <a:r>
              <a:rPr lang="cs-CZ" altLang="cs-CZ" sz="1800" dirty="0" err="1">
                <a:latin typeface="+mn-lt"/>
              </a:rPr>
              <a:t>canalis</a:t>
            </a:r>
            <a:r>
              <a:rPr lang="cs-CZ" altLang="cs-CZ" sz="1800" dirty="0">
                <a:latin typeface="+mn-lt"/>
              </a:rPr>
              <a:t> </a:t>
            </a:r>
            <a:r>
              <a:rPr lang="cs-CZ" altLang="cs-CZ" sz="1800" dirty="0" err="1">
                <a:latin typeface="+mn-lt"/>
              </a:rPr>
              <a:t>radicis</a:t>
            </a:r>
            <a:r>
              <a:rPr lang="cs-CZ" altLang="cs-CZ" sz="1800" dirty="0">
                <a:latin typeface="+mn-lt"/>
              </a:rPr>
              <a:t> </a:t>
            </a:r>
            <a:r>
              <a:rPr lang="cs-CZ" altLang="cs-CZ" sz="1800" dirty="0" err="1">
                <a:latin typeface="+mn-lt"/>
              </a:rPr>
              <a:t>dentis</a:t>
            </a:r>
            <a:r>
              <a:rPr lang="cs-CZ" altLang="cs-CZ" sz="1800" dirty="0">
                <a:latin typeface="+mn-lt"/>
              </a:rPr>
              <a:t> (dutina a kořenový kanálek)</a:t>
            </a:r>
          </a:p>
          <a:p>
            <a:pPr eaLnBrk="1" hangingPunct="1">
              <a:spcBef>
                <a:spcPct val="0"/>
              </a:spcBef>
              <a:buFontTx/>
              <a:buNone/>
            </a:pPr>
            <a:r>
              <a:rPr lang="cs-CZ" altLang="cs-CZ" sz="1800" dirty="0">
                <a:latin typeface="+mn-lt"/>
              </a:rPr>
              <a:t>Pulpa </a:t>
            </a:r>
            <a:r>
              <a:rPr lang="cs-CZ" altLang="cs-CZ" sz="1800" dirty="0" err="1">
                <a:latin typeface="+mn-lt"/>
              </a:rPr>
              <a:t>dentis</a:t>
            </a:r>
            <a:r>
              <a:rPr lang="cs-CZ" altLang="cs-CZ" sz="1800" dirty="0">
                <a:latin typeface="+mn-lt"/>
              </a:rPr>
              <a:t> 		(dřeň)</a:t>
            </a:r>
          </a:p>
          <a:p>
            <a:pPr eaLnBrk="1" hangingPunct="1">
              <a:spcBef>
                <a:spcPct val="0"/>
              </a:spcBef>
              <a:buFontTx/>
              <a:buNone/>
            </a:pPr>
            <a:r>
              <a:rPr lang="cs-CZ" altLang="cs-CZ" sz="1800" dirty="0" err="1">
                <a:latin typeface="+mn-lt"/>
              </a:rPr>
              <a:t>Foramen</a:t>
            </a:r>
            <a:r>
              <a:rPr lang="cs-CZ" altLang="cs-CZ" sz="1800" dirty="0">
                <a:latin typeface="+mn-lt"/>
              </a:rPr>
              <a:t> </a:t>
            </a:r>
            <a:r>
              <a:rPr lang="cs-CZ" altLang="cs-CZ" sz="1800" dirty="0" err="1">
                <a:latin typeface="+mn-lt"/>
              </a:rPr>
              <a:t>apicis</a:t>
            </a:r>
            <a:r>
              <a:rPr lang="cs-CZ" altLang="cs-CZ" sz="1800" dirty="0">
                <a:latin typeface="+mn-lt"/>
              </a:rPr>
              <a:t> </a:t>
            </a:r>
            <a:r>
              <a:rPr lang="cs-CZ" altLang="cs-CZ" sz="1800" dirty="0" err="1">
                <a:latin typeface="+mn-lt"/>
              </a:rPr>
              <a:t>radicis</a:t>
            </a:r>
            <a:r>
              <a:rPr lang="cs-CZ" altLang="cs-CZ" sz="1800" dirty="0">
                <a:latin typeface="+mn-lt"/>
              </a:rPr>
              <a:t> 	(otvor na hrotu kořene)</a:t>
            </a:r>
          </a:p>
          <a:p>
            <a:pPr eaLnBrk="1" hangingPunct="1">
              <a:spcBef>
                <a:spcPct val="0"/>
              </a:spcBef>
              <a:buFontTx/>
              <a:buNone/>
            </a:pPr>
            <a:endParaRPr lang="cs-CZ" altLang="cs-CZ" sz="1800" dirty="0">
              <a:latin typeface="+mn-lt"/>
            </a:endParaRPr>
          </a:p>
          <a:p>
            <a:pPr eaLnBrk="1" hangingPunct="1">
              <a:spcBef>
                <a:spcPct val="0"/>
              </a:spcBef>
              <a:buFontTx/>
              <a:buNone/>
            </a:pPr>
            <a:r>
              <a:rPr lang="cs-CZ" altLang="cs-CZ" sz="1800" dirty="0">
                <a:latin typeface="+mn-lt"/>
              </a:rPr>
              <a:t>Alveolus 			(zubní lůžko)</a:t>
            </a:r>
          </a:p>
          <a:p>
            <a:pPr eaLnBrk="1" hangingPunct="1">
              <a:spcBef>
                <a:spcPct val="0"/>
              </a:spcBef>
              <a:buFontTx/>
              <a:buNone/>
            </a:pPr>
            <a:endParaRPr lang="cs-CZ" altLang="cs-CZ" sz="1800" dirty="0">
              <a:latin typeface="+mn-lt"/>
            </a:endParaRPr>
          </a:p>
          <a:p>
            <a:pPr eaLnBrk="1" hangingPunct="1">
              <a:spcBef>
                <a:spcPct val="0"/>
              </a:spcBef>
              <a:buFontTx/>
              <a:buNone/>
            </a:pPr>
            <a:r>
              <a:rPr lang="cs-CZ" altLang="cs-CZ" sz="1800" dirty="0" err="1">
                <a:latin typeface="+mn-lt"/>
              </a:rPr>
              <a:t>Periodontium</a:t>
            </a:r>
            <a:r>
              <a:rPr lang="cs-CZ" altLang="cs-CZ" sz="1800" dirty="0">
                <a:latin typeface="+mn-lt"/>
              </a:rPr>
              <a:t> 		(ozubice)</a:t>
            </a:r>
          </a:p>
          <a:p>
            <a:pPr eaLnBrk="1" hangingPunct="1">
              <a:spcBef>
                <a:spcPct val="0"/>
              </a:spcBef>
              <a:buFontTx/>
              <a:buNone/>
            </a:pPr>
            <a:r>
              <a:rPr lang="cs-CZ" altLang="cs-CZ" sz="1800" dirty="0">
                <a:latin typeface="+mn-lt"/>
              </a:rPr>
              <a:t>			Závěsný aparát zubu</a:t>
            </a:r>
          </a:p>
          <a:p>
            <a:pPr eaLnBrk="1" hangingPunct="1">
              <a:spcBef>
                <a:spcPct val="0"/>
              </a:spcBef>
              <a:buFontTx/>
              <a:buNone/>
            </a:pPr>
            <a:endParaRPr lang="cs-CZ" altLang="cs-CZ" sz="1800" dirty="0">
              <a:latin typeface="+mn-lt"/>
            </a:endParaRPr>
          </a:p>
          <a:p>
            <a:pPr eaLnBrk="1" hangingPunct="1">
              <a:spcBef>
                <a:spcPct val="0"/>
              </a:spcBef>
              <a:buFontTx/>
              <a:buNone/>
            </a:pPr>
            <a:endParaRPr lang="cs-CZ" altLang="cs-CZ" sz="1800" dirty="0">
              <a:latin typeface="+mn-lt"/>
            </a:endParaRPr>
          </a:p>
        </p:txBody>
      </p:sp>
      <p:sp>
        <p:nvSpPr>
          <p:cNvPr id="9220" name="Text Box 4">
            <a:extLst>
              <a:ext uri="{FF2B5EF4-FFF2-40B4-BE49-F238E27FC236}">
                <a16:creationId xmlns:a16="http://schemas.microsoft.com/office/drawing/2014/main" id="{BD9FF66A-3F73-4A47-8D36-97233496D08C}"/>
              </a:ext>
            </a:extLst>
          </p:cNvPr>
          <p:cNvSpPr txBox="1">
            <a:spLocks noChangeArrowheads="1"/>
          </p:cNvSpPr>
          <p:nvPr/>
        </p:nvSpPr>
        <p:spPr bwMode="auto">
          <a:xfrm>
            <a:off x="180975" y="159542"/>
            <a:ext cx="1835150" cy="683264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b="1" dirty="0">
                <a:latin typeface="Arial" panose="020B0604020202020204" pitchFamily="34" charset="0"/>
              </a:rPr>
              <a:t>Zub (</a:t>
            </a:r>
            <a:r>
              <a:rPr lang="cs-CZ" altLang="cs-CZ" sz="2400" b="1" dirty="0" err="1">
                <a:latin typeface="Arial" panose="020B0604020202020204" pitchFamily="34" charset="0"/>
              </a:rPr>
              <a:t>dens</a:t>
            </a:r>
            <a:r>
              <a:rPr lang="cs-CZ" altLang="cs-CZ" sz="2400" b="1" dirty="0">
                <a:latin typeface="Arial" panose="020B0604020202020204" pitchFamily="34" charset="0"/>
              </a:rPr>
              <a:t>)</a:t>
            </a: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r>
              <a:rPr lang="cs-CZ" altLang="cs-CZ" sz="1800" dirty="0">
                <a:latin typeface="Arial" panose="020B0604020202020204" pitchFamily="34" charset="0"/>
              </a:rPr>
              <a:t>    </a:t>
            </a:r>
          </a:p>
          <a:p>
            <a:pPr eaLnBrk="1" hangingPunct="1">
              <a:spcBef>
                <a:spcPct val="0"/>
              </a:spcBef>
              <a:buFontTx/>
              <a:buNone/>
            </a:pPr>
            <a:endParaRPr lang="cs-CZ" altLang="cs-CZ" sz="1800" dirty="0">
              <a:latin typeface="Arial" panose="020B0604020202020204" pitchFamily="34" charset="0"/>
            </a:endParaRPr>
          </a:p>
          <a:p>
            <a:pPr eaLnBrk="1" hangingPunct="1">
              <a:spcBef>
                <a:spcPct val="0"/>
              </a:spcBef>
              <a:buFontTx/>
              <a:buNone/>
            </a:pPr>
            <a:r>
              <a:rPr lang="cs-CZ" altLang="cs-CZ" sz="1800" dirty="0">
                <a:latin typeface="Arial" panose="020B0604020202020204" pitchFamily="34" charset="0"/>
              </a:rPr>
              <a:t>           gingiva</a:t>
            </a: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p:txBody>
      </p:sp>
      <p:sp>
        <p:nvSpPr>
          <p:cNvPr id="9221" name="Line 6">
            <a:extLst>
              <a:ext uri="{FF2B5EF4-FFF2-40B4-BE49-F238E27FC236}">
                <a16:creationId xmlns:a16="http://schemas.microsoft.com/office/drawing/2014/main" id="{413D33E1-DAE8-42A3-9EB8-309B6DB797B8}"/>
              </a:ext>
            </a:extLst>
          </p:cNvPr>
          <p:cNvSpPr>
            <a:spLocks noChangeShapeType="1"/>
          </p:cNvSpPr>
          <p:nvPr/>
        </p:nvSpPr>
        <p:spPr bwMode="auto">
          <a:xfrm>
            <a:off x="1728789" y="1748631"/>
            <a:ext cx="720725" cy="6492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F15_04"/>
          <p:cNvPicPr>
            <a:picLocks noChangeAspect="1" noChangeArrowheads="1"/>
          </p:cNvPicPr>
          <p:nvPr/>
        </p:nvPicPr>
        <p:blipFill>
          <a:blip r:embed="rId2" cstate="print">
            <a:lum bright="-10000" contrast="10000"/>
          </a:blip>
          <a:srcRect/>
          <a:stretch>
            <a:fillRect/>
          </a:stretch>
        </p:blipFill>
        <p:spPr bwMode="auto">
          <a:xfrm>
            <a:off x="6641267" y="1348522"/>
            <a:ext cx="4027487" cy="5343525"/>
          </a:xfrm>
          <a:prstGeom prst="rect">
            <a:avLst/>
          </a:prstGeom>
          <a:noFill/>
          <a:ln w="9525">
            <a:noFill/>
            <a:miter lim="800000"/>
            <a:headEnd/>
            <a:tailEnd/>
          </a:ln>
        </p:spPr>
      </p:pic>
      <p:sp>
        <p:nvSpPr>
          <p:cNvPr id="53251" name="Rectangle 4"/>
          <p:cNvSpPr>
            <a:spLocks noChangeArrowheads="1"/>
          </p:cNvSpPr>
          <p:nvPr/>
        </p:nvSpPr>
        <p:spPr bwMode="auto">
          <a:xfrm>
            <a:off x="170482" y="293752"/>
            <a:ext cx="10350764" cy="6230616"/>
          </a:xfrm>
          <a:prstGeom prst="rect">
            <a:avLst/>
          </a:prstGeom>
          <a:noFill/>
          <a:ln w="9525">
            <a:noFill/>
            <a:miter lim="800000"/>
            <a:headEnd/>
            <a:tailEnd/>
          </a:ln>
        </p:spPr>
        <p:txBody>
          <a:bodyPr wrap="square">
            <a:spAutoFit/>
          </a:bodyPr>
          <a:lstStyle/>
          <a:p>
            <a:pPr>
              <a:lnSpc>
                <a:spcPct val="150000"/>
              </a:lnSpc>
            </a:pPr>
            <a:r>
              <a:rPr lang="cs-CZ" sz="2400" dirty="0"/>
              <a:t>D</a:t>
            </a:r>
            <a:r>
              <a:rPr lang="en-GB" sz="2400" dirty="0" err="1"/>
              <a:t>utina</a:t>
            </a:r>
            <a:r>
              <a:rPr lang="cs-CZ" sz="2400" dirty="0"/>
              <a:t> </a:t>
            </a:r>
            <a:r>
              <a:rPr lang="cs-CZ" sz="2400" b="1" dirty="0" err="1"/>
              <a:t>cavitas</a:t>
            </a:r>
            <a:r>
              <a:rPr lang="cs-CZ" sz="2400" b="1" dirty="0"/>
              <a:t> </a:t>
            </a:r>
            <a:r>
              <a:rPr lang="cs-CZ" sz="2400" b="1" dirty="0" err="1"/>
              <a:t>dentis</a:t>
            </a:r>
            <a:r>
              <a:rPr lang="en-GB" sz="2400" dirty="0"/>
              <a:t> </a:t>
            </a:r>
            <a:r>
              <a:rPr lang="cs-CZ" sz="2400" dirty="0"/>
              <a:t>přecházející do </a:t>
            </a:r>
            <a:r>
              <a:rPr lang="en-GB" sz="2400" b="1" dirty="0" err="1"/>
              <a:t>canalis</a:t>
            </a:r>
            <a:r>
              <a:rPr lang="en-GB" sz="2400" b="1" dirty="0"/>
              <a:t> </a:t>
            </a:r>
            <a:r>
              <a:rPr lang="en-GB" sz="2400" b="1" dirty="0" err="1"/>
              <a:t>radicis</a:t>
            </a:r>
            <a:r>
              <a:rPr lang="en-GB" sz="2400" b="1" dirty="0"/>
              <a:t> </a:t>
            </a:r>
            <a:r>
              <a:rPr lang="en-GB" sz="2400" b="1" dirty="0" err="1"/>
              <a:t>dentis</a:t>
            </a:r>
            <a:endParaRPr lang="cs-CZ" sz="2400" b="1" dirty="0"/>
          </a:p>
          <a:p>
            <a:pPr>
              <a:lnSpc>
                <a:spcPct val="150000"/>
              </a:lnSpc>
            </a:pPr>
            <a:endParaRPr lang="cs-CZ" sz="2400" dirty="0"/>
          </a:p>
          <a:p>
            <a:pPr>
              <a:lnSpc>
                <a:spcPct val="150000"/>
              </a:lnSpc>
            </a:pPr>
            <a:endParaRPr lang="cs-CZ" sz="2400" dirty="0"/>
          </a:p>
          <a:p>
            <a:pPr>
              <a:lnSpc>
                <a:spcPct val="150000"/>
              </a:lnSpc>
            </a:pPr>
            <a:endParaRPr lang="cs-CZ" sz="2400" dirty="0"/>
          </a:p>
          <a:p>
            <a:pPr>
              <a:lnSpc>
                <a:spcPct val="150000"/>
              </a:lnSpc>
            </a:pPr>
            <a:r>
              <a:rPr lang="cs-CZ" sz="2400" b="1" dirty="0">
                <a:solidFill>
                  <a:schemeClr val="accent1"/>
                </a:solidFill>
              </a:rPr>
              <a:t>Anatomická</a:t>
            </a:r>
            <a:r>
              <a:rPr lang="cs-CZ" sz="2400" dirty="0"/>
              <a:t> vs </a:t>
            </a:r>
            <a:r>
              <a:rPr lang="cs-CZ" sz="2400" b="1" dirty="0">
                <a:solidFill>
                  <a:srgbClr val="C00000"/>
                </a:solidFill>
              </a:rPr>
              <a:t>klinická</a:t>
            </a:r>
            <a:r>
              <a:rPr lang="cs-CZ" sz="2400" dirty="0"/>
              <a:t> korunka </a:t>
            </a:r>
          </a:p>
          <a:p>
            <a:pPr>
              <a:lnSpc>
                <a:spcPct val="150000"/>
              </a:lnSpc>
            </a:pPr>
            <a:r>
              <a:rPr lang="cs-CZ" sz="2400" b="1" dirty="0">
                <a:solidFill>
                  <a:schemeClr val="accent1"/>
                </a:solidFill>
              </a:rPr>
              <a:t>Anatomický</a:t>
            </a:r>
            <a:r>
              <a:rPr lang="cs-CZ" sz="2400" dirty="0"/>
              <a:t> vs </a:t>
            </a:r>
            <a:r>
              <a:rPr lang="cs-CZ" sz="2400" b="1" dirty="0">
                <a:solidFill>
                  <a:srgbClr val="C00000"/>
                </a:solidFill>
              </a:rPr>
              <a:t>klinický</a:t>
            </a:r>
            <a:r>
              <a:rPr lang="cs-CZ" sz="2400" b="1" dirty="0"/>
              <a:t> </a:t>
            </a:r>
            <a:r>
              <a:rPr lang="cs-CZ" sz="2400" dirty="0"/>
              <a:t>kořen</a:t>
            </a:r>
          </a:p>
          <a:p>
            <a:pPr>
              <a:lnSpc>
                <a:spcPct val="150000"/>
              </a:lnSpc>
            </a:pPr>
            <a:endParaRPr lang="cs-CZ" sz="2400" dirty="0"/>
          </a:p>
          <a:p>
            <a:pPr>
              <a:lnSpc>
                <a:spcPct val="150000"/>
              </a:lnSpc>
            </a:pPr>
            <a:endParaRPr lang="cs-CZ" sz="2400" dirty="0"/>
          </a:p>
          <a:p>
            <a:pPr>
              <a:lnSpc>
                <a:spcPct val="150000"/>
              </a:lnSpc>
            </a:pPr>
            <a:r>
              <a:rPr lang="cs-CZ" sz="2400" dirty="0"/>
              <a:t>Ústí na </a:t>
            </a:r>
            <a:r>
              <a:rPr lang="en-GB" sz="2400" dirty="0"/>
              <a:t>apex</a:t>
            </a:r>
            <a:r>
              <a:rPr lang="cs-CZ" sz="2400" dirty="0"/>
              <a:t>u kořene</a:t>
            </a:r>
            <a:r>
              <a:rPr lang="en-GB" sz="2400" dirty="0"/>
              <a:t> foramen </a:t>
            </a:r>
            <a:r>
              <a:rPr lang="en-GB" sz="2400" dirty="0" err="1"/>
              <a:t>apicis</a:t>
            </a:r>
            <a:r>
              <a:rPr lang="en-GB" sz="2400" dirty="0"/>
              <a:t> </a:t>
            </a:r>
            <a:r>
              <a:rPr lang="en-GB" sz="2400" dirty="0" err="1"/>
              <a:t>radicis</a:t>
            </a:r>
            <a:r>
              <a:rPr lang="en-GB" sz="2400" dirty="0"/>
              <a:t> </a:t>
            </a:r>
            <a:r>
              <a:rPr lang="en-GB" sz="2400" dirty="0" err="1"/>
              <a:t>Dentis</a:t>
            </a:r>
            <a:endParaRPr lang="cs-CZ" sz="2400" dirty="0"/>
          </a:p>
          <a:p>
            <a:pPr>
              <a:lnSpc>
                <a:spcPct val="150000"/>
              </a:lnSpc>
            </a:pPr>
            <a:endParaRPr lang="cs-CZ" sz="2400" dirty="0"/>
          </a:p>
          <a:p>
            <a:pPr>
              <a:lnSpc>
                <a:spcPct val="80000"/>
              </a:lnSpc>
            </a:pPr>
            <a:r>
              <a:rPr lang="cs-CZ" sz="2400" b="1" dirty="0"/>
              <a:t>				</a:t>
            </a:r>
          </a:p>
          <a:p>
            <a:pPr>
              <a:lnSpc>
                <a:spcPct val="80000"/>
              </a:lnSpc>
            </a:pPr>
            <a:endParaRPr lang="en-GB" sz="2400" b="1" dirty="0"/>
          </a:p>
        </p:txBody>
      </p:sp>
      <p:cxnSp>
        <p:nvCxnSpPr>
          <p:cNvPr id="3" name="Přímá spojnice 2">
            <a:extLst>
              <a:ext uri="{FF2B5EF4-FFF2-40B4-BE49-F238E27FC236}">
                <a16:creationId xmlns:a16="http://schemas.microsoft.com/office/drawing/2014/main" id="{B518F9BB-D26C-4BE0-ADF1-C3ADC09177C8}"/>
              </a:ext>
            </a:extLst>
          </p:cNvPr>
          <p:cNvCxnSpPr/>
          <p:nvPr/>
        </p:nvCxnSpPr>
        <p:spPr>
          <a:xfrm>
            <a:off x="4757978" y="2883014"/>
            <a:ext cx="4726983" cy="0"/>
          </a:xfrm>
          <a:prstGeom prst="line">
            <a:avLst/>
          </a:prstGeom>
          <a:ln w="57150">
            <a:solidFill>
              <a:srgbClr val="C00000"/>
            </a:solidFill>
          </a:ln>
        </p:spPr>
        <p:style>
          <a:lnRef idx="3">
            <a:schemeClr val="dk1"/>
          </a:lnRef>
          <a:fillRef idx="0">
            <a:schemeClr val="dk1"/>
          </a:fillRef>
          <a:effectRef idx="2">
            <a:schemeClr val="dk1"/>
          </a:effectRef>
          <a:fontRef idx="minor">
            <a:schemeClr val="tx1"/>
          </a:fontRef>
        </p:style>
      </p:cxnSp>
      <p:cxnSp>
        <p:nvCxnSpPr>
          <p:cNvPr id="7" name="Přímá spojnice 6">
            <a:extLst>
              <a:ext uri="{FF2B5EF4-FFF2-40B4-BE49-F238E27FC236}">
                <a16:creationId xmlns:a16="http://schemas.microsoft.com/office/drawing/2014/main" id="{1B2D259D-485E-4B85-99E3-516BBD6FD81F}"/>
              </a:ext>
            </a:extLst>
          </p:cNvPr>
          <p:cNvCxnSpPr/>
          <p:nvPr/>
        </p:nvCxnSpPr>
        <p:spPr>
          <a:xfrm>
            <a:off x="4757978" y="3370700"/>
            <a:ext cx="4726983" cy="0"/>
          </a:xfrm>
          <a:prstGeom prst="line">
            <a:avLst/>
          </a:prstGeom>
          <a:ln w="57150">
            <a:solidFill>
              <a:srgbClr val="0070C0"/>
            </a:solidFill>
          </a:ln>
        </p:spPr>
        <p:style>
          <a:lnRef idx="3">
            <a:schemeClr val="dk1"/>
          </a:lnRef>
          <a:fillRef idx="0">
            <a:schemeClr val="dk1"/>
          </a:fillRef>
          <a:effectRef idx="2">
            <a:schemeClr val="dk1"/>
          </a:effectRef>
          <a:fontRef idx="minor">
            <a:schemeClr val="tx1"/>
          </a:fontRef>
        </p:style>
      </p:cxnSp>
      <p:cxnSp>
        <p:nvCxnSpPr>
          <p:cNvPr id="5" name="Přímá spojnice se šipkou 4">
            <a:extLst>
              <a:ext uri="{FF2B5EF4-FFF2-40B4-BE49-F238E27FC236}">
                <a16:creationId xmlns:a16="http://schemas.microsoft.com/office/drawing/2014/main" id="{6C8ECE16-9307-4220-8915-1CAA1C81E000}"/>
              </a:ext>
            </a:extLst>
          </p:cNvPr>
          <p:cNvCxnSpPr/>
          <p:nvPr/>
        </p:nvCxnSpPr>
        <p:spPr>
          <a:xfrm>
            <a:off x="5550734" y="5393410"/>
            <a:ext cx="2756358" cy="325465"/>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0" name="Přímá spojnice se šipkou 9">
            <a:extLst>
              <a:ext uri="{FF2B5EF4-FFF2-40B4-BE49-F238E27FC236}">
                <a16:creationId xmlns:a16="http://schemas.microsoft.com/office/drawing/2014/main" id="{BBC7A273-3EDF-423B-9E2D-02A2BFAF47FF}"/>
              </a:ext>
            </a:extLst>
          </p:cNvPr>
          <p:cNvCxnSpPr>
            <a:cxnSpLocks/>
          </p:cNvCxnSpPr>
          <p:nvPr/>
        </p:nvCxnSpPr>
        <p:spPr>
          <a:xfrm>
            <a:off x="3737400" y="1185258"/>
            <a:ext cx="4569692" cy="218544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DB585554-35AF-493B-B8F9-24C399042EE7}"/>
              </a:ext>
            </a:extLst>
          </p:cNvPr>
          <p:cNvSpPr>
            <a:spLocks noGrp="1" noChangeArrowheads="1"/>
          </p:cNvSpPr>
          <p:nvPr>
            <p:ph type="body" idx="1"/>
          </p:nvPr>
        </p:nvSpPr>
        <p:spPr>
          <a:xfrm>
            <a:off x="675580" y="1526960"/>
            <a:ext cx="10706470" cy="4497680"/>
          </a:xfrm>
        </p:spPr>
        <p:txBody>
          <a:bodyPr>
            <a:normAutofit/>
          </a:bodyPr>
          <a:lstStyle/>
          <a:p>
            <a:pPr eaLnBrk="1" hangingPunct="1">
              <a:lnSpc>
                <a:spcPct val="150000"/>
              </a:lnSpc>
            </a:pPr>
            <a:r>
              <a:rPr lang="cs-CZ" altLang="cs-CZ" sz="1800" b="1" dirty="0"/>
              <a:t>Z</a:t>
            </a:r>
            <a:r>
              <a:rPr lang="en-GB" altLang="cs-CZ" sz="1800" b="1" dirty="0" err="1"/>
              <a:t>ubní</a:t>
            </a:r>
            <a:r>
              <a:rPr lang="en-GB" altLang="cs-CZ" sz="1800" b="1" dirty="0"/>
              <a:t> </a:t>
            </a:r>
            <a:r>
              <a:rPr lang="en-GB" altLang="cs-CZ" sz="1800" b="1" dirty="0" err="1"/>
              <a:t>lůžk</a:t>
            </a:r>
            <a:r>
              <a:rPr lang="cs-CZ" altLang="cs-CZ" sz="1800" b="1" dirty="0"/>
              <a:t>o (alveolus) </a:t>
            </a:r>
            <a:r>
              <a:rPr lang="en-GB" altLang="cs-CZ" sz="1800" dirty="0" err="1"/>
              <a:t>každý</a:t>
            </a:r>
            <a:r>
              <a:rPr lang="en-GB" altLang="cs-CZ" sz="1800" dirty="0"/>
              <a:t> </a:t>
            </a:r>
            <a:r>
              <a:rPr lang="en-GB" altLang="cs-CZ" sz="1800" dirty="0" err="1"/>
              <a:t>zub</a:t>
            </a:r>
            <a:r>
              <a:rPr lang="cs-CZ" altLang="cs-CZ" sz="1800" dirty="0"/>
              <a:t> má</a:t>
            </a:r>
            <a:r>
              <a:rPr lang="en-GB" altLang="cs-CZ" sz="1800" dirty="0"/>
              <a:t> </a:t>
            </a:r>
            <a:r>
              <a:rPr lang="en-GB" altLang="cs-CZ" sz="1800" dirty="0" err="1"/>
              <a:t>samostatné</a:t>
            </a:r>
            <a:endParaRPr lang="cs-CZ" altLang="cs-CZ" sz="1800" b="1" dirty="0"/>
          </a:p>
          <a:p>
            <a:pPr eaLnBrk="1" hangingPunct="1">
              <a:lnSpc>
                <a:spcPct val="150000"/>
              </a:lnSpc>
            </a:pPr>
            <a:r>
              <a:rPr lang="cs-CZ" altLang="cs-CZ" sz="1800" b="1" dirty="0"/>
              <a:t>O</a:t>
            </a:r>
            <a:r>
              <a:rPr lang="en-GB" altLang="cs-CZ" sz="1800" b="1" dirty="0" err="1"/>
              <a:t>zubic</a:t>
            </a:r>
            <a:r>
              <a:rPr lang="cs-CZ" altLang="cs-CZ" sz="1800" b="1" dirty="0"/>
              <a:t>e (p</a:t>
            </a:r>
            <a:r>
              <a:rPr lang="en-GB" altLang="cs-CZ" sz="1800" b="1" dirty="0" err="1"/>
              <a:t>eriodontium</a:t>
            </a:r>
            <a:r>
              <a:rPr lang="cs-CZ" altLang="cs-CZ" sz="1800" b="1" dirty="0"/>
              <a:t>) -</a:t>
            </a:r>
            <a:r>
              <a:rPr lang="en-GB" altLang="cs-CZ" sz="1800" dirty="0"/>
              <a:t> </a:t>
            </a:r>
            <a:r>
              <a:rPr lang="en-GB" altLang="cs-CZ" sz="1800" dirty="0" err="1"/>
              <a:t>husté</a:t>
            </a:r>
            <a:r>
              <a:rPr lang="en-GB" altLang="cs-CZ" sz="1800" dirty="0"/>
              <a:t> </a:t>
            </a:r>
            <a:r>
              <a:rPr lang="en-GB" altLang="cs-CZ" sz="1800" dirty="0" err="1"/>
              <a:t>kolagenní</a:t>
            </a:r>
            <a:r>
              <a:rPr lang="en-GB" altLang="cs-CZ" sz="1800" dirty="0"/>
              <a:t> </a:t>
            </a:r>
            <a:r>
              <a:rPr lang="en-GB" altLang="cs-CZ" sz="1800" dirty="0" err="1"/>
              <a:t>vaziv</a:t>
            </a:r>
            <a:r>
              <a:rPr lang="cs-CZ" altLang="cs-CZ" sz="1800" dirty="0"/>
              <a:t>o, které upevňuje kořen zubu v lůžku</a:t>
            </a:r>
          </a:p>
          <a:p>
            <a:pPr eaLnBrk="1" hangingPunct="1">
              <a:lnSpc>
                <a:spcPct val="150000"/>
              </a:lnSpc>
            </a:pPr>
            <a:r>
              <a:rPr lang="cs-CZ" altLang="cs-CZ" sz="1800" b="1" dirty="0"/>
              <a:t>Z</a:t>
            </a:r>
            <a:r>
              <a:rPr lang="en-GB" altLang="cs-CZ" sz="1800" b="1" dirty="0" err="1"/>
              <a:t>ávěsn</a:t>
            </a:r>
            <a:r>
              <a:rPr lang="cs-CZ" altLang="cs-CZ" sz="1800" b="1" dirty="0"/>
              <a:t>ý</a:t>
            </a:r>
            <a:r>
              <a:rPr lang="en-GB" altLang="cs-CZ" sz="1800" b="1" dirty="0"/>
              <a:t> </a:t>
            </a:r>
            <a:r>
              <a:rPr lang="en-GB" altLang="cs-CZ" sz="1800" b="1" dirty="0" err="1"/>
              <a:t>aparát</a:t>
            </a:r>
            <a:r>
              <a:rPr lang="en-GB" altLang="cs-CZ" sz="1800" b="1" dirty="0"/>
              <a:t> </a:t>
            </a:r>
            <a:r>
              <a:rPr lang="en-GB" altLang="cs-CZ" sz="1800" b="1" dirty="0" err="1"/>
              <a:t>zubu</a:t>
            </a:r>
            <a:r>
              <a:rPr lang="cs-CZ" altLang="cs-CZ" sz="1800" dirty="0"/>
              <a:t> = o</a:t>
            </a:r>
            <a:r>
              <a:rPr lang="en-GB" altLang="cs-CZ" sz="1800" dirty="0" err="1"/>
              <a:t>zubice</a:t>
            </a:r>
            <a:r>
              <a:rPr lang="en-GB" altLang="cs-CZ" sz="1800" dirty="0"/>
              <a:t> </a:t>
            </a:r>
            <a:r>
              <a:rPr lang="cs-CZ" altLang="cs-CZ" sz="1800" dirty="0"/>
              <a:t>+</a:t>
            </a:r>
            <a:r>
              <a:rPr lang="en-GB" altLang="cs-CZ" sz="1800" dirty="0"/>
              <a:t> cement </a:t>
            </a:r>
            <a:r>
              <a:rPr lang="en-GB" altLang="cs-CZ" sz="1800" dirty="0" err="1"/>
              <a:t>zubního</a:t>
            </a:r>
            <a:r>
              <a:rPr lang="en-GB" altLang="cs-CZ" sz="1800" dirty="0"/>
              <a:t> </a:t>
            </a:r>
            <a:r>
              <a:rPr lang="en-GB" altLang="cs-CZ" sz="1800" dirty="0" err="1"/>
              <a:t>kořene</a:t>
            </a:r>
            <a:r>
              <a:rPr lang="en-GB" altLang="cs-CZ" sz="1800" dirty="0"/>
              <a:t> </a:t>
            </a:r>
            <a:r>
              <a:rPr lang="cs-CZ" altLang="cs-CZ" sz="1800" dirty="0"/>
              <a:t>+</a:t>
            </a:r>
            <a:r>
              <a:rPr lang="en-GB" altLang="cs-CZ" sz="1800" dirty="0"/>
              <a:t> </a:t>
            </a:r>
            <a:r>
              <a:rPr lang="en-GB" altLang="cs-CZ" sz="1800" dirty="0" err="1"/>
              <a:t>stěn</a:t>
            </a:r>
            <a:r>
              <a:rPr lang="cs-CZ" altLang="cs-CZ" sz="1800" dirty="0"/>
              <a:t>a</a:t>
            </a:r>
            <a:r>
              <a:rPr lang="en-GB" altLang="cs-CZ" sz="1800" dirty="0"/>
              <a:t> </a:t>
            </a:r>
            <a:r>
              <a:rPr lang="en-GB" altLang="cs-CZ" sz="1800" dirty="0" err="1"/>
              <a:t>zubního</a:t>
            </a:r>
            <a:r>
              <a:rPr lang="en-GB" altLang="cs-CZ" sz="1800" dirty="0"/>
              <a:t> </a:t>
            </a:r>
            <a:r>
              <a:rPr lang="en-GB" altLang="cs-CZ" sz="1800" dirty="0" err="1"/>
              <a:t>lůžka</a:t>
            </a:r>
            <a:r>
              <a:rPr lang="cs-CZ" altLang="cs-CZ" sz="1800" dirty="0"/>
              <a:t> tvoří </a:t>
            </a:r>
            <a:r>
              <a:rPr lang="en-GB" altLang="cs-CZ" sz="1800" dirty="0" err="1"/>
              <a:t>anatomicko-funkční</a:t>
            </a:r>
            <a:r>
              <a:rPr lang="en-GB" altLang="cs-CZ" sz="1800" dirty="0"/>
              <a:t> </a:t>
            </a:r>
            <a:r>
              <a:rPr lang="en-GB" altLang="cs-CZ" sz="1800" dirty="0" err="1"/>
              <a:t>celek</a:t>
            </a:r>
            <a:r>
              <a:rPr lang="cs-CZ" altLang="cs-CZ" sz="1800" dirty="0"/>
              <a:t> </a:t>
            </a:r>
            <a:endParaRPr lang="cs-CZ" altLang="cs-CZ" sz="1800" b="1" dirty="0"/>
          </a:p>
          <a:p>
            <a:pPr eaLnBrk="1" hangingPunct="1">
              <a:lnSpc>
                <a:spcPct val="150000"/>
              </a:lnSpc>
            </a:pPr>
            <a:r>
              <a:rPr lang="cs-CZ" altLang="cs-CZ" sz="1800" dirty="0"/>
              <a:t>Závěsný aparát odděluje od dutiny ústní </a:t>
            </a:r>
            <a:r>
              <a:rPr lang="cs-CZ" altLang="cs-CZ" sz="1800" b="1" dirty="0"/>
              <a:t>dáseň (gingiva)</a:t>
            </a:r>
            <a:r>
              <a:rPr lang="cs-CZ" altLang="cs-CZ" sz="1800" dirty="0"/>
              <a:t>,</a:t>
            </a:r>
            <a:r>
              <a:rPr lang="cs-CZ" altLang="cs-CZ" sz="1800" b="1" dirty="0"/>
              <a:t> </a:t>
            </a:r>
            <a:r>
              <a:rPr lang="cs-CZ" altLang="cs-CZ" sz="1800" dirty="0"/>
              <a:t>která pevně přirůstá k povrchu krčku zubu a vytváří kolem něj</a:t>
            </a:r>
            <a:r>
              <a:rPr lang="cs-CZ" altLang="cs-CZ" sz="1800" b="1" dirty="0"/>
              <a:t> </a:t>
            </a:r>
            <a:r>
              <a:rPr lang="cs-CZ" altLang="cs-CZ" sz="1800" b="1" dirty="0" err="1"/>
              <a:t>Gottliebovu</a:t>
            </a:r>
            <a:r>
              <a:rPr lang="cs-CZ" altLang="cs-CZ" sz="1800" b="1" dirty="0"/>
              <a:t> epitelovou těsnící manžetu</a:t>
            </a:r>
          </a:p>
          <a:p>
            <a:pPr eaLnBrk="1" hangingPunct="1">
              <a:lnSpc>
                <a:spcPct val="150000"/>
              </a:lnSpc>
            </a:pPr>
            <a:r>
              <a:rPr lang="cs-CZ" altLang="cs-CZ" sz="1800" b="1" dirty="0"/>
              <a:t>P</a:t>
            </a:r>
            <a:r>
              <a:rPr lang="en-GB" altLang="cs-CZ" sz="1800" b="1" dirty="0" err="1"/>
              <a:t>arodont</a:t>
            </a:r>
            <a:r>
              <a:rPr lang="cs-CZ" altLang="cs-CZ" sz="1800" b="1" dirty="0"/>
              <a:t> = </a:t>
            </a:r>
            <a:r>
              <a:rPr lang="cs-CZ" altLang="cs-CZ" sz="1800" dirty="0"/>
              <a:t> </a:t>
            </a:r>
            <a:r>
              <a:rPr lang="en-GB" altLang="cs-CZ" sz="1800" dirty="0" err="1"/>
              <a:t>závěsn</a:t>
            </a:r>
            <a:r>
              <a:rPr lang="cs-CZ" altLang="cs-CZ" sz="1800" dirty="0"/>
              <a:t>ý</a:t>
            </a:r>
            <a:r>
              <a:rPr lang="en-GB" altLang="cs-CZ" sz="1800" dirty="0"/>
              <a:t> </a:t>
            </a:r>
            <a:r>
              <a:rPr lang="cs-CZ" altLang="cs-CZ" sz="1800" dirty="0"/>
              <a:t>aparát</a:t>
            </a:r>
            <a:r>
              <a:rPr lang="en-GB" altLang="cs-CZ" sz="1800" dirty="0"/>
              <a:t> </a:t>
            </a:r>
            <a:r>
              <a:rPr lang="en-GB" altLang="cs-CZ" sz="1800" dirty="0" err="1"/>
              <a:t>zubu</a:t>
            </a:r>
            <a:r>
              <a:rPr lang="cs-CZ" altLang="cs-CZ" sz="1800" dirty="0"/>
              <a:t> +</a:t>
            </a:r>
            <a:r>
              <a:rPr lang="en-GB" altLang="cs-CZ" sz="1800" dirty="0"/>
              <a:t> </a:t>
            </a:r>
            <a:r>
              <a:rPr lang="en-GB" altLang="cs-CZ" sz="1800" dirty="0" err="1"/>
              <a:t>dáseň</a:t>
            </a:r>
            <a:endParaRPr lang="cs-CZ" altLang="cs-CZ" sz="1800" dirty="0"/>
          </a:p>
          <a:p>
            <a:pPr eaLnBrk="1" hangingPunct="1">
              <a:lnSpc>
                <a:spcPct val="150000"/>
              </a:lnSpc>
              <a:buFontTx/>
              <a:buNone/>
            </a:pPr>
            <a:endParaRPr lang="cs-CZ" altLang="cs-CZ" sz="1800" dirty="0"/>
          </a:p>
        </p:txBody>
      </p:sp>
      <p:sp>
        <p:nvSpPr>
          <p:cNvPr id="3" name="Rectangle 4">
            <a:extLst>
              <a:ext uri="{FF2B5EF4-FFF2-40B4-BE49-F238E27FC236}">
                <a16:creationId xmlns:a16="http://schemas.microsoft.com/office/drawing/2014/main" id="{B954632F-79DC-43DB-991F-86EEC15F7E63}"/>
              </a:ext>
            </a:extLst>
          </p:cNvPr>
          <p:cNvSpPr>
            <a:spLocks noChangeArrowheads="1"/>
          </p:cNvSpPr>
          <p:nvPr/>
        </p:nvSpPr>
        <p:spPr bwMode="auto">
          <a:xfrm>
            <a:off x="926237" y="417313"/>
            <a:ext cx="10205156" cy="1569660"/>
          </a:xfrm>
          <a:prstGeom prst="rect">
            <a:avLst/>
          </a:prstGeom>
          <a:noFill/>
          <a:ln w="9525">
            <a:noFill/>
            <a:miter lim="800000"/>
            <a:headEnd/>
            <a:tailEnd/>
          </a:ln>
        </p:spPr>
        <p:txBody>
          <a:bodyPr wrap="square">
            <a:spAutoFit/>
          </a:bodyPr>
          <a:lstStyle/>
          <a:p>
            <a:pPr algn="ctr"/>
            <a:r>
              <a:rPr lang="cs-CZ" sz="2400" b="1" dirty="0"/>
              <a:t>Závěsný aparát zubu</a:t>
            </a:r>
            <a:endParaRPr lang="cs-CZ" sz="2400" dirty="0"/>
          </a:p>
          <a:p>
            <a:pPr algn="ctr"/>
            <a:endParaRPr lang="cs-CZ" sz="2400" b="1" dirty="0"/>
          </a:p>
          <a:p>
            <a:pPr algn="ctr"/>
            <a:r>
              <a:rPr lang="cs-CZ" sz="2400" b="1" dirty="0"/>
              <a:t>	</a:t>
            </a:r>
          </a:p>
          <a:p>
            <a:pPr algn="ctr"/>
            <a:endParaRPr lang="en-GB" sz="2400" b="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Periodontium%20No%20Label">
            <a:extLst>
              <a:ext uri="{FF2B5EF4-FFF2-40B4-BE49-F238E27FC236}">
                <a16:creationId xmlns:a16="http://schemas.microsoft.com/office/drawing/2014/main" id="{054B07F9-03CE-4778-877D-CBF7E3611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704850"/>
            <a:ext cx="8964612"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6">
            <a:extLst>
              <a:ext uri="{FF2B5EF4-FFF2-40B4-BE49-F238E27FC236}">
                <a16:creationId xmlns:a16="http://schemas.microsoft.com/office/drawing/2014/main" id="{A517C0C7-574B-4270-825F-CFD9D6BE03FE}"/>
              </a:ext>
            </a:extLst>
          </p:cNvPr>
          <p:cNvSpPr txBox="1">
            <a:spLocks noChangeArrowheads="1"/>
          </p:cNvSpPr>
          <p:nvPr/>
        </p:nvSpPr>
        <p:spPr bwMode="auto">
          <a:xfrm>
            <a:off x="1703389" y="1341438"/>
            <a:ext cx="2592387" cy="45847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3600" b="1"/>
              <a:t>periodont</a:t>
            </a:r>
          </a:p>
          <a:p>
            <a:pPr algn="ctr" eaLnBrk="1" hangingPunct="1">
              <a:spcBef>
                <a:spcPct val="0"/>
              </a:spcBef>
              <a:buFontTx/>
              <a:buNone/>
            </a:pPr>
            <a:r>
              <a:rPr lang="cs-CZ" altLang="cs-CZ" sz="2800" b="1"/>
              <a:t>(3)</a:t>
            </a:r>
          </a:p>
          <a:p>
            <a:pPr algn="ctr" eaLnBrk="1" hangingPunct="1">
              <a:spcBef>
                <a:spcPct val="0"/>
              </a:spcBef>
              <a:buFontTx/>
              <a:buNone/>
            </a:pPr>
            <a:endParaRPr lang="cs-CZ" altLang="cs-CZ" sz="3600" b="1"/>
          </a:p>
          <a:p>
            <a:pPr algn="ctr" eaLnBrk="1" hangingPunct="1">
              <a:spcBef>
                <a:spcPct val="0"/>
              </a:spcBef>
              <a:buFontTx/>
              <a:buNone/>
            </a:pPr>
            <a:r>
              <a:rPr lang="cs-CZ" altLang="cs-CZ" sz="3600" b="1"/>
              <a:t>závěsný</a:t>
            </a:r>
          </a:p>
          <a:p>
            <a:pPr algn="ctr" eaLnBrk="1" hangingPunct="1">
              <a:spcBef>
                <a:spcPct val="0"/>
              </a:spcBef>
              <a:buFontTx/>
              <a:buNone/>
            </a:pPr>
            <a:r>
              <a:rPr lang="cs-CZ" altLang="cs-CZ" sz="3600" b="1"/>
              <a:t>aparát</a:t>
            </a:r>
          </a:p>
          <a:p>
            <a:pPr algn="ctr" eaLnBrk="1" hangingPunct="1">
              <a:spcBef>
                <a:spcPct val="0"/>
              </a:spcBef>
              <a:buFontTx/>
              <a:buNone/>
            </a:pPr>
            <a:r>
              <a:rPr lang="cs-CZ" altLang="cs-CZ" sz="2800" b="1"/>
              <a:t>(2+3+4)</a:t>
            </a:r>
          </a:p>
          <a:p>
            <a:pPr algn="ctr" eaLnBrk="1" hangingPunct="1">
              <a:spcBef>
                <a:spcPct val="0"/>
              </a:spcBef>
              <a:buFontTx/>
              <a:buNone/>
            </a:pPr>
            <a:endParaRPr lang="cs-CZ" altLang="cs-CZ" sz="2800" b="1"/>
          </a:p>
          <a:p>
            <a:pPr algn="ctr" eaLnBrk="1" hangingPunct="1">
              <a:spcBef>
                <a:spcPct val="0"/>
              </a:spcBef>
              <a:buFontTx/>
              <a:buNone/>
            </a:pPr>
            <a:r>
              <a:rPr lang="cs-CZ" altLang="cs-CZ" sz="3600" b="1"/>
              <a:t>parodont</a:t>
            </a:r>
          </a:p>
          <a:p>
            <a:pPr algn="ctr" eaLnBrk="1" hangingPunct="1">
              <a:spcBef>
                <a:spcPct val="0"/>
              </a:spcBef>
              <a:buFontTx/>
              <a:buNone/>
            </a:pPr>
            <a:r>
              <a:rPr lang="cs-CZ" altLang="cs-CZ" sz="2800" b="1"/>
              <a:t>1+(2+3+4)</a:t>
            </a:r>
          </a:p>
        </p:txBody>
      </p:sp>
      <p:sp>
        <p:nvSpPr>
          <p:cNvPr id="11268" name="Text Box 7">
            <a:extLst>
              <a:ext uri="{FF2B5EF4-FFF2-40B4-BE49-F238E27FC236}">
                <a16:creationId xmlns:a16="http://schemas.microsoft.com/office/drawing/2014/main" id="{62F986A7-CEAD-4AB5-AB45-A7F56D1CD61A}"/>
              </a:ext>
            </a:extLst>
          </p:cNvPr>
          <p:cNvSpPr txBox="1">
            <a:spLocks noChangeArrowheads="1"/>
          </p:cNvSpPr>
          <p:nvPr/>
        </p:nvSpPr>
        <p:spPr bwMode="auto">
          <a:xfrm>
            <a:off x="5140326" y="1001713"/>
            <a:ext cx="1249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t>  gingiva</a:t>
            </a:r>
          </a:p>
        </p:txBody>
      </p:sp>
      <p:sp>
        <p:nvSpPr>
          <p:cNvPr id="11269" name="Text Box 8">
            <a:extLst>
              <a:ext uri="{FF2B5EF4-FFF2-40B4-BE49-F238E27FC236}">
                <a16:creationId xmlns:a16="http://schemas.microsoft.com/office/drawing/2014/main" id="{6A088302-55FE-451E-BBFC-ED0134846F5F}"/>
              </a:ext>
            </a:extLst>
          </p:cNvPr>
          <p:cNvSpPr txBox="1">
            <a:spLocks noChangeArrowheads="1"/>
          </p:cNvSpPr>
          <p:nvPr/>
        </p:nvSpPr>
        <p:spPr bwMode="auto">
          <a:xfrm>
            <a:off x="5283200" y="2441575"/>
            <a:ext cx="1214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dirty="0"/>
              <a:t>  cement</a:t>
            </a:r>
          </a:p>
        </p:txBody>
      </p:sp>
      <p:sp>
        <p:nvSpPr>
          <p:cNvPr id="11270" name="Text Box 9">
            <a:extLst>
              <a:ext uri="{FF2B5EF4-FFF2-40B4-BE49-F238E27FC236}">
                <a16:creationId xmlns:a16="http://schemas.microsoft.com/office/drawing/2014/main" id="{6D045BF5-CF5C-4F3A-88B8-AF401AEA98F9}"/>
              </a:ext>
            </a:extLst>
          </p:cNvPr>
          <p:cNvSpPr txBox="1">
            <a:spLocks noChangeArrowheads="1"/>
          </p:cNvSpPr>
          <p:nvPr/>
        </p:nvSpPr>
        <p:spPr bwMode="auto">
          <a:xfrm>
            <a:off x="5232400" y="4076701"/>
            <a:ext cx="12827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buFontTx/>
              <a:buNone/>
            </a:pPr>
            <a:r>
              <a:rPr lang="cs-CZ" altLang="cs-CZ" sz="2400"/>
              <a:t>  ozubice</a:t>
            </a:r>
          </a:p>
        </p:txBody>
      </p:sp>
      <p:sp>
        <p:nvSpPr>
          <p:cNvPr id="11271" name="Text Box 10">
            <a:extLst>
              <a:ext uri="{FF2B5EF4-FFF2-40B4-BE49-F238E27FC236}">
                <a16:creationId xmlns:a16="http://schemas.microsoft.com/office/drawing/2014/main" id="{75F07BBF-4D08-4543-8654-17FF39868D69}"/>
              </a:ext>
            </a:extLst>
          </p:cNvPr>
          <p:cNvSpPr txBox="1">
            <a:spLocks noChangeArrowheads="1"/>
          </p:cNvSpPr>
          <p:nvPr/>
        </p:nvSpPr>
        <p:spPr bwMode="auto">
          <a:xfrm>
            <a:off x="5232401" y="5445126"/>
            <a:ext cx="1350963"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buFontTx/>
              <a:buNone/>
            </a:pPr>
            <a:r>
              <a:rPr lang="cs-CZ" altLang="cs-CZ" sz="2400"/>
              <a:t>  alveolus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591845" y="249950"/>
            <a:ext cx="11008309" cy="2366032"/>
          </a:xfrm>
          <a:prstGeom prst="rect">
            <a:avLst/>
          </a:prstGeom>
          <a:noFill/>
          <a:ln w="9525">
            <a:noFill/>
            <a:miter lim="800000"/>
            <a:headEnd/>
            <a:tailEnd/>
          </a:ln>
        </p:spPr>
        <p:txBody>
          <a:bodyPr wrap="square">
            <a:spAutoFit/>
          </a:bodyPr>
          <a:lstStyle/>
          <a:p>
            <a:pPr algn="ctr">
              <a:spcBef>
                <a:spcPct val="50000"/>
              </a:spcBef>
            </a:pPr>
            <a:r>
              <a:rPr lang="cs-CZ" sz="2400" b="1" dirty="0"/>
              <a:t>Tkáně zubu</a:t>
            </a:r>
          </a:p>
          <a:p>
            <a:pPr>
              <a:spcBef>
                <a:spcPct val="50000"/>
              </a:spcBef>
            </a:pPr>
            <a:endParaRPr lang="cs-CZ" sz="1050" b="1" dirty="0"/>
          </a:p>
          <a:p>
            <a:pPr>
              <a:spcBef>
                <a:spcPct val="50000"/>
              </a:spcBef>
            </a:pPr>
            <a:r>
              <a:rPr lang="cs-CZ" b="1" dirty="0"/>
              <a:t>Sklovina 	</a:t>
            </a:r>
            <a:r>
              <a:rPr lang="cs-CZ" dirty="0"/>
              <a:t>- email, </a:t>
            </a:r>
            <a:r>
              <a:rPr lang="cs-CZ" dirty="0" err="1"/>
              <a:t>subst</a:t>
            </a:r>
            <a:r>
              <a:rPr lang="cs-CZ" dirty="0"/>
              <a:t>. </a:t>
            </a:r>
            <a:r>
              <a:rPr lang="cs-CZ" dirty="0" err="1"/>
              <a:t>adamantina</a:t>
            </a:r>
            <a:r>
              <a:rPr lang="cs-CZ" dirty="0"/>
              <a:t> (ř. </a:t>
            </a:r>
            <a:r>
              <a:rPr lang="cs-CZ" dirty="0" err="1"/>
              <a:t>adamas</a:t>
            </a:r>
            <a:r>
              <a:rPr lang="cs-CZ" dirty="0"/>
              <a:t>, </a:t>
            </a:r>
            <a:r>
              <a:rPr lang="cs-CZ" dirty="0" err="1"/>
              <a:t>adamantos</a:t>
            </a:r>
            <a:r>
              <a:rPr lang="cs-CZ" dirty="0"/>
              <a:t> = ocel diamant), </a:t>
            </a:r>
            <a:r>
              <a:rPr lang="cs-CZ" dirty="0" err="1"/>
              <a:t>substantia</a:t>
            </a:r>
            <a:r>
              <a:rPr lang="cs-CZ" dirty="0"/>
              <a:t> </a:t>
            </a:r>
            <a:r>
              <a:rPr lang="cs-CZ" dirty="0" err="1"/>
              <a:t>vitrea</a:t>
            </a:r>
            <a:r>
              <a:rPr lang="cs-CZ" dirty="0"/>
              <a:t> (lat. </a:t>
            </a:r>
            <a:r>
              <a:rPr lang="cs-CZ" dirty="0" err="1"/>
              <a:t>vitrum</a:t>
            </a:r>
            <a:r>
              <a:rPr lang="cs-CZ" dirty="0"/>
              <a:t>= sklenice)  </a:t>
            </a:r>
          </a:p>
          <a:p>
            <a:pPr>
              <a:spcBef>
                <a:spcPct val="50000"/>
              </a:spcBef>
            </a:pPr>
            <a:r>
              <a:rPr lang="cs-CZ" b="1" dirty="0"/>
              <a:t>Zubovina </a:t>
            </a:r>
            <a:r>
              <a:rPr lang="cs-CZ" dirty="0"/>
              <a:t>- dentin, </a:t>
            </a:r>
            <a:r>
              <a:rPr lang="cs-CZ" dirty="0" err="1"/>
              <a:t>substantia</a:t>
            </a:r>
            <a:r>
              <a:rPr lang="cs-CZ" dirty="0"/>
              <a:t> </a:t>
            </a:r>
            <a:r>
              <a:rPr lang="cs-CZ" dirty="0" err="1"/>
              <a:t>eburnea</a:t>
            </a:r>
            <a:r>
              <a:rPr lang="cs-CZ" dirty="0"/>
              <a:t> (l. </a:t>
            </a:r>
            <a:r>
              <a:rPr lang="cs-CZ" dirty="0" err="1"/>
              <a:t>ebur</a:t>
            </a:r>
            <a:r>
              <a:rPr lang="cs-CZ" dirty="0"/>
              <a:t> = slonovina)</a:t>
            </a:r>
          </a:p>
          <a:p>
            <a:pPr>
              <a:spcBef>
                <a:spcPct val="50000"/>
              </a:spcBef>
            </a:pPr>
            <a:r>
              <a:rPr lang="cs-CZ" b="1" dirty="0"/>
              <a:t>Cement 	</a:t>
            </a:r>
            <a:r>
              <a:rPr lang="cs-CZ" dirty="0"/>
              <a:t>- </a:t>
            </a:r>
            <a:r>
              <a:rPr lang="cs-CZ" dirty="0" err="1"/>
              <a:t>substantia</a:t>
            </a:r>
            <a:r>
              <a:rPr lang="cs-CZ" dirty="0"/>
              <a:t> </a:t>
            </a:r>
            <a:r>
              <a:rPr lang="cs-CZ" dirty="0" err="1"/>
              <a:t>ossea</a:t>
            </a:r>
            <a:r>
              <a:rPr lang="cs-CZ" dirty="0"/>
              <a:t>, </a:t>
            </a:r>
            <a:r>
              <a:rPr lang="cs-CZ" dirty="0" err="1"/>
              <a:t>crusta</a:t>
            </a:r>
            <a:r>
              <a:rPr lang="cs-CZ" dirty="0"/>
              <a:t> </a:t>
            </a:r>
            <a:r>
              <a:rPr lang="cs-CZ" dirty="0" err="1"/>
              <a:t>petrosa</a:t>
            </a:r>
            <a:endParaRPr lang="cs-CZ" dirty="0"/>
          </a:p>
          <a:p>
            <a:pPr>
              <a:spcBef>
                <a:spcPct val="50000"/>
              </a:spcBef>
            </a:pPr>
            <a:r>
              <a:rPr lang="cs-CZ" b="1" dirty="0"/>
              <a:t>Zubní dřeň </a:t>
            </a:r>
            <a:r>
              <a:rPr lang="cs-CZ" dirty="0"/>
              <a:t>- pulpa </a:t>
            </a:r>
            <a:r>
              <a:rPr lang="cs-CZ" dirty="0" err="1"/>
              <a:t>dentis</a:t>
            </a:r>
            <a:endParaRPr lang="cs-CZ" dirty="0"/>
          </a:p>
        </p:txBody>
      </p:sp>
      <p:pic>
        <p:nvPicPr>
          <p:cNvPr id="4" name="Picture 8">
            <a:extLst>
              <a:ext uri="{FF2B5EF4-FFF2-40B4-BE49-F238E27FC236}">
                <a16:creationId xmlns:a16="http://schemas.microsoft.com/office/drawing/2014/main" id="{792AF7D2-7CD3-49A0-A326-EAB8F9B046DB}"/>
              </a:ext>
            </a:extLst>
          </p:cNvPr>
          <p:cNvPicPr/>
          <p:nvPr/>
        </p:nvPicPr>
        <p:blipFill>
          <a:blip r:embed="rId2">
            <a:extLst>
              <a:ext uri="{28A0092B-C50C-407E-A947-70E740481C1C}">
                <a14:useLocalDpi xmlns:a14="http://schemas.microsoft.com/office/drawing/2010/main" val="0"/>
              </a:ext>
            </a:extLst>
          </a:blip>
          <a:stretch>
            <a:fillRect/>
          </a:stretch>
        </p:blipFill>
        <p:spPr>
          <a:xfrm>
            <a:off x="1134949" y="3237639"/>
            <a:ext cx="9300665" cy="3166224"/>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E167DE33-7F5B-455C-971B-D7270188A201}"/>
              </a:ext>
            </a:extLst>
          </p:cNvPr>
          <p:cNvSpPr>
            <a:spLocks noChangeArrowheads="1"/>
          </p:cNvSpPr>
          <p:nvPr/>
        </p:nvSpPr>
        <p:spPr bwMode="auto">
          <a:xfrm>
            <a:off x="1915788" y="289872"/>
            <a:ext cx="8064500" cy="369332"/>
          </a:xfrm>
          <a:prstGeom prst="rect">
            <a:avLst/>
          </a:prstGeom>
          <a:noFill/>
          <a:ln w="9525">
            <a:noFill/>
            <a:miter lim="800000"/>
            <a:headEnd/>
            <a:tailEnd/>
          </a:ln>
        </p:spPr>
        <p:txBody>
          <a:bodyPr anchor="ctr">
            <a:spAutoFit/>
          </a:bodyPr>
          <a:lstStyle/>
          <a:p>
            <a:pPr algn="ctr"/>
            <a:r>
              <a:rPr lang="cs-CZ" b="1" dirty="0">
                <a:latin typeface="+mn-lt"/>
                <a:cs typeface="Tahoma" pitchFamily="34" charset="0"/>
              </a:rPr>
              <a:t>Porovnání tvrdých zubních tkání </a:t>
            </a:r>
            <a:r>
              <a:rPr lang="cs-CZ" dirty="0">
                <a:latin typeface="+mn-lt"/>
                <a:cs typeface="Tahoma" pitchFamily="34" charset="0"/>
              </a:rPr>
              <a:t>(a </a:t>
            </a:r>
            <a:r>
              <a:rPr lang="en-GB" dirty="0" err="1">
                <a:latin typeface="+mn-lt"/>
                <a:ea typeface="Times New Roman" pitchFamily="18" charset="0"/>
                <a:cs typeface="Tahoma" pitchFamily="34" charset="0"/>
              </a:rPr>
              <a:t>lamelózní</a:t>
            </a:r>
            <a:r>
              <a:rPr lang="en-GB" dirty="0">
                <a:latin typeface="+mn-lt"/>
                <a:ea typeface="Times New Roman" pitchFamily="18" charset="0"/>
                <a:cs typeface="Tahoma" pitchFamily="34" charset="0"/>
              </a:rPr>
              <a:t> </a:t>
            </a:r>
            <a:r>
              <a:rPr lang="en-GB" dirty="0" err="1">
                <a:latin typeface="+mn-lt"/>
                <a:ea typeface="Times New Roman" pitchFamily="18" charset="0"/>
                <a:cs typeface="Tahoma" pitchFamily="34" charset="0"/>
              </a:rPr>
              <a:t>kost</a:t>
            </a:r>
            <a:r>
              <a:rPr lang="cs-CZ" dirty="0">
                <a:latin typeface="+mn-lt"/>
                <a:cs typeface="Tahoma" pitchFamily="34" charset="0"/>
              </a:rPr>
              <a:t>i)</a:t>
            </a:r>
            <a:endParaRPr lang="en-GB" dirty="0">
              <a:latin typeface="+mn-lt"/>
            </a:endParaRPr>
          </a:p>
        </p:txBody>
      </p:sp>
      <p:graphicFrame>
        <p:nvGraphicFramePr>
          <p:cNvPr id="8" name="Group 55">
            <a:extLst>
              <a:ext uri="{FF2B5EF4-FFF2-40B4-BE49-F238E27FC236}">
                <a16:creationId xmlns:a16="http://schemas.microsoft.com/office/drawing/2014/main" id="{DEA76614-5C20-45E0-B4C8-E3058ABC215C}"/>
              </a:ext>
            </a:extLst>
          </p:cNvPr>
          <p:cNvGraphicFramePr>
            <a:graphicFrameLocks noGrp="1"/>
          </p:cNvGraphicFramePr>
          <p:nvPr>
            <p:extLst>
              <p:ext uri="{D42A27DB-BD31-4B8C-83A1-F6EECF244321}">
                <p14:modId xmlns:p14="http://schemas.microsoft.com/office/powerpoint/2010/main" val="1484407087"/>
              </p:ext>
            </p:extLst>
          </p:nvPr>
        </p:nvGraphicFramePr>
        <p:xfrm>
          <a:off x="1537963" y="853951"/>
          <a:ext cx="8839200" cy="5696458"/>
        </p:xfrm>
        <a:graphic>
          <a:graphicData uri="http://schemas.openxmlformats.org/drawingml/2006/table">
            <a:tbl>
              <a:tblPr/>
              <a:tblGrid>
                <a:gridCol w="1889795">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961183">
                  <a:extLst>
                    <a:ext uri="{9D8B030D-6E8A-4147-A177-3AD203B41FA5}">
                      <a16:colId xmlns:a16="http://schemas.microsoft.com/office/drawing/2014/main" val="20002"/>
                    </a:ext>
                  </a:extLst>
                </a:gridCol>
                <a:gridCol w="1774825">
                  <a:extLst>
                    <a:ext uri="{9D8B030D-6E8A-4147-A177-3AD203B41FA5}">
                      <a16:colId xmlns:a16="http://schemas.microsoft.com/office/drawing/2014/main" val="20003"/>
                    </a:ext>
                  </a:extLst>
                </a:gridCol>
                <a:gridCol w="1773237">
                  <a:extLst>
                    <a:ext uri="{9D8B030D-6E8A-4147-A177-3AD203B41FA5}">
                      <a16:colId xmlns:a16="http://schemas.microsoft.com/office/drawing/2014/main" val="20004"/>
                    </a:ext>
                  </a:extLst>
                </a:gridCol>
              </a:tblGrid>
              <a:tr h="406400">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i="0" u="none" strike="noStrike" cap="none" normalizeH="0" baseline="0" dirty="0">
                        <a:ln>
                          <a:noFill/>
                        </a:ln>
                        <a:solidFill>
                          <a:schemeClr val="tx1"/>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161616"/>
                          </a:solidFill>
                          <a:effectLst/>
                          <a:latin typeface="+mn-lt"/>
                          <a:ea typeface="Times New Roman" pitchFamily="18" charset="0"/>
                          <a:cs typeface="Tahoma" pitchFamily="34" charset="0"/>
                        </a:rPr>
                        <a:t>sklovina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161616"/>
                          </a:solidFill>
                          <a:effectLst/>
                          <a:latin typeface="+mn-lt"/>
                          <a:ea typeface="Times New Roman" pitchFamily="18" charset="0"/>
                          <a:cs typeface="Tahoma" pitchFamily="34" charset="0"/>
                        </a:rPr>
                        <a:t>zubovina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rgbClr val="161616"/>
                          </a:solidFill>
                          <a:effectLst/>
                          <a:latin typeface="+mn-lt"/>
                          <a:ea typeface="Times New Roman" pitchFamily="18" charset="0"/>
                          <a:cs typeface="Tahoma" pitchFamily="34" charset="0"/>
                        </a:rPr>
                        <a:t>cement</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err="1">
                          <a:ln>
                            <a:noFill/>
                          </a:ln>
                          <a:solidFill>
                            <a:srgbClr val="161616"/>
                          </a:solidFill>
                          <a:effectLst/>
                          <a:latin typeface="+mn-lt"/>
                          <a:ea typeface="Times New Roman" pitchFamily="18" charset="0"/>
                          <a:cs typeface="Tahoma" pitchFamily="34" charset="0"/>
                        </a:rPr>
                        <a:t>lamelózní</a:t>
                      </a:r>
                      <a:r>
                        <a:rPr kumimoji="0" lang="en-GB" sz="1600" b="1" i="0" u="none" strike="noStrike" cap="none" normalizeH="0" baseline="0" dirty="0">
                          <a:ln>
                            <a:noFill/>
                          </a:ln>
                          <a:solidFill>
                            <a:srgbClr val="161616"/>
                          </a:solidFill>
                          <a:effectLst/>
                          <a:latin typeface="+mn-lt"/>
                          <a:ea typeface="Times New Roman" pitchFamily="18" charset="0"/>
                          <a:cs typeface="Tahoma" pitchFamily="34" charset="0"/>
                        </a:rPr>
                        <a:t> </a:t>
                      </a:r>
                      <a:r>
                        <a:rPr kumimoji="0" lang="en-GB" sz="1600" b="1" i="0" u="none" strike="noStrike" cap="none" normalizeH="0" baseline="0" dirty="0" err="1">
                          <a:ln>
                            <a:noFill/>
                          </a:ln>
                          <a:solidFill>
                            <a:srgbClr val="161616"/>
                          </a:solidFill>
                          <a:effectLst/>
                          <a:latin typeface="+mn-lt"/>
                          <a:ea typeface="Times New Roman" pitchFamily="18" charset="0"/>
                          <a:cs typeface="Tahoma" pitchFamily="34" charset="0"/>
                        </a:rPr>
                        <a:t>kost</a:t>
                      </a:r>
                      <a:r>
                        <a:rPr kumimoji="0" lang="en-GB" sz="1600" b="1" i="0" u="none" strike="noStrike" cap="none" normalizeH="0" baseline="0" dirty="0">
                          <a:ln>
                            <a:noFill/>
                          </a:ln>
                          <a:solidFill>
                            <a:srgbClr val="161616"/>
                          </a:solidFill>
                          <a:effectLst/>
                          <a:latin typeface="+mn-lt"/>
                          <a:ea typeface="Times New Roman" pitchFamily="18" charset="0"/>
                          <a:cs typeface="Tahoma"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err="1">
                          <a:ln>
                            <a:noFill/>
                          </a:ln>
                          <a:solidFill>
                            <a:schemeClr val="tx1"/>
                          </a:solidFill>
                          <a:effectLst/>
                          <a:latin typeface="+mn-lt"/>
                          <a:ea typeface="Times New Roman" pitchFamily="18" charset="0"/>
                          <a:cs typeface="Tahoma" pitchFamily="34" charset="0"/>
                        </a:rPr>
                        <a:t>barva</a:t>
                      </a:r>
                      <a:endParaRPr kumimoji="0" lang="en-GB" sz="1600" b="0" i="0" u="none" strike="noStrike" cap="none" normalizeH="0" baseline="0" dirty="0">
                        <a:ln>
                          <a:noFill/>
                        </a:ln>
                        <a:solidFill>
                          <a:schemeClr val="tx1"/>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b</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ílá</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(až namodralá)</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rgbClr val="161616"/>
                          </a:solidFill>
                          <a:effectLst/>
                          <a:latin typeface="+mn-lt"/>
                          <a:ea typeface="Times New Roman" pitchFamily="18" charset="0"/>
                          <a:cs typeface="Tahoma" pitchFamily="34" charset="0"/>
                        </a:rPr>
                        <a:t>slonová kost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err="1">
                          <a:ln>
                            <a:noFill/>
                          </a:ln>
                          <a:solidFill>
                            <a:srgbClr val="161616"/>
                          </a:solidFill>
                          <a:effectLst/>
                          <a:latin typeface="+mn-lt"/>
                          <a:cs typeface="Times New Roman" pitchFamily="18" charset="0"/>
                        </a:rPr>
                        <a:t>žl</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utoh</a:t>
                      </a:r>
                      <a:r>
                        <a:rPr kumimoji="0" lang="cs-CZ" sz="1600" b="0" i="0" u="none" strike="noStrike" cap="none" normalizeH="0" baseline="0" dirty="0" err="1">
                          <a:ln>
                            <a:noFill/>
                          </a:ln>
                          <a:solidFill>
                            <a:srgbClr val="161616"/>
                          </a:solidFill>
                          <a:effectLst/>
                          <a:latin typeface="+mn-lt"/>
                          <a:ea typeface="Times New Roman" pitchFamily="18" charset="0"/>
                          <a:cs typeface="Tahoma" pitchFamily="34" charset="0"/>
                        </a:rPr>
                        <a:t>nědá</a:t>
                      </a:r>
                      <a:endParaRPr kumimoji="0" lang="en-GB" sz="1600" b="0" i="0" u="none" strike="noStrike" cap="none" normalizeH="0" baseline="0" dirty="0">
                        <a:ln>
                          <a:noFill/>
                        </a:ln>
                        <a:solidFill>
                          <a:srgbClr val="161616"/>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err="1">
                          <a:ln>
                            <a:noFill/>
                          </a:ln>
                          <a:solidFill>
                            <a:srgbClr val="161616"/>
                          </a:solidFill>
                          <a:effectLst/>
                          <a:latin typeface="+mn-lt"/>
                          <a:cs typeface="Times New Roman" pitchFamily="18" charset="0"/>
                        </a:rPr>
                        <a:t>žl</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utoh</a:t>
                      </a:r>
                      <a:r>
                        <a:rPr kumimoji="0" lang="cs-CZ" sz="1600" b="0" i="0" u="none" strike="noStrike" cap="none" normalizeH="0" baseline="0" dirty="0">
                          <a:ln>
                            <a:noFill/>
                          </a:ln>
                          <a:solidFill>
                            <a:srgbClr val="161616"/>
                          </a:solidFill>
                          <a:effectLst/>
                          <a:latin typeface="+mn-lt"/>
                          <a:cs typeface="Times New Roman" pitchFamily="18" charset="0"/>
                        </a:rPr>
                        <a:t>ně</a:t>
                      </a:r>
                      <a:r>
                        <a:rPr kumimoji="0" lang="en-GB" sz="1600" b="0" i="0" u="none" strike="noStrike" cap="none" normalizeH="0" baseline="0" dirty="0" err="1">
                          <a:ln>
                            <a:noFill/>
                          </a:ln>
                          <a:solidFill>
                            <a:srgbClr val="161616"/>
                          </a:solidFill>
                          <a:effectLst/>
                          <a:latin typeface="+mn-lt"/>
                          <a:cs typeface="Times New Roman" pitchFamily="18" charset="0"/>
                        </a:rPr>
                        <a:t>dá</a:t>
                      </a:r>
                      <a:endParaRPr kumimoji="0" lang="en-GB" sz="1600" b="0" i="0" u="none" strike="noStrike" cap="none" normalizeH="0" baseline="0" dirty="0">
                        <a:ln>
                          <a:noFill/>
                        </a:ln>
                        <a:solidFill>
                          <a:srgbClr val="161616"/>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406400">
                <a:tc>
                  <a:txBody>
                    <a:bodyPr/>
                    <a:lstStyle/>
                    <a:p>
                      <a:pPr marL="0" marR="0" lvl="0" indent="0" algn="l" defTabSz="914400" rtl="0" eaLnBrk="0" fontAlgn="base" latinLnBrk="0" hangingPunct="0">
                        <a:lnSpc>
                          <a:spcPct val="110000"/>
                        </a:lnSpc>
                        <a:spcBef>
                          <a:spcPct val="0"/>
                        </a:spcBef>
                        <a:spcAft>
                          <a:spcPct val="0"/>
                        </a:spcAft>
                        <a:buClrTx/>
                        <a:buSzTx/>
                        <a:buFontTx/>
                        <a:buNone/>
                        <a:tabLst/>
                      </a:pPr>
                      <a:r>
                        <a:rPr kumimoji="0" lang="en-GB" sz="1600" b="1" i="0" u="none" strike="noStrike" cap="none" normalizeH="0" baseline="0" dirty="0" err="1">
                          <a:ln>
                            <a:noFill/>
                          </a:ln>
                          <a:solidFill>
                            <a:schemeClr val="tx1"/>
                          </a:solidFill>
                          <a:effectLst/>
                          <a:latin typeface="+mn-lt"/>
                          <a:ea typeface="Times New Roman" pitchFamily="18" charset="0"/>
                          <a:cs typeface="Tahoma" pitchFamily="34" charset="0"/>
                        </a:rPr>
                        <a:t>anorganická</a:t>
                      </a:r>
                      <a:r>
                        <a:rPr kumimoji="0" lang="en-GB" sz="1600" b="1" i="0" u="none" strike="noStrike" cap="none" normalizeH="0" baseline="0" dirty="0">
                          <a:ln>
                            <a:noFill/>
                          </a:ln>
                          <a:solidFill>
                            <a:schemeClr val="tx1"/>
                          </a:solidFill>
                          <a:effectLst/>
                          <a:latin typeface="+mn-lt"/>
                          <a:ea typeface="Times New Roman" pitchFamily="18" charset="0"/>
                          <a:cs typeface="Tahoma" pitchFamily="34" charset="0"/>
                        </a:rPr>
                        <a:t> </a:t>
                      </a:r>
                      <a:r>
                        <a:rPr kumimoji="0" lang="cs-CZ" sz="1600" b="1" i="0" u="none" strike="noStrike" cap="none" normalizeH="0" baseline="0" dirty="0">
                          <a:ln>
                            <a:noFill/>
                          </a:ln>
                          <a:solidFill>
                            <a:schemeClr val="tx1"/>
                          </a:solidFill>
                          <a:effectLst/>
                          <a:latin typeface="+mn-lt"/>
                          <a:ea typeface="Times New Roman" pitchFamily="18" charset="0"/>
                          <a:cs typeface="Tahoma" pitchFamily="34" charset="0"/>
                        </a:rPr>
                        <a:t>komp. </a:t>
                      </a:r>
                      <a:r>
                        <a:rPr kumimoji="0" lang="en-GB" sz="1600" b="0" i="0" u="none" strike="noStrike" cap="none" normalizeH="0" baseline="0" dirty="0" err="1">
                          <a:ln>
                            <a:noFill/>
                          </a:ln>
                          <a:solidFill>
                            <a:schemeClr val="tx1"/>
                          </a:solidFill>
                          <a:effectLst/>
                          <a:latin typeface="+mn-lt"/>
                          <a:ea typeface="Times New Roman" pitchFamily="18" charset="0"/>
                          <a:cs typeface="Tahoma" pitchFamily="34" charset="0"/>
                        </a:rPr>
                        <a:t>váh</a:t>
                      </a:r>
                      <a:r>
                        <a:rPr kumimoji="0" lang="en-GB" sz="1600" b="0" i="0" u="none" strike="noStrike" cap="none" normalizeH="0" baseline="0" dirty="0">
                          <a:ln>
                            <a:noFill/>
                          </a:ln>
                          <a:solidFill>
                            <a:schemeClr val="tx1"/>
                          </a:solidFill>
                          <a:effectLst/>
                          <a:latin typeface="+mn-lt"/>
                          <a:ea typeface="Times New Roman" pitchFamily="18" charset="0"/>
                          <a:cs typeface="Tahoma" pitchFamily="34" charset="0"/>
                        </a:rPr>
                        <a:t>.</a:t>
                      </a:r>
                      <a:r>
                        <a:rPr kumimoji="0" lang="cs-CZ" sz="1600" b="0" i="0" u="none" strike="noStrike" cap="none" normalizeH="0" baseline="0" dirty="0">
                          <a:ln>
                            <a:noFill/>
                          </a:ln>
                          <a:solidFill>
                            <a:schemeClr val="tx1"/>
                          </a:solidFill>
                          <a:effectLst/>
                          <a:latin typeface="+mn-lt"/>
                          <a:ea typeface="Times New Roman" pitchFamily="18" charset="0"/>
                          <a:cs typeface="Tahoma" pitchFamily="34" charset="0"/>
                        </a:rPr>
                        <a:t> % (</a:t>
                      </a:r>
                      <a:r>
                        <a:rPr kumimoji="0" lang="cs-CZ" sz="1600" b="0" i="0" u="none" strike="noStrike" cap="none" normalizeH="0" baseline="0" dirty="0" err="1">
                          <a:ln>
                            <a:noFill/>
                          </a:ln>
                          <a:solidFill>
                            <a:schemeClr val="tx1"/>
                          </a:solidFill>
                          <a:effectLst/>
                          <a:latin typeface="+mn-lt"/>
                          <a:ea typeface="Times New Roman" pitchFamily="18" charset="0"/>
                          <a:cs typeface="Tahoma" pitchFamily="34" charset="0"/>
                        </a:rPr>
                        <a:t>obj</a:t>
                      </a:r>
                      <a:r>
                        <a:rPr kumimoji="0" lang="cs-CZ" sz="1600" b="0" i="0" u="none" strike="noStrike" cap="none" normalizeH="0" baseline="0" dirty="0">
                          <a:ln>
                            <a:noFill/>
                          </a:ln>
                          <a:solidFill>
                            <a:schemeClr val="tx1"/>
                          </a:solidFill>
                          <a:effectLst/>
                          <a:latin typeface="+mn-lt"/>
                          <a:ea typeface="Times New Roman" pitchFamily="18" charset="0"/>
                          <a:cs typeface="Tahoma" pitchFamily="34" charset="0"/>
                        </a:rPr>
                        <a:t>. %)</a:t>
                      </a:r>
                      <a:endParaRPr kumimoji="0" lang="en-GB" sz="1600" b="0" i="0" u="none" strike="noStrike" cap="none" normalizeH="0" baseline="0" dirty="0">
                        <a:ln>
                          <a:noFill/>
                        </a:ln>
                        <a:solidFill>
                          <a:schemeClr val="tx1"/>
                        </a:solidFill>
                        <a:effectLst/>
                        <a:latin typeface="+mn-lt"/>
                        <a:ea typeface="Times New Roman" pitchFamily="18" charset="0"/>
                        <a:cs typeface="Tahoma" pitchFamily="34" charset="0"/>
                      </a:endParaRPr>
                    </a:p>
                    <a:p>
                      <a:pPr marL="0" marR="0" lvl="0" indent="0" algn="l" defTabSz="914400" rtl="0" eaLnBrk="0" fontAlgn="base" latinLnBrk="0" hangingPunct="0">
                        <a:lnSpc>
                          <a:spcPct val="110000"/>
                        </a:lnSpc>
                        <a:spcBef>
                          <a:spcPct val="0"/>
                        </a:spcBef>
                        <a:spcAft>
                          <a:spcPct val="0"/>
                        </a:spcAft>
                        <a:buClrTx/>
                        <a:buSzTx/>
                        <a:buFontTx/>
                        <a:buNone/>
                        <a:tabLst/>
                      </a:pPr>
                      <a:r>
                        <a:rPr kumimoji="0" lang="en-GB" sz="1600" b="1" i="0" u="none" strike="noStrike" cap="none" normalizeH="0" baseline="0" dirty="0" err="1">
                          <a:ln>
                            <a:noFill/>
                          </a:ln>
                          <a:solidFill>
                            <a:schemeClr val="tx1"/>
                          </a:solidFill>
                          <a:effectLst/>
                          <a:latin typeface="+mn-lt"/>
                          <a:ea typeface="Times New Roman" pitchFamily="18" charset="0"/>
                          <a:cs typeface="Tahoma" pitchFamily="34" charset="0"/>
                        </a:rPr>
                        <a:t>organická</a:t>
                      </a:r>
                      <a:r>
                        <a:rPr kumimoji="0" lang="en-GB" sz="1600" b="1" i="0" u="none" strike="noStrike" cap="none" normalizeH="0" baseline="0" dirty="0">
                          <a:ln>
                            <a:noFill/>
                          </a:ln>
                          <a:solidFill>
                            <a:schemeClr val="tx1"/>
                          </a:solidFill>
                          <a:effectLst/>
                          <a:latin typeface="+mn-lt"/>
                          <a:ea typeface="Times New Roman" pitchFamily="18" charset="0"/>
                          <a:cs typeface="Tahoma" pitchFamily="34" charset="0"/>
                        </a:rPr>
                        <a:t> </a:t>
                      </a:r>
                      <a:r>
                        <a:rPr kumimoji="0" lang="cs-CZ" sz="1600" b="1" i="0" u="none" strike="noStrike" cap="none" normalizeH="0" baseline="0" dirty="0">
                          <a:ln>
                            <a:noFill/>
                          </a:ln>
                          <a:solidFill>
                            <a:schemeClr val="tx1"/>
                          </a:solidFill>
                          <a:effectLst/>
                          <a:latin typeface="+mn-lt"/>
                          <a:ea typeface="Times New Roman" pitchFamily="18" charset="0"/>
                          <a:cs typeface="Tahoma" pitchFamily="34" charset="0"/>
                        </a:rPr>
                        <a:t>komp. </a:t>
                      </a:r>
                    </a:p>
                    <a:p>
                      <a:pPr marL="0" marR="0" lvl="0" indent="0" algn="l" defTabSz="914400" rtl="0" eaLnBrk="0" fontAlgn="base" latinLnBrk="0" hangingPunct="0">
                        <a:lnSpc>
                          <a:spcPct val="110000"/>
                        </a:lnSpc>
                        <a:spcBef>
                          <a:spcPct val="0"/>
                        </a:spcBef>
                        <a:spcAft>
                          <a:spcPct val="0"/>
                        </a:spcAft>
                        <a:buClrTx/>
                        <a:buSzTx/>
                        <a:buFontTx/>
                        <a:buNone/>
                        <a:tabLst/>
                      </a:pPr>
                      <a:endParaRPr kumimoji="0" lang="en-GB" sz="1600" b="0" i="0" u="none" strike="noStrike" cap="none" normalizeH="0" baseline="0" dirty="0">
                        <a:ln>
                          <a:noFill/>
                        </a:ln>
                        <a:solidFill>
                          <a:schemeClr val="tx1"/>
                        </a:solidFill>
                        <a:effectLst/>
                        <a:latin typeface="+mn-lt"/>
                        <a:ea typeface="Times New Roman" pitchFamily="18" charset="0"/>
                        <a:cs typeface="Tahoma" pitchFamily="34" charset="0"/>
                      </a:endParaRPr>
                    </a:p>
                    <a:p>
                      <a:pPr marL="0" marR="0" lvl="0" indent="0" algn="l" defTabSz="914400" rtl="0" eaLnBrk="0" fontAlgn="base" latinLnBrk="0" hangingPunct="0">
                        <a:lnSpc>
                          <a:spcPct val="110000"/>
                        </a:lnSpc>
                        <a:spcBef>
                          <a:spcPct val="0"/>
                        </a:spcBef>
                        <a:spcAft>
                          <a:spcPct val="0"/>
                        </a:spcAft>
                        <a:buClrTx/>
                        <a:buSzTx/>
                        <a:buFontTx/>
                        <a:buNone/>
                        <a:tabLst/>
                      </a:pPr>
                      <a:r>
                        <a:rPr kumimoji="0" lang="en-GB" sz="1600" b="1" i="0" u="none" strike="noStrike" cap="none" normalizeH="0" baseline="0" dirty="0">
                          <a:ln>
                            <a:noFill/>
                          </a:ln>
                          <a:solidFill>
                            <a:schemeClr val="tx1"/>
                          </a:solidFill>
                          <a:effectLst/>
                          <a:latin typeface="+mn-lt"/>
                          <a:ea typeface="Times New Roman" pitchFamily="18" charset="0"/>
                          <a:cs typeface="Tahoma" pitchFamily="34" charset="0"/>
                        </a:rPr>
                        <a:t>H</a:t>
                      </a:r>
                      <a:r>
                        <a:rPr kumimoji="0" lang="en-GB" sz="1600" b="1" i="0" u="none" strike="noStrike" cap="none" normalizeH="0" baseline="-30000" dirty="0">
                          <a:ln>
                            <a:noFill/>
                          </a:ln>
                          <a:solidFill>
                            <a:schemeClr val="tx1"/>
                          </a:solidFill>
                          <a:effectLst/>
                          <a:latin typeface="+mn-lt"/>
                          <a:ea typeface="Times New Roman" pitchFamily="18" charset="0"/>
                          <a:cs typeface="Tahoma" pitchFamily="34" charset="0"/>
                        </a:rPr>
                        <a:t>2</a:t>
                      </a:r>
                      <a:r>
                        <a:rPr kumimoji="0" lang="en-GB" sz="1600" b="1" i="0" u="none" strike="noStrike" cap="none" normalizeH="0" baseline="0" dirty="0">
                          <a:ln>
                            <a:noFill/>
                          </a:ln>
                          <a:solidFill>
                            <a:schemeClr val="tx1"/>
                          </a:solidFill>
                          <a:effectLst/>
                          <a:latin typeface="+mn-lt"/>
                          <a:ea typeface="Times New Roman" pitchFamily="18" charset="0"/>
                          <a:cs typeface="Tahoma" pitchFamily="34" charset="0"/>
                        </a:rPr>
                        <a:t>0</a:t>
                      </a:r>
                      <a:endParaRPr kumimoji="0" lang="en-GB" sz="1600" b="0" i="0" u="none" strike="noStrike" cap="none" normalizeH="0" baseline="0" dirty="0">
                        <a:ln>
                          <a:noFill/>
                        </a:ln>
                        <a:solidFill>
                          <a:srgbClr val="FFFFFF"/>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9</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6 </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(8</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6</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1 (2)</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cs typeface="Tahoma" pitchFamily="34" charset="0"/>
                        </a:rPr>
                        <a:t>3</a:t>
                      </a:r>
                      <a:r>
                        <a:rPr kumimoji="0" lang="en-GB" sz="1600" b="0" i="0" u="none" strike="noStrike" cap="none" normalizeH="0" baseline="0" dirty="0">
                          <a:ln>
                            <a:noFill/>
                          </a:ln>
                          <a:solidFill>
                            <a:srgbClr val="161616"/>
                          </a:solidFill>
                          <a:effectLst/>
                          <a:latin typeface="+mn-lt"/>
                          <a:cs typeface="Times New Roman" pitchFamily="18" charset="0"/>
                        </a:rPr>
                        <a:t> (11)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70 (45)</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20 (30)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10 (25)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61 (33)</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27 (31)</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12 (36)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45 (23)</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30 (37)</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25 (40)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chemeClr val="tx1"/>
                          </a:solidFill>
                          <a:effectLst/>
                          <a:latin typeface="+mn-lt"/>
                          <a:ea typeface="Times New Roman" pitchFamily="18" charset="0"/>
                          <a:cs typeface="Tahoma" pitchFamily="34" charset="0"/>
                        </a:rPr>
                        <a:t>kolagenní vlákna</a:t>
                      </a:r>
                      <a:endParaRPr kumimoji="0" lang="en-GB" sz="1600" b="0" i="0" u="none" strike="noStrike" cap="none" normalizeH="0" baseline="0">
                        <a:ln>
                          <a:noFill/>
                        </a:ln>
                        <a:solidFill>
                          <a:schemeClr val="tx1"/>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cs typeface="Times New Roman" pitchFamily="18" charset="0"/>
                        </a:rPr>
                        <a:t> nejsou</a:t>
                      </a:r>
                      <a:endParaRPr kumimoji="0" lang="en-GB" sz="1600" b="0" i="0" u="none" strike="noStrike" cap="none" normalizeH="0" baseline="0" dirty="0">
                        <a:ln>
                          <a:noFill/>
                        </a:ln>
                        <a:solidFill>
                          <a:srgbClr val="161616"/>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ano</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 </a:t>
                      </a: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kolmo</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 </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na</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 </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dentinov</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é</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 </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tubul</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y)</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ano</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 </a:t>
                      </a: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plsť</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ano</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 </a:t>
                      </a: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v </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lamele</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 </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stejn</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á orientace)</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a:ln>
                            <a:noFill/>
                          </a:ln>
                          <a:solidFill>
                            <a:schemeClr val="tx1"/>
                          </a:solidFill>
                          <a:effectLst/>
                          <a:latin typeface="+mn-lt"/>
                          <a:cs typeface="Times New Roman" pitchFamily="18" charset="0"/>
                        </a:rPr>
                        <a:t>buňky</a:t>
                      </a:r>
                      <a:endParaRPr kumimoji="0" lang="en-GB" sz="1600" b="0" i="0" u="none" strike="noStrike" cap="none" normalizeH="0" baseline="0">
                        <a:ln>
                          <a:noFill/>
                        </a:ln>
                        <a:solidFill>
                          <a:schemeClr val="tx1"/>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rgbClr val="161616"/>
                          </a:solidFill>
                          <a:effectLst/>
                          <a:latin typeface="+mn-lt"/>
                          <a:ea typeface="Times New Roman" pitchFamily="18" charset="0"/>
                          <a:cs typeface="Tahoma" pitchFamily="34" charset="0"/>
                        </a:rPr>
                        <a:t>Ameloblasty </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(v dospělosti c</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hy</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b</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í</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kern="1200" cap="none" normalizeH="0" baseline="0" dirty="0">
                          <a:ln>
                            <a:noFill/>
                          </a:ln>
                          <a:solidFill>
                            <a:srgbClr val="161616"/>
                          </a:solidFill>
                          <a:effectLst/>
                          <a:latin typeface="+mn-lt"/>
                          <a:ea typeface="Times New Roman" pitchFamily="18" charset="0"/>
                          <a:cs typeface="Tahoma" pitchFamily="34" charset="0"/>
                        </a:rPr>
                        <a:t>O</a:t>
                      </a:r>
                      <a:r>
                        <a:rPr kumimoji="0" lang="en-GB" sz="1600" b="1" i="0" u="none" strike="noStrike" kern="1200" cap="none" normalizeH="0" baseline="0" dirty="0" err="1">
                          <a:ln>
                            <a:noFill/>
                          </a:ln>
                          <a:solidFill>
                            <a:srgbClr val="161616"/>
                          </a:solidFill>
                          <a:effectLst/>
                          <a:latin typeface="+mn-lt"/>
                          <a:ea typeface="Times New Roman" pitchFamily="18" charset="0"/>
                          <a:cs typeface="Tahoma" pitchFamily="34" charset="0"/>
                        </a:rPr>
                        <a:t>dontoblasty</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 </a:t>
                      </a: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na</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 </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pulpá</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r</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ní</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m povrchu</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 </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d</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enti</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n</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u)</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kern="1200" cap="none" normalizeH="0" baseline="0" dirty="0">
                          <a:ln>
                            <a:noFill/>
                          </a:ln>
                          <a:solidFill>
                            <a:srgbClr val="161616"/>
                          </a:solidFill>
                          <a:effectLst/>
                          <a:latin typeface="+mn-lt"/>
                          <a:ea typeface="Times New Roman" pitchFamily="18" charset="0"/>
                          <a:cs typeface="Tahoma" pitchFamily="34" charset="0"/>
                        </a:rPr>
                        <a:t>C</a:t>
                      </a:r>
                      <a:r>
                        <a:rPr kumimoji="0" lang="en-GB" sz="1600" b="1" i="0" u="none" strike="noStrike" kern="1200" cap="none" normalizeH="0" baseline="0" dirty="0" err="1">
                          <a:ln>
                            <a:noFill/>
                          </a:ln>
                          <a:solidFill>
                            <a:srgbClr val="161616"/>
                          </a:solidFill>
                          <a:effectLst/>
                          <a:latin typeface="+mn-lt"/>
                          <a:ea typeface="Times New Roman" pitchFamily="18" charset="0"/>
                          <a:cs typeface="Tahoma" pitchFamily="34" charset="0"/>
                        </a:rPr>
                        <a:t>ementoblasty</a:t>
                      </a:r>
                      <a:r>
                        <a:rPr kumimoji="0" lang="en-GB" sz="1600" b="1" i="0" u="none" strike="noStrike" kern="1200" cap="none" normalizeH="0" baseline="0" dirty="0">
                          <a:ln>
                            <a:noFill/>
                          </a:ln>
                          <a:solidFill>
                            <a:srgbClr val="161616"/>
                          </a:solidFill>
                          <a:effectLst/>
                          <a:latin typeface="+mn-lt"/>
                          <a:ea typeface="Times New Roman" pitchFamily="18" charset="0"/>
                          <a:cs typeface="Tahoma" pitchFamily="34" charset="0"/>
                        </a:rPr>
                        <a:t> </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cementocyty</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kern="1200" cap="none" normalizeH="0" baseline="0" dirty="0">
                          <a:ln>
                            <a:noFill/>
                          </a:ln>
                          <a:solidFill>
                            <a:srgbClr val="161616"/>
                          </a:solidFill>
                          <a:effectLst/>
                          <a:latin typeface="+mn-lt"/>
                          <a:ea typeface="Times New Roman" pitchFamily="18" charset="0"/>
                          <a:cs typeface="Tahoma" pitchFamily="34" charset="0"/>
                        </a:rPr>
                        <a:t>O</a:t>
                      </a:r>
                      <a:r>
                        <a:rPr kumimoji="0" lang="en-GB" sz="1600" b="1" i="0" u="none" strike="noStrike" kern="1200" cap="none" normalizeH="0" baseline="0" dirty="0" err="1">
                          <a:ln>
                            <a:noFill/>
                          </a:ln>
                          <a:solidFill>
                            <a:srgbClr val="161616"/>
                          </a:solidFill>
                          <a:effectLst/>
                          <a:latin typeface="+mn-lt"/>
                          <a:ea typeface="Times New Roman" pitchFamily="18" charset="0"/>
                          <a:cs typeface="Tahoma" pitchFamily="34" charset="0"/>
                        </a:rPr>
                        <a:t>steoblasty</a:t>
                      </a:r>
                      <a:endParaRPr kumimoji="0" lang="en-GB" sz="1600" b="1" i="0" u="none" strike="noStrike" kern="1200"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osteocyty</a:t>
                      </a:r>
                      <a:endParaRPr kumimoji="0" lang="en-GB" sz="1600" b="0" i="0" u="none" strike="noStrike" cap="none" normalizeH="0" baseline="0" dirty="0">
                        <a:ln>
                          <a:noFill/>
                        </a:ln>
                        <a:solidFill>
                          <a:srgbClr val="161616"/>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4"/>
                  </a:ext>
                </a:extLst>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chemeClr val="tx1"/>
                          </a:solidFill>
                          <a:effectLst/>
                          <a:latin typeface="+mn-lt"/>
                          <a:ea typeface="Times New Roman" pitchFamily="18" charset="0"/>
                          <a:cs typeface="Tahoma" pitchFamily="34" charset="0"/>
                        </a:rPr>
                        <a:t>krevní cévy</a:t>
                      </a:r>
                      <a:endParaRPr kumimoji="0" lang="en-GB" sz="1600" b="0" i="0" u="none" strike="noStrike" cap="none" normalizeH="0" baseline="0">
                        <a:ln>
                          <a:noFill/>
                        </a:ln>
                        <a:solidFill>
                          <a:schemeClr val="tx1"/>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rgbClr val="161616"/>
                          </a:solidFill>
                          <a:effectLst/>
                          <a:latin typeface="+mn-lt"/>
                          <a:ea typeface="Times New Roman" pitchFamily="18" charset="0"/>
                          <a:cs typeface="Tahoma" pitchFamily="34" charset="0"/>
                        </a:rPr>
                        <a:t>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kern="1200" cap="none" normalizeH="0" baseline="0" dirty="0" err="1">
                          <a:ln>
                            <a:noFill/>
                          </a:ln>
                          <a:solidFill>
                            <a:srgbClr val="161616"/>
                          </a:solidFill>
                          <a:effectLst/>
                          <a:latin typeface="+mn-lt"/>
                          <a:ea typeface="Times New Roman" pitchFamily="18" charset="0"/>
                          <a:cs typeface="Tahoma" pitchFamily="34" charset="0"/>
                        </a:rPr>
                        <a:t>ano</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 </a:t>
                      </a: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(v </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Haversových</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 </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kanálcích</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solidFill>
                          <a:effectLst/>
                          <a:latin typeface="+mn-lt"/>
                          <a:ea typeface="Times New Roman" pitchFamily="18" charset="0"/>
                          <a:cs typeface="Tahoma" pitchFamily="34" charset="0"/>
                        </a:rPr>
                        <a:t>nervy</a:t>
                      </a:r>
                      <a:endParaRPr kumimoji="0" lang="en-GB" sz="1600" b="0" i="0" u="none" strike="noStrike" cap="none" normalizeH="0" baseline="0" dirty="0">
                        <a:ln>
                          <a:noFill/>
                        </a:ln>
                        <a:solidFill>
                          <a:schemeClr val="tx1"/>
                        </a:solidFill>
                        <a:effectLst/>
                        <a:latin typeface="+mn-lt"/>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kern="1200" cap="none" normalizeH="0" baseline="0" dirty="0" err="1">
                          <a:ln>
                            <a:noFill/>
                          </a:ln>
                          <a:solidFill>
                            <a:srgbClr val="161616"/>
                          </a:solidFill>
                          <a:effectLst/>
                          <a:latin typeface="+mn-lt"/>
                          <a:ea typeface="Times New Roman" pitchFamily="18" charset="0"/>
                          <a:cs typeface="Tahoma" pitchFamily="34" charset="0"/>
                        </a:rPr>
                        <a:t>ano</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 </a:t>
                      </a:r>
                      <a:endParaRPr kumimoji="0" lang="cs-CZ" sz="1600" b="0" i="0" u="none" strike="noStrike"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penetrují do</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 </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dentinových</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 </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tubul</a:t>
                      </a:r>
                      <a:r>
                        <a:rPr kumimoji="0" lang="cs-CZ" sz="1600" b="0" i="0" u="none" strike="noStrike" cap="none" normalizeH="0" baseline="0" dirty="0">
                          <a:ln>
                            <a:noFill/>
                          </a:ln>
                          <a:solidFill>
                            <a:srgbClr val="161616"/>
                          </a:solidFill>
                          <a:effectLst/>
                          <a:latin typeface="+mn-lt"/>
                          <a:ea typeface="Times New Roman" pitchFamily="18" charset="0"/>
                          <a:cs typeface="Tahoma" pitchFamily="34" charset="0"/>
                        </a:rPr>
                        <a:t>u</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kern="1200" cap="none" normalizeH="0" baseline="0" dirty="0">
                          <a:ln>
                            <a:noFill/>
                          </a:ln>
                          <a:solidFill>
                            <a:srgbClr val="161616"/>
                          </a:solidFill>
                          <a:effectLst/>
                          <a:latin typeface="+mn-lt"/>
                          <a:ea typeface="Times New Roman" pitchFamily="18" charset="0"/>
                          <a:cs typeface="Tahoma" pitchFamily="34" charset="0"/>
                        </a:rPr>
                        <a:t>a</a:t>
                      </a:r>
                      <a:r>
                        <a:rPr kumimoji="0" lang="en-GB" sz="1600" b="1" i="0" u="none" strike="noStrike" kern="1200" cap="none" normalizeH="0" baseline="0" dirty="0">
                          <a:ln>
                            <a:noFill/>
                          </a:ln>
                          <a:solidFill>
                            <a:srgbClr val="161616"/>
                          </a:solidFill>
                          <a:effectLst/>
                          <a:latin typeface="+mn-lt"/>
                          <a:ea typeface="Times New Roman" pitchFamily="18" charset="0"/>
                          <a:cs typeface="Tahoma" pitchFamily="34" charset="0"/>
                        </a:rPr>
                        <a:t>no</a:t>
                      </a:r>
                      <a:endParaRPr kumimoji="0" lang="cs-CZ" sz="1600" b="1" i="0" u="none" strike="noStrike" kern="1200" cap="none" normalizeH="0" baseline="0" dirty="0">
                        <a:ln>
                          <a:noFill/>
                        </a:ln>
                        <a:solidFill>
                          <a:srgbClr val="161616"/>
                        </a:solidFill>
                        <a:effectLst/>
                        <a:latin typeface="+mn-lt"/>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(v </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Haversových</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 </a:t>
                      </a:r>
                      <a:r>
                        <a:rPr kumimoji="0" lang="en-GB" sz="1600" b="0" i="0" u="none" strike="noStrike" cap="none" normalizeH="0" baseline="0" dirty="0" err="1">
                          <a:ln>
                            <a:noFill/>
                          </a:ln>
                          <a:solidFill>
                            <a:srgbClr val="161616"/>
                          </a:solidFill>
                          <a:effectLst/>
                          <a:latin typeface="+mn-lt"/>
                          <a:ea typeface="Times New Roman" pitchFamily="18" charset="0"/>
                          <a:cs typeface="Tahoma" pitchFamily="34" charset="0"/>
                        </a:rPr>
                        <a:t>kanálcích</a:t>
                      </a:r>
                      <a:r>
                        <a:rPr kumimoji="0" lang="en-GB" sz="1600" b="0" i="0" u="none" strike="noStrike" cap="none" normalizeH="0" baseline="0" dirty="0">
                          <a:ln>
                            <a:noFill/>
                          </a:ln>
                          <a:solidFill>
                            <a:srgbClr val="161616"/>
                          </a:solidFill>
                          <a:effectLst/>
                          <a:latin typeface="+mn-lt"/>
                          <a:ea typeface="Times New Roman" pitchFamily="18" charset="0"/>
                          <a:cs typeface="Tahoma"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001"/>
          <p:cNvPicPr>
            <a:picLocks noChangeAspect="1" noChangeArrowheads="1"/>
          </p:cNvPicPr>
          <p:nvPr/>
        </p:nvPicPr>
        <p:blipFill>
          <a:blip r:embed="rId2" cstate="print">
            <a:lum bright="-10000" contrast="20000"/>
          </a:blip>
          <a:srcRect l="4452" r="3958"/>
          <a:stretch>
            <a:fillRect/>
          </a:stretch>
        </p:blipFill>
        <p:spPr bwMode="auto">
          <a:xfrm>
            <a:off x="5855494" y="-1"/>
            <a:ext cx="5999155" cy="6858001"/>
          </a:xfrm>
          <a:prstGeom prst="rect">
            <a:avLst/>
          </a:prstGeom>
          <a:noFill/>
          <a:ln w="9525">
            <a:noFill/>
            <a:miter lim="800000"/>
            <a:headEnd/>
            <a:tailEnd/>
          </a:ln>
        </p:spPr>
      </p:pic>
      <p:sp>
        <p:nvSpPr>
          <p:cNvPr id="8196" name="Rectangle 5"/>
          <p:cNvSpPr>
            <a:spLocks noChangeArrowheads="1"/>
          </p:cNvSpPr>
          <p:nvPr/>
        </p:nvSpPr>
        <p:spPr bwMode="auto">
          <a:xfrm>
            <a:off x="452761" y="952393"/>
            <a:ext cx="4749554" cy="3970318"/>
          </a:xfrm>
          <a:prstGeom prst="rect">
            <a:avLst/>
          </a:prstGeom>
          <a:noFill/>
          <a:ln w="9525">
            <a:noFill/>
            <a:miter lim="800000"/>
            <a:headEnd/>
            <a:tailEnd/>
          </a:ln>
        </p:spPr>
        <p:txBody>
          <a:bodyPr wrap="square">
            <a:spAutoFit/>
          </a:bodyPr>
          <a:lstStyle/>
          <a:p>
            <a:r>
              <a:rPr lang="cs-CZ" sz="2400" b="1" dirty="0">
                <a:solidFill>
                  <a:schemeClr val="tx1">
                    <a:lumMod val="85000"/>
                    <a:lumOff val="15000"/>
                  </a:schemeClr>
                </a:solidFill>
              </a:rPr>
              <a:t>Stěna sekrečních oddílů:</a:t>
            </a:r>
          </a:p>
          <a:p>
            <a:endParaRPr lang="cs-CZ" b="1" dirty="0">
              <a:solidFill>
                <a:schemeClr val="tx1">
                  <a:lumMod val="85000"/>
                  <a:lumOff val="15000"/>
                </a:schemeClr>
              </a:solidFill>
            </a:endParaRPr>
          </a:p>
          <a:p>
            <a:r>
              <a:rPr lang="cs-CZ" dirty="0">
                <a:solidFill>
                  <a:schemeClr val="tx1">
                    <a:lumMod val="85000"/>
                    <a:lumOff val="15000"/>
                  </a:schemeClr>
                </a:solidFill>
              </a:rPr>
              <a:t>- bazální membrána</a:t>
            </a:r>
          </a:p>
          <a:p>
            <a:r>
              <a:rPr lang="cs-CZ" dirty="0">
                <a:solidFill>
                  <a:schemeClr val="tx1">
                    <a:lumMod val="85000"/>
                    <a:lumOff val="15000"/>
                  </a:schemeClr>
                </a:solidFill>
              </a:rPr>
              <a:t>- </a:t>
            </a:r>
            <a:r>
              <a:rPr lang="cs-CZ" dirty="0" err="1">
                <a:solidFill>
                  <a:schemeClr val="tx1">
                    <a:lumMod val="85000"/>
                    <a:lumOff val="15000"/>
                  </a:schemeClr>
                </a:solidFill>
              </a:rPr>
              <a:t>myoepitelové</a:t>
            </a:r>
            <a:r>
              <a:rPr lang="cs-CZ" dirty="0">
                <a:solidFill>
                  <a:schemeClr val="tx1">
                    <a:lumMod val="85000"/>
                    <a:lumOff val="15000"/>
                  </a:schemeClr>
                </a:solidFill>
              </a:rPr>
              <a:t> buňky</a:t>
            </a:r>
            <a:r>
              <a:rPr lang="en-GB" dirty="0">
                <a:solidFill>
                  <a:schemeClr val="tx1">
                    <a:lumMod val="85000"/>
                    <a:lumOff val="15000"/>
                  </a:schemeClr>
                </a:solidFill>
              </a:rPr>
              <a:t> </a:t>
            </a:r>
            <a:endParaRPr lang="cs-CZ" dirty="0">
              <a:solidFill>
                <a:schemeClr val="tx1">
                  <a:lumMod val="85000"/>
                  <a:lumOff val="15000"/>
                </a:schemeClr>
              </a:solidFill>
            </a:endParaRPr>
          </a:p>
          <a:p>
            <a:r>
              <a:rPr lang="cs-CZ" dirty="0">
                <a:solidFill>
                  <a:schemeClr val="tx1">
                    <a:lumMod val="85000"/>
                    <a:lumOff val="15000"/>
                  </a:schemeClr>
                </a:solidFill>
              </a:rPr>
              <a:t>- žlázové buňky</a:t>
            </a:r>
          </a:p>
          <a:p>
            <a:endParaRPr lang="cs-CZ" dirty="0">
              <a:solidFill>
                <a:schemeClr val="tx1">
                  <a:lumMod val="85000"/>
                  <a:lumOff val="15000"/>
                </a:schemeClr>
              </a:solidFill>
            </a:endParaRPr>
          </a:p>
          <a:p>
            <a:endParaRPr lang="cs-CZ" sz="2400" dirty="0">
              <a:solidFill>
                <a:schemeClr val="tx1">
                  <a:lumMod val="85000"/>
                  <a:lumOff val="15000"/>
                </a:schemeClr>
              </a:solidFill>
            </a:endParaRPr>
          </a:p>
          <a:p>
            <a:r>
              <a:rPr lang="cs-CZ" sz="2400" b="1" dirty="0">
                <a:solidFill>
                  <a:schemeClr val="tx1">
                    <a:lumMod val="85000"/>
                    <a:lumOff val="15000"/>
                  </a:schemeClr>
                </a:solidFill>
              </a:rPr>
              <a:t>Stěna vsunutých a žíhaných vývodů:</a:t>
            </a:r>
          </a:p>
          <a:p>
            <a:endParaRPr lang="cs-CZ" b="1" dirty="0">
              <a:solidFill>
                <a:schemeClr val="tx1">
                  <a:lumMod val="85000"/>
                  <a:lumOff val="15000"/>
                </a:schemeClr>
              </a:solidFill>
            </a:endParaRPr>
          </a:p>
          <a:p>
            <a:r>
              <a:rPr lang="cs-CZ" dirty="0">
                <a:solidFill>
                  <a:schemeClr val="tx1">
                    <a:lumMod val="85000"/>
                    <a:lumOff val="15000"/>
                  </a:schemeClr>
                </a:solidFill>
              </a:rPr>
              <a:t>- bazální membrána</a:t>
            </a:r>
          </a:p>
          <a:p>
            <a:pPr>
              <a:buFontTx/>
              <a:buChar char="-"/>
            </a:pPr>
            <a:r>
              <a:rPr lang="cs-CZ" dirty="0">
                <a:solidFill>
                  <a:schemeClr val="tx1">
                    <a:lumMod val="85000"/>
                    <a:lumOff val="15000"/>
                  </a:schemeClr>
                </a:solidFill>
              </a:rPr>
              <a:t> </a:t>
            </a:r>
            <a:r>
              <a:rPr lang="cs-CZ" dirty="0" err="1">
                <a:solidFill>
                  <a:schemeClr val="tx1">
                    <a:lumMod val="85000"/>
                    <a:lumOff val="15000"/>
                  </a:schemeClr>
                </a:solidFill>
              </a:rPr>
              <a:t>myoepitelové</a:t>
            </a:r>
            <a:r>
              <a:rPr lang="cs-CZ" dirty="0">
                <a:solidFill>
                  <a:schemeClr val="tx1">
                    <a:lumMod val="85000"/>
                    <a:lumOff val="15000"/>
                  </a:schemeClr>
                </a:solidFill>
              </a:rPr>
              <a:t> buňky</a:t>
            </a:r>
            <a:r>
              <a:rPr lang="en-GB" dirty="0">
                <a:solidFill>
                  <a:schemeClr val="tx1">
                    <a:lumMod val="85000"/>
                    <a:lumOff val="15000"/>
                  </a:schemeClr>
                </a:solidFill>
              </a:rPr>
              <a:t> </a:t>
            </a:r>
            <a:r>
              <a:rPr lang="cs-CZ" dirty="0">
                <a:solidFill>
                  <a:schemeClr val="tx1">
                    <a:lumMod val="85000"/>
                    <a:lumOff val="15000"/>
                  </a:schemeClr>
                </a:solidFill>
              </a:rPr>
              <a:t>(pouze vsunuté vývody)</a:t>
            </a:r>
          </a:p>
          <a:p>
            <a:r>
              <a:rPr lang="cs-CZ" dirty="0">
                <a:solidFill>
                  <a:schemeClr val="tx1">
                    <a:lumMod val="85000"/>
                    <a:lumOff val="15000"/>
                  </a:schemeClr>
                </a:solidFill>
              </a:rPr>
              <a:t>- buňky krycího epitelu</a:t>
            </a:r>
          </a:p>
          <a:p>
            <a:endParaRPr lang="cs-CZ" dirty="0">
              <a:solidFill>
                <a:schemeClr val="tx1">
                  <a:lumMod val="85000"/>
                  <a:lumOff val="15000"/>
                </a:schemeClr>
              </a:solidFill>
            </a:endParaRPr>
          </a:p>
        </p:txBody>
      </p:sp>
      <p:sp>
        <p:nvSpPr>
          <p:cNvPr id="2" name="TextovéPole 1">
            <a:extLst>
              <a:ext uri="{FF2B5EF4-FFF2-40B4-BE49-F238E27FC236}">
                <a16:creationId xmlns:a16="http://schemas.microsoft.com/office/drawing/2014/main" id="{918BFAEA-30A9-46EC-A64A-B01676C29933}"/>
              </a:ext>
            </a:extLst>
          </p:cNvPr>
          <p:cNvSpPr txBox="1"/>
          <p:nvPr/>
        </p:nvSpPr>
        <p:spPr>
          <a:xfrm>
            <a:off x="9161756" y="692457"/>
            <a:ext cx="994299" cy="400110"/>
          </a:xfrm>
          <a:prstGeom prst="rect">
            <a:avLst/>
          </a:prstGeom>
          <a:solidFill>
            <a:schemeClr val="bg1"/>
          </a:solidFill>
        </p:spPr>
        <p:txBody>
          <a:bodyPr wrap="square" rtlCol="0">
            <a:spAutoFit/>
          </a:bodyPr>
          <a:lstStyle/>
          <a:p>
            <a:r>
              <a:rPr lang="cs-CZ" sz="2000" b="1" dirty="0">
                <a:solidFill>
                  <a:schemeClr val="tx1">
                    <a:lumMod val="85000"/>
                    <a:lumOff val="15000"/>
                  </a:schemeClr>
                </a:solidFill>
              </a:rPr>
              <a:t>tubulus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A7846B63-62EC-4537-96AD-F92930FAB6CA}"/>
              </a:ext>
            </a:extLst>
          </p:cNvPr>
          <p:cNvSpPr/>
          <p:nvPr/>
        </p:nvSpPr>
        <p:spPr>
          <a:xfrm>
            <a:off x="0" y="-18854"/>
            <a:ext cx="12192000" cy="68957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45058" name="Rectangle 8">
            <a:extLst>
              <a:ext uri="{FF2B5EF4-FFF2-40B4-BE49-F238E27FC236}">
                <a16:creationId xmlns:a16="http://schemas.microsoft.com/office/drawing/2014/main" id="{4AE9AAF2-B0D6-494A-BB79-3E6591583B28}"/>
              </a:ext>
            </a:extLst>
          </p:cNvPr>
          <p:cNvSpPr>
            <a:spLocks noChangeArrowheads="1"/>
          </p:cNvSpPr>
          <p:nvPr/>
        </p:nvSpPr>
        <p:spPr bwMode="auto">
          <a:xfrm>
            <a:off x="2351088" y="4365626"/>
            <a:ext cx="144462" cy="358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45059" name="Picture 12" descr="saliv-schem">
            <a:extLst>
              <a:ext uri="{FF2B5EF4-FFF2-40B4-BE49-F238E27FC236}">
                <a16:creationId xmlns:a16="http://schemas.microsoft.com/office/drawing/2014/main" id="{C8542096-ACF4-4A0A-8A78-03E3EA1B2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2" descr="F16_01">
            <a:extLst>
              <a:ext uri="{FF2B5EF4-FFF2-40B4-BE49-F238E27FC236}">
                <a16:creationId xmlns:a16="http://schemas.microsoft.com/office/drawing/2014/main" id="{369006A4-AF88-42A3-8A1B-5E109485F531}"/>
              </a:ext>
            </a:extLst>
          </p:cNvPr>
          <p:cNvPicPr>
            <a:picLocks noChangeAspect="1" noChangeArrowheads="1"/>
          </p:cNvPicPr>
          <p:nvPr/>
        </p:nvPicPr>
        <p:blipFill>
          <a:blip r:embed="rId3">
            <a:lum bright="-20000" contrast="1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ovéPole 2">
            <a:extLst>
              <a:ext uri="{FF2B5EF4-FFF2-40B4-BE49-F238E27FC236}">
                <a16:creationId xmlns:a16="http://schemas.microsoft.com/office/drawing/2014/main" id="{286A8BCC-5E18-4A6A-86F5-969C7044526C}"/>
              </a:ext>
            </a:extLst>
          </p:cNvPr>
          <p:cNvSpPr txBox="1">
            <a:spLocks noChangeArrowheads="1"/>
          </p:cNvSpPr>
          <p:nvPr/>
        </p:nvSpPr>
        <p:spPr bwMode="auto">
          <a:xfrm>
            <a:off x="8345963" y="6538717"/>
            <a:ext cx="1838325" cy="33813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600" dirty="0" err="1"/>
              <a:t>Mucinózní</a:t>
            </a:r>
            <a:r>
              <a:rPr lang="cs-CZ" altLang="cs-CZ" sz="1600" dirty="0"/>
              <a:t> tubulus</a:t>
            </a:r>
          </a:p>
        </p:txBody>
      </p:sp>
      <p:sp>
        <p:nvSpPr>
          <p:cNvPr id="45062" name="TextovéPole 3">
            <a:extLst>
              <a:ext uri="{FF2B5EF4-FFF2-40B4-BE49-F238E27FC236}">
                <a16:creationId xmlns:a16="http://schemas.microsoft.com/office/drawing/2014/main" id="{57928E91-44FC-4192-964C-E7FE3F66D088}"/>
              </a:ext>
            </a:extLst>
          </p:cNvPr>
          <p:cNvSpPr txBox="1">
            <a:spLocks noChangeArrowheads="1"/>
          </p:cNvSpPr>
          <p:nvPr/>
        </p:nvSpPr>
        <p:spPr bwMode="auto">
          <a:xfrm>
            <a:off x="9174162" y="1716678"/>
            <a:ext cx="1493838" cy="33813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600"/>
              <a:t>Serózní lunula</a:t>
            </a:r>
          </a:p>
        </p:txBody>
      </p:sp>
      <p:sp>
        <p:nvSpPr>
          <p:cNvPr id="45063" name="TextovéPole 6">
            <a:extLst>
              <a:ext uri="{FF2B5EF4-FFF2-40B4-BE49-F238E27FC236}">
                <a16:creationId xmlns:a16="http://schemas.microsoft.com/office/drawing/2014/main" id="{E62AC60F-98B6-4B08-BBA3-C4438FFD2447}"/>
              </a:ext>
            </a:extLst>
          </p:cNvPr>
          <p:cNvSpPr txBox="1">
            <a:spLocks noChangeArrowheads="1"/>
          </p:cNvSpPr>
          <p:nvPr/>
        </p:nvSpPr>
        <p:spPr bwMode="auto">
          <a:xfrm>
            <a:off x="1824578" y="2232027"/>
            <a:ext cx="1539875" cy="3381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600" dirty="0"/>
              <a:t>Serózní acinus</a:t>
            </a:r>
          </a:p>
        </p:txBody>
      </p:sp>
      <p:sp>
        <p:nvSpPr>
          <p:cNvPr id="45064" name="TextovéPole 7">
            <a:extLst>
              <a:ext uri="{FF2B5EF4-FFF2-40B4-BE49-F238E27FC236}">
                <a16:creationId xmlns:a16="http://schemas.microsoft.com/office/drawing/2014/main" id="{AA92CECF-E0C1-4EDB-83FC-42A41BC034A3}"/>
              </a:ext>
            </a:extLst>
          </p:cNvPr>
          <p:cNvSpPr txBox="1">
            <a:spLocks noChangeArrowheads="1"/>
          </p:cNvSpPr>
          <p:nvPr/>
        </p:nvSpPr>
        <p:spPr bwMode="auto">
          <a:xfrm>
            <a:off x="1524000" y="2864620"/>
            <a:ext cx="1517650" cy="33813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600" dirty="0"/>
              <a:t>Vsunutý vývod</a:t>
            </a:r>
          </a:p>
        </p:txBody>
      </p:sp>
      <p:sp>
        <p:nvSpPr>
          <p:cNvPr id="45065" name="TextovéPole 8">
            <a:extLst>
              <a:ext uri="{FF2B5EF4-FFF2-40B4-BE49-F238E27FC236}">
                <a16:creationId xmlns:a16="http://schemas.microsoft.com/office/drawing/2014/main" id="{A07A8F8E-30C8-4D1A-9A51-4D1A4CDEDFCD}"/>
              </a:ext>
            </a:extLst>
          </p:cNvPr>
          <p:cNvSpPr txBox="1">
            <a:spLocks noChangeArrowheads="1"/>
          </p:cNvSpPr>
          <p:nvPr/>
        </p:nvSpPr>
        <p:spPr bwMode="auto">
          <a:xfrm>
            <a:off x="3527916" y="6283899"/>
            <a:ext cx="1404938" cy="33972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600" dirty="0"/>
              <a:t>Žíhaný vývod</a:t>
            </a:r>
          </a:p>
        </p:txBody>
      </p:sp>
      <p:sp>
        <p:nvSpPr>
          <p:cNvPr id="45066" name="TextovéPole 9">
            <a:extLst>
              <a:ext uri="{FF2B5EF4-FFF2-40B4-BE49-F238E27FC236}">
                <a16:creationId xmlns:a16="http://schemas.microsoft.com/office/drawing/2014/main" id="{EA49FD0B-A11C-49AC-8B9B-CC60F94C384C}"/>
              </a:ext>
            </a:extLst>
          </p:cNvPr>
          <p:cNvSpPr txBox="1">
            <a:spLocks noChangeArrowheads="1"/>
          </p:cNvSpPr>
          <p:nvPr/>
        </p:nvSpPr>
        <p:spPr bwMode="auto">
          <a:xfrm>
            <a:off x="5693102" y="-18854"/>
            <a:ext cx="1995488" cy="3381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600"/>
              <a:t>Myoepitelové buňky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79EC4A4-A043-417C-9CF8-8CB82237092C}"/>
              </a:ext>
            </a:extLst>
          </p:cNvPr>
          <p:cNvSpPr>
            <a:spLocks noChangeArrowheads="1"/>
          </p:cNvSpPr>
          <p:nvPr/>
        </p:nvSpPr>
        <p:spPr bwMode="auto">
          <a:xfrm>
            <a:off x="1703387" y="656070"/>
            <a:ext cx="8785225" cy="646331"/>
          </a:xfrm>
          <a:prstGeom prst="rect">
            <a:avLst/>
          </a:prstGeom>
          <a:noFill/>
          <a:ln w="9525">
            <a:noFill/>
            <a:miter lim="800000"/>
            <a:headEnd/>
            <a:tailEnd/>
          </a:ln>
        </p:spPr>
        <p:txBody>
          <a:bodyPr wrap="square">
            <a:spAutoFit/>
          </a:bodyPr>
          <a:lstStyle/>
          <a:p>
            <a:pPr algn="ctr">
              <a:spcBef>
                <a:spcPct val="50000"/>
              </a:spcBef>
            </a:pPr>
            <a:r>
              <a:rPr lang="cs-CZ" sz="3600" b="1" dirty="0">
                <a:solidFill>
                  <a:schemeClr val="tx1">
                    <a:lumMod val="85000"/>
                    <a:lumOff val="15000"/>
                  </a:schemeClr>
                </a:solidFill>
              </a:rPr>
              <a:t>S</a:t>
            </a:r>
            <a:r>
              <a:rPr lang="en-GB" sz="3600" b="1" dirty="0">
                <a:solidFill>
                  <a:schemeClr val="tx1">
                    <a:lumMod val="85000"/>
                    <a:lumOff val="15000"/>
                  </a:schemeClr>
                </a:solidFill>
              </a:rPr>
              <a:t>e</a:t>
            </a:r>
            <a:r>
              <a:rPr lang="cs-CZ" sz="3600" b="1" dirty="0" err="1">
                <a:solidFill>
                  <a:schemeClr val="tx1">
                    <a:lumMod val="85000"/>
                    <a:lumOff val="15000"/>
                  </a:schemeClr>
                </a:solidFill>
              </a:rPr>
              <a:t>kreční</a:t>
            </a:r>
            <a:r>
              <a:rPr lang="cs-CZ" sz="3600" b="1" dirty="0">
                <a:solidFill>
                  <a:schemeClr val="tx1">
                    <a:lumMod val="85000"/>
                    <a:lumOff val="15000"/>
                  </a:schemeClr>
                </a:solidFill>
              </a:rPr>
              <a:t> oddíly</a:t>
            </a:r>
          </a:p>
        </p:txBody>
      </p:sp>
      <p:sp>
        <p:nvSpPr>
          <p:cNvPr id="4" name="TextovéPole 3">
            <a:extLst>
              <a:ext uri="{FF2B5EF4-FFF2-40B4-BE49-F238E27FC236}">
                <a16:creationId xmlns:a16="http://schemas.microsoft.com/office/drawing/2014/main" id="{F27E3434-4589-483A-B395-BE3705B34D59}"/>
              </a:ext>
            </a:extLst>
          </p:cNvPr>
          <p:cNvSpPr txBox="1"/>
          <p:nvPr/>
        </p:nvSpPr>
        <p:spPr>
          <a:xfrm>
            <a:off x="4615924" y="2291766"/>
            <a:ext cx="2957659" cy="369332"/>
          </a:xfrm>
          <a:prstGeom prst="rect">
            <a:avLst/>
          </a:prstGeom>
          <a:noFill/>
        </p:spPr>
        <p:txBody>
          <a:bodyPr wrap="square">
            <a:spAutoFit/>
          </a:bodyPr>
          <a:lstStyle/>
          <a:p>
            <a:pPr algn="ctr">
              <a:spcBef>
                <a:spcPct val="50000"/>
              </a:spcBef>
            </a:pPr>
            <a:r>
              <a:rPr lang="cs-CZ" sz="1800" b="1" u="sng" dirty="0">
                <a:solidFill>
                  <a:schemeClr val="tx1">
                    <a:lumMod val="85000"/>
                    <a:lumOff val="15000"/>
                  </a:schemeClr>
                </a:solidFill>
              </a:rPr>
              <a:t>Se</a:t>
            </a:r>
            <a:r>
              <a:rPr lang="en-GB" sz="1800" b="1" u="sng" dirty="0" err="1">
                <a:solidFill>
                  <a:schemeClr val="tx1">
                    <a:lumMod val="85000"/>
                    <a:lumOff val="15000"/>
                  </a:schemeClr>
                </a:solidFill>
              </a:rPr>
              <a:t>rózní</a:t>
            </a:r>
            <a:r>
              <a:rPr lang="en-GB" sz="1800" b="1" u="sng" dirty="0">
                <a:solidFill>
                  <a:schemeClr val="tx1">
                    <a:lumMod val="85000"/>
                    <a:lumOff val="15000"/>
                  </a:schemeClr>
                </a:solidFill>
              </a:rPr>
              <a:t> </a:t>
            </a:r>
            <a:r>
              <a:rPr lang="en-GB" sz="1800" b="1" u="sng" dirty="0" err="1">
                <a:solidFill>
                  <a:schemeClr val="tx1">
                    <a:lumMod val="85000"/>
                    <a:lumOff val="15000"/>
                  </a:schemeClr>
                </a:solidFill>
              </a:rPr>
              <a:t>aciny</a:t>
            </a:r>
            <a:r>
              <a:rPr lang="en-GB" sz="1800" u="sng" dirty="0">
                <a:solidFill>
                  <a:schemeClr val="tx1">
                    <a:lumMod val="85000"/>
                    <a:lumOff val="15000"/>
                  </a:schemeClr>
                </a:solidFill>
              </a:rPr>
              <a:t> </a:t>
            </a:r>
            <a:endParaRPr lang="cs-CZ" sz="1800" u="sng" dirty="0">
              <a:solidFill>
                <a:schemeClr val="tx1">
                  <a:lumMod val="85000"/>
                  <a:lumOff val="15000"/>
                </a:schemeClr>
              </a:solidFill>
            </a:endParaRPr>
          </a:p>
        </p:txBody>
      </p:sp>
      <p:pic>
        <p:nvPicPr>
          <p:cNvPr id="6" name="Picture 4" descr="fPSD_4-13upr kopie">
            <a:extLst>
              <a:ext uri="{FF2B5EF4-FFF2-40B4-BE49-F238E27FC236}">
                <a16:creationId xmlns:a16="http://schemas.microsoft.com/office/drawing/2014/main" id="{5FEFE7DA-ABA8-40ED-A4AB-5EDC293AC8B1}"/>
              </a:ext>
            </a:extLst>
          </p:cNvPr>
          <p:cNvPicPr>
            <a:picLocks noChangeAspect="1" noChangeArrowheads="1"/>
          </p:cNvPicPr>
          <p:nvPr/>
        </p:nvPicPr>
        <p:blipFill>
          <a:blip r:embed="rId2" cstate="print">
            <a:lum bright="-6000"/>
          </a:blip>
          <a:srcRect/>
          <a:stretch>
            <a:fillRect/>
          </a:stretch>
        </p:blipFill>
        <p:spPr bwMode="auto">
          <a:xfrm>
            <a:off x="4259245" y="2740609"/>
            <a:ext cx="3673509" cy="2755505"/>
          </a:xfrm>
          <a:prstGeom prst="rect">
            <a:avLst/>
          </a:prstGeom>
          <a:noFill/>
          <a:ln w="9525">
            <a:noFill/>
            <a:miter lim="800000"/>
            <a:headEnd/>
            <a:tailEnd/>
          </a:ln>
        </p:spPr>
      </p:pic>
      <p:pic>
        <p:nvPicPr>
          <p:cNvPr id="7" name="Picture 2" descr="fPSD_4-11upr kopie">
            <a:extLst>
              <a:ext uri="{FF2B5EF4-FFF2-40B4-BE49-F238E27FC236}">
                <a16:creationId xmlns:a16="http://schemas.microsoft.com/office/drawing/2014/main" id="{9E3BD64D-91A5-413D-9402-4B52882648D9}"/>
              </a:ext>
            </a:extLst>
          </p:cNvPr>
          <p:cNvPicPr>
            <a:picLocks noChangeAspect="1" noChangeArrowheads="1"/>
          </p:cNvPicPr>
          <p:nvPr/>
        </p:nvPicPr>
        <p:blipFill>
          <a:blip r:embed="rId3" cstate="print">
            <a:lum bright="-6000"/>
          </a:blip>
          <a:srcRect/>
          <a:stretch>
            <a:fillRect/>
          </a:stretch>
        </p:blipFill>
        <p:spPr bwMode="auto">
          <a:xfrm>
            <a:off x="298452" y="2744433"/>
            <a:ext cx="3673508" cy="2751393"/>
          </a:xfrm>
          <a:prstGeom prst="rect">
            <a:avLst/>
          </a:prstGeom>
          <a:noFill/>
          <a:ln w="9525">
            <a:noFill/>
            <a:miter lim="800000"/>
            <a:headEnd/>
            <a:tailEnd/>
          </a:ln>
        </p:spPr>
      </p:pic>
      <p:pic>
        <p:nvPicPr>
          <p:cNvPr id="8" name="Picture 4" descr="fPSD_4-14upr kopie">
            <a:extLst>
              <a:ext uri="{FF2B5EF4-FFF2-40B4-BE49-F238E27FC236}">
                <a16:creationId xmlns:a16="http://schemas.microsoft.com/office/drawing/2014/main" id="{B5271CD6-799A-40DE-9AD7-C3200B1D0069}"/>
              </a:ext>
            </a:extLst>
          </p:cNvPr>
          <p:cNvPicPr>
            <a:picLocks noChangeAspect="1" noChangeArrowheads="1"/>
          </p:cNvPicPr>
          <p:nvPr/>
        </p:nvPicPr>
        <p:blipFill>
          <a:blip r:embed="rId4" cstate="print"/>
          <a:srcRect/>
          <a:stretch>
            <a:fillRect/>
          </a:stretch>
        </p:blipFill>
        <p:spPr bwMode="auto">
          <a:xfrm>
            <a:off x="8220039" y="2744433"/>
            <a:ext cx="3671730" cy="2751393"/>
          </a:xfrm>
          <a:prstGeom prst="rect">
            <a:avLst/>
          </a:prstGeom>
          <a:noFill/>
          <a:ln w="9525">
            <a:noFill/>
            <a:miter lim="800000"/>
            <a:headEnd/>
            <a:tailEnd/>
          </a:ln>
        </p:spPr>
      </p:pic>
      <p:sp>
        <p:nvSpPr>
          <p:cNvPr id="9" name="TextovéPole 8">
            <a:extLst>
              <a:ext uri="{FF2B5EF4-FFF2-40B4-BE49-F238E27FC236}">
                <a16:creationId xmlns:a16="http://schemas.microsoft.com/office/drawing/2014/main" id="{C7D39C1B-8EB5-462C-A3B8-EE0979396DFD}"/>
              </a:ext>
            </a:extLst>
          </p:cNvPr>
          <p:cNvSpPr txBox="1"/>
          <p:nvPr/>
        </p:nvSpPr>
        <p:spPr>
          <a:xfrm>
            <a:off x="507409" y="2291766"/>
            <a:ext cx="2957659" cy="369332"/>
          </a:xfrm>
          <a:prstGeom prst="rect">
            <a:avLst/>
          </a:prstGeom>
          <a:noFill/>
        </p:spPr>
        <p:txBody>
          <a:bodyPr wrap="square">
            <a:spAutoFit/>
          </a:bodyPr>
          <a:lstStyle/>
          <a:p>
            <a:pPr algn="ctr">
              <a:spcBef>
                <a:spcPct val="50000"/>
              </a:spcBef>
            </a:pPr>
            <a:r>
              <a:rPr lang="cs-CZ" sz="1800" b="1" u="sng" dirty="0" err="1">
                <a:solidFill>
                  <a:schemeClr val="tx1">
                    <a:lumMod val="85000"/>
                    <a:lumOff val="15000"/>
                  </a:schemeClr>
                </a:solidFill>
              </a:rPr>
              <a:t>Mucinózní</a:t>
            </a:r>
            <a:r>
              <a:rPr lang="cs-CZ" sz="1800" b="1" u="sng" dirty="0">
                <a:solidFill>
                  <a:schemeClr val="tx1">
                    <a:lumMod val="85000"/>
                    <a:lumOff val="15000"/>
                  </a:schemeClr>
                </a:solidFill>
              </a:rPr>
              <a:t> tubuly</a:t>
            </a:r>
            <a:endParaRPr lang="cs-CZ" sz="1800" u="sng" dirty="0">
              <a:solidFill>
                <a:schemeClr val="tx1">
                  <a:lumMod val="85000"/>
                  <a:lumOff val="15000"/>
                </a:schemeClr>
              </a:solidFill>
            </a:endParaRPr>
          </a:p>
        </p:txBody>
      </p:sp>
      <p:sp>
        <p:nvSpPr>
          <p:cNvPr id="11" name="TextovéPole 10">
            <a:extLst>
              <a:ext uri="{FF2B5EF4-FFF2-40B4-BE49-F238E27FC236}">
                <a16:creationId xmlns:a16="http://schemas.microsoft.com/office/drawing/2014/main" id="{348C20C8-A2A3-48CD-ABC5-8B7579F70EF6}"/>
              </a:ext>
            </a:extLst>
          </p:cNvPr>
          <p:cNvSpPr txBox="1"/>
          <p:nvPr/>
        </p:nvSpPr>
        <p:spPr>
          <a:xfrm>
            <a:off x="9001280" y="2291766"/>
            <a:ext cx="2109247" cy="369332"/>
          </a:xfrm>
          <a:prstGeom prst="rect">
            <a:avLst/>
          </a:prstGeom>
          <a:noFill/>
        </p:spPr>
        <p:txBody>
          <a:bodyPr wrap="square">
            <a:spAutoFit/>
          </a:bodyPr>
          <a:lstStyle>
            <a:defPPr>
              <a:defRPr lang="cs-CZ"/>
            </a:defPPr>
            <a:lvl1pPr algn="ctr">
              <a:spcBef>
                <a:spcPct val="50000"/>
              </a:spcBef>
              <a:defRPr b="1" u="sng">
                <a:solidFill>
                  <a:schemeClr val="tx1">
                    <a:lumMod val="85000"/>
                    <a:lumOff val="15000"/>
                  </a:schemeClr>
                </a:solidFill>
              </a:defRPr>
            </a:lvl1pPr>
          </a:lstStyle>
          <a:p>
            <a:r>
              <a:rPr lang="cs-CZ" dirty="0"/>
              <a:t>Tubuly s lunulami </a:t>
            </a:r>
          </a:p>
        </p:txBody>
      </p:sp>
      <p:cxnSp>
        <p:nvCxnSpPr>
          <p:cNvPr id="16" name="Přímá spojnice 15">
            <a:extLst>
              <a:ext uri="{FF2B5EF4-FFF2-40B4-BE49-F238E27FC236}">
                <a16:creationId xmlns:a16="http://schemas.microsoft.com/office/drawing/2014/main" id="{7D3035B3-58C3-401E-A975-8CA92E56CF77}"/>
              </a:ext>
            </a:extLst>
          </p:cNvPr>
          <p:cNvCxnSpPr>
            <a:stCxn id="2" idx="2"/>
            <a:endCxn id="9" idx="0"/>
          </p:cNvCxnSpPr>
          <p:nvPr/>
        </p:nvCxnSpPr>
        <p:spPr>
          <a:xfrm flipH="1">
            <a:off x="1986239" y="1302401"/>
            <a:ext cx="4109761" cy="989365"/>
          </a:xfrm>
          <a:prstGeom prst="line">
            <a:avLst/>
          </a:prstGeom>
        </p:spPr>
        <p:style>
          <a:lnRef idx="1">
            <a:schemeClr val="dk1"/>
          </a:lnRef>
          <a:fillRef idx="0">
            <a:schemeClr val="dk1"/>
          </a:fillRef>
          <a:effectRef idx="0">
            <a:schemeClr val="dk1"/>
          </a:effectRef>
          <a:fontRef idx="minor">
            <a:schemeClr val="tx1"/>
          </a:fontRef>
        </p:style>
      </p:cxnSp>
      <p:cxnSp>
        <p:nvCxnSpPr>
          <p:cNvPr id="17" name="Přímá spojnice 16">
            <a:extLst>
              <a:ext uri="{FF2B5EF4-FFF2-40B4-BE49-F238E27FC236}">
                <a16:creationId xmlns:a16="http://schemas.microsoft.com/office/drawing/2014/main" id="{1806735B-34BE-4FE1-8BC2-BE6A6F878A01}"/>
              </a:ext>
            </a:extLst>
          </p:cNvPr>
          <p:cNvCxnSpPr>
            <a:cxnSpLocks/>
            <a:stCxn id="2" idx="2"/>
            <a:endCxn id="4" idx="0"/>
          </p:cNvCxnSpPr>
          <p:nvPr/>
        </p:nvCxnSpPr>
        <p:spPr>
          <a:xfrm flipH="1">
            <a:off x="6094754" y="1302401"/>
            <a:ext cx="1246" cy="989365"/>
          </a:xfrm>
          <a:prstGeom prst="line">
            <a:avLst/>
          </a:prstGeom>
        </p:spPr>
        <p:style>
          <a:lnRef idx="1">
            <a:schemeClr val="dk1"/>
          </a:lnRef>
          <a:fillRef idx="0">
            <a:schemeClr val="dk1"/>
          </a:fillRef>
          <a:effectRef idx="0">
            <a:schemeClr val="dk1"/>
          </a:effectRef>
          <a:fontRef idx="minor">
            <a:schemeClr val="tx1"/>
          </a:fontRef>
        </p:style>
      </p:cxnSp>
      <p:cxnSp>
        <p:nvCxnSpPr>
          <p:cNvPr id="20" name="Přímá spojnice 19">
            <a:extLst>
              <a:ext uri="{FF2B5EF4-FFF2-40B4-BE49-F238E27FC236}">
                <a16:creationId xmlns:a16="http://schemas.microsoft.com/office/drawing/2014/main" id="{3BEF0DFF-FC77-4B94-BB97-158466419D83}"/>
              </a:ext>
            </a:extLst>
          </p:cNvPr>
          <p:cNvCxnSpPr>
            <a:cxnSpLocks/>
            <a:stCxn id="2" idx="2"/>
            <a:endCxn id="11" idx="0"/>
          </p:cNvCxnSpPr>
          <p:nvPr/>
        </p:nvCxnSpPr>
        <p:spPr>
          <a:xfrm>
            <a:off x="6096000" y="1302401"/>
            <a:ext cx="3959904" cy="98936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74571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464463" y="424127"/>
            <a:ext cx="8785225" cy="1292662"/>
          </a:xfrm>
          <a:prstGeom prst="rect">
            <a:avLst/>
          </a:prstGeom>
          <a:noFill/>
          <a:ln w="9525">
            <a:noFill/>
            <a:miter lim="800000"/>
            <a:headEnd/>
            <a:tailEnd/>
          </a:ln>
        </p:spPr>
        <p:txBody>
          <a:bodyPr wrap="square">
            <a:spAutoFit/>
          </a:bodyPr>
          <a:lstStyle/>
          <a:p>
            <a:pPr algn="ctr">
              <a:spcBef>
                <a:spcPct val="50000"/>
              </a:spcBef>
            </a:pPr>
            <a:r>
              <a:rPr lang="cs-CZ" sz="2400" b="1" u="sng" dirty="0">
                <a:solidFill>
                  <a:schemeClr val="tx1">
                    <a:lumMod val="85000"/>
                    <a:lumOff val="15000"/>
                  </a:schemeClr>
                </a:solidFill>
              </a:rPr>
              <a:t>Se</a:t>
            </a:r>
            <a:r>
              <a:rPr lang="en-GB" sz="2400" b="1" u="sng" dirty="0" err="1">
                <a:solidFill>
                  <a:schemeClr val="tx1">
                    <a:lumMod val="85000"/>
                    <a:lumOff val="15000"/>
                  </a:schemeClr>
                </a:solidFill>
              </a:rPr>
              <a:t>rózní</a:t>
            </a:r>
            <a:r>
              <a:rPr lang="en-GB" sz="2400" b="1" u="sng" dirty="0">
                <a:solidFill>
                  <a:schemeClr val="tx1">
                    <a:lumMod val="85000"/>
                    <a:lumOff val="15000"/>
                  </a:schemeClr>
                </a:solidFill>
              </a:rPr>
              <a:t> </a:t>
            </a:r>
            <a:r>
              <a:rPr lang="en-GB" sz="2400" b="1" u="sng" dirty="0" err="1">
                <a:solidFill>
                  <a:schemeClr val="tx1">
                    <a:lumMod val="85000"/>
                    <a:lumOff val="15000"/>
                  </a:schemeClr>
                </a:solidFill>
              </a:rPr>
              <a:t>aciny</a:t>
            </a:r>
            <a:r>
              <a:rPr lang="en-GB" sz="2400" u="sng" dirty="0">
                <a:solidFill>
                  <a:schemeClr val="tx1">
                    <a:lumMod val="85000"/>
                    <a:lumOff val="15000"/>
                  </a:schemeClr>
                </a:solidFill>
              </a:rPr>
              <a:t> </a:t>
            </a:r>
            <a:endParaRPr lang="cs-CZ" sz="2400" u="sng" dirty="0">
              <a:solidFill>
                <a:schemeClr val="tx1">
                  <a:lumMod val="85000"/>
                  <a:lumOff val="15000"/>
                </a:schemeClr>
              </a:solidFill>
            </a:endParaRPr>
          </a:p>
          <a:p>
            <a:pPr algn="ctr">
              <a:spcBef>
                <a:spcPct val="50000"/>
              </a:spcBef>
            </a:pPr>
            <a:endParaRPr lang="cs-CZ" sz="1200" u="sng" dirty="0">
              <a:solidFill>
                <a:schemeClr val="tx1">
                  <a:lumMod val="85000"/>
                  <a:lumOff val="15000"/>
                </a:schemeClr>
              </a:solidFill>
            </a:endParaRPr>
          </a:p>
          <a:p>
            <a:pPr algn="ctr"/>
            <a:r>
              <a:rPr lang="cs-CZ" dirty="0">
                <a:solidFill>
                  <a:schemeClr val="tx1">
                    <a:lumMod val="85000"/>
                    <a:lumOff val="15000"/>
                  </a:schemeClr>
                </a:solidFill>
              </a:rPr>
              <a:t>kulovité</a:t>
            </a:r>
            <a:r>
              <a:rPr lang="en-GB" dirty="0">
                <a:solidFill>
                  <a:schemeClr val="tx1">
                    <a:lumMod val="85000"/>
                    <a:lumOff val="15000"/>
                  </a:schemeClr>
                </a:solidFill>
              </a:rPr>
              <a:t> </a:t>
            </a:r>
            <a:r>
              <a:rPr lang="cs-CZ" dirty="0">
                <a:solidFill>
                  <a:schemeClr val="tx1">
                    <a:lumMod val="85000"/>
                    <a:lumOff val="15000"/>
                  </a:schemeClr>
                </a:solidFill>
              </a:rPr>
              <a:t>až</a:t>
            </a:r>
            <a:r>
              <a:rPr lang="en-GB" dirty="0">
                <a:solidFill>
                  <a:schemeClr val="tx1">
                    <a:lumMod val="85000"/>
                    <a:lumOff val="15000"/>
                  </a:schemeClr>
                </a:solidFill>
              </a:rPr>
              <a:t> </a:t>
            </a:r>
            <a:r>
              <a:rPr lang="en-GB" dirty="0" err="1">
                <a:solidFill>
                  <a:schemeClr val="tx1">
                    <a:lumMod val="85000"/>
                    <a:lumOff val="15000"/>
                  </a:schemeClr>
                </a:solidFill>
              </a:rPr>
              <a:t>ovoidní</a:t>
            </a:r>
            <a:r>
              <a:rPr lang="en-GB" dirty="0">
                <a:solidFill>
                  <a:schemeClr val="tx1">
                    <a:lumMod val="85000"/>
                    <a:lumOff val="15000"/>
                  </a:schemeClr>
                </a:solidFill>
              </a:rPr>
              <a:t> </a:t>
            </a:r>
            <a:r>
              <a:rPr lang="cs-CZ" dirty="0">
                <a:solidFill>
                  <a:schemeClr val="tx1">
                    <a:lumMod val="85000"/>
                    <a:lumOff val="15000"/>
                  </a:schemeClr>
                </a:solidFill>
              </a:rPr>
              <a:t>váčky (60 – 150 µm) </a:t>
            </a:r>
            <a:r>
              <a:rPr lang="en-GB" dirty="0">
                <a:solidFill>
                  <a:schemeClr val="tx1">
                    <a:lumMod val="85000"/>
                    <a:lumOff val="15000"/>
                  </a:schemeClr>
                </a:solidFill>
              </a:rPr>
              <a:t>s</a:t>
            </a:r>
            <a:r>
              <a:rPr lang="cs-CZ" dirty="0">
                <a:solidFill>
                  <a:schemeClr val="tx1">
                    <a:lumMod val="85000"/>
                    <a:lumOff val="15000"/>
                  </a:schemeClr>
                </a:solidFill>
              </a:rPr>
              <a:t> úzkým </a:t>
            </a:r>
            <a:r>
              <a:rPr lang="en-GB" dirty="0" err="1">
                <a:solidFill>
                  <a:schemeClr val="tx1">
                    <a:lumMod val="85000"/>
                    <a:lumOff val="15000"/>
                  </a:schemeClr>
                </a:solidFill>
              </a:rPr>
              <a:t>lum</a:t>
            </a:r>
            <a:r>
              <a:rPr lang="cs-CZ" dirty="0">
                <a:solidFill>
                  <a:schemeClr val="tx1">
                    <a:lumMod val="85000"/>
                    <a:lumOff val="15000"/>
                  </a:schemeClr>
                </a:solidFill>
              </a:rPr>
              <a:t>en</a:t>
            </a:r>
          </a:p>
          <a:p>
            <a:pPr algn="ctr"/>
            <a:r>
              <a:rPr lang="cs-CZ" dirty="0">
                <a:solidFill>
                  <a:schemeClr val="tx1">
                    <a:lumMod val="85000"/>
                    <a:lumOff val="15000"/>
                  </a:schemeClr>
                </a:solidFill>
              </a:rPr>
              <a:t>stěna: </a:t>
            </a:r>
            <a:r>
              <a:rPr lang="en-GB" dirty="0" err="1">
                <a:solidFill>
                  <a:schemeClr val="tx1">
                    <a:lumMod val="85000"/>
                    <a:lumOff val="15000"/>
                  </a:schemeClr>
                </a:solidFill>
              </a:rPr>
              <a:t>serózní</a:t>
            </a:r>
            <a:r>
              <a:rPr lang="en-GB" dirty="0">
                <a:solidFill>
                  <a:schemeClr val="tx1">
                    <a:lumMod val="85000"/>
                    <a:lumOff val="15000"/>
                  </a:schemeClr>
                </a:solidFill>
              </a:rPr>
              <a:t> </a:t>
            </a:r>
            <a:r>
              <a:rPr lang="en-GB" dirty="0" err="1">
                <a:solidFill>
                  <a:schemeClr val="tx1">
                    <a:lumMod val="85000"/>
                    <a:lumOff val="15000"/>
                  </a:schemeClr>
                </a:solidFill>
              </a:rPr>
              <a:t>bu</a:t>
            </a:r>
            <a:r>
              <a:rPr lang="cs-CZ" dirty="0" err="1">
                <a:solidFill>
                  <a:schemeClr val="tx1">
                    <a:lumMod val="85000"/>
                    <a:lumOff val="15000"/>
                  </a:schemeClr>
                </a:solidFill>
              </a:rPr>
              <a:t>ňky</a:t>
            </a:r>
            <a:r>
              <a:rPr lang="cs-CZ" dirty="0">
                <a:solidFill>
                  <a:schemeClr val="tx1">
                    <a:lumMod val="85000"/>
                    <a:lumOff val="15000"/>
                  </a:schemeClr>
                </a:solidFill>
              </a:rPr>
              <a:t>, </a:t>
            </a:r>
            <a:r>
              <a:rPr lang="cs-CZ" dirty="0" err="1">
                <a:solidFill>
                  <a:schemeClr val="tx1">
                    <a:lumMod val="85000"/>
                    <a:lumOff val="15000"/>
                  </a:schemeClr>
                </a:solidFill>
              </a:rPr>
              <a:t>myoepitelové</a:t>
            </a:r>
            <a:r>
              <a:rPr lang="cs-CZ" dirty="0">
                <a:solidFill>
                  <a:schemeClr val="tx1">
                    <a:lumMod val="85000"/>
                    <a:lumOff val="15000"/>
                  </a:schemeClr>
                </a:solidFill>
              </a:rPr>
              <a:t> buňky,</a:t>
            </a:r>
            <a:r>
              <a:rPr lang="en-GB" dirty="0">
                <a:solidFill>
                  <a:schemeClr val="tx1">
                    <a:lumMod val="85000"/>
                    <a:lumOff val="15000"/>
                  </a:schemeClr>
                </a:solidFill>
              </a:rPr>
              <a:t> </a:t>
            </a:r>
            <a:r>
              <a:rPr lang="en-GB" dirty="0" err="1">
                <a:solidFill>
                  <a:schemeClr val="tx1">
                    <a:lumMod val="85000"/>
                    <a:lumOff val="15000"/>
                  </a:schemeClr>
                </a:solidFill>
              </a:rPr>
              <a:t>bazální</a:t>
            </a:r>
            <a:r>
              <a:rPr lang="en-GB" dirty="0">
                <a:solidFill>
                  <a:schemeClr val="tx1">
                    <a:lumMod val="85000"/>
                    <a:lumOff val="15000"/>
                  </a:schemeClr>
                </a:solidFill>
              </a:rPr>
              <a:t> </a:t>
            </a:r>
            <a:r>
              <a:rPr lang="en-GB" dirty="0" err="1">
                <a:solidFill>
                  <a:schemeClr val="tx1">
                    <a:lumMod val="85000"/>
                    <a:lumOff val="15000"/>
                  </a:schemeClr>
                </a:solidFill>
              </a:rPr>
              <a:t>membrán</a:t>
            </a:r>
            <a:r>
              <a:rPr lang="cs-CZ" dirty="0">
                <a:solidFill>
                  <a:schemeClr val="tx1">
                    <a:lumMod val="85000"/>
                    <a:lumOff val="15000"/>
                  </a:schemeClr>
                </a:solidFill>
              </a:rPr>
              <a:t>a</a:t>
            </a:r>
          </a:p>
        </p:txBody>
      </p:sp>
      <p:sp>
        <p:nvSpPr>
          <p:cNvPr id="9219" name="Rectangle 6"/>
          <p:cNvSpPr>
            <a:spLocks noChangeArrowheads="1"/>
          </p:cNvSpPr>
          <p:nvPr/>
        </p:nvSpPr>
        <p:spPr bwMode="auto">
          <a:xfrm>
            <a:off x="8602463" y="2548523"/>
            <a:ext cx="3125074" cy="3970318"/>
          </a:xfrm>
          <a:prstGeom prst="rect">
            <a:avLst/>
          </a:prstGeom>
          <a:noFill/>
          <a:ln w="9525">
            <a:noFill/>
            <a:miter lim="800000"/>
            <a:headEnd/>
            <a:tailEnd/>
          </a:ln>
        </p:spPr>
        <p:txBody>
          <a:bodyPr wrap="square" anchor="ctr">
            <a:spAutoFit/>
          </a:bodyPr>
          <a:lstStyle/>
          <a:p>
            <a:pPr algn="ctr"/>
            <a:r>
              <a:rPr lang="cs-CZ" b="1" dirty="0">
                <a:solidFill>
                  <a:schemeClr val="tx1">
                    <a:lumMod val="85000"/>
                    <a:lumOff val="15000"/>
                  </a:schemeClr>
                </a:solidFill>
              </a:rPr>
              <a:t>Buňky</a:t>
            </a:r>
          </a:p>
          <a:p>
            <a:pPr marL="285750" indent="-285750">
              <a:buFont typeface="Arial" panose="020B0604020202020204" pitchFamily="34" charset="0"/>
              <a:buChar char="•"/>
            </a:pPr>
            <a:r>
              <a:rPr lang="en-GB" dirty="0" err="1">
                <a:solidFill>
                  <a:schemeClr val="tx1">
                    <a:lumMod val="85000"/>
                    <a:lumOff val="15000"/>
                  </a:schemeClr>
                </a:solidFill>
              </a:rPr>
              <a:t>pyramidový</a:t>
            </a:r>
            <a:r>
              <a:rPr lang="en-GB" dirty="0">
                <a:solidFill>
                  <a:schemeClr val="tx1">
                    <a:lumMod val="85000"/>
                    <a:lumOff val="15000"/>
                  </a:schemeClr>
                </a:solidFill>
              </a:rPr>
              <a:t> </a:t>
            </a:r>
            <a:r>
              <a:rPr lang="en-GB" dirty="0" err="1">
                <a:solidFill>
                  <a:schemeClr val="tx1">
                    <a:lumMod val="85000"/>
                    <a:lumOff val="15000"/>
                  </a:schemeClr>
                </a:solidFill>
              </a:rPr>
              <a:t>tvar</a:t>
            </a:r>
            <a:r>
              <a:rPr lang="en-GB" dirty="0">
                <a:solidFill>
                  <a:schemeClr val="tx1">
                    <a:lumMod val="85000"/>
                    <a:lumOff val="15000"/>
                  </a:schemeClr>
                </a:solidFill>
              </a:rPr>
              <a:t> a</a:t>
            </a:r>
            <a:r>
              <a:rPr lang="cs-CZ" dirty="0">
                <a:solidFill>
                  <a:schemeClr val="tx1">
                    <a:lumMod val="85000"/>
                    <a:lumOff val="15000"/>
                  </a:schemeClr>
                </a:solidFill>
              </a:rPr>
              <a:t> </a:t>
            </a:r>
            <a:r>
              <a:rPr lang="en-GB" dirty="0" err="1">
                <a:solidFill>
                  <a:schemeClr val="tx1">
                    <a:lumMod val="85000"/>
                    <a:lumOff val="15000"/>
                  </a:schemeClr>
                </a:solidFill>
              </a:rPr>
              <a:t>kulovité</a:t>
            </a:r>
            <a:r>
              <a:rPr lang="en-GB" dirty="0">
                <a:solidFill>
                  <a:schemeClr val="tx1">
                    <a:lumMod val="85000"/>
                    <a:lumOff val="15000"/>
                  </a:schemeClr>
                </a:solidFill>
              </a:rPr>
              <a:t> </a:t>
            </a:r>
            <a:r>
              <a:rPr lang="en-GB" dirty="0" err="1">
                <a:solidFill>
                  <a:schemeClr val="tx1">
                    <a:lumMod val="85000"/>
                    <a:lumOff val="15000"/>
                  </a:schemeClr>
                </a:solidFill>
              </a:rPr>
              <a:t>jádro</a:t>
            </a:r>
            <a:r>
              <a:rPr lang="en-GB" dirty="0">
                <a:solidFill>
                  <a:schemeClr val="tx1">
                    <a:lumMod val="85000"/>
                    <a:lumOff val="15000"/>
                  </a:schemeClr>
                </a:solidFill>
              </a:rPr>
              <a:t> </a:t>
            </a:r>
            <a:r>
              <a:rPr lang="cs-CZ" dirty="0">
                <a:solidFill>
                  <a:schemeClr val="tx1">
                    <a:lumMod val="85000"/>
                    <a:lumOff val="15000"/>
                  </a:schemeClr>
                </a:solidFill>
              </a:rPr>
              <a:t>při bázi</a:t>
            </a:r>
          </a:p>
          <a:p>
            <a:pPr marL="285750" indent="-285750">
              <a:buFont typeface="Arial" panose="020B0604020202020204" pitchFamily="34" charset="0"/>
              <a:buChar char="•"/>
            </a:pPr>
            <a:endParaRPr lang="cs-CZ" dirty="0">
              <a:solidFill>
                <a:schemeClr val="tx1">
                  <a:lumMod val="85000"/>
                  <a:lumOff val="15000"/>
                </a:schemeClr>
              </a:solidFill>
            </a:endParaRPr>
          </a:p>
          <a:p>
            <a:pPr marL="285750" indent="-285750">
              <a:buFont typeface="Arial" panose="020B0604020202020204" pitchFamily="34" charset="0"/>
              <a:buChar char="•"/>
            </a:pPr>
            <a:r>
              <a:rPr lang="en-GB" dirty="0">
                <a:solidFill>
                  <a:schemeClr val="tx1">
                    <a:lumMod val="85000"/>
                    <a:lumOff val="15000"/>
                  </a:schemeClr>
                </a:solidFill>
              </a:rPr>
              <a:t>pod </a:t>
            </a:r>
            <a:r>
              <a:rPr lang="en-GB" dirty="0" err="1">
                <a:solidFill>
                  <a:schemeClr val="tx1">
                    <a:lumMod val="85000"/>
                    <a:lumOff val="15000"/>
                  </a:schemeClr>
                </a:solidFill>
              </a:rPr>
              <a:t>jádrem</a:t>
            </a:r>
            <a:r>
              <a:rPr lang="en-GB" dirty="0">
                <a:solidFill>
                  <a:schemeClr val="tx1">
                    <a:lumMod val="85000"/>
                    <a:lumOff val="15000"/>
                  </a:schemeClr>
                </a:solidFill>
              </a:rPr>
              <a:t> </a:t>
            </a:r>
            <a:r>
              <a:rPr lang="en-GB" dirty="0" err="1">
                <a:solidFill>
                  <a:schemeClr val="tx1">
                    <a:lumMod val="85000"/>
                    <a:lumOff val="15000"/>
                  </a:schemeClr>
                </a:solidFill>
              </a:rPr>
              <a:t>bazofi</a:t>
            </a:r>
            <a:r>
              <a:rPr lang="cs-CZ" dirty="0" err="1">
                <a:solidFill>
                  <a:schemeClr val="tx1">
                    <a:lumMod val="85000"/>
                    <a:lumOff val="15000"/>
                  </a:schemeClr>
                </a:solidFill>
              </a:rPr>
              <a:t>lní</a:t>
            </a:r>
            <a:r>
              <a:rPr lang="cs-CZ" dirty="0">
                <a:solidFill>
                  <a:schemeClr val="tx1">
                    <a:lumMod val="85000"/>
                    <a:lumOff val="15000"/>
                  </a:schemeClr>
                </a:solidFill>
              </a:rPr>
              <a:t> cytoplazma (GER</a:t>
            </a:r>
            <a:r>
              <a:rPr lang="en-GB" dirty="0">
                <a:solidFill>
                  <a:schemeClr val="tx1">
                    <a:lumMod val="85000"/>
                    <a:lumOff val="15000"/>
                  </a:schemeClr>
                </a:solidFill>
              </a:rPr>
              <a:t>,</a:t>
            </a:r>
            <a:r>
              <a:rPr lang="cs-CZ" dirty="0">
                <a:solidFill>
                  <a:schemeClr val="tx1">
                    <a:lumMod val="85000"/>
                    <a:lumOff val="15000"/>
                  </a:schemeClr>
                </a:solidFill>
              </a:rPr>
              <a:t> </a:t>
            </a:r>
            <a:r>
              <a:rPr lang="en-GB" dirty="0" err="1">
                <a:solidFill>
                  <a:schemeClr val="tx1">
                    <a:lumMod val="85000"/>
                    <a:lumOff val="15000"/>
                  </a:schemeClr>
                </a:solidFill>
              </a:rPr>
              <a:t>mitochondrie</a:t>
            </a:r>
            <a:r>
              <a:rPr lang="en-GB" dirty="0">
                <a:solidFill>
                  <a:schemeClr val="tx1">
                    <a:lumMod val="85000"/>
                    <a:lumOff val="15000"/>
                  </a:schemeClr>
                </a:solidFill>
              </a:rPr>
              <a:t> a </a:t>
            </a:r>
            <a:r>
              <a:rPr lang="en-GB" dirty="0" err="1">
                <a:solidFill>
                  <a:schemeClr val="tx1">
                    <a:lumMod val="85000"/>
                    <a:lumOff val="15000"/>
                  </a:schemeClr>
                </a:solidFill>
              </a:rPr>
              <a:t>volné</a:t>
            </a:r>
            <a:r>
              <a:rPr lang="en-GB" dirty="0">
                <a:solidFill>
                  <a:schemeClr val="tx1">
                    <a:lumMod val="85000"/>
                    <a:lumOff val="15000"/>
                  </a:schemeClr>
                </a:solidFill>
              </a:rPr>
              <a:t> </a:t>
            </a:r>
            <a:r>
              <a:rPr lang="en-GB" dirty="0" err="1">
                <a:solidFill>
                  <a:schemeClr val="tx1">
                    <a:lumMod val="85000"/>
                    <a:lumOff val="15000"/>
                  </a:schemeClr>
                </a:solidFill>
              </a:rPr>
              <a:t>ribosomy</a:t>
            </a:r>
            <a:endParaRPr lang="cs-CZ" dirty="0">
              <a:solidFill>
                <a:schemeClr val="tx1">
                  <a:lumMod val="85000"/>
                  <a:lumOff val="15000"/>
                </a:schemeClr>
              </a:solidFill>
            </a:endParaRPr>
          </a:p>
          <a:p>
            <a:pPr marL="285750" indent="-285750">
              <a:buFont typeface="Arial" panose="020B0604020202020204" pitchFamily="34" charset="0"/>
              <a:buChar char="•"/>
            </a:pPr>
            <a:endParaRPr lang="cs-CZ" dirty="0">
              <a:solidFill>
                <a:schemeClr val="tx1">
                  <a:lumMod val="85000"/>
                  <a:lumOff val="15000"/>
                </a:schemeClr>
              </a:solidFill>
            </a:endParaRPr>
          </a:p>
          <a:p>
            <a:pPr marL="285750" indent="-285750">
              <a:buFont typeface="Arial" panose="020B0604020202020204" pitchFamily="34" charset="0"/>
              <a:buChar char="•"/>
            </a:pPr>
            <a:r>
              <a:rPr lang="cs-CZ" dirty="0">
                <a:solidFill>
                  <a:schemeClr val="tx1">
                    <a:lumMod val="85000"/>
                    <a:lumOff val="15000"/>
                  </a:schemeClr>
                </a:solidFill>
              </a:rPr>
              <a:t>s</a:t>
            </a:r>
            <a:r>
              <a:rPr lang="en-GB" dirty="0" err="1">
                <a:solidFill>
                  <a:schemeClr val="tx1">
                    <a:lumMod val="85000"/>
                    <a:lumOff val="15000"/>
                  </a:schemeClr>
                </a:solidFill>
              </a:rPr>
              <a:t>upranukleárně</a:t>
            </a:r>
            <a:r>
              <a:rPr lang="en-GB" dirty="0">
                <a:solidFill>
                  <a:schemeClr val="tx1">
                    <a:lumMod val="85000"/>
                    <a:lumOff val="15000"/>
                  </a:schemeClr>
                </a:solidFill>
              </a:rPr>
              <a:t> </a:t>
            </a:r>
            <a:r>
              <a:rPr lang="cs-CZ" dirty="0">
                <a:solidFill>
                  <a:schemeClr val="tx1">
                    <a:lumMod val="85000"/>
                    <a:lumOff val="15000"/>
                  </a:schemeClr>
                </a:solidFill>
              </a:rPr>
              <a:t>- </a:t>
            </a:r>
            <a:r>
              <a:rPr lang="en-GB" dirty="0" err="1">
                <a:solidFill>
                  <a:schemeClr val="tx1">
                    <a:lumMod val="85000"/>
                    <a:lumOff val="15000"/>
                  </a:schemeClr>
                </a:solidFill>
              </a:rPr>
              <a:t>eozinofilní</a:t>
            </a:r>
            <a:r>
              <a:rPr lang="en-GB" dirty="0">
                <a:solidFill>
                  <a:schemeClr val="tx1">
                    <a:lumMod val="85000"/>
                    <a:lumOff val="15000"/>
                  </a:schemeClr>
                </a:solidFill>
              </a:rPr>
              <a:t> </a:t>
            </a:r>
            <a:r>
              <a:rPr lang="en-GB" dirty="0" err="1">
                <a:solidFill>
                  <a:schemeClr val="tx1">
                    <a:lumMod val="85000"/>
                    <a:lumOff val="15000"/>
                  </a:schemeClr>
                </a:solidFill>
              </a:rPr>
              <a:t>sekreční</a:t>
            </a:r>
            <a:r>
              <a:rPr lang="en-GB" dirty="0">
                <a:solidFill>
                  <a:schemeClr val="tx1">
                    <a:lumMod val="85000"/>
                    <a:lumOff val="15000"/>
                  </a:schemeClr>
                </a:solidFill>
              </a:rPr>
              <a:t> </a:t>
            </a:r>
            <a:r>
              <a:rPr lang="en-GB" dirty="0" err="1">
                <a:solidFill>
                  <a:schemeClr val="tx1">
                    <a:lumMod val="85000"/>
                    <a:lumOff val="15000"/>
                  </a:schemeClr>
                </a:solidFill>
              </a:rPr>
              <a:t>zrna</a:t>
            </a:r>
            <a:r>
              <a:rPr lang="en-GB" dirty="0">
                <a:solidFill>
                  <a:schemeClr val="tx1">
                    <a:lumMod val="85000"/>
                    <a:lumOff val="15000"/>
                  </a:schemeClr>
                </a:solidFill>
              </a:rPr>
              <a:t> </a:t>
            </a:r>
            <a:r>
              <a:rPr lang="cs-CZ" dirty="0">
                <a:solidFill>
                  <a:schemeClr val="tx1">
                    <a:lumMod val="85000"/>
                    <a:lumOff val="15000"/>
                  </a:schemeClr>
                </a:solidFill>
              </a:rPr>
              <a:t>/</a:t>
            </a:r>
            <a:r>
              <a:rPr lang="en-GB" dirty="0" err="1">
                <a:solidFill>
                  <a:schemeClr val="tx1">
                    <a:lumMod val="85000"/>
                    <a:lumOff val="15000"/>
                  </a:schemeClr>
                </a:solidFill>
              </a:rPr>
              <a:t>zymogenní</a:t>
            </a:r>
            <a:r>
              <a:rPr lang="cs-CZ" dirty="0">
                <a:solidFill>
                  <a:schemeClr val="tx1">
                    <a:lumMod val="85000"/>
                    <a:lumOff val="15000"/>
                  </a:schemeClr>
                </a:solidFill>
              </a:rPr>
              <a:t> = </a:t>
            </a:r>
            <a:r>
              <a:rPr lang="cs-CZ" dirty="0" err="1">
                <a:solidFill>
                  <a:schemeClr val="tx1">
                    <a:lumMod val="85000"/>
                    <a:lumOff val="15000"/>
                  </a:schemeClr>
                </a:solidFill>
              </a:rPr>
              <a:t>proenzymová</a:t>
            </a:r>
            <a:r>
              <a:rPr lang="cs-CZ" dirty="0">
                <a:solidFill>
                  <a:schemeClr val="tx1">
                    <a:lumMod val="85000"/>
                    <a:lumOff val="15000"/>
                  </a:schemeClr>
                </a:solidFill>
              </a:rPr>
              <a:t> </a:t>
            </a:r>
          </a:p>
          <a:p>
            <a:pPr lvl="1"/>
            <a:r>
              <a:rPr lang="cs-CZ" dirty="0">
                <a:solidFill>
                  <a:schemeClr val="tx1">
                    <a:lumMod val="85000"/>
                    <a:lumOff val="15000"/>
                  </a:schemeClr>
                </a:solidFill>
              </a:rPr>
              <a:t>(zymogen = neaktivní enzymový prekurzor)</a:t>
            </a:r>
            <a:endParaRPr lang="en-GB" dirty="0">
              <a:solidFill>
                <a:schemeClr val="tx1">
                  <a:lumMod val="85000"/>
                  <a:lumOff val="15000"/>
                </a:schemeClr>
              </a:solidFill>
            </a:endParaRPr>
          </a:p>
        </p:txBody>
      </p:sp>
      <p:pic>
        <p:nvPicPr>
          <p:cNvPr id="9220" name="Picture 7" descr="Figure_11-09"/>
          <p:cNvPicPr>
            <a:picLocks noChangeAspect="1" noChangeArrowheads="1"/>
          </p:cNvPicPr>
          <p:nvPr/>
        </p:nvPicPr>
        <p:blipFill>
          <a:blip r:embed="rId2" cstate="print"/>
          <a:srcRect/>
          <a:stretch>
            <a:fillRect/>
          </a:stretch>
        </p:blipFill>
        <p:spPr bwMode="auto">
          <a:xfrm>
            <a:off x="4592916" y="2423200"/>
            <a:ext cx="3768725" cy="4271963"/>
          </a:xfrm>
          <a:prstGeom prst="rect">
            <a:avLst/>
          </a:prstGeom>
          <a:noFill/>
          <a:ln w="9525">
            <a:noFill/>
            <a:miter lim="800000"/>
            <a:headEnd/>
            <a:tailEnd/>
          </a:ln>
        </p:spPr>
      </p:pic>
      <p:pic>
        <p:nvPicPr>
          <p:cNvPr id="9221" name="Picture 8" descr="Figure_11-11"/>
          <p:cNvPicPr>
            <a:picLocks noChangeAspect="1" noChangeArrowheads="1"/>
          </p:cNvPicPr>
          <p:nvPr/>
        </p:nvPicPr>
        <p:blipFill>
          <a:blip r:embed="rId3" cstate="print"/>
          <a:srcRect/>
          <a:stretch>
            <a:fillRect/>
          </a:stretch>
        </p:blipFill>
        <p:spPr bwMode="auto">
          <a:xfrm>
            <a:off x="464463" y="2491803"/>
            <a:ext cx="3533776" cy="3667125"/>
          </a:xfrm>
          <a:prstGeom prst="rect">
            <a:avLst/>
          </a:prstGeom>
          <a:noFill/>
          <a:ln w="9525">
            <a:noFill/>
            <a:miter lim="800000"/>
            <a:headEnd/>
            <a:tailEnd/>
          </a:ln>
        </p:spPr>
      </p:pic>
      <p:sp>
        <p:nvSpPr>
          <p:cNvPr id="9222" name="Rectangle 10"/>
          <p:cNvSpPr>
            <a:spLocks noChangeArrowheads="1"/>
          </p:cNvSpPr>
          <p:nvPr/>
        </p:nvSpPr>
        <p:spPr bwMode="auto">
          <a:xfrm>
            <a:off x="2702297" y="6325831"/>
            <a:ext cx="1522789" cy="369332"/>
          </a:xfrm>
          <a:prstGeom prst="rect">
            <a:avLst/>
          </a:prstGeom>
          <a:noFill/>
          <a:ln w="9525">
            <a:noFill/>
            <a:miter lim="800000"/>
            <a:headEnd/>
            <a:tailEnd/>
          </a:ln>
        </p:spPr>
        <p:txBody>
          <a:bodyPr wrap="none">
            <a:spAutoFit/>
          </a:bodyPr>
          <a:lstStyle/>
          <a:p>
            <a:r>
              <a:rPr lang="cs-CZ" b="1" dirty="0">
                <a:solidFill>
                  <a:schemeClr val="tx1">
                    <a:lumMod val="85000"/>
                    <a:lumOff val="15000"/>
                  </a:schemeClr>
                </a:solidFill>
              </a:rPr>
              <a:t>Serózní b</a:t>
            </a:r>
            <a:r>
              <a:rPr lang="en-GB" b="1" dirty="0" err="1">
                <a:solidFill>
                  <a:schemeClr val="tx1">
                    <a:lumMod val="85000"/>
                    <a:lumOff val="15000"/>
                  </a:schemeClr>
                </a:solidFill>
              </a:rPr>
              <a:t>uňky</a:t>
            </a:r>
            <a:endParaRPr lang="cs-CZ" b="1" dirty="0">
              <a:solidFill>
                <a:schemeClr val="tx1">
                  <a:lumMod val="85000"/>
                  <a:lumOff val="15000"/>
                </a:schemeClr>
              </a:solidFill>
            </a:endParaRPr>
          </a:p>
        </p:txBody>
      </p:sp>
      <p:pic>
        <p:nvPicPr>
          <p:cNvPr id="9223" name="Picture 11" descr="F16_02"/>
          <p:cNvPicPr>
            <a:picLocks noChangeAspect="1" noChangeArrowheads="1"/>
          </p:cNvPicPr>
          <p:nvPr/>
        </p:nvPicPr>
        <p:blipFill>
          <a:blip r:embed="rId4" cstate="print"/>
          <a:srcRect l="14955" t="33386" r="14955"/>
          <a:stretch>
            <a:fillRect/>
          </a:stretch>
        </p:blipFill>
        <p:spPr bwMode="auto">
          <a:xfrm>
            <a:off x="9832959" y="138787"/>
            <a:ext cx="2228850" cy="2284413"/>
          </a:xfrm>
          <a:prstGeom prst="rect">
            <a:avLst/>
          </a:prstGeom>
          <a:noFill/>
          <a:ln w="9525">
            <a:noFill/>
            <a:miter lim="800000"/>
            <a:headEnd/>
            <a:tailEnd/>
          </a:ln>
        </p:spPr>
      </p:pic>
      <p:sp>
        <p:nvSpPr>
          <p:cNvPr id="9224" name="Oval 12"/>
          <p:cNvSpPr>
            <a:spLocks noChangeArrowheads="1"/>
          </p:cNvSpPr>
          <p:nvPr/>
        </p:nvSpPr>
        <p:spPr bwMode="auto">
          <a:xfrm>
            <a:off x="9901570" y="715050"/>
            <a:ext cx="1368425" cy="1295400"/>
          </a:xfrm>
          <a:prstGeom prst="ellipse">
            <a:avLst/>
          </a:prstGeom>
          <a:noFill/>
          <a:ln w="57150">
            <a:solidFill>
              <a:schemeClr val="tx1"/>
            </a:solidFill>
            <a:round/>
            <a:headEnd/>
            <a:tailEnd/>
          </a:ln>
        </p:spPr>
        <p:txBody>
          <a:bodyPr wrap="none" anchor="ctr"/>
          <a:lstStyle/>
          <a:p>
            <a:endParaRPr lang="cs-CZ">
              <a:solidFill>
                <a:schemeClr val="tx1">
                  <a:lumMod val="85000"/>
                  <a:lumOff val="15000"/>
                </a:schemeClr>
              </a:solidFill>
            </a:endParaRPr>
          </a:p>
        </p:txBody>
      </p:sp>
    </p:spTree>
    <p:extLst>
      <p:ext uri="{BB962C8B-B14F-4D97-AF65-F5344CB8AC3E}">
        <p14:creationId xmlns:p14="http://schemas.microsoft.com/office/powerpoint/2010/main" val="224654329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360</TotalTime>
  <Words>3075</Words>
  <Application>Microsoft Office PowerPoint</Application>
  <PresentationFormat>Širokoúhlá obrazovka</PresentationFormat>
  <Paragraphs>587</Paragraphs>
  <Slides>55</Slides>
  <Notes>2</Notes>
  <HiddenSlides>0</HiddenSlides>
  <MMClips>0</MMClips>
  <ScaleCrop>false</ScaleCrop>
  <HeadingPairs>
    <vt:vector size="6" baseType="variant">
      <vt:variant>
        <vt:lpstr>Použitá písma</vt:lpstr>
      </vt:variant>
      <vt:variant>
        <vt:i4>6</vt:i4>
      </vt:variant>
      <vt:variant>
        <vt:lpstr>Motiv</vt:lpstr>
      </vt:variant>
      <vt:variant>
        <vt:i4>2</vt:i4>
      </vt:variant>
      <vt:variant>
        <vt:lpstr>Nadpisy snímků</vt:lpstr>
      </vt:variant>
      <vt:variant>
        <vt:i4>55</vt:i4>
      </vt:variant>
    </vt:vector>
  </HeadingPairs>
  <TitlesOfParts>
    <vt:vector size="63" baseType="lpstr">
      <vt:lpstr>Arial</vt:lpstr>
      <vt:lpstr>Calibri</vt:lpstr>
      <vt:lpstr>Calibri Light</vt:lpstr>
      <vt:lpstr>Tahoma</vt:lpstr>
      <vt:lpstr>Times New Roman</vt:lpstr>
      <vt:lpstr>Wingdings</vt:lpstr>
      <vt:lpstr>Motiv Office</vt:lpstr>
      <vt:lpstr>Office Theme</vt:lpstr>
      <vt:lpstr>Slinné žlázy  úvod zubu</vt:lpstr>
      <vt:lpstr>Přednáška2   </vt:lpstr>
      <vt:lpstr>Prezentace aplikace PowerPoint</vt:lpstr>
      <vt:lpstr>Obecná stavba velkých slinných žláz</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Označení zubů v chrupu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Křivánek</dc:creator>
  <cp:lastModifiedBy>Jan Křivánek</cp:lastModifiedBy>
  <cp:revision>1</cp:revision>
  <dcterms:created xsi:type="dcterms:W3CDTF">2021-03-22T13:44:12Z</dcterms:created>
  <dcterms:modified xsi:type="dcterms:W3CDTF">2021-03-23T08:46:58Z</dcterms:modified>
</cp:coreProperties>
</file>