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330" r:id="rId3"/>
    <p:sldId id="416" r:id="rId4"/>
    <p:sldId id="445" r:id="rId5"/>
    <p:sldId id="440" r:id="rId6"/>
    <p:sldId id="432" r:id="rId7"/>
    <p:sldId id="441" r:id="rId8"/>
    <p:sldId id="419" r:id="rId9"/>
    <p:sldId id="417" r:id="rId10"/>
    <p:sldId id="421" r:id="rId11"/>
    <p:sldId id="447" r:id="rId12"/>
    <p:sldId id="448" r:id="rId13"/>
    <p:sldId id="341" r:id="rId14"/>
    <p:sldId id="405" r:id="rId15"/>
    <p:sldId id="406" r:id="rId16"/>
    <p:sldId id="343" r:id="rId17"/>
    <p:sldId id="344" r:id="rId18"/>
    <p:sldId id="345" r:id="rId19"/>
    <p:sldId id="422" r:id="rId20"/>
    <p:sldId id="410" r:id="rId21"/>
    <p:sldId id="348" r:id="rId22"/>
    <p:sldId id="349" r:id="rId23"/>
    <p:sldId id="350" r:id="rId24"/>
    <p:sldId id="423" r:id="rId25"/>
    <p:sldId id="414" r:id="rId26"/>
    <p:sldId id="415" r:id="rId27"/>
    <p:sldId id="352" r:id="rId28"/>
    <p:sldId id="354" r:id="rId29"/>
    <p:sldId id="356" r:id="rId30"/>
    <p:sldId id="357" r:id="rId31"/>
    <p:sldId id="359" r:id="rId32"/>
    <p:sldId id="360" r:id="rId33"/>
    <p:sldId id="361" r:id="rId34"/>
    <p:sldId id="420" r:id="rId35"/>
    <p:sldId id="443" r:id="rId36"/>
    <p:sldId id="437" r:id="rId37"/>
    <p:sldId id="392" r:id="rId38"/>
    <p:sldId id="394" r:id="rId39"/>
    <p:sldId id="391" r:id="rId40"/>
    <p:sldId id="438" r:id="rId41"/>
    <p:sldId id="393" r:id="rId42"/>
    <p:sldId id="395" r:id="rId43"/>
    <p:sldId id="444" r:id="rId44"/>
    <p:sldId id="396" r:id="rId45"/>
    <p:sldId id="397" r:id="rId46"/>
    <p:sldId id="398" r:id="rId47"/>
    <p:sldId id="399" r:id="rId48"/>
    <p:sldId id="401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A19BF3-967E-440A-9E84-DB260E02F535}" v="1081" dt="2021-04-04T22:06:41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66" autoAdjust="0"/>
    <p:restoredTop sz="95226" autoAdjust="0"/>
  </p:normalViewPr>
  <p:slideViewPr>
    <p:cSldViewPr snapToGrid="0">
      <p:cViewPr>
        <p:scale>
          <a:sx n="75" d="100"/>
          <a:sy n="75" d="100"/>
        </p:scale>
        <p:origin x="1219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Křivánek" userId="a92e7f74-d4e4-4bfc-af90-b0c63138e4a8" providerId="ADAL" clId="{B9A19BF3-967E-440A-9E84-DB260E02F535}"/>
    <pc:docChg chg="undo redo custSel addSld delSld modSld sldOrd delMainMaster">
      <pc:chgData name="Jan Křivánek" userId="a92e7f74-d4e4-4bfc-af90-b0c63138e4a8" providerId="ADAL" clId="{B9A19BF3-967E-440A-9E84-DB260E02F535}" dt="2021-04-04T22:09:03.701" v="3794" actId="47"/>
      <pc:docMkLst>
        <pc:docMk/>
      </pc:docMkLst>
      <pc:sldChg chg="addSp delSp modSp new mod">
        <pc:chgData name="Jan Křivánek" userId="a92e7f74-d4e4-4bfc-af90-b0c63138e4a8" providerId="ADAL" clId="{B9A19BF3-967E-440A-9E84-DB260E02F535}" dt="2021-04-04T22:08:48.448" v="3788" actId="27636"/>
        <pc:sldMkLst>
          <pc:docMk/>
          <pc:sldMk cId="3946692350" sldId="256"/>
        </pc:sldMkLst>
        <pc:spChg chg="del">
          <ac:chgData name="Jan Křivánek" userId="a92e7f74-d4e4-4bfc-af90-b0c63138e4a8" providerId="ADAL" clId="{B9A19BF3-967E-440A-9E84-DB260E02F535}" dt="2021-04-03T19:33:22.792" v="33" actId="478"/>
          <ac:spMkLst>
            <pc:docMk/>
            <pc:sldMk cId="3946692350" sldId="256"/>
            <ac:spMk id="2" creationId="{B0E60B8B-AD29-4794-8685-FF15BAF1A9C9}"/>
          </ac:spMkLst>
        </pc:spChg>
        <pc:spChg chg="del">
          <ac:chgData name="Jan Křivánek" userId="a92e7f74-d4e4-4bfc-af90-b0c63138e4a8" providerId="ADAL" clId="{B9A19BF3-967E-440A-9E84-DB260E02F535}" dt="2021-04-03T19:33:22.792" v="33" actId="478"/>
          <ac:spMkLst>
            <pc:docMk/>
            <pc:sldMk cId="3946692350" sldId="256"/>
            <ac:spMk id="3" creationId="{1367B257-9EED-4783-BCED-D44259BF3994}"/>
          </ac:spMkLst>
        </pc:spChg>
        <pc:spChg chg="add del mod">
          <ac:chgData name="Jan Křivánek" userId="a92e7f74-d4e4-4bfc-af90-b0c63138e4a8" providerId="ADAL" clId="{B9A19BF3-967E-440A-9E84-DB260E02F535}" dt="2021-04-03T19:33:24.945" v="35"/>
          <ac:spMkLst>
            <pc:docMk/>
            <pc:sldMk cId="3946692350" sldId="256"/>
            <ac:spMk id="4" creationId="{FFDD3364-8D23-4298-80AB-47BA69312DFC}"/>
          </ac:spMkLst>
        </pc:spChg>
        <pc:spChg chg="add del mod">
          <ac:chgData name="Jan Křivánek" userId="a92e7f74-d4e4-4bfc-af90-b0c63138e4a8" providerId="ADAL" clId="{B9A19BF3-967E-440A-9E84-DB260E02F535}" dt="2021-04-03T19:33:24.945" v="35"/>
          <ac:spMkLst>
            <pc:docMk/>
            <pc:sldMk cId="3946692350" sldId="256"/>
            <ac:spMk id="5" creationId="{77BE3A01-7ECD-4EF5-AD24-FCFE02FA5710}"/>
          </ac:spMkLst>
        </pc:spChg>
        <pc:spChg chg="add mod">
          <ac:chgData name="Jan Křivánek" userId="a92e7f74-d4e4-4bfc-af90-b0c63138e4a8" providerId="ADAL" clId="{B9A19BF3-967E-440A-9E84-DB260E02F535}" dt="2021-04-04T22:08:20.090" v="3758" actId="1076"/>
          <ac:spMkLst>
            <pc:docMk/>
            <pc:sldMk cId="3946692350" sldId="256"/>
            <ac:spMk id="6" creationId="{872B3B89-F7B4-4D50-BB52-CB4A047A55E0}"/>
          </ac:spMkLst>
        </pc:spChg>
        <pc:spChg chg="add mod">
          <ac:chgData name="Jan Křivánek" userId="a92e7f74-d4e4-4bfc-af90-b0c63138e4a8" providerId="ADAL" clId="{B9A19BF3-967E-440A-9E84-DB260E02F535}" dt="2021-04-04T22:08:48.448" v="3788" actId="27636"/>
          <ac:spMkLst>
            <pc:docMk/>
            <pc:sldMk cId="3946692350" sldId="256"/>
            <ac:spMk id="7" creationId="{F86B664C-2360-420B-BE46-530CA8C28EE8}"/>
          </ac:spMkLst>
        </pc:spChg>
      </pc:sldChg>
      <pc:sldChg chg="new del">
        <pc:chgData name="Jan Křivánek" userId="a92e7f74-d4e4-4bfc-af90-b0c63138e4a8" providerId="ADAL" clId="{B9A19BF3-967E-440A-9E84-DB260E02F535}" dt="2021-04-04T22:07:08.044" v="3748" actId="47"/>
        <pc:sldMkLst>
          <pc:docMk/>
          <pc:sldMk cId="2820849125" sldId="257"/>
        </pc:sldMkLst>
      </pc:sldChg>
      <pc:sldChg chg="add del">
        <pc:chgData name="Jan Křivánek" userId="a92e7f74-d4e4-4bfc-af90-b0c63138e4a8" providerId="ADAL" clId="{B9A19BF3-967E-440A-9E84-DB260E02F535}" dt="2021-04-04T19:27:43.014" v="768" actId="47"/>
        <pc:sldMkLst>
          <pc:docMk/>
          <pc:sldMk cId="0" sldId="313"/>
        </pc:sldMkLst>
      </pc:sldChg>
      <pc:sldChg chg="add del">
        <pc:chgData name="Jan Křivánek" userId="a92e7f74-d4e4-4bfc-af90-b0c63138e4a8" providerId="ADAL" clId="{B9A19BF3-967E-440A-9E84-DB260E02F535}" dt="2021-04-04T19:27:44.160" v="769" actId="47"/>
        <pc:sldMkLst>
          <pc:docMk/>
          <pc:sldMk cId="0" sldId="315"/>
        </pc:sldMkLst>
      </pc:sldChg>
      <pc:sldChg chg="modSp add del mod modTransition">
        <pc:chgData name="Jan Křivánek" userId="a92e7f74-d4e4-4bfc-af90-b0c63138e4a8" providerId="ADAL" clId="{B9A19BF3-967E-440A-9E84-DB260E02F535}" dt="2021-04-03T19:32:39.016" v="32" actId="207"/>
        <pc:sldMkLst>
          <pc:docMk/>
          <pc:sldMk cId="0" sldId="330"/>
        </pc:sldMkLst>
        <pc:spChg chg="mod">
          <ac:chgData name="Jan Křivánek" userId="a92e7f74-d4e4-4bfc-af90-b0c63138e4a8" providerId="ADAL" clId="{B9A19BF3-967E-440A-9E84-DB260E02F535}" dt="2021-04-03T19:32:39.016" v="32" actId="207"/>
          <ac:spMkLst>
            <pc:docMk/>
            <pc:sldMk cId="0" sldId="330"/>
            <ac:spMk id="2050" creationId="{00000000-0000-0000-0000-000000000000}"/>
          </ac:spMkLst>
        </pc:spChg>
        <pc:spChg chg="mod">
          <ac:chgData name="Jan Křivánek" userId="a92e7f74-d4e4-4bfc-af90-b0c63138e4a8" providerId="ADAL" clId="{B9A19BF3-967E-440A-9E84-DB260E02F535}" dt="2021-04-03T19:32:39.016" v="32" actId="207"/>
          <ac:spMkLst>
            <pc:docMk/>
            <pc:sldMk cId="0" sldId="330"/>
            <ac:spMk id="2051" creationId="{00000000-0000-0000-0000-000000000000}"/>
          </ac:spMkLst>
        </pc:spChg>
      </pc:sldChg>
      <pc:sldChg chg="addSp delSp modSp add del mod modTransition">
        <pc:chgData name="Jan Křivánek" userId="a92e7f74-d4e4-4bfc-af90-b0c63138e4a8" providerId="ADAL" clId="{B9A19BF3-967E-440A-9E84-DB260E02F535}" dt="2021-04-04T20:22:06.442" v="2065" actId="478"/>
        <pc:sldMkLst>
          <pc:docMk/>
          <pc:sldMk cId="0" sldId="341"/>
        </pc:sldMkLst>
        <pc:spChg chg="add del mod">
          <ac:chgData name="Jan Křivánek" userId="a92e7f74-d4e4-4bfc-af90-b0c63138e4a8" providerId="ADAL" clId="{B9A19BF3-967E-440A-9E84-DB260E02F535}" dt="2021-04-04T20:22:06.442" v="2065" actId="478"/>
          <ac:spMkLst>
            <pc:docMk/>
            <pc:sldMk cId="0" sldId="341"/>
            <ac:spMk id="6" creationId="{3C025CF6-9637-42FC-8828-610C47DA711A}"/>
          </ac:spMkLst>
        </pc:spChg>
        <pc:spChg chg="mod">
          <ac:chgData name="Jan Křivánek" userId="a92e7f74-d4e4-4bfc-af90-b0c63138e4a8" providerId="ADAL" clId="{B9A19BF3-967E-440A-9E84-DB260E02F535}" dt="2021-04-04T20:21:53.124" v="2062" actId="14100"/>
          <ac:spMkLst>
            <pc:docMk/>
            <pc:sldMk cId="0" sldId="341"/>
            <ac:spMk id="24578" creationId="{00000000-0000-0000-0000-000000000000}"/>
          </ac:spMkLst>
        </pc:spChg>
        <pc:spChg chg="mod">
          <ac:chgData name="Jan Křivánek" userId="a92e7f74-d4e4-4bfc-af90-b0c63138e4a8" providerId="ADAL" clId="{B9A19BF3-967E-440A-9E84-DB260E02F535}" dt="2021-04-04T19:31:55.697" v="822" actId="5793"/>
          <ac:spMkLst>
            <pc:docMk/>
            <pc:sldMk cId="0" sldId="341"/>
            <ac:spMk id="24579" creationId="{00000000-0000-0000-0000-000000000000}"/>
          </ac:spMkLst>
        </pc:spChg>
        <pc:picChg chg="mod">
          <ac:chgData name="Jan Křivánek" userId="a92e7f74-d4e4-4bfc-af90-b0c63138e4a8" providerId="ADAL" clId="{B9A19BF3-967E-440A-9E84-DB260E02F535}" dt="2021-04-04T19:28:20.510" v="777" actId="255"/>
          <ac:picMkLst>
            <pc:docMk/>
            <pc:sldMk cId="0" sldId="341"/>
            <ac:picMk id="24580" creationId="{00000000-0000-0000-0000-000000000000}"/>
          </ac:picMkLst>
        </pc:picChg>
      </pc:sldChg>
      <pc:sldChg chg="addSp delSp modSp add del mod modTransition">
        <pc:chgData name="Jan Křivánek" userId="a92e7f74-d4e4-4bfc-af90-b0c63138e4a8" providerId="ADAL" clId="{B9A19BF3-967E-440A-9E84-DB260E02F535}" dt="2021-04-04T19:52:56.551" v="1587" actId="21"/>
        <pc:sldMkLst>
          <pc:docMk/>
          <pc:sldMk cId="0" sldId="343"/>
        </pc:sldMkLst>
        <pc:spChg chg="add mod">
          <ac:chgData name="Jan Křivánek" userId="a92e7f74-d4e4-4bfc-af90-b0c63138e4a8" providerId="ADAL" clId="{B9A19BF3-967E-440A-9E84-DB260E02F535}" dt="2021-04-04T19:52:42.502" v="1584" actId="208"/>
          <ac:spMkLst>
            <pc:docMk/>
            <pc:sldMk cId="0" sldId="343"/>
            <ac:spMk id="2" creationId="{B52FF470-20C2-42F1-8328-C9B3E00740B5}"/>
          </ac:spMkLst>
        </pc:spChg>
        <pc:spChg chg="add del mod">
          <ac:chgData name="Jan Křivánek" userId="a92e7f74-d4e4-4bfc-af90-b0c63138e4a8" providerId="ADAL" clId="{B9A19BF3-967E-440A-9E84-DB260E02F535}" dt="2021-04-04T19:52:52.458" v="1585" actId="478"/>
          <ac:spMkLst>
            <pc:docMk/>
            <pc:sldMk cId="0" sldId="343"/>
            <ac:spMk id="5" creationId="{3DC6DF0C-5FE6-4B61-A712-872FAB8702F0}"/>
          </ac:spMkLst>
        </pc:spChg>
        <pc:spChg chg="add mod">
          <ac:chgData name="Jan Křivánek" userId="a92e7f74-d4e4-4bfc-af90-b0c63138e4a8" providerId="ADAL" clId="{B9A19BF3-967E-440A-9E84-DB260E02F535}" dt="2021-04-04T19:50:37.827" v="1545" actId="1036"/>
          <ac:spMkLst>
            <pc:docMk/>
            <pc:sldMk cId="0" sldId="343"/>
            <ac:spMk id="7" creationId="{8D043CC1-0BA7-4FFE-83FA-EB2DBF6256AA}"/>
          </ac:spMkLst>
        </pc:spChg>
        <pc:spChg chg="add mod">
          <ac:chgData name="Jan Křivánek" userId="a92e7f74-d4e4-4bfc-af90-b0c63138e4a8" providerId="ADAL" clId="{B9A19BF3-967E-440A-9E84-DB260E02F535}" dt="2021-04-04T19:50:45.391" v="1547" actId="1076"/>
          <ac:spMkLst>
            <pc:docMk/>
            <pc:sldMk cId="0" sldId="343"/>
            <ac:spMk id="8" creationId="{318D9536-629D-4590-8AB3-81C7AB55E0C6}"/>
          </ac:spMkLst>
        </pc:spChg>
        <pc:spChg chg="add mod">
          <ac:chgData name="Jan Křivánek" userId="a92e7f74-d4e4-4bfc-af90-b0c63138e4a8" providerId="ADAL" clId="{B9A19BF3-967E-440A-9E84-DB260E02F535}" dt="2021-04-04T19:52:06.058" v="1577" actId="208"/>
          <ac:spMkLst>
            <pc:docMk/>
            <pc:sldMk cId="0" sldId="343"/>
            <ac:spMk id="9" creationId="{321889E4-67BB-4939-9757-1E1646072EB8}"/>
          </ac:spMkLst>
        </pc:spChg>
        <pc:spChg chg="add mod">
          <ac:chgData name="Jan Křivánek" userId="a92e7f74-d4e4-4bfc-af90-b0c63138e4a8" providerId="ADAL" clId="{B9A19BF3-967E-440A-9E84-DB260E02F535}" dt="2021-04-04T19:52:06.058" v="1577" actId="208"/>
          <ac:spMkLst>
            <pc:docMk/>
            <pc:sldMk cId="0" sldId="343"/>
            <ac:spMk id="10" creationId="{64B71B1B-519F-4A07-9777-345675722FB1}"/>
          </ac:spMkLst>
        </pc:spChg>
        <pc:spChg chg="add mod">
          <ac:chgData name="Jan Křivánek" userId="a92e7f74-d4e4-4bfc-af90-b0c63138e4a8" providerId="ADAL" clId="{B9A19BF3-967E-440A-9E84-DB260E02F535}" dt="2021-04-04T19:52:06.058" v="1577" actId="208"/>
          <ac:spMkLst>
            <pc:docMk/>
            <pc:sldMk cId="0" sldId="343"/>
            <ac:spMk id="11" creationId="{A39582A3-71C4-462E-9005-FBCEA844E27E}"/>
          </ac:spMkLst>
        </pc:spChg>
        <pc:spChg chg="add mod">
          <ac:chgData name="Jan Křivánek" userId="a92e7f74-d4e4-4bfc-af90-b0c63138e4a8" providerId="ADAL" clId="{B9A19BF3-967E-440A-9E84-DB260E02F535}" dt="2021-04-04T19:52:06.058" v="1577" actId="208"/>
          <ac:spMkLst>
            <pc:docMk/>
            <pc:sldMk cId="0" sldId="343"/>
            <ac:spMk id="12" creationId="{89D6B1A0-0D67-4DA5-B367-B60C25BA801B}"/>
          </ac:spMkLst>
        </pc:spChg>
        <pc:spChg chg="add mod">
          <ac:chgData name="Jan Křivánek" userId="a92e7f74-d4e4-4bfc-af90-b0c63138e4a8" providerId="ADAL" clId="{B9A19BF3-967E-440A-9E84-DB260E02F535}" dt="2021-04-04T19:52:06.058" v="1577" actId="208"/>
          <ac:spMkLst>
            <pc:docMk/>
            <pc:sldMk cId="0" sldId="343"/>
            <ac:spMk id="13" creationId="{F5E6F407-EDDC-43A0-A233-DF2FB180BED6}"/>
          </ac:spMkLst>
        </pc:spChg>
        <pc:spChg chg="add mod">
          <ac:chgData name="Jan Křivánek" userId="a92e7f74-d4e4-4bfc-af90-b0c63138e4a8" providerId="ADAL" clId="{B9A19BF3-967E-440A-9E84-DB260E02F535}" dt="2021-04-04T19:51:32.961" v="1569" actId="1035"/>
          <ac:spMkLst>
            <pc:docMk/>
            <pc:sldMk cId="0" sldId="343"/>
            <ac:spMk id="14" creationId="{E095CB51-967A-4AE4-9271-129F0D1D0C01}"/>
          </ac:spMkLst>
        </pc:spChg>
        <pc:spChg chg="mod">
          <ac:chgData name="Jan Křivánek" userId="a92e7f74-d4e4-4bfc-af90-b0c63138e4a8" providerId="ADAL" clId="{B9A19BF3-967E-440A-9E84-DB260E02F535}" dt="2021-04-04T19:52:29.689" v="1582" actId="207"/>
          <ac:spMkLst>
            <pc:docMk/>
            <pc:sldMk cId="0" sldId="343"/>
            <ac:spMk id="28674" creationId="{00000000-0000-0000-0000-000000000000}"/>
          </ac:spMkLst>
        </pc:spChg>
        <pc:picChg chg="add mod">
          <ac:chgData name="Jan Křivánek" userId="a92e7f74-d4e4-4bfc-af90-b0c63138e4a8" providerId="ADAL" clId="{B9A19BF3-967E-440A-9E84-DB260E02F535}" dt="2021-04-04T19:51:36.454" v="1571" actId="1035"/>
          <ac:picMkLst>
            <pc:docMk/>
            <pc:sldMk cId="0" sldId="343"/>
            <ac:picMk id="4098" creationId="{76DE6952-0688-4DCC-8377-E70B078B637E}"/>
          </ac:picMkLst>
        </pc:picChg>
        <pc:picChg chg="add del mod">
          <ac:chgData name="Jan Křivánek" userId="a92e7f74-d4e4-4bfc-af90-b0c63138e4a8" providerId="ADAL" clId="{B9A19BF3-967E-440A-9E84-DB260E02F535}" dt="2021-04-04T19:52:56.551" v="1587" actId="21"/>
          <ac:picMkLst>
            <pc:docMk/>
            <pc:sldMk cId="0" sldId="343"/>
            <ac:picMk id="4100" creationId="{40A2720E-24FD-40C9-9468-C373887EF010}"/>
          </ac:picMkLst>
        </pc:picChg>
      </pc:sldChg>
      <pc:sldChg chg="addSp delSp modSp add del mod modTransition">
        <pc:chgData name="Jan Křivánek" userId="a92e7f74-d4e4-4bfc-af90-b0c63138e4a8" providerId="ADAL" clId="{B9A19BF3-967E-440A-9E84-DB260E02F535}" dt="2021-04-04T19:56:43.894" v="1648" actId="478"/>
        <pc:sldMkLst>
          <pc:docMk/>
          <pc:sldMk cId="0" sldId="344"/>
        </pc:sldMkLst>
        <pc:spChg chg="del mod">
          <ac:chgData name="Jan Křivánek" userId="a92e7f74-d4e4-4bfc-af90-b0c63138e4a8" providerId="ADAL" clId="{B9A19BF3-967E-440A-9E84-DB260E02F535}" dt="2021-04-04T19:53:49.542" v="1599" actId="478"/>
          <ac:spMkLst>
            <pc:docMk/>
            <pc:sldMk cId="0" sldId="344"/>
            <ac:spMk id="29700" creationId="{00000000-0000-0000-0000-000000000000}"/>
          </ac:spMkLst>
        </pc:spChg>
        <pc:spChg chg="mod">
          <ac:chgData name="Jan Křivánek" userId="a92e7f74-d4e4-4bfc-af90-b0c63138e4a8" providerId="ADAL" clId="{B9A19BF3-967E-440A-9E84-DB260E02F535}" dt="2021-04-04T19:55:27.400" v="1628" actId="207"/>
          <ac:spMkLst>
            <pc:docMk/>
            <pc:sldMk cId="0" sldId="344"/>
            <ac:spMk id="151554" creationId="{00000000-0000-0000-0000-000000000000}"/>
          </ac:spMkLst>
        </pc:spChg>
        <pc:picChg chg="add mod">
          <ac:chgData name="Jan Křivánek" userId="a92e7f74-d4e4-4bfc-af90-b0c63138e4a8" providerId="ADAL" clId="{B9A19BF3-967E-440A-9E84-DB260E02F535}" dt="2021-04-04T19:56:37.093" v="1645" actId="1076"/>
          <ac:picMkLst>
            <pc:docMk/>
            <pc:sldMk cId="0" sldId="344"/>
            <ac:picMk id="10" creationId="{EF840345-601C-45EC-B9D1-F42D45B10AE7}"/>
          </ac:picMkLst>
        </pc:picChg>
        <pc:picChg chg="add mod">
          <ac:chgData name="Jan Křivánek" userId="a92e7f74-d4e4-4bfc-af90-b0c63138e4a8" providerId="ADAL" clId="{B9A19BF3-967E-440A-9E84-DB260E02F535}" dt="2021-04-04T19:56:39.121" v="1646" actId="1076"/>
          <ac:picMkLst>
            <pc:docMk/>
            <pc:sldMk cId="0" sldId="344"/>
            <ac:picMk id="5122" creationId="{47DC3E63-61CB-49FE-8CBB-4554BA12496C}"/>
          </ac:picMkLst>
        </pc:picChg>
        <pc:picChg chg="add del mod">
          <ac:chgData name="Jan Křivánek" userId="a92e7f74-d4e4-4bfc-af90-b0c63138e4a8" providerId="ADAL" clId="{B9A19BF3-967E-440A-9E84-DB260E02F535}" dt="2021-04-04T19:56:43.894" v="1648" actId="478"/>
          <ac:picMkLst>
            <pc:docMk/>
            <pc:sldMk cId="0" sldId="344"/>
            <ac:picMk id="5124" creationId="{9409BCDB-5F96-4DA3-AAD0-99758742507F}"/>
          </ac:picMkLst>
        </pc:picChg>
        <pc:picChg chg="add del">
          <ac:chgData name="Jan Křivánek" userId="a92e7f74-d4e4-4bfc-af90-b0c63138e4a8" providerId="ADAL" clId="{B9A19BF3-967E-440A-9E84-DB260E02F535}" dt="2021-04-04T19:48:30.180" v="1532" actId="478"/>
          <ac:picMkLst>
            <pc:docMk/>
            <pc:sldMk cId="0" sldId="344"/>
            <ac:picMk id="5126" creationId="{E4418786-D8D5-46FE-834D-731BEF6FD17D}"/>
          </ac:picMkLst>
        </pc:picChg>
        <pc:picChg chg="add del">
          <ac:chgData name="Jan Křivánek" userId="a92e7f74-d4e4-4bfc-af90-b0c63138e4a8" providerId="ADAL" clId="{B9A19BF3-967E-440A-9E84-DB260E02F535}" dt="2021-04-04T19:48:30.180" v="1532" actId="478"/>
          <ac:picMkLst>
            <pc:docMk/>
            <pc:sldMk cId="0" sldId="344"/>
            <ac:picMk id="5128" creationId="{ECC49A10-26BF-49C5-95F5-3D951EF2AC7B}"/>
          </ac:picMkLst>
        </pc:picChg>
        <pc:picChg chg="add mod">
          <ac:chgData name="Jan Křivánek" userId="a92e7f74-d4e4-4bfc-af90-b0c63138e4a8" providerId="ADAL" clId="{B9A19BF3-967E-440A-9E84-DB260E02F535}" dt="2021-04-04T19:56:32.062" v="1642" actId="1076"/>
          <ac:picMkLst>
            <pc:docMk/>
            <pc:sldMk cId="0" sldId="344"/>
            <ac:picMk id="5130" creationId="{63C31C49-2045-42C2-987A-0E900783AD1A}"/>
          </ac:picMkLst>
        </pc:picChg>
        <pc:picChg chg="del mod">
          <ac:chgData name="Jan Křivánek" userId="a92e7f74-d4e4-4bfc-af90-b0c63138e4a8" providerId="ADAL" clId="{B9A19BF3-967E-440A-9E84-DB260E02F535}" dt="2021-04-04T19:53:48.174" v="1598" actId="478"/>
          <ac:picMkLst>
            <pc:docMk/>
            <pc:sldMk cId="0" sldId="344"/>
            <ac:picMk id="29699" creationId="{00000000-0000-0000-0000-000000000000}"/>
          </ac:picMkLst>
        </pc:picChg>
      </pc:sldChg>
      <pc:sldChg chg="addSp delSp modSp add del mod modTransition modShow chgLayout">
        <pc:chgData name="Jan Křivánek" userId="a92e7f74-d4e4-4bfc-af90-b0c63138e4a8" providerId="ADAL" clId="{B9A19BF3-967E-440A-9E84-DB260E02F535}" dt="2021-04-04T19:59:47.566" v="1677" actId="729"/>
        <pc:sldMkLst>
          <pc:docMk/>
          <pc:sldMk cId="0" sldId="345"/>
        </pc:sldMkLst>
        <pc:spChg chg="add del mod">
          <ac:chgData name="Jan Křivánek" userId="a92e7f74-d4e4-4bfc-af90-b0c63138e4a8" providerId="ADAL" clId="{B9A19BF3-967E-440A-9E84-DB260E02F535}" dt="2021-04-04T19:59:24.617" v="1672" actId="478"/>
          <ac:spMkLst>
            <pc:docMk/>
            <pc:sldMk cId="0" sldId="345"/>
            <ac:spMk id="30723" creationId="{00000000-0000-0000-0000-000000000000}"/>
          </ac:spMkLst>
        </pc:spChg>
        <pc:picChg chg="mod">
          <ac:chgData name="Jan Křivánek" userId="a92e7f74-d4e4-4bfc-af90-b0c63138e4a8" providerId="ADAL" clId="{B9A19BF3-967E-440A-9E84-DB260E02F535}" dt="2021-04-04T19:57:43.733" v="1651" actId="14100"/>
          <ac:picMkLst>
            <pc:docMk/>
            <pc:sldMk cId="0" sldId="345"/>
            <ac:picMk id="30722" creationId="{00000000-0000-0000-0000-000000000000}"/>
          </ac:picMkLst>
        </pc:picChg>
        <pc:cxnChg chg="add del mod">
          <ac:chgData name="Jan Křivánek" userId="a92e7f74-d4e4-4bfc-af90-b0c63138e4a8" providerId="ADAL" clId="{B9A19BF3-967E-440A-9E84-DB260E02F535}" dt="2021-04-04T19:59:24.186" v="1671" actId="478"/>
          <ac:cxnSpMkLst>
            <pc:docMk/>
            <pc:sldMk cId="0" sldId="345"/>
            <ac:cxnSpMk id="3" creationId="{B6018E7B-532D-4253-A9B5-C34004035287}"/>
          </ac:cxnSpMkLst>
        </pc:cxnChg>
        <pc:cxnChg chg="add del mod">
          <ac:chgData name="Jan Křivánek" userId="a92e7f74-d4e4-4bfc-af90-b0c63138e4a8" providerId="ADAL" clId="{B9A19BF3-967E-440A-9E84-DB260E02F535}" dt="2021-04-04T19:58:42.367" v="1668" actId="478"/>
          <ac:cxnSpMkLst>
            <pc:docMk/>
            <pc:sldMk cId="0" sldId="345"/>
            <ac:cxnSpMk id="7" creationId="{97C700A3-2B4C-4CAF-9EFF-3AE78F29F254}"/>
          </ac:cxnSpMkLst>
        </pc:cxnChg>
        <pc:cxnChg chg="add mod">
          <ac:chgData name="Jan Křivánek" userId="a92e7f74-d4e4-4bfc-af90-b0c63138e4a8" providerId="ADAL" clId="{B9A19BF3-967E-440A-9E84-DB260E02F535}" dt="2021-04-04T19:59:35.829" v="1675" actId="14100"/>
          <ac:cxnSpMkLst>
            <pc:docMk/>
            <pc:sldMk cId="0" sldId="345"/>
            <ac:cxnSpMk id="10" creationId="{AFDAEC30-AA60-4CA4-B862-4AE905719789}"/>
          </ac:cxnSpMkLst>
        </pc:cxnChg>
      </pc:sldChg>
      <pc:sldChg chg="addSp delSp modSp add del mod modTransition">
        <pc:chgData name="Jan Křivánek" userId="a92e7f74-d4e4-4bfc-af90-b0c63138e4a8" providerId="ADAL" clId="{B9A19BF3-967E-440A-9E84-DB260E02F535}" dt="2021-04-04T20:12:04.304" v="1883" actId="115"/>
        <pc:sldMkLst>
          <pc:docMk/>
          <pc:sldMk cId="0" sldId="348"/>
        </pc:sldMkLst>
        <pc:spChg chg="add mod">
          <ac:chgData name="Jan Křivánek" userId="a92e7f74-d4e4-4bfc-af90-b0c63138e4a8" providerId="ADAL" clId="{B9A19BF3-967E-440A-9E84-DB260E02F535}" dt="2021-04-04T20:05:27.032" v="1779" actId="1076"/>
          <ac:spMkLst>
            <pc:docMk/>
            <pc:sldMk cId="0" sldId="348"/>
            <ac:spMk id="7" creationId="{CA710EDD-BA8F-483C-A9E0-58F9FCFE5F95}"/>
          </ac:spMkLst>
        </pc:spChg>
        <pc:spChg chg="mod">
          <ac:chgData name="Jan Křivánek" userId="a92e7f74-d4e4-4bfc-af90-b0c63138e4a8" providerId="ADAL" clId="{B9A19BF3-967E-440A-9E84-DB260E02F535}" dt="2021-04-04T20:12:04.304" v="1883" actId="115"/>
          <ac:spMkLst>
            <pc:docMk/>
            <pc:sldMk cId="0" sldId="348"/>
            <ac:spMk id="34818" creationId="{00000000-0000-0000-0000-000000000000}"/>
          </ac:spMkLst>
        </pc:spChg>
        <pc:picChg chg="del mod">
          <ac:chgData name="Jan Křivánek" userId="a92e7f74-d4e4-4bfc-af90-b0c63138e4a8" providerId="ADAL" clId="{B9A19BF3-967E-440A-9E84-DB260E02F535}" dt="2021-04-04T20:05:11.786" v="1772" actId="478"/>
          <ac:picMkLst>
            <pc:docMk/>
            <pc:sldMk cId="0" sldId="348"/>
            <ac:picMk id="4" creationId="{00000000-0000-0000-0000-000000000000}"/>
          </ac:picMkLst>
        </pc:picChg>
        <pc:picChg chg="add mod">
          <ac:chgData name="Jan Křivánek" userId="a92e7f74-d4e4-4bfc-af90-b0c63138e4a8" providerId="ADAL" clId="{B9A19BF3-967E-440A-9E84-DB260E02F535}" dt="2021-04-04T20:05:30.354" v="1780" actId="1076"/>
          <ac:picMkLst>
            <pc:docMk/>
            <pc:sldMk cId="0" sldId="348"/>
            <ac:picMk id="5" creationId="{F2C3C992-8802-4533-9F91-BE6632684693}"/>
          </ac:picMkLst>
        </pc:picChg>
        <pc:picChg chg="mod">
          <ac:chgData name="Jan Křivánek" userId="a92e7f74-d4e4-4bfc-af90-b0c63138e4a8" providerId="ADAL" clId="{B9A19BF3-967E-440A-9E84-DB260E02F535}" dt="2021-04-04T20:05:18.913" v="1777" actId="1076"/>
          <ac:picMkLst>
            <pc:docMk/>
            <pc:sldMk cId="0" sldId="348"/>
            <ac:picMk id="34819" creationId="{00000000-0000-0000-0000-000000000000}"/>
          </ac:picMkLst>
        </pc:picChg>
      </pc:sldChg>
      <pc:sldChg chg="addSp modSp add del mod modTransition">
        <pc:chgData name="Jan Křivánek" userId="a92e7f74-d4e4-4bfc-af90-b0c63138e4a8" providerId="ADAL" clId="{B9A19BF3-967E-440A-9E84-DB260E02F535}" dt="2021-04-04T20:10:13.186" v="1858" actId="14100"/>
        <pc:sldMkLst>
          <pc:docMk/>
          <pc:sldMk cId="0" sldId="349"/>
        </pc:sldMkLst>
        <pc:spChg chg="add mod">
          <ac:chgData name="Jan Křivánek" userId="a92e7f74-d4e4-4bfc-af90-b0c63138e4a8" providerId="ADAL" clId="{B9A19BF3-967E-440A-9E84-DB260E02F535}" dt="2021-04-04T20:06:33.622" v="1787" actId="1076"/>
          <ac:spMkLst>
            <pc:docMk/>
            <pc:sldMk cId="0" sldId="349"/>
            <ac:spMk id="4" creationId="{B84A891F-A8D5-43B0-A794-7FEB1C894E73}"/>
          </ac:spMkLst>
        </pc:spChg>
        <pc:spChg chg="mod">
          <ac:chgData name="Jan Křivánek" userId="a92e7f74-d4e4-4bfc-af90-b0c63138e4a8" providerId="ADAL" clId="{B9A19BF3-967E-440A-9E84-DB260E02F535}" dt="2021-04-04T20:10:13.186" v="1858" actId="14100"/>
          <ac:spMkLst>
            <pc:docMk/>
            <pc:sldMk cId="0" sldId="349"/>
            <ac:spMk id="35843" creationId="{00000000-0000-0000-0000-000000000000}"/>
          </ac:spMkLst>
        </pc:spChg>
        <pc:picChg chg="add mod">
          <ac:chgData name="Jan Křivánek" userId="a92e7f74-d4e4-4bfc-af90-b0c63138e4a8" providerId="ADAL" clId="{B9A19BF3-967E-440A-9E84-DB260E02F535}" dt="2021-04-04T20:07:38.804" v="1799" actId="208"/>
          <ac:picMkLst>
            <pc:docMk/>
            <pc:sldMk cId="0" sldId="349"/>
            <ac:picMk id="5" creationId="{05ECCEA5-C01B-4630-BA67-3AEAEB6D8F0F}"/>
          </ac:picMkLst>
        </pc:picChg>
      </pc:sldChg>
      <pc:sldChg chg="addSp modSp add del mod modTransition">
        <pc:chgData name="Jan Křivánek" userId="a92e7f74-d4e4-4bfc-af90-b0c63138e4a8" providerId="ADAL" clId="{B9A19BF3-967E-440A-9E84-DB260E02F535}" dt="2021-04-04T20:13:12.099" v="1911" actId="20577"/>
        <pc:sldMkLst>
          <pc:docMk/>
          <pc:sldMk cId="0" sldId="350"/>
        </pc:sldMkLst>
        <pc:spChg chg="mod">
          <ac:chgData name="Jan Křivánek" userId="a92e7f74-d4e4-4bfc-af90-b0c63138e4a8" providerId="ADAL" clId="{B9A19BF3-967E-440A-9E84-DB260E02F535}" dt="2021-04-04T20:10:44.429" v="1868" actId="1076"/>
          <ac:spMkLst>
            <pc:docMk/>
            <pc:sldMk cId="0" sldId="350"/>
            <ac:spMk id="36868" creationId="{00000000-0000-0000-0000-000000000000}"/>
          </ac:spMkLst>
        </pc:spChg>
        <pc:spChg chg="mod">
          <ac:chgData name="Jan Křivánek" userId="a92e7f74-d4e4-4bfc-af90-b0c63138e4a8" providerId="ADAL" clId="{B9A19BF3-967E-440A-9E84-DB260E02F535}" dt="2021-04-04T20:10:44.429" v="1868" actId="1076"/>
          <ac:spMkLst>
            <pc:docMk/>
            <pc:sldMk cId="0" sldId="350"/>
            <ac:spMk id="36869" creationId="{00000000-0000-0000-0000-000000000000}"/>
          </ac:spMkLst>
        </pc:spChg>
        <pc:spChg chg="mod">
          <ac:chgData name="Jan Křivánek" userId="a92e7f74-d4e4-4bfc-af90-b0c63138e4a8" providerId="ADAL" clId="{B9A19BF3-967E-440A-9E84-DB260E02F535}" dt="2021-04-04T20:13:12.099" v="1911" actId="20577"/>
          <ac:spMkLst>
            <pc:docMk/>
            <pc:sldMk cId="0" sldId="350"/>
            <ac:spMk id="157698" creationId="{00000000-0000-0000-0000-000000000000}"/>
          </ac:spMkLst>
        </pc:spChg>
        <pc:picChg chg="add mod">
          <ac:chgData name="Jan Křivánek" userId="a92e7f74-d4e4-4bfc-af90-b0c63138e4a8" providerId="ADAL" clId="{B9A19BF3-967E-440A-9E84-DB260E02F535}" dt="2021-04-04T20:10:31.846" v="1867" actId="1076"/>
          <ac:picMkLst>
            <pc:docMk/>
            <pc:sldMk cId="0" sldId="350"/>
            <ac:picMk id="6" creationId="{31AD89C7-D636-4FDC-836B-477BBE0D46A9}"/>
          </ac:picMkLst>
        </pc:picChg>
        <pc:picChg chg="mod">
          <ac:chgData name="Jan Křivánek" userId="a92e7f74-d4e4-4bfc-af90-b0c63138e4a8" providerId="ADAL" clId="{B9A19BF3-967E-440A-9E84-DB260E02F535}" dt="2021-04-04T20:10:44.429" v="1868" actId="1076"/>
          <ac:picMkLst>
            <pc:docMk/>
            <pc:sldMk cId="0" sldId="350"/>
            <ac:picMk id="36867" creationId="{00000000-0000-0000-0000-000000000000}"/>
          </ac:picMkLst>
        </pc:picChg>
      </pc:sldChg>
      <pc:sldChg chg="addSp modSp add del mod modTransition">
        <pc:chgData name="Jan Křivánek" userId="a92e7f74-d4e4-4bfc-af90-b0c63138e4a8" providerId="ADAL" clId="{B9A19BF3-967E-440A-9E84-DB260E02F535}" dt="2021-04-04T20:19:22.852" v="2013" actId="1076"/>
        <pc:sldMkLst>
          <pc:docMk/>
          <pc:sldMk cId="0" sldId="352"/>
        </pc:sldMkLst>
        <pc:spChg chg="mod">
          <ac:chgData name="Jan Křivánek" userId="a92e7f74-d4e4-4bfc-af90-b0c63138e4a8" providerId="ADAL" clId="{B9A19BF3-967E-440A-9E84-DB260E02F535}" dt="2021-04-04T20:19:22.852" v="2013" actId="1076"/>
          <ac:spMkLst>
            <pc:docMk/>
            <pc:sldMk cId="0" sldId="352"/>
            <ac:spMk id="40962" creationId="{00000000-0000-0000-0000-000000000000}"/>
          </ac:spMkLst>
        </pc:spChg>
        <pc:spChg chg="mod">
          <ac:chgData name="Jan Křivánek" userId="a92e7f74-d4e4-4bfc-af90-b0c63138e4a8" providerId="ADAL" clId="{B9A19BF3-967E-440A-9E84-DB260E02F535}" dt="2021-04-04T20:19:17.108" v="2011" actId="1076"/>
          <ac:spMkLst>
            <pc:docMk/>
            <pc:sldMk cId="0" sldId="352"/>
            <ac:spMk id="40964" creationId="{00000000-0000-0000-0000-000000000000}"/>
          </ac:spMkLst>
        </pc:spChg>
        <pc:grpChg chg="add mod">
          <ac:chgData name="Jan Křivánek" userId="a92e7f74-d4e4-4bfc-af90-b0c63138e4a8" providerId="ADAL" clId="{B9A19BF3-967E-440A-9E84-DB260E02F535}" dt="2021-04-04T20:19:17.108" v="2011" actId="1076"/>
          <ac:grpSpMkLst>
            <pc:docMk/>
            <pc:sldMk cId="0" sldId="352"/>
            <ac:grpSpMk id="2" creationId="{E44359D0-CA80-495A-B59A-FD1E325050EE}"/>
          </ac:grpSpMkLst>
        </pc:grpChg>
        <pc:picChg chg="mod">
          <ac:chgData name="Jan Křivánek" userId="a92e7f74-d4e4-4bfc-af90-b0c63138e4a8" providerId="ADAL" clId="{B9A19BF3-967E-440A-9E84-DB260E02F535}" dt="2021-04-04T20:19:17.108" v="2011" actId="1076"/>
          <ac:picMkLst>
            <pc:docMk/>
            <pc:sldMk cId="0" sldId="352"/>
            <ac:picMk id="40963" creationId="{00000000-0000-0000-0000-000000000000}"/>
          </ac:picMkLst>
        </pc:picChg>
      </pc:sldChg>
      <pc:sldChg chg="modSp add del mod modTransition">
        <pc:chgData name="Jan Křivánek" userId="a92e7f74-d4e4-4bfc-af90-b0c63138e4a8" providerId="ADAL" clId="{B9A19BF3-967E-440A-9E84-DB260E02F535}" dt="2021-04-04T20:19:52.404" v="2015" actId="47"/>
        <pc:sldMkLst>
          <pc:docMk/>
          <pc:sldMk cId="0" sldId="353"/>
        </pc:sldMkLst>
        <pc:spChg chg="mod">
          <ac:chgData name="Jan Křivánek" userId="a92e7f74-d4e4-4bfc-af90-b0c63138e4a8" providerId="ADAL" clId="{B9A19BF3-967E-440A-9E84-DB260E02F535}" dt="2021-04-04T20:19:50.796" v="2014" actId="21"/>
          <ac:spMkLst>
            <pc:docMk/>
            <pc:sldMk cId="0" sldId="353"/>
            <ac:spMk id="41986" creationId="{00000000-0000-0000-0000-000000000000}"/>
          </ac:spMkLst>
        </pc:spChg>
      </pc:sldChg>
      <pc:sldChg chg="modSp add del mod modTransition">
        <pc:chgData name="Jan Křivánek" userId="a92e7f74-d4e4-4bfc-af90-b0c63138e4a8" providerId="ADAL" clId="{B9A19BF3-967E-440A-9E84-DB260E02F535}" dt="2021-04-04T20:24:29.309" v="2161" actId="14100"/>
        <pc:sldMkLst>
          <pc:docMk/>
          <pc:sldMk cId="0" sldId="354"/>
        </pc:sldMkLst>
        <pc:spChg chg="mod">
          <ac:chgData name="Jan Křivánek" userId="a92e7f74-d4e4-4bfc-af90-b0c63138e4a8" providerId="ADAL" clId="{B9A19BF3-967E-440A-9E84-DB260E02F535}" dt="2021-04-04T20:24:29.309" v="2161" actId="14100"/>
          <ac:spMkLst>
            <pc:docMk/>
            <pc:sldMk cId="0" sldId="354"/>
            <ac:spMk id="43010" creationId="{00000000-0000-0000-0000-000000000000}"/>
          </ac:spMkLst>
        </pc:spChg>
      </pc:sldChg>
      <pc:sldChg chg="add del modTransition">
        <pc:chgData name="Jan Křivánek" userId="a92e7f74-d4e4-4bfc-af90-b0c63138e4a8" providerId="ADAL" clId="{B9A19BF3-967E-440A-9E84-DB260E02F535}" dt="2021-04-04T20:24:42.119" v="2162" actId="47"/>
        <pc:sldMkLst>
          <pc:docMk/>
          <pc:sldMk cId="0" sldId="355"/>
        </pc:sldMkLst>
      </pc:sldChg>
      <pc:sldChg chg="addSp modSp add del mod modTransition">
        <pc:chgData name="Jan Křivánek" userId="a92e7f74-d4e4-4bfc-af90-b0c63138e4a8" providerId="ADAL" clId="{B9A19BF3-967E-440A-9E84-DB260E02F535}" dt="2021-04-04T20:27:23.067" v="2203" actId="1076"/>
        <pc:sldMkLst>
          <pc:docMk/>
          <pc:sldMk cId="0" sldId="356"/>
        </pc:sldMkLst>
        <pc:spChg chg="add mod">
          <ac:chgData name="Jan Křivánek" userId="a92e7f74-d4e4-4bfc-af90-b0c63138e4a8" providerId="ADAL" clId="{B9A19BF3-967E-440A-9E84-DB260E02F535}" dt="2021-04-04T20:24:58.522" v="2168" actId="403"/>
          <ac:spMkLst>
            <pc:docMk/>
            <pc:sldMk cId="0" sldId="356"/>
            <ac:spMk id="7" creationId="{32880B2E-5B1A-412F-9EB7-ED172617E0B9}"/>
          </ac:spMkLst>
        </pc:spChg>
        <pc:spChg chg="mod">
          <ac:chgData name="Jan Křivánek" userId="a92e7f74-d4e4-4bfc-af90-b0c63138e4a8" providerId="ADAL" clId="{B9A19BF3-967E-440A-9E84-DB260E02F535}" dt="2021-04-04T20:27:23.067" v="2203" actId="1076"/>
          <ac:spMkLst>
            <pc:docMk/>
            <pc:sldMk cId="0" sldId="356"/>
            <ac:spMk id="45058" creationId="{00000000-0000-0000-0000-000000000000}"/>
          </ac:spMkLst>
        </pc:spChg>
        <pc:spChg chg="mod">
          <ac:chgData name="Jan Křivánek" userId="a92e7f74-d4e4-4bfc-af90-b0c63138e4a8" providerId="ADAL" clId="{B9A19BF3-967E-440A-9E84-DB260E02F535}" dt="2021-04-04T20:26:49.745" v="2200" actId="1076"/>
          <ac:spMkLst>
            <pc:docMk/>
            <pc:sldMk cId="0" sldId="356"/>
            <ac:spMk id="45061" creationId="{00000000-0000-0000-0000-000000000000}"/>
          </ac:spMkLst>
        </pc:spChg>
        <pc:picChg chg="mod">
          <ac:chgData name="Jan Křivánek" userId="a92e7f74-d4e4-4bfc-af90-b0c63138e4a8" providerId="ADAL" clId="{B9A19BF3-967E-440A-9E84-DB260E02F535}" dt="2021-04-04T20:26:49.745" v="2200" actId="1076"/>
          <ac:picMkLst>
            <pc:docMk/>
            <pc:sldMk cId="0" sldId="356"/>
            <ac:picMk id="45060" creationId="{00000000-0000-0000-0000-000000000000}"/>
          </ac:picMkLst>
        </pc:picChg>
      </pc:sldChg>
      <pc:sldChg chg="addSp delSp modSp add del mod modTransition">
        <pc:chgData name="Jan Křivánek" userId="a92e7f74-d4e4-4bfc-af90-b0c63138e4a8" providerId="ADAL" clId="{B9A19BF3-967E-440A-9E84-DB260E02F535}" dt="2021-04-04T20:28:50.725" v="2235" actId="20577"/>
        <pc:sldMkLst>
          <pc:docMk/>
          <pc:sldMk cId="0" sldId="357"/>
        </pc:sldMkLst>
        <pc:spChg chg="mod">
          <ac:chgData name="Jan Křivánek" userId="a92e7f74-d4e4-4bfc-af90-b0c63138e4a8" providerId="ADAL" clId="{B9A19BF3-967E-440A-9E84-DB260E02F535}" dt="2021-04-04T20:27:51.346" v="2211" actId="1076"/>
          <ac:spMkLst>
            <pc:docMk/>
            <pc:sldMk cId="0" sldId="357"/>
            <ac:spMk id="6" creationId="{00000000-0000-0000-0000-000000000000}"/>
          </ac:spMkLst>
        </pc:spChg>
        <pc:spChg chg="mod">
          <ac:chgData name="Jan Křivánek" userId="a92e7f74-d4e4-4bfc-af90-b0c63138e4a8" providerId="ADAL" clId="{B9A19BF3-967E-440A-9E84-DB260E02F535}" dt="2021-04-04T20:28:15.749" v="2222" actId="1076"/>
          <ac:spMkLst>
            <pc:docMk/>
            <pc:sldMk cId="0" sldId="357"/>
            <ac:spMk id="7" creationId="{00000000-0000-0000-0000-000000000000}"/>
          </ac:spMkLst>
        </pc:spChg>
        <pc:spChg chg="mod">
          <ac:chgData name="Jan Křivánek" userId="a92e7f74-d4e4-4bfc-af90-b0c63138e4a8" providerId="ADAL" clId="{B9A19BF3-967E-440A-9E84-DB260E02F535}" dt="2021-04-04T20:27:48.090" v="2210" actId="1076"/>
          <ac:spMkLst>
            <pc:docMk/>
            <pc:sldMk cId="0" sldId="357"/>
            <ac:spMk id="46083" creationId="{00000000-0000-0000-0000-000000000000}"/>
          </ac:spMkLst>
        </pc:spChg>
        <pc:spChg chg="mod">
          <ac:chgData name="Jan Křivánek" userId="a92e7f74-d4e4-4bfc-af90-b0c63138e4a8" providerId="ADAL" clId="{B9A19BF3-967E-440A-9E84-DB260E02F535}" dt="2021-04-04T20:28:50.725" v="2235" actId="20577"/>
          <ac:spMkLst>
            <pc:docMk/>
            <pc:sldMk cId="0" sldId="357"/>
            <ac:spMk id="46085" creationId="{00000000-0000-0000-0000-000000000000}"/>
          </ac:spMkLst>
        </pc:spChg>
        <pc:picChg chg="mod">
          <ac:chgData name="Jan Křivánek" userId="a92e7f74-d4e4-4bfc-af90-b0c63138e4a8" providerId="ADAL" clId="{B9A19BF3-967E-440A-9E84-DB260E02F535}" dt="2021-04-04T20:28:15.749" v="2222" actId="1076"/>
          <ac:picMkLst>
            <pc:docMk/>
            <pc:sldMk cId="0" sldId="357"/>
            <ac:picMk id="46082" creationId="{00000000-0000-0000-0000-000000000000}"/>
          </ac:picMkLst>
        </pc:picChg>
        <pc:picChg chg="add del mod">
          <ac:chgData name="Jan Křivánek" userId="a92e7f74-d4e4-4bfc-af90-b0c63138e4a8" providerId="ADAL" clId="{B9A19BF3-967E-440A-9E84-DB260E02F535}" dt="2021-04-04T20:28:09.219" v="2219" actId="1076"/>
          <ac:picMkLst>
            <pc:docMk/>
            <pc:sldMk cId="0" sldId="357"/>
            <ac:picMk id="46084" creationId="{00000000-0000-0000-0000-000000000000}"/>
          </ac:picMkLst>
        </pc:picChg>
      </pc:sldChg>
      <pc:sldChg chg="addSp modSp add del mod modTransition">
        <pc:chgData name="Jan Křivánek" userId="a92e7f74-d4e4-4bfc-af90-b0c63138e4a8" providerId="ADAL" clId="{B9A19BF3-967E-440A-9E84-DB260E02F535}" dt="2021-04-04T20:33:53.462" v="2610" actId="113"/>
        <pc:sldMkLst>
          <pc:docMk/>
          <pc:sldMk cId="0" sldId="359"/>
        </pc:sldMkLst>
        <pc:spChg chg="add mod">
          <ac:chgData name="Jan Křivánek" userId="a92e7f74-d4e4-4bfc-af90-b0c63138e4a8" providerId="ADAL" clId="{B9A19BF3-967E-440A-9E84-DB260E02F535}" dt="2021-04-04T20:29:32.598" v="2247" actId="14100"/>
          <ac:spMkLst>
            <pc:docMk/>
            <pc:sldMk cId="0" sldId="359"/>
            <ac:spMk id="6" creationId="{5FE610FB-537D-4C3C-B2D5-93226B2D90C9}"/>
          </ac:spMkLst>
        </pc:spChg>
        <pc:spChg chg="mod">
          <ac:chgData name="Jan Křivánek" userId="a92e7f74-d4e4-4bfc-af90-b0c63138e4a8" providerId="ADAL" clId="{B9A19BF3-967E-440A-9E84-DB260E02F535}" dt="2021-04-04T20:33:53.462" v="2610" actId="113"/>
          <ac:spMkLst>
            <pc:docMk/>
            <pc:sldMk cId="0" sldId="359"/>
            <ac:spMk id="47108" creationId="{00000000-0000-0000-0000-000000000000}"/>
          </ac:spMkLst>
        </pc:spChg>
        <pc:picChg chg="mod">
          <ac:chgData name="Jan Křivánek" userId="a92e7f74-d4e4-4bfc-af90-b0c63138e4a8" providerId="ADAL" clId="{B9A19BF3-967E-440A-9E84-DB260E02F535}" dt="2021-04-04T20:29:33.649" v="2248" actId="1076"/>
          <ac:picMkLst>
            <pc:docMk/>
            <pc:sldMk cId="0" sldId="359"/>
            <ac:picMk id="47107" creationId="{00000000-0000-0000-0000-000000000000}"/>
          </ac:picMkLst>
        </pc:picChg>
      </pc:sldChg>
      <pc:sldChg chg="addSp delSp modSp add del mod modTransition">
        <pc:chgData name="Jan Křivánek" userId="a92e7f74-d4e4-4bfc-af90-b0c63138e4a8" providerId="ADAL" clId="{B9A19BF3-967E-440A-9E84-DB260E02F535}" dt="2021-04-04T20:53:56.575" v="2654" actId="14100"/>
        <pc:sldMkLst>
          <pc:docMk/>
          <pc:sldMk cId="0" sldId="360"/>
        </pc:sldMkLst>
        <pc:spChg chg="add mod">
          <ac:chgData name="Jan Křivánek" userId="a92e7f74-d4e4-4bfc-af90-b0c63138e4a8" providerId="ADAL" clId="{B9A19BF3-967E-440A-9E84-DB260E02F535}" dt="2021-04-04T20:53:56.575" v="2654" actId="14100"/>
          <ac:spMkLst>
            <pc:docMk/>
            <pc:sldMk cId="0" sldId="360"/>
            <ac:spMk id="10" creationId="{53693FFC-4403-4C76-A20C-934A76302EE2}"/>
          </ac:spMkLst>
        </pc:spChg>
        <pc:picChg chg="add mod">
          <ac:chgData name="Jan Křivánek" userId="a92e7f74-d4e4-4bfc-af90-b0c63138e4a8" providerId="ADAL" clId="{B9A19BF3-967E-440A-9E84-DB260E02F535}" dt="2021-04-04T20:52:56.819" v="2646" actId="1076"/>
          <ac:picMkLst>
            <pc:docMk/>
            <pc:sldMk cId="0" sldId="360"/>
            <ac:picMk id="3" creationId="{F94466A7-00C8-4FA7-BC95-98C6EFC2F429}"/>
          </ac:picMkLst>
        </pc:picChg>
        <pc:picChg chg="add del">
          <ac:chgData name="Jan Křivánek" userId="a92e7f74-d4e4-4bfc-af90-b0c63138e4a8" providerId="ADAL" clId="{B9A19BF3-967E-440A-9E84-DB260E02F535}" dt="2021-04-04T20:35:22.921" v="2618" actId="478"/>
          <ac:picMkLst>
            <pc:docMk/>
            <pc:sldMk cId="0" sldId="360"/>
            <ac:picMk id="7170" creationId="{B9D59951-5850-4919-B525-EDF10A86ABBB}"/>
          </ac:picMkLst>
        </pc:picChg>
        <pc:picChg chg="add del mod">
          <ac:chgData name="Jan Křivánek" userId="a92e7f74-d4e4-4bfc-af90-b0c63138e4a8" providerId="ADAL" clId="{B9A19BF3-967E-440A-9E84-DB260E02F535}" dt="2021-04-04T20:53:29.760" v="2647" actId="478"/>
          <ac:picMkLst>
            <pc:docMk/>
            <pc:sldMk cId="0" sldId="360"/>
            <ac:picMk id="7172" creationId="{A41ACAC6-6DD3-48CF-A489-799D4D1155D4}"/>
          </ac:picMkLst>
        </pc:picChg>
        <pc:picChg chg="add mod">
          <ac:chgData name="Jan Křivánek" userId="a92e7f74-d4e4-4bfc-af90-b0c63138e4a8" providerId="ADAL" clId="{B9A19BF3-967E-440A-9E84-DB260E02F535}" dt="2021-04-04T20:53:35.605" v="2651" actId="1076"/>
          <ac:picMkLst>
            <pc:docMk/>
            <pc:sldMk cId="0" sldId="360"/>
            <ac:picMk id="7174" creationId="{05CCFAC2-A8D7-47D7-9095-17D407CD829F}"/>
          </ac:picMkLst>
        </pc:picChg>
        <pc:picChg chg="del mod">
          <ac:chgData name="Jan Křivánek" userId="a92e7f74-d4e4-4bfc-af90-b0c63138e4a8" providerId="ADAL" clId="{B9A19BF3-967E-440A-9E84-DB260E02F535}" dt="2021-04-04T20:36:18.355" v="2619" actId="478"/>
          <ac:picMkLst>
            <pc:docMk/>
            <pc:sldMk cId="0" sldId="360"/>
            <ac:picMk id="48131" creationId="{00000000-0000-0000-0000-000000000000}"/>
          </ac:picMkLst>
        </pc:picChg>
        <pc:picChg chg="del mod">
          <ac:chgData name="Jan Křivánek" userId="a92e7f74-d4e4-4bfc-af90-b0c63138e4a8" providerId="ADAL" clId="{B9A19BF3-967E-440A-9E84-DB260E02F535}" dt="2021-04-04T20:36:54.554" v="2623" actId="478"/>
          <ac:picMkLst>
            <pc:docMk/>
            <pc:sldMk cId="0" sldId="360"/>
            <ac:picMk id="48132" creationId="{00000000-0000-0000-0000-000000000000}"/>
          </ac:picMkLst>
        </pc:picChg>
        <pc:cxnChg chg="add mod">
          <ac:chgData name="Jan Křivánek" userId="a92e7f74-d4e4-4bfc-af90-b0c63138e4a8" providerId="ADAL" clId="{B9A19BF3-967E-440A-9E84-DB260E02F535}" dt="2021-04-04T20:53:52.501" v="2653" actId="1076"/>
          <ac:cxnSpMkLst>
            <pc:docMk/>
            <pc:sldMk cId="0" sldId="360"/>
            <ac:cxnSpMk id="12" creationId="{92B2A5D2-6D7C-48D0-A540-E3CE48A260F6}"/>
          </ac:cxnSpMkLst>
        </pc:cxnChg>
      </pc:sldChg>
      <pc:sldChg chg="addSp modSp add del mod modTransition">
        <pc:chgData name="Jan Křivánek" userId="a92e7f74-d4e4-4bfc-af90-b0c63138e4a8" providerId="ADAL" clId="{B9A19BF3-967E-440A-9E84-DB260E02F535}" dt="2021-04-04T20:57:36.133" v="2697" actId="20577"/>
        <pc:sldMkLst>
          <pc:docMk/>
          <pc:sldMk cId="0" sldId="361"/>
        </pc:sldMkLst>
        <pc:spChg chg="add mod">
          <ac:chgData name="Jan Křivánek" userId="a92e7f74-d4e4-4bfc-af90-b0c63138e4a8" providerId="ADAL" clId="{B9A19BF3-967E-440A-9E84-DB260E02F535}" dt="2021-04-04T20:54:53.912" v="2667" actId="1076"/>
          <ac:spMkLst>
            <pc:docMk/>
            <pc:sldMk cId="0" sldId="361"/>
            <ac:spMk id="5" creationId="{50359D5D-CFA1-4BD5-9203-14D4F3C23D4E}"/>
          </ac:spMkLst>
        </pc:spChg>
        <pc:spChg chg="mod">
          <ac:chgData name="Jan Křivánek" userId="a92e7f74-d4e4-4bfc-af90-b0c63138e4a8" providerId="ADAL" clId="{B9A19BF3-967E-440A-9E84-DB260E02F535}" dt="2021-04-04T20:57:36.133" v="2697" actId="20577"/>
          <ac:spMkLst>
            <pc:docMk/>
            <pc:sldMk cId="0" sldId="361"/>
            <ac:spMk id="49154" creationId="{00000000-0000-0000-0000-000000000000}"/>
          </ac:spMkLst>
        </pc:spChg>
        <pc:picChg chg="mod">
          <ac:chgData name="Jan Křivánek" userId="a92e7f74-d4e4-4bfc-af90-b0c63138e4a8" providerId="ADAL" clId="{B9A19BF3-967E-440A-9E84-DB260E02F535}" dt="2021-04-04T20:54:56.053" v="2668" actId="1076"/>
          <ac:picMkLst>
            <pc:docMk/>
            <pc:sldMk cId="0" sldId="361"/>
            <ac:picMk id="49155" creationId="{00000000-0000-0000-0000-000000000000}"/>
          </ac:picMkLst>
        </pc:picChg>
      </pc:sldChg>
      <pc:sldChg chg="add del modTransition">
        <pc:chgData name="Jan Křivánek" userId="a92e7f74-d4e4-4bfc-af90-b0c63138e4a8" providerId="ADAL" clId="{B9A19BF3-967E-440A-9E84-DB260E02F535}" dt="2021-04-03T19:32:19.380" v="17"/>
        <pc:sldMkLst>
          <pc:docMk/>
          <pc:sldMk cId="0" sldId="391"/>
        </pc:sldMkLst>
      </pc:sldChg>
      <pc:sldChg chg="addSp delSp modSp add del mod">
        <pc:chgData name="Jan Křivánek" userId="a92e7f74-d4e4-4bfc-af90-b0c63138e4a8" providerId="ADAL" clId="{B9A19BF3-967E-440A-9E84-DB260E02F535}" dt="2021-04-04T21:31:08.113" v="2888" actId="1076"/>
        <pc:sldMkLst>
          <pc:docMk/>
          <pc:sldMk cId="0" sldId="392"/>
        </pc:sldMkLst>
        <pc:spChg chg="add mod">
          <ac:chgData name="Jan Křivánek" userId="a92e7f74-d4e4-4bfc-af90-b0c63138e4a8" providerId="ADAL" clId="{B9A19BF3-967E-440A-9E84-DB260E02F535}" dt="2021-04-04T21:31:08.113" v="2888" actId="1076"/>
          <ac:spMkLst>
            <pc:docMk/>
            <pc:sldMk cId="0" sldId="392"/>
            <ac:spMk id="9" creationId="{64DB14D7-BDCD-4B58-8F05-606BEF02B7C4}"/>
          </ac:spMkLst>
        </pc:spChg>
        <pc:spChg chg="add del">
          <ac:chgData name="Jan Křivánek" userId="a92e7f74-d4e4-4bfc-af90-b0c63138e4a8" providerId="ADAL" clId="{B9A19BF3-967E-440A-9E84-DB260E02F535}" dt="2021-04-04T21:30:32.030" v="2869" actId="22"/>
          <ac:spMkLst>
            <pc:docMk/>
            <pc:sldMk cId="0" sldId="392"/>
            <ac:spMk id="28" creationId="{5B60CD1B-F915-4A9D-8372-CB57643C9F3A}"/>
          </ac:spMkLst>
        </pc:spChg>
        <pc:spChg chg="add mod">
          <ac:chgData name="Jan Křivánek" userId="a92e7f74-d4e4-4bfc-af90-b0c63138e4a8" providerId="ADAL" clId="{B9A19BF3-967E-440A-9E84-DB260E02F535}" dt="2021-04-04T21:31:01.471" v="2886" actId="1076"/>
          <ac:spMkLst>
            <pc:docMk/>
            <pc:sldMk cId="0" sldId="392"/>
            <ac:spMk id="30" creationId="{9ADF87EF-7768-4422-A2AE-52DDF652431D}"/>
          </ac:spMkLst>
        </pc:spChg>
        <pc:spChg chg="mod">
          <ac:chgData name="Jan Křivánek" userId="a92e7f74-d4e4-4bfc-af90-b0c63138e4a8" providerId="ADAL" clId="{B9A19BF3-967E-440A-9E84-DB260E02F535}" dt="2021-04-04T21:30:18.273" v="2865" actId="6549"/>
          <ac:spMkLst>
            <pc:docMk/>
            <pc:sldMk cId="0" sldId="392"/>
            <ac:spMk id="53250" creationId="{00000000-0000-0000-0000-000000000000}"/>
          </ac:spMkLst>
        </pc:spChg>
        <pc:picChg chg="add mod">
          <ac:chgData name="Jan Křivánek" userId="a92e7f74-d4e4-4bfc-af90-b0c63138e4a8" providerId="ADAL" clId="{B9A19BF3-967E-440A-9E84-DB260E02F535}" dt="2021-04-04T21:30:22.644" v="2867" actId="14100"/>
          <ac:picMkLst>
            <pc:docMk/>
            <pc:sldMk cId="0" sldId="392"/>
            <ac:picMk id="14" creationId="{E7698C14-746D-464B-8A8A-BA68880B2F33}"/>
          </ac:picMkLst>
        </pc:picChg>
        <pc:picChg chg="del mod">
          <ac:chgData name="Jan Křivánek" userId="a92e7f74-d4e4-4bfc-af90-b0c63138e4a8" providerId="ADAL" clId="{B9A19BF3-967E-440A-9E84-DB260E02F535}" dt="2021-04-04T21:30:10.168" v="2861" actId="478"/>
          <ac:picMkLst>
            <pc:docMk/>
            <pc:sldMk cId="0" sldId="392"/>
            <ac:picMk id="53251" creationId="{00000000-0000-0000-0000-000000000000}"/>
          </ac:picMkLst>
        </pc:picChg>
        <pc:cxnChg chg="add del mod">
          <ac:chgData name="Jan Křivánek" userId="a92e7f74-d4e4-4bfc-af90-b0c63138e4a8" providerId="ADAL" clId="{B9A19BF3-967E-440A-9E84-DB260E02F535}" dt="2021-04-04T21:30:09.579" v="2860" actId="478"/>
          <ac:cxnSpMkLst>
            <pc:docMk/>
            <pc:sldMk cId="0" sldId="392"/>
            <ac:cxnSpMk id="16" creationId="{692B7FE0-9C5B-40AB-A3F3-E93996F0D9C7}"/>
          </ac:cxnSpMkLst>
        </pc:cxnChg>
        <pc:cxnChg chg="del mod">
          <ac:chgData name="Jan Křivánek" userId="a92e7f74-d4e4-4bfc-af90-b0c63138e4a8" providerId="ADAL" clId="{B9A19BF3-967E-440A-9E84-DB260E02F535}" dt="2021-04-04T21:30:09.579" v="2860" actId="478"/>
          <ac:cxnSpMkLst>
            <pc:docMk/>
            <pc:sldMk cId="0" sldId="392"/>
            <ac:cxnSpMk id="53252" creationId="{00000000-0000-0000-0000-000000000000}"/>
          </ac:cxnSpMkLst>
        </pc:cxnChg>
        <pc:cxnChg chg="del mod">
          <ac:chgData name="Jan Křivánek" userId="a92e7f74-d4e4-4bfc-af90-b0c63138e4a8" providerId="ADAL" clId="{B9A19BF3-967E-440A-9E84-DB260E02F535}" dt="2021-04-04T21:30:09.579" v="2860" actId="478"/>
          <ac:cxnSpMkLst>
            <pc:docMk/>
            <pc:sldMk cId="0" sldId="392"/>
            <ac:cxnSpMk id="53253" creationId="{00000000-0000-0000-0000-000000000000}"/>
          </ac:cxnSpMkLst>
        </pc:cxnChg>
        <pc:cxnChg chg="del mod">
          <ac:chgData name="Jan Křivánek" userId="a92e7f74-d4e4-4bfc-af90-b0c63138e4a8" providerId="ADAL" clId="{B9A19BF3-967E-440A-9E84-DB260E02F535}" dt="2021-04-04T21:26:24.386" v="2834" actId="478"/>
          <ac:cxnSpMkLst>
            <pc:docMk/>
            <pc:sldMk cId="0" sldId="392"/>
            <ac:cxnSpMk id="53254" creationId="{00000000-0000-0000-0000-000000000000}"/>
          </ac:cxnSpMkLst>
        </pc:cxnChg>
        <pc:cxnChg chg="del mod">
          <ac:chgData name="Jan Křivánek" userId="a92e7f74-d4e4-4bfc-af90-b0c63138e4a8" providerId="ADAL" clId="{B9A19BF3-967E-440A-9E84-DB260E02F535}" dt="2021-04-04T21:29:59.077" v="2856" actId="478"/>
          <ac:cxnSpMkLst>
            <pc:docMk/>
            <pc:sldMk cId="0" sldId="392"/>
            <ac:cxnSpMk id="53255" creationId="{00000000-0000-0000-0000-000000000000}"/>
          </ac:cxnSpMkLst>
        </pc:cxnChg>
        <pc:cxnChg chg="del mod">
          <ac:chgData name="Jan Křivánek" userId="a92e7f74-d4e4-4bfc-af90-b0c63138e4a8" providerId="ADAL" clId="{B9A19BF3-967E-440A-9E84-DB260E02F535}" dt="2021-04-04T21:30:00.111" v="2857" actId="478"/>
          <ac:cxnSpMkLst>
            <pc:docMk/>
            <pc:sldMk cId="0" sldId="392"/>
            <ac:cxnSpMk id="53256" creationId="{00000000-0000-0000-0000-000000000000}"/>
          </ac:cxnSpMkLst>
        </pc:cxnChg>
      </pc:sldChg>
      <pc:sldChg chg="addSp delSp modSp add del mod">
        <pc:chgData name="Jan Křivánek" userId="a92e7f74-d4e4-4bfc-af90-b0c63138e4a8" providerId="ADAL" clId="{B9A19BF3-967E-440A-9E84-DB260E02F535}" dt="2021-04-04T21:39:54.572" v="3053" actId="688"/>
        <pc:sldMkLst>
          <pc:docMk/>
          <pc:sldMk cId="0" sldId="393"/>
        </pc:sldMkLst>
        <pc:spChg chg="add del mod">
          <ac:chgData name="Jan Křivánek" userId="a92e7f74-d4e4-4bfc-af90-b0c63138e4a8" providerId="ADAL" clId="{B9A19BF3-967E-440A-9E84-DB260E02F535}" dt="2021-04-04T21:36:15.613" v="2971" actId="478"/>
          <ac:spMkLst>
            <pc:docMk/>
            <pc:sldMk cId="0" sldId="393"/>
            <ac:spMk id="3" creationId="{4052E06D-FF7A-4CD1-AE14-CA013F686889}"/>
          </ac:spMkLst>
        </pc:spChg>
        <pc:spChg chg="add del mod">
          <ac:chgData name="Jan Křivánek" userId="a92e7f74-d4e4-4bfc-af90-b0c63138e4a8" providerId="ADAL" clId="{B9A19BF3-967E-440A-9E84-DB260E02F535}" dt="2021-04-04T21:38:37.877" v="3042" actId="14100"/>
          <ac:spMkLst>
            <pc:docMk/>
            <pc:sldMk cId="0" sldId="393"/>
            <ac:spMk id="8" creationId="{FF421E13-86A9-45B0-A6E7-9CCCBDB357D9}"/>
          </ac:spMkLst>
        </pc:spChg>
        <pc:spChg chg="mod">
          <ac:chgData name="Jan Křivánek" userId="a92e7f74-d4e4-4bfc-af90-b0c63138e4a8" providerId="ADAL" clId="{B9A19BF3-967E-440A-9E84-DB260E02F535}" dt="2021-04-04T21:39:46.165" v="3050" actId="1076"/>
          <ac:spMkLst>
            <pc:docMk/>
            <pc:sldMk cId="0" sldId="393"/>
            <ac:spMk id="57347" creationId="{00000000-0000-0000-0000-000000000000}"/>
          </ac:spMkLst>
        </pc:spChg>
        <pc:spChg chg="del mod">
          <ac:chgData name="Jan Křivánek" userId="a92e7f74-d4e4-4bfc-af90-b0c63138e4a8" providerId="ADAL" clId="{B9A19BF3-967E-440A-9E84-DB260E02F535}" dt="2021-04-04T21:36:08.556" v="2970" actId="478"/>
          <ac:spMkLst>
            <pc:docMk/>
            <pc:sldMk cId="0" sldId="393"/>
            <ac:spMk id="201730" creationId="{00000000-0000-0000-0000-000000000000}"/>
          </ac:spMkLst>
        </pc:spChg>
        <pc:picChg chg="add mod">
          <ac:chgData name="Jan Křivánek" userId="a92e7f74-d4e4-4bfc-af90-b0c63138e4a8" providerId="ADAL" clId="{B9A19BF3-967E-440A-9E84-DB260E02F535}" dt="2021-04-04T21:39:54.572" v="3053" actId="688"/>
          <ac:picMkLst>
            <pc:docMk/>
            <pc:sldMk cId="0" sldId="393"/>
            <ac:picMk id="16386" creationId="{FF8FBDE5-79EA-48CB-93EA-8A39B412179A}"/>
          </ac:picMkLst>
        </pc:picChg>
        <pc:picChg chg="mod">
          <ac:chgData name="Jan Křivánek" userId="a92e7f74-d4e4-4bfc-af90-b0c63138e4a8" providerId="ADAL" clId="{B9A19BF3-967E-440A-9E84-DB260E02F535}" dt="2021-04-04T21:39:50.079" v="3051" actId="1076"/>
          <ac:picMkLst>
            <pc:docMk/>
            <pc:sldMk cId="0" sldId="393"/>
            <ac:picMk id="57348" creationId="{00000000-0000-0000-0000-000000000000}"/>
          </ac:picMkLst>
        </pc:picChg>
      </pc:sldChg>
      <pc:sldChg chg="modSp add del mod">
        <pc:chgData name="Jan Křivánek" userId="a92e7f74-d4e4-4bfc-af90-b0c63138e4a8" providerId="ADAL" clId="{B9A19BF3-967E-440A-9E84-DB260E02F535}" dt="2021-04-04T21:32:48.610" v="2914" actId="14100"/>
        <pc:sldMkLst>
          <pc:docMk/>
          <pc:sldMk cId="0" sldId="394"/>
        </pc:sldMkLst>
        <pc:spChg chg="mod">
          <ac:chgData name="Jan Křivánek" userId="a92e7f74-d4e4-4bfc-af90-b0c63138e4a8" providerId="ADAL" clId="{B9A19BF3-967E-440A-9E84-DB260E02F535}" dt="2021-04-04T21:32:48.610" v="2914" actId="14100"/>
          <ac:spMkLst>
            <pc:docMk/>
            <pc:sldMk cId="0" sldId="394"/>
            <ac:spMk id="54274" creationId="{00000000-0000-0000-0000-000000000000}"/>
          </ac:spMkLst>
        </pc:spChg>
        <pc:picChg chg="mod">
          <ac:chgData name="Jan Křivánek" userId="a92e7f74-d4e4-4bfc-af90-b0c63138e4a8" providerId="ADAL" clId="{B9A19BF3-967E-440A-9E84-DB260E02F535}" dt="2021-04-04T21:31:41.477" v="2892" actId="1076"/>
          <ac:picMkLst>
            <pc:docMk/>
            <pc:sldMk cId="0" sldId="394"/>
            <ac:picMk id="54278" creationId="{00000000-0000-0000-0000-000000000000}"/>
          </ac:picMkLst>
        </pc:picChg>
      </pc:sldChg>
      <pc:sldChg chg="addSp modSp add del mod modTransition">
        <pc:chgData name="Jan Křivánek" userId="a92e7f74-d4e4-4bfc-af90-b0c63138e4a8" providerId="ADAL" clId="{B9A19BF3-967E-440A-9E84-DB260E02F535}" dt="2021-04-04T21:42:57.679" v="3108" actId="20577"/>
        <pc:sldMkLst>
          <pc:docMk/>
          <pc:sldMk cId="0" sldId="395"/>
        </pc:sldMkLst>
        <pc:spChg chg="add mod">
          <ac:chgData name="Jan Křivánek" userId="a92e7f74-d4e4-4bfc-af90-b0c63138e4a8" providerId="ADAL" clId="{B9A19BF3-967E-440A-9E84-DB260E02F535}" dt="2021-04-04T21:41:14.019" v="3083" actId="14100"/>
          <ac:spMkLst>
            <pc:docMk/>
            <pc:sldMk cId="0" sldId="395"/>
            <ac:spMk id="12" creationId="{5647C8B1-4671-47A0-80C4-DDA59C51E987}"/>
          </ac:spMkLst>
        </pc:spChg>
        <pc:spChg chg="mod">
          <ac:chgData name="Jan Křivánek" userId="a92e7f74-d4e4-4bfc-af90-b0c63138e4a8" providerId="ADAL" clId="{B9A19BF3-967E-440A-9E84-DB260E02F535}" dt="2021-04-04T21:42:57.679" v="3108" actId="20577"/>
          <ac:spMkLst>
            <pc:docMk/>
            <pc:sldMk cId="0" sldId="395"/>
            <ac:spMk id="58370" creationId="{00000000-0000-0000-0000-000000000000}"/>
          </ac:spMkLst>
        </pc:spChg>
        <pc:picChg chg="mod">
          <ac:chgData name="Jan Křivánek" userId="a92e7f74-d4e4-4bfc-af90-b0c63138e4a8" providerId="ADAL" clId="{B9A19BF3-967E-440A-9E84-DB260E02F535}" dt="2021-04-04T21:42:17.093" v="3099" actId="1076"/>
          <ac:picMkLst>
            <pc:docMk/>
            <pc:sldMk cId="0" sldId="395"/>
            <ac:picMk id="58371" creationId="{00000000-0000-0000-0000-000000000000}"/>
          </ac:picMkLst>
        </pc:picChg>
        <pc:picChg chg="mod">
          <ac:chgData name="Jan Křivánek" userId="a92e7f74-d4e4-4bfc-af90-b0c63138e4a8" providerId="ADAL" clId="{B9A19BF3-967E-440A-9E84-DB260E02F535}" dt="2021-04-04T21:42:17.093" v="3099" actId="1076"/>
          <ac:picMkLst>
            <pc:docMk/>
            <pc:sldMk cId="0" sldId="395"/>
            <ac:picMk id="58372" creationId="{00000000-0000-0000-0000-000000000000}"/>
          </ac:picMkLst>
        </pc:picChg>
        <pc:picChg chg="mod">
          <ac:chgData name="Jan Křivánek" userId="a92e7f74-d4e4-4bfc-af90-b0c63138e4a8" providerId="ADAL" clId="{B9A19BF3-967E-440A-9E84-DB260E02F535}" dt="2021-04-04T21:42:17.093" v="3099" actId="1076"/>
          <ac:picMkLst>
            <pc:docMk/>
            <pc:sldMk cId="0" sldId="395"/>
            <ac:picMk id="58373" creationId="{00000000-0000-0000-0000-000000000000}"/>
          </ac:picMkLst>
        </pc:picChg>
        <pc:picChg chg="mod">
          <ac:chgData name="Jan Křivánek" userId="a92e7f74-d4e4-4bfc-af90-b0c63138e4a8" providerId="ADAL" clId="{B9A19BF3-967E-440A-9E84-DB260E02F535}" dt="2021-04-04T21:42:17.093" v="3099" actId="1076"/>
          <ac:picMkLst>
            <pc:docMk/>
            <pc:sldMk cId="0" sldId="395"/>
            <ac:picMk id="58374" creationId="{00000000-0000-0000-0000-000000000000}"/>
          </ac:picMkLst>
        </pc:picChg>
        <pc:cxnChg chg="mod">
          <ac:chgData name="Jan Křivánek" userId="a92e7f74-d4e4-4bfc-af90-b0c63138e4a8" providerId="ADAL" clId="{B9A19BF3-967E-440A-9E84-DB260E02F535}" dt="2021-04-04T21:42:21.465" v="3101" actId="1076"/>
          <ac:cxnSpMkLst>
            <pc:docMk/>
            <pc:sldMk cId="0" sldId="395"/>
            <ac:cxnSpMk id="58375" creationId="{00000000-0000-0000-0000-000000000000}"/>
          </ac:cxnSpMkLst>
        </pc:cxnChg>
        <pc:cxnChg chg="mod">
          <ac:chgData name="Jan Křivánek" userId="a92e7f74-d4e4-4bfc-af90-b0c63138e4a8" providerId="ADAL" clId="{B9A19BF3-967E-440A-9E84-DB260E02F535}" dt="2021-04-04T21:42:17.093" v="3099" actId="1076"/>
          <ac:cxnSpMkLst>
            <pc:docMk/>
            <pc:sldMk cId="0" sldId="395"/>
            <ac:cxnSpMk id="58376" creationId="{00000000-0000-0000-0000-000000000000}"/>
          </ac:cxnSpMkLst>
        </pc:cxnChg>
        <pc:cxnChg chg="mod">
          <ac:chgData name="Jan Křivánek" userId="a92e7f74-d4e4-4bfc-af90-b0c63138e4a8" providerId="ADAL" clId="{B9A19BF3-967E-440A-9E84-DB260E02F535}" dt="2021-04-04T21:42:25.094" v="3104" actId="1036"/>
          <ac:cxnSpMkLst>
            <pc:docMk/>
            <pc:sldMk cId="0" sldId="395"/>
            <ac:cxnSpMk id="58377" creationId="{00000000-0000-0000-0000-000000000000}"/>
          </ac:cxnSpMkLst>
        </pc:cxnChg>
        <pc:cxnChg chg="mod">
          <ac:chgData name="Jan Křivánek" userId="a92e7f74-d4e4-4bfc-af90-b0c63138e4a8" providerId="ADAL" clId="{B9A19BF3-967E-440A-9E84-DB260E02F535}" dt="2021-04-04T21:42:17.093" v="3099" actId="1076"/>
          <ac:cxnSpMkLst>
            <pc:docMk/>
            <pc:sldMk cId="0" sldId="395"/>
            <ac:cxnSpMk id="58378" creationId="{00000000-0000-0000-0000-000000000000}"/>
          </ac:cxnSpMkLst>
        </pc:cxnChg>
      </pc:sldChg>
      <pc:sldChg chg="addSp delSp modSp add del mod">
        <pc:chgData name="Jan Křivánek" userId="a92e7f74-d4e4-4bfc-af90-b0c63138e4a8" providerId="ADAL" clId="{B9A19BF3-967E-440A-9E84-DB260E02F535}" dt="2021-04-04T21:48:33.246" v="3249" actId="113"/>
        <pc:sldMkLst>
          <pc:docMk/>
          <pc:sldMk cId="0" sldId="396"/>
        </pc:sldMkLst>
        <pc:spChg chg="mod">
          <ac:chgData name="Jan Křivánek" userId="a92e7f74-d4e4-4bfc-af90-b0c63138e4a8" providerId="ADAL" clId="{B9A19BF3-967E-440A-9E84-DB260E02F535}" dt="2021-04-04T21:46:37.338" v="3172" actId="1076"/>
          <ac:spMkLst>
            <pc:docMk/>
            <pc:sldMk cId="0" sldId="396"/>
            <ac:spMk id="5" creationId="{00000000-0000-0000-0000-000000000000}"/>
          </ac:spMkLst>
        </pc:spChg>
        <pc:spChg chg="add mod">
          <ac:chgData name="Jan Křivánek" userId="a92e7f74-d4e4-4bfc-af90-b0c63138e4a8" providerId="ADAL" clId="{B9A19BF3-967E-440A-9E84-DB260E02F535}" dt="2021-04-04T21:47:40.196" v="3219" actId="1076"/>
          <ac:spMkLst>
            <pc:docMk/>
            <pc:sldMk cId="0" sldId="396"/>
            <ac:spMk id="7" creationId="{0F4749F1-C81A-448C-B693-3B3B7CE895B0}"/>
          </ac:spMkLst>
        </pc:spChg>
        <pc:spChg chg="mod">
          <ac:chgData name="Jan Křivánek" userId="a92e7f74-d4e4-4bfc-af90-b0c63138e4a8" providerId="ADAL" clId="{B9A19BF3-967E-440A-9E84-DB260E02F535}" dt="2021-04-04T21:48:33.246" v="3249" actId="113"/>
          <ac:spMkLst>
            <pc:docMk/>
            <pc:sldMk cId="0" sldId="396"/>
            <ac:spMk id="60418" creationId="{00000000-0000-0000-0000-000000000000}"/>
          </ac:spMkLst>
        </pc:spChg>
        <pc:picChg chg="mod">
          <ac:chgData name="Jan Křivánek" userId="a92e7f74-d4e4-4bfc-af90-b0c63138e4a8" providerId="ADAL" clId="{B9A19BF3-967E-440A-9E84-DB260E02F535}" dt="2021-04-04T21:46:37.338" v="3172" actId="1076"/>
          <ac:picMkLst>
            <pc:docMk/>
            <pc:sldMk cId="0" sldId="396"/>
            <ac:picMk id="60419" creationId="{00000000-0000-0000-0000-000000000000}"/>
          </ac:picMkLst>
        </pc:picChg>
        <pc:picChg chg="del mod">
          <ac:chgData name="Jan Křivánek" userId="a92e7f74-d4e4-4bfc-af90-b0c63138e4a8" providerId="ADAL" clId="{B9A19BF3-967E-440A-9E84-DB260E02F535}" dt="2021-04-04T21:46:40.002" v="3174" actId="478"/>
          <ac:picMkLst>
            <pc:docMk/>
            <pc:sldMk cId="0" sldId="396"/>
            <ac:picMk id="60420" creationId="{00000000-0000-0000-0000-000000000000}"/>
          </ac:picMkLst>
        </pc:picChg>
      </pc:sldChg>
      <pc:sldChg chg="addSp delSp modSp add del mod modTransition">
        <pc:chgData name="Jan Křivánek" userId="a92e7f74-d4e4-4bfc-af90-b0c63138e4a8" providerId="ADAL" clId="{B9A19BF3-967E-440A-9E84-DB260E02F535}" dt="2021-04-04T21:53:44.012" v="3403" actId="478"/>
        <pc:sldMkLst>
          <pc:docMk/>
          <pc:sldMk cId="0" sldId="397"/>
        </pc:sldMkLst>
        <pc:spChg chg="add mod">
          <ac:chgData name="Jan Křivánek" userId="a92e7f74-d4e4-4bfc-af90-b0c63138e4a8" providerId="ADAL" clId="{B9A19BF3-967E-440A-9E84-DB260E02F535}" dt="2021-04-04T21:51:02.034" v="3285" actId="1076"/>
          <ac:spMkLst>
            <pc:docMk/>
            <pc:sldMk cId="0" sldId="397"/>
            <ac:spMk id="6" creationId="{54781B04-2F61-4DE5-B53A-11C480500575}"/>
          </ac:spMkLst>
        </pc:spChg>
        <pc:spChg chg="add del mod">
          <ac:chgData name="Jan Křivánek" userId="a92e7f74-d4e4-4bfc-af90-b0c63138e4a8" providerId="ADAL" clId="{B9A19BF3-967E-440A-9E84-DB260E02F535}" dt="2021-04-04T21:53:44.012" v="3403" actId="478"/>
          <ac:spMkLst>
            <pc:docMk/>
            <pc:sldMk cId="0" sldId="397"/>
            <ac:spMk id="7" creationId="{74CBA956-C270-4F31-A563-C8F60D37A966}"/>
          </ac:spMkLst>
        </pc:spChg>
        <pc:spChg chg="mod">
          <ac:chgData name="Jan Křivánek" userId="a92e7f74-d4e4-4bfc-af90-b0c63138e4a8" providerId="ADAL" clId="{B9A19BF3-967E-440A-9E84-DB260E02F535}" dt="2021-04-04T21:51:59.775" v="3305" actId="14100"/>
          <ac:spMkLst>
            <pc:docMk/>
            <pc:sldMk cId="0" sldId="397"/>
            <ac:spMk id="61442" creationId="{00000000-0000-0000-0000-000000000000}"/>
          </ac:spMkLst>
        </pc:spChg>
        <pc:picChg chg="add mod">
          <ac:chgData name="Jan Křivánek" userId="a92e7f74-d4e4-4bfc-af90-b0c63138e4a8" providerId="ADAL" clId="{B9A19BF3-967E-440A-9E84-DB260E02F535}" dt="2021-04-04T21:52:02.251" v="3306" actId="1076"/>
          <ac:picMkLst>
            <pc:docMk/>
            <pc:sldMk cId="0" sldId="397"/>
            <ac:picMk id="17410" creationId="{5DEA7E94-BEC5-4A9F-A4AA-75A6E6C760E8}"/>
          </ac:picMkLst>
        </pc:picChg>
        <pc:picChg chg="add mod">
          <ac:chgData name="Jan Křivánek" userId="a92e7f74-d4e4-4bfc-af90-b0c63138e4a8" providerId="ADAL" clId="{B9A19BF3-967E-440A-9E84-DB260E02F535}" dt="2021-04-04T21:51:57.504" v="3304" actId="1076"/>
          <ac:picMkLst>
            <pc:docMk/>
            <pc:sldMk cId="0" sldId="397"/>
            <ac:picMk id="17412" creationId="{1C4406F6-C1CB-43D9-B4A7-075E96EEE9E8}"/>
          </ac:picMkLst>
        </pc:picChg>
      </pc:sldChg>
      <pc:sldChg chg="addSp delSp modSp add del mod modTransition">
        <pc:chgData name="Jan Křivánek" userId="a92e7f74-d4e4-4bfc-af90-b0c63138e4a8" providerId="ADAL" clId="{B9A19BF3-967E-440A-9E84-DB260E02F535}" dt="2021-04-04T22:00:00.061" v="3626" actId="1076"/>
        <pc:sldMkLst>
          <pc:docMk/>
          <pc:sldMk cId="0" sldId="398"/>
        </pc:sldMkLst>
        <pc:spChg chg="add mod">
          <ac:chgData name="Jan Křivánek" userId="a92e7f74-d4e4-4bfc-af90-b0c63138e4a8" providerId="ADAL" clId="{B9A19BF3-967E-440A-9E84-DB260E02F535}" dt="2021-04-04T21:59:25.363" v="3617" actId="113"/>
          <ac:spMkLst>
            <pc:docMk/>
            <pc:sldMk cId="0" sldId="398"/>
            <ac:spMk id="6" creationId="{553F04D1-CA12-4F4D-8639-5CC5599219A1}"/>
          </ac:spMkLst>
        </pc:spChg>
        <pc:spChg chg="mod">
          <ac:chgData name="Jan Křivánek" userId="a92e7f74-d4e4-4bfc-af90-b0c63138e4a8" providerId="ADAL" clId="{B9A19BF3-967E-440A-9E84-DB260E02F535}" dt="2021-04-04T21:59:58.542" v="3625" actId="14100"/>
          <ac:spMkLst>
            <pc:docMk/>
            <pc:sldMk cId="0" sldId="398"/>
            <ac:spMk id="62466" creationId="{00000000-0000-0000-0000-000000000000}"/>
          </ac:spMkLst>
        </pc:spChg>
        <pc:picChg chg="add mod">
          <ac:chgData name="Jan Křivánek" userId="a92e7f74-d4e4-4bfc-af90-b0c63138e4a8" providerId="ADAL" clId="{B9A19BF3-967E-440A-9E84-DB260E02F535}" dt="2021-04-04T22:00:00.061" v="3626" actId="1076"/>
          <ac:picMkLst>
            <pc:docMk/>
            <pc:sldMk cId="0" sldId="398"/>
            <ac:picMk id="18434" creationId="{06FBA84F-B243-4D91-BD5E-0320740A1A62}"/>
          </ac:picMkLst>
        </pc:picChg>
        <pc:picChg chg="del mod">
          <ac:chgData name="Jan Křivánek" userId="a92e7f74-d4e4-4bfc-af90-b0c63138e4a8" providerId="ADAL" clId="{B9A19BF3-967E-440A-9E84-DB260E02F535}" dt="2021-04-04T21:58:52.458" v="3584" actId="478"/>
          <ac:picMkLst>
            <pc:docMk/>
            <pc:sldMk cId="0" sldId="398"/>
            <ac:picMk id="62467" creationId="{00000000-0000-0000-0000-000000000000}"/>
          </ac:picMkLst>
        </pc:picChg>
        <pc:cxnChg chg="del mod">
          <ac:chgData name="Jan Křivánek" userId="a92e7f74-d4e4-4bfc-af90-b0c63138e4a8" providerId="ADAL" clId="{B9A19BF3-967E-440A-9E84-DB260E02F535}" dt="2021-04-04T21:58:54.328" v="3585" actId="478"/>
          <ac:cxnSpMkLst>
            <pc:docMk/>
            <pc:sldMk cId="0" sldId="398"/>
            <ac:cxnSpMk id="62468" creationId="{00000000-0000-0000-0000-000000000000}"/>
          </ac:cxnSpMkLst>
        </pc:cxnChg>
      </pc:sldChg>
      <pc:sldChg chg="addSp delSp modSp add del mod modTransition">
        <pc:chgData name="Jan Křivánek" userId="a92e7f74-d4e4-4bfc-af90-b0c63138e4a8" providerId="ADAL" clId="{B9A19BF3-967E-440A-9E84-DB260E02F535}" dt="2021-04-04T22:03:14.136" v="3700" actId="113"/>
        <pc:sldMkLst>
          <pc:docMk/>
          <pc:sldMk cId="0" sldId="399"/>
        </pc:sldMkLst>
        <pc:spChg chg="add mod">
          <ac:chgData name="Jan Křivánek" userId="a92e7f74-d4e4-4bfc-af90-b0c63138e4a8" providerId="ADAL" clId="{B9A19BF3-967E-440A-9E84-DB260E02F535}" dt="2021-04-04T22:03:02.463" v="3699" actId="1076"/>
          <ac:spMkLst>
            <pc:docMk/>
            <pc:sldMk cId="0" sldId="399"/>
            <ac:spMk id="7" creationId="{C983EB3A-D68D-4109-96E3-E821C933DE6D}"/>
          </ac:spMkLst>
        </pc:spChg>
        <pc:spChg chg="mod">
          <ac:chgData name="Jan Křivánek" userId="a92e7f74-d4e4-4bfc-af90-b0c63138e4a8" providerId="ADAL" clId="{B9A19BF3-967E-440A-9E84-DB260E02F535}" dt="2021-04-04T22:03:14.136" v="3700" actId="113"/>
          <ac:spMkLst>
            <pc:docMk/>
            <pc:sldMk cId="0" sldId="399"/>
            <ac:spMk id="63490" creationId="{00000000-0000-0000-0000-000000000000}"/>
          </ac:spMkLst>
        </pc:spChg>
        <pc:spChg chg="mod">
          <ac:chgData name="Jan Křivánek" userId="a92e7f74-d4e4-4bfc-af90-b0c63138e4a8" providerId="ADAL" clId="{B9A19BF3-967E-440A-9E84-DB260E02F535}" dt="2021-04-04T22:02:52.469" v="3695" actId="14100"/>
          <ac:spMkLst>
            <pc:docMk/>
            <pc:sldMk cId="0" sldId="399"/>
            <ac:spMk id="63492" creationId="{00000000-0000-0000-0000-000000000000}"/>
          </ac:spMkLst>
        </pc:spChg>
        <pc:spChg chg="del mod">
          <ac:chgData name="Jan Křivánek" userId="a92e7f74-d4e4-4bfc-af90-b0c63138e4a8" providerId="ADAL" clId="{B9A19BF3-967E-440A-9E84-DB260E02F535}" dt="2021-04-04T22:02:59.353" v="3698" actId="478"/>
          <ac:spMkLst>
            <pc:docMk/>
            <pc:sldMk cId="0" sldId="399"/>
            <ac:spMk id="63493" creationId="{00000000-0000-0000-0000-000000000000}"/>
          </ac:spMkLst>
        </pc:spChg>
        <pc:picChg chg="mod">
          <ac:chgData name="Jan Křivánek" userId="a92e7f74-d4e4-4bfc-af90-b0c63138e4a8" providerId="ADAL" clId="{B9A19BF3-967E-440A-9E84-DB260E02F535}" dt="2021-04-04T22:02:52.469" v="3695" actId="14100"/>
          <ac:picMkLst>
            <pc:docMk/>
            <pc:sldMk cId="0" sldId="399"/>
            <ac:picMk id="63491" creationId="{00000000-0000-0000-0000-000000000000}"/>
          </ac:picMkLst>
        </pc:picChg>
        <pc:picChg chg="mod">
          <ac:chgData name="Jan Křivánek" userId="a92e7f74-d4e4-4bfc-af90-b0c63138e4a8" providerId="ADAL" clId="{B9A19BF3-967E-440A-9E84-DB260E02F535}" dt="2021-04-04T22:02:57.532" v="3697" actId="1076"/>
          <ac:picMkLst>
            <pc:docMk/>
            <pc:sldMk cId="0" sldId="399"/>
            <ac:picMk id="63494" creationId="{00000000-0000-0000-0000-000000000000}"/>
          </ac:picMkLst>
        </pc:picChg>
      </pc:sldChg>
      <pc:sldChg chg="modSp add del modTransition">
        <pc:chgData name="Jan Křivánek" userId="a92e7f74-d4e4-4bfc-af90-b0c63138e4a8" providerId="ADAL" clId="{B9A19BF3-967E-440A-9E84-DB260E02F535}" dt="2021-04-04T22:07:07.167" v="3747" actId="47"/>
        <pc:sldMkLst>
          <pc:docMk/>
          <pc:sldMk cId="0" sldId="400"/>
        </pc:sldMkLst>
        <pc:spChg chg="mod">
          <ac:chgData name="Jan Křivánek" userId="a92e7f74-d4e4-4bfc-af90-b0c63138e4a8" providerId="ADAL" clId="{B9A19BF3-967E-440A-9E84-DB260E02F535}" dt="2021-04-04T22:03:20.659" v="3701" actId="207"/>
          <ac:spMkLst>
            <pc:docMk/>
            <pc:sldMk cId="0" sldId="400"/>
            <ac:spMk id="64514" creationId="{00000000-0000-0000-0000-000000000000}"/>
          </ac:spMkLst>
        </pc:spChg>
        <pc:picChg chg="mod">
          <ac:chgData name="Jan Křivánek" userId="a92e7f74-d4e4-4bfc-af90-b0c63138e4a8" providerId="ADAL" clId="{B9A19BF3-967E-440A-9E84-DB260E02F535}" dt="2021-04-04T22:03:20.659" v="3701" actId="207"/>
          <ac:picMkLst>
            <pc:docMk/>
            <pc:sldMk cId="0" sldId="400"/>
            <ac:picMk id="64515" creationId="{00000000-0000-0000-0000-000000000000}"/>
          </ac:picMkLst>
        </pc:picChg>
      </pc:sldChg>
      <pc:sldChg chg="addSp modSp add del mod ord modTransition">
        <pc:chgData name="Jan Křivánek" userId="a92e7f74-d4e4-4bfc-af90-b0c63138e4a8" providerId="ADAL" clId="{B9A19BF3-967E-440A-9E84-DB260E02F535}" dt="2021-04-04T22:06:41.203" v="3746" actId="1076"/>
        <pc:sldMkLst>
          <pc:docMk/>
          <pc:sldMk cId="0" sldId="401"/>
        </pc:sldMkLst>
        <pc:spChg chg="add mod">
          <ac:chgData name="Jan Křivánek" userId="a92e7f74-d4e4-4bfc-af90-b0c63138e4a8" providerId="ADAL" clId="{B9A19BF3-967E-440A-9E84-DB260E02F535}" dt="2021-04-04T22:05:58.613" v="3735" actId="1076"/>
          <ac:spMkLst>
            <pc:docMk/>
            <pc:sldMk cId="0" sldId="401"/>
            <ac:spMk id="4" creationId="{1202D5F6-48B2-4347-94E5-6CB55AD3179A}"/>
          </ac:spMkLst>
        </pc:spChg>
        <pc:spChg chg="mod">
          <ac:chgData name="Jan Křivánek" userId="a92e7f74-d4e4-4bfc-af90-b0c63138e4a8" providerId="ADAL" clId="{B9A19BF3-967E-440A-9E84-DB260E02F535}" dt="2021-04-04T22:06:38.467" v="3745" actId="1076"/>
          <ac:spMkLst>
            <pc:docMk/>
            <pc:sldMk cId="0" sldId="401"/>
            <ac:spMk id="65538" creationId="{00000000-0000-0000-0000-000000000000}"/>
          </ac:spMkLst>
        </pc:spChg>
        <pc:picChg chg="add mod">
          <ac:chgData name="Jan Křivánek" userId="a92e7f74-d4e4-4bfc-af90-b0c63138e4a8" providerId="ADAL" clId="{B9A19BF3-967E-440A-9E84-DB260E02F535}" dt="2021-04-04T22:06:41.203" v="3746" actId="1076"/>
          <ac:picMkLst>
            <pc:docMk/>
            <pc:sldMk cId="0" sldId="401"/>
            <ac:picMk id="19458" creationId="{54AD7D54-1632-41C3-9F10-EB7C4D3BCE58}"/>
          </ac:picMkLst>
        </pc:picChg>
      </pc:sldChg>
      <pc:sldChg chg="modSp add del mod modTransition modShow chgLayout">
        <pc:chgData name="Jan Křivánek" userId="a92e7f74-d4e4-4bfc-af90-b0c63138e4a8" providerId="ADAL" clId="{B9A19BF3-967E-440A-9E84-DB260E02F535}" dt="2021-04-04T19:33:48.819" v="1220" actId="729"/>
        <pc:sldMkLst>
          <pc:docMk/>
          <pc:sldMk cId="0" sldId="405"/>
        </pc:sldMkLst>
        <pc:spChg chg="mod">
          <ac:chgData name="Jan Křivánek" userId="a92e7f74-d4e4-4bfc-af90-b0c63138e4a8" providerId="ADAL" clId="{B9A19BF3-967E-440A-9E84-DB260E02F535}" dt="2021-04-04T19:33:31.689" v="1217" actId="1076"/>
          <ac:spMkLst>
            <pc:docMk/>
            <pc:sldMk cId="0" sldId="405"/>
            <ac:spMk id="25602" creationId="{00000000-0000-0000-0000-000000000000}"/>
          </ac:spMkLst>
        </pc:spChg>
        <pc:picChg chg="mod">
          <ac:chgData name="Jan Křivánek" userId="a92e7f74-d4e4-4bfc-af90-b0c63138e4a8" providerId="ADAL" clId="{B9A19BF3-967E-440A-9E84-DB260E02F535}" dt="2021-04-04T19:33:36.985" v="1218" actId="1076"/>
          <ac:picMkLst>
            <pc:docMk/>
            <pc:sldMk cId="0" sldId="405"/>
            <ac:picMk id="4099" creationId="{00000000-0000-0000-0000-000000000000}"/>
          </ac:picMkLst>
        </pc:picChg>
      </pc:sldChg>
      <pc:sldChg chg="addSp delSp modSp add del mod modTransition setBg">
        <pc:chgData name="Jan Křivánek" userId="a92e7f74-d4e4-4bfc-af90-b0c63138e4a8" providerId="ADAL" clId="{B9A19BF3-967E-440A-9E84-DB260E02F535}" dt="2021-04-04T19:44:03.115" v="1498" actId="1076"/>
        <pc:sldMkLst>
          <pc:docMk/>
          <pc:sldMk cId="0" sldId="406"/>
        </pc:sldMkLst>
        <pc:spChg chg="add mod ord">
          <ac:chgData name="Jan Křivánek" userId="a92e7f74-d4e4-4bfc-af90-b0c63138e4a8" providerId="ADAL" clId="{B9A19BF3-967E-440A-9E84-DB260E02F535}" dt="2021-04-04T19:44:03.115" v="1498" actId="1076"/>
          <ac:spMkLst>
            <pc:docMk/>
            <pc:sldMk cId="0" sldId="406"/>
            <ac:spMk id="5" creationId="{302C17C5-0091-40F5-B80E-392656C762FE}"/>
          </ac:spMkLst>
        </pc:spChg>
        <pc:spChg chg="add del mod">
          <ac:chgData name="Jan Křivánek" userId="a92e7f74-d4e4-4bfc-af90-b0c63138e4a8" providerId="ADAL" clId="{B9A19BF3-967E-440A-9E84-DB260E02F535}" dt="2021-04-04T19:40:48.751" v="1441" actId="478"/>
          <ac:spMkLst>
            <pc:docMk/>
            <pc:sldMk cId="0" sldId="406"/>
            <ac:spMk id="7" creationId="{C26AA27C-D48D-447D-964E-4A56C5C7276D}"/>
          </ac:spMkLst>
        </pc:spChg>
        <pc:spChg chg="add mod">
          <ac:chgData name="Jan Křivánek" userId="a92e7f74-d4e4-4bfc-af90-b0c63138e4a8" providerId="ADAL" clId="{B9A19BF3-967E-440A-9E84-DB260E02F535}" dt="2021-04-04T19:42:57.908" v="1468"/>
          <ac:spMkLst>
            <pc:docMk/>
            <pc:sldMk cId="0" sldId="406"/>
            <ac:spMk id="10" creationId="{27A380C7-64F5-44C8-BCA2-E3A155B4A0A4}"/>
          </ac:spMkLst>
        </pc:spChg>
        <pc:spChg chg="add mod">
          <ac:chgData name="Jan Křivánek" userId="a92e7f74-d4e4-4bfc-af90-b0c63138e4a8" providerId="ADAL" clId="{B9A19BF3-967E-440A-9E84-DB260E02F535}" dt="2021-04-04T19:42:57.908" v="1468"/>
          <ac:spMkLst>
            <pc:docMk/>
            <pc:sldMk cId="0" sldId="406"/>
            <ac:spMk id="11" creationId="{0E698172-1541-425B-8BEE-5755A010AEE1}"/>
          </ac:spMkLst>
        </pc:spChg>
        <pc:spChg chg="add mod">
          <ac:chgData name="Jan Křivánek" userId="a92e7f74-d4e4-4bfc-af90-b0c63138e4a8" providerId="ADAL" clId="{B9A19BF3-967E-440A-9E84-DB260E02F535}" dt="2021-04-04T19:42:57.908" v="1468"/>
          <ac:spMkLst>
            <pc:docMk/>
            <pc:sldMk cId="0" sldId="406"/>
            <ac:spMk id="12" creationId="{3E847FCC-C246-42D9-B3A2-9D9609AFAB81}"/>
          </ac:spMkLst>
        </pc:spChg>
        <pc:spChg chg="add del">
          <ac:chgData name="Jan Křivánek" userId="a92e7f74-d4e4-4bfc-af90-b0c63138e4a8" providerId="ADAL" clId="{B9A19BF3-967E-440A-9E84-DB260E02F535}" dt="2021-04-04T19:41:56.346" v="1453" actId="26606"/>
          <ac:spMkLst>
            <pc:docMk/>
            <pc:sldMk cId="0" sldId="406"/>
            <ac:spMk id="135" creationId="{E559D998-AB6C-46E1-B394-118E9A1E2D62}"/>
          </ac:spMkLst>
        </pc:spChg>
        <pc:spChg chg="mod ord">
          <ac:chgData name="Jan Křivánek" userId="a92e7f74-d4e4-4bfc-af90-b0c63138e4a8" providerId="ADAL" clId="{B9A19BF3-967E-440A-9E84-DB260E02F535}" dt="2021-04-04T19:43:59.319" v="1497" actId="14100"/>
          <ac:spMkLst>
            <pc:docMk/>
            <pc:sldMk cId="0" sldId="406"/>
            <ac:spMk id="26626" creationId="{00000000-0000-0000-0000-000000000000}"/>
          </ac:spMkLst>
        </pc:spChg>
        <pc:picChg chg="add mod">
          <ac:chgData name="Jan Křivánek" userId="a92e7f74-d4e4-4bfc-af90-b0c63138e4a8" providerId="ADAL" clId="{B9A19BF3-967E-440A-9E84-DB260E02F535}" dt="2021-04-04T19:43:47.432" v="1493" actId="1076"/>
          <ac:picMkLst>
            <pc:docMk/>
            <pc:sldMk cId="0" sldId="406"/>
            <ac:picMk id="13" creationId="{D012C9CD-A9D4-4C5A-B200-E6B755E2F8C3}"/>
          </ac:picMkLst>
        </pc:picChg>
        <pc:picChg chg="add mod">
          <ac:chgData name="Jan Křivánek" userId="a92e7f74-d4e4-4bfc-af90-b0c63138e4a8" providerId="ADAL" clId="{B9A19BF3-967E-440A-9E84-DB260E02F535}" dt="2021-04-04T19:43:43.448" v="1490" actId="1076"/>
          <ac:picMkLst>
            <pc:docMk/>
            <pc:sldMk cId="0" sldId="406"/>
            <ac:picMk id="14" creationId="{4A8DBF7F-B0CF-45EF-85F1-4018C207872C}"/>
          </ac:picMkLst>
        </pc:picChg>
        <pc:picChg chg="add del mod">
          <ac:chgData name="Jan Křivánek" userId="a92e7f74-d4e4-4bfc-af90-b0c63138e4a8" providerId="ADAL" clId="{B9A19BF3-967E-440A-9E84-DB260E02F535}" dt="2021-04-04T19:42:56.894" v="1467" actId="478"/>
          <ac:picMkLst>
            <pc:docMk/>
            <pc:sldMk cId="0" sldId="406"/>
            <ac:picMk id="1026" creationId="{D8CBC09E-7122-40AF-8682-93FF68E3E9A4}"/>
          </ac:picMkLst>
        </pc:picChg>
        <pc:picChg chg="del">
          <ac:chgData name="Jan Křivánek" userId="a92e7f74-d4e4-4bfc-af90-b0c63138e4a8" providerId="ADAL" clId="{B9A19BF3-967E-440A-9E84-DB260E02F535}" dt="2021-04-04T19:41:45.713" v="1447" actId="478"/>
          <ac:picMkLst>
            <pc:docMk/>
            <pc:sldMk cId="0" sldId="406"/>
            <ac:picMk id="26627" creationId="{00000000-0000-0000-0000-000000000000}"/>
          </ac:picMkLst>
        </pc:picChg>
      </pc:sldChg>
      <pc:sldChg chg="delSp add del modTransition">
        <pc:chgData name="Jan Křivánek" userId="a92e7f74-d4e4-4bfc-af90-b0c63138e4a8" providerId="ADAL" clId="{B9A19BF3-967E-440A-9E84-DB260E02F535}" dt="2021-04-04T19:44:07.736" v="1499" actId="47"/>
        <pc:sldMkLst>
          <pc:docMk/>
          <pc:sldMk cId="0" sldId="407"/>
        </pc:sldMkLst>
        <pc:spChg chg="del">
          <ac:chgData name="Jan Křivánek" userId="a92e7f74-d4e4-4bfc-af90-b0c63138e4a8" providerId="ADAL" clId="{B9A19BF3-967E-440A-9E84-DB260E02F535}" dt="2021-04-04T19:42:54.755" v="1466" actId="21"/>
          <ac:spMkLst>
            <pc:docMk/>
            <pc:sldMk cId="0" sldId="407"/>
            <ac:spMk id="149510" creationId="{00000000-0000-0000-0000-000000000000}"/>
          </ac:spMkLst>
        </pc:spChg>
        <pc:spChg chg="del">
          <ac:chgData name="Jan Křivánek" userId="a92e7f74-d4e4-4bfc-af90-b0c63138e4a8" providerId="ADAL" clId="{B9A19BF3-967E-440A-9E84-DB260E02F535}" dt="2021-04-04T19:42:54.755" v="1466" actId="21"/>
          <ac:spMkLst>
            <pc:docMk/>
            <pc:sldMk cId="0" sldId="407"/>
            <ac:spMk id="149511" creationId="{00000000-0000-0000-0000-000000000000}"/>
          </ac:spMkLst>
        </pc:spChg>
        <pc:spChg chg="del">
          <ac:chgData name="Jan Křivánek" userId="a92e7f74-d4e4-4bfc-af90-b0c63138e4a8" providerId="ADAL" clId="{B9A19BF3-967E-440A-9E84-DB260E02F535}" dt="2021-04-04T19:42:54.755" v="1466" actId="21"/>
          <ac:spMkLst>
            <pc:docMk/>
            <pc:sldMk cId="0" sldId="407"/>
            <ac:spMk id="149512" creationId="{00000000-0000-0000-0000-000000000000}"/>
          </ac:spMkLst>
        </pc:spChg>
        <pc:picChg chg="del">
          <ac:chgData name="Jan Křivánek" userId="a92e7f74-d4e4-4bfc-af90-b0c63138e4a8" providerId="ADAL" clId="{B9A19BF3-967E-440A-9E84-DB260E02F535}" dt="2021-04-04T19:42:54.755" v="1466" actId="21"/>
          <ac:picMkLst>
            <pc:docMk/>
            <pc:sldMk cId="0" sldId="407"/>
            <ac:picMk id="27654" creationId="{00000000-0000-0000-0000-000000000000}"/>
          </ac:picMkLst>
        </pc:picChg>
        <pc:picChg chg="del">
          <ac:chgData name="Jan Křivánek" userId="a92e7f74-d4e4-4bfc-af90-b0c63138e4a8" providerId="ADAL" clId="{B9A19BF3-967E-440A-9E84-DB260E02F535}" dt="2021-04-04T19:42:54.755" v="1466" actId="21"/>
          <ac:picMkLst>
            <pc:docMk/>
            <pc:sldMk cId="0" sldId="407"/>
            <ac:picMk id="27655" creationId="{00000000-0000-0000-0000-000000000000}"/>
          </ac:picMkLst>
        </pc:picChg>
      </pc:sldChg>
      <pc:sldChg chg="modSp add del modTransition">
        <pc:chgData name="Jan Křivánek" userId="a92e7f74-d4e4-4bfc-af90-b0c63138e4a8" providerId="ADAL" clId="{B9A19BF3-967E-440A-9E84-DB260E02F535}" dt="2021-04-04T20:03:54.146" v="1733" actId="1076"/>
        <pc:sldMkLst>
          <pc:docMk/>
          <pc:sldMk cId="0" sldId="410"/>
        </pc:sldMkLst>
        <pc:picChg chg="mod">
          <ac:chgData name="Jan Křivánek" userId="a92e7f74-d4e4-4bfc-af90-b0c63138e4a8" providerId="ADAL" clId="{B9A19BF3-967E-440A-9E84-DB260E02F535}" dt="2021-04-04T20:03:54.146" v="1733" actId="1076"/>
          <ac:picMkLst>
            <pc:docMk/>
            <pc:sldMk cId="0" sldId="410"/>
            <ac:picMk id="32770" creationId="{00000000-0000-0000-0000-000000000000}"/>
          </ac:picMkLst>
        </pc:picChg>
        <pc:picChg chg="mod">
          <ac:chgData name="Jan Křivánek" userId="a92e7f74-d4e4-4bfc-af90-b0c63138e4a8" providerId="ADAL" clId="{B9A19BF3-967E-440A-9E84-DB260E02F535}" dt="2021-04-04T20:03:50.939" v="1731" actId="1076"/>
          <ac:picMkLst>
            <pc:docMk/>
            <pc:sldMk cId="0" sldId="410"/>
            <ac:picMk id="32771" creationId="{00000000-0000-0000-0000-000000000000}"/>
          </ac:picMkLst>
        </pc:picChg>
        <pc:picChg chg="mod">
          <ac:chgData name="Jan Křivánek" userId="a92e7f74-d4e4-4bfc-af90-b0c63138e4a8" providerId="ADAL" clId="{B9A19BF3-967E-440A-9E84-DB260E02F535}" dt="2021-04-04T20:03:52.226" v="1732" actId="1076"/>
          <ac:picMkLst>
            <pc:docMk/>
            <pc:sldMk cId="0" sldId="410"/>
            <ac:picMk id="32772" creationId="{00000000-0000-0000-0000-000000000000}"/>
          </ac:picMkLst>
        </pc:picChg>
      </pc:sldChg>
      <pc:sldChg chg="add del modTransition">
        <pc:chgData name="Jan Křivánek" userId="a92e7f74-d4e4-4bfc-af90-b0c63138e4a8" providerId="ADAL" clId="{B9A19BF3-967E-440A-9E84-DB260E02F535}" dt="2021-04-04T20:03:58.319" v="1734" actId="47"/>
        <pc:sldMkLst>
          <pc:docMk/>
          <pc:sldMk cId="0" sldId="411"/>
        </pc:sldMkLst>
      </pc:sldChg>
      <pc:sldChg chg="addSp delSp modSp add del mod modTransition">
        <pc:chgData name="Jan Křivánek" userId="a92e7f74-d4e4-4bfc-af90-b0c63138e4a8" providerId="ADAL" clId="{B9A19BF3-967E-440A-9E84-DB260E02F535}" dt="2021-04-04T20:22:29.837" v="2070" actId="1076"/>
        <pc:sldMkLst>
          <pc:docMk/>
          <pc:sldMk cId="0" sldId="414"/>
        </pc:sldMkLst>
        <pc:spChg chg="mod">
          <ac:chgData name="Jan Křivánek" userId="a92e7f74-d4e4-4bfc-af90-b0c63138e4a8" providerId="ADAL" clId="{B9A19BF3-967E-440A-9E84-DB260E02F535}" dt="2021-04-04T20:15:32.314" v="1958" actId="1076"/>
          <ac:spMkLst>
            <pc:docMk/>
            <pc:sldMk cId="0" sldId="414"/>
            <ac:spMk id="31752" creationId="{00000000-0000-0000-0000-000000000000}"/>
          </ac:spMkLst>
        </pc:spChg>
        <pc:spChg chg="mod">
          <ac:chgData name="Jan Křivánek" userId="a92e7f74-d4e4-4bfc-af90-b0c63138e4a8" providerId="ADAL" clId="{B9A19BF3-967E-440A-9E84-DB260E02F535}" dt="2021-04-04T20:15:15.260" v="1953" actId="1076"/>
          <ac:spMkLst>
            <pc:docMk/>
            <pc:sldMk cId="0" sldId="414"/>
            <ac:spMk id="31756" creationId="{00000000-0000-0000-0000-000000000000}"/>
          </ac:spMkLst>
        </pc:spChg>
        <pc:spChg chg="mod">
          <ac:chgData name="Jan Křivánek" userId="a92e7f74-d4e4-4bfc-af90-b0c63138e4a8" providerId="ADAL" clId="{B9A19BF3-967E-440A-9E84-DB260E02F535}" dt="2021-04-04T20:15:42.994" v="1960" actId="1076"/>
          <ac:spMkLst>
            <pc:docMk/>
            <pc:sldMk cId="0" sldId="414"/>
            <ac:spMk id="38915" creationId="{00000000-0000-0000-0000-000000000000}"/>
          </ac:spMkLst>
        </pc:spChg>
        <pc:spChg chg="mod">
          <ac:chgData name="Jan Křivánek" userId="a92e7f74-d4e4-4bfc-af90-b0c63138e4a8" providerId="ADAL" clId="{B9A19BF3-967E-440A-9E84-DB260E02F535}" dt="2021-04-04T20:15:32.314" v="1958" actId="1076"/>
          <ac:spMkLst>
            <pc:docMk/>
            <pc:sldMk cId="0" sldId="414"/>
            <ac:spMk id="38922" creationId="{00000000-0000-0000-0000-000000000000}"/>
          </ac:spMkLst>
        </pc:spChg>
        <pc:grpChg chg="add mod">
          <ac:chgData name="Jan Křivánek" userId="a92e7f74-d4e4-4bfc-af90-b0c63138e4a8" providerId="ADAL" clId="{B9A19BF3-967E-440A-9E84-DB260E02F535}" dt="2021-04-04T20:15:32.314" v="1958" actId="1076"/>
          <ac:grpSpMkLst>
            <pc:docMk/>
            <pc:sldMk cId="0" sldId="414"/>
            <ac:grpSpMk id="2" creationId="{AC354D8E-3D4E-465C-BC9A-3DC37079C911}"/>
          </ac:grpSpMkLst>
        </pc:grpChg>
        <pc:grpChg chg="add mod">
          <ac:chgData name="Jan Křivánek" userId="a92e7f74-d4e4-4bfc-af90-b0c63138e4a8" providerId="ADAL" clId="{B9A19BF3-967E-440A-9E84-DB260E02F535}" dt="2021-04-04T20:22:29.837" v="2070" actId="1076"/>
          <ac:grpSpMkLst>
            <pc:docMk/>
            <pc:sldMk cId="0" sldId="414"/>
            <ac:grpSpMk id="3" creationId="{25632A33-6F5D-4AE9-9F4C-EBC2DB1CB27D}"/>
          </ac:grpSpMkLst>
        </pc:grpChg>
        <pc:picChg chg="add mod">
          <ac:chgData name="Jan Křivánek" userId="a92e7f74-d4e4-4bfc-af90-b0c63138e4a8" providerId="ADAL" clId="{B9A19BF3-967E-440A-9E84-DB260E02F535}" dt="2021-04-04T20:15:29.838" v="1957" actId="1076"/>
          <ac:picMkLst>
            <pc:docMk/>
            <pc:sldMk cId="0" sldId="414"/>
            <ac:picMk id="11" creationId="{DF33D337-2FC1-4B41-A772-26311CCC4A86}"/>
          </ac:picMkLst>
        </pc:picChg>
        <pc:picChg chg="del">
          <ac:chgData name="Jan Křivánek" userId="a92e7f74-d4e4-4bfc-af90-b0c63138e4a8" providerId="ADAL" clId="{B9A19BF3-967E-440A-9E84-DB260E02F535}" dt="2021-04-04T20:14:34.563" v="1933" actId="478"/>
          <ac:picMkLst>
            <pc:docMk/>
            <pc:sldMk cId="0" sldId="414"/>
            <ac:picMk id="38914" creationId="{00000000-0000-0000-0000-000000000000}"/>
          </ac:picMkLst>
        </pc:picChg>
        <pc:picChg chg="mod">
          <ac:chgData name="Jan Křivánek" userId="a92e7f74-d4e4-4bfc-af90-b0c63138e4a8" providerId="ADAL" clId="{B9A19BF3-967E-440A-9E84-DB260E02F535}" dt="2021-04-04T20:15:32.314" v="1958" actId="1076"/>
          <ac:picMkLst>
            <pc:docMk/>
            <pc:sldMk cId="0" sldId="414"/>
            <ac:picMk id="38916" creationId="{00000000-0000-0000-0000-000000000000}"/>
          </ac:picMkLst>
        </pc:picChg>
        <pc:picChg chg="del">
          <ac:chgData name="Jan Křivánek" userId="a92e7f74-d4e4-4bfc-af90-b0c63138e4a8" providerId="ADAL" clId="{B9A19BF3-967E-440A-9E84-DB260E02F535}" dt="2021-04-04T20:15:03.331" v="1946" actId="478"/>
          <ac:picMkLst>
            <pc:docMk/>
            <pc:sldMk cId="0" sldId="414"/>
            <ac:picMk id="38917" creationId="{00000000-0000-0000-0000-000000000000}"/>
          </ac:picMkLst>
        </pc:picChg>
        <pc:picChg chg="mod">
          <ac:chgData name="Jan Křivánek" userId="a92e7f74-d4e4-4bfc-af90-b0c63138e4a8" providerId="ADAL" clId="{B9A19BF3-967E-440A-9E84-DB260E02F535}" dt="2021-04-04T20:22:29.837" v="2070" actId="1076"/>
          <ac:picMkLst>
            <pc:docMk/>
            <pc:sldMk cId="0" sldId="414"/>
            <ac:picMk id="38919" creationId="{00000000-0000-0000-0000-000000000000}"/>
          </ac:picMkLst>
        </pc:picChg>
        <pc:cxnChg chg="mod">
          <ac:chgData name="Jan Křivánek" userId="a92e7f74-d4e4-4bfc-af90-b0c63138e4a8" providerId="ADAL" clId="{B9A19BF3-967E-440A-9E84-DB260E02F535}" dt="2021-04-04T20:22:29.837" v="2070" actId="1076"/>
          <ac:cxnSpMkLst>
            <pc:docMk/>
            <pc:sldMk cId="0" sldId="414"/>
            <ac:cxnSpMk id="38920" creationId="{00000000-0000-0000-0000-000000000000}"/>
          </ac:cxnSpMkLst>
        </pc:cxnChg>
      </pc:sldChg>
      <pc:sldChg chg="addSp modSp add del mod modTransition modShow">
        <pc:chgData name="Jan Křivánek" userId="a92e7f74-d4e4-4bfc-af90-b0c63138e4a8" providerId="ADAL" clId="{B9A19BF3-967E-440A-9E84-DB260E02F535}" dt="2021-04-04T20:17:08.438" v="1973" actId="729"/>
        <pc:sldMkLst>
          <pc:docMk/>
          <pc:sldMk cId="0" sldId="415"/>
        </pc:sldMkLst>
        <pc:spChg chg="mod">
          <ac:chgData name="Jan Křivánek" userId="a92e7f74-d4e4-4bfc-af90-b0c63138e4a8" providerId="ADAL" clId="{B9A19BF3-967E-440A-9E84-DB260E02F535}" dt="2021-04-04T20:16:26.822" v="1972" actId="1076"/>
          <ac:spMkLst>
            <pc:docMk/>
            <pc:sldMk cId="0" sldId="415"/>
            <ac:spMk id="39939" creationId="{00000000-0000-0000-0000-000000000000}"/>
          </ac:spMkLst>
        </pc:spChg>
        <pc:picChg chg="add mod">
          <ac:chgData name="Jan Křivánek" userId="a92e7f74-d4e4-4bfc-af90-b0c63138e4a8" providerId="ADAL" clId="{B9A19BF3-967E-440A-9E84-DB260E02F535}" dt="2021-04-04T20:16:22.454" v="1971" actId="1076"/>
          <ac:picMkLst>
            <pc:docMk/>
            <pc:sldMk cId="0" sldId="415"/>
            <ac:picMk id="4" creationId="{7274FFB6-522D-4F16-A34F-0A6924C4E916}"/>
          </ac:picMkLst>
        </pc:picChg>
        <pc:picChg chg="mod">
          <ac:chgData name="Jan Křivánek" userId="a92e7f74-d4e4-4bfc-af90-b0c63138e4a8" providerId="ADAL" clId="{B9A19BF3-967E-440A-9E84-DB260E02F535}" dt="2021-04-04T20:16:21.214" v="1970" actId="1076"/>
          <ac:picMkLst>
            <pc:docMk/>
            <pc:sldMk cId="0" sldId="415"/>
            <ac:picMk id="39938" creationId="{00000000-0000-0000-0000-000000000000}"/>
          </ac:picMkLst>
        </pc:picChg>
      </pc:sldChg>
      <pc:sldChg chg="addSp delSp modSp add del mod modTransition">
        <pc:chgData name="Jan Křivánek" userId="a92e7f74-d4e4-4bfc-af90-b0c63138e4a8" providerId="ADAL" clId="{B9A19BF3-967E-440A-9E84-DB260E02F535}" dt="2021-04-03T19:44:15.140" v="178" actId="1076"/>
        <pc:sldMkLst>
          <pc:docMk/>
          <pc:sldMk cId="0" sldId="416"/>
        </pc:sldMkLst>
        <pc:spChg chg="add del mod">
          <ac:chgData name="Jan Křivánek" userId="a92e7f74-d4e4-4bfc-af90-b0c63138e4a8" providerId="ADAL" clId="{B9A19BF3-967E-440A-9E84-DB260E02F535}" dt="2021-04-03T19:40:54.551" v="155" actId="21"/>
          <ac:spMkLst>
            <pc:docMk/>
            <pc:sldMk cId="0" sldId="416"/>
            <ac:spMk id="5" creationId="{A65B1951-0A7D-4811-96BC-2B8279C443F2}"/>
          </ac:spMkLst>
        </pc:spChg>
        <pc:spChg chg="mod">
          <ac:chgData name="Jan Křivánek" userId="a92e7f74-d4e4-4bfc-af90-b0c63138e4a8" providerId="ADAL" clId="{B9A19BF3-967E-440A-9E84-DB260E02F535}" dt="2021-04-03T19:42:22.042" v="167" actId="113"/>
          <ac:spMkLst>
            <pc:docMk/>
            <pc:sldMk cId="0" sldId="416"/>
            <ac:spMk id="3074" creationId="{00000000-0000-0000-0000-000000000000}"/>
          </ac:spMkLst>
        </pc:spChg>
        <pc:picChg chg="add del mod">
          <ac:chgData name="Jan Křivánek" userId="a92e7f74-d4e4-4bfc-af90-b0c63138e4a8" providerId="ADAL" clId="{B9A19BF3-967E-440A-9E84-DB260E02F535}" dt="2021-04-03T19:43:45.099" v="171" actId="478"/>
          <ac:picMkLst>
            <pc:docMk/>
            <pc:sldMk cId="0" sldId="416"/>
            <ac:picMk id="1026" creationId="{4FFFFE17-A107-410F-AF9B-41AF64BDB5B2}"/>
          </ac:picMkLst>
        </pc:picChg>
        <pc:picChg chg="add del">
          <ac:chgData name="Jan Křivánek" userId="a92e7f74-d4e4-4bfc-af90-b0c63138e4a8" providerId="ADAL" clId="{B9A19BF3-967E-440A-9E84-DB260E02F535}" dt="2021-04-03T19:42:53.055" v="169" actId="478"/>
          <ac:picMkLst>
            <pc:docMk/>
            <pc:sldMk cId="0" sldId="416"/>
            <ac:picMk id="1028" creationId="{FAE8C768-B0A3-4A3C-8535-1744F260C1CB}"/>
          </ac:picMkLst>
        </pc:picChg>
        <pc:picChg chg="add mod">
          <ac:chgData name="Jan Křivánek" userId="a92e7f74-d4e4-4bfc-af90-b0c63138e4a8" providerId="ADAL" clId="{B9A19BF3-967E-440A-9E84-DB260E02F535}" dt="2021-04-03T19:44:15.140" v="178" actId="1076"/>
          <ac:picMkLst>
            <pc:docMk/>
            <pc:sldMk cId="0" sldId="416"/>
            <ac:picMk id="1030" creationId="{EF7E46BA-0219-4351-8AAF-43504E2152AF}"/>
          </ac:picMkLst>
        </pc:picChg>
        <pc:picChg chg="add mod">
          <ac:chgData name="Jan Křivánek" userId="a92e7f74-d4e4-4bfc-af90-b0c63138e4a8" providerId="ADAL" clId="{B9A19BF3-967E-440A-9E84-DB260E02F535}" dt="2021-04-03T19:44:14.346" v="177" actId="1076"/>
          <ac:picMkLst>
            <pc:docMk/>
            <pc:sldMk cId="0" sldId="416"/>
            <ac:picMk id="1032" creationId="{61EBBCF7-4642-4A04-8EE2-3AB5148F4F1F}"/>
          </ac:picMkLst>
        </pc:picChg>
        <pc:picChg chg="del mod">
          <ac:chgData name="Jan Křivánek" userId="a92e7f74-d4e4-4bfc-af90-b0c63138e4a8" providerId="ADAL" clId="{B9A19BF3-967E-440A-9E84-DB260E02F535}" dt="2021-04-03T19:40:54.551" v="155" actId="21"/>
          <ac:picMkLst>
            <pc:docMk/>
            <pc:sldMk cId="0" sldId="416"/>
            <ac:picMk id="3075" creationId="{00000000-0000-0000-0000-000000000000}"/>
          </ac:picMkLst>
        </pc:picChg>
      </pc:sldChg>
      <pc:sldChg chg="addSp modSp add del mod modTransition">
        <pc:chgData name="Jan Křivánek" userId="a92e7f74-d4e4-4bfc-af90-b0c63138e4a8" providerId="ADAL" clId="{B9A19BF3-967E-440A-9E84-DB260E02F535}" dt="2021-04-03T20:18:30.436" v="729" actId="1076"/>
        <pc:sldMkLst>
          <pc:docMk/>
          <pc:sldMk cId="0" sldId="417"/>
        </pc:sldMkLst>
        <pc:spChg chg="add mod">
          <ac:chgData name="Jan Křivánek" userId="a92e7f74-d4e4-4bfc-af90-b0c63138e4a8" providerId="ADAL" clId="{B9A19BF3-967E-440A-9E84-DB260E02F535}" dt="2021-04-03T20:16:27.673" v="684" actId="14100"/>
          <ac:spMkLst>
            <pc:docMk/>
            <pc:sldMk cId="0" sldId="417"/>
            <ac:spMk id="5" creationId="{9D05F6F9-F2EC-4670-99A0-AA53D1806D30}"/>
          </ac:spMkLst>
        </pc:spChg>
        <pc:spChg chg="add mod">
          <ac:chgData name="Jan Křivánek" userId="a92e7f74-d4e4-4bfc-af90-b0c63138e4a8" providerId="ADAL" clId="{B9A19BF3-967E-440A-9E84-DB260E02F535}" dt="2021-04-03T20:18:30.436" v="729" actId="1076"/>
          <ac:spMkLst>
            <pc:docMk/>
            <pc:sldMk cId="0" sldId="417"/>
            <ac:spMk id="8" creationId="{B9C28AEA-E556-4BD7-B7AD-5DB344C0B078}"/>
          </ac:spMkLst>
        </pc:spChg>
        <pc:spChg chg="mod">
          <ac:chgData name="Jan Křivánek" userId="a92e7f74-d4e4-4bfc-af90-b0c63138e4a8" providerId="ADAL" clId="{B9A19BF3-967E-440A-9E84-DB260E02F535}" dt="2021-04-03T20:17:22.924" v="700" actId="20577"/>
          <ac:spMkLst>
            <pc:docMk/>
            <pc:sldMk cId="0" sldId="417"/>
            <ac:spMk id="10242" creationId="{00000000-0000-0000-0000-000000000000}"/>
          </ac:spMkLst>
        </pc:spChg>
        <pc:picChg chg="add mod">
          <ac:chgData name="Jan Křivánek" userId="a92e7f74-d4e4-4bfc-af90-b0c63138e4a8" providerId="ADAL" clId="{B9A19BF3-967E-440A-9E84-DB260E02F535}" dt="2021-04-03T20:14:50.746" v="664" actId="14100"/>
          <ac:picMkLst>
            <pc:docMk/>
            <pc:sldMk cId="0" sldId="417"/>
            <ac:picMk id="2050" creationId="{FA99BF93-DE0E-4E25-A3B3-C9BF944F3295}"/>
          </ac:picMkLst>
        </pc:picChg>
        <pc:picChg chg="add mod">
          <ac:chgData name="Jan Křivánek" userId="a92e7f74-d4e4-4bfc-af90-b0c63138e4a8" providerId="ADAL" clId="{B9A19BF3-967E-440A-9E84-DB260E02F535}" dt="2021-04-03T20:14:50.746" v="664" actId="14100"/>
          <ac:picMkLst>
            <pc:docMk/>
            <pc:sldMk cId="0" sldId="417"/>
            <ac:picMk id="2052" creationId="{ECAEBA1E-1C04-4716-A5D7-6F3F1B0CD839}"/>
          </ac:picMkLst>
        </pc:picChg>
      </pc:sldChg>
      <pc:sldChg chg="addSp delSp modSp add del mod modTransition">
        <pc:chgData name="Jan Křivánek" userId="a92e7f74-d4e4-4bfc-af90-b0c63138e4a8" providerId="ADAL" clId="{B9A19BF3-967E-440A-9E84-DB260E02F535}" dt="2021-04-03T19:51:46.416" v="302" actId="47"/>
        <pc:sldMkLst>
          <pc:docMk/>
          <pc:sldMk cId="0" sldId="418"/>
        </pc:sldMkLst>
        <pc:spChg chg="add del mod">
          <ac:chgData name="Jan Křivánek" userId="a92e7f74-d4e4-4bfc-af90-b0c63138e4a8" providerId="ADAL" clId="{B9A19BF3-967E-440A-9E84-DB260E02F535}" dt="2021-04-03T19:51:45.241" v="301" actId="21"/>
          <ac:spMkLst>
            <pc:docMk/>
            <pc:sldMk cId="0" sldId="418"/>
            <ac:spMk id="6" creationId="{40889722-07B8-49A7-98A1-3AFA2AE44BBB}"/>
          </ac:spMkLst>
        </pc:spChg>
        <pc:spChg chg="del mod">
          <ac:chgData name="Jan Křivánek" userId="a92e7f74-d4e4-4bfc-af90-b0c63138e4a8" providerId="ADAL" clId="{B9A19BF3-967E-440A-9E84-DB260E02F535}" dt="2021-04-03T19:48:00.404" v="222" actId="478"/>
          <ac:spMkLst>
            <pc:docMk/>
            <pc:sldMk cId="0" sldId="418"/>
            <ac:spMk id="4099" creationId="{00000000-0000-0000-0000-000000000000}"/>
          </ac:spMkLst>
        </pc:spChg>
        <pc:spChg chg="del mod">
          <ac:chgData name="Jan Křivánek" userId="a92e7f74-d4e4-4bfc-af90-b0c63138e4a8" providerId="ADAL" clId="{B9A19BF3-967E-440A-9E84-DB260E02F535}" dt="2021-04-03T19:51:26.941" v="296" actId="478"/>
          <ac:spMkLst>
            <pc:docMk/>
            <pc:sldMk cId="0" sldId="418"/>
            <ac:spMk id="4106" creationId="{00000000-0000-0000-0000-000000000000}"/>
          </ac:spMkLst>
        </pc:spChg>
        <pc:picChg chg="del mod">
          <ac:chgData name="Jan Křivánek" userId="a92e7f74-d4e4-4bfc-af90-b0c63138e4a8" providerId="ADAL" clId="{B9A19BF3-967E-440A-9E84-DB260E02F535}" dt="2021-04-03T19:51:25.361" v="295" actId="478"/>
          <ac:picMkLst>
            <pc:docMk/>
            <pc:sldMk cId="0" sldId="418"/>
            <ac:picMk id="4098" creationId="{00000000-0000-0000-0000-000000000000}"/>
          </ac:picMkLst>
        </pc:picChg>
        <pc:picChg chg="mod">
          <ac:chgData name="Jan Křivánek" userId="a92e7f74-d4e4-4bfc-af90-b0c63138e4a8" providerId="ADAL" clId="{B9A19BF3-967E-440A-9E84-DB260E02F535}" dt="2021-04-03T19:51:36.258" v="300" actId="1076"/>
          <ac:picMkLst>
            <pc:docMk/>
            <pc:sldMk cId="0" sldId="418"/>
            <ac:picMk id="4100" creationId="{00000000-0000-0000-0000-000000000000}"/>
          </ac:picMkLst>
        </pc:picChg>
      </pc:sldChg>
      <pc:sldChg chg="addSp delSp modSp add del mod modTransition modShow">
        <pc:chgData name="Jan Křivánek" userId="a92e7f74-d4e4-4bfc-af90-b0c63138e4a8" providerId="ADAL" clId="{B9A19BF3-967E-440A-9E84-DB260E02F535}" dt="2021-04-03T20:11:03.893" v="609" actId="1076"/>
        <pc:sldMkLst>
          <pc:docMk/>
          <pc:sldMk cId="0" sldId="419"/>
        </pc:sldMkLst>
        <pc:spChg chg="add mod">
          <ac:chgData name="Jan Křivánek" userId="a92e7f74-d4e4-4bfc-af90-b0c63138e4a8" providerId="ADAL" clId="{B9A19BF3-967E-440A-9E84-DB260E02F535}" dt="2021-04-03T20:11:03.893" v="609" actId="1076"/>
          <ac:spMkLst>
            <pc:docMk/>
            <pc:sldMk cId="0" sldId="419"/>
            <ac:spMk id="4" creationId="{8B1673C0-5C53-49FD-95E5-B6D8BCE7B47B}"/>
          </ac:spMkLst>
        </pc:spChg>
        <pc:spChg chg="del mod">
          <ac:chgData name="Jan Křivánek" userId="a92e7f74-d4e4-4bfc-af90-b0c63138e4a8" providerId="ADAL" clId="{B9A19BF3-967E-440A-9E84-DB260E02F535}" dt="2021-04-03T20:04:47.450" v="506" actId="478"/>
          <ac:spMkLst>
            <pc:docMk/>
            <pc:sldMk cId="0" sldId="419"/>
            <ac:spMk id="8194" creationId="{00000000-0000-0000-0000-000000000000}"/>
          </ac:spMkLst>
        </pc:spChg>
        <pc:picChg chg="mod">
          <ac:chgData name="Jan Křivánek" userId="a92e7f74-d4e4-4bfc-af90-b0c63138e4a8" providerId="ADAL" clId="{B9A19BF3-967E-440A-9E84-DB260E02F535}" dt="2021-04-03T20:04:52.371" v="509" actId="14100"/>
          <ac:picMkLst>
            <pc:docMk/>
            <pc:sldMk cId="0" sldId="419"/>
            <ac:picMk id="8195" creationId="{00000000-0000-0000-0000-000000000000}"/>
          </ac:picMkLst>
        </pc:picChg>
      </pc:sldChg>
      <pc:sldChg chg="modSp add del mod modTransition">
        <pc:chgData name="Jan Křivánek" userId="a92e7f74-d4e4-4bfc-af90-b0c63138e4a8" providerId="ADAL" clId="{B9A19BF3-967E-440A-9E84-DB260E02F535}" dt="2021-04-04T21:18:23.731" v="2731" actId="27636"/>
        <pc:sldMkLst>
          <pc:docMk/>
          <pc:sldMk cId="0" sldId="420"/>
        </pc:sldMkLst>
        <pc:spChg chg="mod">
          <ac:chgData name="Jan Křivánek" userId="a92e7f74-d4e4-4bfc-af90-b0c63138e4a8" providerId="ADAL" clId="{B9A19BF3-967E-440A-9E84-DB260E02F535}" dt="2021-04-04T21:18:23.731" v="2731" actId="27636"/>
          <ac:spMkLst>
            <pc:docMk/>
            <pc:sldMk cId="0" sldId="420"/>
            <ac:spMk id="50178" creationId="{00000000-0000-0000-0000-000000000000}"/>
          </ac:spMkLst>
        </pc:spChg>
      </pc:sldChg>
      <pc:sldChg chg="modSp add del mod modTransition">
        <pc:chgData name="Jan Křivánek" userId="a92e7f74-d4e4-4bfc-af90-b0c63138e4a8" providerId="ADAL" clId="{B9A19BF3-967E-440A-9E84-DB260E02F535}" dt="2021-04-03T20:31:09.274" v="759" actId="403"/>
        <pc:sldMkLst>
          <pc:docMk/>
          <pc:sldMk cId="0" sldId="421"/>
        </pc:sldMkLst>
        <pc:spChg chg="mod">
          <ac:chgData name="Jan Křivánek" userId="a92e7f74-d4e4-4bfc-af90-b0c63138e4a8" providerId="ADAL" clId="{B9A19BF3-967E-440A-9E84-DB260E02F535}" dt="2021-04-03T20:31:09.274" v="759" actId="403"/>
          <ac:spMkLst>
            <pc:docMk/>
            <pc:sldMk cId="0" sldId="421"/>
            <ac:spMk id="23554" creationId="{00000000-0000-0000-0000-000000000000}"/>
          </ac:spMkLst>
        </pc:spChg>
      </pc:sldChg>
      <pc:sldChg chg="addSp modSp add del mod modTransition">
        <pc:chgData name="Jan Křivánek" userId="a92e7f74-d4e4-4bfc-af90-b0c63138e4a8" providerId="ADAL" clId="{B9A19BF3-967E-440A-9E84-DB260E02F535}" dt="2021-04-04T20:03:03.360" v="1729" actId="14100"/>
        <pc:sldMkLst>
          <pc:docMk/>
          <pc:sldMk cId="0" sldId="422"/>
        </pc:sldMkLst>
        <pc:spChg chg="add mod">
          <ac:chgData name="Jan Křivánek" userId="a92e7f74-d4e4-4bfc-af90-b0c63138e4a8" providerId="ADAL" clId="{B9A19BF3-967E-440A-9E84-DB260E02F535}" dt="2021-04-04T20:01:08.603" v="1697" actId="255"/>
          <ac:spMkLst>
            <pc:docMk/>
            <pc:sldMk cId="0" sldId="422"/>
            <ac:spMk id="10" creationId="{2CCBD045-DF74-4A20-B8E6-29781C439571}"/>
          </ac:spMkLst>
        </pc:spChg>
        <pc:spChg chg="mod">
          <ac:chgData name="Jan Křivánek" userId="a92e7f74-d4e4-4bfc-af90-b0c63138e4a8" providerId="ADAL" clId="{B9A19BF3-967E-440A-9E84-DB260E02F535}" dt="2021-04-04T20:03:03.360" v="1729" actId="14100"/>
          <ac:spMkLst>
            <pc:docMk/>
            <pc:sldMk cId="0" sldId="422"/>
            <ac:spMk id="63490" creationId="{00000000-0000-0000-0000-000000000000}"/>
          </ac:spMkLst>
        </pc:spChg>
        <pc:picChg chg="add mod">
          <ac:chgData name="Jan Křivánek" userId="a92e7f74-d4e4-4bfc-af90-b0c63138e4a8" providerId="ADAL" clId="{B9A19BF3-967E-440A-9E84-DB260E02F535}" dt="2021-04-04T20:02:55.581" v="1724" actId="1076"/>
          <ac:picMkLst>
            <pc:docMk/>
            <pc:sldMk cId="0" sldId="422"/>
            <ac:picMk id="6146" creationId="{AC53D7D1-A2EE-4D0A-B786-438B62FACC59}"/>
          </ac:picMkLst>
        </pc:picChg>
        <pc:picChg chg="mod">
          <ac:chgData name="Jan Křivánek" userId="a92e7f74-d4e4-4bfc-af90-b0c63138e4a8" providerId="ADAL" clId="{B9A19BF3-967E-440A-9E84-DB260E02F535}" dt="2021-04-04T20:00:00.947" v="1681" actId="1076"/>
          <ac:picMkLst>
            <pc:docMk/>
            <pc:sldMk cId="0" sldId="422"/>
            <ac:picMk id="31747" creationId="{00000000-0000-0000-0000-000000000000}"/>
          </ac:picMkLst>
        </pc:picChg>
        <pc:picChg chg="mod">
          <ac:chgData name="Jan Křivánek" userId="a92e7f74-d4e4-4bfc-af90-b0c63138e4a8" providerId="ADAL" clId="{B9A19BF3-967E-440A-9E84-DB260E02F535}" dt="2021-04-04T20:02:44.656" v="1721" actId="1076"/>
          <ac:picMkLst>
            <pc:docMk/>
            <pc:sldMk cId="0" sldId="422"/>
            <ac:picMk id="31748" creationId="{00000000-0000-0000-0000-000000000000}"/>
          </ac:picMkLst>
        </pc:picChg>
        <pc:picChg chg="mod">
          <ac:chgData name="Jan Křivánek" userId="a92e7f74-d4e4-4bfc-af90-b0c63138e4a8" providerId="ADAL" clId="{B9A19BF3-967E-440A-9E84-DB260E02F535}" dt="2021-04-04T20:00:00.947" v="1681" actId="1076"/>
          <ac:picMkLst>
            <pc:docMk/>
            <pc:sldMk cId="0" sldId="422"/>
            <ac:picMk id="31749" creationId="{00000000-0000-0000-0000-000000000000}"/>
          </ac:picMkLst>
        </pc:picChg>
        <pc:cxnChg chg="mod">
          <ac:chgData name="Jan Křivánek" userId="a92e7f74-d4e4-4bfc-af90-b0c63138e4a8" providerId="ADAL" clId="{B9A19BF3-967E-440A-9E84-DB260E02F535}" dt="2021-04-04T20:00:00.947" v="1681" actId="1076"/>
          <ac:cxnSpMkLst>
            <pc:docMk/>
            <pc:sldMk cId="0" sldId="422"/>
            <ac:cxnSpMk id="2" creationId="{00000000-0000-0000-0000-000000000000}"/>
          </ac:cxnSpMkLst>
        </pc:cxnChg>
        <pc:cxnChg chg="mod">
          <ac:chgData name="Jan Křivánek" userId="a92e7f74-d4e4-4bfc-af90-b0c63138e4a8" providerId="ADAL" clId="{B9A19BF3-967E-440A-9E84-DB260E02F535}" dt="2021-04-04T20:00:00.947" v="1681" actId="1076"/>
          <ac:cxnSpMkLst>
            <pc:docMk/>
            <pc:sldMk cId="0" sldId="422"/>
            <ac:cxnSpMk id="7" creationId="{00000000-0000-0000-0000-000000000000}"/>
          </ac:cxnSpMkLst>
        </pc:cxnChg>
      </pc:sldChg>
      <pc:sldChg chg="addSp delSp modSp add del mod modTransition setBg setClrOvrMap">
        <pc:chgData name="Jan Křivánek" userId="a92e7f74-d4e4-4bfc-af90-b0c63138e4a8" providerId="ADAL" clId="{B9A19BF3-967E-440A-9E84-DB260E02F535}" dt="2021-04-04T20:13:33.294" v="1920" actId="1076"/>
        <pc:sldMkLst>
          <pc:docMk/>
          <pc:sldMk cId="0" sldId="423"/>
        </pc:sldMkLst>
        <pc:spChg chg="mod">
          <ac:chgData name="Jan Křivánek" userId="a92e7f74-d4e4-4bfc-af90-b0c63138e4a8" providerId="ADAL" clId="{B9A19BF3-967E-440A-9E84-DB260E02F535}" dt="2021-04-04T20:13:33.294" v="1920" actId="1076"/>
          <ac:spMkLst>
            <pc:docMk/>
            <pc:sldMk cId="0" sldId="423"/>
            <ac:spMk id="3" creationId="{00000000-0000-0000-0000-000000000000}"/>
          </ac:spMkLst>
        </pc:spChg>
        <pc:spChg chg="add del">
          <ac:chgData name="Jan Křivánek" userId="a92e7f74-d4e4-4bfc-af90-b0c63138e4a8" providerId="ADAL" clId="{B9A19BF3-967E-440A-9E84-DB260E02F535}" dt="2021-04-04T20:13:18.531" v="1915" actId="26606"/>
          <ac:spMkLst>
            <pc:docMk/>
            <pc:sldMk cId="0" sldId="423"/>
            <ac:spMk id="73" creationId="{2EEE8F11-3582-44B7-9869-F2D26D7DD9D4}"/>
          </ac:spMkLst>
        </pc:spChg>
        <pc:spChg chg="add del">
          <ac:chgData name="Jan Křivánek" userId="a92e7f74-d4e4-4bfc-af90-b0c63138e4a8" providerId="ADAL" clId="{B9A19BF3-967E-440A-9E84-DB260E02F535}" dt="2021-04-04T20:13:18.531" v="1915" actId="26606"/>
          <ac:spMkLst>
            <pc:docMk/>
            <pc:sldMk cId="0" sldId="423"/>
            <ac:spMk id="75" creationId="{2141F1CC-6A53-4BCF-9127-AABB52E2497E}"/>
          </ac:spMkLst>
        </pc:spChg>
        <pc:spChg chg="add del">
          <ac:chgData name="Jan Křivánek" userId="a92e7f74-d4e4-4bfc-af90-b0c63138e4a8" providerId="ADAL" clId="{B9A19BF3-967E-440A-9E84-DB260E02F535}" dt="2021-04-04T20:13:18.531" v="1915" actId="26606"/>
          <ac:spMkLst>
            <pc:docMk/>
            <pc:sldMk cId="0" sldId="423"/>
            <ac:spMk id="77" creationId="{561B2B49-7142-4CA8-A929-4671548E6A5A}"/>
          </ac:spMkLst>
        </pc:spChg>
        <pc:picChg chg="add mod ord">
          <ac:chgData name="Jan Křivánek" userId="a92e7f74-d4e4-4bfc-af90-b0c63138e4a8" providerId="ADAL" clId="{B9A19BF3-967E-440A-9E84-DB260E02F535}" dt="2021-04-04T20:13:18.531" v="1915" actId="26606"/>
          <ac:picMkLst>
            <pc:docMk/>
            <pc:sldMk cId="0" sldId="423"/>
            <ac:picMk id="5" creationId="{A821E8AB-5C02-451B-A190-46D0AB9E52B0}"/>
          </ac:picMkLst>
        </pc:picChg>
        <pc:picChg chg="mod">
          <ac:chgData name="Jan Křivánek" userId="a92e7f74-d4e4-4bfc-af90-b0c63138e4a8" providerId="ADAL" clId="{B9A19BF3-967E-440A-9E84-DB260E02F535}" dt="2021-04-04T20:13:30.342" v="1919" actId="1076"/>
          <ac:picMkLst>
            <pc:docMk/>
            <pc:sldMk cId="0" sldId="423"/>
            <ac:picMk id="37890" creationId="{00000000-0000-0000-0000-000000000000}"/>
          </ac:picMkLst>
        </pc:picChg>
        <pc:picChg chg="mod ord">
          <ac:chgData name="Jan Křivánek" userId="a92e7f74-d4e4-4bfc-af90-b0c63138e4a8" providerId="ADAL" clId="{B9A19BF3-967E-440A-9E84-DB260E02F535}" dt="2021-04-04T20:13:18.531" v="1915" actId="26606"/>
          <ac:picMkLst>
            <pc:docMk/>
            <pc:sldMk cId="0" sldId="423"/>
            <ac:picMk id="37892" creationId="{00000000-0000-0000-0000-000000000000}"/>
          </ac:picMkLst>
        </pc:picChg>
      </pc:sldChg>
      <pc:sldChg chg="add del modTransition">
        <pc:chgData name="Jan Křivánek" userId="a92e7f74-d4e4-4bfc-af90-b0c63138e4a8" providerId="ADAL" clId="{B9A19BF3-967E-440A-9E84-DB260E02F535}" dt="2021-04-04T22:07:41.391" v="3749" actId="47"/>
        <pc:sldMkLst>
          <pc:docMk/>
          <pc:sldMk cId="3919824623" sldId="424"/>
        </pc:sldMkLst>
      </pc:sldChg>
      <pc:sldChg chg="add">
        <pc:chgData name="Jan Křivánek" userId="a92e7f74-d4e4-4bfc-af90-b0c63138e4a8" providerId="ADAL" clId="{B9A19BF3-967E-440A-9E84-DB260E02F535}" dt="2021-04-03T20:29:12.695" v="739"/>
        <pc:sldMkLst>
          <pc:docMk/>
          <pc:sldMk cId="3919824623" sldId="424"/>
        </pc:sldMkLst>
      </pc:sldChg>
      <pc:sldChg chg="add del modTransition">
        <pc:chgData name="Jan Křivánek" userId="a92e7f74-d4e4-4bfc-af90-b0c63138e4a8" providerId="ADAL" clId="{B9A19BF3-967E-440A-9E84-DB260E02F535}" dt="2021-04-04T22:07:42.719" v="3750" actId="47"/>
        <pc:sldMkLst>
          <pc:docMk/>
          <pc:sldMk cId="2900664041" sldId="425"/>
        </pc:sldMkLst>
      </pc:sldChg>
      <pc:sldChg chg="add">
        <pc:chgData name="Jan Křivánek" userId="a92e7f74-d4e4-4bfc-af90-b0c63138e4a8" providerId="ADAL" clId="{B9A19BF3-967E-440A-9E84-DB260E02F535}" dt="2021-04-03T20:29:12.695" v="739"/>
        <pc:sldMkLst>
          <pc:docMk/>
          <pc:sldMk cId="2900664041" sldId="425"/>
        </pc:sldMkLst>
      </pc:sldChg>
      <pc:sldChg chg="add">
        <pc:chgData name="Jan Křivánek" userId="a92e7f74-d4e4-4bfc-af90-b0c63138e4a8" providerId="ADAL" clId="{B9A19BF3-967E-440A-9E84-DB260E02F535}" dt="2021-04-03T20:29:12.695" v="739"/>
        <pc:sldMkLst>
          <pc:docMk/>
          <pc:sldMk cId="2785392689" sldId="426"/>
        </pc:sldMkLst>
      </pc:sldChg>
      <pc:sldChg chg="add del modTransition">
        <pc:chgData name="Jan Křivánek" userId="a92e7f74-d4e4-4bfc-af90-b0c63138e4a8" providerId="ADAL" clId="{B9A19BF3-967E-440A-9E84-DB260E02F535}" dt="2021-04-04T22:07:47.839" v="3751" actId="47"/>
        <pc:sldMkLst>
          <pc:docMk/>
          <pc:sldMk cId="2785392689" sldId="426"/>
        </pc:sldMkLst>
      </pc:sldChg>
      <pc:sldChg chg="add">
        <pc:chgData name="Jan Křivánek" userId="a92e7f74-d4e4-4bfc-af90-b0c63138e4a8" providerId="ADAL" clId="{B9A19BF3-967E-440A-9E84-DB260E02F535}" dt="2021-04-03T20:29:12.695" v="739"/>
        <pc:sldMkLst>
          <pc:docMk/>
          <pc:sldMk cId="933724947" sldId="427"/>
        </pc:sldMkLst>
      </pc:sldChg>
      <pc:sldChg chg="add del modTransition">
        <pc:chgData name="Jan Křivánek" userId="a92e7f74-d4e4-4bfc-af90-b0c63138e4a8" providerId="ADAL" clId="{B9A19BF3-967E-440A-9E84-DB260E02F535}" dt="2021-04-04T22:08:55.830" v="3789" actId="47"/>
        <pc:sldMkLst>
          <pc:docMk/>
          <pc:sldMk cId="933724947" sldId="427"/>
        </pc:sldMkLst>
      </pc:sldChg>
      <pc:sldChg chg="add del modTransition">
        <pc:chgData name="Jan Křivánek" userId="a92e7f74-d4e4-4bfc-af90-b0c63138e4a8" providerId="ADAL" clId="{B9A19BF3-967E-440A-9E84-DB260E02F535}" dt="2021-04-04T22:08:56.516" v="3790" actId="47"/>
        <pc:sldMkLst>
          <pc:docMk/>
          <pc:sldMk cId="3377412870" sldId="428"/>
        </pc:sldMkLst>
      </pc:sldChg>
      <pc:sldChg chg="add">
        <pc:chgData name="Jan Křivánek" userId="a92e7f74-d4e4-4bfc-af90-b0c63138e4a8" providerId="ADAL" clId="{B9A19BF3-967E-440A-9E84-DB260E02F535}" dt="2021-04-03T20:29:12.695" v="739"/>
        <pc:sldMkLst>
          <pc:docMk/>
          <pc:sldMk cId="3377412870" sldId="428"/>
        </pc:sldMkLst>
      </pc:sldChg>
      <pc:sldChg chg="add">
        <pc:chgData name="Jan Křivánek" userId="a92e7f74-d4e4-4bfc-af90-b0c63138e4a8" providerId="ADAL" clId="{B9A19BF3-967E-440A-9E84-DB260E02F535}" dt="2021-04-03T20:29:12.695" v="739"/>
        <pc:sldMkLst>
          <pc:docMk/>
          <pc:sldMk cId="1170473120" sldId="429"/>
        </pc:sldMkLst>
      </pc:sldChg>
      <pc:sldChg chg="add del modTransition">
        <pc:chgData name="Jan Křivánek" userId="a92e7f74-d4e4-4bfc-af90-b0c63138e4a8" providerId="ADAL" clId="{B9A19BF3-967E-440A-9E84-DB260E02F535}" dt="2021-04-04T22:08:57.842" v="3791" actId="47"/>
        <pc:sldMkLst>
          <pc:docMk/>
          <pc:sldMk cId="1170473120" sldId="429"/>
        </pc:sldMkLst>
      </pc:sldChg>
      <pc:sldChg chg="add">
        <pc:chgData name="Jan Křivánek" userId="a92e7f74-d4e4-4bfc-af90-b0c63138e4a8" providerId="ADAL" clId="{B9A19BF3-967E-440A-9E84-DB260E02F535}" dt="2021-04-03T20:29:12.695" v="739"/>
        <pc:sldMkLst>
          <pc:docMk/>
          <pc:sldMk cId="791332127" sldId="430"/>
        </pc:sldMkLst>
      </pc:sldChg>
      <pc:sldChg chg="add del modTransition">
        <pc:chgData name="Jan Křivánek" userId="a92e7f74-d4e4-4bfc-af90-b0c63138e4a8" providerId="ADAL" clId="{B9A19BF3-967E-440A-9E84-DB260E02F535}" dt="2021-04-04T22:08:59.213" v="3792" actId="47"/>
        <pc:sldMkLst>
          <pc:docMk/>
          <pc:sldMk cId="791332127" sldId="430"/>
        </pc:sldMkLst>
      </pc:sldChg>
      <pc:sldChg chg="add">
        <pc:chgData name="Jan Křivánek" userId="a92e7f74-d4e4-4bfc-af90-b0c63138e4a8" providerId="ADAL" clId="{B9A19BF3-967E-440A-9E84-DB260E02F535}" dt="2021-04-03T20:29:12.695" v="739"/>
        <pc:sldMkLst>
          <pc:docMk/>
          <pc:sldMk cId="3441566845" sldId="431"/>
        </pc:sldMkLst>
      </pc:sldChg>
      <pc:sldChg chg="add del modTransition">
        <pc:chgData name="Jan Křivánek" userId="a92e7f74-d4e4-4bfc-af90-b0c63138e4a8" providerId="ADAL" clId="{B9A19BF3-967E-440A-9E84-DB260E02F535}" dt="2021-04-04T22:09:00.200" v="3793" actId="47"/>
        <pc:sldMkLst>
          <pc:docMk/>
          <pc:sldMk cId="3441566845" sldId="431"/>
        </pc:sldMkLst>
      </pc:sldChg>
      <pc:sldChg chg="addSp delSp modSp add del mod modTransition modNotesTx">
        <pc:chgData name="Jan Křivánek" userId="a92e7f74-d4e4-4bfc-af90-b0c63138e4a8" providerId="ADAL" clId="{B9A19BF3-967E-440A-9E84-DB260E02F535}" dt="2021-04-03T20:07:36.599" v="515" actId="5793"/>
        <pc:sldMkLst>
          <pc:docMk/>
          <pc:sldMk cId="0" sldId="432"/>
        </pc:sldMkLst>
        <pc:spChg chg="add mod">
          <ac:chgData name="Jan Křivánek" userId="a92e7f74-d4e4-4bfc-af90-b0c63138e4a8" providerId="ADAL" clId="{B9A19BF3-967E-440A-9E84-DB260E02F535}" dt="2021-04-03T19:56:57.927" v="375" actId="1076"/>
          <ac:spMkLst>
            <pc:docMk/>
            <pc:sldMk cId="0" sldId="432"/>
            <ac:spMk id="2" creationId="{81B4FFE3-B996-4B49-B92E-57C97249555F}"/>
          </ac:spMkLst>
        </pc:spChg>
        <pc:spChg chg="add mod">
          <ac:chgData name="Jan Křivánek" userId="a92e7f74-d4e4-4bfc-af90-b0c63138e4a8" providerId="ADAL" clId="{B9A19BF3-967E-440A-9E84-DB260E02F535}" dt="2021-04-03T19:57:04.588" v="380" actId="20577"/>
          <ac:spMkLst>
            <pc:docMk/>
            <pc:sldMk cId="0" sldId="432"/>
            <ac:spMk id="8" creationId="{57068BA2-5E2C-4C7A-AC2A-C98FCE31370E}"/>
          </ac:spMkLst>
        </pc:spChg>
        <pc:spChg chg="add mod">
          <ac:chgData name="Jan Křivánek" userId="a92e7f74-d4e4-4bfc-af90-b0c63138e4a8" providerId="ADAL" clId="{B9A19BF3-967E-440A-9E84-DB260E02F535}" dt="2021-04-03T19:58:08.988" v="389" actId="1076"/>
          <ac:spMkLst>
            <pc:docMk/>
            <pc:sldMk cId="0" sldId="432"/>
            <ac:spMk id="9" creationId="{4B98A7C1-031E-429C-B5C5-47304D3BA5A0}"/>
          </ac:spMkLst>
        </pc:spChg>
        <pc:spChg chg="add mod">
          <ac:chgData name="Jan Křivánek" userId="a92e7f74-d4e4-4bfc-af90-b0c63138e4a8" providerId="ADAL" clId="{B9A19BF3-967E-440A-9E84-DB260E02F535}" dt="2021-04-03T19:58:08.988" v="389" actId="1076"/>
          <ac:spMkLst>
            <pc:docMk/>
            <pc:sldMk cId="0" sldId="432"/>
            <ac:spMk id="10" creationId="{E1B9A156-5689-42FE-875B-B565C692C65D}"/>
          </ac:spMkLst>
        </pc:spChg>
        <pc:spChg chg="add mod">
          <ac:chgData name="Jan Křivánek" userId="a92e7f74-d4e4-4bfc-af90-b0c63138e4a8" providerId="ADAL" clId="{B9A19BF3-967E-440A-9E84-DB260E02F535}" dt="2021-04-03T20:00:26.670" v="456" actId="1076"/>
          <ac:spMkLst>
            <pc:docMk/>
            <pc:sldMk cId="0" sldId="432"/>
            <ac:spMk id="11" creationId="{D73B984C-879E-45F6-8071-2FF0A805B577}"/>
          </ac:spMkLst>
        </pc:spChg>
        <pc:spChg chg="del">
          <ac:chgData name="Jan Křivánek" userId="a92e7f74-d4e4-4bfc-af90-b0c63138e4a8" providerId="ADAL" clId="{B9A19BF3-967E-440A-9E84-DB260E02F535}" dt="2021-04-03T19:55:24.902" v="353" actId="478"/>
          <ac:spMkLst>
            <pc:docMk/>
            <pc:sldMk cId="0" sldId="432"/>
            <ac:spMk id="6149" creationId="{00000000-0000-0000-0000-000000000000}"/>
          </ac:spMkLst>
        </pc:spChg>
        <pc:spChg chg="mod">
          <ac:chgData name="Jan Křivánek" userId="a92e7f74-d4e4-4bfc-af90-b0c63138e4a8" providerId="ADAL" clId="{B9A19BF3-967E-440A-9E84-DB260E02F535}" dt="2021-04-03T20:00:19.040" v="453" actId="14100"/>
          <ac:spMkLst>
            <pc:docMk/>
            <pc:sldMk cId="0" sldId="432"/>
            <ac:spMk id="6150" creationId="{00000000-0000-0000-0000-000000000000}"/>
          </ac:spMkLst>
        </pc:spChg>
        <pc:spChg chg="mod">
          <ac:chgData name="Jan Křivánek" userId="a92e7f74-d4e4-4bfc-af90-b0c63138e4a8" providerId="ADAL" clId="{B9A19BF3-967E-440A-9E84-DB260E02F535}" dt="2021-04-03T19:59:24.359" v="400" actId="20577"/>
          <ac:spMkLst>
            <pc:docMk/>
            <pc:sldMk cId="0" sldId="432"/>
            <ac:spMk id="69635" creationId="{00000000-0000-0000-0000-000000000000}"/>
          </ac:spMkLst>
        </pc:spChg>
        <pc:spChg chg="mod">
          <ac:chgData name="Jan Křivánek" userId="a92e7f74-d4e4-4bfc-af90-b0c63138e4a8" providerId="ADAL" clId="{B9A19BF3-967E-440A-9E84-DB260E02F535}" dt="2021-04-03T19:59:51.435" v="451" actId="20577"/>
          <ac:spMkLst>
            <pc:docMk/>
            <pc:sldMk cId="0" sldId="432"/>
            <ac:spMk id="69636" creationId="{00000000-0000-0000-0000-000000000000}"/>
          </ac:spMkLst>
        </pc:spChg>
        <pc:picChg chg="mod">
          <ac:chgData name="Jan Křivánek" userId="a92e7f74-d4e4-4bfc-af90-b0c63138e4a8" providerId="ADAL" clId="{B9A19BF3-967E-440A-9E84-DB260E02F535}" dt="2021-04-03T19:57:55.883" v="387" actId="1076"/>
          <ac:picMkLst>
            <pc:docMk/>
            <pc:sldMk cId="0" sldId="432"/>
            <ac:picMk id="6146" creationId="{00000000-0000-0000-0000-000000000000}"/>
          </ac:picMkLst>
        </pc:picChg>
      </pc:sldChg>
      <pc:sldChg chg="add">
        <pc:chgData name="Jan Křivánek" userId="a92e7f74-d4e4-4bfc-af90-b0c63138e4a8" providerId="ADAL" clId="{B9A19BF3-967E-440A-9E84-DB260E02F535}" dt="2021-04-03T20:29:12.695" v="739"/>
        <pc:sldMkLst>
          <pc:docMk/>
          <pc:sldMk cId="413794741" sldId="433"/>
        </pc:sldMkLst>
      </pc:sldChg>
      <pc:sldChg chg="add del modTransition">
        <pc:chgData name="Jan Křivánek" userId="a92e7f74-d4e4-4bfc-af90-b0c63138e4a8" providerId="ADAL" clId="{B9A19BF3-967E-440A-9E84-DB260E02F535}" dt="2021-04-04T22:07:52.390" v="3753" actId="47"/>
        <pc:sldMkLst>
          <pc:docMk/>
          <pc:sldMk cId="413794741" sldId="433"/>
        </pc:sldMkLst>
      </pc:sldChg>
      <pc:sldChg chg="modSp add del modTransition">
        <pc:chgData name="Jan Křivánek" userId="a92e7f74-d4e4-4bfc-af90-b0c63138e4a8" providerId="ADAL" clId="{B9A19BF3-967E-440A-9E84-DB260E02F535}" dt="2021-04-03T20:05:21.314" v="512" actId="47"/>
        <pc:sldMkLst>
          <pc:docMk/>
          <pc:sldMk cId="0" sldId="435"/>
        </pc:sldMkLst>
        <pc:picChg chg="mod">
          <ac:chgData name="Jan Křivánek" userId="a92e7f74-d4e4-4bfc-af90-b0c63138e4a8" providerId="ADAL" clId="{B9A19BF3-967E-440A-9E84-DB260E02F535}" dt="2021-04-03T20:05:09.283" v="511" actId="1076"/>
          <ac:picMkLst>
            <pc:docMk/>
            <pc:sldMk cId="0" sldId="435"/>
            <ac:picMk id="9218" creationId="{00000000-0000-0000-0000-000000000000}"/>
          </ac:picMkLst>
        </pc:picChg>
      </pc:sldChg>
      <pc:sldChg chg="modSp add del ord modTransition">
        <pc:chgData name="Jan Křivánek" userId="a92e7f74-d4e4-4bfc-af90-b0c63138e4a8" providerId="ADAL" clId="{B9A19BF3-967E-440A-9E84-DB260E02F535}" dt="2021-04-04T22:07:56.155" v="3755" actId="47"/>
        <pc:sldMkLst>
          <pc:docMk/>
          <pc:sldMk cId="0" sldId="436"/>
        </pc:sldMkLst>
        <pc:spChg chg="mod">
          <ac:chgData name="Jan Křivánek" userId="a92e7f74-d4e4-4bfc-af90-b0c63138e4a8" providerId="ADAL" clId="{B9A19BF3-967E-440A-9E84-DB260E02F535}" dt="2021-04-03T20:21:04.322" v="735" actId="207"/>
          <ac:spMkLst>
            <pc:docMk/>
            <pc:sldMk cId="0" sldId="436"/>
            <ac:spMk id="11266" creationId="{00000000-0000-0000-0000-000000000000}"/>
          </ac:spMkLst>
        </pc:spChg>
      </pc:sldChg>
      <pc:sldChg chg="delSp modSp add del mod modTransition">
        <pc:chgData name="Jan Křivánek" userId="a92e7f74-d4e4-4bfc-af90-b0c63138e4a8" providerId="ADAL" clId="{B9A19BF3-967E-440A-9E84-DB260E02F535}" dt="2021-04-04T21:23:52.533" v="2802" actId="1076"/>
        <pc:sldMkLst>
          <pc:docMk/>
          <pc:sldMk cId="0" sldId="437"/>
        </pc:sldMkLst>
        <pc:spChg chg="mod">
          <ac:chgData name="Jan Křivánek" userId="a92e7f74-d4e4-4bfc-af90-b0c63138e4a8" providerId="ADAL" clId="{B9A19BF3-967E-440A-9E84-DB260E02F535}" dt="2021-04-04T21:22:19.109" v="2775" actId="122"/>
          <ac:spMkLst>
            <pc:docMk/>
            <pc:sldMk cId="0" sldId="437"/>
            <ac:spMk id="52226" creationId="{00000000-0000-0000-0000-000000000000}"/>
          </ac:spMkLst>
        </pc:spChg>
        <pc:spChg chg="mod">
          <ac:chgData name="Jan Křivánek" userId="a92e7f74-d4e4-4bfc-af90-b0c63138e4a8" providerId="ADAL" clId="{B9A19BF3-967E-440A-9E84-DB260E02F535}" dt="2021-04-04T21:23:48.170" v="2800" actId="12"/>
          <ac:spMkLst>
            <pc:docMk/>
            <pc:sldMk cId="0" sldId="437"/>
            <ac:spMk id="52227" creationId="{00000000-0000-0000-0000-000000000000}"/>
          </ac:spMkLst>
        </pc:spChg>
        <pc:spChg chg="del mod">
          <ac:chgData name="Jan Křivánek" userId="a92e7f74-d4e4-4bfc-af90-b0c63138e4a8" providerId="ADAL" clId="{B9A19BF3-967E-440A-9E84-DB260E02F535}" dt="2021-04-04T21:21:25.759" v="2765" actId="478"/>
          <ac:spMkLst>
            <pc:docMk/>
            <pc:sldMk cId="0" sldId="437"/>
            <ac:spMk id="52229" creationId="{00000000-0000-0000-0000-000000000000}"/>
          </ac:spMkLst>
        </pc:spChg>
        <pc:picChg chg="mod">
          <ac:chgData name="Jan Křivánek" userId="a92e7f74-d4e4-4bfc-af90-b0c63138e4a8" providerId="ADAL" clId="{B9A19BF3-967E-440A-9E84-DB260E02F535}" dt="2021-04-04T21:23:52.533" v="2802" actId="1076"/>
          <ac:picMkLst>
            <pc:docMk/>
            <pc:sldMk cId="0" sldId="437"/>
            <ac:picMk id="52228" creationId="{00000000-0000-0000-0000-000000000000}"/>
          </ac:picMkLst>
        </pc:picChg>
      </pc:sldChg>
      <pc:sldChg chg="addSp delSp modSp add del mod modTransition">
        <pc:chgData name="Jan Křivánek" userId="a92e7f74-d4e4-4bfc-af90-b0c63138e4a8" providerId="ADAL" clId="{B9A19BF3-967E-440A-9E84-DB260E02F535}" dt="2021-04-04T21:35:52.168" v="2965" actId="1076"/>
        <pc:sldMkLst>
          <pc:docMk/>
          <pc:sldMk cId="0" sldId="438"/>
        </pc:sldMkLst>
        <pc:spChg chg="mod">
          <ac:chgData name="Jan Křivánek" userId="a92e7f74-d4e4-4bfc-af90-b0c63138e4a8" providerId="ADAL" clId="{B9A19BF3-967E-440A-9E84-DB260E02F535}" dt="2021-04-04T21:35:52.168" v="2965" actId="1076"/>
          <ac:spMkLst>
            <pc:docMk/>
            <pc:sldMk cId="0" sldId="438"/>
            <ac:spMk id="56322" creationId="{00000000-0000-0000-0000-000000000000}"/>
          </ac:spMkLst>
        </pc:spChg>
        <pc:picChg chg="add del mod">
          <ac:chgData name="Jan Křivánek" userId="a92e7f74-d4e4-4bfc-af90-b0c63138e4a8" providerId="ADAL" clId="{B9A19BF3-967E-440A-9E84-DB260E02F535}" dt="2021-04-04T21:35:45.564" v="2964" actId="478"/>
          <ac:picMkLst>
            <pc:docMk/>
            <pc:sldMk cId="0" sldId="438"/>
            <ac:picMk id="15362" creationId="{9968291C-2D2C-4FEA-A352-141785630522}"/>
          </ac:picMkLst>
        </pc:picChg>
        <pc:picChg chg="add mod">
          <ac:chgData name="Jan Křivánek" userId="a92e7f74-d4e4-4bfc-af90-b0c63138e4a8" providerId="ADAL" clId="{B9A19BF3-967E-440A-9E84-DB260E02F535}" dt="2021-04-04T21:35:40.809" v="2961" actId="14100"/>
          <ac:picMkLst>
            <pc:docMk/>
            <pc:sldMk cId="0" sldId="438"/>
            <ac:picMk id="15364" creationId="{567800F1-BC97-4400-AFDF-8F63C38483B6}"/>
          </ac:picMkLst>
        </pc:picChg>
      </pc:sldChg>
      <pc:sldChg chg="add del modTransition">
        <pc:chgData name="Jan Křivánek" userId="a92e7f74-d4e4-4bfc-af90-b0c63138e4a8" providerId="ADAL" clId="{B9A19BF3-967E-440A-9E84-DB260E02F535}" dt="2021-04-04T22:07:49.415" v="3752" actId="47"/>
        <pc:sldMkLst>
          <pc:docMk/>
          <pc:sldMk cId="3437763553" sldId="439"/>
        </pc:sldMkLst>
      </pc:sldChg>
      <pc:sldChg chg="add">
        <pc:chgData name="Jan Křivánek" userId="a92e7f74-d4e4-4bfc-af90-b0c63138e4a8" providerId="ADAL" clId="{B9A19BF3-967E-440A-9E84-DB260E02F535}" dt="2021-04-03T20:29:12.695" v="739"/>
        <pc:sldMkLst>
          <pc:docMk/>
          <pc:sldMk cId="3437763553" sldId="439"/>
        </pc:sldMkLst>
      </pc:sldChg>
      <pc:sldChg chg="addSp delSp modSp add del mod modTransition">
        <pc:chgData name="Jan Křivánek" userId="a92e7f74-d4e4-4bfc-af90-b0c63138e4a8" providerId="ADAL" clId="{B9A19BF3-967E-440A-9E84-DB260E02F535}" dt="2021-04-03T19:52:33.796" v="337" actId="1035"/>
        <pc:sldMkLst>
          <pc:docMk/>
          <pc:sldMk cId="0" sldId="440"/>
        </pc:sldMkLst>
        <pc:spChg chg="del mod">
          <ac:chgData name="Jan Křivánek" userId="a92e7f74-d4e4-4bfc-af90-b0c63138e4a8" providerId="ADAL" clId="{B9A19BF3-967E-440A-9E84-DB260E02F535}" dt="2021-04-03T19:52:16.996" v="317" actId="478"/>
          <ac:spMkLst>
            <pc:docMk/>
            <pc:sldMk cId="0" sldId="440"/>
            <ac:spMk id="6" creationId="{00000000-0000-0000-0000-000000000000}"/>
          </ac:spMkLst>
        </pc:spChg>
        <pc:spChg chg="add del mod">
          <ac:chgData name="Jan Křivánek" userId="a92e7f74-d4e4-4bfc-af90-b0c63138e4a8" providerId="ADAL" clId="{B9A19BF3-967E-440A-9E84-DB260E02F535}" dt="2021-04-03T19:52:29.624" v="321" actId="478"/>
          <ac:spMkLst>
            <pc:docMk/>
            <pc:sldMk cId="0" sldId="440"/>
            <ac:spMk id="7" creationId="{3AB64802-8891-4580-9B2C-05A236B3F296}"/>
          </ac:spMkLst>
        </pc:spChg>
        <pc:spChg chg="add mod">
          <ac:chgData name="Jan Křivánek" userId="a92e7f74-d4e4-4bfc-af90-b0c63138e4a8" providerId="ADAL" clId="{B9A19BF3-967E-440A-9E84-DB260E02F535}" dt="2021-04-03T19:52:33.796" v="337" actId="1035"/>
          <ac:spMkLst>
            <pc:docMk/>
            <pc:sldMk cId="0" sldId="440"/>
            <ac:spMk id="8" creationId="{220FDF18-CC1E-467C-8556-0710C3E22EE8}"/>
          </ac:spMkLst>
        </pc:spChg>
        <pc:spChg chg="del">
          <ac:chgData name="Jan Křivánek" userId="a92e7f74-d4e4-4bfc-af90-b0c63138e4a8" providerId="ADAL" clId="{B9A19BF3-967E-440A-9E84-DB260E02F535}" dt="2021-04-03T19:51:51.797" v="305" actId="478"/>
          <ac:spMkLst>
            <pc:docMk/>
            <pc:sldMk cId="0" sldId="440"/>
            <ac:spMk id="5122" creationId="{00000000-0000-0000-0000-000000000000}"/>
          </ac:spMkLst>
        </pc:spChg>
        <pc:spChg chg="mod">
          <ac:chgData name="Jan Křivánek" userId="a92e7f74-d4e4-4bfc-af90-b0c63138e4a8" providerId="ADAL" clId="{B9A19BF3-967E-440A-9E84-DB260E02F535}" dt="2021-04-03T19:52:25.044" v="319" actId="1076"/>
          <ac:spMkLst>
            <pc:docMk/>
            <pc:sldMk cId="0" sldId="440"/>
            <ac:spMk id="5124" creationId="{00000000-0000-0000-0000-000000000000}"/>
          </ac:spMkLst>
        </pc:spChg>
        <pc:picChg chg="mod">
          <ac:chgData name="Jan Křivánek" userId="a92e7f74-d4e4-4bfc-af90-b0c63138e4a8" providerId="ADAL" clId="{B9A19BF3-967E-440A-9E84-DB260E02F535}" dt="2021-04-03T19:52:25.044" v="319" actId="1076"/>
          <ac:picMkLst>
            <pc:docMk/>
            <pc:sldMk cId="0" sldId="440"/>
            <ac:picMk id="5123" creationId="{00000000-0000-0000-0000-000000000000}"/>
          </ac:picMkLst>
        </pc:picChg>
        <pc:picChg chg="add del mod">
          <ac:chgData name="Jan Křivánek" userId="a92e7f74-d4e4-4bfc-af90-b0c63138e4a8" providerId="ADAL" clId="{B9A19BF3-967E-440A-9E84-DB260E02F535}" dt="2021-04-03T19:52:18.051" v="318" actId="478"/>
          <ac:picMkLst>
            <pc:docMk/>
            <pc:sldMk cId="0" sldId="440"/>
            <ac:picMk id="5125" creationId="{00000000-0000-0000-0000-000000000000}"/>
          </ac:picMkLst>
        </pc:picChg>
      </pc:sldChg>
      <pc:sldChg chg="addSp delSp modSp add del mod modTransition">
        <pc:chgData name="Jan Křivánek" userId="a92e7f74-d4e4-4bfc-af90-b0c63138e4a8" providerId="ADAL" clId="{B9A19BF3-967E-440A-9E84-DB260E02F535}" dt="2021-04-03T20:19:25.719" v="732" actId="14100"/>
        <pc:sldMkLst>
          <pc:docMk/>
          <pc:sldMk cId="0" sldId="441"/>
        </pc:sldMkLst>
        <pc:spChg chg="add mod">
          <ac:chgData name="Jan Křivánek" userId="a92e7f74-d4e4-4bfc-af90-b0c63138e4a8" providerId="ADAL" clId="{B9A19BF3-967E-440A-9E84-DB260E02F535}" dt="2021-04-03T20:10:41.734" v="606" actId="1076"/>
          <ac:spMkLst>
            <pc:docMk/>
            <pc:sldMk cId="0" sldId="441"/>
            <ac:spMk id="6" creationId="{6CFE5C4D-CF31-4ED7-802B-70FDD0C9CBD8}"/>
          </ac:spMkLst>
        </pc:spChg>
        <pc:spChg chg="mod">
          <ac:chgData name="Jan Křivánek" userId="a92e7f74-d4e4-4bfc-af90-b0c63138e4a8" providerId="ADAL" clId="{B9A19BF3-967E-440A-9E84-DB260E02F535}" dt="2021-04-03T20:19:22.129" v="731" actId="255"/>
          <ac:spMkLst>
            <pc:docMk/>
            <pc:sldMk cId="0" sldId="441"/>
            <ac:spMk id="7172" creationId="{00000000-0000-0000-0000-000000000000}"/>
          </ac:spMkLst>
        </pc:spChg>
        <pc:picChg chg="add mod">
          <ac:chgData name="Jan Křivánek" userId="a92e7f74-d4e4-4bfc-af90-b0c63138e4a8" providerId="ADAL" clId="{B9A19BF3-967E-440A-9E84-DB260E02F535}" dt="2021-04-03T20:03:36.111" v="483" actId="1076"/>
          <ac:picMkLst>
            <pc:docMk/>
            <pc:sldMk cId="0" sldId="441"/>
            <ac:picMk id="7" creationId="{00E36DC4-0B86-4362-9804-D57E9DDD5EC6}"/>
          </ac:picMkLst>
        </pc:picChg>
        <pc:picChg chg="del mod">
          <ac:chgData name="Jan Křivánek" userId="a92e7f74-d4e4-4bfc-af90-b0c63138e4a8" providerId="ADAL" clId="{B9A19BF3-967E-440A-9E84-DB260E02F535}" dt="2021-04-03T20:04:34.758" v="504" actId="478"/>
          <ac:picMkLst>
            <pc:docMk/>
            <pc:sldMk cId="0" sldId="441"/>
            <ac:picMk id="7170" creationId="{00000000-0000-0000-0000-000000000000}"/>
          </ac:picMkLst>
        </pc:picChg>
        <pc:picChg chg="mod">
          <ac:chgData name="Jan Křivánek" userId="a92e7f74-d4e4-4bfc-af90-b0c63138e4a8" providerId="ADAL" clId="{B9A19BF3-967E-440A-9E84-DB260E02F535}" dt="2021-04-03T20:19:25.719" v="732" actId="14100"/>
          <ac:picMkLst>
            <pc:docMk/>
            <pc:sldMk cId="0" sldId="441"/>
            <ac:picMk id="7171" creationId="{00000000-0000-0000-0000-000000000000}"/>
          </ac:picMkLst>
        </pc:picChg>
      </pc:sldChg>
      <pc:sldChg chg="add del modTransition">
        <pc:chgData name="Jan Křivánek" userId="a92e7f74-d4e4-4bfc-af90-b0c63138e4a8" providerId="ADAL" clId="{B9A19BF3-967E-440A-9E84-DB260E02F535}" dt="2021-04-04T22:07:54.452" v="3754" actId="47"/>
        <pc:sldMkLst>
          <pc:docMk/>
          <pc:sldMk cId="3225070309" sldId="442"/>
        </pc:sldMkLst>
      </pc:sldChg>
      <pc:sldChg chg="add">
        <pc:chgData name="Jan Křivánek" userId="a92e7f74-d4e4-4bfc-af90-b0c63138e4a8" providerId="ADAL" clId="{B9A19BF3-967E-440A-9E84-DB260E02F535}" dt="2021-04-03T20:29:12.695" v="739"/>
        <pc:sldMkLst>
          <pc:docMk/>
          <pc:sldMk cId="3225070309" sldId="442"/>
        </pc:sldMkLst>
      </pc:sldChg>
      <pc:sldChg chg="addSp delSp modSp add del mod modTransition setBg">
        <pc:chgData name="Jan Křivánek" userId="a92e7f74-d4e4-4bfc-af90-b0c63138e4a8" providerId="ADAL" clId="{B9A19BF3-967E-440A-9E84-DB260E02F535}" dt="2021-04-04T21:21:03.138" v="2758" actId="403"/>
        <pc:sldMkLst>
          <pc:docMk/>
          <pc:sldMk cId="0" sldId="443"/>
        </pc:sldMkLst>
        <pc:spChg chg="add del">
          <ac:chgData name="Jan Křivánek" userId="a92e7f74-d4e4-4bfc-af90-b0c63138e4a8" providerId="ADAL" clId="{B9A19BF3-967E-440A-9E84-DB260E02F535}" dt="2021-04-04T21:20:58.773" v="2755" actId="26606"/>
          <ac:spMkLst>
            <pc:docMk/>
            <pc:sldMk cId="0" sldId="443"/>
            <ac:spMk id="138" creationId="{9B7AD9F6-8CE7-4299-8FC6-328F4DCD3FF9}"/>
          </ac:spMkLst>
        </pc:spChg>
        <pc:spChg chg="add del">
          <ac:chgData name="Jan Křivánek" userId="a92e7f74-d4e4-4bfc-af90-b0c63138e4a8" providerId="ADAL" clId="{B9A19BF3-967E-440A-9E84-DB260E02F535}" dt="2021-04-04T21:20:58.773" v="2755" actId="26606"/>
          <ac:spMkLst>
            <pc:docMk/>
            <pc:sldMk cId="0" sldId="443"/>
            <ac:spMk id="140" creationId="{82580482-BA80-420A-8A05-C58E97F26B21}"/>
          </ac:spMkLst>
        </pc:spChg>
        <pc:spChg chg="mod">
          <ac:chgData name="Jan Křivánek" userId="a92e7f74-d4e4-4bfc-af90-b0c63138e4a8" providerId="ADAL" clId="{B9A19BF3-967E-440A-9E84-DB260E02F535}" dt="2021-04-04T21:21:03.138" v="2758" actId="403"/>
          <ac:spMkLst>
            <pc:docMk/>
            <pc:sldMk cId="0" sldId="443"/>
            <ac:spMk id="84997" creationId="{00000000-0000-0000-0000-000000000000}"/>
          </ac:spMkLst>
        </pc:spChg>
        <pc:picChg chg="add mod">
          <ac:chgData name="Jan Křivánek" userId="a92e7f74-d4e4-4bfc-af90-b0c63138e4a8" providerId="ADAL" clId="{B9A19BF3-967E-440A-9E84-DB260E02F535}" dt="2021-04-04T21:20:58.773" v="2755" actId="26606"/>
          <ac:picMkLst>
            <pc:docMk/>
            <pc:sldMk cId="0" sldId="443"/>
            <ac:picMk id="14338" creationId="{A75E6BAA-A4BB-4BF0-8C58-FC885D3524E6}"/>
          </ac:picMkLst>
        </pc:picChg>
      </pc:sldChg>
      <pc:sldChg chg="modSp add del modTransition">
        <pc:chgData name="Jan Křivánek" userId="a92e7f74-d4e4-4bfc-af90-b0c63138e4a8" providerId="ADAL" clId="{B9A19BF3-967E-440A-9E84-DB260E02F535}" dt="2021-04-04T21:43:15.873" v="3109" actId="1076"/>
        <pc:sldMkLst>
          <pc:docMk/>
          <pc:sldMk cId="0" sldId="444"/>
        </pc:sldMkLst>
        <pc:picChg chg="mod">
          <ac:chgData name="Jan Křivánek" userId="a92e7f74-d4e4-4bfc-af90-b0c63138e4a8" providerId="ADAL" clId="{B9A19BF3-967E-440A-9E84-DB260E02F535}" dt="2021-04-04T21:43:15.873" v="3109" actId="1076"/>
          <ac:picMkLst>
            <pc:docMk/>
            <pc:sldMk cId="0" sldId="444"/>
            <ac:picMk id="59394" creationId="{00000000-0000-0000-0000-000000000000}"/>
          </ac:picMkLst>
        </pc:picChg>
      </pc:sldChg>
      <pc:sldChg chg="addSp delSp modSp new mod modNotesTx">
        <pc:chgData name="Jan Křivánek" userId="a92e7f74-d4e4-4bfc-af90-b0c63138e4a8" providerId="ADAL" clId="{B9A19BF3-967E-440A-9E84-DB260E02F535}" dt="2021-04-03T20:10:05.638" v="578" actId="20577"/>
        <pc:sldMkLst>
          <pc:docMk/>
          <pc:sldMk cId="632456955" sldId="445"/>
        </pc:sldMkLst>
        <pc:spChg chg="add mod">
          <ac:chgData name="Jan Křivánek" userId="a92e7f74-d4e4-4bfc-af90-b0c63138e4a8" providerId="ADAL" clId="{B9A19BF3-967E-440A-9E84-DB260E02F535}" dt="2021-04-03T20:10:05.638" v="578" actId="20577"/>
          <ac:spMkLst>
            <pc:docMk/>
            <pc:sldMk cId="632456955" sldId="445"/>
            <ac:spMk id="3" creationId="{CECE7DCA-6F38-4A2D-813E-07229C047C94}"/>
          </ac:spMkLst>
        </pc:spChg>
        <pc:spChg chg="add mod">
          <ac:chgData name="Jan Křivánek" userId="a92e7f74-d4e4-4bfc-af90-b0c63138e4a8" providerId="ADAL" clId="{B9A19BF3-967E-440A-9E84-DB260E02F535}" dt="2021-04-03T19:51:11.561" v="293" actId="123"/>
          <ac:spMkLst>
            <pc:docMk/>
            <pc:sldMk cId="632456955" sldId="445"/>
            <ac:spMk id="4" creationId="{A74A9E01-3486-4525-8DFC-D9D301F2C502}"/>
          </ac:spMkLst>
        </pc:spChg>
        <pc:spChg chg="add del mod">
          <ac:chgData name="Jan Křivánek" userId="a92e7f74-d4e4-4bfc-af90-b0c63138e4a8" providerId="ADAL" clId="{B9A19BF3-967E-440A-9E84-DB260E02F535}" dt="2021-04-03T19:47:22.651" v="211" actId="478"/>
          <ac:spMkLst>
            <pc:docMk/>
            <pc:sldMk cId="632456955" sldId="445"/>
            <ac:spMk id="6" creationId="{897F109F-2F6F-44AB-9EB2-CFA6239E4670}"/>
          </ac:spMkLst>
        </pc:spChg>
        <pc:spChg chg="add mod">
          <ac:chgData name="Jan Křivánek" userId="a92e7f74-d4e4-4bfc-af90-b0c63138e4a8" providerId="ADAL" clId="{B9A19BF3-967E-440A-9E84-DB260E02F535}" dt="2021-04-03T19:51:11.561" v="293" actId="123"/>
          <ac:spMkLst>
            <pc:docMk/>
            <pc:sldMk cId="632456955" sldId="445"/>
            <ac:spMk id="7" creationId="{1CDCBE68-B9F9-4072-A6C3-3AA83E85C8DB}"/>
          </ac:spMkLst>
        </pc:spChg>
        <pc:picChg chg="add mod">
          <ac:chgData name="Jan Křivánek" userId="a92e7f74-d4e4-4bfc-af90-b0c63138e4a8" providerId="ADAL" clId="{B9A19BF3-967E-440A-9E84-DB260E02F535}" dt="2021-04-03T19:50:50.779" v="289" actId="1076"/>
          <ac:picMkLst>
            <pc:docMk/>
            <pc:sldMk cId="632456955" sldId="445"/>
            <ac:picMk id="2" creationId="{BEB874AF-45EF-439E-A742-210446A11BE5}"/>
          </ac:picMkLst>
        </pc:picChg>
        <pc:picChg chg="add mod">
          <ac:chgData name="Jan Křivánek" userId="a92e7f74-d4e4-4bfc-af90-b0c63138e4a8" providerId="ADAL" clId="{B9A19BF3-967E-440A-9E84-DB260E02F535}" dt="2021-04-03T20:03:25.471" v="480" actId="1076"/>
          <ac:picMkLst>
            <pc:docMk/>
            <pc:sldMk cId="632456955" sldId="445"/>
            <ac:picMk id="8" creationId="{EA567760-AF06-4A75-9BE0-995B50AE0216}"/>
          </ac:picMkLst>
        </pc:picChg>
      </pc:sldChg>
      <pc:sldChg chg="modSp del mod">
        <pc:chgData name="Jan Křivánek" userId="a92e7f74-d4e4-4bfc-af90-b0c63138e4a8" providerId="ADAL" clId="{B9A19BF3-967E-440A-9E84-DB260E02F535}" dt="2021-04-03T19:35:24.690" v="89" actId="47"/>
        <pc:sldMkLst>
          <pc:docMk/>
          <pc:sldMk cId="632456955" sldId="445"/>
        </pc:sldMkLst>
        <pc:spChg chg="mod">
          <ac:chgData name="Jan Křivánek" userId="a92e7f74-d4e4-4bfc-af90-b0c63138e4a8" providerId="ADAL" clId="{B9A19BF3-967E-440A-9E84-DB260E02F535}" dt="2021-04-03T19:35:12.556" v="88" actId="27636"/>
          <ac:spMkLst>
            <pc:docMk/>
            <pc:sldMk cId="632456955" sldId="445"/>
            <ac:spMk id="3074" creationId="{00000000-0000-0000-0000-000000000000}"/>
          </ac:spMkLst>
        </pc:spChg>
      </pc:sldChg>
      <pc:sldChg chg="del">
        <pc:chgData name="Jan Křivánek" userId="a92e7f74-d4e4-4bfc-af90-b0c63138e4a8" providerId="ADAL" clId="{B9A19BF3-967E-440A-9E84-DB260E02F535}" dt="2021-04-03T19:35:24.690" v="89" actId="47"/>
        <pc:sldMkLst>
          <pc:docMk/>
          <pc:sldMk cId="0" sldId="446"/>
        </pc:sldMkLst>
      </pc:sldChg>
      <pc:sldChg chg="addSp modSp new del">
        <pc:chgData name="Jan Křivánek" userId="a92e7f74-d4e4-4bfc-af90-b0c63138e4a8" providerId="ADAL" clId="{B9A19BF3-967E-440A-9E84-DB260E02F535}" dt="2021-04-04T22:09:03.701" v="3794" actId="47"/>
        <pc:sldMkLst>
          <pc:docMk/>
          <pc:sldMk cId="3249193499" sldId="446"/>
        </pc:sldMkLst>
        <pc:picChg chg="add mod">
          <ac:chgData name="Jan Křivánek" userId="a92e7f74-d4e4-4bfc-af90-b0c63138e4a8" providerId="ADAL" clId="{B9A19BF3-967E-440A-9E84-DB260E02F535}" dt="2021-04-04T19:26:28.721" v="766"/>
          <ac:picMkLst>
            <pc:docMk/>
            <pc:sldMk cId="3249193499" sldId="446"/>
            <ac:picMk id="2" creationId="{09986224-89C0-415D-93A7-0031DC98B967}"/>
          </ac:picMkLst>
        </pc:picChg>
      </pc:sldChg>
      <pc:sldChg chg="addSp delSp modSp add del mod">
        <pc:chgData name="Jan Křivánek" userId="a92e7f74-d4e4-4bfc-af90-b0c63138e4a8" providerId="ADAL" clId="{B9A19BF3-967E-440A-9E84-DB260E02F535}" dt="2021-04-04T19:31:20.592" v="815" actId="478"/>
        <pc:sldMkLst>
          <pc:docMk/>
          <pc:sldMk cId="0" sldId="447"/>
        </pc:sldMkLst>
        <pc:spChg chg="mod">
          <ac:chgData name="Jan Křivánek" userId="a92e7f74-d4e4-4bfc-af90-b0c63138e4a8" providerId="ADAL" clId="{B9A19BF3-967E-440A-9E84-DB260E02F535}" dt="2021-04-04T19:28:00.651" v="773" actId="1076"/>
          <ac:spMkLst>
            <pc:docMk/>
            <pc:sldMk cId="0" sldId="447"/>
            <ac:spMk id="3" creationId="{B954632F-79DC-43DB-991F-86EEC15F7E63}"/>
          </ac:spMkLst>
        </pc:spChg>
        <pc:spChg chg="add del mod">
          <ac:chgData name="Jan Křivánek" userId="a92e7f74-d4e4-4bfc-af90-b0c63138e4a8" providerId="ADAL" clId="{B9A19BF3-967E-440A-9E84-DB260E02F535}" dt="2021-04-04T19:31:20.592" v="815" actId="478"/>
          <ac:spMkLst>
            <pc:docMk/>
            <pc:sldMk cId="0" sldId="447"/>
            <ac:spMk id="6" creationId="{1CBB7ADA-CDAD-418C-9669-C4FE51349A80}"/>
          </ac:spMkLst>
        </pc:spChg>
        <pc:spChg chg="mod">
          <ac:chgData name="Jan Křivánek" userId="a92e7f74-d4e4-4bfc-af90-b0c63138e4a8" providerId="ADAL" clId="{B9A19BF3-967E-440A-9E84-DB260E02F535}" dt="2021-04-04T19:27:51.395" v="770" actId="14100"/>
          <ac:spMkLst>
            <pc:docMk/>
            <pc:sldMk cId="0" sldId="447"/>
            <ac:spMk id="10242" creationId="{DB585554-35AF-493B-B8F9-24C399042EE7}"/>
          </ac:spMkLst>
        </pc:spChg>
        <pc:picChg chg="mod">
          <ac:chgData name="Jan Křivánek" userId="a92e7f74-d4e4-4bfc-af90-b0c63138e4a8" providerId="ADAL" clId="{B9A19BF3-967E-440A-9E84-DB260E02F535}" dt="2021-04-04T19:27:53.728" v="771" actId="1076"/>
          <ac:picMkLst>
            <pc:docMk/>
            <pc:sldMk cId="0" sldId="447"/>
            <ac:picMk id="1026" creationId="{9E072FD6-AEB5-4ED0-99AE-8A8D844FF183}"/>
          </ac:picMkLst>
        </pc:picChg>
      </pc:sldChg>
      <pc:sldChg chg="add del">
        <pc:chgData name="Jan Křivánek" userId="a92e7f74-d4e4-4bfc-af90-b0c63138e4a8" providerId="ADAL" clId="{B9A19BF3-967E-440A-9E84-DB260E02F535}" dt="2021-04-04T19:27:41.370" v="767"/>
        <pc:sldMkLst>
          <pc:docMk/>
          <pc:sldMk cId="0" sldId="448"/>
        </pc:sldMkLst>
      </pc:sldChg>
      <pc:sldMasterChg chg="del delSldLayout">
        <pc:chgData name="Jan Křivánek" userId="a92e7f74-d4e4-4bfc-af90-b0c63138e4a8" providerId="ADAL" clId="{B9A19BF3-967E-440A-9E84-DB260E02F535}" dt="2021-04-03T19:35:24.690" v="89" actId="47"/>
        <pc:sldMasterMkLst>
          <pc:docMk/>
          <pc:sldMasterMk cId="1736159531" sldId="2147483662"/>
        </pc:sldMasterMkLst>
        <pc:sldLayoutChg chg="del">
          <pc:chgData name="Jan Křivánek" userId="a92e7f74-d4e4-4bfc-af90-b0c63138e4a8" providerId="ADAL" clId="{B9A19BF3-967E-440A-9E84-DB260E02F535}" dt="2021-04-03T19:35:24.690" v="89" actId="47"/>
          <pc:sldLayoutMkLst>
            <pc:docMk/>
            <pc:sldMasterMk cId="1736159531" sldId="2147483662"/>
            <pc:sldLayoutMk cId="1140527301" sldId="2147483663"/>
          </pc:sldLayoutMkLst>
        </pc:sldLayoutChg>
        <pc:sldLayoutChg chg="del">
          <pc:chgData name="Jan Křivánek" userId="a92e7f74-d4e4-4bfc-af90-b0c63138e4a8" providerId="ADAL" clId="{B9A19BF3-967E-440A-9E84-DB260E02F535}" dt="2021-04-03T19:35:24.690" v="89" actId="47"/>
          <pc:sldLayoutMkLst>
            <pc:docMk/>
            <pc:sldMasterMk cId="1736159531" sldId="2147483662"/>
            <pc:sldLayoutMk cId="701159041" sldId="2147483664"/>
          </pc:sldLayoutMkLst>
        </pc:sldLayoutChg>
        <pc:sldLayoutChg chg="del">
          <pc:chgData name="Jan Křivánek" userId="a92e7f74-d4e4-4bfc-af90-b0c63138e4a8" providerId="ADAL" clId="{B9A19BF3-967E-440A-9E84-DB260E02F535}" dt="2021-04-03T19:35:24.690" v="89" actId="47"/>
          <pc:sldLayoutMkLst>
            <pc:docMk/>
            <pc:sldMasterMk cId="1736159531" sldId="2147483662"/>
            <pc:sldLayoutMk cId="3389587292" sldId="2147483665"/>
          </pc:sldLayoutMkLst>
        </pc:sldLayoutChg>
        <pc:sldLayoutChg chg="del">
          <pc:chgData name="Jan Křivánek" userId="a92e7f74-d4e4-4bfc-af90-b0c63138e4a8" providerId="ADAL" clId="{B9A19BF3-967E-440A-9E84-DB260E02F535}" dt="2021-04-03T19:35:24.690" v="89" actId="47"/>
          <pc:sldLayoutMkLst>
            <pc:docMk/>
            <pc:sldMasterMk cId="1736159531" sldId="2147483662"/>
            <pc:sldLayoutMk cId="1318194893" sldId="2147483666"/>
          </pc:sldLayoutMkLst>
        </pc:sldLayoutChg>
        <pc:sldLayoutChg chg="del">
          <pc:chgData name="Jan Křivánek" userId="a92e7f74-d4e4-4bfc-af90-b0c63138e4a8" providerId="ADAL" clId="{B9A19BF3-967E-440A-9E84-DB260E02F535}" dt="2021-04-03T19:35:24.690" v="89" actId="47"/>
          <pc:sldLayoutMkLst>
            <pc:docMk/>
            <pc:sldMasterMk cId="1736159531" sldId="2147483662"/>
            <pc:sldLayoutMk cId="2758551031" sldId="2147483667"/>
          </pc:sldLayoutMkLst>
        </pc:sldLayoutChg>
        <pc:sldLayoutChg chg="del">
          <pc:chgData name="Jan Křivánek" userId="a92e7f74-d4e4-4bfc-af90-b0c63138e4a8" providerId="ADAL" clId="{B9A19BF3-967E-440A-9E84-DB260E02F535}" dt="2021-04-03T19:35:24.690" v="89" actId="47"/>
          <pc:sldLayoutMkLst>
            <pc:docMk/>
            <pc:sldMasterMk cId="1736159531" sldId="2147483662"/>
            <pc:sldLayoutMk cId="1283268940" sldId="2147483668"/>
          </pc:sldLayoutMkLst>
        </pc:sldLayoutChg>
        <pc:sldLayoutChg chg="del">
          <pc:chgData name="Jan Křivánek" userId="a92e7f74-d4e4-4bfc-af90-b0c63138e4a8" providerId="ADAL" clId="{B9A19BF3-967E-440A-9E84-DB260E02F535}" dt="2021-04-03T19:35:24.690" v="89" actId="47"/>
          <pc:sldLayoutMkLst>
            <pc:docMk/>
            <pc:sldMasterMk cId="1736159531" sldId="2147483662"/>
            <pc:sldLayoutMk cId="752648257" sldId="2147483669"/>
          </pc:sldLayoutMkLst>
        </pc:sldLayoutChg>
        <pc:sldLayoutChg chg="del">
          <pc:chgData name="Jan Křivánek" userId="a92e7f74-d4e4-4bfc-af90-b0c63138e4a8" providerId="ADAL" clId="{B9A19BF3-967E-440A-9E84-DB260E02F535}" dt="2021-04-03T19:35:24.690" v="89" actId="47"/>
          <pc:sldLayoutMkLst>
            <pc:docMk/>
            <pc:sldMasterMk cId="1736159531" sldId="2147483662"/>
            <pc:sldLayoutMk cId="1178812103" sldId="2147483670"/>
          </pc:sldLayoutMkLst>
        </pc:sldLayoutChg>
        <pc:sldLayoutChg chg="del">
          <pc:chgData name="Jan Křivánek" userId="a92e7f74-d4e4-4bfc-af90-b0c63138e4a8" providerId="ADAL" clId="{B9A19BF3-967E-440A-9E84-DB260E02F535}" dt="2021-04-03T19:35:24.690" v="89" actId="47"/>
          <pc:sldLayoutMkLst>
            <pc:docMk/>
            <pc:sldMasterMk cId="1736159531" sldId="2147483662"/>
            <pc:sldLayoutMk cId="1231512556" sldId="2147483671"/>
          </pc:sldLayoutMkLst>
        </pc:sldLayoutChg>
        <pc:sldLayoutChg chg="del">
          <pc:chgData name="Jan Křivánek" userId="a92e7f74-d4e4-4bfc-af90-b0c63138e4a8" providerId="ADAL" clId="{B9A19BF3-967E-440A-9E84-DB260E02F535}" dt="2021-04-03T19:35:24.690" v="89" actId="47"/>
          <pc:sldLayoutMkLst>
            <pc:docMk/>
            <pc:sldMasterMk cId="1736159531" sldId="2147483662"/>
            <pc:sldLayoutMk cId="400270265" sldId="2147483672"/>
          </pc:sldLayoutMkLst>
        </pc:sldLayoutChg>
        <pc:sldLayoutChg chg="del">
          <pc:chgData name="Jan Křivánek" userId="a92e7f74-d4e4-4bfc-af90-b0c63138e4a8" providerId="ADAL" clId="{B9A19BF3-967E-440A-9E84-DB260E02F535}" dt="2021-04-03T19:35:24.690" v="89" actId="47"/>
          <pc:sldLayoutMkLst>
            <pc:docMk/>
            <pc:sldMasterMk cId="1736159531" sldId="2147483662"/>
            <pc:sldLayoutMk cId="2260484732" sldId="2147483673"/>
          </pc:sldLayoutMkLst>
        </pc:sldLayoutChg>
        <pc:sldLayoutChg chg="del">
          <pc:chgData name="Jan Křivánek" userId="a92e7f74-d4e4-4bfc-af90-b0c63138e4a8" providerId="ADAL" clId="{B9A19BF3-967E-440A-9E84-DB260E02F535}" dt="2021-04-03T19:35:24.690" v="89" actId="47"/>
          <pc:sldLayoutMkLst>
            <pc:docMk/>
            <pc:sldMasterMk cId="1736159531" sldId="2147483662"/>
            <pc:sldLayoutMk cId="1124063960" sldId="2147483674"/>
          </pc:sldLayoutMkLst>
        </pc:sldLayoutChg>
        <pc:sldLayoutChg chg="del">
          <pc:chgData name="Jan Křivánek" userId="a92e7f74-d4e4-4bfc-af90-b0c63138e4a8" providerId="ADAL" clId="{B9A19BF3-967E-440A-9E84-DB260E02F535}" dt="2021-04-03T19:35:24.690" v="89" actId="47"/>
          <pc:sldLayoutMkLst>
            <pc:docMk/>
            <pc:sldMasterMk cId="1736159531" sldId="2147483662"/>
            <pc:sldLayoutMk cId="2860348251" sldId="2147483675"/>
          </pc:sldLayoutMkLst>
        </pc:sldLayoutChg>
        <pc:sldLayoutChg chg="del">
          <pc:chgData name="Jan Křivánek" userId="a92e7f74-d4e4-4bfc-af90-b0c63138e4a8" providerId="ADAL" clId="{B9A19BF3-967E-440A-9E84-DB260E02F535}" dt="2021-04-03T19:35:24.690" v="89" actId="47"/>
          <pc:sldLayoutMkLst>
            <pc:docMk/>
            <pc:sldMasterMk cId="1736159531" sldId="2147483662"/>
            <pc:sldLayoutMk cId="3161422835" sldId="214748367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D17C2-9DCA-428E-A4B2-CF039D021379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F55F3-DA9E-4CB2-AF78-A5B8F5F618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4530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Detritus: </a:t>
            </a:r>
            <a:r>
              <a:rPr lang="en-US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particulate matter produced by or remaining after the wearing away or disintegration of a substance or tissue.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F55F3-DA9E-4CB2-AF78-A5B8F5F618B2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6044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cs-CZ" b="1" i="0" dirty="0">
                <a:solidFill>
                  <a:srgbClr val="212529"/>
                </a:solidFill>
                <a:effectLst/>
                <a:latin typeface="-apple-system"/>
              </a:rPr>
              <a:t>primární folikuly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 – folikuly s tmavým vzhledem (není naznačena světlejší centrální oblast)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cs-CZ" b="1" i="0" dirty="0">
                <a:solidFill>
                  <a:srgbClr val="212529"/>
                </a:solidFill>
                <a:effectLst/>
                <a:latin typeface="-apple-system"/>
              </a:rPr>
              <a:t>sekundární folikuly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 – mají patrná světlá zárodečná (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-apple-system"/>
              </a:rPr>
              <a:t>germinativní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) centra, která odrážejí zvýšenou aktivitu obrany organismu - jsou vytvořena výraznou mitotickou aktivitou lymfocytů. Obsahuje totiž aktivované B-lymfocyty (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-apple-system"/>
              </a:rPr>
              <a:t>centroblasty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,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-apple-system"/>
              </a:rPr>
              <a:t>imunoblasty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). Tyto buňky mají jemnější chromatin a větší objem bazofilní cytoplazmy.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F55F3-DA9E-4CB2-AF78-A5B8F5F618B2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8176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A9712F-7ADA-4807-A91C-4983B5E90B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9BDFBA3-F772-44C3-A071-04CAA8C5E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1F3914A-3160-4734-ABBC-B9F670C1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7C22-57C1-4AC2-A996-957A5F827B34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E42F84-ABDD-46E4-9FE1-EDBDE8B3B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B8AFA9-37ED-4AFA-B25B-DA54A697A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7BAF0-5E1C-4AFE-876B-C99909DDD7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0796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CC9A10-E11F-43B8-80CF-70D43763B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595D1AD-9699-4805-A1C5-7B453FABB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1835AAD-7EAD-4F7D-BFA5-B3CB716CC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7C22-57C1-4AC2-A996-957A5F827B34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689104-F0D2-4BAB-A257-48D55079C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4E9C19-3F8F-4CAC-856D-FE8D81DEA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7BAF0-5E1C-4AFE-876B-C99909DDD7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792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944BCF8-1988-4CBB-A74B-2E900C9148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C308FCE-F2BE-4B79-8A6B-A29AE8932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CC2868-6A9B-403A-B3CA-4F13327B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7C22-57C1-4AC2-A996-957A5F827B34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D69F14B-878E-487E-92A0-2ED8AB86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14888D-9153-44BD-A0B5-6BE63D6B2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7BAF0-5E1C-4AFE-876B-C99909DDD7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0612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C8C60F-ADE3-4DFC-8D23-B9B7D249C97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8159403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3848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35411B-7051-469C-ADC0-DD45C911FF8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780656092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CCA66F-1BC1-4DD4-AE31-3638099AF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1B2872-01A8-401A-99CC-1BB55E623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0599F6-7381-45FE-A1C1-DD880698E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7C22-57C1-4AC2-A996-957A5F827B34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E9D213-6383-4B7A-8F61-0846F3326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D0491F-F97D-4B9A-898D-41BCA5742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7BAF0-5E1C-4AFE-876B-C99909DDD7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7091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BC0918-4069-430C-BDF3-599F1A541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8857B8C-10B5-49F6-9B11-3C765E58F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259B884-D0E0-4BB1-85E1-030F820C4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7C22-57C1-4AC2-A996-957A5F827B34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397F9C-D6FF-4325-98F1-8B3864BFC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AB075D-B556-47AE-BBD8-4B0F85AC8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7BAF0-5E1C-4AFE-876B-C99909DDD7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309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B3A729-2924-489F-860D-58DE993E0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3B4673-69CB-411E-80A9-04BB09411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9133934-6120-43E8-BD8B-2FE4155D9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E4FDE0D-CD46-4524-8CAD-845606E05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7C22-57C1-4AC2-A996-957A5F827B34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CE469E5-B810-4037-AE3F-7AAF9D9A3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D3DB0D8-64E2-426F-8F26-3D931C87C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7BAF0-5E1C-4AFE-876B-C99909DDD7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6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16240A-10AE-4049-AF64-BC67D1D4A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553A7AF-2BD4-4145-B315-FD4F95B7C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8F72D6E-0FEA-46C3-8003-5B7A92365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E0C7E85-BBD1-4F7E-B153-C5F1939AB0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A2960C3-CE90-4135-AFAC-0D51655DE7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ED4DD97-F82C-44A6-892D-5980105FE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7C22-57C1-4AC2-A996-957A5F827B34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0C766A8-9D1A-4198-8970-EF033216F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9BE876-DEAA-495E-A357-164ABA6C4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7BAF0-5E1C-4AFE-876B-C99909DDD7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516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EB0B99-00AF-4213-8468-0C4110F51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566B191-EEE7-4850-BC9C-85F923C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7C22-57C1-4AC2-A996-957A5F827B34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61FDB93-F6DA-48D6-B521-73455A2EB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BE19416-42C8-4D19-B722-546FC6DC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7BAF0-5E1C-4AFE-876B-C99909DDD7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8844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0FE3F63-FF03-49E8-81AE-8B9EBF2A3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7C22-57C1-4AC2-A996-957A5F827B34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3528019-F9AD-4596-BEBE-EB40A179D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83BC967-79DF-4A2E-93E5-38DED000C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7BAF0-5E1C-4AFE-876B-C99909DDD7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241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3F5DF2-DAD3-4652-AE10-2792D953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F2BF01-0D8C-468D-86B0-003070BC6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E1AA1-B5D1-4B94-918D-56BB91EA5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B9F6833-5B68-4355-A372-7BB79198A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7C22-57C1-4AC2-A996-957A5F827B34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29A36D-0C99-4D28-9C37-6484B15FD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3BE78AA-56F3-4DE7-9415-ED83251B2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7BAF0-5E1C-4AFE-876B-C99909DDD7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7589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E654F3-EEE9-4D19-9591-64DFA2100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B47D495-7E0F-44BB-8777-9E9E8D9231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78A4F80-92A2-4DC4-90FC-62A2AD827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90AA995-C2E3-47C8-B18C-C48D56E45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7C22-57C1-4AC2-A996-957A5F827B34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868EDFA-2319-46D2-B8CD-B0098ACC5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8406E62-5860-4E09-B51B-B38651CEA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7BAF0-5E1C-4AFE-876B-C99909DDD7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7074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DC1F491-58D5-4C54-965D-185F344D4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64F4E07-5A7A-4371-BE51-0CFD0EDD3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04A8C3-7D76-460A-8907-25EABDB52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47C22-57C1-4AC2-A996-957A5F827B34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7D2C7E-2EB1-4EED-97B5-925CAD428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C98843-B1BB-4BC8-BE75-7A71B27DD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7BAF0-5E1C-4AFE-876B-C99909DDD7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920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872B3B89-F7B4-4D50-BB52-CB4A047A55E0}"/>
              </a:ext>
            </a:extLst>
          </p:cNvPr>
          <p:cNvSpPr txBox="1">
            <a:spLocks noChangeArrowheads="1"/>
          </p:cNvSpPr>
          <p:nvPr/>
        </p:nvSpPr>
        <p:spPr>
          <a:xfrm>
            <a:off x="1649759" y="453070"/>
            <a:ext cx="8892480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3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Praktikum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3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86B664C-2360-420B-BE46-530CA8C28EE8}"/>
              </a:ext>
            </a:extLst>
          </p:cNvPr>
          <p:cNvSpPr txBox="1">
            <a:spLocks noChangeArrowheads="1"/>
          </p:cNvSpPr>
          <p:nvPr/>
        </p:nvSpPr>
        <p:spPr>
          <a:xfrm>
            <a:off x="1739453" y="2056674"/>
            <a:ext cx="8713093" cy="3155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Lymfatický patrový okruh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2800" dirty="0">
                <a:solidFill>
                  <a:sysClr val="windowText" lastClr="000000"/>
                </a:solidFill>
                <a:latin typeface="Calibri" panose="020F0502020204030204"/>
              </a:rPr>
              <a:t>(Řez odvápněným zubem)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2800" dirty="0" err="1">
                <a:solidFill>
                  <a:sysClr val="windowText" lastClr="000000"/>
                </a:solidFill>
                <a:latin typeface="Calibri" panose="020F0502020204030204"/>
              </a:rPr>
              <a:t>Periodoncium</a:t>
            </a:r>
            <a:endParaRPr lang="cs-CZ" sz="280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Gingiva</a:t>
            </a:r>
          </a:p>
        </p:txBody>
      </p:sp>
    </p:spTree>
    <p:extLst>
      <p:ext uri="{BB962C8B-B14F-4D97-AF65-F5344CB8AC3E}">
        <p14:creationId xmlns:p14="http://schemas.microsoft.com/office/powerpoint/2010/main" val="3946692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1390650" y="2640014"/>
            <a:ext cx="9305925" cy="196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en-GB" altLang="cs-CZ" dirty="0" err="1">
                <a:solidFill>
                  <a:schemeClr val="tx1"/>
                </a:solidFill>
                <a:latin typeface="+mn-lt"/>
              </a:rPr>
              <a:t>Mikroskopická</a:t>
            </a:r>
            <a:r>
              <a:rPr lang="en-GB" alt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dirty="0" err="1">
                <a:solidFill>
                  <a:schemeClr val="tx1"/>
                </a:solidFill>
                <a:latin typeface="+mn-lt"/>
              </a:rPr>
              <a:t>stavba</a:t>
            </a:r>
            <a:r>
              <a:rPr lang="en-GB" alt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dirty="0" err="1">
                <a:solidFill>
                  <a:schemeClr val="tx1"/>
                </a:solidFill>
                <a:latin typeface="+mn-lt"/>
              </a:rPr>
              <a:t>periodon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c</a:t>
            </a:r>
            <a:r>
              <a:rPr lang="en-GB" altLang="cs-CZ" dirty="0" err="1">
                <a:solidFill>
                  <a:schemeClr val="tx1"/>
                </a:solidFill>
                <a:latin typeface="+mn-lt"/>
              </a:rPr>
              <a:t>ia</a:t>
            </a:r>
            <a:r>
              <a:rPr lang="en-GB" altLang="cs-CZ" dirty="0">
                <a:solidFill>
                  <a:schemeClr val="tx1"/>
                </a:solidFill>
                <a:latin typeface="+mn-lt"/>
              </a:rPr>
              <a:t>, </a:t>
            </a:r>
            <a:endParaRPr lang="cs-CZ" altLang="cs-CZ" dirty="0">
              <a:solidFill>
                <a:schemeClr val="tx1"/>
              </a:solidFill>
              <a:latin typeface="+mn-lt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en-GB" altLang="cs-CZ" dirty="0" err="1">
                <a:solidFill>
                  <a:schemeClr val="tx1"/>
                </a:solidFill>
                <a:latin typeface="+mn-lt"/>
              </a:rPr>
              <a:t>jeho</a:t>
            </a:r>
            <a:r>
              <a:rPr lang="en-GB" alt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dirty="0" err="1">
                <a:solidFill>
                  <a:schemeClr val="tx1"/>
                </a:solidFill>
                <a:latin typeface="+mn-lt"/>
              </a:rPr>
              <a:t>funkce</a:t>
            </a:r>
            <a:r>
              <a:rPr lang="en-GB" altLang="cs-CZ" dirty="0">
                <a:solidFill>
                  <a:schemeClr val="tx1"/>
                </a:solidFill>
                <a:latin typeface="+mn-lt"/>
              </a:rPr>
              <a:t> a </a:t>
            </a:r>
            <a:r>
              <a:rPr lang="en-GB" altLang="cs-CZ" dirty="0" err="1">
                <a:solidFill>
                  <a:schemeClr val="tx1"/>
                </a:solidFill>
                <a:latin typeface="+mn-lt"/>
              </a:rPr>
              <a:t>klinický</a:t>
            </a:r>
            <a:r>
              <a:rPr lang="en-GB" alt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dirty="0" err="1">
                <a:solidFill>
                  <a:schemeClr val="tx1"/>
                </a:solidFill>
                <a:latin typeface="+mn-lt"/>
              </a:rPr>
              <a:t>význam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algn="ctr">
              <a:lnSpc>
                <a:spcPct val="9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endParaRPr lang="cs-CZ" altLang="cs-CZ" dirty="0">
              <a:solidFill>
                <a:schemeClr val="tx1"/>
              </a:solidFill>
              <a:latin typeface="+mn-lt"/>
            </a:endParaRPr>
          </a:p>
          <a:p>
            <a:pPr algn="ctr">
              <a:lnSpc>
                <a:spcPct val="9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endParaRPr lang="cs-CZ" altLang="cs-CZ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DB585554-35AF-493B-B8F9-24C399042E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9019" y="1527142"/>
            <a:ext cx="5124556" cy="4251489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cs-CZ" altLang="cs-CZ" sz="1800" b="1" dirty="0"/>
              <a:t>Z</a:t>
            </a:r>
            <a:r>
              <a:rPr lang="en-GB" altLang="cs-CZ" sz="1800" b="1" dirty="0" err="1"/>
              <a:t>ubní</a:t>
            </a:r>
            <a:r>
              <a:rPr lang="en-GB" altLang="cs-CZ" sz="1800" b="1" dirty="0"/>
              <a:t> </a:t>
            </a:r>
            <a:r>
              <a:rPr lang="en-GB" altLang="cs-CZ" sz="1800" b="1" dirty="0" err="1"/>
              <a:t>lůžk</a:t>
            </a:r>
            <a:r>
              <a:rPr lang="cs-CZ" altLang="cs-CZ" sz="1800" b="1" dirty="0"/>
              <a:t>o (alveolus) </a:t>
            </a:r>
            <a:r>
              <a:rPr lang="en-GB" altLang="cs-CZ" sz="1800" dirty="0" err="1"/>
              <a:t>každý</a:t>
            </a:r>
            <a:r>
              <a:rPr lang="en-GB" altLang="cs-CZ" sz="1800" dirty="0"/>
              <a:t> </a:t>
            </a:r>
            <a:r>
              <a:rPr lang="en-GB" altLang="cs-CZ" sz="1800" dirty="0" err="1"/>
              <a:t>zub</a:t>
            </a:r>
            <a:r>
              <a:rPr lang="cs-CZ" altLang="cs-CZ" sz="1800" dirty="0"/>
              <a:t> má</a:t>
            </a:r>
            <a:r>
              <a:rPr lang="en-GB" altLang="cs-CZ" sz="1800" dirty="0"/>
              <a:t> </a:t>
            </a:r>
            <a:r>
              <a:rPr lang="en-GB" altLang="cs-CZ" sz="1800" dirty="0" err="1"/>
              <a:t>samostatné</a:t>
            </a:r>
            <a:endParaRPr lang="cs-CZ" altLang="cs-CZ" sz="1800" b="1" dirty="0"/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cs-CZ" altLang="cs-CZ" sz="1800" b="1" dirty="0"/>
              <a:t>O</a:t>
            </a:r>
            <a:r>
              <a:rPr lang="en-GB" altLang="cs-CZ" sz="1800" b="1" dirty="0" err="1"/>
              <a:t>zubic</a:t>
            </a:r>
            <a:r>
              <a:rPr lang="cs-CZ" altLang="cs-CZ" sz="1800" b="1" dirty="0"/>
              <a:t>e (p</a:t>
            </a:r>
            <a:r>
              <a:rPr lang="en-GB" altLang="cs-CZ" sz="1800" b="1" dirty="0" err="1"/>
              <a:t>eriodon</a:t>
            </a:r>
            <a:r>
              <a:rPr lang="cs-CZ" altLang="cs-CZ" sz="1800" b="1" dirty="0"/>
              <a:t>c</a:t>
            </a:r>
            <a:r>
              <a:rPr lang="en-GB" altLang="cs-CZ" sz="1800" b="1" dirty="0" err="1"/>
              <a:t>ium</a:t>
            </a:r>
            <a:r>
              <a:rPr lang="cs-CZ" altLang="cs-CZ" sz="1800" b="1" dirty="0"/>
              <a:t>) -</a:t>
            </a:r>
            <a:r>
              <a:rPr lang="en-GB" altLang="cs-CZ" sz="1800" dirty="0"/>
              <a:t> </a:t>
            </a:r>
            <a:r>
              <a:rPr lang="en-GB" altLang="cs-CZ" sz="1800" dirty="0" err="1"/>
              <a:t>husté</a:t>
            </a:r>
            <a:r>
              <a:rPr lang="en-GB" altLang="cs-CZ" sz="1800" dirty="0"/>
              <a:t> </a:t>
            </a:r>
            <a:r>
              <a:rPr lang="en-GB" altLang="cs-CZ" sz="1800" dirty="0" err="1"/>
              <a:t>kolagenní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vaziv</a:t>
            </a:r>
            <a:r>
              <a:rPr lang="cs-CZ" altLang="cs-CZ" sz="1800" dirty="0"/>
              <a:t>o, které upevňuje kořen zubu v lůžku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endParaRPr lang="cs-CZ" altLang="cs-CZ" sz="1800" b="1" dirty="0"/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cs-CZ" altLang="cs-CZ" sz="1800" b="1" u="sng" dirty="0"/>
              <a:t>Z</a:t>
            </a:r>
            <a:r>
              <a:rPr lang="en-GB" altLang="cs-CZ" sz="1800" b="1" u="sng" dirty="0" err="1"/>
              <a:t>ávěsn</a:t>
            </a:r>
            <a:r>
              <a:rPr lang="cs-CZ" altLang="cs-CZ" sz="1800" b="1" u="sng" dirty="0"/>
              <a:t>ý</a:t>
            </a:r>
            <a:r>
              <a:rPr lang="en-GB" altLang="cs-CZ" sz="1800" b="1" u="sng" dirty="0"/>
              <a:t> </a:t>
            </a:r>
            <a:r>
              <a:rPr lang="en-GB" altLang="cs-CZ" sz="1800" b="1" u="sng" dirty="0" err="1"/>
              <a:t>aparát</a:t>
            </a:r>
            <a:r>
              <a:rPr lang="en-GB" altLang="cs-CZ" sz="1800" b="1" u="sng" dirty="0"/>
              <a:t> </a:t>
            </a:r>
            <a:r>
              <a:rPr lang="en-GB" altLang="cs-CZ" sz="1800" b="1" u="sng" dirty="0" err="1"/>
              <a:t>zubu</a:t>
            </a:r>
            <a:r>
              <a:rPr lang="cs-CZ" altLang="cs-CZ" sz="1800" u="sng" dirty="0"/>
              <a:t> </a:t>
            </a:r>
            <a:r>
              <a:rPr lang="cs-CZ" altLang="cs-CZ" sz="1800" dirty="0"/>
              <a:t>= </a:t>
            </a:r>
            <a:r>
              <a:rPr lang="cs-CZ" altLang="cs-CZ" sz="1800" b="1" u="sng" dirty="0"/>
              <a:t>o</a:t>
            </a:r>
            <a:r>
              <a:rPr lang="en-GB" altLang="cs-CZ" sz="1800" b="1" u="sng" dirty="0" err="1"/>
              <a:t>zubice</a:t>
            </a:r>
            <a:r>
              <a:rPr lang="en-GB" altLang="cs-CZ" sz="1800" b="1" u="sng" dirty="0"/>
              <a:t> </a:t>
            </a:r>
            <a:r>
              <a:rPr lang="cs-CZ" altLang="cs-CZ" sz="1800" dirty="0"/>
              <a:t>+</a:t>
            </a:r>
            <a:r>
              <a:rPr lang="en-GB" altLang="cs-CZ" sz="1800" dirty="0"/>
              <a:t> </a:t>
            </a:r>
            <a:r>
              <a:rPr lang="en-GB" altLang="cs-CZ" sz="1800" b="1" u="sng" dirty="0"/>
              <a:t>cement</a:t>
            </a:r>
            <a:r>
              <a:rPr lang="en-GB" altLang="cs-CZ" sz="1800" dirty="0"/>
              <a:t> </a:t>
            </a:r>
            <a:r>
              <a:rPr lang="en-GB" altLang="cs-CZ" sz="1800" dirty="0" err="1"/>
              <a:t>zubního</a:t>
            </a:r>
            <a:r>
              <a:rPr lang="en-GB" altLang="cs-CZ" sz="1800" dirty="0"/>
              <a:t> </a:t>
            </a:r>
            <a:r>
              <a:rPr lang="en-GB" altLang="cs-CZ" sz="1800" dirty="0" err="1"/>
              <a:t>kořene</a:t>
            </a:r>
            <a:r>
              <a:rPr lang="en-GB" altLang="cs-CZ" sz="1800" dirty="0"/>
              <a:t> </a:t>
            </a:r>
            <a:r>
              <a:rPr lang="cs-CZ" altLang="cs-CZ" sz="1800" dirty="0"/>
              <a:t>+</a:t>
            </a:r>
            <a:r>
              <a:rPr lang="en-GB" altLang="cs-CZ" sz="1800" dirty="0"/>
              <a:t> </a:t>
            </a:r>
            <a:r>
              <a:rPr lang="en-GB" altLang="cs-CZ" sz="1800" b="1" u="sng" dirty="0" err="1"/>
              <a:t>stěn</a:t>
            </a:r>
            <a:r>
              <a:rPr lang="cs-CZ" altLang="cs-CZ" sz="1800" b="1" u="sng" dirty="0"/>
              <a:t>a</a:t>
            </a:r>
            <a:r>
              <a:rPr lang="en-GB" altLang="cs-CZ" sz="1800" b="1" u="sng" dirty="0"/>
              <a:t> </a:t>
            </a:r>
            <a:r>
              <a:rPr lang="en-GB" altLang="cs-CZ" sz="1800" b="1" u="sng" dirty="0" err="1"/>
              <a:t>zubního</a:t>
            </a:r>
            <a:r>
              <a:rPr lang="en-GB" altLang="cs-CZ" sz="1800" b="1" u="sng" dirty="0"/>
              <a:t> </a:t>
            </a:r>
            <a:r>
              <a:rPr lang="en-GB" altLang="cs-CZ" sz="1800" b="1" u="sng" dirty="0" err="1"/>
              <a:t>lůžka</a:t>
            </a:r>
            <a:r>
              <a:rPr lang="cs-CZ" altLang="cs-CZ" sz="1800" dirty="0"/>
              <a:t> tvoří </a:t>
            </a:r>
            <a:r>
              <a:rPr lang="en-GB" altLang="cs-CZ" sz="1800" dirty="0" err="1"/>
              <a:t>anatomicko-funkční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celek</a:t>
            </a:r>
            <a:r>
              <a:rPr lang="cs-CZ" altLang="cs-CZ" sz="1800" dirty="0"/>
              <a:t> </a:t>
            </a:r>
            <a:endParaRPr lang="cs-CZ" altLang="cs-CZ" sz="1800" b="1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altLang="cs-CZ" sz="1800" b="1" dirty="0"/>
              <a:t>P</a:t>
            </a:r>
            <a:r>
              <a:rPr lang="en-GB" altLang="cs-CZ" sz="1800" b="1" dirty="0" err="1"/>
              <a:t>arodont</a:t>
            </a:r>
            <a:r>
              <a:rPr lang="cs-CZ" altLang="cs-CZ" sz="1800" b="1" dirty="0"/>
              <a:t> = </a:t>
            </a:r>
            <a:r>
              <a:rPr lang="en-GB" altLang="cs-CZ" sz="1800" b="1" u="sng" dirty="0" err="1"/>
              <a:t>závěsn</a:t>
            </a:r>
            <a:r>
              <a:rPr lang="cs-CZ" altLang="cs-CZ" sz="1800" b="1" u="sng" dirty="0"/>
              <a:t>ý</a:t>
            </a:r>
            <a:r>
              <a:rPr lang="en-GB" altLang="cs-CZ" sz="1800" b="1" u="sng" dirty="0"/>
              <a:t> </a:t>
            </a:r>
            <a:r>
              <a:rPr lang="cs-CZ" altLang="cs-CZ" sz="1800" b="1" u="sng" dirty="0"/>
              <a:t>aparát</a:t>
            </a:r>
            <a:r>
              <a:rPr lang="en-GB" altLang="cs-CZ" sz="1800" b="1" u="sng" dirty="0"/>
              <a:t> </a:t>
            </a:r>
            <a:r>
              <a:rPr lang="en-GB" altLang="cs-CZ" sz="1800" b="1" u="sng" dirty="0" err="1"/>
              <a:t>zubu</a:t>
            </a:r>
            <a:r>
              <a:rPr lang="cs-CZ" altLang="cs-CZ" sz="1800" b="1" u="sng" dirty="0"/>
              <a:t> </a:t>
            </a:r>
            <a:r>
              <a:rPr lang="cs-CZ" altLang="cs-CZ" sz="1800" dirty="0"/>
              <a:t>+</a:t>
            </a:r>
            <a:r>
              <a:rPr lang="en-GB" altLang="cs-CZ" sz="1800" dirty="0"/>
              <a:t> </a:t>
            </a:r>
            <a:r>
              <a:rPr lang="en-GB" altLang="cs-CZ" sz="1800" b="1" u="sng" dirty="0" err="1"/>
              <a:t>dáseň</a:t>
            </a:r>
            <a:endParaRPr lang="cs-CZ" altLang="cs-CZ" sz="1800" b="1" u="sng" dirty="0"/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cs-CZ" altLang="cs-CZ" sz="1800" dirty="0"/>
              <a:t>Závěsný aparát odděluje od dutiny ústní </a:t>
            </a:r>
            <a:r>
              <a:rPr lang="cs-CZ" altLang="cs-CZ" sz="1800" b="1" dirty="0"/>
              <a:t>dáseň (gingiva)</a:t>
            </a:r>
            <a:r>
              <a:rPr lang="cs-CZ" altLang="cs-CZ" sz="1800" dirty="0"/>
              <a:t>,</a:t>
            </a:r>
            <a:r>
              <a:rPr lang="cs-CZ" altLang="cs-CZ" sz="1800" b="1" dirty="0"/>
              <a:t> </a:t>
            </a:r>
            <a:r>
              <a:rPr lang="cs-CZ" altLang="cs-CZ" sz="1800" dirty="0"/>
              <a:t>která pevně přirůstá k povrchu krčku zubu a vytváří kolem něj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Gottliebovu</a:t>
            </a:r>
            <a:r>
              <a:rPr lang="cs-CZ" altLang="cs-CZ" sz="1800" b="1" dirty="0"/>
              <a:t> epitelovou těsnící manžetu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cs-CZ" altLang="cs-CZ" sz="1800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954632F-79DC-43DB-991F-86EEC15F7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22" y="417313"/>
            <a:ext cx="102051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Závěsný aparát zubu</a:t>
            </a:r>
            <a:endParaRPr lang="cs-CZ" sz="2400" dirty="0"/>
          </a:p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	</a:t>
            </a:r>
          </a:p>
          <a:p>
            <a:pPr algn="ctr"/>
            <a:endParaRPr lang="en-GB" sz="2400" b="1" dirty="0"/>
          </a:p>
        </p:txBody>
      </p:sp>
      <p:pic>
        <p:nvPicPr>
          <p:cNvPr id="1026" name="Picture 2" descr="14. Periodontium: Cementum, Alveolar Bone, and Periodontal Ligament |  Pocket Dentistry">
            <a:extLst>
              <a:ext uri="{FF2B5EF4-FFF2-40B4-BE49-F238E27FC236}">
                <a16:creationId xmlns:a16="http://schemas.microsoft.com/office/drawing/2014/main" id="{9E072FD6-AEB5-4ED0-99AE-8A8D844FF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137" y="1202143"/>
            <a:ext cx="5232844" cy="510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Periodontium%20No%20Label">
            <a:extLst>
              <a:ext uri="{FF2B5EF4-FFF2-40B4-BE49-F238E27FC236}">
                <a16:creationId xmlns:a16="http://schemas.microsoft.com/office/drawing/2014/main" id="{054B07F9-03CE-4778-877D-CBF7E3611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704850"/>
            <a:ext cx="8964612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6">
            <a:extLst>
              <a:ext uri="{FF2B5EF4-FFF2-40B4-BE49-F238E27FC236}">
                <a16:creationId xmlns:a16="http://schemas.microsoft.com/office/drawing/2014/main" id="{A517C0C7-574B-4270-825F-CFD9D6BE0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341438"/>
            <a:ext cx="2592387" cy="45847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periodont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(3)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36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závěsný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aparát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(2+3+4)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8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parodont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1+(2+3+4)</a:t>
            </a:r>
          </a:p>
        </p:txBody>
      </p:sp>
      <p:sp>
        <p:nvSpPr>
          <p:cNvPr id="11268" name="Text Box 7">
            <a:extLst>
              <a:ext uri="{FF2B5EF4-FFF2-40B4-BE49-F238E27FC236}">
                <a16:creationId xmlns:a16="http://schemas.microsoft.com/office/drawing/2014/main" id="{62F986A7-CEAD-4AB5-AB45-A7F56D1CD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326" y="1001713"/>
            <a:ext cx="124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gingiva</a:t>
            </a:r>
          </a:p>
        </p:txBody>
      </p:sp>
      <p:sp>
        <p:nvSpPr>
          <p:cNvPr id="11269" name="Text Box 8">
            <a:extLst>
              <a:ext uri="{FF2B5EF4-FFF2-40B4-BE49-F238E27FC236}">
                <a16:creationId xmlns:a16="http://schemas.microsoft.com/office/drawing/2014/main" id="{6A088302-55FE-451E-BBFC-ED0134846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200" y="2441575"/>
            <a:ext cx="1214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cement</a:t>
            </a:r>
          </a:p>
        </p:txBody>
      </p:sp>
      <p:sp>
        <p:nvSpPr>
          <p:cNvPr id="11270" name="Text Box 9">
            <a:extLst>
              <a:ext uri="{FF2B5EF4-FFF2-40B4-BE49-F238E27FC236}">
                <a16:creationId xmlns:a16="http://schemas.microsoft.com/office/drawing/2014/main" id="{6D045BF5-CF5C-4F3A-88B8-AF401AEA9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4076701"/>
            <a:ext cx="12827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  ozubice</a:t>
            </a:r>
          </a:p>
        </p:txBody>
      </p:sp>
      <p:sp>
        <p:nvSpPr>
          <p:cNvPr id="11271" name="Text Box 10">
            <a:extLst>
              <a:ext uri="{FF2B5EF4-FFF2-40B4-BE49-F238E27FC236}">
                <a16:creationId xmlns:a16="http://schemas.microsoft.com/office/drawing/2014/main" id="{75F07BBF-4D08-4543-8654-17FF39868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1" y="5445126"/>
            <a:ext cx="13509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  alveolus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49" y="917740"/>
            <a:ext cx="6715125" cy="5692609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0000"/>
              </a:lnSpc>
              <a:spcBef>
                <a:spcPts val="600"/>
              </a:spcBef>
              <a:buNone/>
            </a:pPr>
            <a:r>
              <a:rPr lang="cs-CZ" altLang="cs-CZ" sz="1800" b="1" dirty="0">
                <a:cs typeface="Times New Roman" panose="02020603050405020304" pitchFamily="18" charset="0"/>
              </a:rPr>
              <a:t>Fixuje zub v alveolu, </a:t>
            </a:r>
            <a:r>
              <a:rPr lang="cs-CZ" altLang="cs-CZ" sz="1800" dirty="0">
                <a:cs typeface="Times New Roman" panose="02020603050405020304" pitchFamily="18" charset="0"/>
              </a:rPr>
              <a:t>pružný závěs zubu který vyrovnává a kompenzuje síly působící na zub během mastikace </a:t>
            </a:r>
            <a:r>
              <a:rPr lang="cs-CZ" altLang="cs-CZ" sz="1800" b="1" dirty="0">
                <a:cs typeface="Times New Roman" panose="02020603050405020304" pitchFamily="18" charset="0"/>
              </a:rPr>
              <a:t>(</a:t>
            </a:r>
            <a:r>
              <a:rPr lang="cs-CZ" altLang="cs-CZ" sz="1800" b="1" dirty="0" err="1">
                <a:cs typeface="Times New Roman" panose="02020603050405020304" pitchFamily="18" charset="0"/>
              </a:rPr>
              <a:t>thekodontní</a:t>
            </a:r>
            <a:r>
              <a:rPr lang="cs-CZ" altLang="cs-CZ" sz="1800" b="1" dirty="0">
                <a:cs typeface="Times New Roman" panose="02020603050405020304" pitchFamily="18" charset="0"/>
              </a:rPr>
              <a:t> dentice)</a:t>
            </a: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None/>
            </a:pPr>
            <a:r>
              <a:rPr lang="cs-CZ" altLang="cs-CZ" sz="1800" b="1" dirty="0"/>
              <a:t>Transformuje tlakové síly při žvýkání v tahové, </a:t>
            </a:r>
            <a:r>
              <a:rPr lang="cs-CZ" altLang="cs-CZ" sz="1800" dirty="0"/>
              <a:t>kterým zubní lůžko lépe odolává a je na ně také lépe přizpůsobeno</a:t>
            </a: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None/>
            </a:pPr>
            <a:r>
              <a:rPr lang="cs-CZ" altLang="cs-CZ" sz="1800" dirty="0">
                <a:cs typeface="Times New Roman" panose="02020603050405020304" pitchFamily="18" charset="0"/>
              </a:rPr>
              <a:t>Vypl</a:t>
            </a:r>
            <a:r>
              <a:rPr lang="cs-CZ" altLang="cs-CZ" sz="1800" dirty="0"/>
              <a:t>ň</a:t>
            </a:r>
            <a:r>
              <a:rPr lang="cs-CZ" altLang="cs-CZ" sz="1800" dirty="0">
                <a:cs typeface="Times New Roman" panose="02020603050405020304" pitchFamily="18" charset="0"/>
              </a:rPr>
              <a:t>uje prostor mezi </a:t>
            </a:r>
            <a:r>
              <a:rPr lang="cs-CZ" altLang="cs-CZ" sz="1800" dirty="0" err="1">
                <a:cs typeface="Times New Roman" panose="02020603050405020304" pitchFamily="18" charset="0"/>
              </a:rPr>
              <a:t>kribriformní</a:t>
            </a:r>
            <a:r>
              <a:rPr lang="cs-CZ" altLang="cs-CZ" sz="1800" dirty="0">
                <a:cs typeface="Times New Roman" panose="02020603050405020304" pitchFamily="18" charset="0"/>
              </a:rPr>
              <a:t> ploténkou zubního l</a:t>
            </a:r>
            <a:r>
              <a:rPr lang="cs-CZ" altLang="cs-CZ" sz="1800" dirty="0"/>
              <a:t>ůž</a:t>
            </a:r>
            <a:r>
              <a:rPr lang="cs-CZ" altLang="cs-CZ" sz="1800" dirty="0">
                <a:cs typeface="Times New Roman" panose="02020603050405020304" pitchFamily="18" charset="0"/>
              </a:rPr>
              <a:t>ka a ko</a:t>
            </a:r>
            <a:r>
              <a:rPr lang="cs-CZ" altLang="cs-CZ" sz="1800" dirty="0"/>
              <a:t>ř</a:t>
            </a:r>
            <a:r>
              <a:rPr lang="cs-CZ" altLang="cs-CZ" sz="1800" dirty="0">
                <a:cs typeface="Times New Roman" panose="02020603050405020304" pitchFamily="18" charset="0"/>
              </a:rPr>
              <a:t>enem zubu charakter – </a:t>
            </a:r>
            <a:r>
              <a:rPr lang="cs-CZ" altLang="cs-CZ" sz="1800" b="1" dirty="0">
                <a:cs typeface="Times New Roman" panose="02020603050405020304" pitchFamily="18" charset="0"/>
              </a:rPr>
              <a:t>husté kolagenní vazivo uspo</a:t>
            </a:r>
            <a:r>
              <a:rPr lang="cs-CZ" altLang="cs-CZ" sz="1800" b="1" dirty="0"/>
              <a:t>ř</a:t>
            </a:r>
            <a:r>
              <a:rPr lang="cs-CZ" altLang="cs-CZ" sz="1800" b="1" dirty="0">
                <a:cs typeface="Times New Roman" panose="02020603050405020304" pitchFamily="18" charset="0"/>
              </a:rPr>
              <a:t>ádaného typu</a:t>
            </a:r>
            <a:r>
              <a:rPr lang="cs-CZ" altLang="cs-CZ" sz="1800" dirty="0">
                <a:cs typeface="Times New Roman" panose="02020603050405020304" pitchFamily="18" charset="0"/>
              </a:rPr>
              <a:t> s vyšším obratem ECM</a:t>
            </a: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None/>
            </a:pPr>
            <a:r>
              <a:rPr lang="cs-CZ" altLang="cs-CZ" sz="1800" dirty="0">
                <a:cs typeface="Times New Roman" panose="02020603050405020304" pitchFamily="18" charset="0"/>
              </a:rPr>
              <a:t>(vláken i amorfní hmoty základní)</a:t>
            </a: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None/>
            </a:pPr>
            <a:br>
              <a:rPr lang="cs-CZ" altLang="cs-CZ" sz="1800" dirty="0">
                <a:cs typeface="Times New Roman" panose="02020603050405020304" pitchFamily="18" charset="0"/>
              </a:rPr>
            </a:br>
            <a:r>
              <a:rPr lang="cs-CZ" altLang="cs-CZ" sz="1800" b="1" dirty="0"/>
              <a:t>Tloušťka </a:t>
            </a:r>
            <a:r>
              <a:rPr lang="cs-CZ" altLang="cs-CZ" sz="1800" b="1" dirty="0" err="1"/>
              <a:t>periodontia</a:t>
            </a:r>
            <a:r>
              <a:rPr lang="cs-CZ" altLang="cs-CZ" sz="1800" b="1" dirty="0"/>
              <a:t> – 0,18 – 1,0 mm, </a:t>
            </a:r>
            <a:r>
              <a:rPr lang="cs-CZ" altLang="cs-CZ" sz="1800" dirty="0"/>
              <a:t>nejtenčí ve střední části kořene</a:t>
            </a: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None/>
            </a:pPr>
            <a:r>
              <a:rPr lang="cs-CZ" altLang="cs-CZ" sz="1800" dirty="0">
                <a:cs typeface="Times New Roman" panose="02020603050405020304" pitchFamily="18" charset="0"/>
              </a:rPr>
              <a:t>  </a:t>
            </a:r>
            <a:br>
              <a:rPr lang="cs-CZ" altLang="cs-CZ" sz="1800" dirty="0">
                <a:cs typeface="Times New Roman" panose="02020603050405020304" pitchFamily="18" charset="0"/>
              </a:rPr>
            </a:br>
            <a:r>
              <a:rPr lang="cs-CZ" altLang="cs-CZ" sz="1800" dirty="0">
                <a:cs typeface="Times New Roman" panose="02020603050405020304" pitchFamily="18" charset="0"/>
              </a:rPr>
              <a:t>Kolagenní vlákna - snope</a:t>
            </a:r>
            <a:r>
              <a:rPr lang="cs-CZ" altLang="cs-CZ" sz="1800" dirty="0"/>
              <a:t>č</a:t>
            </a:r>
            <a:r>
              <a:rPr lang="cs-CZ" altLang="cs-CZ" sz="1800" dirty="0">
                <a:cs typeface="Times New Roman" panose="02020603050405020304" pitchFamily="18" charset="0"/>
              </a:rPr>
              <a:t>ky vláken – </a:t>
            </a:r>
            <a:r>
              <a:rPr lang="cs-CZ" altLang="cs-CZ" sz="1800" b="1" dirty="0">
                <a:cs typeface="Times New Roman" panose="02020603050405020304" pitchFamily="18" charset="0"/>
              </a:rPr>
              <a:t>periodontální vazy (</a:t>
            </a:r>
            <a:r>
              <a:rPr lang="cs-CZ" altLang="cs-CZ" sz="1800" b="1" dirty="0" err="1">
                <a:cs typeface="Times New Roman" panose="02020603050405020304" pitchFamily="18" charset="0"/>
              </a:rPr>
              <a:t>ligamenta</a:t>
            </a:r>
            <a:r>
              <a:rPr lang="cs-CZ" altLang="cs-CZ" sz="1800" b="1" dirty="0"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None/>
            </a:pPr>
            <a:endParaRPr lang="cs-CZ" altLang="cs-CZ" sz="1800" dirty="0"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None/>
            </a:pPr>
            <a:r>
              <a:rPr lang="cs-CZ" altLang="cs-CZ" sz="1800" dirty="0">
                <a:cs typeface="Times New Roman" panose="02020603050405020304" pitchFamily="18" charset="0"/>
              </a:rPr>
              <a:t>Konce ukotveny v zubním cementu a </a:t>
            </a:r>
            <a:r>
              <a:rPr lang="cs-CZ" altLang="cs-CZ" sz="1800" dirty="0" err="1">
                <a:cs typeface="Times New Roman" panose="02020603050405020304" pitchFamily="18" charset="0"/>
              </a:rPr>
              <a:t>lamelózní</a:t>
            </a:r>
            <a:r>
              <a:rPr lang="cs-CZ" altLang="cs-CZ" sz="1800" dirty="0">
                <a:cs typeface="Times New Roman" panose="02020603050405020304" pitchFamily="18" charset="0"/>
              </a:rPr>
              <a:t> kosti </a:t>
            </a:r>
            <a:r>
              <a:rPr lang="cs-CZ" altLang="cs-CZ" sz="1800" dirty="0" err="1">
                <a:cs typeface="Times New Roman" panose="02020603050405020304" pitchFamily="18" charset="0"/>
              </a:rPr>
              <a:t>kribriformní</a:t>
            </a:r>
            <a:r>
              <a:rPr lang="cs-CZ" altLang="cs-CZ" sz="1800" dirty="0">
                <a:cs typeface="Times New Roman" panose="02020603050405020304" pitchFamily="18" charset="0"/>
              </a:rPr>
              <a:t> ploténky (jako </a:t>
            </a:r>
            <a:r>
              <a:rPr lang="cs-CZ" altLang="cs-CZ" sz="1800" b="1" dirty="0" err="1">
                <a:cs typeface="Times New Roman" panose="02020603050405020304" pitchFamily="18" charset="0"/>
              </a:rPr>
              <a:t>Sharpeyova</a:t>
            </a:r>
            <a:r>
              <a:rPr lang="cs-CZ" altLang="cs-CZ" sz="1800" dirty="0">
                <a:cs typeface="Times New Roman" panose="02020603050405020304" pitchFamily="18" charset="0"/>
              </a:rPr>
              <a:t> </a:t>
            </a:r>
            <a:r>
              <a:rPr lang="cs-CZ" altLang="cs-CZ" sz="1800" b="1" dirty="0">
                <a:cs typeface="Times New Roman" panose="02020603050405020304" pitchFamily="18" charset="0"/>
              </a:rPr>
              <a:t>vlákna</a:t>
            </a:r>
            <a:r>
              <a:rPr lang="cs-CZ" altLang="cs-CZ" sz="1800" dirty="0">
                <a:cs typeface="Times New Roman" panose="02020603050405020304" pitchFamily="18" charset="0"/>
              </a:rPr>
              <a:t>) </a:t>
            </a: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None/>
            </a:pPr>
            <a:br>
              <a:rPr lang="cs-CZ" altLang="cs-CZ" sz="1800" dirty="0">
                <a:cs typeface="Times New Roman" panose="02020603050405020304" pitchFamily="18" charset="0"/>
              </a:rPr>
            </a:br>
            <a:r>
              <a:rPr lang="cs-CZ" altLang="cs-CZ" sz="1800" dirty="0">
                <a:cs typeface="Times New Roman" panose="02020603050405020304" pitchFamily="18" charset="0"/>
              </a:rPr>
              <a:t>Jsou r</a:t>
            </a:r>
            <a:r>
              <a:rPr lang="cs-CZ" altLang="cs-CZ" sz="1800" dirty="0"/>
              <a:t>ů</a:t>
            </a:r>
            <a:r>
              <a:rPr lang="cs-CZ" altLang="cs-CZ" sz="1800" dirty="0">
                <a:cs typeface="Times New Roman" panose="02020603050405020304" pitchFamily="18" charset="0"/>
              </a:rPr>
              <a:t>zné tloušťky a mají vlnitý pr</a:t>
            </a:r>
            <a:r>
              <a:rPr lang="cs-CZ" altLang="cs-CZ" sz="1800" dirty="0"/>
              <a:t>ů</a:t>
            </a:r>
            <a:r>
              <a:rPr lang="cs-CZ" altLang="cs-CZ" sz="1800" dirty="0">
                <a:cs typeface="Times New Roman" panose="02020603050405020304" pitchFamily="18" charset="0"/>
              </a:rPr>
              <a:t>běh </a:t>
            </a:r>
          </a:p>
        </p:txBody>
      </p:sp>
      <p:sp>
        <p:nvSpPr>
          <p:cNvPr id="24579" name="Rectangle 9"/>
          <p:cNvSpPr>
            <a:spLocks noChangeArrowheads="1"/>
          </p:cNvSpPr>
          <p:nvPr/>
        </p:nvSpPr>
        <p:spPr bwMode="auto">
          <a:xfrm>
            <a:off x="452437" y="219077"/>
            <a:ext cx="11287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Ozubice – </a:t>
            </a:r>
            <a:r>
              <a:rPr lang="cs-CZ" altLang="cs-CZ" sz="2400" dirty="0" err="1">
                <a:solidFill>
                  <a:schemeClr val="tx1"/>
                </a:solidFill>
                <a:latin typeface="+mn-lt"/>
              </a:rPr>
              <a:t>periodontium</a:t>
            </a: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24580" name="Picture 4" descr="Figure_0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1323975"/>
            <a:ext cx="3638337" cy="544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927782" y="0"/>
            <a:ext cx="86488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br>
              <a:rPr lang="en-US" altLang="cs-CZ" sz="2400" dirty="0">
                <a:latin typeface="+mn-lt"/>
              </a:rPr>
            </a:b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Vzniká z dentálního vaku záhy po zahájení vývoje zubního kořene </a:t>
            </a:r>
            <a:br>
              <a:rPr lang="en-US" altLang="cs-CZ" sz="2400" dirty="0">
                <a:solidFill>
                  <a:schemeClr val="tx1"/>
                </a:solidFill>
                <a:latin typeface="+mn-lt"/>
              </a:rPr>
            </a:br>
            <a:endParaRPr lang="en-US" altLang="cs-CZ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099" name="Picture 4" descr="Figure_09-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brightnessContrast bright="25000" contras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61041" y="1461375"/>
            <a:ext cx="8269918" cy="4853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3375" y="838199"/>
            <a:ext cx="7410450" cy="5343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cs-CZ" altLang="cs-CZ" sz="1800" dirty="0">
                <a:cs typeface="Times New Roman" panose="02020603050405020304" pitchFamily="18" charset="0"/>
              </a:rPr>
              <a:t>Buněčné složení: </a:t>
            </a:r>
            <a:r>
              <a:rPr lang="cs-CZ" altLang="cs-CZ" sz="1800" b="1" dirty="0">
                <a:cs typeface="Times New Roman" panose="02020603050405020304" pitchFamily="18" charset="0"/>
              </a:rPr>
              <a:t>Fibroblasty a </a:t>
            </a:r>
            <a:r>
              <a:rPr lang="cs-CZ" altLang="cs-CZ" sz="1800" b="1" dirty="0" err="1">
                <a:cs typeface="Times New Roman" panose="02020603050405020304" pitchFamily="18" charset="0"/>
              </a:rPr>
              <a:t>Fibrocyty</a:t>
            </a:r>
            <a:endParaRPr lang="cs-CZ" altLang="cs-CZ" sz="1800" b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altLang="cs-CZ" sz="1800" b="1" dirty="0">
                <a:cs typeface="Times New Roman" panose="02020603050405020304" pitchFamily="18" charset="0"/>
              </a:rPr>
              <a:t>ECM: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altLang="cs-CZ" sz="1800" b="1" dirty="0">
                <a:cs typeface="Times New Roman" panose="02020603050405020304" pitchFamily="18" charset="0"/>
              </a:rPr>
              <a:t>Kolagenní vlákna (</a:t>
            </a:r>
            <a:r>
              <a:rPr lang="en-US" altLang="cs-CZ" sz="1800" b="1" dirty="0">
                <a:cs typeface="Times New Roman" panose="02020603050405020304" pitchFamily="18" charset="0"/>
              </a:rPr>
              <a:t>I, III </a:t>
            </a:r>
            <a:r>
              <a:rPr lang="cs-CZ" altLang="cs-CZ" sz="1800" b="1" dirty="0">
                <a:cs typeface="Times New Roman" panose="02020603050405020304" pitchFamily="18" charset="0"/>
              </a:rPr>
              <a:t>a</a:t>
            </a:r>
            <a:r>
              <a:rPr lang="en-US" altLang="cs-CZ" sz="1800" b="1" dirty="0">
                <a:cs typeface="Times New Roman" panose="02020603050405020304" pitchFamily="18" charset="0"/>
              </a:rPr>
              <a:t> XII</a:t>
            </a:r>
            <a:r>
              <a:rPr lang="cs-CZ" altLang="cs-CZ" sz="1800" b="1" dirty="0"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600"/>
              </a:spcBef>
              <a:buClr>
                <a:srgbClr val="E5E500"/>
              </a:buClr>
              <a:buSzPct val="100000"/>
              <a:buNone/>
            </a:pPr>
            <a:r>
              <a:rPr lang="cs-CZ" altLang="cs-CZ" sz="1800" dirty="0">
                <a:cs typeface="Times New Roman" panose="02020603050405020304" pitchFamily="18" charset="0"/>
              </a:rPr>
              <a:t>	Jsou rychle obnovována</a:t>
            </a:r>
          </a:p>
          <a:p>
            <a:pPr marL="0" indent="0">
              <a:spcBef>
                <a:spcPts val="600"/>
              </a:spcBef>
              <a:buClr>
                <a:srgbClr val="E5E500"/>
              </a:buClr>
              <a:buSzPct val="100000"/>
              <a:buNone/>
            </a:pPr>
            <a:r>
              <a:rPr lang="cs-CZ" altLang="cs-CZ" sz="1800" dirty="0">
                <a:cs typeface="Times New Roman" panose="02020603050405020304" pitchFamily="18" charset="0"/>
              </a:rPr>
              <a:t>	Uspo</a:t>
            </a:r>
            <a:r>
              <a:rPr lang="cs-CZ" altLang="cs-CZ" sz="1800" dirty="0"/>
              <a:t>ř</a:t>
            </a:r>
            <a:r>
              <a:rPr lang="cs-CZ" altLang="cs-CZ" sz="1800" dirty="0">
                <a:cs typeface="Times New Roman" panose="02020603050405020304" pitchFamily="18" charset="0"/>
              </a:rPr>
              <a:t>ádána do svaze</a:t>
            </a:r>
            <a:r>
              <a:rPr lang="cs-CZ" altLang="cs-CZ" sz="1800" dirty="0"/>
              <a:t>č</a:t>
            </a:r>
            <a:r>
              <a:rPr lang="cs-CZ" altLang="cs-CZ" sz="1800" dirty="0">
                <a:cs typeface="Times New Roman" panose="02020603050405020304" pitchFamily="18" charset="0"/>
              </a:rPr>
              <a:t>k</a:t>
            </a:r>
            <a:r>
              <a:rPr lang="cs-CZ" altLang="cs-CZ" sz="1800" dirty="0"/>
              <a:t>ů</a:t>
            </a:r>
            <a:endParaRPr lang="en-US" altLang="cs-CZ" sz="1800" dirty="0"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Clr>
                <a:srgbClr val="E5E500"/>
              </a:buClr>
              <a:buSzPct val="100000"/>
              <a:buNone/>
            </a:pPr>
            <a:r>
              <a:rPr lang="cs-CZ" altLang="cs-CZ" sz="1800" b="1" dirty="0">
                <a:cs typeface="Times New Roman" panose="02020603050405020304" pitchFamily="18" charset="0"/>
              </a:rPr>
              <a:t>Elastická vlákna </a:t>
            </a:r>
          </a:p>
          <a:p>
            <a:pPr marL="0" indent="0">
              <a:spcBef>
                <a:spcPts val="600"/>
              </a:spcBef>
              <a:buClr>
                <a:srgbClr val="E5E500"/>
              </a:buClr>
              <a:buSzPct val="100000"/>
              <a:buNone/>
            </a:pPr>
            <a:r>
              <a:rPr lang="cs-CZ" altLang="cs-CZ" sz="1800" b="1" dirty="0">
                <a:cs typeface="Times New Roman" panose="02020603050405020304" pitchFamily="18" charset="0"/>
              </a:rPr>
              <a:t>	O</a:t>
            </a:r>
            <a:r>
              <a:rPr lang="en-US" altLang="cs-CZ" sz="1800" b="1" dirty="0" err="1">
                <a:cs typeface="Times New Roman" panose="02020603050405020304" pitchFamily="18" charset="0"/>
              </a:rPr>
              <a:t>xytalan</a:t>
            </a:r>
            <a:r>
              <a:rPr lang="cs-CZ" altLang="cs-CZ" sz="1800" b="1" dirty="0" err="1">
                <a:cs typeface="Times New Roman" panose="02020603050405020304" pitchFamily="18" charset="0"/>
              </a:rPr>
              <a:t>ová</a:t>
            </a:r>
            <a:r>
              <a:rPr lang="en-US" altLang="cs-CZ" sz="1800" b="1" dirty="0">
                <a:cs typeface="Times New Roman" panose="02020603050405020304" pitchFamily="18" charset="0"/>
              </a:rPr>
              <a:t> </a:t>
            </a:r>
            <a:r>
              <a:rPr lang="cs-CZ" altLang="cs-CZ" sz="1800" b="1" dirty="0">
                <a:cs typeface="Times New Roman" panose="02020603050405020304" pitchFamily="18" charset="0"/>
              </a:rPr>
              <a:t>vlákna</a:t>
            </a:r>
            <a:r>
              <a:rPr lang="cs-CZ" altLang="cs-CZ" sz="1800" dirty="0">
                <a:cs typeface="Times New Roman" panose="02020603050405020304" pitchFamily="18" charset="0"/>
              </a:rPr>
              <a:t> (nedospělá elastická vlákna)</a:t>
            </a:r>
          </a:p>
          <a:p>
            <a:pPr marL="0" indent="0">
              <a:spcBef>
                <a:spcPts val="600"/>
              </a:spcBef>
              <a:buNone/>
            </a:pPr>
            <a:endParaRPr lang="cs-CZ" altLang="cs-CZ" sz="1800" b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cs-CZ" altLang="cs-CZ" sz="1800" b="1" dirty="0">
              <a:cs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02C17C5-0091-40F5-B80E-392656C762FE}"/>
              </a:ext>
            </a:extLst>
          </p:cNvPr>
          <p:cNvSpPr txBox="1"/>
          <p:nvPr/>
        </p:nvSpPr>
        <p:spPr>
          <a:xfrm>
            <a:off x="1752600" y="50330"/>
            <a:ext cx="4343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cs-CZ" altLang="cs-CZ" sz="2400" b="1" dirty="0">
                <a:cs typeface="Times New Roman" panose="02020603050405020304" pitchFamily="18" charset="0"/>
              </a:rPr>
              <a:t>Mikroskopická stavba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27A380C7-64F5-44C8-BCA2-E3A155B4A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30564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2000"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 </a:t>
            </a:r>
            <a:endParaRPr lang="en-GB">
              <a:latin typeface="Arial" pitchFamily="34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E698172-1541-425B-8BEE-5755A010A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725989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2000"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 </a:t>
            </a:r>
            <a:endParaRPr lang="en-GB">
              <a:latin typeface="Arial" pitchFamily="34" charset="0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3E847FCC-C246-42D9-B3A2-9D9609AFA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122863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7" descr="011003">
            <a:extLst>
              <a:ext uri="{FF2B5EF4-FFF2-40B4-BE49-F238E27FC236}">
                <a16:creationId xmlns:a16="http://schemas.microsoft.com/office/drawing/2014/main" id="{4A8DBF7F-B0CF-45EF-85F1-4018C2078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69" y="3421307"/>
            <a:ext cx="5326062" cy="342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Figure_09-28">
            <a:extLst>
              <a:ext uri="{FF2B5EF4-FFF2-40B4-BE49-F238E27FC236}">
                <a16:creationId xmlns:a16="http://schemas.microsoft.com/office/drawing/2014/main" id="{D012C9CD-A9D4-4C5A-B200-E6B755E2F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4"/>
          <a:stretch>
            <a:fillRect/>
          </a:stretch>
        </p:blipFill>
        <p:spPr bwMode="auto">
          <a:xfrm>
            <a:off x="7367588" y="182650"/>
            <a:ext cx="4157662" cy="649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6725" y="476250"/>
            <a:ext cx="9744075" cy="5761038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cs-CZ" altLang="cs-CZ" sz="2400" b="1" dirty="0"/>
              <a:t>Uspořádání (průběh) periodontálních </a:t>
            </a:r>
            <a:r>
              <a:rPr lang="cs-CZ" altLang="cs-CZ" sz="2400" b="1" dirty="0" err="1"/>
              <a:t>ligament</a:t>
            </a:r>
            <a:endParaRPr lang="cs-CZ" altLang="cs-CZ" sz="2400" b="1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4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4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dirty="0"/>
              <a:t>3 skupiny: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 dirty="0"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b="1" dirty="0"/>
              <a:t>	</a:t>
            </a:r>
            <a:r>
              <a:rPr lang="cs-CZ" altLang="cs-CZ" sz="2000" b="1" u="sng" dirty="0">
                <a:solidFill>
                  <a:schemeClr val="accent1"/>
                </a:solidFill>
              </a:rPr>
              <a:t>Gingivální</a:t>
            </a:r>
            <a:r>
              <a:rPr lang="cs-CZ" altLang="cs-CZ" sz="2000" b="1" dirty="0"/>
              <a:t> vlákna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 b="1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b="1" dirty="0"/>
              <a:t>	</a:t>
            </a:r>
            <a:r>
              <a:rPr lang="cs-CZ" altLang="cs-CZ" sz="2000" b="1" u="sng" dirty="0" err="1">
                <a:solidFill>
                  <a:schemeClr val="accent6"/>
                </a:solidFill>
              </a:rPr>
              <a:t>Transseptální</a:t>
            </a:r>
            <a:r>
              <a:rPr lang="cs-CZ" altLang="cs-CZ" sz="2000" b="1" dirty="0"/>
              <a:t> </a:t>
            </a:r>
            <a:r>
              <a:rPr lang="cs-CZ" altLang="cs-CZ" sz="2000" dirty="0"/>
              <a:t>(interdentální)</a:t>
            </a:r>
            <a:r>
              <a:rPr lang="cs-CZ" altLang="cs-CZ" sz="2000" b="1" dirty="0"/>
              <a:t> vlákna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 b="1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b="1" dirty="0"/>
              <a:t>	</a:t>
            </a:r>
            <a:r>
              <a:rPr lang="cs-CZ" altLang="cs-CZ" sz="2000" b="1" u="sng" dirty="0">
                <a:solidFill>
                  <a:srgbClr val="C00000"/>
                </a:solidFill>
              </a:rPr>
              <a:t>Alveolární</a:t>
            </a:r>
            <a:r>
              <a:rPr lang="cs-CZ" altLang="cs-CZ" sz="2000" b="1" dirty="0"/>
              <a:t> vlákna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fibrae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principales</a:t>
            </a:r>
            <a:r>
              <a:rPr lang="cs-CZ" altLang="cs-CZ" sz="2000" dirty="0"/>
              <a:t>)</a:t>
            </a:r>
            <a:endParaRPr lang="en-GB" altLang="cs-CZ" sz="2000" dirty="0"/>
          </a:p>
        </p:txBody>
      </p:sp>
      <p:pic>
        <p:nvPicPr>
          <p:cNvPr id="4098" name="Picture 2" descr="Dentistry - A Novel Approach: Understanding our Mouth -- The Periodontal  Ligament">
            <a:extLst>
              <a:ext uri="{FF2B5EF4-FFF2-40B4-BE49-F238E27FC236}">
                <a16:creationId xmlns:a16="http://schemas.microsoft.com/office/drawing/2014/main" id="{76DE6952-0688-4DCC-8377-E70B078B6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789" y="1832769"/>
            <a:ext cx="6670436" cy="351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52FF470-20C2-42F1-8328-C9B3E00740B5}"/>
              </a:ext>
            </a:extLst>
          </p:cNvPr>
          <p:cNvSpPr/>
          <p:nvPr/>
        </p:nvSpPr>
        <p:spPr>
          <a:xfrm>
            <a:off x="5534025" y="2514600"/>
            <a:ext cx="1314450" cy="44767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6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D043CC1-0BA7-4FFE-83FA-EB2DBF6256AA}"/>
              </a:ext>
            </a:extLst>
          </p:cNvPr>
          <p:cNvSpPr/>
          <p:nvPr/>
        </p:nvSpPr>
        <p:spPr>
          <a:xfrm>
            <a:off x="10729912" y="2219325"/>
            <a:ext cx="1314450" cy="447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18D9536-629D-4590-8AB3-81C7AB55E0C6}"/>
              </a:ext>
            </a:extLst>
          </p:cNvPr>
          <p:cNvSpPr/>
          <p:nvPr/>
        </p:nvSpPr>
        <p:spPr>
          <a:xfrm>
            <a:off x="5367337" y="3033713"/>
            <a:ext cx="1314450" cy="447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321889E4-67BB-4939-9757-1E1646072EB8}"/>
              </a:ext>
            </a:extLst>
          </p:cNvPr>
          <p:cNvSpPr/>
          <p:nvPr/>
        </p:nvSpPr>
        <p:spPr>
          <a:xfrm>
            <a:off x="5438775" y="3552826"/>
            <a:ext cx="1314450" cy="4476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64B71B1B-519F-4A07-9777-345675722FB1}"/>
              </a:ext>
            </a:extLst>
          </p:cNvPr>
          <p:cNvSpPr/>
          <p:nvPr/>
        </p:nvSpPr>
        <p:spPr>
          <a:xfrm>
            <a:off x="5657850" y="4071939"/>
            <a:ext cx="1314450" cy="4476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39582A3-71C4-462E-9005-FBCEA844E27E}"/>
              </a:ext>
            </a:extLst>
          </p:cNvPr>
          <p:cNvSpPr/>
          <p:nvPr/>
        </p:nvSpPr>
        <p:spPr>
          <a:xfrm>
            <a:off x="5657850" y="4637088"/>
            <a:ext cx="1314450" cy="4476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89D6B1A0-0D67-4DA5-B367-B60C25BA801B}"/>
              </a:ext>
            </a:extLst>
          </p:cNvPr>
          <p:cNvSpPr/>
          <p:nvPr/>
        </p:nvSpPr>
        <p:spPr>
          <a:xfrm>
            <a:off x="10709035" y="3392885"/>
            <a:ext cx="1314450" cy="29527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F5E6F407-EDDC-43A0-A233-DF2FB180BED6}"/>
              </a:ext>
            </a:extLst>
          </p:cNvPr>
          <p:cNvSpPr/>
          <p:nvPr/>
        </p:nvSpPr>
        <p:spPr>
          <a:xfrm>
            <a:off x="10709035" y="3748089"/>
            <a:ext cx="1314450" cy="29527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E095CB51-967A-4AE4-9271-129F0D1D0C01}"/>
              </a:ext>
            </a:extLst>
          </p:cNvPr>
          <p:cNvSpPr/>
          <p:nvPr/>
        </p:nvSpPr>
        <p:spPr>
          <a:xfrm>
            <a:off x="10709035" y="3051969"/>
            <a:ext cx="1314450" cy="29527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36880" y="284480"/>
            <a:ext cx="10088245" cy="628777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cs-CZ" sz="2400" b="1" dirty="0"/>
              <a:t>Gingivální  vlákna – poutají gingivu ke krčku zubu</a:t>
            </a:r>
          </a:p>
          <a:p>
            <a:pPr marL="0" indent="0">
              <a:buNone/>
              <a:defRPr/>
            </a:pPr>
            <a:r>
              <a:rPr lang="cs-CZ" sz="1600" dirty="0"/>
              <a:t>nejsou ve skutečnosti součástí </a:t>
            </a:r>
            <a:r>
              <a:rPr lang="cs-CZ" sz="1600" dirty="0" err="1"/>
              <a:t>periodoncia</a:t>
            </a:r>
            <a:r>
              <a:rPr lang="cs-CZ" sz="1600" dirty="0"/>
              <a:t>, neboť leží v lamina propria dásně</a:t>
            </a:r>
          </a:p>
          <a:p>
            <a:pPr marL="0" indent="0">
              <a:buNone/>
              <a:defRPr/>
            </a:pPr>
            <a:endParaRPr lang="cs-CZ" sz="800" b="1" dirty="0"/>
          </a:p>
          <a:p>
            <a:pPr marL="0" indent="0">
              <a:buNone/>
              <a:defRPr/>
            </a:pPr>
            <a:r>
              <a:rPr lang="cs-CZ" sz="1800" dirty="0"/>
              <a:t>4 směry průběhu (skupiny):</a:t>
            </a:r>
            <a:r>
              <a:rPr lang="cs-CZ" sz="1800" b="1" dirty="0"/>
              <a:t> 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 marL="0" indent="0">
              <a:buClr>
                <a:schemeClr val="tx2"/>
              </a:buClr>
              <a:buNone/>
              <a:defRPr/>
            </a:pPr>
            <a:r>
              <a:rPr lang="cs-CZ" sz="1800" b="1" u="sng" dirty="0" err="1">
                <a:solidFill>
                  <a:schemeClr val="accent2"/>
                </a:solidFill>
              </a:rPr>
              <a:t>Dentogingivální</a:t>
            </a:r>
            <a:r>
              <a:rPr lang="cs-CZ" sz="1800" b="1" dirty="0"/>
              <a:t> -</a:t>
            </a:r>
            <a:r>
              <a:rPr lang="cs-CZ" sz="1800" dirty="0"/>
              <a:t> od cementu </a:t>
            </a:r>
          </a:p>
          <a:p>
            <a:pPr marL="0" indent="0">
              <a:buClr>
                <a:schemeClr val="tx2"/>
              </a:buClr>
              <a:buNone/>
              <a:defRPr/>
            </a:pPr>
            <a:r>
              <a:rPr lang="cs-CZ" sz="1800" dirty="0"/>
              <a:t>krčku k volné a připoutané gingivě</a:t>
            </a:r>
          </a:p>
          <a:p>
            <a:pPr marL="0" indent="0">
              <a:buClr>
                <a:schemeClr val="tx2"/>
              </a:buClr>
              <a:buNone/>
              <a:defRPr/>
            </a:pPr>
            <a:r>
              <a:rPr lang="cs-CZ" sz="1800" dirty="0"/>
              <a:t>(vějíř), nejpočetnější</a:t>
            </a:r>
          </a:p>
          <a:p>
            <a:pPr marL="0" indent="0">
              <a:buClr>
                <a:schemeClr val="tx2"/>
              </a:buClr>
              <a:buNone/>
              <a:defRPr/>
            </a:pPr>
            <a:endParaRPr lang="cs-CZ" sz="1800" dirty="0">
              <a:cs typeface="Times New Roman" pitchFamily="18" charset="0"/>
            </a:endParaRPr>
          </a:p>
          <a:p>
            <a:pPr marL="0" indent="0">
              <a:buClr>
                <a:schemeClr val="tx2"/>
              </a:buClr>
              <a:buNone/>
              <a:defRPr/>
            </a:pPr>
            <a:r>
              <a:rPr lang="cs-CZ" sz="1800" b="1" u="sng" dirty="0" err="1">
                <a:solidFill>
                  <a:schemeClr val="accent6"/>
                </a:solidFill>
              </a:rPr>
              <a:t>Alveologingivální</a:t>
            </a:r>
            <a:r>
              <a:rPr lang="cs-CZ" sz="1800" b="1" dirty="0"/>
              <a:t> - </a:t>
            </a:r>
            <a:r>
              <a:rPr lang="cs-CZ" sz="1800" dirty="0"/>
              <a:t>od okraje </a:t>
            </a:r>
          </a:p>
          <a:p>
            <a:pPr marL="0" indent="0">
              <a:buClr>
                <a:schemeClr val="tx2"/>
              </a:buClr>
              <a:buNone/>
              <a:defRPr/>
            </a:pPr>
            <a:r>
              <a:rPr lang="cs-CZ" sz="1800" dirty="0"/>
              <a:t>alveolu k volné a připoutané gingivě</a:t>
            </a:r>
          </a:p>
          <a:p>
            <a:pPr marL="0" indent="0">
              <a:buClr>
                <a:schemeClr val="tx2"/>
              </a:buClr>
              <a:buNone/>
              <a:defRPr/>
            </a:pPr>
            <a:endParaRPr lang="cs-CZ" sz="1800" dirty="0"/>
          </a:p>
          <a:p>
            <a:pPr marL="0" indent="0">
              <a:buClr>
                <a:schemeClr val="tx2"/>
              </a:buClr>
              <a:buNone/>
              <a:defRPr/>
            </a:pPr>
            <a:r>
              <a:rPr lang="cs-CZ" sz="1800" b="1" u="sng" dirty="0"/>
              <a:t>Cirkulární</a:t>
            </a:r>
            <a:r>
              <a:rPr lang="cs-CZ" sz="1800" b="1" dirty="0"/>
              <a:t> - </a:t>
            </a:r>
            <a:r>
              <a:rPr lang="cs-CZ" sz="1800" dirty="0"/>
              <a:t>uložena ve volné </a:t>
            </a:r>
          </a:p>
          <a:p>
            <a:pPr marL="0" indent="0">
              <a:buClr>
                <a:schemeClr val="tx2"/>
              </a:buClr>
              <a:buNone/>
              <a:defRPr/>
            </a:pPr>
            <a:r>
              <a:rPr lang="cs-CZ" sz="1800" dirty="0"/>
              <a:t>gingivě a kruhovitě objímají krček zubu</a:t>
            </a:r>
          </a:p>
          <a:p>
            <a:pPr marL="0" indent="0">
              <a:buClr>
                <a:schemeClr val="tx2"/>
              </a:buClr>
              <a:buNone/>
              <a:defRPr/>
            </a:pPr>
            <a:endParaRPr lang="cs-CZ" sz="1800" dirty="0">
              <a:cs typeface="Times New Roman" pitchFamily="18" charset="0"/>
            </a:endParaRPr>
          </a:p>
          <a:p>
            <a:pPr marL="0" indent="0">
              <a:buClr>
                <a:schemeClr val="tx2"/>
              </a:buClr>
              <a:buNone/>
              <a:defRPr/>
            </a:pPr>
            <a:r>
              <a:rPr lang="cs-CZ" sz="1800" b="1" u="sng" dirty="0" err="1">
                <a:solidFill>
                  <a:schemeClr val="accent1"/>
                </a:solidFill>
              </a:rPr>
              <a:t>Dentoperiostální</a:t>
            </a:r>
            <a:r>
              <a:rPr lang="cs-CZ" sz="1800" b="1" dirty="0"/>
              <a:t> - </a:t>
            </a:r>
            <a:r>
              <a:rPr lang="cs-CZ" sz="1800" dirty="0"/>
              <a:t>od krčku přes </a:t>
            </a:r>
          </a:p>
          <a:p>
            <a:pPr marL="0" indent="0">
              <a:buClr>
                <a:schemeClr val="tx2"/>
              </a:buClr>
              <a:buNone/>
              <a:defRPr/>
            </a:pPr>
            <a:r>
              <a:rPr lang="cs-CZ" sz="1800" dirty="0"/>
              <a:t>okraj alveolu na povrch vestibulární </a:t>
            </a:r>
          </a:p>
          <a:p>
            <a:pPr marL="0" indent="0">
              <a:buClr>
                <a:schemeClr val="tx2"/>
              </a:buClr>
              <a:buNone/>
              <a:defRPr/>
            </a:pPr>
            <a:r>
              <a:rPr lang="cs-CZ" sz="1800" dirty="0"/>
              <a:t>nebo </a:t>
            </a:r>
            <a:r>
              <a:rPr lang="cs-CZ" sz="1800" dirty="0" err="1"/>
              <a:t>linguální</a:t>
            </a:r>
            <a:r>
              <a:rPr lang="cs-CZ" sz="1800" dirty="0"/>
              <a:t> ploténky</a:t>
            </a:r>
            <a:endParaRPr lang="cs-CZ" sz="1800" b="1" dirty="0"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cs-CZ" sz="1800" b="1" dirty="0">
              <a:cs typeface="Times New Roman" pitchFamily="18" charset="0"/>
            </a:endParaRPr>
          </a:p>
        </p:txBody>
      </p:sp>
      <p:pic>
        <p:nvPicPr>
          <p:cNvPr id="5122" name="Picture 2" descr="Notes Flashcards | Quizlet">
            <a:extLst>
              <a:ext uri="{FF2B5EF4-FFF2-40B4-BE49-F238E27FC236}">
                <a16:creationId xmlns:a16="http://schemas.microsoft.com/office/drawing/2014/main" id="{47DC3E63-61CB-49FE-8CBB-4554BA124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7" t="7208"/>
          <a:stretch/>
        </p:blipFill>
        <p:spPr bwMode="auto">
          <a:xfrm>
            <a:off x="9908429" y="3584559"/>
            <a:ext cx="2107151" cy="22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eriodontium colagen fibrils - Google Search | Odontología, Búsqueda de  google">
            <a:extLst>
              <a:ext uri="{FF2B5EF4-FFF2-40B4-BE49-F238E27FC236}">
                <a16:creationId xmlns:a16="http://schemas.microsoft.com/office/drawing/2014/main" id="{63C31C49-2045-42C2-987A-0E900783A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833" y="1162050"/>
            <a:ext cx="4219575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otes Flashcards | Quizlet">
            <a:extLst>
              <a:ext uri="{FF2B5EF4-FFF2-40B4-BE49-F238E27FC236}">
                <a16:creationId xmlns:a16="http://schemas.microsoft.com/office/drawing/2014/main" id="{EF840345-601C-45EC-B9D1-F42D45B10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8" r="45767"/>
          <a:stretch/>
        </p:blipFill>
        <p:spPr bwMode="auto">
          <a:xfrm>
            <a:off x="8260080" y="568960"/>
            <a:ext cx="3756942" cy="304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25471" y="-818333"/>
            <a:ext cx="6127548" cy="882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Obdélník 2"/>
          <p:cNvSpPr>
            <a:spLocks noChangeArrowheads="1"/>
          </p:cNvSpPr>
          <p:nvPr/>
        </p:nvSpPr>
        <p:spPr bwMode="auto">
          <a:xfrm>
            <a:off x="365443" y="2775904"/>
            <a:ext cx="232833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 sz="2400" dirty="0" err="1">
                <a:solidFill>
                  <a:schemeClr val="tx1"/>
                </a:solidFill>
                <a:latin typeface="+mn-lt"/>
              </a:rPr>
              <a:t>Dentogingivální</a:t>
            </a:r>
            <a:endParaRPr lang="cs-CZ" altLang="cs-CZ" sz="2400" dirty="0">
              <a:solidFill>
                <a:schemeClr val="tx1"/>
              </a:solidFill>
              <a:latin typeface="+mn-lt"/>
            </a:endParaRPr>
          </a:p>
          <a:p>
            <a:pPr eaLnBrk="1" hangingPunct="1"/>
            <a:endParaRPr lang="cs-CZ" altLang="cs-CZ" sz="2400" dirty="0">
              <a:solidFill>
                <a:schemeClr val="tx1"/>
              </a:solidFill>
              <a:latin typeface="+mn-lt"/>
            </a:endParaRPr>
          </a:p>
          <a:p>
            <a:pPr eaLnBrk="1" hangingPunct="1"/>
            <a:endParaRPr lang="cs-CZ" altLang="cs-CZ" sz="2400" dirty="0">
              <a:solidFill>
                <a:schemeClr val="tx1"/>
              </a:solidFill>
              <a:latin typeface="+mn-lt"/>
            </a:endParaRPr>
          </a:p>
          <a:p>
            <a:pPr eaLnBrk="1" hangingPunct="1"/>
            <a:r>
              <a:rPr lang="cs-CZ" altLang="cs-CZ" sz="2400" dirty="0" err="1">
                <a:solidFill>
                  <a:schemeClr val="tx1"/>
                </a:solidFill>
                <a:latin typeface="+mn-lt"/>
              </a:rPr>
              <a:t>Dentoperiostální</a:t>
            </a:r>
            <a:endParaRPr lang="cs-CZ" altLang="cs-CZ" sz="2400" dirty="0">
              <a:solidFill>
                <a:schemeClr val="tx1"/>
              </a:solidFill>
              <a:latin typeface="+mn-lt"/>
            </a:endParaRPr>
          </a:p>
          <a:p>
            <a:pPr eaLnBrk="1" hangingPunct="1"/>
            <a:endParaRPr lang="cs-CZ" altLang="cs-CZ" sz="2400" dirty="0">
              <a:solidFill>
                <a:srgbClr val="FFFFFF"/>
              </a:solidFill>
              <a:latin typeface="+mn-lt"/>
            </a:endParaRPr>
          </a:p>
          <a:p>
            <a:pPr eaLnBrk="1" hangingPunct="1"/>
            <a:endParaRPr lang="en-GB" altLang="cs-CZ" sz="4000" dirty="0">
              <a:latin typeface="+mn-lt"/>
            </a:endParaRP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B6018E7B-532D-4253-A9B5-C34004035287}"/>
              </a:ext>
            </a:extLst>
          </p:cNvPr>
          <p:cNvCxnSpPr>
            <a:cxnSpLocks/>
          </p:cNvCxnSpPr>
          <p:nvPr/>
        </p:nvCxnSpPr>
        <p:spPr>
          <a:xfrm flipV="1">
            <a:off x="2580640" y="2936240"/>
            <a:ext cx="5821680" cy="10160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AFDAEC30-AA60-4CA4-B862-4AE905719789}"/>
              </a:ext>
            </a:extLst>
          </p:cNvPr>
          <p:cNvCxnSpPr>
            <a:cxnSpLocks/>
          </p:cNvCxnSpPr>
          <p:nvPr/>
        </p:nvCxnSpPr>
        <p:spPr>
          <a:xfrm flipV="1">
            <a:off x="2693773" y="4084320"/>
            <a:ext cx="4062627" cy="8128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98635" y="812800"/>
            <a:ext cx="4812505" cy="521208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cs-CZ" sz="1900" b="1" dirty="0" err="1"/>
              <a:t>Mesiodistálně</a:t>
            </a:r>
            <a:r>
              <a:rPr lang="cs-CZ" sz="1900" b="1" dirty="0"/>
              <a:t> nad </a:t>
            </a:r>
            <a:r>
              <a:rPr lang="cs-CZ" sz="1900" b="1" dirty="0" err="1"/>
              <a:t>interalveolárními</a:t>
            </a:r>
            <a:r>
              <a:rPr lang="cs-CZ" sz="1900" b="1" dirty="0"/>
              <a:t> septy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cs-CZ" sz="1900" dirty="0"/>
              <a:t>Zpevňují lineární seřazení zubů v oblouku a tvoří podklad pro interdentální papily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cs-CZ" sz="1900" dirty="0"/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cs-CZ" sz="1900" b="1" dirty="0"/>
              <a:t>Modelují tvar hřebenů </a:t>
            </a:r>
            <a:r>
              <a:rPr lang="cs-CZ" sz="1900" b="1" dirty="0" err="1"/>
              <a:t>interalveolárních</a:t>
            </a:r>
            <a:r>
              <a:rPr lang="cs-CZ" sz="1900" b="1" dirty="0"/>
              <a:t> sept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cs-CZ" sz="1900" dirty="0"/>
              <a:t>Konfigurace na </a:t>
            </a:r>
            <a:r>
              <a:rPr lang="cs-CZ" sz="1900" dirty="0" err="1"/>
              <a:t>rtg</a:t>
            </a:r>
            <a:r>
              <a:rPr lang="cs-CZ" sz="1900" dirty="0"/>
              <a:t> snímcích (při inklinaci sešikmení septa a deprese)</a:t>
            </a:r>
            <a:endParaRPr lang="cs-CZ" sz="1900" dirty="0"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cs-CZ" sz="2000" b="1" dirty="0">
              <a:cs typeface="Times New Roman" pitchFamily="18" charset="0"/>
            </a:endParaRPr>
          </a:p>
        </p:txBody>
      </p:sp>
      <p:pic>
        <p:nvPicPr>
          <p:cNvPr id="31747" name="Picture 3" descr="transseptáln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3"/>
          <a:stretch>
            <a:fillRect/>
          </a:stretch>
        </p:blipFill>
        <p:spPr bwMode="auto">
          <a:xfrm>
            <a:off x="7679373" y="2243137"/>
            <a:ext cx="641350" cy="6381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5" descr="InterdentL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861" y="661987"/>
            <a:ext cx="4170363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2" descr="Imag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57" b="1549"/>
          <a:stretch>
            <a:fillRect/>
          </a:stretch>
        </p:blipFill>
        <p:spPr bwMode="auto">
          <a:xfrm>
            <a:off x="9328786" y="1368425"/>
            <a:ext cx="267652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ovací šipka 6"/>
          <p:cNvCxnSpPr>
            <a:cxnSpLocks noChangeShapeType="1"/>
          </p:cNvCxnSpPr>
          <p:nvPr/>
        </p:nvCxnSpPr>
        <p:spPr bwMode="auto">
          <a:xfrm flipH="1">
            <a:off x="8106411" y="925512"/>
            <a:ext cx="1077913" cy="1235075"/>
          </a:xfrm>
          <a:prstGeom prst="straightConnector1">
            <a:avLst/>
          </a:prstGeom>
          <a:noFill/>
          <a:ln w="76200" algn="ctr">
            <a:solidFill>
              <a:srgbClr val="326496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</p:cxnSp>
      <p:cxnSp>
        <p:nvCxnSpPr>
          <p:cNvPr id="2" name="Přímá spojovací šipka 6"/>
          <p:cNvCxnSpPr>
            <a:cxnSpLocks noChangeShapeType="1"/>
          </p:cNvCxnSpPr>
          <p:nvPr/>
        </p:nvCxnSpPr>
        <p:spPr bwMode="auto">
          <a:xfrm flipH="1">
            <a:off x="10482898" y="925512"/>
            <a:ext cx="1077912" cy="1235075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</p:cxnSp>
      <p:pic>
        <p:nvPicPr>
          <p:cNvPr id="6146" name="Picture 2" descr="11. Periodontium: Periodontal ligament | Pocket Dentistry">
            <a:extLst>
              <a:ext uri="{FF2B5EF4-FFF2-40B4-BE49-F238E27FC236}">
                <a16:creationId xmlns:a16="http://schemas.microsoft.com/office/drawing/2014/main" id="{AC53D7D1-A2EE-4D0A-B786-438B62FAC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8" y="3560762"/>
            <a:ext cx="55816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CCBD045-DF74-4A20-B8E6-29781C439571}"/>
              </a:ext>
            </a:extLst>
          </p:cNvPr>
          <p:cNvSpPr txBox="1"/>
          <p:nvPr/>
        </p:nvSpPr>
        <p:spPr>
          <a:xfrm>
            <a:off x="1989138" y="160893"/>
            <a:ext cx="8493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  <a:defRPr/>
            </a:pPr>
            <a:r>
              <a:rPr lang="cs-CZ" sz="2400" b="1" dirty="0" err="1"/>
              <a:t>Transseptální</a:t>
            </a:r>
            <a:r>
              <a:rPr lang="cs-CZ" sz="2400" b="1" dirty="0"/>
              <a:t> vlákna </a:t>
            </a:r>
            <a:r>
              <a:rPr lang="cs-CZ" sz="2400" dirty="0"/>
              <a:t>- </a:t>
            </a:r>
            <a:r>
              <a:rPr lang="cs-CZ" sz="2400" b="1" dirty="0"/>
              <a:t>spojují krčky sousedních zubů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15888"/>
            <a:ext cx="9144000" cy="1320800"/>
          </a:xfrm>
        </p:spPr>
        <p:txBody>
          <a:bodyPr/>
          <a:lstStyle/>
          <a:p>
            <a:pPr eaLnBrk="1" hangingPunct="1"/>
            <a:r>
              <a:rPr lang="cs-CZ" altLang="cs-CZ" sz="3200" b="1">
                <a:latin typeface="+mn-lt"/>
              </a:rPr>
              <a:t>Praktikum 3	               OHE_jarní období</a:t>
            </a:r>
            <a:endParaRPr lang="en-GB" altLang="cs-CZ" sz="3200" b="1">
              <a:latin typeface="+mn-lt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9" y="1268413"/>
            <a:ext cx="8785225" cy="5256212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  <a:buSzTx/>
              <a:buFont typeface="Wingdings" panose="05000000000000000000" pitchFamily="2" charset="2"/>
              <a:buNone/>
            </a:pPr>
            <a:r>
              <a:rPr lang="cs-CZ" altLang="cs-CZ" sz="2000" b="1" dirty="0"/>
              <a:t>Test</a:t>
            </a:r>
          </a:p>
          <a:p>
            <a:pPr>
              <a:lnSpc>
                <a:spcPct val="80000"/>
              </a:lnSpc>
              <a:spcBef>
                <a:spcPct val="0"/>
              </a:spcBef>
              <a:buSzTx/>
              <a:buFont typeface="Wingdings" panose="05000000000000000000" pitchFamily="2" charset="2"/>
              <a:buNone/>
            </a:pPr>
            <a:r>
              <a:rPr lang="cs-CZ" altLang="cs-CZ" sz="2000" b="1" dirty="0"/>
              <a:t>-----------------------------------------------------------------</a:t>
            </a:r>
          </a:p>
          <a:p>
            <a:pPr>
              <a:lnSpc>
                <a:spcPct val="80000"/>
              </a:lnSpc>
              <a:spcBef>
                <a:spcPct val="0"/>
              </a:spcBef>
              <a:buSzTx/>
              <a:buFont typeface="Wingdings" panose="05000000000000000000" pitchFamily="2" charset="2"/>
              <a:buNone/>
            </a:pPr>
            <a:r>
              <a:rPr lang="cs-CZ" altLang="cs-CZ" sz="2000" b="1" dirty="0" err="1"/>
              <a:t>Waldeyerův</a:t>
            </a:r>
            <a:r>
              <a:rPr lang="cs-CZ" altLang="cs-CZ" sz="2000" b="1" dirty="0"/>
              <a:t> mízní okruh - mikroskopování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 dirty="0"/>
              <a:t>- </a:t>
            </a:r>
            <a:r>
              <a:rPr lang="cs-CZ" altLang="cs-CZ" sz="2000" b="1" dirty="0" err="1"/>
              <a:t>tonsilla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lingualis</a:t>
            </a:r>
            <a:r>
              <a:rPr lang="cs-CZ" altLang="cs-CZ" sz="2000" b="1" dirty="0"/>
              <a:t> (4)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 dirty="0"/>
              <a:t>- </a:t>
            </a:r>
            <a:r>
              <a:rPr lang="cs-CZ" altLang="cs-CZ" sz="2000" b="1" dirty="0" err="1"/>
              <a:t>tonsilla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palatina</a:t>
            </a:r>
            <a:r>
              <a:rPr lang="cs-CZ" altLang="cs-CZ" sz="2000" b="1" dirty="0"/>
              <a:t> (6)	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 dirty="0"/>
              <a:t>Řez odvápněným zubem - mikroskopování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 dirty="0"/>
              <a:t>- z</a:t>
            </a:r>
            <a:r>
              <a:rPr lang="en-GB" altLang="cs-CZ" sz="2000" b="1" dirty="0" err="1"/>
              <a:t>ub</a:t>
            </a:r>
            <a:r>
              <a:rPr lang="cs-CZ" altLang="cs-CZ" sz="2000" b="1" dirty="0"/>
              <a:t> (7)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000" b="1" dirty="0"/>
          </a:p>
          <a:p>
            <a:pPr>
              <a:lnSpc>
                <a:spcPct val="80000"/>
              </a:lnSpc>
              <a:spcBef>
                <a:spcPct val="0"/>
              </a:spcBef>
              <a:buSzTx/>
              <a:buFont typeface="Wingdings" panose="05000000000000000000" pitchFamily="2" charset="2"/>
              <a:buNone/>
            </a:pPr>
            <a:r>
              <a:rPr lang="cs-CZ" altLang="cs-CZ" sz="2400" b="1" dirty="0"/>
              <a:t>-------------------------------------------------------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 dirty="0"/>
              <a:t>Přehled: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000" b="1" dirty="0"/>
          </a:p>
          <a:p>
            <a:pPr>
              <a:lnSpc>
                <a:spcPct val="80000"/>
              </a:lnSpc>
              <a:spcBef>
                <a:spcPct val="0"/>
              </a:spcBef>
              <a:buSzTx/>
              <a:buFont typeface="Wingdings" panose="05000000000000000000" pitchFamily="2" charset="2"/>
              <a:buBlip>
                <a:blip r:embed="rId2"/>
              </a:buBlip>
            </a:pPr>
            <a:r>
              <a:rPr lang="en-GB" altLang="cs-CZ" sz="2000" b="1" dirty="0" err="1"/>
              <a:t>Mikroskopická</a:t>
            </a:r>
            <a:r>
              <a:rPr lang="en-GB" altLang="cs-CZ" sz="2000" b="1" dirty="0"/>
              <a:t> </a:t>
            </a:r>
            <a:r>
              <a:rPr lang="en-GB" altLang="cs-CZ" sz="2000" b="1" dirty="0" err="1"/>
              <a:t>stavba</a:t>
            </a:r>
            <a:r>
              <a:rPr lang="en-GB" altLang="cs-CZ" sz="2000" b="1" dirty="0"/>
              <a:t> </a:t>
            </a:r>
            <a:r>
              <a:rPr lang="en-GB" altLang="cs-CZ" sz="2000" b="1" dirty="0" err="1"/>
              <a:t>periodon</a:t>
            </a:r>
            <a:r>
              <a:rPr lang="cs-CZ" altLang="cs-CZ" sz="2000" b="1" dirty="0"/>
              <a:t>c</a:t>
            </a:r>
            <a:r>
              <a:rPr lang="en-GB" altLang="cs-CZ" sz="2000" b="1" dirty="0" err="1"/>
              <a:t>ia</a:t>
            </a:r>
            <a:r>
              <a:rPr lang="en-GB" altLang="cs-CZ" sz="2000" b="1" dirty="0"/>
              <a:t>, </a:t>
            </a:r>
            <a:r>
              <a:rPr lang="en-GB" altLang="cs-CZ" sz="2000" b="1" dirty="0" err="1"/>
              <a:t>jeho</a:t>
            </a:r>
            <a:r>
              <a:rPr lang="en-GB" altLang="cs-CZ" sz="2000" b="1" dirty="0"/>
              <a:t> </a:t>
            </a:r>
            <a:r>
              <a:rPr lang="en-GB" altLang="cs-CZ" sz="2000" b="1" dirty="0" err="1"/>
              <a:t>funkce</a:t>
            </a:r>
            <a:r>
              <a:rPr lang="en-GB" altLang="cs-CZ" sz="2000" b="1" dirty="0"/>
              <a:t> a </a:t>
            </a:r>
            <a:r>
              <a:rPr lang="en-GB" altLang="cs-CZ" sz="2000" b="1" dirty="0" err="1"/>
              <a:t>klinický</a:t>
            </a:r>
            <a:r>
              <a:rPr lang="en-GB" altLang="cs-CZ" sz="2000" b="1" dirty="0"/>
              <a:t> </a:t>
            </a:r>
            <a:r>
              <a:rPr lang="en-GB" altLang="cs-CZ" sz="2000" b="1" dirty="0" err="1"/>
              <a:t>význam</a:t>
            </a:r>
            <a:r>
              <a:rPr lang="cs-CZ" altLang="cs-CZ" sz="2000" b="1" dirty="0"/>
              <a:t> </a:t>
            </a:r>
          </a:p>
          <a:p>
            <a:pPr>
              <a:lnSpc>
                <a:spcPct val="80000"/>
              </a:lnSpc>
              <a:spcBef>
                <a:spcPct val="0"/>
              </a:spcBef>
              <a:buSzTx/>
              <a:buFont typeface="Wingdings" panose="05000000000000000000" pitchFamily="2" charset="2"/>
              <a:buNone/>
            </a:pPr>
            <a:endParaRPr lang="cs-CZ" altLang="cs-CZ" sz="2000" b="1" dirty="0"/>
          </a:p>
          <a:p>
            <a:pPr>
              <a:lnSpc>
                <a:spcPct val="80000"/>
              </a:lnSpc>
              <a:spcBef>
                <a:spcPct val="0"/>
              </a:spcBef>
              <a:buSzTx/>
              <a:buFont typeface="Wingdings" panose="05000000000000000000" pitchFamily="2" charset="2"/>
              <a:buBlip>
                <a:blip r:embed="rId2"/>
              </a:buBlip>
            </a:pPr>
            <a:r>
              <a:rPr lang="en-GB" altLang="cs-CZ" sz="2000" b="1" dirty="0"/>
              <a:t>Gingiva, sulcus </a:t>
            </a:r>
            <a:r>
              <a:rPr lang="en-GB" altLang="cs-CZ" sz="2000" b="1" dirty="0" err="1"/>
              <a:t>gingivalis</a:t>
            </a:r>
            <a:r>
              <a:rPr lang="en-GB" altLang="cs-CZ" sz="2000" b="1" dirty="0"/>
              <a:t>, </a:t>
            </a:r>
            <a:r>
              <a:rPr lang="en-GB" altLang="cs-CZ" sz="2000" b="1" dirty="0" err="1"/>
              <a:t>epitelový</a:t>
            </a:r>
            <a:r>
              <a:rPr lang="en-GB" altLang="cs-CZ" sz="2000" b="1" dirty="0"/>
              <a:t> </a:t>
            </a:r>
            <a:r>
              <a:rPr lang="en-GB" altLang="cs-CZ" sz="2000" b="1" dirty="0" err="1"/>
              <a:t>úpon</a:t>
            </a:r>
            <a:r>
              <a:rPr lang="cs-CZ" altLang="cs-CZ" sz="2000" b="1" dirty="0"/>
              <a:t>. Gingivální recese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"/>
          <a:stretch>
            <a:fillRect/>
          </a:stretch>
        </p:blipFill>
        <p:spPr bwMode="auto">
          <a:xfrm>
            <a:off x="6700203" y="339408"/>
            <a:ext cx="420370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Figure_09-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4" y="166687"/>
            <a:ext cx="4948238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 descr="Figure_1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" y="3154362"/>
            <a:ext cx="5272088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68961" y="814944"/>
            <a:ext cx="9785350" cy="144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1800" dirty="0"/>
              <a:t>Mezi kořenem a </a:t>
            </a:r>
            <a:r>
              <a:rPr lang="cs-CZ" altLang="cs-CZ" sz="1800" dirty="0" err="1"/>
              <a:t>kribriformní</a:t>
            </a:r>
            <a:r>
              <a:rPr lang="cs-CZ" altLang="cs-CZ" sz="1800" dirty="0"/>
              <a:t> ploténkou zubního lůžka (os </a:t>
            </a:r>
            <a:r>
              <a:rPr lang="cs-CZ" altLang="cs-CZ" sz="1800" dirty="0" err="1"/>
              <a:t>alveolare</a:t>
            </a:r>
            <a:r>
              <a:rPr lang="cs-CZ" altLang="cs-CZ" sz="1800" dirty="0"/>
              <a:t>)</a:t>
            </a:r>
          </a:p>
          <a:p>
            <a:pPr marL="0" indent="0">
              <a:buNone/>
            </a:pPr>
            <a:r>
              <a:rPr lang="cs-CZ" altLang="cs-CZ" sz="1800" dirty="0"/>
              <a:t>Jsou nejpočetnější</a:t>
            </a:r>
          </a:p>
          <a:p>
            <a:pPr marL="0" indent="0">
              <a:buNone/>
            </a:pPr>
            <a:r>
              <a:rPr lang="cs-CZ" altLang="cs-CZ" sz="1800" b="1" u="sng" dirty="0"/>
              <a:t>Hřebenová</a:t>
            </a:r>
            <a:r>
              <a:rPr lang="cs-CZ" altLang="cs-CZ" sz="1800" b="1" dirty="0"/>
              <a:t>, </a:t>
            </a:r>
            <a:r>
              <a:rPr lang="cs-CZ" altLang="cs-CZ" sz="1800" b="1" u="sng" dirty="0"/>
              <a:t>horizontální</a:t>
            </a:r>
            <a:r>
              <a:rPr lang="cs-CZ" altLang="cs-CZ" sz="1800" b="1" dirty="0"/>
              <a:t>, </a:t>
            </a:r>
            <a:r>
              <a:rPr lang="cs-CZ" altLang="cs-CZ" sz="1800" b="1" u="sng" dirty="0"/>
              <a:t>šikmá</a:t>
            </a:r>
            <a:r>
              <a:rPr lang="cs-CZ" altLang="cs-CZ" sz="1800" b="1" dirty="0"/>
              <a:t>, </a:t>
            </a:r>
            <a:r>
              <a:rPr lang="cs-CZ" altLang="cs-CZ" sz="1800" b="1" u="sng" dirty="0"/>
              <a:t>apikální</a:t>
            </a:r>
            <a:r>
              <a:rPr lang="cs-CZ" altLang="cs-CZ" sz="1800" b="1" dirty="0"/>
              <a:t> a </a:t>
            </a:r>
            <a:r>
              <a:rPr lang="cs-CZ" altLang="cs-CZ" sz="1800" b="1" u="sng" dirty="0" err="1"/>
              <a:t>interradikulární</a:t>
            </a:r>
            <a:endParaRPr lang="cs-CZ" altLang="cs-CZ" sz="1800" b="1" u="sng" dirty="0"/>
          </a:p>
        </p:txBody>
      </p:sp>
      <p:pic>
        <p:nvPicPr>
          <p:cNvPr id="34819" name="Picture 3" descr="alveolárnívlákna ko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659" y="1859437"/>
            <a:ext cx="41529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mponents of the periodontium. Different types of principal fiber... |  Download Scientific Diagram">
            <a:extLst>
              <a:ext uri="{FF2B5EF4-FFF2-40B4-BE49-F238E27FC236}">
                <a16:creationId xmlns:a16="http://schemas.microsoft.com/office/drawing/2014/main" id="{F2C3C992-8802-4533-9F91-BE6632684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8" y="2390359"/>
            <a:ext cx="6378892" cy="42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A710EDD-BA8F-483C-A9E0-58F9FCFE5F95}"/>
              </a:ext>
            </a:extLst>
          </p:cNvPr>
          <p:cNvSpPr txBox="1"/>
          <p:nvPr/>
        </p:nvSpPr>
        <p:spPr>
          <a:xfrm>
            <a:off x="1305560" y="138961"/>
            <a:ext cx="9987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cs-CZ" altLang="cs-CZ" sz="2400" b="1" dirty="0"/>
              <a:t>Alveolární vlákna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8" y="49214"/>
            <a:ext cx="4545012" cy="680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479394" y="751344"/>
            <a:ext cx="5228948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/>
            <a:endParaRPr lang="cs-CZ" altLang="cs-CZ" sz="2000" dirty="0">
              <a:solidFill>
                <a:schemeClr val="tx1"/>
              </a:solidFill>
              <a:latin typeface="+mn-lt"/>
            </a:endParaRPr>
          </a:p>
          <a:p>
            <a:pPr algn="just" eaLnBrk="1" hangingPunct="1"/>
            <a:endParaRPr lang="cs-CZ" altLang="cs-CZ" sz="2000" dirty="0">
              <a:solidFill>
                <a:schemeClr val="tx1"/>
              </a:solidFill>
              <a:latin typeface="+mn-lt"/>
            </a:endParaRPr>
          </a:p>
          <a:p>
            <a:pPr algn="just" eaLnBrk="1" hangingPunct="1"/>
            <a:r>
              <a:rPr lang="cs-CZ" altLang="cs-CZ" sz="2000" u="sng" dirty="0">
                <a:solidFill>
                  <a:schemeClr val="tx1"/>
                </a:solidFill>
                <a:latin typeface="+mn-lt"/>
              </a:rPr>
              <a:t>H</a:t>
            </a:r>
            <a:r>
              <a:rPr lang="en-GB" altLang="cs-CZ" sz="2000" u="sng" dirty="0" err="1">
                <a:solidFill>
                  <a:schemeClr val="tx1"/>
                </a:solidFill>
                <a:latin typeface="+mn-lt"/>
              </a:rPr>
              <a:t>řebenová</a:t>
            </a:r>
            <a:r>
              <a:rPr lang="en-GB" altLang="cs-CZ" sz="2000" u="sng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– od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zubního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krčku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k 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periostu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interalveolárního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septa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nebo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k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periostu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koronálního okraje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zubního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lůžka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algn="just" eaLnBrk="1" hangingPunct="1"/>
            <a:endParaRPr lang="en-GB" altLang="cs-CZ" sz="200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Funkce: 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Z</a:t>
            </a:r>
            <a:r>
              <a:rPr lang="en-GB" altLang="cs-CZ" sz="2000" dirty="0" err="1">
                <a:solidFill>
                  <a:schemeClr val="tx1"/>
                </a:solidFill>
                <a:latin typeface="+mn-lt"/>
              </a:rPr>
              <a:t>abraňují</a:t>
            </a:r>
            <a:r>
              <a:rPr lang="en-GB" altLang="cs-CZ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dirty="0" err="1">
                <a:solidFill>
                  <a:schemeClr val="tx1"/>
                </a:solidFill>
                <a:latin typeface="+mn-lt"/>
              </a:rPr>
              <a:t>vylézání</a:t>
            </a:r>
            <a:r>
              <a:rPr lang="en-GB" altLang="cs-CZ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dirty="0" err="1">
                <a:solidFill>
                  <a:schemeClr val="tx1"/>
                </a:solidFill>
                <a:latin typeface="+mn-lt"/>
              </a:rPr>
              <a:t>zubu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(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někdy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chybějí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)</a:t>
            </a:r>
            <a:endParaRPr lang="en-GB" altLang="cs-CZ" sz="20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 algn="just"/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 </a:t>
            </a:r>
            <a:endParaRPr lang="en-GB" altLang="cs-CZ" sz="20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 algn="just"/>
            <a:endParaRPr lang="cs-CZ" altLang="cs-CZ" sz="2000" b="0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cs-CZ" altLang="cs-CZ" sz="2000" b="0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cs-CZ" altLang="cs-CZ" sz="2000" b="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cs-CZ" altLang="cs-CZ" sz="2000" u="sng" dirty="0">
                <a:solidFill>
                  <a:schemeClr val="tx1"/>
                </a:solidFill>
                <a:latin typeface="+mn-lt"/>
              </a:rPr>
              <a:t>H</a:t>
            </a:r>
            <a:r>
              <a:rPr lang="en-GB" altLang="cs-CZ" sz="2000" u="sng" dirty="0" err="1">
                <a:solidFill>
                  <a:schemeClr val="tx1"/>
                </a:solidFill>
                <a:latin typeface="+mn-lt"/>
              </a:rPr>
              <a:t>orizontální</a:t>
            </a:r>
            <a:r>
              <a:rPr lang="en-GB" altLang="cs-CZ" sz="2000" u="sng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- v 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koronální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třetině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kořene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a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zubního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lů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ž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ka</a:t>
            </a:r>
            <a:endParaRPr lang="cs-CZ" altLang="cs-CZ" sz="2000" b="0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cs-CZ" altLang="cs-CZ" sz="2000" b="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cs-CZ" altLang="cs-CZ" sz="2000" b="0" dirty="0" err="1">
                <a:solidFill>
                  <a:schemeClr val="tx1"/>
                </a:solidFill>
                <a:latin typeface="+mn-lt"/>
              </a:rPr>
              <a:t>Js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ou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postavena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u="sng" dirty="0" err="1">
                <a:solidFill>
                  <a:schemeClr val="tx1"/>
                </a:solidFill>
                <a:latin typeface="+mn-lt"/>
              </a:rPr>
              <a:t>kolmo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k 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podélné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ose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zubu</a:t>
            </a:r>
            <a:endParaRPr lang="cs-CZ" altLang="cs-CZ" sz="2000" b="0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en-GB" altLang="cs-CZ" sz="2000" b="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Funkce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- 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B</a:t>
            </a:r>
            <a:r>
              <a:rPr lang="en-GB" altLang="cs-CZ" sz="2000" dirty="0" err="1">
                <a:solidFill>
                  <a:schemeClr val="tx1"/>
                </a:solidFill>
                <a:latin typeface="+mn-lt"/>
              </a:rPr>
              <a:t>rání</a:t>
            </a:r>
            <a:r>
              <a:rPr lang="en-GB" altLang="cs-CZ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dirty="0" err="1">
                <a:solidFill>
                  <a:schemeClr val="tx1"/>
                </a:solidFill>
                <a:latin typeface="+mn-lt"/>
              </a:rPr>
              <a:t>laterálním</a:t>
            </a:r>
            <a:r>
              <a:rPr lang="en-GB" altLang="cs-CZ" sz="2000" dirty="0">
                <a:solidFill>
                  <a:schemeClr val="tx1"/>
                </a:solidFill>
                <a:latin typeface="+mn-lt"/>
              </a:rPr>
              <a:t> (</a:t>
            </a:r>
            <a:r>
              <a:rPr lang="en-GB" altLang="cs-CZ" sz="2000" dirty="0" err="1">
                <a:solidFill>
                  <a:schemeClr val="tx1"/>
                </a:solidFill>
                <a:latin typeface="+mn-lt"/>
              </a:rPr>
              <a:t>horizontální</a:t>
            </a:r>
            <a:r>
              <a:rPr lang="en-GB" altLang="cs-CZ" sz="2000" dirty="0">
                <a:solidFill>
                  <a:schemeClr val="tx1"/>
                </a:solidFill>
                <a:latin typeface="+mn-lt"/>
              </a:rPr>
              <a:t>) </a:t>
            </a:r>
            <a:r>
              <a:rPr lang="en-GB" altLang="cs-CZ" sz="2000" dirty="0" err="1">
                <a:solidFill>
                  <a:schemeClr val="tx1"/>
                </a:solidFill>
                <a:latin typeface="+mn-lt"/>
              </a:rPr>
              <a:t>pohybům</a:t>
            </a:r>
            <a:r>
              <a:rPr lang="en-GB" altLang="cs-CZ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dirty="0" err="1">
                <a:solidFill>
                  <a:schemeClr val="tx1"/>
                </a:solidFill>
                <a:latin typeface="+mn-lt"/>
              </a:rPr>
              <a:t>zubů</a:t>
            </a:r>
            <a:endParaRPr lang="en-GB" altLang="cs-CZ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 algn="just"/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 </a:t>
            </a:r>
            <a:endParaRPr lang="en-GB" altLang="cs-CZ" sz="20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 algn="just"/>
            <a:endParaRPr lang="en-GB" altLang="cs-CZ" sz="20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84A891F-A8D5-43B0-A794-7FEB1C894E73}"/>
              </a:ext>
            </a:extLst>
          </p:cNvPr>
          <p:cNvSpPr txBox="1"/>
          <p:nvPr/>
        </p:nvSpPr>
        <p:spPr>
          <a:xfrm>
            <a:off x="1328420" y="362481"/>
            <a:ext cx="3794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cs-CZ" altLang="cs-CZ" sz="2400" b="1" dirty="0"/>
              <a:t>Alveolární vlákna </a:t>
            </a:r>
          </a:p>
        </p:txBody>
      </p:sp>
      <p:pic>
        <p:nvPicPr>
          <p:cNvPr id="5" name="Picture 4" descr="Components of the periodontium. Different types of principal fiber... |  Download Scientific Diagram">
            <a:extLst>
              <a:ext uri="{FF2B5EF4-FFF2-40B4-BE49-F238E27FC236}">
                <a16:creationId xmlns:a16="http://schemas.microsoft.com/office/drawing/2014/main" id="{05ECCEA5-C01B-4630-BA67-3AEAEB6D8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846" y="4506030"/>
            <a:ext cx="3228168" cy="21457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0093" y="451112"/>
            <a:ext cx="4210050" cy="5410200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cs-CZ" sz="2000" b="1" u="sng" dirty="0"/>
              <a:t>Šikmá</a:t>
            </a:r>
            <a:r>
              <a:rPr lang="cs-CZ" sz="2000" b="1" dirty="0"/>
              <a:t> </a:t>
            </a:r>
            <a:r>
              <a:rPr lang="cs-CZ" sz="2000" dirty="0"/>
              <a:t>- vyplňují střední a apikální třetinu lůžka</a:t>
            </a:r>
          </a:p>
          <a:p>
            <a:pPr marL="0" indent="0" algn="just">
              <a:buNone/>
              <a:defRPr/>
            </a:pPr>
            <a:endParaRPr lang="cs-CZ" sz="2000" dirty="0"/>
          </a:p>
          <a:p>
            <a:pPr marL="0" indent="0" algn="just">
              <a:buNone/>
              <a:defRPr/>
            </a:pPr>
            <a:r>
              <a:rPr lang="cs-CZ" sz="2000" dirty="0"/>
              <a:t>Diagonální průběh – úpony na cementu leží více apikálně než inzerce v </a:t>
            </a:r>
            <a:r>
              <a:rPr lang="cs-CZ" sz="2000" dirty="0" err="1"/>
              <a:t>kribriformní</a:t>
            </a:r>
            <a:r>
              <a:rPr lang="cs-CZ" sz="2000" dirty="0"/>
              <a:t> ploténce</a:t>
            </a:r>
          </a:p>
          <a:p>
            <a:pPr marL="0" indent="0" algn="just">
              <a:buNone/>
              <a:defRPr/>
            </a:pPr>
            <a:endParaRPr lang="cs-CZ" sz="2000" dirty="0"/>
          </a:p>
          <a:p>
            <a:pPr marL="0" indent="0" algn="just">
              <a:buNone/>
              <a:defRPr/>
            </a:pPr>
            <a:r>
              <a:rPr lang="cs-CZ" sz="2000" dirty="0"/>
              <a:t>Funkce - </a:t>
            </a:r>
            <a:r>
              <a:rPr lang="cs-CZ" sz="2000" b="1" dirty="0"/>
              <a:t>Brání vtlačování kořene do lůžka</a:t>
            </a:r>
          </a:p>
          <a:p>
            <a:pPr marL="0" indent="0" algn="just">
              <a:buNone/>
              <a:defRPr/>
            </a:pPr>
            <a:r>
              <a:rPr lang="cs-CZ" sz="2000" b="1" dirty="0"/>
              <a:t>     </a:t>
            </a:r>
            <a:r>
              <a:rPr lang="cs-CZ" sz="2000" dirty="0"/>
              <a:t> </a:t>
            </a:r>
            <a:endParaRPr lang="cs-CZ" sz="2000" dirty="0">
              <a:cs typeface="Times New Roman" pitchFamily="18" charset="0"/>
            </a:endParaRPr>
          </a:p>
          <a:p>
            <a:pPr marL="0" indent="0" algn="just">
              <a:buNone/>
              <a:defRPr/>
            </a:pPr>
            <a:endParaRPr lang="cs-CZ" sz="2000" b="1" dirty="0">
              <a:cs typeface="Times New Roman" pitchFamily="18" charset="0"/>
            </a:endParaRPr>
          </a:p>
          <a:p>
            <a:pPr marL="0" indent="0" algn="just">
              <a:buNone/>
              <a:defRPr/>
            </a:pPr>
            <a:endParaRPr lang="cs-CZ" sz="2000" b="1" dirty="0">
              <a:cs typeface="Times New Roman" pitchFamily="18" charset="0"/>
            </a:endParaRPr>
          </a:p>
        </p:txBody>
      </p:sp>
      <p:pic>
        <p:nvPicPr>
          <p:cNvPr id="36867" name="Picture 3" descr="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"/>
          <a:stretch>
            <a:fillRect/>
          </a:stretch>
        </p:blipFill>
        <p:spPr bwMode="auto">
          <a:xfrm>
            <a:off x="5263720" y="79375"/>
            <a:ext cx="4721225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Line 8"/>
          <p:cNvSpPr>
            <a:spLocks noChangeShapeType="1"/>
          </p:cNvSpPr>
          <p:nvPr/>
        </p:nvSpPr>
        <p:spPr bwMode="auto">
          <a:xfrm>
            <a:off x="6787719" y="2433638"/>
            <a:ext cx="1009650" cy="6477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69" name="Line 8"/>
          <p:cNvSpPr>
            <a:spLocks noChangeShapeType="1"/>
          </p:cNvSpPr>
          <p:nvPr/>
        </p:nvSpPr>
        <p:spPr bwMode="auto">
          <a:xfrm>
            <a:off x="6930594" y="3586163"/>
            <a:ext cx="1009650" cy="6477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6" name="Picture 4" descr="Components of the periodontium. Different types of principal fiber... |  Download Scientific Diagram">
            <a:extLst>
              <a:ext uri="{FF2B5EF4-FFF2-40B4-BE49-F238E27FC236}">
                <a16:creationId xmlns:a16="http://schemas.microsoft.com/office/drawing/2014/main" id="{31AD89C7-D636-4FDC-836B-477BBE0D4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235" y="4497152"/>
            <a:ext cx="3228168" cy="21457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011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8" y="2962654"/>
            <a:ext cx="6096000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788988" y="682462"/>
            <a:ext cx="4874966" cy="1456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cs-CZ" sz="2000" b="1" u="sng" dirty="0"/>
              <a:t>A</a:t>
            </a:r>
            <a:r>
              <a:rPr lang="en-GB" sz="2000" b="1" u="sng" dirty="0" err="1"/>
              <a:t>pikální</a:t>
            </a:r>
            <a:r>
              <a:rPr lang="en-GB" sz="2000" b="1" u="sng" dirty="0"/>
              <a:t> </a:t>
            </a:r>
            <a:r>
              <a:rPr lang="cs-CZ" sz="2000" dirty="0"/>
              <a:t>–</a:t>
            </a:r>
            <a:r>
              <a:rPr lang="en-GB" sz="2000" dirty="0"/>
              <a:t> od </a:t>
            </a:r>
            <a:r>
              <a:rPr lang="en-GB" sz="2000" dirty="0" err="1"/>
              <a:t>apexu</a:t>
            </a:r>
            <a:r>
              <a:rPr lang="en-GB" sz="2000" dirty="0"/>
              <a:t> </a:t>
            </a:r>
            <a:r>
              <a:rPr lang="en-GB" sz="2000" dirty="0" err="1"/>
              <a:t>ke</a:t>
            </a:r>
            <a:r>
              <a:rPr lang="cs-CZ" sz="2000" dirty="0"/>
              <a:t> </a:t>
            </a:r>
            <a:r>
              <a:rPr lang="en-GB" sz="2000" dirty="0" err="1"/>
              <a:t>dnu</a:t>
            </a:r>
            <a:r>
              <a:rPr lang="en-GB" sz="2000" dirty="0"/>
              <a:t> </a:t>
            </a:r>
            <a:r>
              <a:rPr lang="en-GB" sz="2000" dirty="0" err="1"/>
              <a:t>zubního</a:t>
            </a:r>
            <a:r>
              <a:rPr lang="en-GB" sz="2000" dirty="0"/>
              <a:t> </a:t>
            </a:r>
            <a:r>
              <a:rPr lang="en-GB" sz="2000" dirty="0" err="1"/>
              <a:t>lůžka</a:t>
            </a:r>
            <a:r>
              <a:rPr lang="en-GB" sz="2000" dirty="0"/>
              <a:t> </a:t>
            </a:r>
            <a:endParaRPr lang="cs-CZ" sz="2000" dirty="0"/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cs-CZ" sz="2000" dirty="0"/>
              <a:t>R</a:t>
            </a:r>
            <a:r>
              <a:rPr lang="en-GB" sz="2000" dirty="0" err="1"/>
              <a:t>adiální</a:t>
            </a:r>
            <a:r>
              <a:rPr lang="en-GB" sz="2000" dirty="0"/>
              <a:t> </a:t>
            </a:r>
            <a:r>
              <a:rPr lang="en-GB" sz="2000" dirty="0" err="1"/>
              <a:t>průběh</a:t>
            </a:r>
            <a:endParaRPr lang="cs-CZ" sz="2000" dirty="0"/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cs-CZ" sz="2000" dirty="0"/>
              <a:t>Funkce</a:t>
            </a:r>
            <a:r>
              <a:rPr lang="en-GB" sz="2000" dirty="0"/>
              <a:t> – </a:t>
            </a:r>
            <a:r>
              <a:rPr lang="en-GB" sz="2000" b="1" dirty="0" err="1"/>
              <a:t>brání</a:t>
            </a:r>
            <a:r>
              <a:rPr lang="en-GB" sz="2000" b="1" dirty="0"/>
              <a:t> </a:t>
            </a:r>
            <a:r>
              <a:rPr lang="en-GB" sz="2000" b="1" dirty="0" err="1"/>
              <a:t>vylézání</a:t>
            </a:r>
            <a:r>
              <a:rPr lang="en-GB" sz="2000" b="1" dirty="0"/>
              <a:t> </a:t>
            </a:r>
            <a:r>
              <a:rPr lang="en-GB" sz="2000" b="1" dirty="0" err="1"/>
              <a:t>zubu</a:t>
            </a:r>
            <a:r>
              <a:rPr lang="en-GB" sz="2000" b="1" dirty="0"/>
              <a:t> z </a:t>
            </a:r>
            <a:r>
              <a:rPr lang="en-GB" sz="2000" b="1" dirty="0" err="1"/>
              <a:t>lůžka</a:t>
            </a:r>
            <a:endParaRPr lang="en-GB" sz="2000" b="1" dirty="0"/>
          </a:p>
        </p:txBody>
      </p:sp>
      <p:pic>
        <p:nvPicPr>
          <p:cNvPr id="37892" name="Picture 3" descr="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572" y="3306348"/>
            <a:ext cx="4732337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mponents of the periodontium. Different types of principal fiber... |  Download Scientific Diagram">
            <a:extLst>
              <a:ext uri="{FF2B5EF4-FFF2-40B4-BE49-F238E27FC236}">
                <a16:creationId xmlns:a16="http://schemas.microsoft.com/office/drawing/2014/main" id="{A821E8AB-5C02-451B-A190-46D0AB9E5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55" y="590977"/>
            <a:ext cx="3228168" cy="21457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6"/>
          <p:cNvSpPr>
            <a:spLocks noChangeArrowheads="1"/>
          </p:cNvSpPr>
          <p:nvPr/>
        </p:nvSpPr>
        <p:spPr bwMode="auto">
          <a:xfrm>
            <a:off x="585835" y="445066"/>
            <a:ext cx="551016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</a:pPr>
            <a:r>
              <a:rPr lang="cs-CZ" altLang="cs-CZ" sz="2000" u="sng" dirty="0">
                <a:solidFill>
                  <a:schemeClr val="tx1"/>
                </a:solidFill>
                <a:latin typeface="+mn-lt"/>
              </a:rPr>
              <a:t>I</a:t>
            </a:r>
            <a:r>
              <a:rPr lang="en-GB" altLang="cs-CZ" sz="2000" u="sng" dirty="0" err="1">
                <a:solidFill>
                  <a:schemeClr val="tx1"/>
                </a:solidFill>
                <a:latin typeface="+mn-lt"/>
              </a:rPr>
              <a:t>nterradikulární</a:t>
            </a:r>
            <a:r>
              <a:rPr lang="en-GB" altLang="cs-CZ" sz="2000" u="sng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-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dirty="0" err="1">
                <a:solidFill>
                  <a:schemeClr val="tx1"/>
                </a:solidFill>
                <a:latin typeface="+mn-lt"/>
              </a:rPr>
              <a:t>pouze</a:t>
            </a:r>
            <a:r>
              <a:rPr lang="en-GB" altLang="cs-CZ" sz="2000" dirty="0">
                <a:solidFill>
                  <a:schemeClr val="tx1"/>
                </a:solidFill>
                <a:latin typeface="+mn-lt"/>
              </a:rPr>
              <a:t> u </a:t>
            </a:r>
            <a:r>
              <a:rPr lang="en-GB" altLang="cs-CZ" sz="2000" dirty="0" err="1">
                <a:solidFill>
                  <a:schemeClr val="tx1"/>
                </a:solidFill>
                <a:latin typeface="+mn-lt"/>
              </a:rPr>
              <a:t>vícekořenových</a:t>
            </a:r>
            <a:r>
              <a:rPr lang="en-GB" altLang="cs-CZ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dirty="0" err="1">
                <a:solidFill>
                  <a:schemeClr val="tx1"/>
                </a:solidFill>
                <a:latin typeface="+mn-lt"/>
              </a:rPr>
              <a:t>zubů</a:t>
            </a:r>
            <a:endParaRPr lang="cs-CZ" altLang="cs-CZ" sz="2000" dirty="0">
              <a:solidFill>
                <a:schemeClr val="tx1"/>
              </a:solidFill>
              <a:latin typeface="+mn-lt"/>
            </a:endParaRPr>
          </a:p>
          <a:p>
            <a:pPr algn="just" eaLnBrk="1" hangingPunct="1">
              <a:spcBef>
                <a:spcPts val="600"/>
              </a:spcBef>
            </a:pP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O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dstupují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z 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místa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větvení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zubu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a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inzerují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na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vrcholu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mezikořenového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kostěného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septa</a:t>
            </a:r>
            <a:endParaRPr lang="cs-CZ" altLang="cs-CZ" sz="2000" b="0" dirty="0">
              <a:solidFill>
                <a:schemeClr val="tx1"/>
              </a:solidFill>
              <a:latin typeface="+mn-lt"/>
            </a:endParaRPr>
          </a:p>
          <a:p>
            <a:pPr algn="just" eaLnBrk="1" hangingPunct="1">
              <a:spcBef>
                <a:spcPts val="600"/>
              </a:spcBef>
            </a:pPr>
            <a:r>
              <a:rPr lang="en-GB" altLang="cs-CZ" sz="2000" dirty="0" err="1">
                <a:solidFill>
                  <a:schemeClr val="tx1"/>
                </a:solidFill>
                <a:latin typeface="+mn-lt"/>
              </a:rPr>
              <a:t>fce</a:t>
            </a:r>
            <a:r>
              <a:rPr lang="en-GB" altLang="cs-CZ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-</a:t>
            </a:r>
            <a:r>
              <a:rPr lang="en-GB" altLang="cs-CZ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zabraňují</a:t>
            </a:r>
            <a:r>
              <a:rPr lang="en-GB" altLang="cs-CZ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dirty="0" err="1">
                <a:solidFill>
                  <a:schemeClr val="tx1"/>
                </a:solidFill>
                <a:latin typeface="+mn-lt"/>
              </a:rPr>
              <a:t>vylézaní</a:t>
            </a:r>
            <a:r>
              <a:rPr lang="en-GB" altLang="cs-CZ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dirty="0" err="1">
                <a:solidFill>
                  <a:schemeClr val="tx1"/>
                </a:solidFill>
                <a:latin typeface="+mn-lt"/>
              </a:rPr>
              <a:t>zubu</a:t>
            </a:r>
            <a:r>
              <a:rPr lang="en-GB" altLang="cs-CZ" sz="2000" dirty="0">
                <a:solidFill>
                  <a:schemeClr val="tx1"/>
                </a:solidFill>
                <a:latin typeface="+mn-lt"/>
              </a:rPr>
              <a:t> a </a:t>
            </a:r>
            <a:r>
              <a:rPr lang="en-GB" altLang="cs-CZ" sz="2000" dirty="0" err="1">
                <a:solidFill>
                  <a:schemeClr val="tx1"/>
                </a:solidFill>
                <a:latin typeface="+mn-lt"/>
              </a:rPr>
              <a:t>jeho</a:t>
            </a:r>
            <a:r>
              <a:rPr lang="en-GB" altLang="cs-CZ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dirty="0" err="1">
                <a:solidFill>
                  <a:schemeClr val="tx1"/>
                </a:solidFill>
                <a:latin typeface="+mn-lt"/>
              </a:rPr>
              <a:t>rotaci</a:t>
            </a:r>
            <a:endParaRPr lang="en-GB" altLang="cs-CZ" sz="18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5632A33-6F5D-4AE9-9F4C-EBC2DB1CB27D}"/>
              </a:ext>
            </a:extLst>
          </p:cNvPr>
          <p:cNvGrpSpPr/>
          <p:nvPr/>
        </p:nvGrpSpPr>
        <p:grpSpPr>
          <a:xfrm>
            <a:off x="453112" y="2398854"/>
            <a:ext cx="5766797" cy="4200085"/>
            <a:chOff x="695326" y="2353115"/>
            <a:chExt cx="5089525" cy="3706813"/>
          </a:xfrm>
        </p:grpSpPr>
        <p:pic>
          <p:nvPicPr>
            <p:cNvPr id="38919" name="Obrázek 4" descr="Interradik.sep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2" r="1018" b="2832"/>
            <a:stretch>
              <a:fillRect/>
            </a:stretch>
          </p:blipFill>
          <p:spPr bwMode="auto">
            <a:xfrm>
              <a:off x="695326" y="2353115"/>
              <a:ext cx="5089525" cy="3706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8920" name="Přímá spojovací šipka 8"/>
            <p:cNvCxnSpPr>
              <a:cxnSpLocks noChangeShapeType="1"/>
            </p:cNvCxnSpPr>
            <p:nvPr/>
          </p:nvCxnSpPr>
          <p:spPr bwMode="auto">
            <a:xfrm flipH="1">
              <a:off x="3698876" y="2353115"/>
              <a:ext cx="576262" cy="865187"/>
            </a:xfrm>
            <a:prstGeom prst="straightConnector1">
              <a:avLst/>
            </a:prstGeom>
            <a:noFill/>
            <a:ln w="11430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2205038" y="4552873"/>
            <a:ext cx="2070100" cy="6278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interradi</a:t>
            </a:r>
            <a:r>
              <a:rPr 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k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ul</a:t>
            </a:r>
            <a:r>
              <a:rPr 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ární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endParaRPr lang="cs-CZ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septum</a:t>
            </a:r>
            <a:r>
              <a:rPr lang="cs-CZ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AC354D8E-3D4E-465C-BC9A-3DC37079C911}"/>
              </a:ext>
            </a:extLst>
          </p:cNvPr>
          <p:cNvGrpSpPr/>
          <p:nvPr/>
        </p:nvGrpSpPr>
        <p:grpSpPr>
          <a:xfrm>
            <a:off x="6610905" y="445066"/>
            <a:ext cx="3709631" cy="5016500"/>
            <a:chOff x="1847851" y="1725613"/>
            <a:chExt cx="3709631" cy="5016500"/>
          </a:xfrm>
        </p:grpSpPr>
        <p:pic>
          <p:nvPicPr>
            <p:cNvPr id="38916" name="Picture 2" descr="lůžko_molar kopie"/>
            <p:cNvPicPr>
              <a:picLocks noChangeAspect="1" noChangeArrowheads="1"/>
            </p:cNvPicPr>
            <p:nvPr/>
          </p:nvPicPr>
          <p:blipFill>
            <a:blip r:embed="rId3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7851" y="1725613"/>
              <a:ext cx="3419475" cy="501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2" name="Rectangle 8"/>
            <p:cNvSpPr>
              <a:spLocks noChangeArrowheads="1"/>
            </p:cNvSpPr>
            <p:nvPr/>
          </p:nvSpPr>
          <p:spPr bwMode="auto">
            <a:xfrm>
              <a:off x="3792539" y="3965575"/>
              <a:ext cx="1764943" cy="48442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80000"/>
                </a:lnSpc>
                <a:spcBef>
                  <a:spcPct val="20000"/>
                </a:spcBef>
                <a:buClr>
                  <a:srgbClr val="BA7C3E"/>
                </a:buClr>
                <a:buSzPct val="65000"/>
                <a:buFont typeface="Wingdings" pitchFamily="2" charset="2"/>
                <a:buNone/>
                <a:defRPr/>
              </a:pPr>
              <a:r>
                <a:rPr lang="en-US" sz="14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itchFamily="18" charset="0"/>
                </a:rPr>
                <a:t>interradi</a:t>
              </a:r>
              <a:r>
                <a:rPr lang="cs-CZ" sz="14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itchFamily="18" charset="0"/>
                </a:rPr>
                <a:t>k</a:t>
              </a:r>
              <a:r>
                <a:rPr lang="en-US" sz="14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itchFamily="18" charset="0"/>
                </a:rPr>
                <a:t>ul</a:t>
              </a:r>
              <a:r>
                <a:rPr lang="cs-CZ" sz="14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itchFamily="18" charset="0"/>
                </a:rPr>
                <a:t>ární</a:t>
              </a:r>
              <a:endParaRPr lang="cs-CZ" sz="1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endParaRPr>
            </a:p>
            <a:p>
              <a:pPr algn="l">
                <a:lnSpc>
                  <a:spcPct val="80000"/>
                </a:lnSpc>
                <a:spcBef>
                  <a:spcPct val="20000"/>
                </a:spcBef>
                <a:buClr>
                  <a:srgbClr val="BA7C3E"/>
                </a:buClr>
                <a:buSzPct val="6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itchFamily="18" charset="0"/>
                </a:rPr>
                <a:t>septum</a:t>
              </a:r>
              <a:endParaRPr lang="cs-CZ" sz="1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38922" name="Line 13"/>
            <p:cNvSpPr>
              <a:spLocks noChangeShapeType="1"/>
            </p:cNvSpPr>
            <p:nvPr/>
          </p:nvSpPr>
          <p:spPr bwMode="auto">
            <a:xfrm>
              <a:off x="3216276" y="2924175"/>
              <a:ext cx="792163" cy="649288"/>
            </a:xfrm>
            <a:prstGeom prst="line">
              <a:avLst/>
            </a:prstGeom>
            <a:noFill/>
            <a:ln w="1079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</p:grpSp>
      <p:pic>
        <p:nvPicPr>
          <p:cNvPr id="11" name="Picture 4" descr="Components of the periodontium. Different types of principal fiber... |  Download Scientific Diagram">
            <a:extLst>
              <a:ext uri="{FF2B5EF4-FFF2-40B4-BE49-F238E27FC236}">
                <a16:creationId xmlns:a16="http://schemas.microsoft.com/office/drawing/2014/main" id="{DF33D337-2FC1-4B41-A772-26311CCC4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490" y="4552873"/>
            <a:ext cx="3228168" cy="21457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011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913" y="268411"/>
            <a:ext cx="6858000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Obdélník 2"/>
          <p:cNvSpPr>
            <a:spLocks noChangeArrowheads="1"/>
          </p:cNvSpPr>
          <p:nvPr/>
        </p:nvSpPr>
        <p:spPr bwMode="auto">
          <a:xfrm>
            <a:off x="1587393" y="1826114"/>
            <a:ext cx="11176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Shrnutí</a:t>
            </a:r>
            <a:endParaRPr lang="en-GB" altLang="cs-CZ" sz="2400" dirty="0">
              <a:latin typeface="+mn-lt"/>
            </a:endParaRPr>
          </a:p>
        </p:txBody>
      </p:sp>
      <p:pic>
        <p:nvPicPr>
          <p:cNvPr id="4" name="Picture 4" descr="Components of the periodontium. Different types of principal fiber... |  Download Scientific Diagram">
            <a:extLst>
              <a:ext uri="{FF2B5EF4-FFF2-40B4-BE49-F238E27FC236}">
                <a16:creationId xmlns:a16="http://schemas.microsoft.com/office/drawing/2014/main" id="{7274FFB6-522D-4F16-A34F-0A6924C4E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3" y="4570221"/>
            <a:ext cx="3228168" cy="21457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3688" y="488272"/>
            <a:ext cx="4705165" cy="56994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cs-CZ" altLang="cs-CZ" sz="2000" b="1" u="sng" dirty="0"/>
              <a:t>Intermediální pleteň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cs-CZ" altLang="cs-CZ" sz="2000" dirty="0"/>
              <a:t>Část vláken má pouze jeden úpon - buď v cementu nebo na </a:t>
            </a:r>
            <a:r>
              <a:rPr lang="cs-CZ" altLang="cs-CZ" sz="2000" dirty="0" err="1"/>
              <a:t>kribriformní</a:t>
            </a:r>
            <a:r>
              <a:rPr lang="cs-CZ" altLang="cs-CZ" sz="2000" dirty="0"/>
              <a:t> ploténce, kdežto </a:t>
            </a:r>
            <a:r>
              <a:rPr lang="cs-CZ" altLang="cs-CZ" sz="2000" u="sng" dirty="0"/>
              <a:t>druhý konec je volný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cs-CZ" altLang="cs-CZ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cs-CZ" altLang="cs-CZ" sz="2000" dirty="0"/>
              <a:t>Z nich se splétá tzv. </a:t>
            </a:r>
            <a:r>
              <a:rPr lang="cs-CZ" altLang="cs-CZ" sz="2000" b="1" dirty="0"/>
              <a:t>intermediální pleteň: plexus </a:t>
            </a:r>
            <a:r>
              <a:rPr lang="cs-CZ" altLang="cs-CZ" sz="2000" b="1" dirty="0" err="1"/>
              <a:t>intermedius</a:t>
            </a:r>
            <a:endParaRPr lang="cs-CZ" altLang="cs-CZ" sz="2000" b="1" dirty="0"/>
          </a:p>
          <a:p>
            <a:pPr marL="0" indent="0" algn="just">
              <a:lnSpc>
                <a:spcPct val="120000"/>
              </a:lnSpc>
              <a:buNone/>
            </a:pPr>
            <a:endParaRPr lang="cs-CZ" altLang="cs-CZ" sz="2000" b="1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cs-CZ" altLang="cs-CZ" sz="2000" dirty="0"/>
              <a:t>Slouží jako morfologická a funkční rezerva pro potenciální přestavbu zubního závěsu </a:t>
            </a:r>
            <a:endParaRPr lang="cs-CZ" altLang="cs-CZ" sz="2000" dirty="0">
              <a:cs typeface="Times New Roman" panose="02020603050405020304" pitchFamily="18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E44359D0-CA80-495A-B59A-FD1E325050EE}"/>
              </a:ext>
            </a:extLst>
          </p:cNvPr>
          <p:cNvGrpSpPr/>
          <p:nvPr/>
        </p:nvGrpSpPr>
        <p:grpSpPr>
          <a:xfrm>
            <a:off x="6593148" y="122678"/>
            <a:ext cx="4592715" cy="6471167"/>
            <a:chOff x="6096000" y="667521"/>
            <a:chExt cx="4300538" cy="6059488"/>
          </a:xfrm>
        </p:grpSpPr>
        <p:pic>
          <p:nvPicPr>
            <p:cNvPr id="40963" name="Picture 3" descr="Figure_09-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00"/>
            <a:stretch>
              <a:fillRect/>
            </a:stretch>
          </p:blipFill>
          <p:spPr bwMode="auto">
            <a:xfrm>
              <a:off x="6096000" y="667521"/>
              <a:ext cx="4300538" cy="605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4" name="Line 7"/>
            <p:cNvSpPr>
              <a:spLocks noChangeShapeType="1"/>
            </p:cNvSpPr>
            <p:nvPr/>
          </p:nvSpPr>
          <p:spPr bwMode="auto">
            <a:xfrm flipH="1">
              <a:off x="8185150" y="1700213"/>
              <a:ext cx="1295400" cy="1008062"/>
            </a:xfrm>
            <a:prstGeom prst="line">
              <a:avLst/>
            </a:prstGeom>
            <a:noFill/>
            <a:ln w="762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75920" y="721360"/>
            <a:ext cx="5210494" cy="573182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cs-CZ" altLang="cs-CZ" sz="2000" b="1" u="sng" dirty="0"/>
              <a:t>Intersticiální oblasti</a:t>
            </a:r>
            <a:endParaRPr lang="cs-CZ" altLang="cs-CZ" sz="2000" u="sng" dirty="0"/>
          </a:p>
          <a:p>
            <a:pPr marL="0" indent="0">
              <a:lnSpc>
                <a:spcPct val="100000"/>
              </a:lnSpc>
              <a:buNone/>
            </a:pPr>
            <a:endParaRPr lang="cs-CZ" altLang="cs-CZ" sz="20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cs-CZ" altLang="cs-CZ" sz="2000" dirty="0"/>
              <a:t>Okrsky </a:t>
            </a:r>
            <a:r>
              <a:rPr lang="cs-CZ" altLang="cs-CZ" sz="2000" b="1" dirty="0"/>
              <a:t>řídkého kolagenního vaziva</a:t>
            </a:r>
            <a:r>
              <a:rPr lang="cs-CZ" altLang="cs-CZ" sz="2000" dirty="0"/>
              <a:t>, oddělují skupiny vláken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cs-CZ" altLang="cs-CZ" sz="20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cs-CZ" altLang="cs-CZ" sz="2000" dirty="0"/>
              <a:t>Prochází zde cévy a nervy – odpovídají za vitalitu a výživu </a:t>
            </a:r>
            <a:r>
              <a:rPr lang="cs-CZ" altLang="cs-CZ" sz="2000" dirty="0" err="1"/>
              <a:t>periodoncia</a:t>
            </a:r>
            <a:endParaRPr lang="cs-CZ" altLang="cs-CZ" sz="2000" dirty="0"/>
          </a:p>
          <a:p>
            <a:pPr marL="0" indent="0" algn="just">
              <a:lnSpc>
                <a:spcPct val="100000"/>
              </a:lnSpc>
              <a:buNone/>
            </a:pPr>
            <a:endParaRPr lang="cs-CZ" altLang="cs-CZ" sz="20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cs-CZ" altLang="cs-CZ" sz="2000" dirty="0"/>
              <a:t>Na preparátech se jeví jako světlejší buněčná ložiska s hojnými cévami a amorfní základní hmotou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cs-CZ" altLang="cs-CZ" sz="2000" dirty="0"/>
          </a:p>
        </p:txBody>
      </p:sp>
      <p:pic>
        <p:nvPicPr>
          <p:cNvPr id="43011" name="Picture 3" descr="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8" y="44451"/>
            <a:ext cx="4652962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ovací šipka 3"/>
          <p:cNvCxnSpPr/>
          <p:nvPr/>
        </p:nvCxnSpPr>
        <p:spPr bwMode="auto">
          <a:xfrm rot="10800000" flipV="1">
            <a:off x="8739189" y="3571876"/>
            <a:ext cx="1000125" cy="785813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Přímá spojovací šipka 4"/>
          <p:cNvCxnSpPr/>
          <p:nvPr/>
        </p:nvCxnSpPr>
        <p:spPr bwMode="auto">
          <a:xfrm rot="10800000" flipV="1">
            <a:off x="8167689" y="1928813"/>
            <a:ext cx="1000125" cy="785812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Přímá spojovací šipka 5"/>
          <p:cNvCxnSpPr/>
          <p:nvPr/>
        </p:nvCxnSpPr>
        <p:spPr bwMode="auto">
          <a:xfrm rot="10800000" flipV="1">
            <a:off x="9239251" y="4929188"/>
            <a:ext cx="1000125" cy="785812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35282" y="953136"/>
            <a:ext cx="6096000" cy="183070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altLang="cs-CZ" sz="1800" dirty="0"/>
              <a:t>Arterioly z </a:t>
            </a:r>
            <a:r>
              <a:rPr lang="cs-CZ" altLang="cs-CZ" sz="1800" b="1" dirty="0"/>
              <a:t>gingiválních, </a:t>
            </a:r>
            <a:r>
              <a:rPr lang="cs-CZ" altLang="cs-CZ" sz="1800" b="1" dirty="0" err="1"/>
              <a:t>pulpárních</a:t>
            </a:r>
            <a:r>
              <a:rPr lang="cs-CZ" altLang="cs-CZ" sz="1800" b="1" dirty="0"/>
              <a:t> a </a:t>
            </a:r>
            <a:r>
              <a:rPr lang="cs-CZ" altLang="cs-CZ" sz="1800" b="1" dirty="0" err="1"/>
              <a:t>interalveolárních</a:t>
            </a:r>
            <a:r>
              <a:rPr lang="cs-CZ" altLang="cs-CZ" sz="1800" b="1" dirty="0"/>
              <a:t> tepen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altLang="cs-CZ" sz="1800" dirty="0"/>
              <a:t>V intersticiálních prostorách se rozpadají v kapilární síť, jejíž větve zasahují i mezi vlákna závěsu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altLang="cs-CZ" sz="1800" dirty="0"/>
              <a:t>Prokázána</a:t>
            </a:r>
            <a:r>
              <a:rPr lang="cs-CZ" altLang="cs-CZ" sz="1800" b="1" dirty="0">
                <a:cs typeface="Times New Roman" panose="02020603050405020304" pitchFamily="18" charset="0"/>
              </a:rPr>
              <a:t> </a:t>
            </a:r>
            <a:r>
              <a:rPr lang="cs-CZ" altLang="cs-CZ" sz="1800" dirty="0"/>
              <a:t>lymfatická drenáž</a:t>
            </a:r>
          </a:p>
        </p:txBody>
      </p:sp>
      <p:pic>
        <p:nvPicPr>
          <p:cNvPr id="45059" name="Picture 3" descr="periodont_cévy ko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r="1080"/>
          <a:stretch>
            <a:fillRect/>
          </a:stretch>
        </p:blipFill>
        <p:spPr bwMode="auto">
          <a:xfrm>
            <a:off x="1909763" y="2571751"/>
            <a:ext cx="3257550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 descr="011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282" y="1532891"/>
            <a:ext cx="51054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6"/>
          <p:cNvSpPr>
            <a:spLocks noChangeArrowheads="1"/>
          </p:cNvSpPr>
          <p:nvPr/>
        </p:nvSpPr>
        <p:spPr bwMode="auto">
          <a:xfrm>
            <a:off x="9555483" y="2783840"/>
            <a:ext cx="576263" cy="3600450"/>
          </a:xfrm>
          <a:prstGeom prst="rect">
            <a:avLst/>
          </a:prstGeom>
          <a:noFill/>
          <a:ln w="57150" algn="ctr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2880B2E-5B1A-412F-9EB7-ED172617E0B9}"/>
              </a:ext>
            </a:extLst>
          </p:cNvPr>
          <p:cNvSpPr txBox="1"/>
          <p:nvPr/>
        </p:nvSpPr>
        <p:spPr>
          <a:xfrm>
            <a:off x="3048000" y="212367"/>
            <a:ext cx="6096000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400" b="1" dirty="0"/>
              <a:t>Cévní a nervové zásobení </a:t>
            </a:r>
            <a:r>
              <a:rPr lang="cs-CZ" altLang="cs-CZ" sz="2400" b="1" dirty="0" err="1"/>
              <a:t>periodontia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9877" y="467519"/>
            <a:ext cx="11104775" cy="2017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/>
          <a:p>
            <a:pPr marL="0" algn="ctr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b="1" dirty="0"/>
              <a:t>Lymfatický patrový okruh = </a:t>
            </a:r>
            <a:r>
              <a:rPr lang="cs-CZ" altLang="cs-CZ" b="1" dirty="0" err="1"/>
              <a:t>Waldeyerův</a:t>
            </a:r>
            <a:r>
              <a:rPr lang="cs-CZ" altLang="cs-CZ" b="1" dirty="0"/>
              <a:t> mízní okruh</a:t>
            </a:r>
          </a:p>
          <a:p>
            <a:pPr marL="0" algn="ctr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1050" b="1" dirty="0"/>
          </a:p>
          <a:p>
            <a:pPr marL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1800" dirty="0"/>
              <a:t>Soubor </a:t>
            </a:r>
            <a:r>
              <a:rPr lang="cs-CZ" altLang="cs-CZ" sz="1800" b="1" dirty="0"/>
              <a:t>periferních lymfatických orgánů </a:t>
            </a:r>
            <a:r>
              <a:rPr lang="cs-CZ" altLang="cs-CZ" sz="1800" dirty="0"/>
              <a:t>uložených při vstupu do </a:t>
            </a:r>
            <a:r>
              <a:rPr lang="cs-CZ" altLang="cs-CZ" sz="1800" dirty="0" err="1"/>
              <a:t>naso</a:t>
            </a:r>
            <a:r>
              <a:rPr lang="cs-CZ" altLang="cs-CZ" sz="1800" dirty="0"/>
              <a:t>- či </a:t>
            </a:r>
            <a:r>
              <a:rPr lang="cs-CZ" altLang="cs-CZ" sz="1800" dirty="0" err="1"/>
              <a:t>orofaryngu</a:t>
            </a:r>
            <a:r>
              <a:rPr lang="cs-CZ" altLang="cs-CZ" sz="1800" dirty="0"/>
              <a:t> </a:t>
            </a:r>
          </a:p>
          <a:p>
            <a:pPr marL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1800" dirty="0"/>
              <a:t>Celkem 6 (párové </a:t>
            </a:r>
            <a:r>
              <a:rPr lang="cs-CZ" altLang="cs-CZ" sz="1800" i="1" dirty="0" err="1"/>
              <a:t>tonsillae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palatinae</a:t>
            </a:r>
            <a:r>
              <a:rPr lang="cs-CZ" altLang="cs-CZ" sz="1800" i="1" dirty="0"/>
              <a:t>, </a:t>
            </a:r>
            <a:r>
              <a:rPr lang="cs-CZ" altLang="cs-CZ" sz="1800" i="1" dirty="0" err="1"/>
              <a:t>tonsillae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tubariae</a:t>
            </a:r>
            <a:r>
              <a:rPr lang="cs-CZ" altLang="cs-CZ" sz="1800" i="1" dirty="0"/>
              <a:t>,</a:t>
            </a:r>
            <a:r>
              <a:rPr lang="cs-CZ" altLang="cs-CZ" sz="1800" b="1" i="1" dirty="0"/>
              <a:t> </a:t>
            </a:r>
            <a:r>
              <a:rPr lang="cs-CZ" altLang="cs-CZ" sz="1800" i="1" dirty="0" err="1"/>
              <a:t>tonsilla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lingualis</a:t>
            </a:r>
            <a:r>
              <a:rPr lang="cs-CZ" altLang="cs-CZ" sz="1800" i="1" dirty="0"/>
              <a:t>, </a:t>
            </a:r>
            <a:r>
              <a:rPr lang="cs-CZ" altLang="cs-CZ" sz="1800" i="1" dirty="0" err="1"/>
              <a:t>tonsilla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pharyngea</a:t>
            </a:r>
            <a:r>
              <a:rPr lang="cs-CZ" altLang="cs-CZ" sz="1800" dirty="0"/>
              <a:t>)</a:t>
            </a:r>
          </a:p>
          <a:p>
            <a:pPr marL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1800" b="1" dirty="0"/>
              <a:t>Slizniční útvary - </a:t>
            </a:r>
            <a:r>
              <a:rPr lang="cs-CZ" altLang="cs-CZ" sz="1800" dirty="0"/>
              <a:t>u kterých je lamina propria prostoupena</a:t>
            </a:r>
            <a:r>
              <a:rPr lang="cs-CZ" altLang="cs-CZ" sz="1800" b="1" dirty="0"/>
              <a:t> </a:t>
            </a:r>
            <a:r>
              <a:rPr lang="cs-CZ" altLang="cs-CZ" sz="1800" dirty="0"/>
              <a:t>lymfatickou tkání:</a:t>
            </a:r>
            <a:r>
              <a:rPr lang="cs-CZ" altLang="cs-CZ" sz="1800" b="1" dirty="0"/>
              <a:t> </a:t>
            </a:r>
          </a:p>
          <a:p>
            <a:pPr marL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1800" b="1" dirty="0"/>
              <a:t>	B - dependentní oblasti - sekundární lymfatické folikuly</a:t>
            </a:r>
            <a:r>
              <a:rPr lang="cs-CZ" altLang="cs-CZ" sz="1800" dirty="0"/>
              <a:t> </a:t>
            </a:r>
          </a:p>
          <a:p>
            <a:pPr marL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1800" b="1" dirty="0"/>
              <a:t>	T- dependentní oblasti - </a:t>
            </a:r>
            <a:r>
              <a:rPr lang="cs-CZ" altLang="cs-CZ" sz="1800" b="1" dirty="0" err="1"/>
              <a:t>interfolikulární</a:t>
            </a:r>
            <a:r>
              <a:rPr lang="cs-CZ" altLang="cs-CZ" sz="1800" b="1" dirty="0"/>
              <a:t> zóny</a:t>
            </a:r>
            <a:endParaRPr lang="cs-CZ" altLang="cs-CZ" sz="2400" b="1" dirty="0"/>
          </a:p>
        </p:txBody>
      </p:sp>
      <p:pic>
        <p:nvPicPr>
          <p:cNvPr id="1030" name="Picture 6" descr="Pin by Süleyman Murat Tağıl on School | Medical studies, Rings, Anatomy">
            <a:extLst>
              <a:ext uri="{FF2B5EF4-FFF2-40B4-BE49-F238E27FC236}">
                <a16:creationId xmlns:a16="http://schemas.microsoft.com/office/drawing/2014/main" id="{EF7E46BA-0219-4351-8AAF-43504E215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633" y="3599739"/>
            <a:ext cx="5048250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Tonsils (Waldeyer's Ring) - Lingual - Pharyngeal - Palatine - Tubal -  TeachMeAnatomy">
            <a:extLst>
              <a:ext uri="{FF2B5EF4-FFF2-40B4-BE49-F238E27FC236}">
                <a16:creationId xmlns:a16="http://schemas.microsoft.com/office/drawing/2014/main" id="{61EBBCF7-4642-4A04-8EE2-3AB5148F4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618" y="3753604"/>
            <a:ext cx="2675107" cy="250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igure_09-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788" y="1331913"/>
            <a:ext cx="3733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2477772" y="95249"/>
            <a:ext cx="1511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Inervace</a:t>
            </a:r>
          </a:p>
        </p:txBody>
      </p:sp>
      <p:pic>
        <p:nvPicPr>
          <p:cNvPr id="46084" name="Picture 2" descr="Figure_09-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"/>
          <a:stretch>
            <a:fillRect/>
          </a:stretch>
        </p:blipFill>
        <p:spPr bwMode="auto">
          <a:xfrm>
            <a:off x="7318534" y="93663"/>
            <a:ext cx="4410075" cy="5262562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Rectangle 3"/>
          <p:cNvSpPr>
            <a:spLocks noChangeArrowheads="1"/>
          </p:cNvSpPr>
          <p:nvPr/>
        </p:nvSpPr>
        <p:spPr bwMode="auto">
          <a:xfrm>
            <a:off x="463391" y="878841"/>
            <a:ext cx="5097463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ts val="600"/>
              </a:spcBef>
            </a:pP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Senzitivní zakončení 3 typů:</a:t>
            </a:r>
          </a:p>
          <a:p>
            <a:pPr algn="l" eaLnBrk="1" hangingPunct="1">
              <a:spcBef>
                <a:spcPts val="600"/>
              </a:spcBef>
            </a:pP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285750" indent="-285750" algn="l" eaLnBrk="1" hangingPunct="1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Volná (bolest)</a:t>
            </a:r>
          </a:p>
          <a:p>
            <a:pPr marL="285750" indent="-285750" algn="l" eaLnBrk="1" hangingPunct="1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Knoflíkovitá a </a:t>
            </a:r>
          </a:p>
          <a:p>
            <a:pPr marL="285750" indent="-285750" algn="l" eaLnBrk="1" hangingPunct="1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Keříky (taktilní podněty) </a:t>
            </a:r>
          </a:p>
        </p:txBody>
      </p:sp>
      <p:sp>
        <p:nvSpPr>
          <p:cNvPr id="6" name="Obdélník 5"/>
          <p:cNvSpPr/>
          <p:nvPr/>
        </p:nvSpPr>
        <p:spPr bwMode="auto">
          <a:xfrm>
            <a:off x="1782607" y="3998913"/>
            <a:ext cx="2143125" cy="13573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4100039" y="4379914"/>
            <a:ext cx="2143125" cy="1857375"/>
          </a:xfrm>
          <a:prstGeom prst="rect">
            <a:avLst/>
          </a:prstGeom>
          <a:noFill/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  <a:p>
            <a:pPr eaLnBrk="1" hangingPunct="1">
              <a:defRPr/>
            </a:pPr>
            <a:endParaRPr lang="cs-CZ"/>
          </a:p>
          <a:p>
            <a:pPr eaLnBrk="1" hangingPunct="1">
              <a:defRPr/>
            </a:pPr>
            <a:endParaRPr lang="en-GB"/>
          </a:p>
        </p:txBody>
      </p:sp>
      <p:pic>
        <p:nvPicPr>
          <p:cNvPr id="47107" name="Picture 3" descr="16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"/>
          <a:stretch>
            <a:fillRect/>
          </a:stretch>
        </p:blipFill>
        <p:spPr bwMode="auto">
          <a:xfrm>
            <a:off x="6911340" y="96043"/>
            <a:ext cx="4610100" cy="666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591820" y="1240633"/>
            <a:ext cx="53721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Ostrůvky epitelových buněk: epitelové perly</a:t>
            </a:r>
          </a:p>
          <a:p>
            <a:pPr algn="just" eaLnBrk="1" hangingPunct="1">
              <a:spcBef>
                <a:spcPts val="6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Malassezovy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 ostrůvky (ERM = </a:t>
            </a: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Epithelial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rests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Malassez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algn="just" eaLnBrk="1" hangingPunct="1">
              <a:spcBef>
                <a:spcPts val="6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Jedná se o zbytky rozpadlé </a:t>
            </a:r>
            <a:r>
              <a:rPr lang="cs-CZ" altLang="cs-CZ" sz="2000" b="0" dirty="0" err="1">
                <a:solidFill>
                  <a:schemeClr val="tx1"/>
                </a:solidFill>
                <a:latin typeface="+mn-lt"/>
              </a:rPr>
              <a:t>Hertwigovy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epitelové pochvy 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(HERS = </a:t>
            </a: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Hertwig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 	</a:t>
            </a: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Epithelial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Root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Sheath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algn="just" eaLnBrk="1" hangingPunct="1">
              <a:spcBef>
                <a:spcPts val="6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Tvoří zásobu kmenových buněk. </a:t>
            </a:r>
          </a:p>
          <a:p>
            <a:pPr algn="just" eaLnBrk="1" hangingPunct="1">
              <a:spcBef>
                <a:spcPts val="6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Mohou se podrobovat 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EMT (</a:t>
            </a: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Epithelial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 to </a:t>
            </a: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Mesenchymal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Transition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algn="just" eaLnBrk="1" hangingPunct="1">
              <a:spcBef>
                <a:spcPts val="6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endParaRPr lang="cs-CZ" altLang="cs-CZ" sz="2000" dirty="0">
              <a:solidFill>
                <a:schemeClr val="tx1"/>
              </a:solidFill>
              <a:latin typeface="+mn-lt"/>
            </a:endParaRPr>
          </a:p>
          <a:p>
            <a:pPr algn="just" eaLnBrk="1" hangingPunct="1">
              <a:spcBef>
                <a:spcPts val="6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endParaRPr lang="cs-CZ" altLang="cs-CZ" sz="2000" b="0" dirty="0">
              <a:solidFill>
                <a:schemeClr val="tx1"/>
              </a:solidFill>
              <a:latin typeface="+mn-lt"/>
            </a:endParaRPr>
          </a:p>
          <a:p>
            <a:pPr algn="just" eaLnBrk="1" hangingPunct="1">
              <a:spcBef>
                <a:spcPts val="6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Granulomy a cysty epitelového původu</a:t>
            </a:r>
            <a:endParaRPr lang="cs-CZ" altLang="cs-CZ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6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 </a:t>
            </a:r>
          </a:p>
          <a:p>
            <a:pPr algn="just" eaLnBrk="1" hangingPunct="1">
              <a:spcBef>
                <a:spcPts val="6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endParaRPr lang="cs-CZ" altLang="cs-CZ" sz="20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6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Cementikly</a:t>
            </a:r>
            <a:endParaRPr lang="cs-CZ" altLang="cs-CZ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FE610FB-537D-4C3C-B2D5-93226B2D90C9}"/>
              </a:ext>
            </a:extLst>
          </p:cNvPr>
          <p:cNvSpPr txBox="1"/>
          <p:nvPr/>
        </p:nvSpPr>
        <p:spPr>
          <a:xfrm>
            <a:off x="838200" y="226814"/>
            <a:ext cx="4610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hangingPunct="1">
              <a:spcBef>
                <a:spcPts val="6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cs-CZ" altLang="cs-CZ" sz="2400" b="1" dirty="0">
                <a:solidFill>
                  <a:schemeClr val="tx1"/>
                </a:solidFill>
                <a:latin typeface="+mn-lt"/>
              </a:rPr>
              <a:t>Příležitostné  útvary v </a:t>
            </a:r>
            <a:r>
              <a:rPr lang="cs-CZ" altLang="cs-CZ" sz="2400" b="1" dirty="0" err="1">
                <a:solidFill>
                  <a:schemeClr val="tx1"/>
                </a:solidFill>
                <a:latin typeface="+mn-lt"/>
              </a:rPr>
              <a:t>periodonciu</a:t>
            </a:r>
            <a:endParaRPr lang="cs-CZ" altLang="cs-CZ" sz="2400" b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  <a:p>
            <a:pPr eaLnBrk="1" hangingPunct="1">
              <a:defRPr/>
            </a:pPr>
            <a:endParaRPr lang="cs-CZ"/>
          </a:p>
          <a:p>
            <a:pPr eaLnBrk="1" hangingPunct="1">
              <a:defRPr/>
            </a:pPr>
            <a:endParaRPr lang="en-GB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94466A7-00C8-4FA7-BC95-98C6EFC2F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10481"/>
            <a:ext cx="6362700" cy="538162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3693FFC-4403-4C76-A20C-934A76302EE2}"/>
              </a:ext>
            </a:extLst>
          </p:cNvPr>
          <p:cNvSpPr txBox="1"/>
          <p:nvPr/>
        </p:nvSpPr>
        <p:spPr>
          <a:xfrm>
            <a:off x="950385" y="309201"/>
            <a:ext cx="104034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cs-CZ" altLang="cs-CZ" sz="2400" b="1" dirty="0">
                <a:solidFill>
                  <a:schemeClr val="tx1"/>
                </a:solidFill>
                <a:latin typeface="+mn-lt"/>
              </a:rPr>
              <a:t>ERM = </a:t>
            </a:r>
            <a:r>
              <a:rPr lang="cs-CZ" altLang="cs-CZ" sz="2400" b="1" dirty="0" err="1">
                <a:solidFill>
                  <a:schemeClr val="tx1"/>
                </a:solidFill>
                <a:latin typeface="+mn-lt"/>
              </a:rPr>
              <a:t>Epithelial</a:t>
            </a:r>
            <a:r>
              <a:rPr lang="cs-CZ" altLang="cs-CZ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400" b="1" dirty="0" err="1">
                <a:solidFill>
                  <a:schemeClr val="tx1"/>
                </a:solidFill>
                <a:latin typeface="+mn-lt"/>
              </a:rPr>
              <a:t>rests</a:t>
            </a:r>
            <a:r>
              <a:rPr lang="cs-CZ" altLang="cs-CZ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400" b="1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altLang="cs-CZ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400" b="1" dirty="0" err="1">
                <a:solidFill>
                  <a:schemeClr val="tx1"/>
                </a:solidFill>
                <a:latin typeface="+mn-lt"/>
              </a:rPr>
              <a:t>Malassez</a:t>
            </a:r>
            <a:endParaRPr lang="cs-CZ" altLang="cs-CZ" sz="24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174" name="Picture 6" descr="Malassez, Rests of | SpringerLink">
            <a:extLst>
              <a:ext uri="{FF2B5EF4-FFF2-40B4-BE49-F238E27FC236}">
                <a16:creationId xmlns:a16="http://schemas.microsoft.com/office/drawing/2014/main" id="{05CCFAC2-A8D7-47D7-9095-17D407CD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923" y="1471923"/>
            <a:ext cx="4606561" cy="505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Přímá spojovací šipka 4">
            <a:extLst>
              <a:ext uri="{FF2B5EF4-FFF2-40B4-BE49-F238E27FC236}">
                <a16:creationId xmlns:a16="http://schemas.microsoft.com/office/drawing/2014/main" id="{92B2A5D2-6D7C-48D0-A540-E3CE48A260F6}"/>
              </a:ext>
            </a:extLst>
          </p:cNvPr>
          <p:cNvCxnSpPr/>
          <p:nvPr/>
        </p:nvCxnSpPr>
        <p:spPr bwMode="auto">
          <a:xfrm rot="10800000" flipV="1">
            <a:off x="10985760" y="4001292"/>
            <a:ext cx="1000125" cy="785812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58817" y="1165009"/>
            <a:ext cx="6126264" cy="570925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algn="just">
              <a:lnSpc>
                <a:spcPct val="100000"/>
              </a:lnSpc>
              <a:spcBef>
                <a:spcPts val="600"/>
              </a:spcBef>
              <a:buClr>
                <a:schemeClr val="hlink"/>
              </a:buClr>
              <a:buSzPct val="65000"/>
              <a:buNone/>
            </a:pPr>
            <a:r>
              <a:rPr lang="cs-CZ" altLang="cs-CZ" sz="2000" dirty="0"/>
              <a:t>Změny při </a:t>
            </a:r>
            <a:r>
              <a:rPr lang="cs-CZ" altLang="cs-CZ" sz="2000" b="1" dirty="0"/>
              <a:t>ztrátě antagonisty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nonfunkce</a:t>
            </a:r>
            <a:r>
              <a:rPr lang="cs-CZ" altLang="cs-CZ" sz="2000" dirty="0"/>
              <a:t>):</a:t>
            </a:r>
          </a:p>
          <a:p>
            <a:pPr marL="0" algn="just">
              <a:lnSpc>
                <a:spcPct val="100000"/>
              </a:lnSpc>
              <a:spcBef>
                <a:spcPts val="600"/>
              </a:spcBef>
              <a:buClr>
                <a:schemeClr val="hlink"/>
              </a:buClr>
              <a:buSzPct val="65000"/>
              <a:buNone/>
            </a:pPr>
            <a:endParaRPr lang="cs-CZ" altLang="cs-CZ" sz="2000" dirty="0"/>
          </a:p>
          <a:p>
            <a:pPr marL="114300" indent="-342900" algn="just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cs-CZ" altLang="cs-CZ" sz="2000" dirty="0"/>
              <a:t> Zúžení </a:t>
            </a:r>
            <a:r>
              <a:rPr lang="cs-CZ" altLang="cs-CZ" sz="2000" dirty="0" err="1"/>
              <a:t>periodontia</a:t>
            </a:r>
            <a:endParaRPr lang="cs-CZ" altLang="cs-CZ" sz="2000" dirty="0"/>
          </a:p>
          <a:p>
            <a:pPr marL="114300" indent="-342900" algn="just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cs-CZ" altLang="cs-CZ" sz="2000" dirty="0"/>
              <a:t> Prořídnutí a rozvolnění vláken</a:t>
            </a:r>
          </a:p>
          <a:p>
            <a:pPr marL="114300" indent="-342900" algn="just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cs-CZ" altLang="cs-CZ" sz="2000" dirty="0"/>
              <a:t> Tloustnutí cementu</a:t>
            </a:r>
          </a:p>
          <a:p>
            <a:pPr marL="114300" indent="-342900" algn="just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cs-CZ" altLang="cs-CZ" sz="2000" dirty="0"/>
              <a:t> Ztenčení </a:t>
            </a:r>
            <a:r>
              <a:rPr lang="cs-CZ" altLang="cs-CZ" sz="2000" dirty="0" err="1"/>
              <a:t>kribriformní</a:t>
            </a:r>
            <a:r>
              <a:rPr lang="cs-CZ" altLang="cs-CZ" sz="2000" dirty="0"/>
              <a:t> ploténky</a:t>
            </a:r>
          </a:p>
          <a:p>
            <a:pPr marL="0" algn="just">
              <a:lnSpc>
                <a:spcPct val="100000"/>
              </a:lnSpc>
              <a:spcBef>
                <a:spcPts val="600"/>
              </a:spcBef>
              <a:buClr>
                <a:schemeClr val="hlink"/>
              </a:buClr>
              <a:buSzPct val="65000"/>
              <a:buNone/>
            </a:pPr>
            <a:endParaRPr lang="cs-CZ" altLang="cs-CZ" sz="2000" dirty="0"/>
          </a:p>
          <a:p>
            <a:pPr marL="0" algn="just">
              <a:lnSpc>
                <a:spcPct val="100000"/>
              </a:lnSpc>
              <a:spcBef>
                <a:spcPts val="600"/>
              </a:spcBef>
              <a:buClr>
                <a:schemeClr val="hlink"/>
              </a:buClr>
              <a:buSzPct val="65000"/>
              <a:buNone/>
            </a:pPr>
            <a:endParaRPr lang="cs-CZ" altLang="cs-CZ" sz="2000" dirty="0"/>
          </a:p>
          <a:p>
            <a:pPr marL="0" algn="just">
              <a:lnSpc>
                <a:spcPct val="100000"/>
              </a:lnSpc>
              <a:spcBef>
                <a:spcPts val="600"/>
              </a:spcBef>
              <a:buClr>
                <a:schemeClr val="hlink"/>
              </a:buClr>
              <a:buSzPct val="65000"/>
              <a:buNone/>
            </a:pPr>
            <a:r>
              <a:rPr lang="cs-CZ" altLang="cs-CZ" sz="2000" dirty="0"/>
              <a:t>Změny následkem nadměrného zatěžování:</a:t>
            </a:r>
          </a:p>
          <a:p>
            <a:pPr marL="0" algn="just">
              <a:lnSpc>
                <a:spcPct val="100000"/>
              </a:lnSpc>
              <a:spcBef>
                <a:spcPts val="600"/>
              </a:spcBef>
              <a:buClr>
                <a:schemeClr val="hlink"/>
              </a:buClr>
              <a:buSzPct val="65000"/>
              <a:buNone/>
            </a:pPr>
            <a:r>
              <a:rPr lang="cs-CZ" altLang="cs-CZ" sz="2000" dirty="0"/>
              <a:t> </a:t>
            </a:r>
          </a:p>
          <a:p>
            <a:pPr marL="0" algn="just">
              <a:lnSpc>
                <a:spcPct val="100000"/>
              </a:lnSpc>
              <a:spcBef>
                <a:spcPts val="600"/>
              </a:spcBef>
              <a:buClr>
                <a:schemeClr val="hlink"/>
              </a:buClr>
              <a:buSzPct val="65000"/>
              <a:buNone/>
            </a:pPr>
            <a:r>
              <a:rPr lang="cs-CZ" altLang="cs-CZ" sz="2000" b="1" dirty="0"/>
              <a:t>Akutní (trauma) </a:t>
            </a:r>
            <a:r>
              <a:rPr lang="cs-CZ" altLang="cs-CZ" sz="2000" dirty="0"/>
              <a:t>– krevní výrony, ruptura vláken, nekróza a </a:t>
            </a:r>
            <a:r>
              <a:rPr lang="cs-CZ" altLang="cs-CZ" sz="2000" dirty="0" err="1"/>
              <a:t>rezorbce</a:t>
            </a:r>
            <a:r>
              <a:rPr lang="cs-CZ" altLang="cs-CZ" sz="2000" dirty="0"/>
              <a:t>, ankylóza</a:t>
            </a:r>
          </a:p>
          <a:p>
            <a:pPr marL="0" algn="just">
              <a:lnSpc>
                <a:spcPct val="100000"/>
              </a:lnSpc>
              <a:spcBef>
                <a:spcPts val="600"/>
              </a:spcBef>
              <a:buClr>
                <a:schemeClr val="hlink"/>
              </a:buClr>
              <a:buSzPct val="65000"/>
              <a:buNone/>
            </a:pPr>
            <a:endParaRPr lang="cs-CZ" altLang="cs-CZ" sz="2000" dirty="0"/>
          </a:p>
          <a:p>
            <a:pPr marL="0" algn="just">
              <a:lnSpc>
                <a:spcPct val="100000"/>
              </a:lnSpc>
              <a:spcBef>
                <a:spcPts val="600"/>
              </a:spcBef>
              <a:buClr>
                <a:schemeClr val="hlink"/>
              </a:buClr>
              <a:buSzPct val="65000"/>
              <a:buNone/>
            </a:pPr>
            <a:r>
              <a:rPr lang="cs-CZ" altLang="cs-CZ" sz="2000" b="1" dirty="0"/>
              <a:t>Chronické – </a:t>
            </a:r>
            <a:r>
              <a:rPr lang="cs-CZ" altLang="cs-CZ" sz="2000" b="1" dirty="0" err="1"/>
              <a:t>hypercementóza</a:t>
            </a:r>
            <a:endParaRPr lang="cs-CZ" altLang="cs-CZ" sz="2000" b="1" dirty="0"/>
          </a:p>
          <a:p>
            <a:pPr marL="0" algn="just">
              <a:lnSpc>
                <a:spcPct val="100000"/>
              </a:lnSpc>
              <a:spcBef>
                <a:spcPts val="600"/>
              </a:spcBef>
              <a:buClr>
                <a:schemeClr val="hlink"/>
              </a:buClr>
              <a:buSzPct val="65000"/>
              <a:buNone/>
            </a:pPr>
            <a:r>
              <a:rPr lang="cs-CZ" altLang="cs-CZ" sz="2000" b="1" dirty="0"/>
              <a:t> </a:t>
            </a:r>
          </a:p>
        </p:txBody>
      </p:sp>
      <p:pic>
        <p:nvPicPr>
          <p:cNvPr id="49155" name="Picture 3" descr="Figure_0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984" y="762000"/>
            <a:ext cx="4381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0359D5D-CFA1-4BD5-9203-14D4F3C23D4E}"/>
              </a:ext>
            </a:extLst>
          </p:cNvPr>
          <p:cNvSpPr txBox="1"/>
          <p:nvPr/>
        </p:nvSpPr>
        <p:spPr>
          <a:xfrm>
            <a:off x="1241385" y="147935"/>
            <a:ext cx="6094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just">
              <a:lnSpc>
                <a:spcPct val="100000"/>
              </a:lnSpc>
              <a:spcBef>
                <a:spcPts val="600"/>
              </a:spcBef>
              <a:buClr>
                <a:schemeClr val="hlink"/>
              </a:buClr>
              <a:buSzPct val="65000"/>
              <a:buNone/>
            </a:pPr>
            <a:r>
              <a:rPr lang="cs-CZ" altLang="cs-CZ" sz="2400" b="1" dirty="0"/>
              <a:t>Změny v </a:t>
            </a:r>
            <a:r>
              <a:rPr lang="cs-CZ" altLang="cs-CZ" sz="2400" b="1" dirty="0" err="1"/>
              <a:t>periodonciu</a:t>
            </a:r>
            <a:r>
              <a:rPr lang="cs-CZ" altLang="cs-CZ" sz="2400" b="1" dirty="0"/>
              <a:t> během života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4080" y="260350"/>
            <a:ext cx="10932159" cy="583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400" b="1" dirty="0"/>
              <a:t>Periodontální vazy (</a:t>
            </a:r>
            <a:r>
              <a:rPr lang="cs-CZ" altLang="cs-CZ" sz="2400" b="1" dirty="0" err="1"/>
              <a:t>ligamenta</a:t>
            </a:r>
            <a:r>
              <a:rPr lang="cs-CZ" altLang="cs-CZ" sz="2400" b="1" dirty="0"/>
              <a:t>) - terminologie</a:t>
            </a:r>
          </a:p>
          <a:p>
            <a:pPr algn="ctr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1400" b="1" dirty="0"/>
          </a:p>
          <a:p>
            <a:pPr algn="ctr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14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b="1" dirty="0"/>
              <a:t>Gingivální vlákna </a:t>
            </a:r>
            <a:r>
              <a:rPr lang="cs-CZ" altLang="cs-CZ" sz="2000" dirty="0"/>
              <a:t>- </a:t>
            </a:r>
            <a:r>
              <a:rPr lang="cs-CZ" altLang="cs-CZ" sz="2000" dirty="0" err="1"/>
              <a:t>fibrae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gingivales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fibrae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gingivodentales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fibrae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gingivales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circulares</a:t>
            </a:r>
            <a:r>
              <a:rPr lang="cs-CZ" altLang="cs-CZ" sz="2000" dirty="0"/>
              <a:t>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b="1" dirty="0" err="1"/>
              <a:t>Transseptální</a:t>
            </a:r>
            <a:r>
              <a:rPr lang="cs-CZ" altLang="cs-CZ" sz="2000" b="1" dirty="0"/>
              <a:t> vlákna </a:t>
            </a:r>
            <a:r>
              <a:rPr lang="cs-CZ" altLang="cs-CZ" sz="2000" dirty="0"/>
              <a:t>- </a:t>
            </a:r>
            <a:r>
              <a:rPr lang="cs-CZ" altLang="cs-CZ" sz="2000" dirty="0" err="1"/>
              <a:t>fibrae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interdentales</a:t>
            </a:r>
            <a:endParaRPr lang="cs-CZ" altLang="cs-CZ" sz="20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b="1" dirty="0"/>
              <a:t>Alveolární vlákna </a:t>
            </a:r>
            <a:r>
              <a:rPr lang="cs-CZ" altLang="cs-CZ" sz="2000" dirty="0"/>
              <a:t>- </a:t>
            </a:r>
            <a:r>
              <a:rPr lang="cs-CZ" altLang="cs-CZ" sz="2000" dirty="0" err="1"/>
              <a:t>fibrae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alveolodentales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fibrae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principales</a:t>
            </a:r>
            <a:r>
              <a:rPr lang="cs-CZ" altLang="cs-CZ" sz="2000" dirty="0"/>
              <a:t>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	Hřebenová 	-  lig. </a:t>
            </a:r>
            <a:r>
              <a:rPr lang="cs-CZ" altLang="cs-CZ" sz="2000" dirty="0" err="1"/>
              <a:t>dentale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superius</a:t>
            </a:r>
            <a:endParaRPr lang="cs-CZ" altLang="cs-CZ" sz="20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	Horizontální	-  </a:t>
            </a:r>
            <a:r>
              <a:rPr lang="cs-CZ" altLang="cs-CZ" sz="2000" dirty="0" err="1"/>
              <a:t>fibrae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alveolodentales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transversae</a:t>
            </a:r>
            <a:endParaRPr lang="cs-CZ" altLang="cs-CZ" sz="20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	Šikmé		-  lig. </a:t>
            </a:r>
            <a:r>
              <a:rPr lang="cs-CZ" altLang="cs-CZ" sz="2000" dirty="0" err="1"/>
              <a:t>dentale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inferius</a:t>
            </a:r>
            <a:endParaRPr lang="cs-CZ" altLang="cs-CZ" sz="20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	Apikální 		-  </a:t>
            </a:r>
            <a:r>
              <a:rPr lang="cs-CZ" altLang="cs-CZ" sz="2000" dirty="0" err="1"/>
              <a:t>fibrae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apicales</a:t>
            </a:r>
            <a:endParaRPr lang="cs-CZ" altLang="cs-CZ" sz="20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	</a:t>
            </a:r>
            <a:r>
              <a:rPr lang="cs-CZ" altLang="cs-CZ" sz="2000" dirty="0" err="1"/>
              <a:t>Interradikulární</a:t>
            </a:r>
            <a:r>
              <a:rPr lang="cs-CZ" altLang="cs-CZ" sz="2000" dirty="0"/>
              <a:t> 	-  </a:t>
            </a:r>
            <a:r>
              <a:rPr lang="cs-CZ" altLang="cs-CZ" sz="2000" dirty="0" err="1"/>
              <a:t>fibrae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interradiculares</a:t>
            </a:r>
            <a:endParaRPr lang="cs-CZ" altLang="cs-CZ" sz="2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2216469" y="3056890"/>
            <a:ext cx="2894011" cy="7571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buClr>
                <a:schemeClr val="hlink"/>
              </a:buClr>
              <a:defRPr/>
            </a:pPr>
            <a:r>
              <a:rPr lang="cs-CZ" sz="4800" b="1" dirty="0"/>
              <a:t>Gingiva</a:t>
            </a:r>
          </a:p>
        </p:txBody>
      </p:sp>
      <p:pic>
        <p:nvPicPr>
          <p:cNvPr id="14338" name="Picture 2" descr="Gingiva: Types, histology and clinical aspects | Kenhub">
            <a:extLst>
              <a:ext uri="{FF2B5EF4-FFF2-40B4-BE49-F238E27FC236}">
                <a16:creationId xmlns:a16="http://schemas.microsoft.com/office/drawing/2014/main" id="{A75E6BAA-A4BB-4BF0-8C58-FC885D352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37" y="0"/>
            <a:ext cx="428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1774826" y="144464"/>
            <a:ext cx="856932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Dáseň  (gingiva)</a:t>
            </a:r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528320" y="692151"/>
            <a:ext cx="10952479" cy="30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342900" indent="-342900" algn="l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Oddíl 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sliznice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dutiny ústní </a:t>
            </a: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mastikačního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 typu, 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okolo zubních krčků ke kterým je pevně přirostlá </a:t>
            </a:r>
          </a:p>
          <a:p>
            <a:pPr marL="342900" indent="-342900" algn="l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Křehká a tuhá, bledě růžová barva, velmi odolná vůči tlaku a tření </a:t>
            </a:r>
          </a:p>
          <a:p>
            <a:pPr marL="342900" indent="-342900" algn="l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000" b="0" dirty="0" err="1">
                <a:solidFill>
                  <a:schemeClr val="tx1"/>
                </a:solidFill>
                <a:latin typeface="+mn-lt"/>
              </a:rPr>
              <a:t>Neposunlivě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spojena s podkladem (</a:t>
            </a:r>
            <a:r>
              <a:rPr lang="cs-CZ" altLang="cs-CZ" sz="2000" b="0" dirty="0" err="1">
                <a:solidFill>
                  <a:schemeClr val="tx1"/>
                </a:solidFill>
                <a:latin typeface="+mn-lt"/>
              </a:rPr>
              <a:t>mukoperiost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algn="l" eaLnBrk="1" hangingPunct="1">
              <a:spcBef>
                <a:spcPts val="600"/>
              </a:spcBef>
            </a:pPr>
            <a:endParaRPr lang="cs-CZ" altLang="cs-CZ" sz="2000" b="0" dirty="0">
              <a:solidFill>
                <a:schemeClr val="tx1"/>
              </a:solidFill>
              <a:latin typeface="+mn-lt"/>
            </a:endParaRPr>
          </a:p>
          <a:p>
            <a:pPr algn="l" eaLnBrk="1" hangingPunct="1">
              <a:spcBef>
                <a:spcPts val="600"/>
              </a:spcBef>
            </a:pP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Mukogingivální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 linie</a:t>
            </a:r>
            <a:endParaRPr lang="cs-CZ" altLang="cs-CZ" sz="2000" b="0" dirty="0">
              <a:solidFill>
                <a:schemeClr val="tx1"/>
              </a:solidFill>
              <a:latin typeface="+mn-lt"/>
            </a:endParaRPr>
          </a:p>
          <a:p>
            <a:pPr marL="342900" indent="-342900" algn="l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Tvoří hranici mezi dásní a sliznicí pokrývající zbytek alveolárního výběžku </a:t>
            </a:r>
          </a:p>
          <a:p>
            <a:pPr marL="342900" indent="-342900" algn="l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Je patrna na vestibulární straně horní a dolní čelisti a na </a:t>
            </a:r>
            <a:r>
              <a:rPr lang="cs-CZ" altLang="cs-CZ" sz="2000" b="0" dirty="0" err="1">
                <a:solidFill>
                  <a:schemeClr val="tx1"/>
                </a:solidFill>
                <a:latin typeface="+mn-lt"/>
              </a:rPr>
              <a:t>linguální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straně dolní čelisti</a:t>
            </a:r>
          </a:p>
          <a:p>
            <a:pPr algn="l" eaLnBrk="1" hangingPunct="1">
              <a:spcBef>
                <a:spcPts val="600"/>
              </a:spcBef>
            </a:pPr>
            <a:endParaRPr lang="en-GB" altLang="cs-CZ" sz="20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2228" name="Picture 5" descr="Gingi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570677"/>
            <a:ext cx="8413749" cy="316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477520" y="908051"/>
            <a:ext cx="409448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/>
            <a:endParaRPr lang="cs-CZ" altLang="cs-CZ" sz="1000" b="0" dirty="0">
              <a:solidFill>
                <a:schemeClr val="tx1"/>
              </a:solidFill>
              <a:latin typeface="+mn-lt"/>
            </a:endParaRPr>
          </a:p>
          <a:p>
            <a:pPr algn="l" eaLnBrk="1" hangingPunct="1">
              <a:spcBef>
                <a:spcPts val="600"/>
              </a:spcBef>
            </a:pP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Topografie dásně: 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2 oddíly</a:t>
            </a:r>
          </a:p>
          <a:p>
            <a:pPr algn="l" eaLnBrk="1" hangingPunct="1">
              <a:spcBef>
                <a:spcPts val="600"/>
              </a:spcBef>
            </a:pPr>
            <a:endParaRPr lang="cs-CZ" altLang="cs-CZ" sz="2000" dirty="0">
              <a:solidFill>
                <a:schemeClr val="tx1"/>
              </a:solidFill>
              <a:latin typeface="+mn-lt"/>
            </a:endParaRPr>
          </a:p>
          <a:p>
            <a:pPr algn="l" eaLnBrk="1" hangingPunct="1">
              <a:spcBef>
                <a:spcPts val="600"/>
              </a:spcBef>
            </a:pP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Gingiva volná – gingiva libera</a:t>
            </a:r>
          </a:p>
          <a:p>
            <a:pPr algn="l" eaLnBrk="1" hangingPunct="1">
              <a:spcBef>
                <a:spcPts val="600"/>
              </a:spcBef>
            </a:pP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(gingiva </a:t>
            </a:r>
            <a:r>
              <a:rPr lang="cs-CZ" altLang="cs-CZ" sz="2000" b="0" dirty="0" err="1">
                <a:solidFill>
                  <a:schemeClr val="tx1"/>
                </a:solidFill>
                <a:latin typeface="+mn-lt"/>
              </a:rPr>
              <a:t>supraalveolaris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- </a:t>
            </a:r>
            <a:r>
              <a:rPr lang="cs-CZ" altLang="cs-CZ" sz="2000" b="0" dirty="0" err="1">
                <a:solidFill>
                  <a:schemeClr val="tx1"/>
                </a:solidFill>
                <a:latin typeface="+mn-lt"/>
              </a:rPr>
              <a:t>nadalveolární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dáseň)</a:t>
            </a:r>
          </a:p>
          <a:p>
            <a:pPr algn="l" eaLnBrk="1" hangingPunct="1">
              <a:spcBef>
                <a:spcPts val="600"/>
              </a:spcBef>
            </a:pPr>
            <a:endParaRPr lang="cs-CZ" altLang="cs-CZ" sz="2000" b="0" dirty="0">
              <a:solidFill>
                <a:schemeClr val="tx1"/>
              </a:solidFill>
              <a:latin typeface="+mn-lt"/>
            </a:endParaRPr>
          </a:p>
          <a:p>
            <a:pPr algn="l" eaLnBrk="1" hangingPunct="1">
              <a:spcBef>
                <a:spcPts val="600"/>
              </a:spcBef>
            </a:pP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Gingiva připoutaná – gingiva </a:t>
            </a: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affixa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algn="l" eaLnBrk="1" hangingPunct="1">
              <a:spcBef>
                <a:spcPts val="600"/>
              </a:spcBef>
            </a:pP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(gingiva </a:t>
            </a:r>
            <a:r>
              <a:rPr lang="cs-CZ" altLang="cs-CZ" sz="2000" b="0" dirty="0" err="1">
                <a:solidFill>
                  <a:schemeClr val="tx1"/>
                </a:solidFill>
                <a:latin typeface="+mn-lt"/>
              </a:rPr>
              <a:t>alveolaris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algn="l" eaLnBrk="1" hangingPunct="1">
              <a:spcBef>
                <a:spcPts val="600"/>
              </a:spcBef>
            </a:pPr>
            <a:endParaRPr lang="cs-CZ" altLang="cs-CZ" sz="2000" b="0" dirty="0">
              <a:solidFill>
                <a:schemeClr val="tx1"/>
              </a:solidFill>
              <a:latin typeface="+mn-lt"/>
            </a:endParaRPr>
          </a:p>
          <a:p>
            <a:pPr algn="l" eaLnBrk="1" hangingPunct="1">
              <a:spcBef>
                <a:spcPts val="600"/>
              </a:spcBef>
            </a:pPr>
            <a:endParaRPr lang="cs-CZ" altLang="cs-CZ" sz="2000" b="0" dirty="0">
              <a:solidFill>
                <a:schemeClr val="tx1"/>
              </a:solidFill>
              <a:latin typeface="+mn-lt"/>
            </a:endParaRPr>
          </a:p>
          <a:p>
            <a:pPr algn="l" eaLnBrk="1" hangingPunct="1">
              <a:spcBef>
                <a:spcPts val="600"/>
              </a:spcBef>
            </a:pP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Paramarginální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 rýha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algn="l" eaLnBrk="1" hangingPunct="1">
              <a:spcBef>
                <a:spcPts val="600"/>
              </a:spcBef>
            </a:pP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0,5  - 1,5 mm od okraje volné dásně</a:t>
            </a:r>
          </a:p>
          <a:p>
            <a:pPr algn="l" eaLnBrk="1" hangingPunct="1">
              <a:spcBef>
                <a:spcPts val="600"/>
              </a:spcBef>
            </a:pP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patrna jen na histologických řezech</a:t>
            </a:r>
            <a:endParaRPr lang="en-GB" altLang="cs-CZ" sz="20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4DB14D7-BDCD-4B58-8F05-606BEF02B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986" y="358616"/>
            <a:ext cx="942149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Dáseň  (gingiva)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E7698C14-746D-464B-8A8A-BA68880B2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094" y="1694150"/>
            <a:ext cx="7157992" cy="3660170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9ADF87EF-7768-4422-A2AE-52DDF652431D}"/>
              </a:ext>
            </a:extLst>
          </p:cNvPr>
          <p:cNvSpPr txBox="1"/>
          <p:nvPr/>
        </p:nvSpPr>
        <p:spPr>
          <a:xfrm>
            <a:off x="5866086" y="535432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i="1" dirty="0"/>
              <a:t>(Záchovná stomatologie a parodontologie, Elmar </a:t>
            </a:r>
            <a:r>
              <a:rPr lang="cs-CZ" sz="1400" i="1" dirty="0" err="1"/>
              <a:t>Hellwig</a:t>
            </a:r>
            <a:r>
              <a:rPr lang="cs-CZ" sz="1400" i="1" dirty="0"/>
              <a:t> et al.)</a:t>
            </a:r>
          </a:p>
        </p:txBody>
      </p:sp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375921" y="3928804"/>
            <a:ext cx="549655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/>
            <a:r>
              <a:rPr lang="cs-CZ" altLang="cs-CZ" sz="2000" u="sng" dirty="0">
                <a:solidFill>
                  <a:schemeClr val="tx1"/>
                </a:solidFill>
                <a:latin typeface="+mn-lt"/>
              </a:rPr>
              <a:t>Gingiva libera</a:t>
            </a:r>
            <a:r>
              <a:rPr lang="cs-CZ" altLang="cs-CZ" sz="2000" b="0" u="sng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má 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hladký povrch.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Mezi ní zubem je cirkulární brázdička – 1-2 mm hluboká – </a:t>
            </a: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sulcus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gingivalis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 (fyziologická kapsa)</a:t>
            </a:r>
          </a:p>
          <a:p>
            <a:pPr algn="just" eaLnBrk="1" hangingPunct="1"/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 </a:t>
            </a:r>
          </a:p>
          <a:p>
            <a:pPr algn="just" eaLnBrk="1" hangingPunct="1"/>
            <a:r>
              <a:rPr lang="cs-CZ" altLang="cs-CZ" sz="2000" u="sng" dirty="0">
                <a:solidFill>
                  <a:schemeClr val="tx1"/>
                </a:solidFill>
                <a:latin typeface="+mn-lt"/>
              </a:rPr>
              <a:t>Gingiva </a:t>
            </a:r>
            <a:r>
              <a:rPr lang="cs-CZ" altLang="cs-CZ" sz="2000" u="sng" dirty="0" err="1">
                <a:solidFill>
                  <a:schemeClr val="tx1"/>
                </a:solidFill>
                <a:latin typeface="+mn-lt"/>
              </a:rPr>
              <a:t>affixa</a:t>
            </a:r>
            <a:r>
              <a:rPr lang="cs-CZ" altLang="cs-CZ" sz="2000" u="sng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-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hrbolatý povrch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– a tvoří pod </a:t>
            </a:r>
            <a:r>
              <a:rPr lang="cs-CZ" altLang="cs-CZ" sz="2000" b="0" dirty="0" err="1">
                <a:solidFill>
                  <a:schemeClr val="tx1"/>
                </a:solidFill>
                <a:latin typeface="+mn-lt"/>
              </a:rPr>
              <a:t>paramarginální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rýhou pruh šířky 4-6 mm</a:t>
            </a:r>
          </a:p>
          <a:p>
            <a:pPr algn="just" eaLnBrk="1" hangingPunct="1"/>
            <a:endParaRPr lang="cs-CZ" altLang="cs-CZ" sz="2000" b="0" dirty="0">
              <a:solidFill>
                <a:schemeClr val="tx1"/>
              </a:solidFill>
              <a:latin typeface="+mn-lt"/>
            </a:endParaRPr>
          </a:p>
          <a:p>
            <a:pPr algn="just" eaLnBrk="1" hangingPunct="1"/>
            <a:endParaRPr lang="en-GB" altLang="cs-CZ" sz="20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4275" name="Picture 3" descr="gingiva_podél ko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4" b="17371"/>
          <a:stretch>
            <a:fillRect/>
          </a:stretch>
        </p:blipFill>
        <p:spPr bwMode="auto">
          <a:xfrm>
            <a:off x="6416676" y="33338"/>
            <a:ext cx="4238625" cy="678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gingiva_to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16"/>
          <a:stretch>
            <a:fillRect/>
          </a:stretch>
        </p:blipFill>
        <p:spPr bwMode="auto">
          <a:xfrm>
            <a:off x="1936751" y="782638"/>
            <a:ext cx="255587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277" name="Přímá spojovací šipka 24"/>
          <p:cNvCxnSpPr>
            <a:cxnSpLocks noChangeShapeType="1"/>
          </p:cNvCxnSpPr>
          <p:nvPr/>
        </p:nvCxnSpPr>
        <p:spPr bwMode="auto">
          <a:xfrm flipV="1">
            <a:off x="7042150" y="692150"/>
            <a:ext cx="1214438" cy="0"/>
          </a:xfrm>
          <a:prstGeom prst="straightConnector1">
            <a:avLst/>
          </a:prstGeom>
          <a:noFill/>
          <a:ln w="825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4278" name="Picture 7" descr="gingiva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71" y="374651"/>
            <a:ext cx="44450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igure_12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1"/>
          <a:stretch>
            <a:fillRect/>
          </a:stretch>
        </p:blipFill>
        <p:spPr>
          <a:xfrm>
            <a:off x="2270125" y="2205038"/>
            <a:ext cx="5049838" cy="3517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6" descr="F100105f10-02-97814377173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44451"/>
            <a:ext cx="7004050" cy="675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onsillapalat kopie">
            <a:extLst>
              <a:ext uri="{FF2B5EF4-FFF2-40B4-BE49-F238E27FC236}">
                <a16:creationId xmlns:a16="http://schemas.microsoft.com/office/drawing/2014/main" id="{BEB874AF-45EF-439E-A742-210446A11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2"/>
          <a:stretch>
            <a:fillRect/>
          </a:stretch>
        </p:blipFill>
        <p:spPr bwMode="auto">
          <a:xfrm>
            <a:off x="5641969" y="2551808"/>
            <a:ext cx="6223427" cy="430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ECE7DCA-6F38-4A2D-813E-07229C047C94}"/>
              </a:ext>
            </a:extLst>
          </p:cNvPr>
          <p:cNvSpPr txBox="1"/>
          <p:nvPr/>
        </p:nvSpPr>
        <p:spPr>
          <a:xfrm>
            <a:off x="3231857" y="271040"/>
            <a:ext cx="52178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400" b="1" dirty="0" err="1"/>
              <a:t>Tonsilla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palatina</a:t>
            </a:r>
            <a:r>
              <a:rPr lang="cs-CZ" altLang="cs-CZ" sz="2400" b="1" dirty="0"/>
              <a:t> - patrová mandle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74A9E01-3486-4525-8DFC-D9D301F2C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278" y="927339"/>
            <a:ext cx="1119904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ts val="12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Vpravo a vlevo mezi </a:t>
            </a:r>
            <a:r>
              <a:rPr lang="cs-CZ" altLang="cs-CZ" sz="1800" b="0" dirty="0" err="1">
                <a:solidFill>
                  <a:schemeClr val="tx1"/>
                </a:solidFill>
                <a:latin typeface="+mn-lt"/>
              </a:rPr>
              <a:t>glosopalatinálním</a:t>
            </a: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 a </a:t>
            </a:r>
            <a:r>
              <a:rPr lang="cs-CZ" altLang="cs-CZ" sz="1800" b="0" dirty="0" err="1">
                <a:solidFill>
                  <a:schemeClr val="tx1"/>
                </a:solidFill>
                <a:latin typeface="+mn-lt"/>
              </a:rPr>
              <a:t>faryngopalatinálním</a:t>
            </a: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 obloukem, ovoidní tvar, členitý povrch - větvené </a:t>
            </a:r>
            <a:r>
              <a:rPr lang="cs-CZ" altLang="cs-CZ" sz="1800" dirty="0" err="1">
                <a:solidFill>
                  <a:schemeClr val="tx1"/>
                </a:solidFill>
                <a:latin typeface="+mn-lt"/>
              </a:rPr>
              <a:t>tonzilární</a:t>
            </a:r>
            <a:r>
              <a:rPr lang="cs-CZ" altLang="cs-CZ" sz="1800" dirty="0">
                <a:solidFill>
                  <a:schemeClr val="tx1"/>
                </a:solidFill>
                <a:latin typeface="+mn-lt"/>
              </a:rPr>
              <a:t> krypty</a:t>
            </a: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, jichž bývá až 35 (obsahují detritus), mandle oddělena </a:t>
            </a:r>
            <a:r>
              <a:rPr lang="cs-CZ" altLang="cs-CZ" sz="1800" dirty="0">
                <a:solidFill>
                  <a:schemeClr val="tx1"/>
                </a:solidFill>
                <a:latin typeface="+mn-lt"/>
              </a:rPr>
              <a:t>vazivovým pouzdrem</a:t>
            </a: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 (může vybíhat v septa)</a:t>
            </a:r>
            <a:endParaRPr lang="cs-CZ" altLang="cs-CZ" sz="1800" dirty="0">
              <a:solidFill>
                <a:schemeClr val="tx1"/>
              </a:solidFill>
              <a:latin typeface="+mn-lt"/>
            </a:endParaRPr>
          </a:p>
          <a:p>
            <a:pPr algn="just">
              <a:spcBef>
                <a:spcPts val="12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Povrch patrové mandle kryje </a:t>
            </a:r>
            <a:r>
              <a:rPr lang="cs-CZ" altLang="cs-CZ" sz="1800" dirty="0">
                <a:solidFill>
                  <a:schemeClr val="tx1"/>
                </a:solidFill>
                <a:latin typeface="+mn-lt"/>
              </a:rPr>
              <a:t>mnohovrstevný dlaždicový epitel</a:t>
            </a:r>
            <a:endParaRPr lang="cs-CZ" altLang="cs-CZ" sz="1800" b="0" dirty="0">
              <a:solidFill>
                <a:schemeClr val="tx1"/>
              </a:solidFill>
              <a:latin typeface="+mn-lt"/>
            </a:endParaRPr>
          </a:p>
          <a:p>
            <a:pPr algn="just">
              <a:spcBef>
                <a:spcPts val="12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cs-CZ" altLang="cs-CZ" sz="1800" dirty="0">
                <a:solidFill>
                  <a:schemeClr val="tx1"/>
                </a:solidFill>
                <a:latin typeface="+mn-lt"/>
              </a:rPr>
              <a:t>V lamina propria </a:t>
            </a: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velké lymfatické folikuly se světlými zárodečnými centry (tmavší okraj – korona)</a:t>
            </a:r>
          </a:p>
          <a:p>
            <a:pPr algn="just">
              <a:spcBef>
                <a:spcPts val="12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Světlejší střed - obsahuje </a:t>
            </a:r>
            <a:r>
              <a:rPr lang="cs-CZ" altLang="cs-CZ" sz="1800" dirty="0" err="1">
                <a:solidFill>
                  <a:schemeClr val="tx1"/>
                </a:solidFill>
                <a:latin typeface="+mn-lt"/>
              </a:rPr>
              <a:t>centroblasty</a:t>
            </a:r>
            <a:endParaRPr lang="cs-CZ" altLang="cs-CZ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1CDCBE68-B9F9-4072-A6C3-3AA83E85C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278" y="3060965"/>
            <a:ext cx="4406136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spcBef>
                <a:spcPts val="1200"/>
              </a:spcBef>
              <a:buClr>
                <a:schemeClr val="hlink"/>
              </a:buClr>
              <a:buSzPct val="65000"/>
            </a:pPr>
            <a:r>
              <a:rPr lang="cs-CZ" dirty="0"/>
              <a:t>Epitel nad uzlíky (odlišnosti): Stavba epitelu jako celku a kontakty mezi buňkami </a:t>
            </a:r>
            <a:r>
              <a:rPr lang="cs-CZ" b="1" dirty="0"/>
              <a:t>velmi rozvolněny</a:t>
            </a:r>
            <a:r>
              <a:rPr lang="cs-CZ" dirty="0"/>
              <a:t>, způsobeno infiltrací lymfocyty, makrofágy, dendritickými buňkami, </a:t>
            </a:r>
            <a:r>
              <a:rPr lang="cs-CZ" b="1" dirty="0"/>
              <a:t>nesouvislá bazální membrána</a:t>
            </a:r>
            <a:r>
              <a:rPr lang="cs-CZ" dirty="0"/>
              <a:t>  </a:t>
            </a:r>
          </a:p>
          <a:p>
            <a:pPr algn="just" eaLnBrk="0" hangingPunct="0">
              <a:spcBef>
                <a:spcPts val="1200"/>
              </a:spcBef>
              <a:buClr>
                <a:schemeClr val="hlink"/>
              </a:buClr>
              <a:buSzPct val="65000"/>
            </a:pPr>
            <a:r>
              <a:rPr lang="cs-CZ" b="1" dirty="0"/>
              <a:t>FAE</a:t>
            </a:r>
            <a:r>
              <a:rPr lang="cs-CZ" dirty="0"/>
              <a:t> – (</a:t>
            </a:r>
            <a:r>
              <a:rPr lang="cs-CZ" dirty="0" err="1"/>
              <a:t>follicle</a:t>
            </a:r>
            <a:r>
              <a:rPr lang="cs-CZ" dirty="0"/>
              <a:t> </a:t>
            </a:r>
            <a:r>
              <a:rPr lang="cs-CZ" dirty="0" err="1"/>
              <a:t>associated</a:t>
            </a:r>
            <a:r>
              <a:rPr lang="cs-CZ" dirty="0"/>
              <a:t> </a:t>
            </a:r>
            <a:r>
              <a:rPr lang="cs-CZ" dirty="0" err="1"/>
              <a:t>epithelium</a:t>
            </a:r>
            <a:r>
              <a:rPr lang="cs-CZ" dirty="0"/>
              <a:t>) epitel asociovaný s folikuly</a:t>
            </a:r>
          </a:p>
        </p:txBody>
      </p:sp>
      <p:pic>
        <p:nvPicPr>
          <p:cNvPr id="8" name="Picture 8" descr="The Tonsils (Waldeyer's Ring) - Lingual - Pharyngeal - Palatine - Tubal -  TeachMeAnatomy">
            <a:extLst>
              <a:ext uri="{FF2B5EF4-FFF2-40B4-BE49-F238E27FC236}">
                <a16:creationId xmlns:a16="http://schemas.microsoft.com/office/drawing/2014/main" id="{EA567760-AF06-4A75-9BE0-995B50AE0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795" y="5124750"/>
            <a:ext cx="1723238" cy="161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4569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90879" y="477520"/>
            <a:ext cx="6238241" cy="49174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ctr"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cs-CZ" altLang="cs-CZ" b="1" dirty="0" err="1">
                <a:cs typeface="Times New Roman" panose="02020603050405020304" pitchFamily="18" charset="0"/>
              </a:rPr>
              <a:t>Sulcus</a:t>
            </a:r>
            <a:r>
              <a:rPr lang="cs-CZ" altLang="cs-CZ" b="1" dirty="0"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cs typeface="Times New Roman" panose="02020603050405020304" pitchFamily="18" charset="0"/>
              </a:rPr>
              <a:t>gingivalis</a:t>
            </a:r>
            <a:r>
              <a:rPr lang="cs-CZ" altLang="cs-CZ" b="1" dirty="0"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endParaRPr lang="cs-CZ" altLang="cs-CZ" sz="2000" b="1" dirty="0"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cs-CZ" altLang="cs-CZ" sz="2000" b="1" dirty="0">
                <a:cs typeface="Times New Roman" panose="02020603050405020304" pitchFamily="18" charset="0"/>
              </a:rPr>
              <a:t>Cirkulární rýha, </a:t>
            </a:r>
            <a:r>
              <a:rPr lang="cs-CZ" altLang="cs-CZ" sz="2000" b="1" dirty="0"/>
              <a:t>ž</a:t>
            </a:r>
            <a:r>
              <a:rPr lang="cs-CZ" altLang="cs-CZ" sz="2000" b="1" dirty="0">
                <a:cs typeface="Times New Roman" panose="02020603050405020304" pitchFamily="18" charset="0"/>
              </a:rPr>
              <a:t>lábek hluboký 1-2 mm </a:t>
            </a:r>
          </a:p>
          <a:p>
            <a:pPr algn="just">
              <a:lnSpc>
                <a:spcPct val="11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Na dno </a:t>
            </a:r>
            <a:r>
              <a:rPr lang="cs-CZ" altLang="cs-CZ" sz="2000" dirty="0"/>
              <a:t>ž</a:t>
            </a:r>
            <a:r>
              <a:rPr lang="cs-CZ" altLang="cs-CZ" sz="2000" dirty="0">
                <a:cs typeface="Times New Roman" panose="02020603050405020304" pitchFamily="18" charset="0"/>
              </a:rPr>
              <a:t>lábku p</a:t>
            </a:r>
            <a:r>
              <a:rPr lang="cs-CZ" altLang="cs-CZ" sz="2000" dirty="0"/>
              <a:t>rosakuje</a:t>
            </a:r>
            <a:r>
              <a:rPr lang="cs-CZ" altLang="cs-CZ" sz="2000" dirty="0">
                <a:cs typeface="Times New Roman" panose="02020603050405020304" pitchFamily="18" charset="0"/>
              </a:rPr>
              <a:t> z cév v dásni tekutina podobná plazm</a:t>
            </a:r>
            <a:r>
              <a:rPr lang="cs-CZ" altLang="cs-CZ" sz="2000" dirty="0"/>
              <a:t>ě</a:t>
            </a:r>
            <a:r>
              <a:rPr lang="cs-CZ" altLang="cs-CZ" sz="2000" dirty="0">
                <a:cs typeface="Times New Roman" panose="02020603050405020304" pitchFamily="18" charset="0"/>
              </a:rPr>
              <a:t> - </a:t>
            </a:r>
            <a:r>
              <a:rPr lang="cs-CZ" altLang="cs-CZ" sz="2000" b="1" dirty="0" err="1">
                <a:cs typeface="Times New Roman" panose="02020603050405020304" pitchFamily="18" charset="0"/>
              </a:rPr>
              <a:t>liquor</a:t>
            </a:r>
            <a:r>
              <a:rPr lang="cs-CZ" altLang="cs-CZ" sz="2000" b="1" dirty="0">
                <a:cs typeface="Times New Roman" panose="02020603050405020304" pitchFamily="18" charset="0"/>
              </a:rPr>
              <a:t> </a:t>
            </a:r>
            <a:r>
              <a:rPr lang="cs-CZ" altLang="cs-CZ" sz="2000" b="1" dirty="0" err="1">
                <a:cs typeface="Times New Roman" panose="02020603050405020304" pitchFamily="18" charset="0"/>
              </a:rPr>
              <a:t>gingivalis</a:t>
            </a:r>
            <a:endParaRPr lang="cs-CZ" altLang="cs-CZ" sz="2000" b="1" dirty="0"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Tekutina má antimikrobiální a protizán</a:t>
            </a:r>
            <a:r>
              <a:rPr lang="cs-CZ" altLang="cs-CZ" sz="2000" dirty="0"/>
              <a:t>ě</a:t>
            </a:r>
            <a:r>
              <a:rPr lang="cs-CZ" altLang="cs-CZ" sz="2000" dirty="0">
                <a:cs typeface="Times New Roman" panose="02020603050405020304" pitchFamily="18" charset="0"/>
              </a:rPr>
              <a:t>tlivé vlastnosti, obsahuje proteiny a sacharidy</a:t>
            </a:r>
          </a:p>
        </p:txBody>
      </p:sp>
      <p:pic>
        <p:nvPicPr>
          <p:cNvPr id="15364" name="Picture 4" descr="Nutrients | Free Full-Text | The Role of Nutrition in Periodontal Health:  An Update | HTML">
            <a:extLst>
              <a:ext uri="{FF2B5EF4-FFF2-40B4-BE49-F238E27FC236}">
                <a16:creationId xmlns:a16="http://schemas.microsoft.com/office/drawing/2014/main" id="{567800F1-BC97-4400-AFDF-8F63C3848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120" y="182880"/>
            <a:ext cx="4502467" cy="644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274319" y="1346835"/>
            <a:ext cx="3830321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</a:pP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Mezi sousední zuby volná gingiva vybíhá do </a:t>
            </a: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trigonum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interdentale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ve výběžky tvaru stříšky</a:t>
            </a:r>
          </a:p>
          <a:p>
            <a:pPr algn="just" eaLnBrk="1" hangingPunct="1">
              <a:spcBef>
                <a:spcPts val="600"/>
              </a:spcBef>
            </a:pP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Mezizubní - interdentální papily (</a:t>
            </a: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papilae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gingivales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algn="just" eaLnBrk="1" hangingPunct="1">
              <a:spcBef>
                <a:spcPts val="600"/>
              </a:spcBef>
            </a:pPr>
            <a:endParaRPr lang="cs-CZ" altLang="cs-CZ" sz="2000" dirty="0">
              <a:solidFill>
                <a:schemeClr val="tx1"/>
              </a:solidFill>
              <a:latin typeface="+mn-lt"/>
            </a:endParaRPr>
          </a:p>
          <a:p>
            <a:pPr algn="just" eaLnBrk="1" hangingPunct="1">
              <a:spcBef>
                <a:spcPts val="600"/>
              </a:spcBef>
            </a:pP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Každá má vestibulární a </a:t>
            </a:r>
            <a:r>
              <a:rPr lang="cs-CZ" altLang="cs-CZ" sz="2000" b="0" dirty="0" err="1">
                <a:solidFill>
                  <a:schemeClr val="tx1"/>
                </a:solidFill>
                <a:latin typeface="+mn-lt"/>
              </a:rPr>
              <a:t>linguální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část, spojeny interdentálním sedlem</a:t>
            </a:r>
          </a:p>
          <a:p>
            <a:pPr algn="just">
              <a:spcBef>
                <a:spcPts val="600"/>
              </a:spcBef>
            </a:pPr>
            <a:endParaRPr lang="cs-CZ" altLang="cs-CZ" sz="18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7348" name="Picture 4" descr="Figure_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952" y="1346835"/>
            <a:ext cx="7774788" cy="506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F421E13-86A9-45B0-A6E7-9CCCBDB357D9}"/>
              </a:ext>
            </a:extLst>
          </p:cNvPr>
          <p:cNvSpPr txBox="1"/>
          <p:nvPr/>
        </p:nvSpPr>
        <p:spPr>
          <a:xfrm>
            <a:off x="599440" y="437107"/>
            <a:ext cx="318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400" b="1" dirty="0" err="1">
                <a:solidFill>
                  <a:schemeClr val="tx1"/>
                </a:solidFill>
                <a:latin typeface="+mn-lt"/>
              </a:rPr>
              <a:t>Trigonum</a:t>
            </a:r>
            <a:r>
              <a:rPr lang="cs-CZ" altLang="cs-CZ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400" b="1" dirty="0" err="1">
                <a:solidFill>
                  <a:schemeClr val="tx1"/>
                </a:solidFill>
                <a:latin typeface="+mn-lt"/>
              </a:rPr>
              <a:t>interdentale</a:t>
            </a:r>
            <a:r>
              <a:rPr lang="cs-CZ" altLang="cs-CZ" sz="2400" b="1" dirty="0">
                <a:solidFill>
                  <a:schemeClr val="tx1"/>
                </a:solidFill>
                <a:latin typeface="+mn-lt"/>
              </a:rPr>
              <a:t> </a:t>
            </a:r>
            <a:endParaRPr lang="cs-CZ" sz="2400" b="1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FF8FBDE5-79EA-48CB-93EA-8A39B4121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" y="4793933"/>
            <a:ext cx="324802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447" y="1690687"/>
            <a:ext cx="4085113" cy="3705225"/>
          </a:xfrm>
        </p:spPr>
        <p:txBody>
          <a:bodyPr>
            <a:normAutofit/>
          </a:bodyPr>
          <a:lstStyle/>
          <a:p>
            <a:pPr marL="0" indent="0" algn="just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b="1" dirty="0">
                <a:cs typeface="Times New Roman" panose="02020603050405020304" pitchFamily="18" charset="0"/>
              </a:rPr>
              <a:t>Mnohovrstevný dla</a:t>
            </a:r>
            <a:r>
              <a:rPr lang="cs-CZ" altLang="cs-CZ" sz="2000" b="1" dirty="0"/>
              <a:t>ž</a:t>
            </a:r>
            <a:r>
              <a:rPr lang="cs-CZ" altLang="cs-CZ" sz="2000" b="1" dirty="0">
                <a:cs typeface="Times New Roman" panose="02020603050405020304" pitchFamily="18" charset="0"/>
              </a:rPr>
              <a:t>dicový epitel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Zrohovat</a:t>
            </a:r>
            <a:r>
              <a:rPr lang="cs-CZ" altLang="cs-CZ" sz="2000" dirty="0"/>
              <a:t>ě</a:t>
            </a:r>
            <a:r>
              <a:rPr lang="cs-CZ" altLang="cs-CZ" sz="2000" dirty="0">
                <a:cs typeface="Times New Roman" panose="02020603050405020304" pitchFamily="18" charset="0"/>
              </a:rPr>
              <a:t>lý vestibul. nebo palatin.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Na stran</a:t>
            </a:r>
            <a:r>
              <a:rPr lang="cs-CZ" altLang="cs-CZ" sz="2000" dirty="0"/>
              <a:t>ě </a:t>
            </a:r>
            <a:r>
              <a:rPr lang="cs-CZ" altLang="cs-CZ" sz="2000" dirty="0">
                <a:cs typeface="Times New Roman" panose="02020603050405020304" pitchFamily="18" charset="0"/>
              </a:rPr>
              <a:t>p</a:t>
            </a:r>
            <a:r>
              <a:rPr lang="cs-CZ" altLang="cs-CZ" sz="2000" dirty="0"/>
              <a:t>ř</a:t>
            </a:r>
            <a:r>
              <a:rPr lang="cs-CZ" altLang="cs-CZ" sz="2000" dirty="0">
                <a:cs typeface="Times New Roman" panose="02020603050405020304" pitchFamily="18" charset="0"/>
              </a:rPr>
              <a:t>ivrácené k zubu nerohovatí - </a:t>
            </a:r>
            <a:r>
              <a:rPr lang="cs-CZ" altLang="cs-CZ" sz="2000" b="1" u="sng" dirty="0" err="1">
                <a:solidFill>
                  <a:srgbClr val="00B050"/>
                </a:solidFill>
                <a:cs typeface="Times New Roman" panose="02020603050405020304" pitchFamily="18" charset="0"/>
              </a:rPr>
              <a:t>Sulkulární</a:t>
            </a:r>
            <a:r>
              <a:rPr lang="cs-CZ" altLang="cs-CZ" sz="2000" b="1" u="sng" dirty="0">
                <a:solidFill>
                  <a:srgbClr val="00B050"/>
                </a:solidFill>
                <a:cs typeface="Times New Roman" panose="02020603050405020304" pitchFamily="18" charset="0"/>
              </a:rPr>
              <a:t> epitel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Zde si uchovává znaky nediferencovaného epitelu, který </a:t>
            </a:r>
            <a:r>
              <a:rPr lang="cs-CZ" altLang="cs-CZ" sz="2000" b="1" dirty="0">
                <a:cs typeface="Times New Roman" panose="02020603050405020304" pitchFamily="18" charset="0"/>
              </a:rPr>
              <a:t>sr</a:t>
            </a:r>
            <a:r>
              <a:rPr lang="cs-CZ" altLang="cs-CZ" sz="2000" b="1" dirty="0"/>
              <a:t>oste</a:t>
            </a:r>
            <a:r>
              <a:rPr lang="cs-CZ" altLang="cs-CZ" sz="2000" b="1" dirty="0">
                <a:cs typeface="Times New Roman" panose="02020603050405020304" pitchFamily="18" charset="0"/>
              </a:rPr>
              <a:t> s tvrdými tkán</a:t>
            </a:r>
            <a:r>
              <a:rPr lang="cs-CZ" altLang="cs-CZ" sz="2000" b="1" dirty="0"/>
              <a:t>ě</a:t>
            </a:r>
            <a:r>
              <a:rPr lang="cs-CZ" altLang="cs-CZ" sz="2000" b="1" dirty="0">
                <a:cs typeface="Times New Roman" panose="02020603050405020304" pitchFamily="18" charset="0"/>
              </a:rPr>
              <a:t>mi zubu - epitelový úpon, </a:t>
            </a:r>
            <a:r>
              <a:rPr lang="cs-CZ" altLang="cs-CZ" sz="2000" b="1" u="sng" dirty="0" err="1">
                <a:solidFill>
                  <a:srgbClr val="C00000"/>
                </a:solidFill>
                <a:cs typeface="Times New Roman" panose="02020603050405020304" pitchFamily="18" charset="0"/>
              </a:rPr>
              <a:t>Gottliebova</a:t>
            </a:r>
            <a:r>
              <a:rPr lang="cs-CZ" altLang="cs-CZ" sz="2000" b="1" u="sng" dirty="0">
                <a:solidFill>
                  <a:srgbClr val="C00000"/>
                </a:solidFill>
                <a:cs typeface="Times New Roman" panose="02020603050405020304" pitchFamily="18" charset="0"/>
              </a:rPr>
              <a:t> manžeta</a:t>
            </a:r>
          </a:p>
        </p:txBody>
      </p:sp>
      <p:pic>
        <p:nvPicPr>
          <p:cNvPr id="58371" name="Picture 3" descr="Figure_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730" y="2252346"/>
            <a:ext cx="2579688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356" y="1264921"/>
            <a:ext cx="3152775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3" descr="gingiva_podél kop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2"/>
          <a:stretch>
            <a:fillRect/>
          </a:stretch>
        </p:blipFill>
        <p:spPr bwMode="auto">
          <a:xfrm>
            <a:off x="5842318" y="1682432"/>
            <a:ext cx="2119312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11" descr="Gingiva_sché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81" b="14590"/>
          <a:stretch>
            <a:fillRect/>
          </a:stretch>
        </p:blipFill>
        <p:spPr bwMode="auto">
          <a:xfrm>
            <a:off x="5194618" y="1625282"/>
            <a:ext cx="3879850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8375" name="Přímá spojovací šipka 24"/>
          <p:cNvCxnSpPr>
            <a:cxnSpLocks noChangeShapeType="1"/>
          </p:cNvCxnSpPr>
          <p:nvPr/>
        </p:nvCxnSpPr>
        <p:spPr bwMode="auto">
          <a:xfrm flipV="1">
            <a:off x="6418580" y="2128520"/>
            <a:ext cx="1214438" cy="0"/>
          </a:xfrm>
          <a:prstGeom prst="straightConnector1">
            <a:avLst/>
          </a:prstGeom>
          <a:noFill/>
          <a:ln w="825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376" name="Přímá spojovací šipka 24"/>
          <p:cNvCxnSpPr>
            <a:cxnSpLocks noChangeShapeType="1"/>
          </p:cNvCxnSpPr>
          <p:nvPr/>
        </p:nvCxnSpPr>
        <p:spPr bwMode="auto">
          <a:xfrm flipV="1">
            <a:off x="6196330" y="3208020"/>
            <a:ext cx="1214438" cy="0"/>
          </a:xfrm>
          <a:prstGeom prst="straightConnector1">
            <a:avLst/>
          </a:prstGeom>
          <a:noFill/>
          <a:ln w="825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377" name="Přímá spojovací šipka 24"/>
          <p:cNvCxnSpPr>
            <a:cxnSpLocks noChangeShapeType="1"/>
          </p:cNvCxnSpPr>
          <p:nvPr/>
        </p:nvCxnSpPr>
        <p:spPr bwMode="auto">
          <a:xfrm flipV="1">
            <a:off x="8588694" y="2303462"/>
            <a:ext cx="1214437" cy="0"/>
          </a:xfrm>
          <a:prstGeom prst="straightConnector1">
            <a:avLst/>
          </a:prstGeom>
          <a:noFill/>
          <a:ln w="825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378" name="Přímá spojovací šipka 24"/>
          <p:cNvCxnSpPr>
            <a:cxnSpLocks noChangeShapeType="1"/>
          </p:cNvCxnSpPr>
          <p:nvPr/>
        </p:nvCxnSpPr>
        <p:spPr bwMode="auto">
          <a:xfrm flipV="1">
            <a:off x="8371205" y="4073207"/>
            <a:ext cx="1214438" cy="0"/>
          </a:xfrm>
          <a:prstGeom prst="straightConnector1">
            <a:avLst/>
          </a:prstGeom>
          <a:noFill/>
          <a:ln w="825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647C8B1-4671-47A0-80C4-DDA59C51E987}"/>
              </a:ext>
            </a:extLst>
          </p:cNvPr>
          <p:cNvSpPr txBox="1"/>
          <p:nvPr/>
        </p:nvSpPr>
        <p:spPr>
          <a:xfrm>
            <a:off x="0" y="307622"/>
            <a:ext cx="551688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800" b="1" dirty="0">
                <a:cs typeface="Times New Roman" panose="02020603050405020304" pitchFamily="18" charset="0"/>
              </a:rPr>
              <a:t>Mikroskopická</a:t>
            </a:r>
            <a:r>
              <a:rPr lang="cs-CZ" altLang="cs-CZ" sz="2800" b="1" dirty="0"/>
              <a:t> </a:t>
            </a:r>
            <a:r>
              <a:rPr lang="cs-CZ" altLang="cs-CZ" sz="2800" b="1" dirty="0">
                <a:cs typeface="Times New Roman" panose="02020603050405020304" pitchFamily="18" charset="0"/>
              </a:rPr>
              <a:t>stavba dásn</a:t>
            </a:r>
            <a:r>
              <a:rPr lang="cs-CZ" altLang="cs-CZ" sz="2800" b="1" dirty="0"/>
              <a:t>ě</a:t>
            </a:r>
            <a:endParaRPr lang="cs-CZ" altLang="cs-CZ" sz="28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Sulcular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828" y="-50801"/>
            <a:ext cx="7658100" cy="69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555624" y="1190919"/>
            <a:ext cx="5926456" cy="509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ts val="600"/>
              </a:spcBef>
            </a:pP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Připoutaná gingiva</a:t>
            </a:r>
          </a:p>
          <a:p>
            <a:pPr marL="285750" indent="-285750" algn="l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H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usté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kolagenní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vazivo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vybíh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á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v 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papily</a:t>
            </a:r>
            <a:endParaRPr lang="cs-CZ" altLang="cs-CZ" sz="2000" b="0" dirty="0">
              <a:solidFill>
                <a:schemeClr val="tx1"/>
              </a:solidFill>
              <a:latin typeface="+mn-lt"/>
            </a:endParaRPr>
          </a:p>
          <a:p>
            <a:pPr marL="285750" indent="-285750" algn="l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Č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etné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vysoké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a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štíhlé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jsou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pod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epitelem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připoutané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gingivy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(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právě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jejich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přítomnost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způsobuje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hrbolat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ý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povrch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)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algn="l" eaLnBrk="1" hangingPunct="1">
              <a:spcBef>
                <a:spcPts val="600"/>
              </a:spcBef>
            </a:pPr>
            <a:endParaRPr lang="cs-CZ" altLang="cs-CZ" sz="2000" b="0" dirty="0">
              <a:solidFill>
                <a:schemeClr val="tx1"/>
              </a:solidFill>
              <a:latin typeface="+mn-lt"/>
            </a:endParaRPr>
          </a:p>
          <a:p>
            <a:pPr algn="l" eaLnBrk="1" hangingPunct="1">
              <a:spcBef>
                <a:spcPts val="600"/>
              </a:spcBef>
            </a:pP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Volná gingiva</a:t>
            </a:r>
          </a:p>
          <a:p>
            <a:pPr marL="342900" indent="-342900" algn="l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P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od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epitelem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volné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gingivy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je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papil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méně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a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vždy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chybějí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pod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epitelem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, který je přivrácený 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k 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zubu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endParaRPr lang="cs-CZ" altLang="cs-CZ" sz="2000" b="0" dirty="0">
              <a:solidFill>
                <a:schemeClr val="tx1"/>
              </a:solidFill>
              <a:latin typeface="+mn-lt"/>
            </a:endParaRPr>
          </a:p>
          <a:p>
            <a:pPr algn="l" eaLnBrk="1" hangingPunct="1">
              <a:spcBef>
                <a:spcPts val="600"/>
              </a:spcBef>
            </a:pPr>
            <a:endParaRPr lang="en-GB" altLang="cs-CZ" sz="2000" b="0" dirty="0">
              <a:solidFill>
                <a:schemeClr val="tx1"/>
              </a:solidFill>
              <a:latin typeface="+mn-lt"/>
            </a:endParaRPr>
          </a:p>
          <a:p>
            <a:pPr algn="l" eaLnBrk="1" hangingPunct="1">
              <a:spcBef>
                <a:spcPts val="600"/>
              </a:spcBef>
            </a:pP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Kola</a:t>
            </a:r>
            <a:r>
              <a:rPr lang="en-GB" altLang="cs-CZ" sz="2000" dirty="0" err="1">
                <a:solidFill>
                  <a:schemeClr val="tx1"/>
                </a:solidFill>
                <a:latin typeface="+mn-lt"/>
              </a:rPr>
              <a:t>genní</a:t>
            </a:r>
            <a:r>
              <a:rPr lang="en-GB" altLang="cs-CZ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dirty="0" err="1">
                <a:solidFill>
                  <a:schemeClr val="tx1"/>
                </a:solidFill>
                <a:latin typeface="+mn-lt"/>
              </a:rPr>
              <a:t>vlákna</a:t>
            </a:r>
            <a:r>
              <a:rPr lang="en-GB" altLang="cs-CZ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jsou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uspořádána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do 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4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</a:rPr>
              <a:t>skupin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:</a:t>
            </a:r>
          </a:p>
          <a:p>
            <a:pPr algn="l" eaLnBrk="1" hangingPunct="1">
              <a:spcBef>
                <a:spcPts val="600"/>
              </a:spcBef>
            </a:pPr>
            <a:r>
              <a:rPr lang="cs-CZ" altLang="cs-CZ" sz="2000" b="0" dirty="0" err="1">
                <a:solidFill>
                  <a:schemeClr val="tx1"/>
                </a:solidFill>
                <a:latin typeface="+mn-lt"/>
              </a:rPr>
              <a:t>dentogingivální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, cirkulární, </a:t>
            </a:r>
            <a:r>
              <a:rPr lang="cs-CZ" altLang="cs-CZ" sz="2000" b="0" dirty="0" err="1">
                <a:solidFill>
                  <a:schemeClr val="tx1"/>
                </a:solidFill>
                <a:latin typeface="+mn-lt"/>
              </a:rPr>
              <a:t>dentoperiostální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a </a:t>
            </a:r>
            <a:r>
              <a:rPr lang="cs-CZ" altLang="cs-CZ" sz="2000" b="0" dirty="0" err="1">
                <a:solidFill>
                  <a:schemeClr val="tx1"/>
                </a:solidFill>
                <a:latin typeface="+mn-lt"/>
              </a:rPr>
              <a:t>alveologingivální</a:t>
            </a:r>
            <a:endParaRPr lang="cs-CZ" altLang="cs-CZ" sz="2000" b="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ts val="600"/>
              </a:spcBef>
            </a:pP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</a:rPr>
              <a:t>viz periodontium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)</a:t>
            </a:r>
            <a:endParaRPr lang="en-GB" altLang="cs-CZ" sz="20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0419" name="Picture 4" descr="mukogingi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9" y="660402"/>
            <a:ext cx="4351337" cy="615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ipka doprava 4"/>
          <p:cNvSpPr>
            <a:spLocks noChangeArrowheads="1"/>
          </p:cNvSpPr>
          <p:nvPr/>
        </p:nvSpPr>
        <p:spPr bwMode="auto">
          <a:xfrm flipH="1" flipV="1">
            <a:off x="10814051" y="4260851"/>
            <a:ext cx="792163" cy="21590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002060"/>
          </a:solidFill>
          <a:ln w="76200" algn="ctr">
            <a:solidFill>
              <a:srgbClr val="002060"/>
            </a:solidFill>
            <a:round/>
            <a:headEnd/>
            <a:tailEnd/>
          </a:ln>
        </p:spPr>
        <p:txBody>
          <a:bodyPr rot="10800000" anchor="ctr"/>
          <a:lstStyle/>
          <a:p>
            <a:pPr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F4749F1-C81A-448C-B693-3B3B7CE895B0}"/>
              </a:ext>
            </a:extLst>
          </p:cNvPr>
          <p:cNvSpPr txBox="1"/>
          <p:nvPr/>
        </p:nvSpPr>
        <p:spPr>
          <a:xfrm>
            <a:off x="1858962" y="291070"/>
            <a:ext cx="42370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2800" b="1" dirty="0">
                <a:solidFill>
                  <a:schemeClr val="tx1"/>
                </a:solidFill>
                <a:latin typeface="+mn-lt"/>
              </a:rPr>
              <a:t>L</a:t>
            </a:r>
            <a:r>
              <a:rPr lang="en-GB" altLang="cs-CZ" sz="2800" b="1" dirty="0" err="1">
                <a:solidFill>
                  <a:schemeClr val="tx1"/>
                </a:solidFill>
                <a:latin typeface="+mn-lt"/>
              </a:rPr>
              <a:t>amina</a:t>
            </a:r>
            <a:r>
              <a:rPr lang="en-GB" altLang="cs-CZ" sz="2800" b="1" dirty="0">
                <a:solidFill>
                  <a:schemeClr val="tx1"/>
                </a:solidFill>
                <a:latin typeface="+mn-lt"/>
              </a:rPr>
              <a:t> propria </a:t>
            </a:r>
            <a:endParaRPr lang="cs-CZ" sz="2800" b="1" dirty="0"/>
          </a:p>
        </p:txBody>
      </p:sp>
    </p:spTree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55600" y="1207451"/>
            <a:ext cx="5435600" cy="2808924"/>
          </a:xfrm>
        </p:spPr>
        <p:txBody>
          <a:bodyPr/>
          <a:lstStyle/>
          <a:p>
            <a:pPr marL="0" indent="0" algn="just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>
                <a:cs typeface="Times New Roman" panose="02020603050405020304" pitchFamily="18" charset="0"/>
              </a:rPr>
              <a:t>Arterioly odstupují z </a:t>
            </a:r>
            <a:r>
              <a:rPr lang="cs-CZ" altLang="cs-CZ" sz="2000" dirty="0" err="1">
                <a:cs typeface="Times New Roman" panose="02020603050405020304" pitchFamily="18" charset="0"/>
              </a:rPr>
              <a:t>aa</a:t>
            </a:r>
            <a:r>
              <a:rPr lang="cs-CZ" altLang="cs-CZ" sz="2000" dirty="0">
                <a:cs typeface="Times New Roman" panose="02020603050405020304" pitchFamily="18" charset="0"/>
              </a:rPr>
              <a:t>. </a:t>
            </a:r>
            <a:r>
              <a:rPr lang="cs-CZ" altLang="cs-CZ" sz="2000" dirty="0" err="1">
                <a:cs typeface="Times New Roman" panose="02020603050405020304" pitchFamily="18" charset="0"/>
              </a:rPr>
              <a:t>alveolares</a:t>
            </a:r>
            <a:r>
              <a:rPr lang="cs-CZ" altLang="cs-CZ" sz="2000" dirty="0">
                <a:cs typeface="Times New Roman" panose="02020603050405020304" pitchFamily="18" charset="0"/>
              </a:rPr>
              <a:t>, a. </a:t>
            </a:r>
            <a:r>
              <a:rPr lang="cs-CZ" altLang="cs-CZ" sz="2000" dirty="0" err="1">
                <a:cs typeface="Times New Roman" panose="02020603050405020304" pitchFamily="18" charset="0"/>
              </a:rPr>
              <a:t>mentalis</a:t>
            </a:r>
            <a:r>
              <a:rPr lang="cs-CZ" altLang="cs-CZ" sz="2000" dirty="0">
                <a:cs typeface="Times New Roman" panose="02020603050405020304" pitchFamily="18" charset="0"/>
              </a:rPr>
              <a:t>, </a:t>
            </a:r>
            <a:r>
              <a:rPr lang="cs-CZ" altLang="cs-CZ" sz="2000" dirty="0" err="1">
                <a:cs typeface="Times New Roman" panose="02020603050405020304" pitchFamily="18" charset="0"/>
              </a:rPr>
              <a:t>aa</a:t>
            </a:r>
            <a:r>
              <a:rPr lang="cs-CZ" altLang="cs-CZ" sz="2000" dirty="0">
                <a:cs typeface="Times New Roman" panose="02020603050405020304" pitchFamily="18" charset="0"/>
              </a:rPr>
              <a:t>. </a:t>
            </a:r>
            <a:r>
              <a:rPr lang="cs-CZ" altLang="cs-CZ" sz="2000" dirty="0" err="1">
                <a:cs typeface="Times New Roman" panose="02020603050405020304" pitchFamily="18" charset="0"/>
              </a:rPr>
              <a:t>palatinae</a:t>
            </a:r>
            <a:r>
              <a:rPr lang="cs-CZ" altLang="cs-CZ" sz="2000" dirty="0">
                <a:cs typeface="Times New Roman" panose="02020603050405020304" pitchFamily="18" charset="0"/>
              </a:rPr>
              <a:t>, a. </a:t>
            </a:r>
            <a:r>
              <a:rPr lang="cs-CZ" altLang="cs-CZ" sz="2000" dirty="0" err="1">
                <a:cs typeface="Times New Roman" panose="02020603050405020304" pitchFamily="18" charset="0"/>
              </a:rPr>
              <a:t>buccinatoria</a:t>
            </a:r>
            <a:endParaRPr lang="cs-CZ" altLang="cs-CZ" sz="2000" dirty="0"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>
                <a:cs typeface="Times New Roman" panose="02020603050405020304" pitchFamily="18" charset="0"/>
              </a:rPr>
              <a:t>Rozpadají se vláse</a:t>
            </a:r>
            <a:r>
              <a:rPr lang="cs-CZ" altLang="cs-CZ" sz="2000" dirty="0"/>
              <a:t>č</a:t>
            </a:r>
            <a:r>
              <a:rPr lang="cs-CZ" altLang="cs-CZ" sz="2000" dirty="0">
                <a:cs typeface="Times New Roman" panose="02020603050405020304" pitchFamily="18" charset="0"/>
              </a:rPr>
              <a:t>nicové sít</a:t>
            </a:r>
            <a:r>
              <a:rPr lang="cs-CZ" altLang="cs-CZ" sz="2000" dirty="0"/>
              <a:t>ě</a:t>
            </a:r>
            <a:r>
              <a:rPr lang="cs-CZ" altLang="cs-CZ" sz="2000" dirty="0">
                <a:cs typeface="Times New Roman" panose="02020603050405020304" pitchFamily="18" charset="0"/>
              </a:rPr>
              <a:t>, které </a:t>
            </a:r>
            <a:r>
              <a:rPr lang="cs-CZ" altLang="cs-CZ" sz="2000" dirty="0" err="1">
                <a:cs typeface="Times New Roman" panose="02020603050405020304" pitchFamily="18" charset="0"/>
              </a:rPr>
              <a:t>anastomózují</a:t>
            </a:r>
            <a:r>
              <a:rPr lang="cs-CZ" altLang="cs-CZ" sz="2000" dirty="0">
                <a:cs typeface="Times New Roman" panose="02020603050405020304" pitchFamily="18" charset="0"/>
              </a:rPr>
              <a:t> se sítí v </a:t>
            </a:r>
            <a:r>
              <a:rPr lang="cs-CZ" altLang="cs-CZ" sz="2000" dirty="0" err="1">
                <a:cs typeface="Times New Roman" panose="02020603050405020304" pitchFamily="18" charset="0"/>
              </a:rPr>
              <a:t>periodonciu</a:t>
            </a:r>
            <a:endParaRPr lang="cs-CZ" altLang="cs-CZ" sz="2000" dirty="0"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>
                <a:cs typeface="Times New Roman" panose="02020603050405020304" pitchFamily="18" charset="0"/>
              </a:rPr>
              <a:t>Lymfatické cévy zjišt</a:t>
            </a:r>
            <a:r>
              <a:rPr lang="cs-CZ" altLang="cs-CZ" sz="2000" dirty="0"/>
              <a:t>ě</a:t>
            </a:r>
            <a:r>
              <a:rPr lang="cs-CZ" altLang="cs-CZ" sz="2000" dirty="0">
                <a:cs typeface="Times New Roman" panose="02020603050405020304" pitchFamily="18" charset="0"/>
              </a:rPr>
              <a:t>ny a provázejí krevní nervové zásobení - volná zakon</a:t>
            </a:r>
            <a:r>
              <a:rPr lang="cs-CZ" altLang="cs-CZ" sz="2000" dirty="0"/>
              <a:t>č</a:t>
            </a:r>
            <a:r>
              <a:rPr lang="cs-CZ" altLang="cs-CZ" sz="2000" dirty="0">
                <a:cs typeface="Times New Roman" panose="02020603050405020304" pitchFamily="18" charset="0"/>
              </a:rPr>
              <a:t>ení a v podob</a:t>
            </a:r>
            <a:r>
              <a:rPr lang="cs-CZ" altLang="cs-CZ" sz="2000" dirty="0"/>
              <a:t>ě</a:t>
            </a:r>
            <a:r>
              <a:rPr lang="cs-CZ" altLang="cs-CZ" sz="2000" dirty="0">
                <a:cs typeface="Times New Roman" panose="02020603050405020304" pitchFamily="18" charset="0"/>
              </a:rPr>
              <a:t> t</a:t>
            </a:r>
            <a:r>
              <a:rPr lang="cs-CZ" altLang="cs-CZ" sz="2000" dirty="0"/>
              <a:t>ě</a:t>
            </a:r>
            <a:r>
              <a:rPr lang="cs-CZ" altLang="cs-CZ" sz="2000" dirty="0">
                <a:cs typeface="Times New Roman" panose="02020603050405020304" pitchFamily="18" charset="0"/>
              </a:rPr>
              <a:t>lísek</a:t>
            </a:r>
          </a:p>
          <a:p>
            <a:pPr marL="0" indent="0" algn="just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000" dirty="0">
              <a:cs typeface="Times New Roman" panose="02020603050405020304" pitchFamily="18" charset="0"/>
            </a:endParaRPr>
          </a:p>
        </p:txBody>
      </p:sp>
      <p:pic>
        <p:nvPicPr>
          <p:cNvPr id="17410" name="Picture 2" descr="eXe">
            <a:extLst>
              <a:ext uri="{FF2B5EF4-FFF2-40B4-BE49-F238E27FC236}">
                <a16:creationId xmlns:a16="http://schemas.microsoft.com/office/drawing/2014/main" id="{5DEA7E94-BEC5-4A9F-A4AA-75A6E6C76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3429000"/>
            <a:ext cx="481965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Fundamentals | Pocket Dentistry">
            <a:extLst>
              <a:ext uri="{FF2B5EF4-FFF2-40B4-BE49-F238E27FC236}">
                <a16:creationId xmlns:a16="http://schemas.microsoft.com/office/drawing/2014/main" id="{1C4406F6-C1CB-43D9-B4A7-075E96EEE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980" y="1395885"/>
            <a:ext cx="5715000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4781B04-2F61-4DE5-B53A-11C480500575}"/>
              </a:ext>
            </a:extLst>
          </p:cNvPr>
          <p:cNvSpPr txBox="1"/>
          <p:nvPr/>
        </p:nvSpPr>
        <p:spPr>
          <a:xfrm>
            <a:off x="3182620" y="337665"/>
            <a:ext cx="6649720" cy="44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800" b="1" dirty="0">
                <a:cs typeface="Times New Roman" panose="02020603050405020304" pitchFamily="18" charset="0"/>
              </a:rPr>
              <a:t>Cévní a nervové zásobení dásn</a:t>
            </a:r>
            <a:r>
              <a:rPr lang="cs-CZ" altLang="cs-CZ" sz="2800" b="1" dirty="0"/>
              <a:t>ě</a:t>
            </a:r>
            <a:endParaRPr lang="cs-CZ" altLang="cs-CZ" sz="28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79842" y="1117602"/>
            <a:ext cx="6537517" cy="517080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cs-CZ" altLang="cs-CZ" sz="2000" b="1" dirty="0">
                <a:cs typeface="Times New Roman" panose="02020603050405020304" pitchFamily="18" charset="0"/>
              </a:rPr>
              <a:t>Epitelový úpon, t</a:t>
            </a:r>
            <a:r>
              <a:rPr lang="cs-CZ" altLang="cs-CZ" sz="2000" b="1" dirty="0"/>
              <a:t>ě</a:t>
            </a:r>
            <a:r>
              <a:rPr lang="cs-CZ" altLang="cs-CZ" sz="2000" b="1" dirty="0">
                <a:cs typeface="Times New Roman" panose="02020603050405020304" pitchFamily="18" charset="0"/>
              </a:rPr>
              <a:t>snicí epitelová man</a:t>
            </a:r>
            <a:r>
              <a:rPr lang="cs-CZ" altLang="cs-CZ" sz="2000" b="1" dirty="0"/>
              <a:t>ž</a:t>
            </a:r>
            <a:r>
              <a:rPr lang="cs-CZ" altLang="cs-CZ" sz="2000" b="1" dirty="0">
                <a:cs typeface="Times New Roman" panose="02020603050405020304" pitchFamily="18" charset="0"/>
              </a:rPr>
              <a:t>eta (</a:t>
            </a:r>
            <a:r>
              <a:rPr lang="cs-CZ" altLang="cs-CZ" sz="2000" b="1" dirty="0" err="1">
                <a:cs typeface="Times New Roman" panose="02020603050405020304" pitchFamily="18" charset="0"/>
              </a:rPr>
              <a:t>Gottliebova</a:t>
            </a:r>
            <a:r>
              <a:rPr lang="cs-CZ" altLang="cs-CZ" sz="2000" b="1" dirty="0">
                <a:cs typeface="Times New Roman" panose="02020603050405020304" pitchFamily="18" charset="0"/>
              </a:rPr>
              <a:t> man</a:t>
            </a:r>
            <a:r>
              <a:rPr lang="cs-CZ" altLang="cs-CZ" sz="2000" b="1" dirty="0"/>
              <a:t>ž</a:t>
            </a:r>
            <a:r>
              <a:rPr lang="cs-CZ" altLang="cs-CZ" sz="2000" b="1" dirty="0">
                <a:cs typeface="Times New Roman" panose="02020603050405020304" pitchFamily="18" charset="0"/>
              </a:rPr>
              <a:t>eta)</a:t>
            </a:r>
          </a:p>
          <a:p>
            <a:pPr marL="0" indent="0" algn="just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000" dirty="0"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>
                <a:cs typeface="Times New Roman" panose="02020603050405020304" pitchFamily="18" charset="0"/>
              </a:rPr>
              <a:t>Brání pr</a:t>
            </a:r>
            <a:r>
              <a:rPr lang="cs-CZ" altLang="cs-CZ" sz="2000" dirty="0"/>
              <a:t>ů</a:t>
            </a:r>
            <a:r>
              <a:rPr lang="cs-CZ" altLang="cs-CZ" sz="2000" dirty="0">
                <a:cs typeface="Times New Roman" panose="02020603050405020304" pitchFamily="18" charset="0"/>
              </a:rPr>
              <a:t>niku sliny, bakterií</a:t>
            </a:r>
            <a:r>
              <a:rPr lang="cs-CZ" altLang="cs-CZ" sz="2000" dirty="0"/>
              <a:t>, </a:t>
            </a:r>
            <a:r>
              <a:rPr lang="cs-CZ" altLang="cs-CZ" sz="2000" dirty="0">
                <a:cs typeface="Times New Roman" panose="02020603050405020304" pitchFamily="18" charset="0"/>
              </a:rPr>
              <a:t>toxin</a:t>
            </a:r>
            <a:r>
              <a:rPr lang="cs-CZ" altLang="cs-CZ" sz="2000" dirty="0"/>
              <a:t>ů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  <a:r>
              <a:rPr lang="cs-CZ" altLang="cs-CZ" sz="2000" dirty="0"/>
              <a:t>a č</a:t>
            </a:r>
            <a:r>
              <a:rPr lang="cs-CZ" altLang="cs-CZ" sz="2000" dirty="0">
                <a:cs typeface="Times New Roman" panose="02020603050405020304" pitchFamily="18" charset="0"/>
              </a:rPr>
              <a:t>ástic potravy ze </a:t>
            </a:r>
            <a:r>
              <a:rPr lang="cs-CZ" altLang="cs-CZ" sz="2000" dirty="0" err="1">
                <a:cs typeface="Times New Roman" panose="02020603050405020304" pitchFamily="18" charset="0"/>
              </a:rPr>
              <a:t>sulcus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cs typeface="Times New Roman" panose="02020603050405020304" pitchFamily="18" charset="0"/>
              </a:rPr>
              <a:t>gingivalis</a:t>
            </a:r>
            <a:r>
              <a:rPr lang="cs-CZ" altLang="cs-CZ" sz="2000" dirty="0">
                <a:cs typeface="Times New Roman" panose="02020603050405020304" pitchFamily="18" charset="0"/>
              </a:rPr>
              <a:t> do </a:t>
            </a:r>
            <a:r>
              <a:rPr lang="cs-CZ" altLang="cs-CZ" sz="2000" dirty="0" err="1">
                <a:cs typeface="Times New Roman" panose="02020603050405020304" pitchFamily="18" charset="0"/>
              </a:rPr>
              <a:t>periodoncia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</a:p>
          <a:p>
            <a:pPr marL="0" indent="0" algn="just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>
                <a:cs typeface="Times New Roman" panose="02020603050405020304" pitchFamily="18" charset="0"/>
              </a:rPr>
              <a:t>Vyzna</a:t>
            </a:r>
            <a:r>
              <a:rPr lang="cs-CZ" altLang="cs-CZ" sz="2000" dirty="0"/>
              <a:t>č</a:t>
            </a:r>
            <a:r>
              <a:rPr lang="cs-CZ" altLang="cs-CZ" sz="2000" dirty="0">
                <a:cs typeface="Times New Roman" panose="02020603050405020304" pitchFamily="18" charset="0"/>
              </a:rPr>
              <a:t>uje se </a:t>
            </a:r>
            <a:r>
              <a:rPr lang="cs-CZ" altLang="cs-CZ" sz="2000" b="1" dirty="0">
                <a:cs typeface="Times New Roman" panose="02020603050405020304" pitchFamily="18" charset="0"/>
              </a:rPr>
              <a:t>sr</a:t>
            </a:r>
            <a:r>
              <a:rPr lang="cs-CZ" altLang="cs-CZ" sz="2000" b="1" dirty="0"/>
              <a:t>ů</a:t>
            </a:r>
            <a:r>
              <a:rPr lang="cs-CZ" altLang="cs-CZ" sz="2000" b="1" dirty="0">
                <a:cs typeface="Times New Roman" panose="02020603050405020304" pitchFamily="18" charset="0"/>
              </a:rPr>
              <a:t>stem </a:t>
            </a:r>
            <a:r>
              <a:rPr lang="cs-CZ" altLang="cs-CZ" sz="2000" b="1" dirty="0" err="1">
                <a:cs typeface="Times New Roman" panose="02020603050405020304" pitchFamily="18" charset="0"/>
              </a:rPr>
              <a:t>sulkulárního</a:t>
            </a:r>
            <a:r>
              <a:rPr lang="cs-CZ" altLang="cs-CZ" sz="2000" b="1" dirty="0">
                <a:cs typeface="Times New Roman" panose="02020603050405020304" pitchFamily="18" charset="0"/>
              </a:rPr>
              <a:t> epitelu s tvrdými tkán</a:t>
            </a:r>
            <a:r>
              <a:rPr lang="cs-CZ" altLang="cs-CZ" sz="2000" b="1" dirty="0"/>
              <a:t>ě</a:t>
            </a:r>
            <a:r>
              <a:rPr lang="cs-CZ" altLang="cs-CZ" sz="2000" b="1" dirty="0">
                <a:cs typeface="Times New Roman" panose="02020603050405020304" pitchFamily="18" charset="0"/>
              </a:rPr>
              <a:t>mi zubu v oblasti zubního kr</a:t>
            </a:r>
            <a:r>
              <a:rPr lang="cs-CZ" altLang="cs-CZ" sz="2000" b="1" dirty="0"/>
              <a:t>č</a:t>
            </a:r>
            <a:r>
              <a:rPr lang="cs-CZ" altLang="cs-CZ" sz="2000" b="1" dirty="0">
                <a:cs typeface="Times New Roman" panose="02020603050405020304" pitchFamily="18" charset="0"/>
              </a:rPr>
              <a:t>ku </a:t>
            </a:r>
          </a:p>
          <a:p>
            <a:pPr marL="0" indent="0" algn="just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b="1" dirty="0">
                <a:cs typeface="Times New Roman" panose="02020603050405020304" pitchFamily="18" charset="0"/>
              </a:rPr>
              <a:t>Zóna sr</a:t>
            </a:r>
            <a:r>
              <a:rPr lang="cs-CZ" altLang="cs-CZ" sz="2000" b="1" dirty="0"/>
              <a:t>ů</a:t>
            </a:r>
            <a:r>
              <a:rPr lang="cs-CZ" altLang="cs-CZ" sz="2000" b="1" dirty="0">
                <a:cs typeface="Times New Roman" panose="02020603050405020304" pitchFamily="18" charset="0"/>
              </a:rPr>
              <a:t>stu le</a:t>
            </a:r>
            <a:r>
              <a:rPr lang="cs-CZ" altLang="cs-CZ" sz="2000" b="1" dirty="0"/>
              <a:t>ž</a:t>
            </a:r>
            <a:r>
              <a:rPr lang="cs-CZ" altLang="cs-CZ" sz="2000" b="1" dirty="0">
                <a:cs typeface="Times New Roman" panose="02020603050405020304" pitchFamily="18" charset="0"/>
              </a:rPr>
              <a:t>í pod úrovní </a:t>
            </a:r>
            <a:r>
              <a:rPr lang="cs-CZ" altLang="cs-CZ" sz="2000" b="1" dirty="0" err="1">
                <a:cs typeface="Times New Roman" panose="02020603050405020304" pitchFamily="18" charset="0"/>
              </a:rPr>
              <a:t>sulcus</a:t>
            </a:r>
            <a:r>
              <a:rPr lang="cs-CZ" altLang="cs-CZ" sz="2000" b="1" dirty="0">
                <a:cs typeface="Times New Roman" panose="02020603050405020304" pitchFamily="18" charset="0"/>
              </a:rPr>
              <a:t> </a:t>
            </a:r>
            <a:r>
              <a:rPr lang="cs-CZ" altLang="cs-CZ" sz="2000" b="1" dirty="0" err="1">
                <a:cs typeface="Times New Roman" panose="02020603050405020304" pitchFamily="18" charset="0"/>
              </a:rPr>
              <a:t>gingivalis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</a:p>
          <a:p>
            <a:pPr marL="0" indent="0" algn="just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>
                <a:cs typeface="Times New Roman" panose="02020603050405020304" pitchFamily="18" charset="0"/>
              </a:rPr>
              <a:t>Ší</a:t>
            </a:r>
            <a:r>
              <a:rPr lang="cs-CZ" altLang="cs-CZ" sz="2000" dirty="0"/>
              <a:t>ř</a:t>
            </a:r>
            <a:r>
              <a:rPr lang="cs-CZ" altLang="cs-CZ" sz="2000" dirty="0">
                <a:cs typeface="Times New Roman" panose="02020603050405020304" pitchFamily="18" charset="0"/>
              </a:rPr>
              <a:t>e 0,25 - 1 mm</a:t>
            </a:r>
          </a:p>
          <a:p>
            <a:pPr marL="0" indent="0" algn="just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000" b="1" dirty="0"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>
                <a:cs typeface="Times New Roman" panose="02020603050405020304" pitchFamily="18" charset="0"/>
              </a:rPr>
              <a:t>Epitel se neustále aktivně obměňuje. Aktivní kmenové buňky</a:t>
            </a:r>
          </a:p>
          <a:p>
            <a:pPr marL="0" indent="0" algn="just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>
                <a:cs typeface="Times New Roman" panose="02020603050405020304" pitchFamily="18" charset="0"/>
              </a:rPr>
              <a:t>Bu</a:t>
            </a:r>
            <a:r>
              <a:rPr lang="cs-CZ" altLang="cs-CZ" sz="2000" dirty="0"/>
              <a:t>ň</a:t>
            </a:r>
            <a:r>
              <a:rPr lang="cs-CZ" altLang="cs-CZ" sz="2000" dirty="0">
                <a:cs typeface="Times New Roman" panose="02020603050405020304" pitchFamily="18" charset="0"/>
              </a:rPr>
              <a:t>ky manžety jsou v několika vrstvách a jsou orientovány delší osou s povrchem zubu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53F04D1-CA12-4F4D-8639-5CC5599219A1}"/>
              </a:ext>
            </a:extLst>
          </p:cNvPr>
          <p:cNvSpPr txBox="1"/>
          <p:nvPr/>
        </p:nvSpPr>
        <p:spPr>
          <a:xfrm>
            <a:off x="2387600" y="260351"/>
            <a:ext cx="7894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800" b="1" dirty="0" err="1">
                <a:cs typeface="Times New Roman" panose="02020603050405020304" pitchFamily="18" charset="0"/>
              </a:rPr>
              <a:t>Gingivodentální</a:t>
            </a:r>
            <a:r>
              <a:rPr lang="cs-CZ" altLang="cs-CZ" sz="2800" b="1" dirty="0">
                <a:cs typeface="Times New Roman" panose="02020603050405020304" pitchFamily="18" charset="0"/>
              </a:rPr>
              <a:t> uzáv</a:t>
            </a:r>
            <a:r>
              <a:rPr lang="cs-CZ" altLang="cs-CZ" sz="2800" b="1" dirty="0"/>
              <a:t>ě</a:t>
            </a:r>
            <a:r>
              <a:rPr lang="cs-CZ" altLang="cs-CZ" sz="2800" b="1" dirty="0">
                <a:cs typeface="Times New Roman" panose="02020603050405020304" pitchFamily="18" charset="0"/>
              </a:rPr>
              <a:t>ra </a:t>
            </a:r>
            <a:r>
              <a:rPr lang="cs-CZ" altLang="cs-CZ" sz="2800" dirty="0">
                <a:cs typeface="Times New Roman" panose="02020603050405020304" pitchFamily="18" charset="0"/>
              </a:rPr>
              <a:t>(</a:t>
            </a:r>
            <a:r>
              <a:rPr lang="cs-CZ" altLang="cs-CZ" sz="2800" dirty="0" err="1">
                <a:cs typeface="Times New Roman" panose="02020603050405020304" pitchFamily="18" charset="0"/>
              </a:rPr>
              <a:t>junctional</a:t>
            </a:r>
            <a:r>
              <a:rPr lang="cs-CZ" altLang="cs-CZ" sz="2800" dirty="0"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cs typeface="Times New Roman" panose="02020603050405020304" pitchFamily="18" charset="0"/>
              </a:rPr>
              <a:t>epithelium</a:t>
            </a:r>
            <a:r>
              <a:rPr lang="cs-CZ" altLang="cs-CZ" sz="2800" dirty="0"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8434" name="Picture 2" descr="Structure and function of the tooth-epithelial interface in health and  disease. | Semantic Scholar">
            <a:extLst>
              <a:ext uri="{FF2B5EF4-FFF2-40B4-BE49-F238E27FC236}">
                <a16:creationId xmlns:a16="http://schemas.microsoft.com/office/drawing/2014/main" id="{06FBA84F-B243-4D91-BD5E-0320740A1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8"/>
          <a:stretch/>
        </p:blipFill>
        <p:spPr bwMode="auto">
          <a:xfrm>
            <a:off x="7097203" y="1757681"/>
            <a:ext cx="4906394" cy="372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01320" y="1062017"/>
            <a:ext cx="11389360" cy="291782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buNone/>
            </a:pPr>
            <a:r>
              <a:rPr lang="cs-CZ" alt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Mezi nejvnit</a:t>
            </a:r>
            <a:r>
              <a:rPr lang="cs-CZ" altLang="cs-CZ" sz="1800" dirty="0">
                <a:latin typeface="Calibri" panose="020F0502020204030204" pitchFamily="34" charset="0"/>
              </a:rPr>
              <a:t>řně</a:t>
            </a:r>
            <a:r>
              <a:rPr lang="cs-CZ" alt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jší vrstvou buněk a tvrdou tkání jsou </a:t>
            </a:r>
            <a:r>
              <a:rPr lang="cs-CZ" altLang="cs-CZ" sz="18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hemidezmosomy</a:t>
            </a:r>
            <a:r>
              <a:rPr lang="cs-CZ" alt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cs-CZ" alt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Mezi ostatními buňkami </a:t>
            </a:r>
            <a:r>
              <a:rPr lang="cs-CZ" altLang="cs-CZ" sz="18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dezmosomy</a:t>
            </a:r>
            <a:r>
              <a:rPr lang="cs-CZ" alt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bodové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cs-CZ" alt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Linie epitel – vazivo: hladká, vazivo obsahuje hojné leukocyty a B-lymfocyty, </a:t>
            </a:r>
            <a:r>
              <a:rPr lang="cs-CZ" altLang="cs-CZ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plní funkci imunologické bariéry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cs-CZ" alt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Manžeta se ztenčuje k apikálnímu konci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cs-CZ" alt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Doba obnovy je </a:t>
            </a:r>
            <a:r>
              <a:rPr lang="cs-CZ" altLang="cs-CZ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cca 4-6 dnů:</a:t>
            </a:r>
            <a:r>
              <a:rPr lang="cs-CZ" alt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dobře regeneruje po mechanickém poškození</a:t>
            </a:r>
          </a:p>
        </p:txBody>
      </p:sp>
      <p:pic>
        <p:nvPicPr>
          <p:cNvPr id="63491" name="Picture 3" descr="Figure_12-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34"/>
          <a:stretch>
            <a:fillRect/>
          </a:stretch>
        </p:blipFill>
        <p:spPr bwMode="auto">
          <a:xfrm>
            <a:off x="2018348" y="3007359"/>
            <a:ext cx="3248578" cy="371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6"/>
          <p:cNvSpPr>
            <a:spLocks noChangeArrowheads="1"/>
          </p:cNvSpPr>
          <p:nvPr/>
        </p:nvSpPr>
        <p:spPr bwMode="auto">
          <a:xfrm>
            <a:off x="2521585" y="4575573"/>
            <a:ext cx="1247762" cy="1745218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63494" name="Picture 7" descr="epit_úp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744" y="3007359"/>
            <a:ext cx="5626936" cy="362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983EB3A-D68D-4109-96E3-E821C933DE6D}"/>
              </a:ext>
            </a:extLst>
          </p:cNvPr>
          <p:cNvSpPr txBox="1"/>
          <p:nvPr/>
        </p:nvSpPr>
        <p:spPr>
          <a:xfrm>
            <a:off x="2392680" y="204676"/>
            <a:ext cx="7894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800" b="1" dirty="0" err="1">
                <a:cs typeface="Times New Roman" panose="02020603050405020304" pitchFamily="18" charset="0"/>
              </a:rPr>
              <a:t>Gingivodentální</a:t>
            </a:r>
            <a:r>
              <a:rPr lang="cs-CZ" altLang="cs-CZ" sz="2800" b="1" dirty="0">
                <a:cs typeface="Times New Roman" panose="02020603050405020304" pitchFamily="18" charset="0"/>
              </a:rPr>
              <a:t> uzáv</a:t>
            </a:r>
            <a:r>
              <a:rPr lang="cs-CZ" altLang="cs-CZ" sz="2800" b="1" dirty="0"/>
              <a:t>ě</a:t>
            </a:r>
            <a:r>
              <a:rPr lang="cs-CZ" altLang="cs-CZ" sz="2800" b="1" dirty="0">
                <a:cs typeface="Times New Roman" panose="02020603050405020304" pitchFamily="18" charset="0"/>
              </a:rPr>
              <a:t>ra </a:t>
            </a:r>
            <a:r>
              <a:rPr lang="cs-CZ" altLang="cs-CZ" sz="2800" dirty="0">
                <a:cs typeface="Times New Roman" panose="02020603050405020304" pitchFamily="18" charset="0"/>
              </a:rPr>
              <a:t>(</a:t>
            </a:r>
            <a:r>
              <a:rPr lang="cs-CZ" altLang="cs-CZ" sz="2800" dirty="0" err="1">
                <a:cs typeface="Times New Roman" panose="02020603050405020304" pitchFamily="18" charset="0"/>
              </a:rPr>
              <a:t>junctional</a:t>
            </a:r>
            <a:r>
              <a:rPr lang="cs-CZ" altLang="cs-CZ" sz="2800" dirty="0"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cs typeface="Times New Roman" panose="02020603050405020304" pitchFamily="18" charset="0"/>
              </a:rPr>
              <a:t>epithelium</a:t>
            </a:r>
            <a:r>
              <a:rPr lang="cs-CZ" altLang="cs-CZ" sz="2800" dirty="0"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ChangeArrowheads="1"/>
          </p:cNvSpPr>
          <p:nvPr/>
        </p:nvSpPr>
        <p:spPr bwMode="auto">
          <a:xfrm>
            <a:off x="436880" y="1420755"/>
            <a:ext cx="5857240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ts val="600"/>
              </a:spcBef>
            </a:pP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Následek:</a:t>
            </a:r>
            <a:r>
              <a:rPr lang="cs-CZ" altLang="cs-CZ" sz="1800" dirty="0">
                <a:solidFill>
                  <a:schemeClr val="tx1"/>
                </a:solidFill>
                <a:latin typeface="+mn-lt"/>
              </a:rPr>
              <a:t> uvolnění zubu, viklavost, v těžších případech vypadnutí zubu</a:t>
            </a:r>
          </a:p>
          <a:p>
            <a:pPr algn="l" eaLnBrk="1" hangingPunct="1">
              <a:spcBef>
                <a:spcPts val="600"/>
              </a:spcBef>
            </a:pPr>
            <a:r>
              <a:rPr lang="cs-CZ" altLang="cs-CZ" sz="1800" dirty="0">
                <a:solidFill>
                  <a:schemeClr val="tx1"/>
                </a:solidFill>
                <a:latin typeface="+mn-lt"/>
              </a:rPr>
              <a:t> </a:t>
            </a:r>
          </a:p>
          <a:p>
            <a:pPr algn="l" eaLnBrk="1" hangingPunct="1">
              <a:spcBef>
                <a:spcPts val="600"/>
              </a:spcBef>
            </a:pPr>
            <a:r>
              <a:rPr lang="cs-CZ" altLang="cs-CZ" sz="1800" dirty="0">
                <a:solidFill>
                  <a:schemeClr val="tx1"/>
                </a:solidFill>
                <a:latin typeface="+mn-lt"/>
              </a:rPr>
              <a:t>Gingivální recese u paradentózy </a:t>
            </a:r>
            <a:endParaRPr lang="cs-CZ" altLang="cs-CZ" sz="1800" b="0" dirty="0">
              <a:solidFill>
                <a:schemeClr val="tx1"/>
              </a:solidFill>
              <a:latin typeface="+mn-lt"/>
            </a:endParaRPr>
          </a:p>
          <a:p>
            <a:pPr algn="l" eaLnBrk="1" hangingPunct="1">
              <a:spcBef>
                <a:spcPts val="600"/>
              </a:spcBef>
            </a:pPr>
            <a:endParaRPr lang="cs-CZ" altLang="cs-CZ" sz="1800" b="0" dirty="0">
              <a:solidFill>
                <a:schemeClr val="tx1"/>
              </a:solidFill>
              <a:latin typeface="+mn-lt"/>
            </a:endParaRPr>
          </a:p>
          <a:p>
            <a:pPr algn="l" eaLnBrk="1" hangingPunct="1">
              <a:spcBef>
                <a:spcPts val="600"/>
              </a:spcBef>
            </a:pP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Norma: u dočasné dentice a zdravých trvalých zubů do 2-3. </a:t>
            </a:r>
            <a:r>
              <a:rPr lang="cs-CZ" altLang="cs-CZ" sz="1800" b="0" dirty="0" err="1">
                <a:solidFill>
                  <a:schemeClr val="tx1"/>
                </a:solidFill>
                <a:latin typeface="+mn-lt"/>
              </a:rPr>
              <a:t>decenia</a:t>
            </a: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 - apikální konec manžety v úrovni </a:t>
            </a:r>
            <a:r>
              <a:rPr lang="cs-CZ" altLang="cs-CZ" sz="1800" b="0" dirty="0" err="1">
                <a:solidFill>
                  <a:schemeClr val="tx1"/>
                </a:solidFill>
                <a:latin typeface="+mn-lt"/>
              </a:rPr>
              <a:t>cementoemailové</a:t>
            </a: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 hranice</a:t>
            </a:r>
          </a:p>
          <a:p>
            <a:pPr algn="l" eaLnBrk="1" hangingPunct="1">
              <a:spcBef>
                <a:spcPts val="600"/>
              </a:spcBef>
            </a:pPr>
            <a:endParaRPr lang="cs-CZ" altLang="cs-CZ" sz="1800" b="0" dirty="0">
              <a:solidFill>
                <a:schemeClr val="tx1"/>
              </a:solidFill>
              <a:latin typeface="+mn-lt"/>
            </a:endParaRPr>
          </a:p>
          <a:p>
            <a:pPr algn="l" eaLnBrk="1" hangingPunct="1">
              <a:spcBef>
                <a:spcPts val="600"/>
              </a:spcBef>
            </a:pP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S věkem se manžeta přesouvá stále více apikálně, až nakonec se přesune na cement zubního krčku</a:t>
            </a:r>
          </a:p>
          <a:p>
            <a:pPr algn="l" eaLnBrk="1" hangingPunct="1">
              <a:spcBef>
                <a:spcPts val="600"/>
              </a:spcBef>
            </a:pPr>
            <a:endParaRPr lang="cs-CZ" altLang="cs-CZ" sz="1800" b="0" dirty="0">
              <a:solidFill>
                <a:schemeClr val="tx1"/>
              </a:solidFill>
              <a:latin typeface="+mn-lt"/>
            </a:endParaRPr>
          </a:p>
          <a:p>
            <a:pPr algn="l" eaLnBrk="1" hangingPunct="1">
              <a:spcBef>
                <a:spcPts val="600"/>
              </a:spcBef>
            </a:pP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Ve stáří může dojít i k obnažení cementu a stavu, kdy se klinická korunka stane větší než korunka anatomická</a:t>
            </a:r>
          </a:p>
          <a:p>
            <a:pPr algn="l" eaLnBrk="1" hangingPunct="1">
              <a:spcBef>
                <a:spcPts val="600"/>
              </a:spcBef>
            </a:pPr>
            <a:endParaRPr lang="cs-CZ" altLang="cs-CZ" sz="1800" b="0" dirty="0">
              <a:solidFill>
                <a:schemeClr val="tx1"/>
              </a:solidFill>
              <a:latin typeface="+mn-lt"/>
            </a:endParaRPr>
          </a:p>
          <a:p>
            <a:pPr algn="l">
              <a:spcBef>
                <a:spcPts val="600"/>
              </a:spcBef>
            </a:pPr>
            <a:endParaRPr lang="cs-CZ" altLang="cs-CZ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202D5F6-48B2-4347-94E5-6CB55AD3179A}"/>
              </a:ext>
            </a:extLst>
          </p:cNvPr>
          <p:cNvSpPr txBox="1"/>
          <p:nvPr/>
        </p:nvSpPr>
        <p:spPr>
          <a:xfrm>
            <a:off x="3312160" y="30809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hangingPunct="1"/>
            <a:r>
              <a:rPr lang="cs-CZ" altLang="cs-CZ" sz="2800" b="1" dirty="0">
                <a:solidFill>
                  <a:schemeClr val="tx1"/>
                </a:solidFill>
                <a:latin typeface="+mn-lt"/>
              </a:rPr>
              <a:t>Sestup manžety = gingivální recese</a:t>
            </a:r>
          </a:p>
        </p:txBody>
      </p:sp>
      <p:pic>
        <p:nvPicPr>
          <p:cNvPr id="19458" name="Picture 2" descr="OsteoBiol.cz | Gingivální recesy">
            <a:extLst>
              <a:ext uri="{FF2B5EF4-FFF2-40B4-BE49-F238E27FC236}">
                <a16:creationId xmlns:a16="http://schemas.microsoft.com/office/drawing/2014/main" id="{54AD7D54-1632-41C3-9F10-EB7C4D3BC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510546"/>
            <a:ext cx="4693920" cy="469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4" descr="TonsPalat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3" r="5017" b="24147"/>
          <a:stretch>
            <a:fillRect/>
          </a:stretch>
        </p:blipFill>
        <p:spPr>
          <a:xfrm>
            <a:off x="2772593" y="527671"/>
            <a:ext cx="9164638" cy="6116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6012682" y="578471"/>
            <a:ext cx="3455987" cy="4751388"/>
          </a:xfrm>
          <a:prstGeom prst="rect">
            <a:avLst/>
          </a:prstGeom>
          <a:noFill/>
          <a:ln w="7620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endParaRPr lang="cs-CZ" altLang="cs-CZ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20FDF18-CC1E-467C-8556-0710C3E22EE8}"/>
              </a:ext>
            </a:extLst>
          </p:cNvPr>
          <p:cNvSpPr txBox="1"/>
          <p:nvPr/>
        </p:nvSpPr>
        <p:spPr>
          <a:xfrm>
            <a:off x="3231857" y="101354"/>
            <a:ext cx="52178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400" b="1" dirty="0" err="1"/>
              <a:t>Tonsilla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palatina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br-G-5-Tons-160a-10x-4-MKP"/>
          <p:cNvPicPr>
            <a:picLocks noChangeAspect="1" noChangeArrowheads="1"/>
          </p:cNvPicPr>
          <p:nvPr/>
        </p:nvPicPr>
        <p:blipFill>
          <a:blip r:embed="rId3">
            <a:lum bright="10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9"/>
          <a:stretch>
            <a:fillRect/>
          </a:stretch>
        </p:blipFill>
        <p:spPr bwMode="auto">
          <a:xfrm>
            <a:off x="3409148" y="782857"/>
            <a:ext cx="8591550" cy="598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191302" y="1582933"/>
            <a:ext cx="3443491" cy="22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buClr>
                <a:schemeClr val="hlink"/>
              </a:buClr>
              <a:buSzPct val="65000"/>
            </a:pPr>
            <a:r>
              <a:rPr lang="cs-CZ" sz="1600" b="1" dirty="0"/>
              <a:t>Přehledný obraz </a:t>
            </a:r>
            <a:r>
              <a:rPr lang="cs-CZ" sz="1600" b="1" dirty="0" err="1"/>
              <a:t>tonsilla</a:t>
            </a:r>
            <a:r>
              <a:rPr lang="cs-CZ" sz="1600" b="1" dirty="0"/>
              <a:t> </a:t>
            </a:r>
            <a:r>
              <a:rPr lang="cs-CZ" sz="1600" b="1" dirty="0" err="1"/>
              <a:t>palatina</a:t>
            </a:r>
            <a:endParaRPr lang="cs-CZ" sz="1600" b="1" dirty="0"/>
          </a:p>
          <a:p>
            <a:pPr eaLnBrk="0" hangingPunct="0">
              <a:spcBef>
                <a:spcPts val="600"/>
              </a:spcBef>
              <a:buClr>
                <a:schemeClr val="hlink"/>
              </a:buClr>
              <a:buSzPct val="65000"/>
            </a:pPr>
            <a:r>
              <a:rPr lang="cs-CZ" sz="1600" dirty="0"/>
              <a:t>1 – vrstevnatý dlaždicový epitel</a:t>
            </a:r>
          </a:p>
          <a:p>
            <a:pPr eaLnBrk="0" hangingPunct="0">
              <a:spcBef>
                <a:spcPts val="600"/>
              </a:spcBef>
              <a:buClr>
                <a:schemeClr val="hlink"/>
              </a:buClr>
              <a:buSzPct val="65000"/>
            </a:pPr>
            <a:r>
              <a:rPr lang="cs-CZ" sz="1600" dirty="0"/>
              <a:t>2 – rozvlákněný epitel při prostupu lymfocytů do </a:t>
            </a:r>
            <a:r>
              <a:rPr lang="cs-CZ" sz="1600" dirty="0" err="1"/>
              <a:t>tonzilárních</a:t>
            </a:r>
            <a:r>
              <a:rPr lang="cs-CZ" sz="1600" dirty="0"/>
              <a:t> krypt </a:t>
            </a:r>
          </a:p>
          <a:p>
            <a:pPr eaLnBrk="0" hangingPunct="0">
              <a:spcBef>
                <a:spcPts val="600"/>
              </a:spcBef>
              <a:buClr>
                <a:schemeClr val="hlink"/>
              </a:buClr>
              <a:buSzPct val="65000"/>
            </a:pPr>
            <a:r>
              <a:rPr lang="cs-CZ" sz="1600" dirty="0"/>
              <a:t>3 – sekundární lymfatické folikuly</a:t>
            </a:r>
          </a:p>
          <a:p>
            <a:pPr eaLnBrk="0" hangingPunct="0">
              <a:spcBef>
                <a:spcPts val="600"/>
              </a:spcBef>
              <a:buClr>
                <a:schemeClr val="hlink"/>
              </a:buClr>
              <a:buSzPct val="65000"/>
            </a:pPr>
            <a:r>
              <a:rPr lang="cs-CZ" sz="1600" dirty="0"/>
              <a:t>4 – detritus v </a:t>
            </a:r>
            <a:r>
              <a:rPr lang="cs-CZ" sz="1600" dirty="0" err="1"/>
              <a:t>tonzilární</a:t>
            </a:r>
            <a:r>
              <a:rPr lang="cs-CZ" sz="1600" dirty="0"/>
              <a:t> kryptě</a:t>
            </a:r>
          </a:p>
          <a:p>
            <a:pPr eaLnBrk="0" hangingPunct="0">
              <a:spcBef>
                <a:spcPts val="600"/>
              </a:spcBef>
              <a:buClr>
                <a:schemeClr val="hlink"/>
              </a:buClr>
              <a:buSzPct val="65000"/>
            </a:pPr>
            <a:r>
              <a:rPr lang="cs-CZ" sz="1600" dirty="0"/>
              <a:t>5 – </a:t>
            </a:r>
            <a:r>
              <a:rPr lang="cs-CZ" sz="1600" dirty="0" err="1"/>
              <a:t>fossa</a:t>
            </a:r>
            <a:r>
              <a:rPr lang="cs-CZ" sz="1600" dirty="0"/>
              <a:t> </a:t>
            </a:r>
            <a:r>
              <a:rPr lang="cs-CZ" sz="1600" dirty="0" err="1"/>
              <a:t>tonsillaris</a:t>
            </a:r>
            <a:endParaRPr lang="cs-CZ" sz="1600" dirty="0"/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191302" y="4509896"/>
            <a:ext cx="2976104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cs-CZ"/>
            </a:defPPr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defRPr sz="1600" b="1"/>
            </a:lvl1pPr>
          </a:lstStyle>
          <a:p>
            <a:pPr>
              <a:spcBef>
                <a:spcPts val="600"/>
              </a:spcBef>
            </a:pPr>
            <a:r>
              <a:rPr lang="cs-CZ" dirty="0"/>
              <a:t>Detail </a:t>
            </a:r>
            <a:r>
              <a:rPr lang="cs-CZ" dirty="0" err="1"/>
              <a:t>tonzilární</a:t>
            </a:r>
            <a:r>
              <a:rPr lang="cs-CZ" dirty="0"/>
              <a:t> krypty</a:t>
            </a:r>
          </a:p>
          <a:p>
            <a:pPr>
              <a:spcBef>
                <a:spcPts val="600"/>
              </a:spcBef>
            </a:pPr>
            <a:r>
              <a:rPr lang="cs-CZ" b="0" dirty="0"/>
              <a:t>1 – vrstevnatý dlaždicový epitel</a:t>
            </a:r>
          </a:p>
          <a:p>
            <a:pPr>
              <a:spcBef>
                <a:spcPts val="600"/>
              </a:spcBef>
            </a:pPr>
            <a:r>
              <a:rPr lang="cs-CZ" b="0" dirty="0"/>
              <a:t>2 – rozvlákněný epitel</a:t>
            </a:r>
          </a:p>
          <a:p>
            <a:pPr>
              <a:spcBef>
                <a:spcPts val="600"/>
              </a:spcBef>
            </a:pPr>
            <a:r>
              <a:rPr lang="cs-CZ" b="0" dirty="0"/>
              <a:t>3 – </a:t>
            </a:r>
            <a:r>
              <a:rPr lang="cs-CZ" b="0" dirty="0" err="1"/>
              <a:t>germinativní</a:t>
            </a:r>
            <a:r>
              <a:rPr lang="cs-CZ" b="0" dirty="0"/>
              <a:t> centrum                                                   lymfatického folikulu</a:t>
            </a:r>
          </a:p>
          <a:p>
            <a:pPr>
              <a:spcBef>
                <a:spcPts val="600"/>
              </a:spcBef>
            </a:pPr>
            <a:r>
              <a:rPr lang="cs-CZ" b="0" dirty="0"/>
              <a:t>4 – detritus v </a:t>
            </a:r>
            <a:r>
              <a:rPr lang="cs-CZ" b="0" dirty="0" err="1"/>
              <a:t>tonzilární</a:t>
            </a:r>
            <a:r>
              <a:rPr lang="cs-CZ" b="0" dirty="0"/>
              <a:t> kryptě</a:t>
            </a:r>
          </a:p>
        </p:txBody>
      </p:sp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4722829" y="16342"/>
            <a:ext cx="7107810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Lymfocyty, které pronikly až do ústní dutiny se označují jako </a:t>
            </a:r>
            <a:r>
              <a:rPr lang="cs-CZ" altLang="cs-CZ" sz="1800" u="sng" dirty="0">
                <a:solidFill>
                  <a:schemeClr val="tx1"/>
                </a:solidFill>
                <a:latin typeface="+mn-lt"/>
              </a:rPr>
              <a:t>slinná tělíska</a:t>
            </a:r>
          </a:p>
          <a:p>
            <a:pPr algn="l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Z detritu v kryptách při zánětu mandlí vznikají </a:t>
            </a:r>
            <a:r>
              <a:rPr lang="cs-CZ" altLang="cs-CZ" sz="1800" u="sng" dirty="0" err="1">
                <a:solidFill>
                  <a:schemeClr val="tx1"/>
                </a:solidFill>
                <a:latin typeface="+mn-lt"/>
              </a:rPr>
              <a:t>tonzilární</a:t>
            </a:r>
            <a:r>
              <a:rPr lang="cs-CZ" altLang="cs-CZ" sz="1800" u="sng" dirty="0">
                <a:solidFill>
                  <a:schemeClr val="tx1"/>
                </a:solidFill>
                <a:latin typeface="+mn-lt"/>
              </a:rPr>
              <a:t> čepy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1B4FFE3-B996-4B49-B92E-57C97249555F}"/>
              </a:ext>
            </a:extLst>
          </p:cNvPr>
          <p:cNvSpPr/>
          <p:nvPr/>
        </p:nvSpPr>
        <p:spPr>
          <a:xfrm>
            <a:off x="3486701" y="782857"/>
            <a:ext cx="296184" cy="3676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068BA2-5E2C-4C7A-AC2A-C98FCE31370E}"/>
              </a:ext>
            </a:extLst>
          </p:cNvPr>
          <p:cNvSpPr/>
          <p:nvPr/>
        </p:nvSpPr>
        <p:spPr>
          <a:xfrm>
            <a:off x="7881163" y="782857"/>
            <a:ext cx="296184" cy="3676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B98A7C1-031E-429C-B5C5-47304D3BA5A0}"/>
              </a:ext>
            </a:extLst>
          </p:cNvPr>
          <p:cNvSpPr/>
          <p:nvPr/>
        </p:nvSpPr>
        <p:spPr>
          <a:xfrm>
            <a:off x="191302" y="1215287"/>
            <a:ext cx="296184" cy="3676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B9A156-5689-42FE-875B-B565C692C65D}"/>
              </a:ext>
            </a:extLst>
          </p:cNvPr>
          <p:cNvSpPr/>
          <p:nvPr/>
        </p:nvSpPr>
        <p:spPr>
          <a:xfrm>
            <a:off x="191302" y="4142250"/>
            <a:ext cx="296184" cy="3676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73B984C-879E-45F6-8071-2FF0A805B577}"/>
              </a:ext>
            </a:extLst>
          </p:cNvPr>
          <p:cNvSpPr txBox="1"/>
          <p:nvPr/>
        </p:nvSpPr>
        <p:spPr>
          <a:xfrm>
            <a:off x="361361" y="122752"/>
            <a:ext cx="2565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400" b="1" dirty="0" err="1"/>
              <a:t>Tonsilla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palatina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6" descr="108"/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14262" r="10861" b="27428"/>
          <a:stretch>
            <a:fillRect/>
          </a:stretch>
        </p:blipFill>
        <p:spPr bwMode="auto">
          <a:xfrm>
            <a:off x="3421636" y="2126063"/>
            <a:ext cx="7636889" cy="458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7"/>
          <p:cNvSpPr>
            <a:spLocks noChangeArrowheads="1"/>
          </p:cNvSpPr>
          <p:nvPr/>
        </p:nvSpPr>
        <p:spPr bwMode="auto">
          <a:xfrm>
            <a:off x="282202" y="817032"/>
            <a:ext cx="11087252" cy="115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Soubor lymfatických uzlíků (</a:t>
            </a:r>
            <a:r>
              <a:rPr lang="cs-CZ" altLang="cs-CZ" sz="1800" b="0" i="1" dirty="0" err="1">
                <a:solidFill>
                  <a:schemeClr val="tx1"/>
                </a:solidFill>
                <a:latin typeface="+mn-lt"/>
              </a:rPr>
              <a:t>folliculi</a:t>
            </a:r>
            <a:r>
              <a:rPr lang="cs-CZ" altLang="cs-CZ" sz="1800" b="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1800" b="0" i="1" dirty="0" err="1">
                <a:solidFill>
                  <a:schemeClr val="tx1"/>
                </a:solidFill>
                <a:latin typeface="+mn-lt"/>
              </a:rPr>
              <a:t>linguales</a:t>
            </a: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) v </a:t>
            </a:r>
            <a:r>
              <a:rPr lang="cs-CZ" altLang="cs-CZ" sz="1800" dirty="0">
                <a:solidFill>
                  <a:schemeClr val="tx1"/>
                </a:solidFill>
                <a:latin typeface="+mn-lt"/>
              </a:rPr>
              <a:t>lamina propria</a:t>
            </a: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 sliznice na radix linguae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Lehce hrbolatý povrch krytý </a:t>
            </a:r>
            <a:r>
              <a:rPr lang="cs-CZ" altLang="cs-CZ" sz="1800" dirty="0">
                <a:solidFill>
                  <a:schemeClr val="tx1"/>
                </a:solidFill>
                <a:latin typeface="+mn-lt"/>
              </a:rPr>
              <a:t>vrstevnatým dlaždicovým epitelem</a:t>
            </a:r>
            <a:endParaRPr lang="cs-CZ" altLang="cs-CZ" sz="1800" b="0" dirty="0">
              <a:solidFill>
                <a:schemeClr val="tx1"/>
              </a:solidFill>
              <a:latin typeface="+mn-lt"/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Na dně mělkých krypt se otevírají vývody čistě </a:t>
            </a:r>
            <a:r>
              <a:rPr lang="cs-CZ" altLang="cs-CZ" sz="1800" b="0" dirty="0" err="1">
                <a:solidFill>
                  <a:schemeClr val="tx1"/>
                </a:solidFill>
                <a:latin typeface="+mn-lt"/>
              </a:rPr>
              <a:t>mucinózních</a:t>
            </a: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 Weberových žlázek (</a:t>
            </a:r>
            <a:r>
              <a:rPr lang="cs-CZ" altLang="cs-CZ" sz="1800" b="0" i="1" dirty="0" err="1">
                <a:solidFill>
                  <a:schemeClr val="tx1"/>
                </a:solidFill>
                <a:latin typeface="+mn-lt"/>
              </a:rPr>
              <a:t>gll</a:t>
            </a:r>
            <a:r>
              <a:rPr lang="cs-CZ" altLang="cs-CZ" sz="1800" b="0" i="1" dirty="0">
                <a:solidFill>
                  <a:schemeClr val="tx1"/>
                </a:solidFill>
                <a:latin typeface="+mn-lt"/>
              </a:rPr>
              <a:t>. </a:t>
            </a:r>
            <a:r>
              <a:rPr lang="cs-CZ" altLang="cs-CZ" sz="1800" b="0" i="1" dirty="0" err="1">
                <a:solidFill>
                  <a:schemeClr val="tx1"/>
                </a:solidFill>
                <a:latin typeface="+mn-lt"/>
              </a:rPr>
              <a:t>Linguales</a:t>
            </a:r>
            <a:r>
              <a:rPr lang="cs-CZ" altLang="cs-CZ" sz="1800" b="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1800" b="0" i="1" dirty="0" err="1">
                <a:solidFill>
                  <a:schemeClr val="tx1"/>
                </a:solidFill>
                <a:latin typeface="+mn-lt"/>
              </a:rPr>
              <a:t>posteriores</a:t>
            </a: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Krypty neustále proplachovány -  </a:t>
            </a:r>
            <a:r>
              <a:rPr lang="cs-CZ" altLang="cs-CZ" sz="1800" dirty="0">
                <a:solidFill>
                  <a:schemeClr val="tx1"/>
                </a:solidFill>
                <a:latin typeface="+mn-lt"/>
              </a:rPr>
              <a:t>neusazuje se detritus</a:t>
            </a: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; pouzdro není příliš zřetelné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CFE5C4D-CF31-4ED7-802B-70FDD0C9CBD8}"/>
              </a:ext>
            </a:extLst>
          </p:cNvPr>
          <p:cNvSpPr txBox="1"/>
          <p:nvPr/>
        </p:nvSpPr>
        <p:spPr>
          <a:xfrm>
            <a:off x="3733801" y="197167"/>
            <a:ext cx="5038724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cs-CZ" altLang="cs-CZ" sz="2400" b="1" dirty="0" err="1">
                <a:solidFill>
                  <a:schemeClr val="tx1"/>
                </a:solidFill>
                <a:latin typeface="+mn-lt"/>
              </a:rPr>
              <a:t>Tonsilla</a:t>
            </a:r>
            <a:r>
              <a:rPr lang="cs-CZ" altLang="cs-CZ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400" b="1" dirty="0" err="1">
                <a:solidFill>
                  <a:schemeClr val="tx1"/>
                </a:solidFill>
                <a:latin typeface="+mn-lt"/>
              </a:rPr>
              <a:t>lingualis</a:t>
            </a:r>
            <a:r>
              <a:rPr lang="cs-CZ" altLang="cs-CZ" sz="2400" b="1" dirty="0">
                <a:solidFill>
                  <a:schemeClr val="tx1"/>
                </a:solidFill>
                <a:latin typeface="+mn-lt"/>
              </a:rPr>
              <a:t> – jazyková mandle </a:t>
            </a:r>
          </a:p>
        </p:txBody>
      </p:sp>
      <p:pic>
        <p:nvPicPr>
          <p:cNvPr id="7" name="Picture 8" descr="The Tonsils (Waldeyer's Ring) - Lingual - Pharyngeal - Palatine - Tubal -  TeachMeAnatomy">
            <a:extLst>
              <a:ext uri="{FF2B5EF4-FFF2-40B4-BE49-F238E27FC236}">
                <a16:creationId xmlns:a16="http://schemas.microsoft.com/office/drawing/2014/main" id="{00E36DC4-0B86-4362-9804-D57E9DDD5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17" y="3171363"/>
            <a:ext cx="2675107" cy="250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TonsLing"/>
          <p:cNvPicPr>
            <a:picLocks noChangeAspect="1" noChangeArrowheads="1"/>
          </p:cNvPicPr>
          <p:nvPr/>
        </p:nvPicPr>
        <p:blipFill>
          <a:blip r:embed="rId2">
            <a:lum bright="-6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3"/>
          <a:stretch>
            <a:fillRect/>
          </a:stretch>
        </p:blipFill>
        <p:spPr bwMode="auto">
          <a:xfrm>
            <a:off x="476654" y="657958"/>
            <a:ext cx="11021439" cy="591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B1673C0-5C53-49FD-95E5-B6D8BCE7B47B}"/>
              </a:ext>
            </a:extLst>
          </p:cNvPr>
          <p:cNvSpPr txBox="1"/>
          <p:nvPr/>
        </p:nvSpPr>
        <p:spPr>
          <a:xfrm>
            <a:off x="4959873" y="262785"/>
            <a:ext cx="2777924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cs-CZ" altLang="cs-CZ" sz="2400" b="1" dirty="0" err="1">
                <a:solidFill>
                  <a:schemeClr val="tx1"/>
                </a:solidFill>
                <a:latin typeface="+mn-lt"/>
              </a:rPr>
              <a:t>Tonsilla</a:t>
            </a:r>
            <a:r>
              <a:rPr lang="cs-CZ" altLang="cs-CZ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400" b="1" dirty="0" err="1">
                <a:solidFill>
                  <a:schemeClr val="tx1"/>
                </a:solidFill>
                <a:latin typeface="+mn-lt"/>
              </a:rPr>
              <a:t>lingualis</a:t>
            </a:r>
            <a:r>
              <a:rPr lang="cs-CZ" altLang="cs-CZ" sz="2400" b="1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8624" y="847725"/>
            <a:ext cx="7353302" cy="61436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1800" dirty="0"/>
              <a:t>Nachází se na horní stěně </a:t>
            </a:r>
            <a:r>
              <a:rPr lang="cs-CZ" altLang="cs-CZ" sz="1800" dirty="0" err="1"/>
              <a:t>pars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nasalis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pharyngis</a:t>
            </a:r>
            <a:endParaRPr lang="cs-CZ" altLang="cs-CZ" sz="1800" dirty="0"/>
          </a:p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1800" dirty="0"/>
              <a:t>Od ostatních tonzil se liší tím, že je převážně kryta </a:t>
            </a:r>
            <a:r>
              <a:rPr lang="cs-CZ" altLang="cs-CZ" sz="1800" b="1" dirty="0"/>
              <a:t>víceřadým cylindrickým epitelem s řasinkami</a:t>
            </a:r>
            <a:r>
              <a:rPr lang="cs-CZ" altLang="cs-CZ" sz="1800" dirty="0"/>
              <a:t>, který může obsahovat i pohárkové buňky</a:t>
            </a:r>
          </a:p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1800" dirty="0"/>
              <a:t>Má mělké </a:t>
            </a:r>
            <a:r>
              <a:rPr lang="cs-CZ" altLang="cs-CZ" sz="1800" dirty="0" err="1"/>
              <a:t>tonzilární</a:t>
            </a:r>
            <a:r>
              <a:rPr lang="cs-CZ" altLang="cs-CZ" sz="1800" dirty="0"/>
              <a:t> krypty </a:t>
            </a:r>
          </a:p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1800" dirty="0"/>
              <a:t>V dětském věku </a:t>
            </a:r>
            <a:r>
              <a:rPr lang="cs-CZ" altLang="cs-CZ" sz="1800" dirty="0" err="1"/>
              <a:t>tonsilla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pharyngea</a:t>
            </a:r>
            <a:r>
              <a:rPr lang="cs-CZ" altLang="cs-CZ" sz="1800" dirty="0"/>
              <a:t> často hypertrofuje a ztěžuje dýchání nosem (tzv. </a:t>
            </a:r>
            <a:r>
              <a:rPr lang="cs-CZ" altLang="cs-CZ" sz="1800" b="1" dirty="0"/>
              <a:t>adenoidní vegetace)</a:t>
            </a:r>
          </a:p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1800" b="1" dirty="0"/>
          </a:p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1800" b="1" dirty="0"/>
          </a:p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1800" b="1" dirty="0"/>
          </a:p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1800" b="1" dirty="0"/>
          </a:p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1800" dirty="0"/>
              <a:t>Párová tonsila</a:t>
            </a:r>
          </a:p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1800" dirty="0"/>
              <a:t>Soubor malých lymfatických uzlíků v lamina propria sliznice při ostium </a:t>
            </a:r>
            <a:r>
              <a:rPr lang="cs-CZ" altLang="cs-CZ" sz="1800" dirty="0" err="1"/>
              <a:t>pharyngeum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tubae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auditivae</a:t>
            </a:r>
            <a:r>
              <a:rPr lang="cs-CZ" altLang="cs-CZ" sz="1800" dirty="0"/>
              <a:t> (Eustachova trubice)</a:t>
            </a:r>
          </a:p>
        </p:txBody>
      </p:sp>
      <p:pic>
        <p:nvPicPr>
          <p:cNvPr id="2050" name="Picture 2" descr="Waldeyer's Ring: Definition, anatomy and pathology | Kenhub">
            <a:extLst>
              <a:ext uri="{FF2B5EF4-FFF2-40B4-BE49-F238E27FC236}">
                <a16:creationId xmlns:a16="http://schemas.microsoft.com/office/drawing/2014/main" id="{FA99BF93-DE0E-4E25-A3B3-C9BF944F3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960" y="938212"/>
            <a:ext cx="2915282" cy="267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D05F6F9-F2EC-4670-99A0-AA53D1806D30}"/>
              </a:ext>
            </a:extLst>
          </p:cNvPr>
          <p:cNvSpPr txBox="1"/>
          <p:nvPr/>
        </p:nvSpPr>
        <p:spPr>
          <a:xfrm>
            <a:off x="428625" y="238125"/>
            <a:ext cx="7448550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b="1" dirty="0" err="1"/>
              <a:t>Tonsilla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pharyngea</a:t>
            </a:r>
            <a:r>
              <a:rPr lang="cs-CZ" altLang="cs-CZ" sz="2400" b="1" dirty="0"/>
              <a:t> – nosohltanová mandle (en. </a:t>
            </a:r>
            <a:r>
              <a:rPr lang="cs-CZ" altLang="cs-CZ" sz="2400" b="1" dirty="0" err="1"/>
              <a:t>Adenoid</a:t>
            </a:r>
            <a:r>
              <a:rPr lang="cs-CZ" altLang="cs-CZ" sz="2400" b="1" dirty="0"/>
              <a:t>)</a:t>
            </a:r>
            <a:r>
              <a:rPr lang="cs-CZ" altLang="cs-CZ" sz="2400" dirty="0"/>
              <a:t> </a:t>
            </a:r>
          </a:p>
        </p:txBody>
      </p:sp>
      <p:pic>
        <p:nvPicPr>
          <p:cNvPr id="2052" name="Picture 4" descr="Torus tubarius; Image: Yousun Koh">
            <a:extLst>
              <a:ext uri="{FF2B5EF4-FFF2-40B4-BE49-F238E27FC236}">
                <a16:creationId xmlns:a16="http://schemas.microsoft.com/office/drawing/2014/main" id="{ECAEBA1E-1C04-4716-A5D7-6F3F1B0CD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959" y="3942719"/>
            <a:ext cx="2915281" cy="291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9C28AEA-E556-4BD7-B7AD-5DB344C0B078}"/>
              </a:ext>
            </a:extLst>
          </p:cNvPr>
          <p:cNvSpPr txBox="1"/>
          <p:nvPr/>
        </p:nvSpPr>
        <p:spPr>
          <a:xfrm>
            <a:off x="428624" y="3669756"/>
            <a:ext cx="70175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altLang="cs-CZ" sz="2400" b="1" dirty="0" err="1"/>
              <a:t>Tonsilla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tubaria</a:t>
            </a:r>
            <a:r>
              <a:rPr lang="cs-CZ" altLang="cs-CZ" sz="2400" b="1" dirty="0"/>
              <a:t> – trubicová mandle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altLang="cs-CZ" sz="2400" dirty="0"/>
              <a:t>(</a:t>
            </a:r>
            <a:r>
              <a:rPr lang="cs-CZ" altLang="cs-CZ" sz="2400" dirty="0" err="1"/>
              <a:t>tonsilla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Gerlachi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Eustachian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tonsils</a:t>
            </a:r>
            <a:r>
              <a:rPr lang="cs-CZ" altLang="cs-CZ" sz="2400" dirty="0"/>
              <a:t>)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2114</Words>
  <Application>Microsoft Office PowerPoint</Application>
  <PresentationFormat>Širokoúhlá obrazovka</PresentationFormat>
  <Paragraphs>349</Paragraphs>
  <Slides>48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6" baseType="lpstr">
      <vt:lpstr>-apple-system</vt:lpstr>
      <vt:lpstr>Arial</vt:lpstr>
      <vt:lpstr>Calibri</vt:lpstr>
      <vt:lpstr>Calibri Light</vt:lpstr>
      <vt:lpstr>Tahoma</vt:lpstr>
      <vt:lpstr>Times New Roman</vt:lpstr>
      <vt:lpstr>Wingdings</vt:lpstr>
      <vt:lpstr>Motiv Office</vt:lpstr>
      <vt:lpstr>Prezentace aplikace PowerPoint</vt:lpstr>
      <vt:lpstr>Praktikum 3                OHE_jarní období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Křivánek</dc:creator>
  <cp:lastModifiedBy>Jan Křivánek</cp:lastModifiedBy>
  <cp:revision>1</cp:revision>
  <dcterms:created xsi:type="dcterms:W3CDTF">2021-04-03T19:06:27Z</dcterms:created>
  <dcterms:modified xsi:type="dcterms:W3CDTF">2021-04-04T22:09:06Z</dcterms:modified>
</cp:coreProperties>
</file>