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FA22-368E-4A83-B5D7-22A924BBCE38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A8C9-59FB-4925-B0D6-B789386FCC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14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FA22-368E-4A83-B5D7-22A924BBCE38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A8C9-59FB-4925-B0D6-B789386FCC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732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FA22-368E-4A83-B5D7-22A924BBCE38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A8C9-59FB-4925-B0D6-B789386FCC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8045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FA22-368E-4A83-B5D7-22A924BBCE38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A8C9-59FB-4925-B0D6-B789386FCC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310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FA22-368E-4A83-B5D7-22A924BBCE38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A8C9-59FB-4925-B0D6-B789386FCC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14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FA22-368E-4A83-B5D7-22A924BBCE38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A8C9-59FB-4925-B0D6-B789386FCC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345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FA22-368E-4A83-B5D7-22A924BBCE38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A8C9-59FB-4925-B0D6-B789386FCC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198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FA22-368E-4A83-B5D7-22A924BBCE38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A8C9-59FB-4925-B0D6-B789386FCC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414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FA22-368E-4A83-B5D7-22A924BBCE38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A8C9-59FB-4925-B0D6-B789386FCC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03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FA22-368E-4A83-B5D7-22A924BBCE38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A8C9-59FB-4925-B0D6-B789386FCC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790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FA22-368E-4A83-B5D7-22A924BBCE38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A8C9-59FB-4925-B0D6-B789386FCC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408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7FA22-368E-4A83-B5D7-22A924BBCE38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DA8C9-59FB-4925-B0D6-B789386FCC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9804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Physical</a:t>
            </a:r>
            <a:r>
              <a:rPr lang="cs-CZ" dirty="0" smtClean="0"/>
              <a:t> </a:t>
            </a:r>
            <a:r>
              <a:rPr lang="cs-CZ" dirty="0" err="1" smtClean="0"/>
              <a:t>therapy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err="1" smtClean="0"/>
              <a:t>Rheumatoid</a:t>
            </a:r>
            <a:r>
              <a:rPr lang="cs-CZ" b="1" dirty="0" smtClean="0"/>
              <a:t> </a:t>
            </a:r>
            <a:r>
              <a:rPr lang="cs-CZ" b="1" dirty="0" err="1" smtClean="0"/>
              <a:t>diseases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55251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346749" y="398837"/>
            <a:ext cx="36441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Rheumatoid</a:t>
            </a:r>
            <a:r>
              <a:rPr lang="cs-CZ" sz="3200" dirty="0" smtClean="0"/>
              <a:t> arthritis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539552" y="1988840"/>
            <a:ext cx="721986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Individual</a:t>
            </a:r>
            <a:r>
              <a:rPr lang="cs-CZ" sz="2400" dirty="0" smtClean="0"/>
              <a:t>  </a:t>
            </a:r>
            <a:r>
              <a:rPr lang="cs-CZ" sz="2400" dirty="0" err="1" smtClean="0"/>
              <a:t>approach</a:t>
            </a:r>
            <a:r>
              <a:rPr lang="cs-CZ" sz="2400" dirty="0" smtClean="0"/>
              <a:t> to </a:t>
            </a:r>
            <a:r>
              <a:rPr lang="cs-CZ" sz="2400" dirty="0" err="1" smtClean="0"/>
              <a:t>accomodate</a:t>
            </a:r>
            <a:r>
              <a:rPr lang="cs-CZ" sz="2400" dirty="0" smtClean="0"/>
              <a:t> to </a:t>
            </a:r>
            <a:r>
              <a:rPr lang="cs-CZ" sz="2400" dirty="0" err="1" smtClean="0"/>
              <a:t>current</a:t>
            </a:r>
            <a:r>
              <a:rPr lang="cs-CZ" sz="2400" dirty="0" smtClean="0"/>
              <a:t> </a:t>
            </a:r>
            <a:r>
              <a:rPr lang="cs-CZ" sz="2400" dirty="0" err="1" smtClean="0"/>
              <a:t>condition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 err="1" smtClean="0"/>
              <a:t>Acute</a:t>
            </a:r>
            <a:r>
              <a:rPr lang="cs-CZ" sz="2400" dirty="0" smtClean="0"/>
              <a:t> </a:t>
            </a:r>
            <a:r>
              <a:rPr lang="cs-CZ" sz="2400" dirty="0" err="1" smtClean="0"/>
              <a:t>stage</a:t>
            </a:r>
            <a:r>
              <a:rPr lang="cs-CZ" sz="2400" dirty="0" smtClean="0"/>
              <a:t>: </a:t>
            </a:r>
            <a:r>
              <a:rPr lang="cs-CZ" sz="2400" dirty="0" err="1" smtClean="0"/>
              <a:t>cryotherapy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</a:t>
            </a:r>
            <a:r>
              <a:rPr lang="cs-CZ" sz="2400" dirty="0" err="1" smtClean="0"/>
              <a:t>liquid</a:t>
            </a:r>
            <a:r>
              <a:rPr lang="cs-CZ" sz="2400" dirty="0" smtClean="0"/>
              <a:t> </a:t>
            </a:r>
            <a:r>
              <a:rPr lang="cs-CZ" sz="2400" dirty="0" err="1" smtClean="0"/>
              <a:t>nitrogen</a:t>
            </a:r>
            <a:r>
              <a:rPr lang="cs-CZ" sz="2400" dirty="0" smtClean="0"/>
              <a:t>- </a:t>
            </a:r>
            <a:r>
              <a:rPr lang="cs-CZ" sz="2400" dirty="0" err="1" smtClean="0"/>
              <a:t>localy</a:t>
            </a:r>
            <a:r>
              <a:rPr lang="cs-CZ" sz="2400" dirty="0" smtClean="0"/>
              <a:t>, </a:t>
            </a:r>
            <a:r>
              <a:rPr lang="cs-CZ" sz="2400" dirty="0" err="1" smtClean="0"/>
              <a:t>whole</a:t>
            </a:r>
            <a:r>
              <a:rPr lang="cs-CZ" sz="2400" dirty="0" smtClean="0"/>
              <a:t> body</a:t>
            </a:r>
          </a:p>
          <a:p>
            <a:endParaRPr lang="cs-CZ" sz="2400" dirty="0"/>
          </a:p>
          <a:p>
            <a:r>
              <a:rPr lang="cs-CZ" sz="2400" dirty="0" smtClean="0"/>
              <a:t>In </a:t>
            </a:r>
            <a:r>
              <a:rPr lang="cs-CZ" sz="2400" dirty="0" err="1" smtClean="0"/>
              <a:t>remisions</a:t>
            </a:r>
            <a:r>
              <a:rPr lang="cs-CZ" sz="2400" dirty="0" smtClean="0"/>
              <a:t>: parafin </a:t>
            </a:r>
            <a:r>
              <a:rPr lang="cs-CZ" sz="2400" dirty="0" err="1" smtClean="0"/>
              <a:t>wraps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</a:t>
            </a:r>
            <a:r>
              <a:rPr lang="cs-CZ" sz="2400" dirty="0" err="1" smtClean="0"/>
              <a:t>whirpool</a:t>
            </a:r>
            <a:r>
              <a:rPr lang="cs-CZ" sz="2400" dirty="0" smtClean="0"/>
              <a:t>, </a:t>
            </a:r>
            <a:r>
              <a:rPr lang="cs-CZ" sz="2400" dirty="0" err="1" smtClean="0"/>
              <a:t>aquatic</a:t>
            </a:r>
            <a:r>
              <a:rPr lang="cs-CZ" sz="2400" dirty="0" smtClean="0"/>
              <a:t> </a:t>
            </a:r>
            <a:r>
              <a:rPr lang="cs-CZ" sz="2400" dirty="0" err="1" smtClean="0"/>
              <a:t>therapy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</a:t>
            </a:r>
            <a:r>
              <a:rPr lang="cs-CZ" sz="2400" dirty="0" err="1" smtClean="0"/>
              <a:t>ultrasound</a:t>
            </a:r>
            <a:r>
              <a:rPr lang="cs-CZ" sz="2400" dirty="0" smtClean="0"/>
              <a:t>, laser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91138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052736"/>
            <a:ext cx="4817088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Physical</a:t>
            </a:r>
            <a:r>
              <a:rPr lang="cs-CZ" sz="2400" dirty="0" smtClean="0"/>
              <a:t> rest</a:t>
            </a:r>
          </a:p>
          <a:p>
            <a:r>
              <a:rPr lang="cs-CZ" sz="2400" dirty="0" err="1" smtClean="0"/>
              <a:t>Positioning</a:t>
            </a:r>
            <a:r>
              <a:rPr lang="cs-CZ" sz="2400" dirty="0" smtClean="0"/>
              <a:t> in a </a:t>
            </a:r>
            <a:r>
              <a:rPr lang="cs-CZ" sz="2400" dirty="0" err="1" smtClean="0"/>
              <a:t>sling</a:t>
            </a:r>
            <a:endParaRPr lang="cs-CZ" sz="2400" dirty="0" smtClean="0"/>
          </a:p>
          <a:p>
            <a:r>
              <a:rPr lang="cs-CZ" sz="2400" dirty="0" err="1" smtClean="0"/>
              <a:t>Thermoplastic</a:t>
            </a:r>
            <a:r>
              <a:rPr lang="cs-CZ" sz="2400" dirty="0" smtClean="0"/>
              <a:t> </a:t>
            </a:r>
            <a:r>
              <a:rPr lang="cs-CZ" sz="2400" dirty="0" err="1" smtClean="0"/>
              <a:t>splints</a:t>
            </a:r>
            <a:endParaRPr lang="cs-CZ" sz="2400" dirty="0" smtClean="0"/>
          </a:p>
          <a:p>
            <a:r>
              <a:rPr lang="cs-CZ" sz="2400" dirty="0" err="1" smtClean="0"/>
              <a:t>Functional</a:t>
            </a:r>
            <a:r>
              <a:rPr lang="cs-CZ" sz="2400" dirty="0" smtClean="0"/>
              <a:t> </a:t>
            </a:r>
            <a:r>
              <a:rPr lang="cs-CZ" sz="2400" dirty="0" err="1" smtClean="0"/>
              <a:t>splinting</a:t>
            </a:r>
            <a:endParaRPr lang="cs-CZ" sz="2400" dirty="0" smtClean="0"/>
          </a:p>
          <a:p>
            <a:r>
              <a:rPr lang="cs-CZ" sz="2400" dirty="0" err="1" smtClean="0"/>
              <a:t>Passive</a:t>
            </a:r>
            <a:r>
              <a:rPr lang="cs-CZ" sz="2400" dirty="0" smtClean="0"/>
              <a:t> </a:t>
            </a:r>
            <a:r>
              <a:rPr lang="cs-CZ" sz="2400" dirty="0" err="1" smtClean="0"/>
              <a:t>movements</a:t>
            </a:r>
            <a:endParaRPr lang="cs-CZ" sz="2400" dirty="0" smtClean="0"/>
          </a:p>
          <a:p>
            <a:r>
              <a:rPr lang="cs-CZ" sz="2400" dirty="0" err="1" smtClean="0"/>
              <a:t>Traction</a:t>
            </a:r>
            <a:r>
              <a:rPr lang="cs-CZ" sz="2400" dirty="0" smtClean="0"/>
              <a:t>, </a:t>
            </a:r>
            <a:r>
              <a:rPr lang="cs-CZ" sz="2400" dirty="0" err="1" smtClean="0"/>
              <a:t>relieving</a:t>
            </a:r>
            <a:r>
              <a:rPr lang="cs-CZ" sz="2400" dirty="0" smtClean="0"/>
              <a:t> </a:t>
            </a:r>
            <a:r>
              <a:rPr lang="cs-CZ" sz="2400" dirty="0" err="1" smtClean="0"/>
              <a:t>tractions</a:t>
            </a:r>
            <a:endParaRPr lang="cs-CZ" sz="2400" dirty="0" smtClean="0"/>
          </a:p>
          <a:p>
            <a:r>
              <a:rPr lang="cs-CZ" sz="2400" dirty="0" err="1" smtClean="0"/>
              <a:t>Cervical</a:t>
            </a:r>
            <a:r>
              <a:rPr lang="cs-CZ" sz="2400" dirty="0" smtClean="0"/>
              <a:t> soft </a:t>
            </a:r>
            <a:r>
              <a:rPr lang="cs-CZ" sz="2400" dirty="0" err="1" smtClean="0"/>
              <a:t>tissue</a:t>
            </a:r>
            <a:r>
              <a:rPr lang="cs-CZ" sz="2400" dirty="0" smtClean="0"/>
              <a:t> </a:t>
            </a:r>
            <a:r>
              <a:rPr lang="cs-CZ" sz="2400" dirty="0" err="1" smtClean="0"/>
              <a:t>relieving</a:t>
            </a:r>
            <a:r>
              <a:rPr lang="cs-CZ" sz="2400" dirty="0" smtClean="0"/>
              <a:t> </a:t>
            </a:r>
            <a:r>
              <a:rPr lang="cs-CZ" sz="2400" dirty="0" err="1" smtClean="0"/>
              <a:t>tractions</a:t>
            </a:r>
            <a:endParaRPr lang="cs-CZ" sz="2400" dirty="0" smtClean="0"/>
          </a:p>
          <a:p>
            <a:r>
              <a:rPr lang="cs-CZ" sz="2400" dirty="0" err="1" smtClean="0"/>
              <a:t>Relaxation</a:t>
            </a:r>
            <a:endParaRPr lang="cs-CZ" sz="2400" dirty="0" smtClean="0"/>
          </a:p>
          <a:p>
            <a:r>
              <a:rPr lang="cs-CZ" sz="2400" dirty="0" smtClean="0"/>
              <a:t>Joint </a:t>
            </a:r>
            <a:r>
              <a:rPr lang="cs-CZ" sz="2400" dirty="0" err="1" smtClean="0"/>
              <a:t>mobilisation</a:t>
            </a:r>
            <a:endParaRPr lang="cs-CZ" sz="2400" dirty="0" smtClean="0"/>
          </a:p>
          <a:p>
            <a:r>
              <a:rPr lang="cs-CZ" sz="2400" dirty="0" err="1" smtClean="0"/>
              <a:t>Isometric</a:t>
            </a:r>
            <a:r>
              <a:rPr lang="cs-CZ" sz="2400" dirty="0" smtClean="0"/>
              <a:t>  </a:t>
            </a:r>
            <a:r>
              <a:rPr lang="cs-CZ" sz="2400" dirty="0" err="1" smtClean="0"/>
              <a:t>contractions</a:t>
            </a:r>
            <a:endParaRPr lang="cs-CZ" sz="2400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2411760" y="332656"/>
            <a:ext cx="35207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Rheumatoid</a:t>
            </a:r>
            <a:r>
              <a:rPr lang="cs-CZ" sz="3200" dirty="0" smtClean="0"/>
              <a:t>  artritis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538740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27513" y="1484784"/>
            <a:ext cx="662386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Gradualy</a:t>
            </a:r>
            <a:r>
              <a:rPr lang="cs-CZ" sz="2400" dirty="0" smtClean="0"/>
              <a:t> more </a:t>
            </a:r>
            <a:r>
              <a:rPr lang="cs-CZ" sz="2400" dirty="0" err="1" smtClean="0"/>
              <a:t>active</a:t>
            </a:r>
            <a:r>
              <a:rPr lang="cs-CZ" sz="2400" dirty="0" smtClean="0"/>
              <a:t> </a:t>
            </a:r>
            <a:r>
              <a:rPr lang="cs-CZ" sz="2400" dirty="0" err="1" smtClean="0"/>
              <a:t>movements</a:t>
            </a:r>
            <a:endParaRPr lang="cs-CZ" sz="2400" dirty="0" smtClean="0"/>
          </a:p>
          <a:p>
            <a:pPr marL="342900" indent="-342900">
              <a:buFontTx/>
              <a:buChar char="-"/>
            </a:pPr>
            <a:r>
              <a:rPr lang="cs-CZ" sz="2400" dirty="0" smtClean="0"/>
              <a:t>to </a:t>
            </a:r>
            <a:r>
              <a:rPr lang="cs-CZ" sz="2400" dirty="0" err="1" smtClean="0"/>
              <a:t>strengthen</a:t>
            </a:r>
            <a:r>
              <a:rPr lang="cs-CZ" sz="2400" dirty="0" smtClean="0"/>
              <a:t>  </a:t>
            </a:r>
            <a:r>
              <a:rPr lang="cs-CZ" sz="2400" dirty="0" err="1" smtClean="0"/>
              <a:t>atrophic</a:t>
            </a:r>
            <a:r>
              <a:rPr lang="cs-CZ" sz="2400" dirty="0" smtClean="0"/>
              <a:t> </a:t>
            </a:r>
            <a:r>
              <a:rPr lang="cs-CZ" sz="2400" dirty="0" err="1" smtClean="0"/>
              <a:t>muscles</a:t>
            </a:r>
            <a:endParaRPr lang="cs-CZ" sz="2400" dirty="0" smtClean="0"/>
          </a:p>
          <a:p>
            <a:pPr marL="342900" indent="-342900">
              <a:buFontTx/>
              <a:buChar char="-"/>
            </a:pPr>
            <a:endParaRPr lang="cs-CZ" sz="2400" dirty="0" smtClean="0"/>
          </a:p>
          <a:p>
            <a:r>
              <a:rPr lang="cs-CZ" sz="2400" dirty="0" err="1" smtClean="0"/>
              <a:t>Active</a:t>
            </a:r>
            <a:r>
              <a:rPr lang="cs-CZ" sz="2400" dirty="0" smtClean="0"/>
              <a:t> </a:t>
            </a:r>
            <a:r>
              <a:rPr lang="cs-CZ" sz="2400" dirty="0" err="1" smtClean="0"/>
              <a:t>exercise</a:t>
            </a:r>
            <a:r>
              <a:rPr lang="cs-CZ" sz="2400" dirty="0" smtClean="0"/>
              <a:t>: </a:t>
            </a:r>
            <a:r>
              <a:rPr lang="cs-CZ" sz="2400" dirty="0" err="1" smtClean="0"/>
              <a:t>muscle</a:t>
            </a:r>
            <a:r>
              <a:rPr lang="cs-CZ" sz="2400" dirty="0" smtClean="0"/>
              <a:t> tone, ROM, </a:t>
            </a:r>
            <a:r>
              <a:rPr lang="cs-CZ" sz="2400" dirty="0" err="1" smtClean="0"/>
              <a:t>muscle</a:t>
            </a:r>
            <a:r>
              <a:rPr lang="cs-CZ" sz="2400" dirty="0" smtClean="0"/>
              <a:t> </a:t>
            </a:r>
            <a:r>
              <a:rPr lang="cs-CZ" sz="2400" dirty="0" err="1" smtClean="0"/>
              <a:t>strength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Gait</a:t>
            </a:r>
            <a:r>
              <a:rPr lang="cs-CZ" sz="2400" dirty="0" smtClean="0"/>
              <a:t> </a:t>
            </a:r>
            <a:r>
              <a:rPr lang="cs-CZ" sz="2400" dirty="0" err="1" smtClean="0"/>
              <a:t>training</a:t>
            </a:r>
            <a:r>
              <a:rPr lang="cs-CZ" sz="2400" dirty="0" smtClean="0"/>
              <a:t> (</a:t>
            </a:r>
            <a:r>
              <a:rPr lang="cs-CZ" sz="2400" dirty="0" err="1" smtClean="0"/>
              <a:t>crutches</a:t>
            </a:r>
            <a:r>
              <a:rPr lang="cs-CZ" sz="2400" dirty="0" smtClean="0"/>
              <a:t>)</a:t>
            </a:r>
          </a:p>
          <a:p>
            <a:endParaRPr lang="cs-CZ" sz="2400" dirty="0" smtClean="0"/>
          </a:p>
          <a:p>
            <a:r>
              <a:rPr lang="cs-CZ" sz="2400" dirty="0" smtClean="0"/>
              <a:t>Aerobic fitness </a:t>
            </a:r>
            <a:r>
              <a:rPr lang="cs-CZ" sz="2400" dirty="0" err="1" smtClean="0"/>
              <a:t>training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 err="1" smtClean="0"/>
              <a:t>Occupational</a:t>
            </a:r>
            <a:r>
              <a:rPr lang="cs-CZ" sz="2400" dirty="0" smtClean="0"/>
              <a:t> </a:t>
            </a:r>
            <a:r>
              <a:rPr lang="cs-CZ" sz="2400" dirty="0" err="1" smtClean="0"/>
              <a:t>therapy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Balneology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411760" y="332656"/>
            <a:ext cx="35207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Rheumatoid</a:t>
            </a:r>
            <a:r>
              <a:rPr lang="cs-CZ" sz="3200" dirty="0" smtClean="0"/>
              <a:t>  artritis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674924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339752" y="555004"/>
            <a:ext cx="39533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Ancylosing</a:t>
            </a:r>
            <a:r>
              <a:rPr lang="cs-CZ" sz="3200" dirty="0" smtClean="0"/>
              <a:t>  </a:t>
            </a:r>
            <a:r>
              <a:rPr lang="cs-CZ" sz="3200" dirty="0" err="1" smtClean="0"/>
              <a:t>spondylitis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23528" y="1628800"/>
            <a:ext cx="7756482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Daily</a:t>
            </a:r>
            <a:r>
              <a:rPr lang="cs-CZ" sz="2400" dirty="0" smtClean="0"/>
              <a:t> </a:t>
            </a:r>
            <a:r>
              <a:rPr lang="cs-CZ" sz="2400" dirty="0" err="1" smtClean="0"/>
              <a:t>exercice</a:t>
            </a:r>
            <a:r>
              <a:rPr lang="cs-CZ" sz="2400" dirty="0" smtClean="0"/>
              <a:t> program- </a:t>
            </a:r>
            <a:r>
              <a:rPr lang="cs-CZ" sz="2400" dirty="0" err="1" smtClean="0"/>
              <a:t>daily</a:t>
            </a:r>
            <a:r>
              <a:rPr lang="cs-CZ" sz="2400" dirty="0" smtClean="0"/>
              <a:t> </a:t>
            </a:r>
            <a:r>
              <a:rPr lang="cs-CZ" sz="2400" dirty="0" err="1" smtClean="0"/>
              <a:t>routine</a:t>
            </a:r>
            <a:r>
              <a:rPr lang="cs-CZ" sz="2400" dirty="0" smtClean="0"/>
              <a:t> </a:t>
            </a:r>
            <a:r>
              <a:rPr lang="cs-CZ" sz="2400" dirty="0" err="1" smtClean="0"/>
              <a:t>at</a:t>
            </a:r>
            <a:r>
              <a:rPr lang="cs-CZ" sz="2400" dirty="0" smtClean="0"/>
              <a:t> least 30 </a:t>
            </a:r>
            <a:r>
              <a:rPr lang="cs-CZ" sz="2400" dirty="0" err="1" smtClean="0"/>
              <a:t>minutes</a:t>
            </a:r>
            <a:r>
              <a:rPr lang="cs-CZ" sz="2400" dirty="0" smtClean="0"/>
              <a:t>/</a:t>
            </a:r>
            <a:r>
              <a:rPr lang="cs-CZ" sz="2400" dirty="0" err="1" smtClean="0"/>
              <a:t>day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Early </a:t>
            </a:r>
            <a:r>
              <a:rPr lang="cs-CZ" sz="2400" dirty="0" err="1" smtClean="0"/>
              <a:t>education</a:t>
            </a:r>
            <a:r>
              <a:rPr lang="cs-CZ" sz="2400" dirty="0" smtClean="0"/>
              <a:t> </a:t>
            </a:r>
            <a:r>
              <a:rPr lang="cs-CZ" sz="2400" dirty="0" err="1" smtClean="0"/>
              <a:t>about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disease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Cooperation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patient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Physical</a:t>
            </a:r>
            <a:r>
              <a:rPr lang="cs-CZ" sz="2400" dirty="0" smtClean="0"/>
              <a:t> </a:t>
            </a:r>
            <a:r>
              <a:rPr lang="cs-CZ" sz="2400" dirty="0" err="1" smtClean="0"/>
              <a:t>therapy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fundamental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Active</a:t>
            </a:r>
            <a:r>
              <a:rPr lang="cs-CZ" sz="2400" dirty="0" smtClean="0"/>
              <a:t> </a:t>
            </a:r>
            <a:r>
              <a:rPr lang="cs-CZ" sz="2400" dirty="0" err="1" smtClean="0"/>
              <a:t>movements</a:t>
            </a:r>
            <a:r>
              <a:rPr lang="cs-CZ" sz="2400" dirty="0" smtClean="0"/>
              <a:t> </a:t>
            </a:r>
            <a:r>
              <a:rPr lang="cs-CZ" sz="2400" dirty="0" err="1" smtClean="0"/>
              <a:t>every</a:t>
            </a:r>
            <a:r>
              <a:rPr lang="cs-CZ" sz="2400" dirty="0" smtClean="0"/>
              <a:t> </a:t>
            </a:r>
            <a:r>
              <a:rPr lang="cs-CZ" sz="2400" dirty="0" err="1" smtClean="0"/>
              <a:t>day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aim</a:t>
            </a:r>
            <a:r>
              <a:rPr lang="cs-CZ" sz="2400" dirty="0" smtClean="0"/>
              <a:t>- to </a:t>
            </a:r>
            <a:r>
              <a:rPr lang="cs-CZ" sz="2400" dirty="0" err="1" smtClean="0"/>
              <a:t>slow</a:t>
            </a:r>
            <a:r>
              <a:rPr lang="cs-CZ" sz="2400" dirty="0" smtClean="0"/>
              <a:t> </a:t>
            </a:r>
            <a:r>
              <a:rPr lang="cs-CZ" sz="2400" dirty="0" err="1" smtClean="0"/>
              <a:t>down</a:t>
            </a:r>
            <a:r>
              <a:rPr lang="cs-CZ" sz="2400" dirty="0" smtClean="0"/>
              <a:t> </a:t>
            </a:r>
            <a:r>
              <a:rPr lang="cs-CZ" sz="2400" dirty="0" err="1" smtClean="0"/>
              <a:t>spinal</a:t>
            </a:r>
            <a:r>
              <a:rPr lang="cs-CZ" sz="2400" dirty="0" smtClean="0"/>
              <a:t> </a:t>
            </a:r>
            <a:r>
              <a:rPr lang="cs-CZ" sz="2400" dirty="0" err="1" smtClean="0"/>
              <a:t>ancylosing</a:t>
            </a:r>
            <a:r>
              <a:rPr lang="cs-CZ" sz="2400" dirty="0" smtClean="0"/>
              <a:t>  </a:t>
            </a:r>
            <a:r>
              <a:rPr lang="cs-CZ" sz="2400" dirty="0" err="1" smtClean="0"/>
              <a:t>process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to </a:t>
            </a:r>
            <a:r>
              <a:rPr lang="cs-CZ" sz="2400" dirty="0" err="1" smtClean="0"/>
              <a:t>prevent</a:t>
            </a:r>
            <a:r>
              <a:rPr lang="cs-CZ" sz="2400" dirty="0" smtClean="0"/>
              <a:t> </a:t>
            </a:r>
            <a:r>
              <a:rPr lang="cs-CZ" sz="2400" dirty="0" err="1" smtClean="0"/>
              <a:t>kyphotic</a:t>
            </a:r>
            <a:r>
              <a:rPr lang="cs-CZ" sz="2400" dirty="0" smtClean="0"/>
              <a:t>  deformity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56804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339752" y="555004"/>
            <a:ext cx="39533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Ancylosing</a:t>
            </a:r>
            <a:r>
              <a:rPr lang="cs-CZ" sz="3200" dirty="0" smtClean="0"/>
              <a:t>  </a:t>
            </a:r>
            <a:r>
              <a:rPr lang="cs-CZ" sz="3200" dirty="0" err="1" smtClean="0"/>
              <a:t>spondylitis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539552" y="1916832"/>
            <a:ext cx="381752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Spinal</a:t>
            </a:r>
            <a:r>
              <a:rPr lang="cs-CZ" sz="2400" dirty="0" smtClean="0"/>
              <a:t> and </a:t>
            </a:r>
            <a:r>
              <a:rPr lang="cs-CZ" sz="2400" dirty="0" err="1" smtClean="0"/>
              <a:t>thoracic</a:t>
            </a:r>
            <a:r>
              <a:rPr lang="cs-CZ" sz="2400" dirty="0" smtClean="0"/>
              <a:t> mobility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Muscle</a:t>
            </a:r>
            <a:r>
              <a:rPr lang="cs-CZ" sz="2400" dirty="0" smtClean="0"/>
              <a:t> balance and ROM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Postural</a:t>
            </a:r>
            <a:r>
              <a:rPr lang="cs-CZ" sz="2400" dirty="0" smtClean="0"/>
              <a:t> </a:t>
            </a:r>
            <a:r>
              <a:rPr lang="cs-CZ" sz="2400" dirty="0" err="1" smtClean="0"/>
              <a:t>corrections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Maximum </a:t>
            </a:r>
            <a:r>
              <a:rPr lang="cs-CZ" sz="2400" dirty="0" err="1" smtClean="0"/>
              <a:t>breathing</a:t>
            </a:r>
            <a:r>
              <a:rPr lang="cs-CZ" sz="2400" dirty="0" smtClean="0"/>
              <a:t> </a:t>
            </a:r>
            <a:r>
              <a:rPr lang="cs-CZ" sz="2400" dirty="0" err="1" smtClean="0"/>
              <a:t>capacity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Patient´s</a:t>
            </a:r>
            <a:r>
              <a:rPr lang="cs-CZ" sz="2400" dirty="0" smtClean="0"/>
              <a:t> overal fitness</a:t>
            </a:r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594587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339752" y="555004"/>
            <a:ext cx="39533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Ancylosing</a:t>
            </a:r>
            <a:r>
              <a:rPr lang="cs-CZ" sz="3200" dirty="0" smtClean="0"/>
              <a:t>  </a:t>
            </a:r>
            <a:r>
              <a:rPr lang="cs-CZ" sz="3200" dirty="0" err="1" smtClean="0"/>
              <a:t>spondylitis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539552" y="1916832"/>
            <a:ext cx="380783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1. </a:t>
            </a:r>
            <a:r>
              <a:rPr lang="cs-CZ" sz="2400" dirty="0" err="1" smtClean="0"/>
              <a:t>Stage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high</a:t>
            </a:r>
            <a:r>
              <a:rPr lang="cs-CZ" sz="2400" dirty="0" smtClean="0"/>
              <a:t> </a:t>
            </a:r>
            <a:r>
              <a:rPr lang="cs-CZ" sz="2400" dirty="0" err="1" smtClean="0"/>
              <a:t>level</a:t>
            </a:r>
            <a:r>
              <a:rPr lang="cs-CZ" sz="2400" dirty="0" smtClean="0"/>
              <a:t> </a:t>
            </a:r>
            <a:r>
              <a:rPr lang="cs-CZ" sz="2400" dirty="0" err="1" smtClean="0"/>
              <a:t>activity</a:t>
            </a:r>
            <a:r>
              <a:rPr lang="cs-CZ" sz="2400" dirty="0" smtClean="0"/>
              <a:t>: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Positioning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Passive</a:t>
            </a:r>
            <a:r>
              <a:rPr lang="cs-CZ" sz="2400" dirty="0" smtClean="0"/>
              <a:t> </a:t>
            </a:r>
            <a:r>
              <a:rPr lang="cs-CZ" sz="2400" dirty="0" err="1" smtClean="0"/>
              <a:t>exercise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Breathing</a:t>
            </a:r>
            <a:r>
              <a:rPr lang="cs-CZ" sz="2400" dirty="0" smtClean="0"/>
              <a:t>  </a:t>
            </a:r>
            <a:r>
              <a:rPr lang="cs-CZ" sz="2400" dirty="0" err="1" smtClean="0"/>
              <a:t>exercise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Soft </a:t>
            </a:r>
            <a:r>
              <a:rPr lang="cs-CZ" sz="2400" dirty="0" err="1" smtClean="0"/>
              <a:t>tissue</a:t>
            </a:r>
            <a:r>
              <a:rPr lang="cs-CZ" sz="2400" dirty="0" smtClean="0"/>
              <a:t> </a:t>
            </a:r>
            <a:r>
              <a:rPr lang="cs-CZ" sz="2400" dirty="0" err="1" smtClean="0"/>
              <a:t>techniques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Active</a:t>
            </a:r>
            <a:r>
              <a:rPr lang="cs-CZ" sz="2400" dirty="0" smtClean="0"/>
              <a:t> </a:t>
            </a:r>
            <a:r>
              <a:rPr lang="cs-CZ" sz="2400" dirty="0" err="1" smtClean="0"/>
              <a:t>exercise</a:t>
            </a:r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00493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338225" y="262616"/>
            <a:ext cx="39533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Ancylosing</a:t>
            </a:r>
            <a:r>
              <a:rPr lang="cs-CZ" sz="3200" dirty="0" smtClean="0"/>
              <a:t>  </a:t>
            </a:r>
            <a:r>
              <a:rPr lang="cs-CZ" sz="3200" dirty="0" err="1" smtClean="0"/>
              <a:t>spondylitis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1052736"/>
            <a:ext cx="541795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2. </a:t>
            </a:r>
            <a:r>
              <a:rPr lang="cs-CZ" sz="2400" dirty="0" err="1" smtClean="0"/>
              <a:t>Stage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low</a:t>
            </a:r>
            <a:r>
              <a:rPr lang="cs-CZ" sz="2400" dirty="0" smtClean="0"/>
              <a:t> </a:t>
            </a:r>
            <a:r>
              <a:rPr lang="cs-CZ" sz="2400" dirty="0" err="1" smtClean="0"/>
              <a:t>level</a:t>
            </a:r>
            <a:r>
              <a:rPr lang="cs-CZ" sz="2400" dirty="0" smtClean="0"/>
              <a:t>  </a:t>
            </a:r>
            <a:r>
              <a:rPr lang="cs-CZ" sz="2400" dirty="0" err="1" smtClean="0"/>
              <a:t>activity</a:t>
            </a:r>
            <a:r>
              <a:rPr lang="cs-CZ" sz="2400" dirty="0" smtClean="0"/>
              <a:t>: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Postural</a:t>
            </a:r>
            <a:r>
              <a:rPr lang="cs-CZ" sz="2400" dirty="0" smtClean="0"/>
              <a:t> </a:t>
            </a:r>
            <a:r>
              <a:rPr lang="cs-CZ" sz="2400" dirty="0" err="1" smtClean="0"/>
              <a:t>reeducation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Gentle</a:t>
            </a:r>
            <a:r>
              <a:rPr lang="cs-CZ" sz="2400" dirty="0" smtClean="0"/>
              <a:t> </a:t>
            </a:r>
            <a:r>
              <a:rPr lang="cs-CZ" sz="2400" dirty="0" err="1" smtClean="0"/>
              <a:t>mobilisation</a:t>
            </a:r>
            <a:r>
              <a:rPr lang="cs-CZ" sz="2400" dirty="0" smtClean="0"/>
              <a:t> 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sacroiliacal</a:t>
            </a:r>
            <a:r>
              <a:rPr lang="cs-CZ" sz="2400" dirty="0" smtClean="0"/>
              <a:t> </a:t>
            </a:r>
            <a:r>
              <a:rPr lang="cs-CZ" sz="2400" dirty="0" err="1" smtClean="0"/>
              <a:t>joints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Spine and </a:t>
            </a:r>
            <a:r>
              <a:rPr lang="cs-CZ" sz="2400" dirty="0" err="1" smtClean="0"/>
              <a:t>rib</a:t>
            </a:r>
            <a:r>
              <a:rPr lang="cs-CZ" sz="2400" dirty="0" smtClean="0"/>
              <a:t> </a:t>
            </a:r>
            <a:r>
              <a:rPr lang="cs-CZ" sz="2400" dirty="0" err="1" smtClean="0"/>
              <a:t>mobilisations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Release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shortened</a:t>
            </a:r>
            <a:r>
              <a:rPr lang="cs-CZ" sz="2400" dirty="0" smtClean="0"/>
              <a:t> </a:t>
            </a:r>
            <a:r>
              <a:rPr lang="cs-CZ" sz="2400" dirty="0" err="1" smtClean="0"/>
              <a:t>muscles</a:t>
            </a:r>
            <a:r>
              <a:rPr lang="cs-CZ" sz="2400" dirty="0" smtClean="0"/>
              <a:t> 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Chest</a:t>
            </a:r>
            <a:r>
              <a:rPr lang="cs-CZ" sz="2400" dirty="0" smtClean="0"/>
              <a:t> </a:t>
            </a:r>
            <a:r>
              <a:rPr lang="cs-CZ" sz="2400" dirty="0" err="1" smtClean="0"/>
              <a:t>breathing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Deep</a:t>
            </a:r>
            <a:r>
              <a:rPr lang="cs-CZ" sz="2400" dirty="0" smtClean="0"/>
              <a:t> spine </a:t>
            </a:r>
            <a:r>
              <a:rPr lang="cs-CZ" sz="2400" dirty="0" err="1" smtClean="0"/>
              <a:t>exercise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General </a:t>
            </a:r>
            <a:r>
              <a:rPr lang="cs-CZ" sz="2400" dirty="0" err="1" smtClean="0"/>
              <a:t>relaxation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0699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339752" y="281911"/>
            <a:ext cx="39533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Ancylosing</a:t>
            </a:r>
            <a:r>
              <a:rPr lang="cs-CZ" sz="3200" dirty="0" smtClean="0"/>
              <a:t>  </a:t>
            </a:r>
            <a:r>
              <a:rPr lang="cs-CZ" sz="3200" dirty="0" err="1" smtClean="0"/>
              <a:t>spondylitis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557567" y="1052736"/>
            <a:ext cx="5803897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2. </a:t>
            </a:r>
            <a:r>
              <a:rPr lang="cs-CZ" sz="2000" dirty="0" err="1" smtClean="0"/>
              <a:t>Stage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low</a:t>
            </a:r>
            <a:r>
              <a:rPr lang="cs-CZ" sz="2000" dirty="0" smtClean="0"/>
              <a:t> </a:t>
            </a:r>
            <a:r>
              <a:rPr lang="cs-CZ" sz="2000" dirty="0" err="1" smtClean="0"/>
              <a:t>level</a:t>
            </a:r>
            <a:r>
              <a:rPr lang="cs-CZ" sz="2000" dirty="0" smtClean="0"/>
              <a:t>  </a:t>
            </a:r>
            <a:r>
              <a:rPr lang="cs-CZ" sz="2000" dirty="0" err="1" smtClean="0"/>
              <a:t>activity</a:t>
            </a:r>
            <a:r>
              <a:rPr lang="cs-CZ" sz="2000" dirty="0" smtClean="0"/>
              <a:t>:</a:t>
            </a:r>
          </a:p>
          <a:p>
            <a:endParaRPr lang="cs-CZ" sz="2000" dirty="0"/>
          </a:p>
          <a:p>
            <a:r>
              <a:rPr lang="cs-CZ" sz="2000" dirty="0" err="1" smtClean="0"/>
              <a:t>Maintenance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optimal</a:t>
            </a:r>
            <a:r>
              <a:rPr lang="cs-CZ" sz="2000" dirty="0" smtClean="0"/>
              <a:t>  mobility</a:t>
            </a:r>
          </a:p>
          <a:p>
            <a:endParaRPr lang="cs-CZ" sz="2000" dirty="0" smtClean="0"/>
          </a:p>
          <a:p>
            <a:r>
              <a:rPr lang="cs-CZ" sz="2000" dirty="0" err="1" smtClean="0"/>
              <a:t>Stretching</a:t>
            </a:r>
            <a:r>
              <a:rPr lang="cs-CZ" sz="2000" dirty="0" smtClean="0"/>
              <a:t>, </a:t>
            </a:r>
            <a:r>
              <a:rPr lang="cs-CZ" sz="2000" dirty="0" err="1" smtClean="0"/>
              <a:t>exercise</a:t>
            </a:r>
            <a:r>
              <a:rPr lang="cs-CZ" sz="2000" dirty="0" smtClean="0"/>
              <a:t> </a:t>
            </a:r>
            <a:r>
              <a:rPr lang="cs-CZ" sz="2000" dirty="0" err="1" smtClean="0"/>
              <a:t>into</a:t>
            </a:r>
            <a:r>
              <a:rPr lang="cs-CZ" sz="2000" dirty="0" smtClean="0"/>
              <a:t> </a:t>
            </a:r>
            <a:r>
              <a:rPr lang="cs-CZ" sz="2000" dirty="0" err="1" smtClean="0"/>
              <a:t>backward</a:t>
            </a:r>
            <a:r>
              <a:rPr lang="cs-CZ" sz="2000" dirty="0" smtClean="0"/>
              <a:t> </a:t>
            </a:r>
            <a:r>
              <a:rPr lang="cs-CZ" sz="2000" dirty="0" err="1" smtClean="0"/>
              <a:t>bending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err="1" smtClean="0"/>
              <a:t>Somatognostic</a:t>
            </a:r>
            <a:r>
              <a:rPr lang="cs-CZ" sz="2000" dirty="0" smtClean="0"/>
              <a:t> </a:t>
            </a:r>
            <a:r>
              <a:rPr lang="cs-CZ" sz="2000" dirty="0" err="1" smtClean="0"/>
              <a:t>training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Swing </a:t>
            </a:r>
            <a:r>
              <a:rPr lang="cs-CZ" sz="2000" dirty="0" err="1" smtClean="0"/>
              <a:t>movements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err="1" smtClean="0"/>
              <a:t>Using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balls</a:t>
            </a:r>
            <a:r>
              <a:rPr lang="cs-CZ" sz="2000" dirty="0" smtClean="0"/>
              <a:t>, </a:t>
            </a:r>
            <a:r>
              <a:rPr lang="cs-CZ" sz="2000" dirty="0" err="1" smtClean="0"/>
              <a:t>wands</a:t>
            </a:r>
            <a:r>
              <a:rPr lang="cs-CZ" sz="2000" dirty="0" smtClean="0"/>
              <a:t>, </a:t>
            </a:r>
            <a:r>
              <a:rPr lang="cs-CZ" sz="2000" dirty="0" err="1" smtClean="0"/>
              <a:t>resistive</a:t>
            </a:r>
            <a:r>
              <a:rPr lang="cs-CZ" sz="2000" dirty="0" smtClean="0"/>
              <a:t> </a:t>
            </a:r>
            <a:r>
              <a:rPr lang="cs-CZ" sz="2000" dirty="0" err="1" smtClean="0"/>
              <a:t>bands</a:t>
            </a:r>
            <a:r>
              <a:rPr lang="cs-CZ" sz="2000" dirty="0" smtClean="0"/>
              <a:t>, </a:t>
            </a:r>
            <a:r>
              <a:rPr lang="cs-CZ" sz="2000" dirty="0" err="1" smtClean="0"/>
              <a:t>wall</a:t>
            </a:r>
            <a:r>
              <a:rPr lang="cs-CZ" sz="2000" dirty="0" smtClean="0"/>
              <a:t> </a:t>
            </a:r>
            <a:r>
              <a:rPr lang="cs-CZ" sz="2000" dirty="0" err="1" smtClean="0"/>
              <a:t>bars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Group </a:t>
            </a:r>
            <a:r>
              <a:rPr lang="cs-CZ" sz="2000" dirty="0" err="1" smtClean="0"/>
              <a:t>exercise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err="1" smtClean="0"/>
              <a:t>Physical</a:t>
            </a:r>
            <a:r>
              <a:rPr lang="cs-CZ" sz="2000" dirty="0" smtClean="0"/>
              <a:t> </a:t>
            </a:r>
            <a:r>
              <a:rPr lang="cs-CZ" sz="2000" dirty="0" err="1" smtClean="0"/>
              <a:t>therapy</a:t>
            </a:r>
            <a:r>
              <a:rPr lang="cs-CZ" sz="2000" dirty="0" smtClean="0"/>
              <a:t>:</a:t>
            </a:r>
          </a:p>
          <a:p>
            <a:r>
              <a:rPr lang="cs-CZ" sz="2000" dirty="0" err="1" smtClean="0"/>
              <a:t>Magnetic</a:t>
            </a:r>
            <a:r>
              <a:rPr lang="cs-CZ" sz="2000" dirty="0" smtClean="0"/>
              <a:t> </a:t>
            </a:r>
            <a:r>
              <a:rPr lang="cs-CZ" sz="2000" dirty="0" err="1" smtClean="0"/>
              <a:t>field</a:t>
            </a:r>
            <a:r>
              <a:rPr lang="cs-CZ" sz="2000" dirty="0" smtClean="0"/>
              <a:t> </a:t>
            </a:r>
            <a:r>
              <a:rPr lang="cs-CZ" sz="2000" dirty="0" err="1" smtClean="0"/>
              <a:t>application</a:t>
            </a:r>
            <a:r>
              <a:rPr lang="cs-CZ" sz="2000" dirty="0" smtClean="0"/>
              <a:t>, </a:t>
            </a:r>
            <a:r>
              <a:rPr lang="cs-CZ" sz="2000" dirty="0" err="1" smtClean="0"/>
              <a:t>ultrasound</a:t>
            </a:r>
            <a:r>
              <a:rPr lang="cs-CZ" sz="2000" dirty="0" smtClean="0"/>
              <a:t>, </a:t>
            </a:r>
            <a:r>
              <a:rPr lang="cs-CZ" sz="2000" dirty="0" err="1" smtClean="0"/>
              <a:t>electrotherapy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err="1" smtClean="0"/>
              <a:t>Balneotherapy</a:t>
            </a:r>
            <a:r>
              <a:rPr lang="cs-CZ" sz="2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70830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256</Words>
  <Application>Microsoft Office PowerPoint</Application>
  <PresentationFormat>Předvádění na obrazovce (4:3)</PresentationFormat>
  <Paragraphs>105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Physical therapy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therapy</dc:title>
  <dc:creator>PC</dc:creator>
  <cp:lastModifiedBy>PC</cp:lastModifiedBy>
  <cp:revision>7</cp:revision>
  <dcterms:created xsi:type="dcterms:W3CDTF">2020-03-08T10:09:40Z</dcterms:created>
  <dcterms:modified xsi:type="dcterms:W3CDTF">2021-04-11T13:33:44Z</dcterms:modified>
</cp:coreProperties>
</file>