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9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108" d="100"/>
          <a:sy n="108" d="100"/>
        </p:scale>
        <p:origin x="172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ângulo arredondad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ângulo arredondad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26" name="Marcador de Posição d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  <p:sp>
        <p:nvSpPr>
          <p:cNvPr id="28" name="Marcador de Posição do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ângulo arredondad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ângulo arredondad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/>
              <a:t>Clique para editar os estilos</a:t>
            </a:r>
          </a:p>
          <a:p>
            <a:pPr lvl="1" eaLnBrk="1" latinLnBrk="0" hangingPunct="1"/>
            <a:r>
              <a:rPr kumimoji="0" lang="pt-PT"/>
              <a:t>Segundo nível</a:t>
            </a:r>
          </a:p>
          <a:p>
            <a:pPr lvl="2" eaLnBrk="1" latinLnBrk="0" hangingPunct="1"/>
            <a:r>
              <a:rPr kumimoji="0" lang="pt-PT"/>
              <a:t>Terceiro nível</a:t>
            </a:r>
          </a:p>
          <a:p>
            <a:pPr lvl="3" eaLnBrk="1" latinLnBrk="0" hangingPunct="1"/>
            <a:r>
              <a:rPr kumimoji="0" lang="pt-PT"/>
              <a:t>Quarto nível</a:t>
            </a:r>
          </a:p>
          <a:p>
            <a:pPr lvl="4" eaLnBrk="1" latinLnBrk="0" hangingPunct="1"/>
            <a:r>
              <a:rPr kumimoji="0" lang="pt-PT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FAD5567-0CFA-4F5E-B8CD-64F83B356195}" type="datetimeFigureOut">
              <a:rPr lang="pt-PT" smtClean="0"/>
              <a:t>29/03/2021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85F86C5-035F-474E-9E37-A425FC1D763A}" type="slidenum">
              <a:rPr lang="pt-PT" smtClean="0"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pt-PT" dirty="0"/>
              <a:t>Soft </a:t>
            </a:r>
            <a:r>
              <a:rPr lang="pt-PT" dirty="0" err="1"/>
              <a:t>tissue</a:t>
            </a:r>
            <a:r>
              <a:rPr lang="pt-PT" dirty="0"/>
              <a:t> trauma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/>
          <a:lstStyle/>
          <a:p>
            <a:r>
              <a:rPr lang="pt-PT" dirty="0" err="1"/>
              <a:t>Ligaments</a:t>
            </a:r>
            <a:r>
              <a:rPr lang="pt-PT" dirty="0"/>
              <a:t> (</a:t>
            </a:r>
            <a:r>
              <a:rPr lang="pt-PT" dirty="0" err="1"/>
              <a:t>bone</a:t>
            </a:r>
            <a:r>
              <a:rPr lang="pt-PT" dirty="0"/>
              <a:t> to </a:t>
            </a:r>
            <a:r>
              <a:rPr lang="pt-PT" dirty="0" err="1"/>
              <a:t>bone</a:t>
            </a:r>
            <a:r>
              <a:rPr lang="pt-PT" dirty="0"/>
              <a:t>)</a:t>
            </a:r>
          </a:p>
          <a:p>
            <a:endParaRPr lang="pt-PT" dirty="0"/>
          </a:p>
          <a:p>
            <a:r>
              <a:rPr lang="pt-PT" dirty="0" err="1"/>
              <a:t>Tendons</a:t>
            </a:r>
            <a:r>
              <a:rPr lang="pt-PT" dirty="0"/>
              <a:t> (</a:t>
            </a:r>
            <a:r>
              <a:rPr lang="pt-PT" dirty="0" err="1"/>
              <a:t>muscle</a:t>
            </a:r>
            <a:r>
              <a:rPr lang="pt-PT" dirty="0"/>
              <a:t> to </a:t>
            </a:r>
            <a:r>
              <a:rPr lang="pt-PT" dirty="0" err="1"/>
              <a:t>bone</a:t>
            </a:r>
            <a:r>
              <a:rPr lang="pt-PT" dirty="0"/>
              <a:t>)</a:t>
            </a:r>
          </a:p>
          <a:p>
            <a:endParaRPr lang="pt-PT" dirty="0"/>
          </a:p>
          <a:p>
            <a:r>
              <a:rPr lang="pt-PT" dirty="0" err="1"/>
              <a:t>Muscle</a:t>
            </a:r>
            <a:endParaRPr lang="pt-PT" dirty="0"/>
          </a:p>
          <a:p>
            <a:endParaRPr lang="pt-PT" dirty="0"/>
          </a:p>
          <a:p>
            <a:r>
              <a:rPr lang="pt-PT" dirty="0" err="1"/>
              <a:t>Fat</a:t>
            </a:r>
            <a:r>
              <a:rPr lang="pt-PT" dirty="0"/>
              <a:t>, </a:t>
            </a:r>
            <a:r>
              <a:rPr lang="pt-PT" dirty="0" err="1"/>
              <a:t>joint</a:t>
            </a:r>
            <a:r>
              <a:rPr lang="pt-PT" dirty="0"/>
              <a:t> capsules, </a:t>
            </a:r>
            <a:r>
              <a:rPr lang="pt-PT" dirty="0" err="1"/>
              <a:t>other</a:t>
            </a:r>
            <a:r>
              <a:rPr lang="pt-PT" dirty="0"/>
              <a:t> </a:t>
            </a:r>
            <a:r>
              <a:rPr lang="pt-PT" dirty="0" err="1"/>
              <a:t>connective</a:t>
            </a:r>
            <a:r>
              <a:rPr lang="pt-PT" dirty="0"/>
              <a:t> </a:t>
            </a:r>
            <a:r>
              <a:rPr lang="pt-PT" dirty="0" err="1"/>
              <a:t>tissue</a:t>
            </a:r>
            <a:r>
              <a:rPr lang="pt-PT" dirty="0"/>
              <a:t>…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/>
          <a:lstStyle/>
          <a:p>
            <a:r>
              <a:rPr lang="pt-PT" b="1" dirty="0"/>
              <a:t>Ice: </a:t>
            </a:r>
            <a:r>
              <a:rPr lang="pt-PT" dirty="0"/>
              <a:t>for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first</a:t>
            </a:r>
            <a:r>
              <a:rPr lang="pt-PT" dirty="0"/>
              <a:t> 72 </a:t>
            </a:r>
            <a:r>
              <a:rPr lang="pt-PT" dirty="0" err="1"/>
              <a:t>hours</a:t>
            </a:r>
            <a:r>
              <a:rPr lang="pt-PT" dirty="0"/>
              <a:t>, </a:t>
            </a:r>
            <a:r>
              <a:rPr lang="pt-PT" dirty="0" err="1"/>
              <a:t>controls</a:t>
            </a:r>
            <a:r>
              <a:rPr lang="pt-PT" dirty="0"/>
              <a:t> </a:t>
            </a:r>
            <a:r>
              <a:rPr lang="pt-PT" dirty="0" err="1"/>
              <a:t>swelling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minimizes </a:t>
            </a:r>
            <a:r>
              <a:rPr lang="pt-PT" dirty="0" err="1"/>
              <a:t>pain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inflammation</a:t>
            </a:r>
            <a:r>
              <a:rPr lang="pt-PT" dirty="0"/>
              <a:t> </a:t>
            </a:r>
            <a:r>
              <a:rPr lang="pt-PT" dirty="0" err="1"/>
              <a:t>symptoms</a:t>
            </a:r>
            <a:r>
              <a:rPr lang="pt-PT" dirty="0"/>
              <a:t>. </a:t>
            </a:r>
            <a:r>
              <a:rPr lang="pt-PT" dirty="0" err="1"/>
              <a:t>Recommended</a:t>
            </a:r>
            <a:r>
              <a:rPr lang="pt-PT" dirty="0"/>
              <a:t> for 15 minutes </a:t>
            </a:r>
            <a:r>
              <a:rPr lang="pt-PT" dirty="0" err="1"/>
              <a:t>every</a:t>
            </a:r>
            <a:r>
              <a:rPr lang="pt-PT" dirty="0"/>
              <a:t> 4 </a:t>
            </a:r>
            <a:r>
              <a:rPr lang="pt-PT" dirty="0" err="1"/>
              <a:t>hours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b="1" dirty="0" err="1"/>
              <a:t>Compression</a:t>
            </a:r>
            <a:r>
              <a:rPr lang="pt-PT" b="1" dirty="0"/>
              <a:t>: </a:t>
            </a:r>
            <a:r>
              <a:rPr lang="pt-PT" dirty="0" err="1"/>
              <a:t>application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pressure</a:t>
            </a:r>
            <a:r>
              <a:rPr lang="pt-PT" dirty="0"/>
              <a:t> </a:t>
            </a:r>
            <a:r>
              <a:rPr lang="pt-PT" dirty="0" err="1"/>
              <a:t>over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injured</a:t>
            </a:r>
            <a:r>
              <a:rPr lang="pt-PT" dirty="0"/>
              <a:t> </a:t>
            </a:r>
            <a:r>
              <a:rPr lang="pt-PT" dirty="0" err="1"/>
              <a:t>area</a:t>
            </a:r>
            <a:r>
              <a:rPr lang="pt-PT" dirty="0"/>
              <a:t>. </a:t>
            </a:r>
            <a:r>
              <a:rPr lang="pt-PT" dirty="0" err="1"/>
              <a:t>Controls</a:t>
            </a:r>
            <a:r>
              <a:rPr lang="pt-PT" dirty="0"/>
              <a:t> </a:t>
            </a:r>
            <a:r>
              <a:rPr lang="pt-PT" dirty="0" err="1"/>
              <a:t>initial</a:t>
            </a:r>
            <a:r>
              <a:rPr lang="pt-PT" dirty="0"/>
              <a:t> </a:t>
            </a:r>
            <a:r>
              <a:rPr lang="pt-PT" dirty="0" err="1"/>
              <a:t>bleeding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reduces</a:t>
            </a:r>
            <a:r>
              <a:rPr lang="pt-PT" dirty="0"/>
              <a:t> residual </a:t>
            </a:r>
            <a:r>
              <a:rPr lang="pt-PT" dirty="0" err="1"/>
              <a:t>swelling</a:t>
            </a:r>
            <a:r>
              <a:rPr lang="pt-PT" dirty="0"/>
              <a:t>. </a:t>
            </a:r>
            <a:r>
              <a:rPr lang="en-US" dirty="0"/>
              <a:t>The bandage should be firm but not so tight as to cause pain.</a:t>
            </a:r>
            <a:endParaRPr lang="pt-PT" dirty="0"/>
          </a:p>
          <a:p>
            <a:pPr>
              <a:buNone/>
            </a:pPr>
            <a:endParaRPr lang="pt-PT" b="1" dirty="0"/>
          </a:p>
        </p:txBody>
      </p:sp>
      <p:pic>
        <p:nvPicPr>
          <p:cNvPr id="6146" name="Picture 2" descr="C:\Users\João Féria\Desktop\transferir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4327525"/>
            <a:ext cx="3095699" cy="2289157"/>
          </a:xfrm>
          <a:prstGeom prst="rect">
            <a:avLst/>
          </a:prstGeom>
          <a:noFill/>
        </p:spPr>
      </p:pic>
      <p:pic>
        <p:nvPicPr>
          <p:cNvPr id="6147" name="Picture 3" descr="C:\Users\João Féria\Desktop\transferir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4509120"/>
            <a:ext cx="4378200" cy="21516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C:\Users\João Féria\Desktop\Ricer_Soft_Tissue_Injuries_Laminated_Pos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500788"/>
            <a:ext cx="4752528" cy="6168572"/>
          </a:xfrm>
          <a:prstGeom prst="rect">
            <a:avLst/>
          </a:prstGeom>
          <a:noFill/>
        </p:spPr>
      </p:pic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764704"/>
            <a:ext cx="8686800" cy="5809832"/>
          </a:xfrm>
        </p:spPr>
        <p:txBody>
          <a:bodyPr/>
          <a:lstStyle/>
          <a:p>
            <a:r>
              <a:rPr lang="pt-PT" b="1" dirty="0" err="1"/>
              <a:t>Elevation</a:t>
            </a:r>
            <a:r>
              <a:rPr lang="pt-PT" b="1" dirty="0"/>
              <a:t>: </a:t>
            </a:r>
            <a:r>
              <a:rPr lang="pt-PT" dirty="0" err="1"/>
              <a:t>also</a:t>
            </a:r>
            <a:r>
              <a:rPr lang="pt-PT" dirty="0"/>
              <a:t> </a:t>
            </a:r>
          </a:p>
          <a:p>
            <a:pPr>
              <a:buNone/>
            </a:pPr>
            <a:r>
              <a:rPr lang="pt-PT" dirty="0"/>
              <a:t>minimizes </a:t>
            </a:r>
            <a:r>
              <a:rPr lang="pt-PT" dirty="0" err="1"/>
              <a:t>bleeding</a:t>
            </a:r>
            <a:r>
              <a:rPr lang="pt-PT" dirty="0"/>
              <a:t>,</a:t>
            </a:r>
          </a:p>
          <a:p>
            <a:pPr>
              <a:buNone/>
            </a:pPr>
            <a:r>
              <a:rPr lang="pt-PT" dirty="0"/>
              <a:t> </a:t>
            </a:r>
            <a:r>
              <a:rPr lang="pt-PT" dirty="0" err="1"/>
              <a:t>swelling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</a:p>
          <a:p>
            <a:pPr>
              <a:buNone/>
            </a:pPr>
            <a:r>
              <a:rPr lang="pt-PT" dirty="0"/>
              <a:t>general </a:t>
            </a:r>
            <a:r>
              <a:rPr lang="pt-PT" dirty="0" err="1"/>
              <a:t>inflammation</a:t>
            </a:r>
            <a:r>
              <a:rPr lang="pt-PT" dirty="0"/>
              <a:t>.</a:t>
            </a:r>
          </a:p>
          <a:p>
            <a:pPr>
              <a:buNone/>
            </a:pPr>
            <a:r>
              <a:rPr lang="pt-PT" dirty="0"/>
              <a:t> </a:t>
            </a:r>
          </a:p>
          <a:p>
            <a:pPr>
              <a:buNone/>
            </a:pPr>
            <a:r>
              <a:rPr lang="pt-PT" dirty="0" err="1"/>
              <a:t>Ideally</a:t>
            </a:r>
            <a:r>
              <a:rPr lang="pt-PT" dirty="0"/>
              <a:t> </a:t>
            </a:r>
            <a:r>
              <a:rPr lang="pt-PT" dirty="0" err="1"/>
              <a:t>above</a:t>
            </a:r>
            <a:r>
              <a:rPr lang="pt-PT" dirty="0"/>
              <a:t> </a:t>
            </a:r>
            <a:r>
              <a:rPr lang="pt-PT" dirty="0" err="1"/>
              <a:t>heart</a:t>
            </a:r>
            <a:r>
              <a:rPr lang="pt-PT" dirty="0"/>
              <a:t> </a:t>
            </a:r>
            <a:r>
              <a:rPr lang="pt-PT" dirty="0" err="1"/>
              <a:t>level</a:t>
            </a:r>
            <a:r>
              <a:rPr lang="pt-PT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836712"/>
            <a:ext cx="8363272" cy="5737824"/>
          </a:xfrm>
        </p:spPr>
        <p:txBody>
          <a:bodyPr/>
          <a:lstStyle/>
          <a:p>
            <a:r>
              <a:rPr lang="pt-PT" dirty="0" err="1"/>
              <a:t>If</a:t>
            </a:r>
            <a:r>
              <a:rPr lang="pt-PT" dirty="0"/>
              <a:t> </a:t>
            </a:r>
            <a:r>
              <a:rPr lang="pt-PT" dirty="0" err="1"/>
              <a:t>severe</a:t>
            </a:r>
            <a:r>
              <a:rPr lang="pt-PT" dirty="0"/>
              <a:t> </a:t>
            </a:r>
            <a:r>
              <a:rPr lang="pt-PT" dirty="0" err="1"/>
              <a:t>pain</a:t>
            </a:r>
            <a:r>
              <a:rPr lang="pt-PT" dirty="0"/>
              <a:t> </a:t>
            </a:r>
            <a:r>
              <a:rPr lang="pt-PT" dirty="0" err="1"/>
              <a:t>persists</a:t>
            </a:r>
            <a:r>
              <a:rPr lang="pt-PT" dirty="0"/>
              <a:t> </a:t>
            </a:r>
            <a:r>
              <a:rPr lang="pt-PT" dirty="0" err="1"/>
              <a:t>nerve</a:t>
            </a:r>
            <a:r>
              <a:rPr lang="pt-PT" dirty="0"/>
              <a:t> </a:t>
            </a:r>
            <a:r>
              <a:rPr lang="pt-PT" dirty="0" err="1"/>
              <a:t>conduction</a:t>
            </a:r>
            <a:r>
              <a:rPr lang="pt-PT" dirty="0"/>
              <a:t> </a:t>
            </a:r>
            <a:r>
              <a:rPr lang="pt-PT" dirty="0" err="1"/>
              <a:t>studies</a:t>
            </a:r>
            <a:r>
              <a:rPr lang="pt-PT" dirty="0"/>
              <a:t> </a:t>
            </a:r>
            <a:r>
              <a:rPr lang="pt-PT" dirty="0" err="1"/>
              <a:t>may</a:t>
            </a:r>
            <a:r>
              <a:rPr lang="pt-PT" dirty="0"/>
              <a:t> </a:t>
            </a:r>
            <a:r>
              <a:rPr lang="pt-PT" dirty="0" err="1"/>
              <a:t>also</a:t>
            </a:r>
            <a:r>
              <a:rPr lang="pt-PT" dirty="0"/>
              <a:t>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used</a:t>
            </a:r>
            <a:r>
              <a:rPr lang="pt-PT" dirty="0"/>
              <a:t> to localize </a:t>
            </a:r>
            <a:r>
              <a:rPr lang="pt-PT" dirty="0" err="1"/>
              <a:t>nerve</a:t>
            </a:r>
            <a:r>
              <a:rPr lang="pt-PT" dirty="0"/>
              <a:t> </a:t>
            </a:r>
            <a:r>
              <a:rPr lang="pt-PT" dirty="0" err="1"/>
              <a:t>dysfunction</a:t>
            </a:r>
            <a:r>
              <a:rPr lang="pt-PT" dirty="0"/>
              <a:t>, </a:t>
            </a:r>
            <a:r>
              <a:rPr lang="pt-PT" dirty="0" err="1"/>
              <a:t>assess</a:t>
            </a:r>
            <a:r>
              <a:rPr lang="pt-PT" dirty="0"/>
              <a:t> </a:t>
            </a:r>
            <a:r>
              <a:rPr lang="pt-PT" dirty="0" err="1"/>
              <a:t>severity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help</a:t>
            </a:r>
            <a:r>
              <a:rPr lang="pt-PT" dirty="0"/>
              <a:t> </a:t>
            </a:r>
            <a:r>
              <a:rPr lang="pt-PT" dirty="0" err="1"/>
              <a:t>with</a:t>
            </a:r>
            <a:r>
              <a:rPr lang="pt-PT" dirty="0"/>
              <a:t> </a:t>
            </a:r>
            <a:r>
              <a:rPr lang="pt-PT" dirty="0" err="1"/>
              <a:t>prognosis</a:t>
            </a:r>
            <a:r>
              <a:rPr lang="pt-PT" dirty="0"/>
              <a:t>. </a:t>
            </a:r>
            <a:r>
              <a:rPr lang="pt-PT" dirty="0" err="1"/>
              <a:t>Electrodiagnosis</a:t>
            </a:r>
            <a:r>
              <a:rPr lang="pt-PT" dirty="0"/>
              <a:t> </a:t>
            </a:r>
            <a:r>
              <a:rPr lang="pt-PT" dirty="0" err="1"/>
              <a:t>also</a:t>
            </a:r>
            <a:r>
              <a:rPr lang="pt-PT" dirty="0"/>
              <a:t> </a:t>
            </a:r>
            <a:r>
              <a:rPr lang="pt-PT" dirty="0" err="1"/>
              <a:t>helps</a:t>
            </a:r>
            <a:r>
              <a:rPr lang="pt-PT" dirty="0"/>
              <a:t> </a:t>
            </a:r>
            <a:r>
              <a:rPr lang="pt-PT" dirty="0" err="1"/>
              <a:t>differentiate</a:t>
            </a:r>
            <a:r>
              <a:rPr lang="pt-PT" dirty="0"/>
              <a:t> </a:t>
            </a:r>
            <a:r>
              <a:rPr lang="pt-PT" dirty="0" err="1"/>
              <a:t>between</a:t>
            </a:r>
            <a:r>
              <a:rPr lang="pt-PT" dirty="0"/>
              <a:t> </a:t>
            </a:r>
            <a:r>
              <a:rPr lang="pt-PT" dirty="0" err="1"/>
              <a:t>myopathy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neuropathy</a:t>
            </a:r>
            <a:r>
              <a:rPr lang="pt-PT" dirty="0"/>
              <a:t>.</a:t>
            </a:r>
          </a:p>
          <a:p>
            <a:pPr>
              <a:buNone/>
            </a:pPr>
            <a:endParaRPr lang="pt-PT" dirty="0"/>
          </a:p>
          <a:p>
            <a:r>
              <a:rPr lang="pt-PT" dirty="0" err="1"/>
              <a:t>Anti-inflammatory</a:t>
            </a:r>
            <a:r>
              <a:rPr lang="pt-PT" dirty="0"/>
              <a:t> </a:t>
            </a:r>
            <a:r>
              <a:rPr lang="pt-PT" dirty="0" err="1"/>
              <a:t>medication</a:t>
            </a:r>
            <a:r>
              <a:rPr lang="pt-PT" dirty="0"/>
              <a:t> </a:t>
            </a:r>
            <a:r>
              <a:rPr lang="pt-PT" dirty="0" err="1"/>
              <a:t>may</a:t>
            </a:r>
            <a:r>
              <a:rPr lang="pt-PT" dirty="0"/>
              <a:t> </a:t>
            </a:r>
            <a:r>
              <a:rPr lang="pt-PT" dirty="0" err="1"/>
              <a:t>also</a:t>
            </a:r>
            <a:r>
              <a:rPr lang="pt-PT" dirty="0"/>
              <a:t>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used</a:t>
            </a:r>
            <a:r>
              <a:rPr lang="pt-PT" dirty="0"/>
              <a:t> in </a:t>
            </a:r>
            <a:r>
              <a:rPr lang="pt-PT" dirty="0" err="1"/>
              <a:t>combination</a:t>
            </a:r>
            <a:r>
              <a:rPr lang="pt-PT" dirty="0"/>
              <a:t> </a:t>
            </a:r>
            <a:r>
              <a:rPr lang="pt-PT" dirty="0" err="1"/>
              <a:t>with</a:t>
            </a:r>
            <a:r>
              <a:rPr lang="pt-PT" dirty="0"/>
              <a:t> PRICE.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/>
          <a:lstStyle/>
          <a:p>
            <a:r>
              <a:rPr lang="pt-PT" dirty="0"/>
              <a:t>More </a:t>
            </a:r>
            <a:r>
              <a:rPr lang="pt-PT" dirty="0" err="1"/>
              <a:t>severe</a:t>
            </a:r>
            <a:r>
              <a:rPr lang="pt-PT" dirty="0"/>
              <a:t> soft </a:t>
            </a:r>
            <a:r>
              <a:rPr lang="pt-PT" dirty="0" err="1"/>
              <a:t>tissue</a:t>
            </a:r>
            <a:r>
              <a:rPr lang="pt-PT" dirty="0"/>
              <a:t> trauma </a:t>
            </a:r>
            <a:r>
              <a:rPr lang="pt-PT" dirty="0" err="1"/>
              <a:t>may</a:t>
            </a:r>
            <a:r>
              <a:rPr lang="pt-PT" dirty="0"/>
              <a:t> </a:t>
            </a:r>
            <a:r>
              <a:rPr lang="pt-PT" dirty="0" err="1"/>
              <a:t>require</a:t>
            </a:r>
            <a:r>
              <a:rPr lang="pt-PT" dirty="0"/>
              <a:t> </a:t>
            </a:r>
            <a:r>
              <a:rPr lang="pt-PT" dirty="0" err="1"/>
              <a:t>surgical</a:t>
            </a:r>
            <a:r>
              <a:rPr lang="pt-PT" dirty="0"/>
              <a:t> </a:t>
            </a:r>
            <a:r>
              <a:rPr lang="pt-PT" dirty="0" err="1"/>
              <a:t>intervention</a:t>
            </a:r>
            <a:r>
              <a:rPr lang="pt-PT" dirty="0"/>
              <a:t>:</a:t>
            </a:r>
          </a:p>
          <a:p>
            <a:endParaRPr lang="pt-PT" dirty="0"/>
          </a:p>
          <a:p>
            <a:r>
              <a:rPr lang="pt-PT" dirty="0" err="1"/>
              <a:t>Repair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torn</a:t>
            </a:r>
            <a:r>
              <a:rPr lang="pt-PT" dirty="0"/>
              <a:t> </a:t>
            </a:r>
            <a:r>
              <a:rPr lang="pt-PT" dirty="0" err="1"/>
              <a:t>tissues</a:t>
            </a:r>
            <a:endParaRPr lang="pt-PT" dirty="0"/>
          </a:p>
          <a:p>
            <a:r>
              <a:rPr lang="pt-PT" dirty="0" err="1"/>
              <a:t>Replacement</a:t>
            </a:r>
            <a:r>
              <a:rPr lang="pt-PT" dirty="0"/>
              <a:t> </a:t>
            </a:r>
            <a:r>
              <a:rPr lang="pt-PT" dirty="0" err="1"/>
              <a:t>or</a:t>
            </a:r>
            <a:r>
              <a:rPr lang="pt-PT" dirty="0"/>
              <a:t> </a:t>
            </a:r>
            <a:r>
              <a:rPr lang="pt-PT" dirty="0" err="1"/>
              <a:t>reconstruction</a:t>
            </a:r>
            <a:endParaRPr lang="pt-PT" dirty="0"/>
          </a:p>
          <a:p>
            <a:r>
              <a:rPr lang="pt-PT" dirty="0" err="1"/>
              <a:t>Reattachment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transposition</a:t>
            </a:r>
            <a:endParaRPr lang="pt-P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pt-PT" dirty="0" err="1"/>
              <a:t>Common</a:t>
            </a:r>
            <a:r>
              <a:rPr lang="pt-PT" dirty="0"/>
              <a:t> traumas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/>
          <a:lstStyle/>
          <a:p>
            <a:pPr>
              <a:buNone/>
            </a:pPr>
            <a:r>
              <a:rPr lang="pt-PT" dirty="0"/>
              <a:t> </a:t>
            </a:r>
          </a:p>
          <a:p>
            <a:r>
              <a:rPr lang="pt-PT" dirty="0" err="1"/>
              <a:t>Sprain</a:t>
            </a:r>
            <a:endParaRPr lang="pt-PT" dirty="0"/>
          </a:p>
          <a:p>
            <a:r>
              <a:rPr lang="pt-PT" dirty="0" err="1"/>
              <a:t>Strain</a:t>
            </a:r>
            <a:endParaRPr lang="pt-PT" dirty="0"/>
          </a:p>
          <a:p>
            <a:r>
              <a:rPr lang="pt-PT" dirty="0" err="1"/>
              <a:t>Contusions</a:t>
            </a:r>
            <a:endParaRPr lang="pt-PT" dirty="0"/>
          </a:p>
          <a:p>
            <a:r>
              <a:rPr lang="pt-PT" dirty="0" err="1"/>
              <a:t>Tendonitis</a:t>
            </a:r>
            <a:endParaRPr lang="pt-PT" dirty="0"/>
          </a:p>
          <a:p>
            <a:r>
              <a:rPr lang="pt-PT" dirty="0" err="1"/>
              <a:t>Bursitis</a:t>
            </a:r>
            <a:endParaRPr lang="pt-P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r>
              <a:rPr lang="pt-PT" dirty="0" err="1"/>
              <a:t>Sprains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85696"/>
          </a:xfrm>
        </p:spPr>
        <p:txBody>
          <a:bodyPr/>
          <a:lstStyle/>
          <a:p>
            <a:r>
              <a:rPr lang="pt-PT" dirty="0" err="1"/>
              <a:t>Ankle</a:t>
            </a:r>
            <a:r>
              <a:rPr lang="pt-PT" dirty="0"/>
              <a:t>, </a:t>
            </a:r>
            <a:r>
              <a:rPr lang="pt-PT" dirty="0" err="1"/>
              <a:t>knee</a:t>
            </a:r>
            <a:r>
              <a:rPr lang="pt-PT" dirty="0"/>
              <a:t>, </a:t>
            </a:r>
            <a:r>
              <a:rPr lang="pt-PT" dirty="0" err="1"/>
              <a:t>wrists</a:t>
            </a:r>
            <a:r>
              <a:rPr lang="pt-PT" dirty="0"/>
              <a:t>…</a:t>
            </a:r>
          </a:p>
          <a:p>
            <a:endParaRPr lang="pt-PT" dirty="0"/>
          </a:p>
          <a:p>
            <a:r>
              <a:rPr lang="pt-PT" dirty="0" err="1"/>
              <a:t>Stretch</a:t>
            </a:r>
            <a:r>
              <a:rPr lang="pt-PT" dirty="0"/>
              <a:t> </a:t>
            </a:r>
            <a:r>
              <a:rPr lang="pt-PT" dirty="0" err="1"/>
              <a:t>or</a:t>
            </a:r>
            <a:r>
              <a:rPr lang="pt-PT" dirty="0"/>
              <a:t> complete </a:t>
            </a:r>
            <a:r>
              <a:rPr lang="pt-PT" dirty="0" err="1"/>
              <a:t>or</a:t>
            </a:r>
            <a:r>
              <a:rPr lang="pt-PT" dirty="0"/>
              <a:t> </a:t>
            </a:r>
          </a:p>
          <a:p>
            <a:pPr>
              <a:buNone/>
            </a:pPr>
            <a:r>
              <a:rPr lang="pt-PT" dirty="0" err="1"/>
              <a:t>partial</a:t>
            </a:r>
            <a:r>
              <a:rPr lang="pt-PT" dirty="0"/>
              <a:t> tear </a:t>
            </a:r>
            <a:r>
              <a:rPr lang="pt-PT" dirty="0" err="1"/>
              <a:t>of</a:t>
            </a:r>
            <a:r>
              <a:rPr lang="pt-PT" dirty="0"/>
              <a:t> a </a:t>
            </a:r>
            <a:r>
              <a:rPr lang="pt-PT" dirty="0" err="1"/>
              <a:t>ligament</a:t>
            </a:r>
            <a:endParaRPr lang="pt-PT" dirty="0"/>
          </a:p>
          <a:p>
            <a:endParaRPr lang="pt-PT" dirty="0"/>
          </a:p>
          <a:p>
            <a:r>
              <a:rPr lang="pt-PT" dirty="0" err="1"/>
              <a:t>Over</a:t>
            </a:r>
            <a:r>
              <a:rPr lang="pt-PT" dirty="0"/>
              <a:t> </a:t>
            </a:r>
            <a:r>
              <a:rPr lang="pt-PT" dirty="0" err="1"/>
              <a:t>extension</a:t>
            </a:r>
            <a:endParaRPr lang="pt-PT" dirty="0"/>
          </a:p>
          <a:p>
            <a:pPr>
              <a:buNone/>
            </a:pP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joint</a:t>
            </a:r>
            <a:endParaRPr lang="pt-PT" dirty="0"/>
          </a:p>
          <a:p>
            <a:endParaRPr lang="pt-PT" dirty="0"/>
          </a:p>
        </p:txBody>
      </p:sp>
      <p:pic>
        <p:nvPicPr>
          <p:cNvPr id="2050" name="Picture 2" descr="C:\Users\João Féria\Desktop\transfer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620688"/>
            <a:ext cx="4027215" cy="3224981"/>
          </a:xfrm>
          <a:prstGeom prst="rect">
            <a:avLst/>
          </a:prstGeom>
          <a:noFill/>
        </p:spPr>
      </p:pic>
      <p:pic>
        <p:nvPicPr>
          <p:cNvPr id="2051" name="Picture 3" descr="C:\Users\João Féria\Desktop\transferir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005064"/>
            <a:ext cx="4176464" cy="26902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pt-PT" dirty="0" err="1"/>
              <a:t>Strains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464496"/>
          </a:xfrm>
        </p:spPr>
        <p:txBody>
          <a:bodyPr/>
          <a:lstStyle/>
          <a:p>
            <a:r>
              <a:rPr lang="pt-PT" dirty="0" err="1"/>
              <a:t>Equivalent</a:t>
            </a:r>
            <a:r>
              <a:rPr lang="pt-PT" dirty="0"/>
              <a:t> </a:t>
            </a:r>
            <a:r>
              <a:rPr lang="pt-PT" dirty="0" err="1"/>
              <a:t>injury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sprain</a:t>
            </a:r>
            <a:r>
              <a:rPr lang="pt-PT" dirty="0"/>
              <a:t>, to a </a:t>
            </a:r>
            <a:r>
              <a:rPr lang="pt-PT" dirty="0" err="1"/>
              <a:t>muscle</a:t>
            </a:r>
            <a:r>
              <a:rPr lang="pt-PT" dirty="0"/>
              <a:t> </a:t>
            </a:r>
            <a:r>
              <a:rPr lang="pt-PT" dirty="0" err="1"/>
              <a:t>or</a:t>
            </a:r>
            <a:r>
              <a:rPr lang="pt-PT" dirty="0"/>
              <a:t> </a:t>
            </a:r>
            <a:r>
              <a:rPr lang="pt-PT" dirty="0" err="1"/>
              <a:t>tendon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 err="1"/>
              <a:t>Stretch</a:t>
            </a:r>
            <a:r>
              <a:rPr lang="pt-PT" dirty="0"/>
              <a:t> </a:t>
            </a:r>
            <a:r>
              <a:rPr lang="pt-PT" dirty="0" err="1"/>
              <a:t>or</a:t>
            </a:r>
            <a:r>
              <a:rPr lang="pt-PT" dirty="0"/>
              <a:t> complete/</a:t>
            </a:r>
            <a:r>
              <a:rPr lang="pt-PT" dirty="0" err="1"/>
              <a:t>partial</a:t>
            </a:r>
            <a:endParaRPr lang="pt-PT" dirty="0"/>
          </a:p>
          <a:p>
            <a:pPr>
              <a:buNone/>
            </a:pPr>
            <a:r>
              <a:rPr lang="pt-PT" dirty="0"/>
              <a:t> tear </a:t>
            </a:r>
            <a:r>
              <a:rPr lang="pt-PT" dirty="0" err="1"/>
              <a:t>of</a:t>
            </a:r>
            <a:r>
              <a:rPr lang="pt-PT" dirty="0"/>
              <a:t> a </a:t>
            </a:r>
            <a:r>
              <a:rPr lang="pt-PT" dirty="0" err="1"/>
              <a:t>muscle</a:t>
            </a:r>
            <a:r>
              <a:rPr lang="pt-PT" dirty="0"/>
              <a:t> </a:t>
            </a:r>
            <a:r>
              <a:rPr lang="pt-PT" dirty="0" err="1"/>
              <a:t>or</a:t>
            </a:r>
            <a:r>
              <a:rPr lang="pt-PT" dirty="0"/>
              <a:t> </a:t>
            </a:r>
            <a:r>
              <a:rPr lang="pt-PT" dirty="0" err="1"/>
              <a:t>tendon</a:t>
            </a: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pic>
        <p:nvPicPr>
          <p:cNvPr id="1026" name="Picture 2" descr="C:\Users\João Féria\Desktop\muscle-stra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420888"/>
            <a:ext cx="3384376" cy="4086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r>
              <a:rPr lang="pt-PT" dirty="0" err="1"/>
              <a:t>Contusions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85696"/>
          </a:xfrm>
        </p:spPr>
        <p:txBody>
          <a:bodyPr/>
          <a:lstStyle/>
          <a:p>
            <a:r>
              <a:rPr lang="en-US" dirty="0"/>
              <a:t>Bruise caused by a blow to </a:t>
            </a:r>
          </a:p>
          <a:p>
            <a:pPr>
              <a:buNone/>
            </a:pPr>
            <a:r>
              <a:rPr lang="en-US" dirty="0"/>
              <a:t>muscle, tendon, or ligament.</a:t>
            </a:r>
          </a:p>
          <a:p>
            <a:endParaRPr lang="en-US" dirty="0"/>
          </a:p>
          <a:p>
            <a:r>
              <a:rPr lang="en-US" dirty="0"/>
              <a:t>Blood pools under the skin</a:t>
            </a:r>
          </a:p>
          <a:p>
            <a:pPr>
              <a:buNone/>
            </a:pPr>
            <a:r>
              <a:rPr lang="en-US" dirty="0"/>
              <a:t> leading to discoloration,</a:t>
            </a:r>
          </a:p>
          <a:p>
            <a:pPr>
              <a:buNone/>
            </a:pPr>
            <a:r>
              <a:rPr lang="en-US" dirty="0"/>
              <a:t> swelling and pain.</a:t>
            </a:r>
            <a:endParaRPr lang="pt-PT" dirty="0"/>
          </a:p>
        </p:txBody>
      </p:sp>
      <p:pic>
        <p:nvPicPr>
          <p:cNvPr id="3074" name="Picture 2" descr="C:\Users\João Féria\Desktop\stage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789040"/>
            <a:ext cx="3384376" cy="2843816"/>
          </a:xfrm>
          <a:prstGeom prst="rect">
            <a:avLst/>
          </a:prstGeom>
          <a:noFill/>
        </p:spPr>
      </p:pic>
      <p:pic>
        <p:nvPicPr>
          <p:cNvPr id="3075" name="Picture 3" descr="C:\Users\João Féria\Desktop\134205356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692696"/>
            <a:ext cx="3384376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r>
              <a:rPr lang="pt-PT" dirty="0" err="1"/>
              <a:t>Tendonitis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bursitis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/>
          <a:lstStyle/>
          <a:p>
            <a:r>
              <a:rPr lang="pt-PT" dirty="0" err="1"/>
              <a:t>Inflammation</a:t>
            </a:r>
            <a:endParaRPr lang="pt-PT" dirty="0"/>
          </a:p>
          <a:p>
            <a:r>
              <a:rPr lang="pt-PT" dirty="0" err="1"/>
              <a:t>Caused</a:t>
            </a:r>
            <a:r>
              <a:rPr lang="pt-PT" dirty="0"/>
              <a:t> </a:t>
            </a:r>
            <a:r>
              <a:rPr lang="pt-PT" dirty="0" err="1"/>
              <a:t>by</a:t>
            </a:r>
            <a:r>
              <a:rPr lang="pt-PT" dirty="0"/>
              <a:t> series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small</a:t>
            </a:r>
            <a:r>
              <a:rPr lang="pt-PT" dirty="0"/>
              <a:t> </a:t>
            </a:r>
          </a:p>
          <a:p>
            <a:pPr>
              <a:buNone/>
            </a:pPr>
            <a:r>
              <a:rPr lang="pt-PT" dirty="0"/>
              <a:t>stresses (</a:t>
            </a:r>
            <a:r>
              <a:rPr lang="pt-PT" dirty="0" err="1"/>
              <a:t>overuse</a:t>
            </a:r>
            <a:r>
              <a:rPr lang="pt-PT" dirty="0"/>
              <a:t>) </a:t>
            </a:r>
            <a:r>
              <a:rPr lang="pt-PT" dirty="0" err="1"/>
              <a:t>or</a:t>
            </a:r>
            <a:r>
              <a:rPr lang="pt-PT" dirty="0"/>
              <a:t> </a:t>
            </a:r>
            <a:r>
              <a:rPr lang="pt-PT" dirty="0" err="1"/>
              <a:t>injury</a:t>
            </a:r>
            <a:endParaRPr lang="pt-PT" dirty="0"/>
          </a:p>
        </p:txBody>
      </p:sp>
      <p:pic>
        <p:nvPicPr>
          <p:cNvPr id="4098" name="Picture 2" descr="C:\Users\João Féria\Desktop\bursit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89040"/>
            <a:ext cx="6525273" cy="2808312"/>
          </a:xfrm>
          <a:prstGeom prst="rect">
            <a:avLst/>
          </a:prstGeom>
          <a:noFill/>
        </p:spPr>
      </p:pic>
      <p:pic>
        <p:nvPicPr>
          <p:cNvPr id="4099" name="Picture 3" descr="C:\Users\João Féria\Desktop\general_tendonitis_achilles_anatomy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1628800"/>
            <a:ext cx="3629203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r>
              <a:rPr lang="pt-PT" dirty="0"/>
              <a:t>Management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 lnSpcReduction="10000"/>
          </a:bodyPr>
          <a:lstStyle/>
          <a:p>
            <a:r>
              <a:rPr lang="pt-PT" dirty="0"/>
              <a:t>Minimize </a:t>
            </a:r>
            <a:r>
              <a:rPr lang="pt-PT" dirty="0" err="1"/>
              <a:t>pain</a:t>
            </a:r>
            <a:r>
              <a:rPr lang="pt-PT" dirty="0"/>
              <a:t>, </a:t>
            </a:r>
            <a:r>
              <a:rPr lang="pt-PT" dirty="0" err="1"/>
              <a:t>swelling</a:t>
            </a:r>
            <a:r>
              <a:rPr lang="pt-PT" dirty="0"/>
              <a:t>, </a:t>
            </a:r>
            <a:r>
              <a:rPr lang="pt-PT" dirty="0" err="1"/>
              <a:t>hemorrhage</a:t>
            </a:r>
            <a:r>
              <a:rPr lang="pt-PT" dirty="0"/>
              <a:t>, </a:t>
            </a:r>
            <a:r>
              <a:rPr lang="pt-PT" dirty="0" err="1"/>
              <a:t>inflammation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muscle</a:t>
            </a:r>
            <a:r>
              <a:rPr lang="pt-PT" dirty="0"/>
              <a:t> </a:t>
            </a:r>
            <a:r>
              <a:rPr lang="pt-PT" dirty="0" err="1"/>
              <a:t>spasm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 err="1"/>
              <a:t>Protection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immobilization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damaged</a:t>
            </a:r>
            <a:r>
              <a:rPr lang="pt-PT" dirty="0"/>
              <a:t> </a:t>
            </a:r>
            <a:r>
              <a:rPr lang="pt-PT" dirty="0" err="1"/>
              <a:t>tissue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 err="1"/>
              <a:t>Preventing</a:t>
            </a:r>
            <a:r>
              <a:rPr lang="pt-PT" dirty="0"/>
              <a:t> </a:t>
            </a:r>
            <a:r>
              <a:rPr lang="pt-PT" dirty="0" err="1"/>
              <a:t>joint</a:t>
            </a:r>
            <a:r>
              <a:rPr lang="pt-PT" dirty="0"/>
              <a:t> </a:t>
            </a:r>
            <a:r>
              <a:rPr lang="pt-PT" dirty="0" err="1"/>
              <a:t>deformity</a:t>
            </a:r>
            <a:r>
              <a:rPr lang="pt-PT" dirty="0"/>
              <a:t>, </a:t>
            </a:r>
            <a:r>
              <a:rPr lang="pt-PT" dirty="0" err="1"/>
              <a:t>stiffness</a:t>
            </a:r>
            <a:r>
              <a:rPr lang="pt-PT" dirty="0"/>
              <a:t>, </a:t>
            </a:r>
            <a:r>
              <a:rPr lang="pt-PT" dirty="0" err="1"/>
              <a:t>muscle</a:t>
            </a:r>
            <a:r>
              <a:rPr lang="pt-PT" dirty="0"/>
              <a:t> </a:t>
            </a:r>
            <a:r>
              <a:rPr lang="pt-PT" dirty="0" err="1"/>
              <a:t>atrophy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tight</a:t>
            </a:r>
            <a:r>
              <a:rPr lang="pt-PT" dirty="0"/>
              <a:t> </a:t>
            </a:r>
            <a:r>
              <a:rPr lang="pt-PT" dirty="0" err="1"/>
              <a:t>adhesions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 err="1"/>
              <a:t>Eventually</a:t>
            </a:r>
            <a:r>
              <a:rPr lang="pt-PT" dirty="0"/>
              <a:t> </a:t>
            </a:r>
            <a:r>
              <a:rPr lang="pt-PT" dirty="0" err="1"/>
              <a:t>controlled</a:t>
            </a:r>
            <a:r>
              <a:rPr lang="pt-PT" dirty="0"/>
              <a:t> </a:t>
            </a:r>
            <a:r>
              <a:rPr lang="pt-PT" dirty="0" err="1"/>
              <a:t>mobilization</a:t>
            </a:r>
            <a:r>
              <a:rPr lang="pt-PT" dirty="0"/>
              <a:t>, </a:t>
            </a:r>
            <a:r>
              <a:rPr lang="pt-PT" dirty="0" err="1"/>
              <a:t>simulation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activity</a:t>
            </a:r>
            <a:r>
              <a:rPr lang="pt-PT" dirty="0"/>
              <a:t> stress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finally</a:t>
            </a:r>
            <a:r>
              <a:rPr lang="pt-PT" dirty="0"/>
              <a:t> complete </a:t>
            </a:r>
            <a:r>
              <a:rPr lang="pt-PT" dirty="0" err="1"/>
              <a:t>recovery</a:t>
            </a:r>
            <a:r>
              <a:rPr lang="pt-PT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pt-PT" dirty="0"/>
              <a:t>Management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/>
          <a:lstStyle/>
          <a:p>
            <a:r>
              <a:rPr lang="pt-PT" dirty="0" err="1"/>
              <a:t>Immediately</a:t>
            </a:r>
            <a:r>
              <a:rPr lang="pt-PT" dirty="0"/>
              <a:t> </a:t>
            </a:r>
            <a:r>
              <a:rPr lang="pt-PT" dirty="0" err="1"/>
              <a:t>after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injury</a:t>
            </a:r>
            <a:r>
              <a:rPr lang="pt-PT" dirty="0"/>
              <a:t> </a:t>
            </a:r>
            <a:r>
              <a:rPr lang="pt-PT" dirty="0" err="1"/>
              <a:t>occurs</a:t>
            </a:r>
            <a:r>
              <a:rPr lang="pt-PT" dirty="0"/>
              <a:t> </a:t>
            </a:r>
            <a:r>
              <a:rPr lang="pt-PT" dirty="0" err="1"/>
              <a:t>one</a:t>
            </a:r>
            <a:r>
              <a:rPr lang="pt-PT" dirty="0"/>
              <a:t> </a:t>
            </a:r>
            <a:r>
              <a:rPr lang="pt-PT" dirty="0" err="1"/>
              <a:t>should</a:t>
            </a:r>
            <a:r>
              <a:rPr lang="pt-PT" dirty="0"/>
              <a:t> </a:t>
            </a:r>
            <a:r>
              <a:rPr lang="pt-PT" dirty="0" err="1"/>
              <a:t>apply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PRICE </a:t>
            </a:r>
            <a:r>
              <a:rPr lang="pt-PT" dirty="0" err="1"/>
              <a:t>principle</a:t>
            </a:r>
            <a:r>
              <a:rPr lang="pt-PT" dirty="0"/>
              <a:t> to minimize </a:t>
            </a:r>
            <a:r>
              <a:rPr lang="pt-PT" dirty="0" err="1"/>
              <a:t>the</a:t>
            </a:r>
            <a:r>
              <a:rPr lang="pt-PT" dirty="0"/>
              <a:t> local </a:t>
            </a:r>
            <a:r>
              <a:rPr lang="pt-PT" dirty="0" err="1"/>
              <a:t>tissue</a:t>
            </a:r>
            <a:r>
              <a:rPr lang="pt-PT" dirty="0"/>
              <a:t> </a:t>
            </a:r>
            <a:r>
              <a:rPr lang="pt-PT" dirty="0" err="1"/>
              <a:t>damage</a:t>
            </a:r>
            <a:r>
              <a:rPr lang="pt-PT" dirty="0"/>
              <a:t>, </a:t>
            </a:r>
            <a:r>
              <a:rPr lang="pt-PT" dirty="0" err="1"/>
              <a:t>prevent</a:t>
            </a:r>
            <a:r>
              <a:rPr lang="pt-PT" dirty="0"/>
              <a:t> </a:t>
            </a:r>
            <a:r>
              <a:rPr lang="pt-PT" dirty="0" err="1"/>
              <a:t>further</a:t>
            </a:r>
            <a:r>
              <a:rPr lang="pt-PT" dirty="0"/>
              <a:t> trauma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reduce</a:t>
            </a:r>
            <a:r>
              <a:rPr lang="pt-PT" dirty="0"/>
              <a:t> </a:t>
            </a:r>
            <a:r>
              <a:rPr lang="pt-PT" dirty="0" err="1"/>
              <a:t>inflammation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/>
              <a:t>PRICE stands for: </a:t>
            </a:r>
            <a:r>
              <a:rPr lang="pt-PT" dirty="0" err="1"/>
              <a:t>Protection</a:t>
            </a:r>
            <a:r>
              <a:rPr lang="pt-PT" dirty="0"/>
              <a:t>, </a:t>
            </a:r>
            <a:r>
              <a:rPr lang="pt-PT" dirty="0" err="1"/>
              <a:t>Rest</a:t>
            </a:r>
            <a:r>
              <a:rPr lang="pt-PT" dirty="0"/>
              <a:t>, Ice, </a:t>
            </a:r>
            <a:r>
              <a:rPr lang="pt-PT" dirty="0" err="1"/>
              <a:t>Compression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Elevation</a:t>
            </a:r>
            <a:endParaRPr lang="pt-PT" dirty="0"/>
          </a:p>
          <a:p>
            <a:endParaRPr lang="pt-P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/>
          <a:lstStyle/>
          <a:p>
            <a:r>
              <a:rPr lang="pt-PT" b="1" dirty="0" err="1"/>
              <a:t>Protection</a:t>
            </a:r>
            <a:r>
              <a:rPr lang="pt-PT" b="1" dirty="0"/>
              <a:t>: </a:t>
            </a:r>
            <a:r>
              <a:rPr lang="pt-PT" dirty="0" err="1"/>
              <a:t>removing</a:t>
            </a:r>
            <a:r>
              <a:rPr lang="pt-PT" dirty="0"/>
              <a:t> </a:t>
            </a:r>
            <a:r>
              <a:rPr lang="pt-PT" dirty="0" err="1"/>
              <a:t>hazards</a:t>
            </a:r>
            <a:r>
              <a:rPr lang="pt-PT" dirty="0"/>
              <a:t> </a:t>
            </a:r>
            <a:r>
              <a:rPr lang="pt-PT" dirty="0" err="1"/>
              <a:t>away</a:t>
            </a:r>
            <a:r>
              <a:rPr lang="pt-PT" dirty="0"/>
              <a:t> </a:t>
            </a:r>
            <a:r>
              <a:rPr lang="pt-PT" dirty="0" err="1"/>
              <a:t>from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individual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preventing</a:t>
            </a:r>
            <a:r>
              <a:rPr lang="pt-PT" dirty="0"/>
              <a:t> </a:t>
            </a:r>
            <a:r>
              <a:rPr lang="pt-PT" dirty="0" err="1"/>
              <a:t>movement</a:t>
            </a:r>
            <a:r>
              <a:rPr lang="pt-PT" dirty="0"/>
              <a:t> (</a:t>
            </a:r>
            <a:r>
              <a:rPr lang="pt-PT" dirty="0" err="1"/>
              <a:t>often</a:t>
            </a:r>
            <a:r>
              <a:rPr lang="pt-PT" dirty="0"/>
              <a:t> </a:t>
            </a:r>
            <a:r>
              <a:rPr lang="pt-PT" dirty="0" err="1"/>
              <a:t>by</a:t>
            </a:r>
            <a:r>
              <a:rPr lang="pt-PT" dirty="0"/>
              <a:t> </a:t>
            </a:r>
            <a:r>
              <a:rPr lang="pt-PT" dirty="0" err="1"/>
              <a:t>splinting</a:t>
            </a:r>
            <a:r>
              <a:rPr lang="pt-PT" dirty="0"/>
              <a:t>)</a:t>
            </a:r>
            <a:endParaRPr lang="pt-PT" b="1" dirty="0"/>
          </a:p>
          <a:p>
            <a:r>
              <a:rPr lang="pt-PT" b="1" dirty="0" err="1"/>
              <a:t>Rest</a:t>
            </a:r>
            <a:r>
              <a:rPr lang="pt-PT" b="1" dirty="0"/>
              <a:t>: </a:t>
            </a:r>
            <a:r>
              <a:rPr lang="pt-PT" dirty="0" err="1"/>
              <a:t>avoid</a:t>
            </a:r>
            <a:r>
              <a:rPr lang="pt-PT" dirty="0"/>
              <a:t> </a:t>
            </a:r>
            <a:r>
              <a:rPr lang="pt-PT" dirty="0" err="1"/>
              <a:t>activity</a:t>
            </a:r>
            <a:r>
              <a:rPr lang="pt-PT" dirty="0"/>
              <a:t> </a:t>
            </a:r>
            <a:r>
              <a:rPr lang="pt-PT" dirty="0" err="1"/>
              <a:t>causing</a:t>
            </a:r>
            <a:r>
              <a:rPr lang="pt-PT" dirty="0"/>
              <a:t> </a:t>
            </a:r>
            <a:r>
              <a:rPr lang="pt-PT" dirty="0" err="1"/>
              <a:t>discomfort</a:t>
            </a:r>
            <a:r>
              <a:rPr lang="pt-PT" dirty="0"/>
              <a:t>, </a:t>
            </a:r>
            <a:r>
              <a:rPr lang="pt-PT" dirty="0" err="1"/>
              <a:t>usually</a:t>
            </a:r>
            <a:r>
              <a:rPr lang="pt-PT" dirty="0"/>
              <a:t>  </a:t>
            </a:r>
            <a:r>
              <a:rPr lang="pt-PT" dirty="0" err="1"/>
              <a:t>imobilizing</a:t>
            </a:r>
            <a:r>
              <a:rPr lang="pt-PT" dirty="0"/>
              <a:t> </a:t>
            </a:r>
            <a:r>
              <a:rPr lang="pt-PT" dirty="0" err="1"/>
              <a:t>injury</a:t>
            </a:r>
            <a:r>
              <a:rPr lang="pt-PT" dirty="0"/>
              <a:t> </a:t>
            </a:r>
            <a:r>
              <a:rPr lang="pt-PT" dirty="0" err="1"/>
              <a:t>area</a:t>
            </a:r>
            <a:r>
              <a:rPr lang="pt-PT" dirty="0"/>
              <a:t> </a:t>
            </a:r>
            <a:r>
              <a:rPr lang="pt-PT" dirty="0" err="1"/>
              <a:t>by</a:t>
            </a:r>
            <a:r>
              <a:rPr lang="pt-PT" dirty="0"/>
              <a:t> </a:t>
            </a:r>
            <a:r>
              <a:rPr lang="pt-PT" dirty="0" err="1"/>
              <a:t>splinting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casting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avoiding</a:t>
            </a:r>
            <a:r>
              <a:rPr lang="pt-PT" dirty="0"/>
              <a:t> </a:t>
            </a:r>
            <a:r>
              <a:rPr lang="pt-PT" dirty="0" err="1"/>
              <a:t>weight</a:t>
            </a:r>
            <a:r>
              <a:rPr lang="pt-PT" dirty="0"/>
              <a:t> </a:t>
            </a:r>
            <a:r>
              <a:rPr lang="pt-PT" dirty="0" err="1"/>
              <a:t>bearing</a:t>
            </a:r>
            <a:r>
              <a:rPr lang="pt-PT" dirty="0"/>
              <a:t> </a:t>
            </a:r>
            <a:r>
              <a:rPr lang="pt-PT" dirty="0" err="1"/>
              <a:t>by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use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crutches</a:t>
            </a:r>
            <a:r>
              <a:rPr lang="pt-PT" dirty="0"/>
              <a:t>.</a:t>
            </a:r>
            <a:endParaRPr lang="pt-PT" b="1" dirty="0"/>
          </a:p>
        </p:txBody>
      </p:sp>
      <p:pic>
        <p:nvPicPr>
          <p:cNvPr id="5122" name="Picture 2" descr="C:\Users\João Féria\Desktop\non-hinged_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05064"/>
            <a:ext cx="3888432" cy="2664295"/>
          </a:xfrm>
          <a:prstGeom prst="rect">
            <a:avLst/>
          </a:prstGeom>
          <a:noFill/>
        </p:spPr>
      </p:pic>
      <p:pic>
        <p:nvPicPr>
          <p:cNvPr id="5123" name="Picture 3" descr="C:\Users\João Féria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4077072"/>
            <a:ext cx="3760330" cy="2448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601</TotalTime>
  <Words>386</Words>
  <Application>Microsoft Office PowerPoint</Application>
  <PresentationFormat>Předvádění na obrazovce (4:3)</PresentationFormat>
  <Paragraphs>70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Georgia</vt:lpstr>
      <vt:lpstr>Trebuchet MS</vt:lpstr>
      <vt:lpstr>Wingdings 2</vt:lpstr>
      <vt:lpstr>Urbano</vt:lpstr>
      <vt:lpstr>Soft tissue trauma</vt:lpstr>
      <vt:lpstr>Common traumas</vt:lpstr>
      <vt:lpstr>Sprains</vt:lpstr>
      <vt:lpstr>Strains</vt:lpstr>
      <vt:lpstr>Contusions</vt:lpstr>
      <vt:lpstr>Tendonitis and bursitis</vt:lpstr>
      <vt:lpstr>Management</vt:lpstr>
      <vt:lpstr>Management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Soft  Tissue Trauma</dc:title>
  <dc:creator>João Féria</dc:creator>
  <cp:lastModifiedBy>Pikula Radek</cp:lastModifiedBy>
  <cp:revision>63</cp:revision>
  <dcterms:created xsi:type="dcterms:W3CDTF">2015-03-18T17:37:20Z</dcterms:created>
  <dcterms:modified xsi:type="dcterms:W3CDTF">2021-03-29T13:26:44Z</dcterms:modified>
</cp:coreProperties>
</file>