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1" r:id="rId3"/>
    <p:sldId id="293" r:id="rId4"/>
    <p:sldId id="292" r:id="rId5"/>
    <p:sldId id="294" r:id="rId6"/>
    <p:sldId id="279" r:id="rId7"/>
    <p:sldId id="295" r:id="rId8"/>
    <p:sldId id="298" r:id="rId9"/>
    <p:sldId id="299" r:id="rId10"/>
    <p:sldId id="297" r:id="rId11"/>
    <p:sldId id="296" r:id="rId12"/>
    <p:sldId id="304" r:id="rId13"/>
    <p:sldId id="300" r:id="rId14"/>
    <p:sldId id="305" r:id="rId15"/>
    <p:sldId id="303" r:id="rId16"/>
    <p:sldId id="302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000" units="cm"/>
          <inkml:channel name="Y" type="integer" max="12500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00" units="1/in"/>
          <inkml:channelProperty channel="T" name="resolution" value="1" units="1/dev"/>
        </inkml:channelProperties>
      </inkml:inkSource>
      <inkml:timestamp xml:id="ts0" timeString="2021-04-30T10:10:21.6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10246 7558 314 0,'0'0'76'15,"0"0"-55"-15,0 0 9 16,-106 88 3-16,23-20-20 15,35-19-3-15,11-29-7 16,30-11-5-16,-11 5-50 16,-4-2-64-16,-12-4-83 15</inkml:trace>
  <inkml:trace contextRef="#ctx0" brushRef="#br0" timeOffset="3582.363">10218 4231 20 0,'0'0'4'0,"0"0"-2"16,0 0-1-16,0 0-4 16,0 0 8-16,0 0 1 15,0 0 0-15,0 0 6 16,0 0-1-16,0 0 15 16,0 0-4-16,0 0-1 15,0 0-8-15,1 50-3 16,3-27-5-16,-8 16 6 15,4-5-2-15,-5 6-2 16,0-10-2-16,3 13 0 16,1-25-3-16,-3 31 4 15,9 10 1-15,-6 2 0 16,-3 5 3-16,9-7-2 16,-5-28-5-16,-3 30 3 15,3 3-1-15,3 0 0 16,-4-8-1-16,-1 8-1 15,4-32-2-15,-4 34 3 16,2 10-1-16,2-2 1 16,-6 9-1-16,3-10 0 15,2-38-1-15,-2 40-1 16,-4-2 2-16,5-3-2 16,-4-2 2-16,-4-2 1 15,9-29-2 1,-4 42 2-16,8 5 1 15,5 2 2-15,-3 3-2 16,-19-45-3-16,16 44 2 16,-3 1-2-16,1-7 0 15,5 10 0-15,5-18 1 16,-2-30-2-16,-10 48 3 16,5 1-1-16,3 1 1 15,-3 2 0-15,-1-4-3 16,4-50 0-16,-6 47 0 15,8 1 0-15,-7 6-1 16,4-2 0-16,-8 8 1 16,9-54-1-16,7 46 1 15,0-4 2-15,-3-6 3 16,4 9 0-16,-3-47-4 16,-4 54 2-16,2 11-1 15,-7 5 0-15,8-5-2 16,-7-4 0-16,-7-54 0 15,5 45 0-15,-1 13-1 16,5-7 0-16,-2 3 0 16,-3-50 1-1,-4 56-1-15,2-6-1 0,2-11 1 16,4 12 0 0,-4-6 1-16,-2-44-1 15,0 53 0-15,-2 8 0 16,4-14 0-16,3 1 0 15,-13-9 0-15,6-47 0 16,5 62 1-16,9-1-1 16,-3 3 0-16,-6 2 2 15,2-63-2-15,-3 60 1 16,3-5 1-16,-5 4 0 16,2 20-1-16,-7-10 1 15,6-64-1-15,-7 61 0 16,4-8 1-16,0-10 2 15,-1 10 0-15,-6-52-3 16,6 66 1-16,-2 0 0 16,-4-1 0-16,-4-2-1 15,1-11 0-15,5-55-1 16,-6 72 0-16,1 6 0 16,-2-5 0-16,1-11 0 15,-6-61 0-15,12 57 1 16,-1 0-1-16,-1 8 1 15,3 5 0 1,-3-5 0-16,4-66 0 16,-5 58 0-16,-2-7 1 15,9 10-2-15,-2-2 1 16,-12-50-2-16,18 54 2 16,4-5-2-16,-3-4 0 15,-2-2 1-15,-2-15 0 16,4-42 0-16,-7 46 1 15,5 5 2-15,-7 2 2 16,4-4-1-16,-16-51-3 16,19 43 1-16,-3-5 0 15,-1-7-1-15,-9 10 0 16,11 3-2-16,-5-46 2 16,-6 20 0-16,3-10 0 15,6-11-1-15,1-11 0 16,0-23 0-16,1 3-1 15,2-3 1-15,10-10 0 16,-8-2-1-16,-2 0 1 16,22-11-2-16,17-9-2 15,0-4 2-15,-4 0 0 16,8-7-2-16,-11 19 3 16,22-16 0-1,9 10 1-15,9-2 0 16,1 7 1-16,17-4 0 15,-48 11-1-15,51-6 4 16,6 4 2-16,11 2 0 16,10 6-2-16,-56-3-3 15,70 1 2-15,7-4 2 16,4 2 2-16,8 22-1 16,-3-24-2-16,-63 7-2 15,84-5 3-15,7-2-1 16,-11 4-2-16,13 1 2 15,-86 2-2-15,96-13 1 16,-2 4 1-16,2-1-1 16,13-1 0-16,-101 8-2 15,106 0 1-15,0-7-2 16,7 8 1-16,-3 15-1 16,1-19 0-16,-104 6 0 15,97 9 1-15,2 8-1 16,-4 2 0-16,-3-8 0 15,-91 0 0-15,95 11 0 16,-8 0 0 0,6 1 1-16,-7-10 0 0,-111 1 0 15,118 14 4 1,-3-3 0-16,-4-2-1 16,-6 1-2-16,1 1 0 15,-98-14-1-15,97 14 2 16,-2-3-1-16,-9 6-1 15,3-11 0-15,-88-9-1 16,100 9 0-16,-7-2 0 16,-2-1 1-16,5 0 0 15,-94-6-1-15,99 2 0 16,8 0 1-16,0-2-1 16,-13-5-1-16,-93-1 1 15,97-1-1-15,-2-1 2 16,-4-1-1-16,-2-3 0 15,10 8 1-15,-94-2-1 16,98-5 0-16,3 7 0 16,-13 13 0-16,-4-19 0 15,-85-1 0-15,81 2 0 16,-1-3 0-16,0 8 0 16,5-5 0-16,-98 0 0 15,102 0 0-15,-2-3 0 16,-14 7 0-16,-1-7 0 15,-95 0 0 1,93 6 0-16,-10-3 0 16,0 0 1-16,8 5-1 15,5-7 0-15,-87 4 0 16,86-2 0-16,-2-2 0 16,1 4 0-16,-6-2 0 15,-76-3 0-15,78 0-1 16,-1 1 2-16,-3-1 0 15,1 2-1-15,-86-2 0 16,84-4 2-16,-2 1-2 16,-5-3 0-16,-6 6 2 15,1 0-1-15,-73 2 0 16,76-4 2-16,0 2-2 16,-3 4-1-16,-6-10 0 15,-77 8 0-15,66-5 0 16,-2-2 0-16,-5 0-1 15,-7-2 1-15,-57 5 0 16,38-7 0-16,-14 3 0 16,-1 3-2-16,-11-2-5 15,-33 5 3-15,21-6-5 16,-9 4 1-16,-19-4 4 16,-14 3 3-1,-21 6 1-15,15 3 0 16,-8 0 1-16,-7-3 5 15,0 0 3-15,0 0-2 16,0 0-4-16,0 0 2 16,0 0-2-16,0 0-3 15,-38 12 0-15,30-5 0 16,-19 6 0-16,-5 9 0 16,3 0 0-16,0 4-1 15,16-13 1-15,-25 19-1 16,-1-3-1-16,-3 1-1 15,7 11 2-15,19-36 0 16,-6 10-5-16,4 0 2 16,13-7-3-16,-1-5-3 15,6-3 4-15,0 0 5 16,0 0-2-16,0 0-7 16,68-35 0-16,-7 7 5 15,-29 12 4-15,24-19-1 16,-7-3 2-16,4 2 0 15,-16 7 0-15,-30 17 0 16,27-9 1-16,-17 3 9 16,-9-1 4-16,-16 4 0 15,3-3 1 1,-9 7-7-16,-8-9 3 16,-15 1-8-16,-7 6-10 15,-14-5-23-15,34 7-4 16,-55-14-85-16,-4-11-80 15</inkml:trace>
  <inkml:trace contextRef="#ctx0" brushRef="#br0" timeOffset="5017.682">10113 4115 15 0,'-2'-3'6'16,"0"3"-3"-16,2 0-1 16,0 0-5-16,0 0 18 15,0 0 18-15,0 0 6 16,0 20-20-16,-1 19 6 16,-10 8-7-16,-9 5-3 15,-4 9-1-15,-4-9-1 16,7-28-8-16,8 13 1 15,3-8-5 1,3-15-1-16,5 1 1 16,2-15-1-16,0 0 0 15,0 0-5-15,36-69-4 16,-1-4 0-16,7 11 4 16,-1-8 3-16,-19 41 2 15,20-22 3-15,-8 18 6 16,0 16 8-16,-3 16 9 15,6 19 3-15,-17-4-17 16,16 25 4-16,1 8-11 16,-5 16-30-16,-10-4-34 15,-12-5-60-15</inkml:trace>
  <inkml:trace contextRef="#ctx0" brushRef="#br0" timeOffset="5584.704">7168 2193 19 0,'-5'-6'5'16,"5"0"16"-16,0 6 24 15,0 0-21-15,0 0 28 16,0 0-10-16,-5 23-6 16,0 10 1-16,1 39-1 15,4-31-19-15,0 61 12 16,4 11-16 0,-8 13-9-16,4-1-5 15,-12-59-9-15,9 60-29 16,5-25-22-16,-1-26-25 15</inkml:trace>
  <inkml:trace contextRef="#ctx0" brushRef="#br0" timeOffset="5934.171">7082 2297 31 0,'-2'-11'-2'16,"-8"-18"28"-16,10-1 14 16,3 4-2-16,14 0-6 15,5-2-11-15,-3 16-12 16,21-8 5-16,1 2-4 16,8 12 6-16,-5 12 5 15,-3 14 1-15,-19-6-8 16,1 22 18-16,-7 17 4 15,-20 30-3 1,-6-6 4-16,-20 9-4 16,13-47-18-16,-22 33 9 15,-9-11-13-15,1-15-8 16,6-29-10-16,19-14-11 16,-25-3-41-16,13-19-36 15,17-22-50-15</inkml:trace>
  <inkml:trace contextRef="#ctx0" brushRef="#br0" timeOffset="6837.389">7578 2687 30 0,'-10'-2'8'0,"20"-2"17"16,-4 1 5-16,-6 3 11 15,0 0 0-15,0 0-9 16,-3 36-19-16,0 31 10 15,1-9-6-15,2-4-2 16,-3-15 5-16,3-5-3 16,-12-24-10-16,10 10 5 15,9-14-2-15,-5-6-7 16,-2 0-3 0,0 0-2-16,0 0 0 15,13-70-1-15,1 34 2 16,8-24 1-16,-4 21-1 15,-4 16 1-15,-11 18 0 16,6 7 0-16,-3 14 9 16,10 13 2-16,-16-29-4 15,-7 28-4-15,10 27 1 16,6-5-1-16,-14-20-1 16,-6 1 0-16,15-19 1 15,-1-9-1-15,-3-3 1 16,0 0-3-16,0 0-2 15,4-33-6-15,1-33 2 16,12 37 5-16,-2-10 0 16,2 11 1-16,-4 11 0 15,-9 11 2-15,9 6 2 16,-11 3 6-16,-2-3-2 16,0 0-4-16,3 57-4 15,-3-1-21-15,2-33-3 16,-4 10-42-16,4-4-12 15,-5-15-26-15</inkml:trace>
  <inkml:trace contextRef="#ctx0" brushRef="#br0" timeOffset="7386.639">7911 2734 32 0,'-3'-3'9'0,"3"3"21"15,0 0 25-15,0 0 4 16,0 0-35-16,7 32 14 16,1 21-8-16,-6 1-9 15,-1-7-11-15,-9-24-6 16,13 13 2-16,-2-10-4 16,1-12-1-16,-1 4 0 15,-3-18-1-15,0 0 0 16,0 0-7-16,0 0-5 15,22-65 6-15,0 10 2 16,0 11 3-16,-6 27 1 16,2-6 0-16,-3 9 1 15,-4 11 2-15,-3 6 8 16,-1 11 1-16,-5-2-7 16,3 13 5-16,-5-10-1 15,-4 15-5 1,1-7 1-16,-2-9-3 15,5 0 2-15,1-8 0 16,-1-6-1-16,0 0-4 16,0 0-8-16,0 0 2 15,22-54-8-15,-1 9 7 16,2 2 6-16,1 13 2 16,-4 10 1-16,-13 17 0 15,10 0 10-15,-7 16 8 16,-3 13-5-16,0 2-8 15,-4-8-5-15,-6 18 0 16,1 9-5-16,2-8-28 16,-1 4-24-16,-5-29-13 15,6-14 24-15</inkml:trace>
  <inkml:trace contextRef="#ctx0" brushRef="#br0" timeOffset="8420.601">8404 2419 50 0,'8'-3'23'0,"-4"-4"21"15,-4 7 13-15,0 0 3 16,3 34-7 0,1 38-10-16,2-36-27 15,-2 42 10-15,-11-3-10 16,12-5-8-16,-2-11-7 15,-3-16-1-15,-3-23-2 16,1 2-8-16,1-11-6 16,1-11-6-16,0 0-2 15,0 0 7-15,-4-36 12 16,8-32 0-16,-8 14 5 16,-1 14 7-16,-2 17 4 15,7 16-8-15,2 3 2 16,-2 4 11-16,0 0-1 15,0 0-5-15,0 0-4 16,12 23-5-16,8 8 0 16,6-5 0-16,-3-20-1 15,8-12-1-15,1-20-7 16,-18 12 3-16,20-26-4 16,-4-5 1-16,-15 1-2 15,-6-10-2-15,-18 15 5 16,13 19 6-16,-4-3 4 15,-4 11 2 1,4 10-4-16,0 2 4 16,0 0 2-16,-5 34 4 0,-3 25-4 15,8-22-1 1,-2 33 0-16,10-18 1 16,4-28-4-16,4 19 0 15,-3-14-2-15,2-11 0 16,6-17-1-16,1-7-3 15,-9-6-2-15,11-15-5 16,-2-7 0-16,-7-5 5 16,-3-4 4-16,-12 6 1 15,3 22 1-15,1-3 4 16,-4 12-3-16,0 6-1 16,0 0 4-16,0 0 0 15,0 0 2-15,12 62-4 16,5-5-2-16,0-4 1 15,6-20 0-15,-4-22-2 16,10 7 0-16,1-7-5 16,2-19-13-16,-10-10 8 15,-8-9 5-15,-9 10 3 16,0-20-3-16,-13-2 2 16,-6 5 3-16,-6 5 1 15,3 20-1-15,2 5 2 16,4 11 4-1,6 19 2-15,-1 11-1 16,6 11 0-16,-2-20-3 16,7 31 3-16,3 18-8 15,-3 19 4-15,-3 3-3 16,-2-9 1-16,10-54-1 16,-15 33 1-16,2-16 2 15,-6-18 13-15,-4-11 12 16,-6-19-4-16,6-8-15 15,-28-11 5-15,-3-15 2 16,7-4-3-16,3-5-3 16,25 16-6-16,-4-16 2 15,16-4-4-15,24-9-6 16,28-17-27-16,16-8-63 16,-21 36 18-16</inkml:trace>
  <inkml:trace contextRef="#ctx0" brushRef="#br0" timeOffset="11252.729">29224 16967 62 0,'0'-5'28'16,"0"5"2"-16,0 0 1 16,0 0 12-16,0 0-4 15,0 0-13-15,0 0-18 16,-19-9 1-16,14 10-3 16,1-1 1-16,3-1 5 15,-6 10 7-15,7-9-10 16,7 67 8-16,-4 6 0 15,-3 2 6-15,-2-3 3 16,-4-42-14-16,1 34 12 16,3-7-5-1,-1-15-2-15,1-36-3 0,0 14-8 16,2-20-4-16,0 0 1 16,12 12 0-16,18-7-1 15,9-8-2 1,-25-3 0-16,28-5 1 15,-10-6-1-15,-1 5-13 16,-6-3-30-16,-11 10-23 16,-9 4 27-16,-2-2-46 15,-3 3-16-15</inkml:trace>
  <inkml:trace contextRef="#ctx0" brushRef="#br0" timeOffset="11644.663">29075 17244 34 0,'-12'-3'20'16,"3"0"23"-16,4 4-15 15,-3 1 30-15,4 3-14 16,-1-4-18-16,4-4-8 16,1 3 2-16,0 0-10 15,0 0 5 1,0 0 6-16,0 0 2 16,0 0-5-16,60 3-2 15,-32-6-7-15,19-2 7 16,-6-5-4-16,-2 4 6 15,-11 0 2-15,-16 1-10 16,-2-1 4-16,2 4-9 16,-8 4-6-16,-4-2-27 15,0 0-49-15,0 0 15 16,0 0-113-16</inkml:trace>
  <inkml:trace contextRef="#ctx0" brushRef="#br0" timeOffset="14909.38">29701 16641 25 0,'0'0'-5'0,"0"0"8"15,0 0-1-15,0 0 23 16,19-3 6-16,-7-2 1 16,4 0 2-16,-22 2-3 15,6 3-17 1,0 0 11-16,0 0-1 16,0 0-7-16,0 0-10 15,-5 13-2-15,-4-1-1 16,-15 9 4-16,6 2-2 15,-6-9-2-15,4-5 2 16,8 0-4-16,-10-3 0 16,5 3-1-16,5-7-1 15,2-2 0-15,7 7-1 16,-9-7-1-16,15 3 1 16,11 17 2-16,-2 17-1 15,-1 16 0-15,0 3 0 16,7-27 0-16,-11 37 0 15,1-1 0-15,-6-5 0 16,3-5 0-16,-3-3 0 16,-6-30 0-16,-1 15 0 15,2-6 0-15,1-6 0 16,-8-17 0-16,8-6-1 16,6-2 1-16,-6 0-1 15,9 0 1 1,-7 0 1-16,0 0 5 0,0 0-1 15,0 0 7 1,32-8 14-16,26-6-13 16,-16 17-9-16,-11-3-2 15,-18 6-1-15,2 2-5 16,-10 7-26-16,-5-15-33 16,-5 6-27-16</inkml:trace>
  <inkml:trace contextRef="#ctx0" brushRef="#br0" timeOffset="15376.498">29835 16929 62 0,'0'0'45'16,"0"0"-18"-16,0 0 1 15,0 0 7-15,0 0-18 16,0 0 10-16,0 0-9 16,0 0-8-16,-9-3-2 15,-9 4-3-15,18-1-4 16,0 0 0-16,0 0 1 16,5 34-1-16,5-18 0 15,-18-10 1-15,28 13 2 16,5-9-3-1,-3 0 0-15,0-3 2 16,0-2 2-16,-12-4 0 16,4 7 6-16,-2 0 3 15,-4-1 5-15,-3 2 2 16,-6 2 1-16,4 0-10 16,-15 10 9-16,-3 6-2 15,-10-5-5-15,6-1-6 16,-1-12-6-16,9 3-5 15,-2-2-10-15,3-9-21 16,0 1-30-16,-1-7-32 16,3 3 34-16</inkml:trace>
  <inkml:trace contextRef="#ctx0" brushRef="#br0" timeOffset="15795.446">29974 16627 147 0,'-5'-3'78'0,"5"3"-47"0,0 0-3 16,0 0-11 0,0 0 12-16,0 0-17 15,61-52-9-15,-17 25 2 16,-9 20 8-16,-35 7-7 15,0 0 6-15,14 34 7 16,8 42 4-16,-7 5-8 16,-7 1-8-16,-8-44-5 15,6 35 1-15,4-8-3 16,0-5 11-16,10-5-11 16,-3-35-7-16,5 15-7 15,2-12 7-15,3-3-1 16,-5 1 6-16,3 1 2 15,-11-12 2-15,1 13 15 16,-20 1 12-16,-9-2-5 16,-14 5-13-16,1-12-10 15,-16 17-18-15,-9-4-44 16,1-5-47-16,9-6-69 16</inkml:trace>
  <inkml:trace contextRef="#ctx0" brushRef="#br0" timeOffset="21100.218">2731 6134 25 0,'0'-1'6'15,"-1"-2"11"-15,1-2 28 16,0 5 10-16,0 0-12 16,0 0-14-16,0 0-18 15,0 0 6-15,0 0-4 16,0 0 4-16,0 0 1 15,0 0 1-15,0 0-13 16,6 20 10-16,8 15-4 16,-9-5 0-16,2-11-5 15,-11-12-5-15,15 8 6 16,-11-15 3-16,0 0-2 16,0 0-6-16,0 0-3 15,0 0 0-15,0 0 1 16,-7-67-1-16,-5 16 0 15,-7 17-2-15,-13 4 2 16,24 17 0-16,-14-6-1 16,-4 8 0-16,-6 5 0 15,7 6 1-15,23 0 0 16,-27 1-1-16,11 12 1 16,1-6 0-16,1 10 0 15,5 15 0-15,7-12 0 16,-11 12 1-1,5 10 3-15,1 10 3 16,9-5 0-16,-6-21-5 16,21 22 4-16,7-4 0 15,-7-5-3-15,5-5 0 16,7-10-1-16,-8-15 0 16,17-1 0-16,-2-12-2 15,3-9 1-15,-5-8-1 16,-10 4 0-16,3-21 0 15,-4-17-5-15,-8-6-7 16,-1 9 2-16,-9-8 2 16,-3 29 5-16,-8-16 1 15,1 10 1-15,-6 8 1 16,4 13 1-16,9 11 0 16,-7-4 4-16,1 12-4 15,1-6 0-15,1-5-1 16,4 8 2-16,0 0 2 15,0 0 3-15,4 31 2 16,-1 7 5-16,5 30-4 16,6-42-5-16,5 29 5 15,3-8-3 1,8-13-3-16,-1-2 3 16,5-14 0-16,-24-15-5 15,17 0 0-15,2-7 0 16,0-8-2-16,-1-20 0 15,-12 9 0-15,6-19-4 16,-7-6-8-16,0 0-2 16,-8 4-1-16,-14 26 8 15,4-16-6-15,-1 7 8 16,-1 6 3-16,-2 10 1 16,-3-3 0-16,5 11 1 15,2-1 0-15,3 4 0 16,0 0 0-16,0 0 0 15,0 0 0-15,0 0 1 16,0 0 6-16,0 41 0 16,3 6 2-16,6-15-2 15,-18-8-1-15,31 16 3 16,0 0-3-16,5-2-1 16,2-3 1-16,-25-26-3 15,24 11 1 1,-4-8 2-16,-7-15 3 0,2-3-1 15,-4-19-5 1,-2 7-2-16,-4-15 0 0,9-16-1 16,-11 2 0-1,-3 4 0-15,-8 25 0 16,-11-16 0-16,-2 7-1 16,-7 2-1-16,1 9-1 15,14 6 1-15,-25 7-1 16,6 2 3-16,-6 9 0 15,5-8 0-15,14 7 0 16,-4 1 0-16,5 1 0 16,-4 9-1-16,14-1 1 15,4 9 0-15,7-11 0 16,3 20 0-16,6-4 0 16,14 1-11-16,2-5-33 15,-13-12 11-15,8 10-45 16,9-13-5-16,-9-18-7 15,1-14-13-15</inkml:trace>
  <inkml:trace contextRef="#ctx0" brushRef="#br0" timeOffset="21700.177">3358 5948 25 0,'-4'-7'10'0,"-2"4"3"16,12-10 34-16,-16-2 2 15,12 6 8 1,-2 9-9-16,0 0-14 15,0 0-24-15,0 0 3 16,0 0 3-16,0 0 5 16,0 0-2-16,0 0-3 15,0 0-11-15,27 24 7 16,9 31-6-16,4-9-2 16,-6 6 1-16,-20 6 0 15,-2-36-2-15,6 15 1 16,-8-8 0-16,-1-9 4 15,-9-13 1-15,-4-7-7 16,4 0 0-16,0 0-1 16,0 0-1-16,-49-54 0 15,2 31 0-15,37-25 0 16,-9 3-1-16,7 5 1 16,6 5-7-16,2-6 1 15,11 27 5-15,3-13-1 16,2 7 1-16,0 3 1 15,1 3 0-15,-19 11-1 16,21 2 1-16,-15 1-1 16,0 0 1-1,25 12 0-15,1 6 0 0,-11-7 0 16,-5 13 0 0,-13 1 3-16,-9-1 8 15,2 4 4-15,-9-15-8 16,16 15 5-16,-4 2-1 15,7-5-5-15,0-2-1 16,7-16-1-16,-2-5-2 16,1 2 0-16,-6-4-2 15,55-15 1-15,-11-3-1 16,-21 10-3-16,16-6-20 16,-1 5-21-16,-10 6-22 15,-4-4-10-15,-5 14-4 16,-19-7 38-16,0 0-51 15</inkml:trace>
  <inkml:trace contextRef="#ctx0" brushRef="#br0" timeOffset="22517.903">3818 5953 24 0,'0'-9'10'0,"0"9"36"16,0 0 19-16,0 0-31 15,0 0 25-15,0-19-20 16,4 12-12-16,-4 7 7 15,0 0-4 1,0 0-17-16,0 0 10 16,0 0-3-16,59 70-6 15,-18-18-6-15,-9 22-5 16,-17-42-2-16,11 22 0 16,-4-16-1-16,-17-20 1 15,5-10-5-15,-3-11-6 16,-7 3-18-16,0 0 4 15,-29-72 10-15,-5 3 7 16,-10 15 2-16,22 32 4 16,-32-14 1-16,1 5 0 15,-3 10 3-15,12 6 7 16,22 10-3-16,-17-3 4 16,16 5-4-16,7 2 1 15,10 2-5-15,6-2-3 16,0 1 0-16,0 0 1 15,34-17-1-15,28-12-6 16,1 3 3-16,-38 14 3 16,34-6-1-16,-3 7 0 15,-1 8 1-15,-5 12 0 16,-4 5 1-16,-14-7-1 16,5 24 0-16,-4-1 1 15,7 16 0 1,-9-3 0-16,-13 3 0 15,-4-21-1-15,10 29 3 16,-7-16-2-16,-14-17 5 16,0-16 2-16,9-5-7 15,-12 0 0-15,0 0-3 16,-40-72-4-16,18 33-4 16,-22-33 2-16,25 40 6 15,-6-21 1-15,9 5 1 16,3 7 0-16,8 9-1 15,5 17 1-15,6-3 0 16,13 4-1-16,8 9 1 16,-10 8 0-16,22 14 0 15,-17-5 1-15,19 16 0 16,9 4 5-16,-2 4 5 16,-4 2 1-16,-7-2-5 15,-11-18-5-15,11 21 1 16,-5 7-2-16,-12-12-2 15,-10-19-18-15,1-4 0 16,-15-8-32-16,4-3-9 16,0 0-3-16,0 0-2 15,0 0 0-15,-25-22 32 16</inkml:trace>
  <inkml:trace contextRef="#ctx0" brushRef="#br0" timeOffset="22717.975">4330 6012 18 0,'-4'5'28'0,"-7"1"-9"15,-6 5 34-15,-7 1 6 16,4-6-10-16,3-8-2 16,7 10 2-16,10-5-22 15,-4-3 28-15,4 0-12 16,0 0-19-16,0 0-12 16,44-27-8-16,37-25-1 15,-1 14-2-15,-12 3-13 16,-7 9-49-16,-31 13-70 15,-15 10 35-15</inkml:trace>
  <inkml:trace contextRef="#ctx0" brushRef="#br0" timeOffset="25573.156">12746 11872 14 0,'-5'5'3'0,"5"-5"-2"15,0 0-1 1,0 0 0-16,0 0 0 16,0 0 2-16,0 0-2 15,0 0-1-15,1-5 0 16,4 2 0-16,-5 1 1 15</inkml:trace>
  <inkml:trace contextRef="#ctx0" brushRef="#br0" timeOffset="25636.288">12729 11883 15 0</inkml:trace>
  <inkml:trace contextRef="#ctx0" brushRef="#br0" timeOffset="31547.681">12739 11909 19 0,'0'0'9'16,"2"1"-1"-16,-4-1-2 15,2 0-2-15,0 0-2 16,0 0-1-16,0 0-1 16,0 0 3-16,0 0 5 15,0 0 1-15,0 0-1 16,0 0 2-16,0 0-5 16,0 0 7-16,0 0 1 15,0 0-2-15,0 0-3 16,0 0-2-16,0 0-2 15,0 0-2-15,0 0 3 16,0 0 0 0,0 0 3-16,0 0-2 0,0 0 0 15,0 0-4 1,0 0 1-16,2 0-3 16,1 2 0-16,-3-2 1 15,2 0-1-15,-2 1 1 16,3 1 0-16,-3-1 3 15,0 1 0-15,0-2 0 16,0 0 0-16,0 0-3 16,0 0 0-16,0 0 1 15,0 0 1-15,0 0 0 16,0 0-1-16,0 0 0 16,0 0 0-16,0 0 1 15,0 0-2-15,0 0-1 16,0 0 0-16,0 0 1 15,0 0-1-15,0 0 0 16,2-20 0-16,-2 20 0 16,0 0 0-16,0 0 0 15,0 0 0-15,1-20 0 16,-4-9 0 0,5 14 0-16,1-8 0 15,6 14 0-15,-9-5 0 16,-4 3 0-16,4 1 0 15,0 2 0-15,2-7 1 16,1 9-1-16,-6-5-1 16,3 1 1-16,0-1 0 15,0 11 0-15,0 0 0 16,0 0 0-16,0 0 0 16,0 0 1-16,2-18-1 15,-1-5 2-15,4-5 1 16,-3 19-2-16,0-8 1 15,0 4 0-15,1-1-1 16,-3 14-1-16,0 0 0 16,0 0 0-16,0 0 1 15,-2-17-1-15,6-15 0 16,-4 32 0-16,0 0 0 16,0 0 0-16,0 0 0 15,3-27-1-15,-3-7 1 16,2 16 1-16,1-6-1 15,-1 13 0-15,1-10 0 16,-1 4 0-16,0 5 0 16,-2-8 0-16,-7 3 0 15,14 6 0 1,-1-5 0-16,-1-1 0 0,-3-1 0 16,3 1 0-1,-15 2 0-15,15 5 0 16,2-5 0-16,-4-3 0 15,2-2 0-15,0 0 0 16,0 11 0-16,-8-9 0 16,0-2 0-16,6-1 0 15,0 1 0-15,-3-3 0 16,7 12 0-16,-5-10 0 16,-2-2 0-16,-5 2 0 15,5 2 0-15,2-6 0 16,4 14 0-16,-4-13 0 15,-7 2 0-15,8-1 0 16,-3 7 0-16,-1-6 0 16,1 12 0-16,1-9 0 15,-2-1 2-15,4 2-1 16,-3 18-1-16,0 0 1 16,0 0-1-16,0 0 0 15,2-30 0-15,3-13 0 16,-2 5 0-16,-1 18 0 15,-2 11 0 1,0-9 0-16,2-2 0 16,1 0 1-16,0-1-1 15,1 1 0-15,-3 8 0 16,1-13 1-16,1 2 2 16,4-2-1-16,-3-6-2 15,-8 1 0-15,4 17 0 16,9-14 0-16,-2 0 1 15,-1-2-1-15,-4 0 0 16,3 15 0-16,-5-10 0 16,2 2 0-16,-2 2 0 15,0-1 0-15,1-2 0 16,3 11 0-16,-2-12 0 16,-1-4 0-16,1 2 0 15,0-4 0-15,-2-2 0 16,3 15 0-16,-3-15 0 15,-3 8 0-15,-1-1 0 16,4 25 0-16,0 0 0 16,0-23 0-16,-1-10 0 15,-3 4 0-15,4 3 0 16,2-1 0 0,1 2 0-16,1 13 0 15,-3-11 0-15,1 0 0 16,1 2 0-16,-1-3 0 15,-2-2 0-15,2 16 0 16,-1-12 0-16,1-1 0 16,0 0 0-16,1-5 0 15,-6 7 0-15,5 10 0 16,3-14 0-16,0 0 0 16,0-1 0-16,0-1 0 15,-5 13 0-15,5-12 0 16,2 0 0-16,-2 0 0 15,2-1-1-15,-1 4 1 16,-2 9 0-16,1-12 1 16,2 4-1-16,-2 2 0 15,0-17 0-15,-2 28-1 16,4 3 1-16,-2-6 0 16,2-3 0-16,0-2 0 15,-1-1 0-15,3 1 0 16,-6 9 0-16,4-4 0 15,0 0 0-15,-2 0 0 16,2 2 1-16,-4 3-1 16,2 2 0-16,0-4 0 15,5 1 0 1,-1-2 0-16,1-4 0 0,-7 8 0 16,13-8 0-1,0 4-1-15,-4-3 1 16,2 7 1-16,-2-7-1 15,-6 8 0-15,6-4 0 16,0 0 0-16,-3 1 0 16,1-1 0-16,3-2 0 15,-1 5-1-15,-2-3 1 16,1-2 0-16,-1 1 0 16,3-6 0-16,-1 1 0 15,-3 8 0-15,6-9 0 16,3-2 0-16,-2 1 0 15,4 11 0-15,-10-4 0 16,7-6 1-16,3-2-1 16,2 4 0-16,7-1 0 15,-7 1 1-15,-3 11-1 16,-2 0-1-16,5 0 1 16,-2-3 1-16,4 3-1 15,-2 0 0-15,-9-2 4 16,9 4 8-16,4-2-8 15,-4 4-2 1,-2 9-1-16,-1-9-1 16,-9-2 0-16,2 5 2 15,0 1 0-15,-2-1 2 16,-2-4 0-16,-8 0-3 16,0 0 0-16,0 0 2 15,0 0-1-15,14 12 0 16,8 5 0-16,-12-9 0 15,5 6 2-15,-1-7-2 16,1 2 2-16,-3 5 2 16,5-6 12-16,-4-5-14 15,6 0-1-15,-2 0-3 16,0 3 1-16,1-3 3 16,4 5-2-16,-8-5-2 15,10 6 0-15,-2 0 5 16,3-1-2-16,1 1-2 15,43 1 0-15,-79-1-1 16,20-4 4-16,0-2-2 16,-3 3 0-16,-7-6-2 15,13 2 0-15,13 1 0 16,3 4 1-16,-14-1 0 16,2-1 2-16,-22-2-2 15,22 6 1 1,0 2 0-16,-1 1 2 15,3-3-1-15,-4-4-2 16,-10 1-1-16,6 3 1 16,2-1 1-16,1-1-1 15,-4-1-1-15,0-3 0 16,-3 4 0-16,1 0 1 16,2 2-1-16,-1-3 0 15,-4 2 0-15,-2-3 1 16,4 1 1-16,0 0-1 15,3 1 0-15,-5-1-1 16,0-1 0-16,4 3 8 16,4 1-3-16,-1 0-5 15,0-6 1-15,5 6-1 16,-7-3 0-16,5 3 0 16,-3-1 0-16,7 3 0 15,-2-5 0-15,-4-2 0 16,6 4 1-16,-4 0-1 15,4-1 0-15,-7 2-1 16,-6-6 1-16,3 0 0 16,4 1 0-16,-2 0 1 15,-3 2 0 1,-1-12 0-16,0 5-1 16,-1-4 0-16,-1 2 0 15,2 1 0-15,-3-1 0 16,2 5 0-16,1-10 0 15,2 5 0-15,1 0 0 16,-5 8 0-16,2-13 0 16,6 4 0-16,-3-4 0 15,2 2 0-15,-2 3 0 16,4-2 0-16,-11 1 0 16,7-1 0-16,-1-1 0 15,1 3 0-15,2 8 0 16,-5-13 0-16,8 5 0 15,-7 0 0-15,-1 0 0 16,0 1 0-16,1 1 0 16,-8 1 0-16,0 0 0 15,0 0 0-15,0 0 0 16,0 0 0-16,19-6 0 16,-4 1 0-16,4-6 0 15,-2 4 0-15,0 4 0 16,-7 0 0-16,-10 3 0 15,0 0 0-15,0 0 0 16,0 0 0 0,15-5 0-16,7 0 0 15,-12 1 0-15,7 1 1 16,-2 4-1-16,6-1 0 16,4-3 0-16,-13 2 0 15,5-4 0-15,3 5 0 16,-1-1 0-16,-2-2 0 15,-4 1 0-15,-2 5 0 16,5-3 0-16,5 2 1 16,1 1-1-16,-4-5 0 15,-4 4 0-15,3 1 1 16,3-2-1-16,1 2 0 16,-1-1 4-16,0 6-4 15,-10-5 1-15,11 0 1 16,1 1 4-16,5 5-4 15,0-4 3-15,-14-1-2 16,15 1 2-16,0 0-1 16,-1 4 0-16,1-3-1 15,-17-6 1-15,25 11 2 16,-2-2-4-16,-14-8-1 16,9 16 0-16,-9-12 0 15,-27-2-1 1,43 4 0-16,-4-1 0 15,-10-1 4-15,-5 6-2 16,-2-2-2-16,7 0 0 16,-3-2 0-16,-4 3 1 15,2-6-2-15,-22-2 2 16,27 8-1-16,0-2 0 16,-3 4 0-16,-6 5 0 15,3-12 0-15,-8-1 0 16,7 4 0-16,-1 7 0 15,1-3 0-15,0-1 0 16,-3-5 0-16,2 6 1 16,-6-3-1-16,6 0 3 15,6-1-1-15,-22-2 0 16,28 18-1-16,-9-11 1 16,1-3-1-16,-1 12 0 15,4-9-1-15,-11-3 0 16,3 0 0-16,4 1 5 15,2 1 2-15,-2 2-4 16,-4-8-2-16,9 5-1 16,-6 1 2-1,0 0 7-15,6 0-6 0,-16-9-3 16,14 6 1 0,-2 0-1-16,-2-4 1 15,1 1-1-15,-11-1 0 16,10 5-1-16,-4 0 2 15,1-4-1-15,2 6 3 16,4-2 2-16,-7-3 0 16,13 5-1-16,-6 1-3 15,6 6 0-15,-6-4-1 16,-1-7 1-16,10 14-1 16,0-3 0-16,-4-1 0 15,8 0-1-15,-10-10 1 16,21 13 0-16,-3-1 0 15,6-3 0-15,-2 1 1 16,-24-9-1-16,23 10-1 16,2-6 1-16,1 3 0 15,-5 2 0-15,-24-11 0 16,23 13 1-16,-2 0-2 16,-3 1 2-16,-1 4-1 15,-4-2-1-15,-16-17 1 16,13 14 1-16,0 1-1 15,4 5 0-15,-1-8 0 16,-18-4 0 0,8 9-1-16,6 1 2 0,-4-4-1 15,1 0 0 1,-4-10 0-16,6 10 0 16,1 0 0-16,4 1 0 15,1-5 0-15,-23-4 0 16,26 11 0-16,0-4 0 15,0 0 0-15,1 1 0 16,3-2 0-16,-21-8 0 16,16 10 0-16,0-1-1 15,2 5 1-15,-3-10 0 16,-10-7 1-16,6 10-1 16,7-5 0-16,-8 3 0 15,2-1 0-15,-16-8 0 16,16 7 0-16,-5 5 0 15,0-6-1-15,3 3 2 16,-22-9-1-16,29 11 1 16,-2-2-2-16,-3 2 1 15,1-6 0-15,-4 6 0 16,-4-7 0-16,18 4 0 16,-1-2 0-1,2 20 0-15,-4-12 0 16,-18-8 0-16,18 14 0 15,-1-2 0-15,2 1-1 16,-4-7 1-16,-13-9 1 16,9 11-1-16,4 0 0 15,-4 1-1-15,1-6 2 16,-24-5-1-16,18 8 0 16,7-1 0-16,-6-1 0 15,-3-2 0-15,-11-5 0 16,9 8 0-16,4-2 0 15,0-3 0-15,-8 1 0 16,7-3 1-16,-16-2-1 16,11 7 0-16,3-3-1 15,-2 2 1-15,9-6 0 16,-19-4 0-16,19 4 0 16,-10 1 1-16,-1 0-2 15,4-1 1-15,-8-5 0 16,8 7 0-16,0-2 0 15,0-2 0-15,-2 0-1 16,-8-3 1-16,9 6 1 16,-1-2-1-16,-3 2 0 15,0-6 0 1,-16 0 0-16,16 4 0 16,-1-2 0-16,-3 1 0 15,-1-3 0-15,-2 2 0 16,-3-4 0-16,3 4 0 15,0 1 0-15,2 0 0 16,-3-6 0-16,-6 2 0 16,9 2 0-16,-2 2 0 15,-3 2 0-15,1-8 0 16,1 1 0-16,-4 2 0 16,0-1 0-16,3-2 0 15,-3 5 0-15,-5-5 0 16,0 0 0-16,0 0 0 15,0 0 1-15,0 0-2 16,0 0 1-16,0 0 0 16,22 4 0-16,-10-1 0 15,2 3 0-15,-6-3 0 16,-8-1 0-16,9-1 0 16,1 4 0-16,0 6 0 15,2-8 0-15,0-5 0 16,-2 5 0-16,2 3 0 15,-2 3 0-15,3-3 0 16,-13-6 0 0,33 5 0-16,-6 6 0 15,0-2 0-15,-5-2-1 16,34 4 2-16,-44 3-1 16,8 0 0-16,2 5 0 15,0 6 0-15,7-22 1 16,-17 0-1-16,18 14-1 15,-3-2 1-15,-1 2-1 16,-3-10 2-16,-11-4 0 16,8 9-2-16,2-1 1 15,-3-2 0-15,0-1 0 16,-7-4 0-16,1 9-1 16,-3-7 1-16,0 1 1 15,4-1-2-15,-9-2 1 16,3-4 1-16,-1 4-1 15,3-1 0-15,1-4 0 16,-10 4 0-16,9 1 0 16,-3-1 0-16,0 0 0 15,-2 10 1-15,-2-12-2 16,1 1 1-16,8-2 0 16,-4 4 0-16,-3-2 0 15,5-4 1 1,-3 4-1-16,3-2 7 15,6 0 0-15,-1-2-4 16,-7 1-2-16,4-1 0 16,-2 4 1-16,4-2-3 15,-2 1 2-15,6-4 0 16,-18 3-1-16,0 0 0 16,0 0 0-16,21-1 0 15,11-12 5-15,-20 9-4 16,18 1 1-16,-3 1-2 15,-1 4 0-15,1 5 1 16,-27-7-1-16,0 0 0 16,51 10 0-16,-9-1 0 15,-3-2 0-15,1-4 0 16,-19 0 0-16,19 0 0 16,-6 2 0-16,-7-2 1 15,-6-3-1-15,-9 3 0 16,-2-1 0-16,-2-4 1 15,-4 1 8-15,-3-1-2 16,1 4-6-16,-2-2 0 16,0 0 0-1,0 0-1-15,0 0-1 0,0 0-5 16,0 0-15 0,0 0-20-16,0 0-38 15,0 0-54-15</inkml:trace>
  <inkml:trace contextRef="#ctx0" brushRef="#br0" timeOffset="40883.817">13581 8306 16 0</inkml:trace>
  <inkml:trace contextRef="#ctx0" brushRef="#br0" timeOffset="40952.211">13584 8300 17 0,'0'0'3'16,"0"0"-4"-16,0 0 0 15</inkml:trace>
  <inkml:trace contextRef="#ctx0" brushRef="#br0" timeOffset="41284.913">13596 8533 48 0,'0'0'27'15,"0"0"28"-15,0 0-1 16,0 0-10-16,0 0-18 16,0 0-18-16,0 0-8 15,0 0-12-15,0 0-26 16,0 0-29-16</inkml:trace>
  <inkml:trace contextRef="#ctx0" brushRef="#br0" timeOffset="41522.93">13530 8417 50 0,'-4'2'62'0,"4"-2"2"16,0 0-16-16,0 0-3 15,0 0-22-15,0 0 12 16,0 0-14-16,0 0-12 16,-1 1-6-16,-3 5-19 15,4-6-6 1,0 0-37-16,0 0-22 16</inkml:trace>
  <inkml:trace contextRef="#ctx0" brushRef="#br0" timeOffset="41740.268">13316 8527 100 0,'-1'0'87'0,"-8"-2"-49"15,4-1 22-15,5 2-4 16,-3 2-15-16,-2 5-24 15,3-7-12-15,-1 2-5 16,-6-4-33-16,-1-3-36 16,1-1-26-16</inkml:trace>
  <inkml:trace contextRef="#ctx0" brushRef="#br0" timeOffset="41972.333">13044 8505 110 0,'0'0'48'0,"0"0"42"16,0 0-28-16,0 0-14 16,0 0-1-16,0 0-23 15,0 0-20-15,-9 3-4 16,-1-1-29-16,2-8-17 15,-4 7-12-15,3-7-18 16,8-1 29-16</inkml:trace>
  <inkml:trace contextRef="#ctx0" brushRef="#br0" timeOffset="42173.211">12825 8579 33 0,'0'0'41'16,"0"1"24"-16,-5 1 4 16,5-2-7-16,0 0-13 15,0 0-30-15,0 0-3 16,0 0-18-16,-10-2-40 16,-9 4-39-16,6-13-45 15</inkml:trace>
  <inkml:trace contextRef="#ctx0" brushRef="#br0" timeOffset="42390.846">12451 8618 125 0,'2'2'83'16,"-2"-2"-16"-16,0 0-21 15,0 0-11-15,0 0-16 16,0 0 8-16,0 0-20 16,-10-22-29-16,-2 7-40 15,3-2-31-15,-1 10 10 16</inkml:trace>
  <inkml:trace contextRef="#ctx0" brushRef="#br0" timeOffset="42587.237">11980 8618 57 0,'-18'-12'50'16,"9"6"14"-16,-3-5-37 15,7-2-16-15,-1 6-8 16,-5-5-7-16,-2-5-41 15,4 4-47-15</inkml:trace>
  <inkml:trace contextRef="#ctx0" brushRef="#br0" timeOffset="42772.341">11708 8499 63 0,'-5'0'60'0,"5"2"-28"16,-16-5 18-16,3 4-11 16,-6-5-18-16,2 2-15 15,0 2-28-15,16-3-6 16,-20 2-65-16</inkml:trace>
  <inkml:trace contextRef="#ctx0" brushRef="#br0" timeOffset="42956.418">11416 8534 47 0,'-5'0'42'16,"-5"-4"22"-16,0 7-16 15,3-3-33-15,-6 3 7 16,-3-3-15-16,1-3-38 15,-2-6-59-15</inkml:trace>
  <inkml:trace contextRef="#ctx0" brushRef="#br0" timeOffset="43137.484">11086 8658 31 0,'-13'4'14'15,"-13"-1"34"-15,21 1-24 16,-13 2 17-16,6-3-12 16,-5-3-20-16,8-6-27 15,3 3-46-15</inkml:trace>
  <inkml:trace contextRef="#ctx0" brushRef="#br0" timeOffset="43303.752">10885 8658 26 0,'-12'1'15'15,"12"-1"-2"-15,-15 3 10 16,6 0 7-16,-8 4-2 16,0-9-24-16,-1-6-48 15</inkml:trace>
  <inkml:trace contextRef="#ctx0" brushRef="#br0" timeOffset="43444.251">10654 8638 27 0,'-13'0'23'16,"8"2"-13"-16,-5 2 0 15,-7-4 7-15,3-4 1 16,2 4-22-16</inkml:trace>
  <inkml:trace contextRef="#ctx0" brushRef="#br0" timeOffset="43621.822">10477 8626 19 0,'-14'1'8'15,"-3"-1"-8"-15,0-3 6 16,-5 6 22-16,15-1-11 15,-1-1 22-15,3-5-8 16,-2 2-16-16,4-1-24 16,-9-9-60-16</inkml:trace>
  <inkml:trace contextRef="#ctx0" brushRef="#br0" timeOffset="46907.346">8636 8312 23 0,'0'0'3'15,"0"0"0"-15,0 0 21 16,0 0 22-16,0 0 7 16,0 0-13-16,0 0-24 15,0 0 13-15,19-15-6 16,-14 6-2-16,0 13-1 15,0-10-1-15,-2 1-11 16,-3 5 4-16,0 0-2 16,0 0-1-16,0 0 1 15,-1-4-2-15,-1-1-5 16,2 5 3-16,0 0-1 16,0 0-1-16,0 0-2 15,0 0 0-15,0 0 0 16,0 0 2-16,0 0-2 15,0 0 1-15,0 0 0 16,0 0-2-16,0 0 0 16,0 0-1-16,0 0 1 15,0 0-1-15,0 0 1 16,0 0-1 0,0 0 0-16,0 0 4 15,0 0 3-15,0 0-2 16,0 0-3-16,-4-1-1 15,3 1 0-15,-1 1 0 16,-5 4-1-16,6-10 0 16,1 2 0-16,0 2 0 15,0 1 0-15,0 0 0 16,0 0 0-16,0 0 0 16,0 0 0-16,0 0 0 15,0 0 1-15,0 0-1 16,0 0 0-16,0 0 0 15,0 0 0-15,0 0 0 16,0 0 0-16,0 0-1 16,0 0 1-16,0 0 0 15,0 0 0-15,0 0 0 16,0 71 0-16,1-8 2 16,6-31 1-16,-12 20 3 15,5-8 1-15,-2-14-3 16,-3-7-1-16,-2-18 5 15,11-1-1 1,-2-1 7-16,-2-1-6 0,0-2-6 16,0 0-2-1,0 0 0-15,0 0-15 16,0 0-51-16,-9-28-53 16</inkml:trace>
  <inkml:trace contextRef="#ctx0" brushRef="#br0" timeOffset="55924.585">8995 8245 15 0,'0'0'8'16,"0"0"-6"-16,0 0-1 16,0 0 7-16,0 0 13 15,56 1-9-15,-56-1 13 16,0 0-3-16,0 0-2 15,0 0-2-15,-19-6-5 16,9 6-9-16,5-1 3 16,3-2-2-16,-1 3-2 15,0 1-1-15,3-1 1 16,0 0 2-16,0 0 3 16,0 0 17-16,0 0-1 15,0 0-1-15,0 58 0 16,-2-24-12-16,10 39 10 15,-8-6-8-15,0-11-5 16,5-10-5 0,0-12-1-16,1-22-2 15,-5 3 1-15,-4-4-1 16,5-10-2-16,-2 4-28 16,0-5-32-16,0 0 21 15,0 0-52-15</inkml:trace>
  <inkml:trace contextRef="#ctx0" brushRef="#br0" timeOffset="56484.171">9166 8288 23 0,'-2'-5'4'0,"2"5"-4"16,0 0 25-16,0 0 12 15,0 0-20-15,0 0 13 16,0 0-7-16,0 0-5 16,0 0 1-1,0 0-1-15,0 0-11 16,0 0 6-16,-6 18 2 15,-1 25 3-15,7-3-6 16,1 2-3-16,10-22-3 16,-11 17 3-16,5-2-6 15,1-5-2-15,5-1-1 16,0-15 0-16,-5-10 1 16,11 1-1-16,-4-7 1 15,-1-7-1-15,7-15 0 16,3 4 0-16,-14 6 0 15,6-9 9-15,1-7-1 16,-10-10-3-16,0 4 2 16,5 16-3-16,-6-12 5 15,-18 3 1-15,-3 6-8 16,-2 0-2-16,-8 19 2 16,12 4-1-16,-10 6 0 15,-6 12-1-15,7 5 0 16,4 7 0-16,10-2-5 15,-7 27-32-15,4 1-32 16,7 4-46-16</inkml:trace>
  <inkml:trace contextRef="#ctx0" brushRef="#br0" timeOffset="59354.829">10433 12002 16 0,'-4'-2'4'0,"1"2"-2"16,-1 0-2-16,4 0 0 16,0 0 0-16,0 0 0 15,0 0 9-15,0 0 5 16,-11 0-3-16,-8 3-3 15,14-4-6-15,2 2-1 16,3-1-1-16,0 0 2 16,0 0 4-16,0 0 3 15,0 0-5-15,52-9 3 16,-20 9 2-16,0-3 1 16,-8 6-3-1,-7-6-4-15,-12 3 2 16,-5 0 15-16,0 0-5 15,0 0-11-15,0 0-2 16,0 0 1-16,0 0 2 16,-69 17 5-16,18-5-1 15,10 0 3-15,6-1 2 16,11-10 6-16,21-1-10 16,-9-1 4-16,10-1-7 15,2 2-6-15,0 0 2 16,0 0-2-16,0 0-1 15,36-12 0-15,16-5-14 16,-15 11-46-16</inkml:trace>
  <inkml:trace contextRef="#ctx0" brushRef="#br0" timeOffset="60088.052">8766 12043 22 0,'-1'-3'5'15,"-6"-2"16"-15,2 5 11 0,-5-1-1 16,10 1 12 0,0 0-15-16,0 0-11 15,0 0-11-15,10-19 1 16,8-5 0-16,4 4-4 16,6 6-1-16,-6 4-1 15,-7 4-2-15,19-1 1 16,-4 7 0-16,-10 7 1 15,4 0 0-15,-7 2 3 16,-5 7 9-16,-2 6 2 16,0 9 4-16,-3 4-4 15,10 8 0-15,-19-19-10 16,14 34 1-16,-2 6-3 16,-5 3-3-16,2-11-12 15,0-16-27-15,1-28 12 16,-4 2-39-16,-1-13-37 15</inkml:trace>
  <inkml:trace contextRef="#ctx0" brushRef="#br0" timeOffset="60320.568">8890 12379 30 0,'-3'3'18'0,"-6"4"33"0,2-3 1 16,-3 7 0-16,0 0-3 15,7-13-7 1,3 2-25-16,0 0 8 16,0 0-3-16,0 0-1 15,0 0-11-15,62-61-6 16,-33 32-4-16,22-11 0 16,-10 15-1-16,-9 12-28 15,-10 6-29-15,-21 8 23 16,18-1-53-16</inkml:trace>
  <inkml:trace contextRef="#ctx0" brushRef="#br0" timeOffset="60755.901">9249 12037 30 0,'0'0'49'15,"0"0"-1"-15,0 0-5 16,0 0-21-16,0 0 19 16,0 0-10-16,0 0-9 15,8 54-7-15,6-14-8 16,-4-19-3 0,16 28 2-16,-1 0-1 15,2-13-2-15,4-14-2 16,-11-19-1-16,9 0 1 15,-2-17 0-15,2-10-1 16,-4-20 0-16,-3-5 0 16,-15 23 0-16,1-24 0 15,-11 4 1-15,-16 6-1 16,-15 8 4-16,-5 16 6 16,16 11-3-16,-23 8 8 15,-7 5-2-15,16 5-6 16,-2 13-4-16,7 12-3 15,20-18 1-15,7 18-2 16,0 17-9-16,12 11-40 16,11 2-39-16,-18-33 25 15</inkml:trace>
  <inkml:trace contextRef="#ctx0" brushRef="#br1" timeOffset="67511.337">3114 7544 18 0,'-7'-5'1'0,"7"-12"2"15,-7-2 0 1,-1-1-2-16,1 3-3 16,-8 2 14-16,1 1 3 15,14 8-7-15,-5-3 7 16,2-5-5-16,-4 3 3 16,4-2 0-16,-1 5 0 15,4 7-6-15,0-5 9 16,0 4-3-16,-3 0-4 15,3 2-4-15,0 0-3 16,0 0 0-16,0 0 0 16,0 0 0-16,0 0 6 15,0 0 8-15,0 0 3 16,0 0-8-16,29 48 12 16,-4 5 3-16,2 7-5 15,-6 19-7-15,1 0-1 16,-10-38-9-16,13 31 2 15,-3-10-4-15,-7-14-2 16,-1-18-5-16,-13-18-10 16,10 3-46-1,-15-12-50-15</inkml:trace>
  <inkml:trace contextRef="#ctx0" brushRef="#br1" timeOffset="68044.36">3016 7449 27 0,'-10'-3'2'15,"1"-4"31"-15,9-2 9 16,-3-2-3-16,3 5-21 16,3-13 4-16,7 1-10 15,11 3-7-15,-1 4-4 16,-1 5 1-16,-8 6-1 15,15 5 1-15,3 8 4 16,-2 7 7-16,-5 3 3 16,-12 8 4-16,-5-13-11 15,5 22 7-15,-13 11-3 16,-1 3-4-16,-4 8-2 16,-7-33-4-16,5 24 3 15,-1-16 1-15,3-16 1 16,-2-8-4-1,-2-13-3-15,12 0-1 16,0 0-1-16,0 0-3 16,0 0-3-16,-3-34 1 15,3-25 2-15,3 33 3 16,4-6 0-16,5 6 1 16,6 17 0-16,1 33 0 15,-9-15 0-15,12 16 1 16,5 3 6-16,-2 9 2 15,-3-2-1-15,-6-4 1 16,-10-18-6-16,8 12 1 16,-2-9-3-16,3-6 0 15,-12-3-4-15,4-13-24 16,-3 3-1-16,1-12-55 16,5 1-43-16</inkml:trace>
  <inkml:trace contextRef="#ctx0" brushRef="#br1" timeOffset="68562.816">3390 7344 24 0,'-3'-4'7'0,"6"-1"36"0,-3 5 5 15,0 0-26 1,0 0 20-16,0 0-9 15,0 0-12-15,0 0 3 16,31 44-2-16,-16-21-13 16,17 26 7-16,-7 4-3 15,-6 13-2-15,3 13-1 16,-14-17-3-16,-8-30-4 16,4 16 2-16,-8-13 0 15,8-17 5-15,-13-16-1 16,9-2-8-16,0 0 0 15,0 0-3-15,-13-34-4 16,-18-36-3-16,9-3 1 16,19 35 2-16,-7-31-2 15,1 14 3-15,13 3 2 16,4 10 3-16,-1 11 0 16,-4 19-1-16,13-6 1 15,-1 12 0-15,3 6 0 16,8 4 2-16,-8 11 9 15,-2-2-3-15,23 10 7 16,-9 10-1-16,-1 14-5 16,1-9-5-16,11-18-3 15,-31 23 1 1,-3 9-8-16,0-13-38 16,-6-4-21-16,-4-29-21 15,-12 4 27-15</inkml:trace>
  <inkml:trace contextRef="#ctx0" brushRef="#br1" timeOffset="68762.854">3451 7722 50 0,'-8'-9'66'0,"-14"17"5"16,22-8-40-16,0 0 29 15,0 0-7-15,0 0-16 16,0 0-13-16,0 0-15 15,0 0 1-15,25-37-8 16,34-16-12-16,-11 19-37 16,-4-2-18-16,-26 22 27 15,16-6-53 1</inkml:trace>
  <inkml:trace contextRef="#ctx0" brushRef="#br1" timeOffset="69280.682">3837 7356 29 0,'0'0'14'16,"0"0"27"0,0 0-11-16,0 0 36 15,0 0-12-15,0 0-10 16,3 57-9-16,-9-12-10 16,6-20-14-16,0 16 3 15,-4-1-8-15,-1-5-4 16,2-23 3-16,3-5-1 15,0-5 0-15,-4-13-9 16,4 4-9-16,0 7 1 16,0 0 3-16,11-29 6 15,-6-18 0-15,5 21 0 16,-2 13 2-16,6 9 2 16,-6 7 0-16,-1 1 0 15,12 15 0-15,-1-4 0 16,1 5 0-16,-2-5 0 15,-17-10 0-15,12 1 0 16,-5-6 1-16,-7 0-1 16,0 0 1-16,8-17 0 15,-1 0 1-15,6-16 3 16,-9-2-1-16,-8 0-1 16,-6-1-2-1,-12 4 2-15,12 17-3 16,-20-9 2-16,-8 6-1 15,-6 8-1-15,-3 9 2 16,13 4-2-16,-3 8 0 16,8 5 0-16,7 4-6 15,3 11-30-15,4-12-22 16,17-8 24-16,5 6-53 16</inkml:trace>
  <inkml:trace contextRef="#ctx0" brushRef="#br1" timeOffset="69531.555">4044 7193 53 0,'0'0'53'0,"0"0"0"16,0 0-9-16,0 0-2 15,0 0-19-15,0 0 15 16,0 0-4-16,13 28-5 15,6 27-10-15,-4-10-10 16,-8-20-7-16,8 23 0 16,-5-2-13-16,0-5-30 15,-4-12-17 1,-6-6-12-16,13-21 21 16</inkml:trace>
  <inkml:trace contextRef="#ctx0" brushRef="#br1" timeOffset="69949.735">4194 7125 31 0,'4'-2'39'0,"-4"2"-16"16,0 0 36-16,0 0-4 16,0 0-10-16,13 34-6 15,-9 21-5-15,8-30-21 16,6 30 3-16,-8-1-6 15,-5-6-4-15,2-3-5 16,0-30 0-16,-14 11 0 16,11-17 3-16,-8-4-1 15,1 1-8-15,3-6-10 16,0 0 7-16,-7-38-7 16,7-33-2-16,-2 7 2 15,1 0 5-15,7 8 6 16,1 32 4-16,3-16-1 15,-1 16 2-15,3 14 3 16,5 21 8 0,-2 4 4-16,-5-1-9 15,9 20 5-15,-1 5-5 16,8 5-4-16,-8 2-2 16,-28-23-2-16,29 20-22 15,-9-7-18-15,-7-8-12 16,-6-15-18-16,-9-6-20 15</inkml:trace>
  <inkml:trace contextRef="#ctx0" brushRef="#br1" timeOffset="70113.701">4286 7397 27 0,'0'0'38'15,"0"0"7"-15,0 0-20 16,0 0 27-16,-19-7-8 16,-13-5-5-16,20 10-9 15,4-5-12-15,-6 2-12 16,14 5-1-16,0 0-4 15,51-31-25-15,-2 4-26 16,-5-3-21-16,-27 16 28 16</inkml:trace>
  <inkml:trace contextRef="#ctx0" brushRef="#br1" timeOffset="70397.126">4547 7001 23 0,'3'-10'10'0,"-3"10"26"16,0 0-12-16,0 0 33 16,0 0-7-16,0 0-14 15,0 0 1-15,0 0-4 16,7 35-17-16,-2 27 16 16,-2 1-2-16,-6-12-7 15,-2-8-5-15,3-22-11 16,0 13 4-16,2-11-1 15,9-9 2-15,-9-14 0 16,0 0-4-16,0 0-7 16,0 0 0-16,30-10-19 15,25-9-36-15,-11-4-38 16,-26 12 31-16</inkml:trace>
  <inkml:trace contextRef="#ctx0" brushRef="#br1" timeOffset="70964.711">5146 6643 51 0,'5'-9'34'0,"5"4"3"16,-6 4-5-16,-4 1 9 15,0 0-20-15,0 0 18 16,0 0-9-16,12 36-8 15,10 30-7-15,-19 21-5 16,0-43-7-16,6 47 0 16,-6-19-2-16,-3-22 0 15,0-22 7-15,4-19 0 16,-4 2 2-16,0-11-9 16,0 0-8-16,-9-78-2 15,2-15-3-15,7 49 8 16,0-39 0-1,7 15 2-15,8 10 1 16,1 9 2-16,6 16 2 16,-12 20 1-16,10-2 4 15,-1 15 3-15,3 11 1 16,-2 6-4-16,-20-17-5 16,12 29-3-16,10 30-1 15,-12 1-26-15,-1 11-28 16,-13-5-6-16,8-39 25 15,-13 14-67-15</inkml:trace>
  <inkml:trace contextRef="#ctx0" brushRef="#br1" timeOffset="71548.243">5261 6939 18 0,'-15'-15'15'16,"-2"11"34"-16,-3-3 12 16,10-4 0-16,-4-3-10 15,-5 14-7-15,19 0-25 16,0 0 1-16,0 0-15 15,0 0-4-15,27-30-1 16,7-2 0-16,15-23-5 16,2 5-14-16,-2 3 2 15,-3 12 4-15,-7-1 6 16,-19 24 5-16,2-1-1 16,-6 10 3-16,-5 12 2 15,0 9 9 1,-5 14-1-16,3-15-6 15,-6 27 2-15,4 2-3 16,-7 1-1-16,7 15-1 16,-2-20-2-16,-2-29 1 15,4 7-2-15,-7-17-8 16,0-3-8-16,0 0-1 16,-10-32 6-16,10-3 8 15,-15-30-3-15,-7 8 5 16,3 8 3-16,0 7 7 15,-3 8 1-15,22 23-6 16,-3-11 5-16,3 8-3 16,12 3 0-16,13 1-3 15,4 0 0-15,-14 9-1 16,22-2 0-16,-1 1 0 16,-5 10 1-16,-6 3 1 15,-25-2 1-15,19 12 6 16,-13 5 6-16,-9 4 1 15,-4 13 2-15,-3-15-3 16,-2-15-11-16,9 19 1 16,1-7-3-16,5-10-2 15,6-3-9-15,1-4-14 16,5-8 5 0,-6-6-33-16,13-20-18 15,7-2-13-15</inkml:trace>
  <inkml:trace contextRef="#ctx0" brushRef="#br1" timeOffset="71915.548">5945 6486 27 0,'9'-3'19'0,"1"2"20"15,-7 2-13-15,-3-1 31 16,0 0-12-16,5 31-10 16,6 25-5-16,-1-7-9 15,-7-25-16-15,9 23-1 16,-9 1-3-16,4-6-2 15,-2-25-9-15,-5-5-14 16,4-10 5-16,-4-2-20 16,0 0 7-16,-14-35 5 15,-8 0 9-15,-20-37 14 16,20 46 7-16,-36-21 31 16,6 12 6-16,4 9-15 15,11 9-7-15,12 8 7 16,25 6-7-16,-11 0 28 15,6-3 3-15,9 0-9 16,14-14-13 0,-2 9-20-16,21-19-2 15,10-2-4-15,-10-12-18 16,-3 15-52-16,2-14-42 16,-23 28 43-16</inkml:trace>
  <inkml:trace contextRef="#ctx0" brushRef="#br1" timeOffset="72059.674">6259 6536 217 0,'3'7'128'15,"0"-4"-34"-15,1-2-55 16,8 8 25-16,-12-9-36 16,0 0-21-16,0 0-39 15,-9 2-104-15,7-2 22 16</inkml:trace>
  <inkml:trace contextRef="#ctx0" brushRef="#br1" timeOffset="74210.701">12727 11837 15 0,'0'0'1'0,"0"0"0"16</inkml:trace>
  <inkml:trace contextRef="#ctx0" brushRef="#br1" timeOffset="74386.761">12742 11852 16 0,'0'0'2'16,"0"0"-1"-16,0 0 0 15,0 0-1-15,0 0-2 16</inkml:trace>
  <inkml:trace contextRef="#ctx0" brushRef="#br1" timeOffset="75302.923">12758 11884 22 0,'0'0'2'15,"0"0"0"-15,0 0 3 16,0 0-1-16,0 0 1 15,0 0 1-15,0 0-4 16,0 0 1-16,0 0-2 16,-4-12-1-16,-14-5 0 15,23 7 0-15,-22 2 1 16,17 8-1-16,0 0 1 16,0 0 0-16,0 0 1 15,10 9 1-15,2 8 6 16,-6-11-5-16,-7 8 4 15,2-5 2-15,3 3-2 16,-2-1-3-16,-2-11 0 16,0 0-4-16,0 0 0 15,0 0-1-15,-7-17 0 16,-7-9 0-16,11 6-1 16,-11 9 1-16,16 8 0 15,3 0 0-15,-5 3 0 16,0 0 0-1,12 5 1-15,0 4 0 0,-5-4-1 16,-2 7 0 0,0-8 0-16,-5 10 3 15,12-11 2-15,-24 5 1 16,8-7-4-16,-6 1-1 16,5 1-1-16,5-3 1 15,-13-5-1-15,4-11 0 16,9 16-1-16,0 0 1 15,0 0 0-15,-2-13-1 16,6 9 1-16,-4-4 0 16,10 5 1-16,-12 2 1 15,2 1 1-15,0 0 1 16,0 0 2-16,0 0 2 16,9 10 1-16,-1-2-5 15,1 7 3-15,-6-3 2 16,-10-7-4-16,7-5-4 15,0 0 0-15,0 0-1 16,0 0 0-16,-23-14 0 16,14 0-1-16,4 4 1 15,0-4 0-15,7 8 0 16,3-2 0-16,5 4 0 16,3 1 0-1,1-3 0-15,-14 6 1 16,0 0-1-16,0 0 0 15,0 0 2-15,17 29 4 16,-9-8 5-16,-19-3 4 16,11-10-8-16,-7 3 10 15,3-5-6-15,-1-5-6 16,5-1-4-16,-5-4-2 16,0 4-2-16,0 0-25 15,-3 0-38-15</inkml:trace>
  <inkml:trace contextRef="#ctx0" brushRef="#br1" timeOffset="76706.934">12725 11907 14 0,'0'0'3'16,"0"0"-2"-16,0 0-1 15,0 0 0-15,0 0 0 16,0 0 0-16,0 0 0 15,0 0-1-15</inkml:trace>
  <inkml:trace contextRef="#ctx0" brushRef="#br1" timeOffset="77722.167">12714 11907 14 0,'0'0'3'16,"0"0"3"-16,0 0-2 15,0 0 1-15,0 0-1 16,0 0-1-1,0 0 1-15,0 0 0 16,0 0-2-16,0 0 2 0,0 0 2 16,0 0-2-1,13-12 1-15,-10 4-2 16,-6-6-2-16,0 13 0 16,16-5 1-16,-8 3 4 15,-5 3 3-15,0 0-3 16,0 0-4-16,0 0-1 15,0 0 0-15,0 0-1 16,0 0 0-16,-1-18 0 16,2-5 0-16,4 12 0 15,-1-1 0-15,-8 1 3 16,4 5 4-16,4-6-3 16,-3 0-3-16,-12 4-1 15,12 5 0-15,4-2 0 16,-8 1 0-16,6-8 0 15,4-7 0-15,-5 12 0 16,-4 5 0-16,2-8 0 16,2-1 0-16,-7 3 1 15,12 1-1-15,-7-4 0 16,-7 8 0-16,10-9 0 16,-5 3 1-1,2-2-1-15,0 11 3 16,0 0 0-16,0 0-3 15,0 0 1-15,0 0-1 16,-1-17 0-16,-4-9 0 16,1 5 0-16,-2 16 0 15,14-10 0-15,-5 4 0 16,-3 4 0-16,-5 4 0 16,5 3 1-16,0 0-1 15,0 0 0-15,0 0 2 16,0 0-2-16,-1-26 0 15,4-31 1-15,-1 47-1 16,1 2 0-16,-5-4 0 16,7 0 0-16,-3-3 0 15,-4 2 0-15,-4 10 0 16,1 2 0-16,5-7 0 16,5 1 0-16,-2-1 0 15,-10 2 0-15,4-3 0 16,8 0 0-16,-8 4 0 15,8-4 0-15,0-5 0 16,-5 14 0-16,0 0 0 16,0 0 0-16,0 0 1 15,0 0-1-15,1-21 10 16,5 6 1 0,-6 5-5-16,-4 7-4 15,2-6 4-15,2 8-2 16,0 1 0-16,0 0-3 15,0 0-1-15,0 0 0 16,0 0 0-16,0 0 1 16,0 0 1-16,0 0 2 15,0 0 0-15,0 0 0 16,0 0-1-16,0 0 1 16,0 0-3-16,0 0-1 15,0 0 1-15,0 0-1 16,0 0 1-16,0 0-1 15,0 0 0-15,0 0-7 16,0 0-43-16</inkml:trace>
  <inkml:trace contextRef="#ctx0" brushRef="#br1" timeOffset="79572.993">14825 10241 31 0,'0'0'39'0,"0"0"3"0,0 0-6 16,0 0 2-16,0 0-10 16,0 0-22-1,0 0-1-15,0 0-13 16,0 0-48-16</inkml:trace>
  <inkml:trace contextRef="#ctx0" brushRef="#br1" timeOffset="81539.723">12729 11337 14 0,'0'0'4'0,"0"0"-4"15</inkml:trace>
  <inkml:trace contextRef="#ctx0" brushRef="#br1" timeOffset="85458.221">12717 11351 16 0,'0'0'1'16,"0"0"-1"-16,0 0 0 16,0 0 0-16,0 0 1 15,0 0-1-15,0 0 0 16,0 0 0-16,0 0 4 16,0 0 6-16,-7-11 0 15,7 11-5-15,0 0 3 16,0 0-1-16,0 0-1 15,0 0-2-15,0 0-2 16,0 0-1-16,0 0 2 16,0 0 6-16,0-27-1 15,10 10 1-15,-5 3-3 16,7 11-3-16,-12-6 0 16,0 3-1-16,-1-3 1 15,4 1 2-15,-6 1-1 16,-3-4 1-16,10 8-2 15,-8-3 2-15,4 0-2 16,4-1-1 0,-2 3-2-16,-2 4 1 15,0 0-1-15,0 0 1 16,0 0-2-16,0 0 1 16,6-11 0-16,-1-9 0 15,-1 11 0-15,-4-6 0 16,3 7 0-16,-3-4 0 15,2 3 0-15,-2-2 0 16,0 4 0-16,0-5 0 16,-2-1 1-16,6 7-1 15,-4-7 0-15,0 13-1 16,0 0 1-16,0 0 0 16,0 0 0-16,0 0 0 15,0 0 0-15,13-20 0 16,-4 9 0-16,-9-4 0 15,6 4 0-15,-2-1 0 16,-1-3 1-16,-3 1-2 16,-5 6 1-16,8-4 0 15,3-1 0-15,-1-3 0 16,-10 1 1-16,5 15-1 16,0 0-1-16,0 0 1 15,0 0 0 1,0 0 0-16,10-46 0 15,0 5 0-15,-17 15 0 16,10 13 0-16,8-7 0 16,-8 1 0-16,-3 0 0 15,0-7 0-15,-8 14 0 16,11 4 0-16,2-7 0 16,2 3 0-16,-6-2 0 15,3 0 0-15,-4 0 0 16,0 8 0-16,0-7 0 15,-7 0 1-15,2 0-2 16,8-3 1-16,4 6 0 16,-5 2 0-16,1-3 0 15,-1-4 0-15,-9 0 0 16,9 3 0-16,3 1 0 16,-3 3 0-16,-1-2 0 15,1-7 1-15,-2 0-1 16,0-15 0-16,-3 14 0 15,4 10 0-15,-1-10-1 16,7 4 1-16,-5-7 0 16,-2 21 0-1,0 0 0-15,0 0 0 0,0 0 0 16,-4-30 0 0,3-16 0-16,4 14 0 15,-6-5 0-15,-2 19 0 16,8-8 0-16,-5 2 0 15,1-10 0-15,-1 10 0 16,0-4 0-16,-10 5 0 16,12 10 0-16,2-10 0 15,-2-3 0-15,0 6 0 16,0 0 0-16,-8 1 0 16,8 6 0-16,1-6 0 15,1 2 0-15,3 5 0 16,-2 2 0-16,-4-6 0 15,2 11 0-15,1-6 0 16,-2-2 0-16,0-4 0 16,-2-3 0-16,4 5 0 15,-4 4 0-15,-1-7 0 16,3-3 0-16,0 4 0 16,0-1 0-16,2-2 0 15,-1 9 0-15,1-6 0 16,0-1 0-16,-2-3 0 15,5 4 0 1,-5-14 0-16,8 21 0 16,-8-19 0-16,5-3 0 15,-1 1 0-15,-2 5 0 16,1 1 0-16,2 9 0 16,-3-10 0-16,-1 2 0 15,3 1 0-15,-6-3 0 16,0 2 0-16,28 4 1 15,-31 9-1-15,1-8 1 16,1-6 9-16,0 7-2 16,1-3-6-16,-7-1-2 15,11 13 0-15,8-8 2 16,-11 2 1-16,1 1-2 16,5-4-1-16,-16 3 1 15,17 6-1-15,0-10 0 16,-1 1 0-16,1-2 1 15,-8-4-1-15,0 4-1 16,7 8 1-16,2-12 0 16,0-1 0-16,1 1 0 15,-1-4 0-15,-9 5 0 16,4 14 0-16,8-10 0 16,-1-1 0-1,-3 0 0-15,-2-14 0 16,-9 18 0-16,8 8 0 15,7-19 0-15,0 1 0 16,-1-2 0-16,-1-7 0 16,-11 5 0-16,5 16 0 15,11-13 0-15,-1 4 0 16,-2 4 0-16,0 1 0 16,-8-3 0-16,1 13 0 15,9-7 0-15,0 0 0 16,0-2 0-16,3-4 0 15,-11 1 0-15,4 11 0 16,6-10 0-16,-3 4 0 16,1-3 0-16,0 1 1 15,5 9-1-15,-10-13-1 16,1 3 1-16,3-4 0 16,0 3 1-16,-2-6-1 15,-6 16 0-15,9-11 0 16,-2 2-1-16,0-2 1 15,-3 2 0-15,5-5 0 16,-14 9 0-16,13-10 0 16,4 1 0-1,-2 2 0-15,-3 1 0 16,1-1 0-16,-16 11 0 16,15-3 0-16,-4 1 1 15,0-2-1-15,-1 0 0 16,6-3 0-16,-16 11 0 15,21-4 0-15,-1-7 0 16,-5-5 0-16,2 3 0 16,-2 3 0-16,-17 12 0 15,19-7 0-15,0 5 0 16,-2-2 0-16,-10 8 1 16,9-7 1-16,-9 7 4 15,0 0 2-15,0 0-6 16,15-9-1-16,3 0-1 15,3-4 2-15,-21 13 1 16,0 0-1-16,0 0-1 16,12-3-1-16,-12 3 1 15,25-6-1-15,-8 2 0 16,3 2 0-16,-6-2 8 16,3 5 0-16,1 2-6 15,-2-7-2-15,-16 4 0 16,0 0 0-16,0 0 1 15,0 0-1-15,22 0 1 16,6 0 1 0,-14 1-2-16,5 2 0 15,1-1 2-15,-10-4-2 16,5 5 3-16,-1-3 1 16,-6 2-3-16,4-1 0 15,0 1 0-15,2 1 0 16,-6-3-1-16,4 4 0 15,-12-4 0-15,0 0 0 16,0 0 1-16,15 6 2 16,4 7 0-16,-1-7-1 15,-11-5-2-15,8 7 1 16,1 0 3-16,-3 1-3 16,-1 9 0-16,-12-10 0 15,15 7-1-15,-1 0 0 16,-2 2 0-16,0 3 4 15,-1-4 2-15,-9-8-5 16,10 12 1-16,-2 1 0 16,-1 0 0-16,-1 7 1 15,2-8-3-15,0-10 0 16,-3 7 1 0,-2 3-1-16,2-3 3 0,0 4-2 15,3-3 1 1,-7-8-2-16,4 8 1 15,0 0 3-15,-2-1-1 16,-2-3-2-16,-3-7-1 16,12 10 1-16,-5-2-1 15,0-1 0-15,8 1 1 16,-8-1-1-16,-17-8 0 16,16 9 1-16,3-3 0 15,1 4 0-15,0-4 0 16,-8 2-1-16,8-10 0 15,-10 10 0-15,5-2 0 16,-2 0 0-16,3-1 0 16,-3 4 0-16,-1-10 0 15,3 4 1-15,0 6-1 16,-4-3 0-16,6 0 0 16,-17-4 0-16,22 9 1 15,-4-2-1-15,-2-3 0 16,-5 14 0-16,6-12 0 15,3-8 0-15,-6 12 0 16,-8 8 0-16,6-3 1 16,1 12-1-16,4-17 1 15,-2-8 0 1,-5 11 2-16,10 5 0 16,-8-6-2-16,0-4-1 15,-1-3 1-15,9 11 0 16,-3 3-1-16,0-2 1 15,0 1-1-15,-6-7 1 16,1-8-1-16,5 10 0 16,-5-4 1-16,-1 6 1 15,6-3 2-15,-5 3-1 16,-2-11-2-16,8 12-1 16,1-1 1-16,-6-3-1 15,4-6 0-15,-7-1 0 16,7-5 0-16,8 4 0 15,-7 0 0-15,11 5 0 16,-17-9 1-16,10-2-1 16,-6 6 0-16,3-1 0 15,1-2 0-15,-2-4 0 16,-4 8 0-16,4-8 0 16,1 5 0-16,-1 3 0 15,-4 2 0-15,-1 9 0 16,-15-18 0-16,31 14 0 15,-4 0 0 1,-5-2 0-16,-1 10 0 16,1-8 0-16,-2-13 0 15,2 8 0-15,4 2 0 16,-9 0 0-16,5 4 0 16,4-7 0-16,-9-6 0 15,2 11 0-15,1-3 0 16,2-1 0-16,-3-1 0 15,-2-8 0-15,4 10 0 16,-3 0 0-16,-1-3 0 16,0 12 1-16,-1-7-1 15,1-9 0-15,-2 13 0 16,-3-1 0-16,4 3 0 16,-1-4 0-16,-3 1 0 15,5-10 0-15,2 6 0 16,0 1 1-16,-4-3 0 15,4-2 1-15,-7-6-1 16,3 8 3-16,4-1-2 16,-4 1-1-16,4-2 1 15,0 5 0-15,-2-10-2 16,-3 8 1-16,3 1-1 16,-5 0 0-1,2-3 0-15,-9-11 0 16,14 12 0-16,-1-3 0 15,-1 3 0-15,-3 4 0 16,-2-1 0-16,5-9 0 16,-1 5 0-16,-3 7 0 15,-1-1 0-15,0 6 0 16,4-13 0-16,-3-6 0 16,3 14 0-16,-3 2 1 15,-2 1-1-15,1 1 5 16,1-12-3-16,6 12 2 15,-7-3 0-15,2-2-1 16,-4-9-3-16,2 4 1 16,5-7 0-16,-5 9-1 15,0-10 2-15,-1-2 3 16,1 2-1-16,-2 4-1 16,2-6-2-16,-2 7-1 15,0-6 0-15,2 5-3 16,0-11-40-16,0 0 1 15,0 0-90-15</inkml:trace>
  <inkml:trace contextRef="#ctx0" brushRef="#br1" timeOffset="87131.959">14898 10302 16 0,'0'0'1'15,"0"0"-1"-15,0 0 0 16,0 0 1-16,0 0 0 15,0 0-1-15,0 0 0 16,0 0-1-16,0 0 1 16,0 0 1-16,0 0 0 15,8-10-1-15</inkml:trace>
  <inkml:trace contextRef="#ctx0" brushRef="#br1" timeOffset="90169.639">14918 10260 26 0,'0'0'13'0,"0"0"10"16,0 0-16-16,0 0 0 15,0 0 4-15,0 0-2 16,0 0 2-16,9-16-3 16,8 10-6-16,-2-6-1 15,-8 3 5-15,1 3 3 16,-1 6-4-16,-4-5-3 16,11 2-2-16,-7-1 7 15,1 4-2-15,4-5 0 16,-2 8-3-16,2-6 4 15,2 3-4-15,-8-3 0 16,1 3 6-16,3-5 0 16,-5 10-5-16,7-7 4 15,2 1-6-15,-9 1 3 16,8-2 0-16,-4-1-4 16,6 3 1-16,-5-4 1 15,2 2 0-15,-5-1 2 16,5 5 3-16,0 2-5 15,-1-1-2-15,0-3 0 16,-10 3 2-16,18-3 5 16,-7 5-4-1,3-3-3-15,-2 1 0 16,4-10 0-16,-10 6 0 16,10-1 0-16,2-1 0 15,-4 0 0-15,0-4 1 16,-15 7 1-16,0 0 0 15,0 0-1-15,0 0 0 16,31-3 0-16,14-11-1 16,-12 9 0-16,-18 2 0 15,17-3 1-15,-7 0-1 16,3 0 0-16,-5-6 0 16,-13 7 0-16,14-4 0 15,1-3 0-15,1 0 0 16,-4 1 1-16,-2 2-1 15,-10 3 0-15,12-5 0 16,0 4 0-16,-3-4 0 16,-2 8 0-16,7-12 0 15,-7 7 0-15,3-9 0 16,2 3 0-16,0-5 0 16,0 13 0-16,2-16 0 15,-9 10 0-15,7-11 0 16,3 6 0-16,4 4 0 15,-3 2 1 1,-8 0 2-16,-3 8-1 16,16-1 7-16,-1-1-6 15,-1 1-2-15,2-2 3 16,-16 2-2-16,19 0 0 16,-2-2-1-16,-2 0-1 15,-3 10 0-15,1-11 2 16,-13 5-1-16,12-1 1 15,0 5-1-15,0 1 0 16,0 1 2-16,-3-4-2 16,-7 0 1-16,10 5 2 15,-3-1-2-15,-4-7 2 16,4 2-3-16,-4 2 0 16,-8 2 0-16,8 3 0 15,-1 2 0-15,-1-3 0 16,1-1 1-16,-14-1-2 15,17 3 3-15,-5 5-2 16,10-2 8-16,-3 17 9 16,3-18-11-16,-3-4-5 15,-6 15-1-15,13-6-1 16,1 7 0-16,0 11 0 16,-7-15 0-16,-16-11 0 15,15 12 0 1,1-4 0-16,2 6 0 15,-10-7 0-15,-5-8 0 16,12 12 0-16,-6-1 1 16,-1-3-1-16,-2 2-1 15,6 3 2-15,-9-11-1 16,3 10 0-16,2-3 0 16,-4 2 1-16,1-3-1 15,-11-3 0-15,13 5 0 16,-3 1 0-16,4-6 0 15,-5 7 0-15,0-10 0 16,-2-2 0-16,0 7 1 16,-2 4-1-16,4 2 5 15,5-5-2-15,-1 5 2 16,-3-10-4-16,7 9 0 16,1-4-1-16,-1 2 1 15,0-5-1-15,-15-5 0 16,17 5 0-16,-5 1 0 15,7-4 0-15,-2 1 0 16,-3 4 2-16,-6-3-1 16,8 4 0-16,4-8-1 15,-8 9 1 1,3-1 2-16,-1-8-2 16,8 2-1-16,-5-1 2 15,3 4 1-15,8-13-1 16,0 7-2-16,-16-3 0 15,14 6 1-15,-6-5 6 16,2 4-5-16,5-1 0 16,-16-2-1-16,16-2 2 15,3 5-1-15,1-4-1 16,-4 1 0-16,5 10-1 16,-23-5 0-16,18 4 3 15,0 4-2-15,6 2 1 16,-3-3-1-16,-28-5 0 15,25 9-1-15,4-4 0 16,3 12 0-16,-6-6 1 16,0-7-1-16,-15 0 0 15,18 6 1-15,-4 0-1 16,7-6 0-16,-2 0 0 16,-10-4 0-16,9 7 0 15,-2 0 0-15,6 8 0 16,-4-3 0-16,1-2 0 15,-20-13 0 1,22 9 0-16,0 3 0 16,-3-1 0-16,3-3 0 15,-29-8 0-15,25 12 0 16,-1-3 0-16,-3 1-1 16,2 0 1-16,-4-5 0 15,-14-6 0-15,13 8 0 16,0 1 0-16,-1 0 0 15,-8-4 0-15,1 0 0 16,2 3 0-16,4 1 0 16,1 0 0-16,2-4 0 15,-9-2 0-15,-3-2 0 16,20 6 0-16,0 1 0 16,-3 9 0-16,-3-15 0 15,-11 0 0-15,11 7 0 16,-6-3 0-16,-1-1 0 15,4 1 0-15,-2 1 0 16,-9-3 0-16,15 6 0 16,-3 2 0-16,0 9 0 15,-2-20 0-15,-7 0 0 16,2 5 0-16,2 1 0 16,-2-1 0-16,-2-2 0 15,-11-6 0 1,14 9 0-16,1 5 0 15,-4-11 1-15,-1 5-1 16,5 5-1-16,-11-14 2 16,4 6-1-16,2 2 0 15,-2 12 0-15,0-9-1 16,-12-7 1-16,5 8-1 16,7 1 2-16,6 2-1 15,-2-6 0-15,-1 4 0 16,-13-4 0-16,17 1 0 15,-2 2-1-15,0-4 2 16,-2-4-1-16,-5-1 0 16,4 9 1-16,-2-1-2 15,1 3 2-15,3 0-1 16,-1-9 0-16,-12-3 0 16,11 7 0-16,0-2 0 15,3-5-1-15,-2 6 1 16,-12-4 1-16,14 1-2 15,-5-1 2-15,-1 2-1 16,-1 0 0-16,-2-2 0 16,-2-5 0-16,6 2 0 15,-1 2 0-15,1 4-1 16,0-4 2 0,0-7-2-16,-5 2 0 15,3 3 2-15,7 2-2 16,-11-4 1-16,-1-1 0 15,0 0 0-15,3 5 0 16,1-7 0-16,1 8-1 16,-3-6 1-16,-7 0 0 15,7 0 1-15,0-1-2 16,1 4 0-16,-6-3 3 16,-7 0-3-16,0 0 1 15,0 0 0-15,0 0 1 16,0 0-1-16,32-9-1 15,-23 10 2-15,20-4-1 16,-9 6 0-16,-7-7 0 16,3-5 0-16,-16 9-5 15,0 0 2-15,12-8 0 16,3-6 3-16,5 7-1 16,-8-3 1-16,-10 6 0 15,15-5 0-15,-12 1 0 16,3-1 0-16,4 0 0 15,-15 0 0 1,11 4 0-16,6 1-1 16,-9-4 1-16,-5 8 0 15,0 0 1-15,5-3-2 16,12-5 2-16,-11 2-1 16,8 5 0-16,-6-30 0 15,-8 31 0-15,0 0 0 16,0 0 0-16,0 0-1 15,0 0 2-15,24 5-1 16,-5-1 0-16,-7-8-1 16,-6 4 1-16,-6 0 0 15,0 0 0-15,0 0 0 16,0 0 0-16,0 0 0 16,0 0 0-16,22-5 0 15,2 2 0-15,-12 3 0 16,10-1-9-16,-10-1 5 15,-5 7 2-15,5-1 2 16,1-2 0-16,-11 2 0 16,3-2 0-16,-3 1 0 15,-2-3 0-15,0 0 0 16,0 0 0-16,0 0-2 16,0 0-32-16,0 0-54 15</inkml:trace>
  <inkml:trace contextRef="#ctx0" brushRef="#br1" timeOffset="95638.72">14847 10322 18 0,'0'0'3'0,"0"0"1"16,0 0-5-16,0 0-2 16,0 0 3-16,10-5 1 15,-5-2 6-15,0 4-2 16,2 1 8-16,-2-1 1 15,-5 3 2-15,0 0-2 16,2-3 0 0,6 5-6-16,-6 1 11 15,2-6-4-15,-4 3-4 16,0 0-4-16,0 0-5 16,0 0-1-16,0 0 0 15,0 0-1-15,8-9 6 16,-3-7-3-16,2 3-1 15,-4 7-2-15,4-5 0 16,3-1 0-16,0-2 0 16,1-4 1-16,0 7 2 15,-2 6-2-15,1-7 4 16,-5-5 1-16,5 7-2 16,0 2-2-16,-1-4 0 15,1 6 0-15,-3-8 4 16,6 5-1-16,-1-5-3 15,2 5-2-15,4-11 1 16,1 11-1-16,-5-9 1 16,-1 1-1-1,1-1 1-15,-4 7 4 0,-3-9-1 16,-1 11-3-16,3-8 0 16,-1 13 0-1,4-8 0-15,-5-7 0 16,6 7-1-16,-9 9 0 15,11-7 2-15,-1 0 3 16,1-2-2-16,-2 5-3 16,33 4 1-16,-46-5 0 15,4-3-1-15,4 5 0 16,2 3 1-16,2-3 3 16,0 3-1-16,-2-3-1 15,2 3-1-15,1-5 1 16,1 13-1-16,-2-16 0 15,-2 5-1-15,2 0 0 16,-2 0 0-16,0 4 0 16,4-2 1-16,-4-1-1 15,-2 5 0-15,2-3 0 16,4-1 0-16,0 0 0 16,-1 1 0-16,-15 2 1 15,2 1-1-15,0 0 0 16,0 0 1-16,28-6-1 15,10-2 0-15,-31 5 0 16,24 0 0-16,-8 0 0 16,-1-2 0-16,-1 2 0 15,-3 0 0-15,-14 2 0 16,16-1 0 0,-5 1 0-16,1 1 0 15,-1 6 0-15,-2-12 0 16,1 4 0-16,-6-1 0 15,4 2 0-15,0 2 0 16,-2-1 0-16,2-1 0 16,0-1 0-16,-5 4 0 15,5-1 0-15,5-1 0 16,1-4 4-16,2 1 11 16,-9 3-12-16,11-2 0 15,-7-1-2-15,0 5-1 16,2-1 0-16,-17-1 0 15,0 0 1-15,0 0-2 16,10 6 1-16,12 5 0 16,-3-7 0-16,-2-2 0 15,-2 1 1-15,0-3 0 16,-1 2 6-16,6 7-2 16,-3-11-2-16,-5 2-3 15,1 3 0-15,-4-1 0 16,-2 1 1-16,6-5-1 15,-3 7 0-15,-3-2 0 16,7 0 0 0,-1 0 0-16,3 0 0 15,-1 0 0-15,-12 0 0 16,6-3 0-16,6 8 0 16,0-7 0-16,-1 2 0 15,1 0 0-15,-8 0 0 16,10-3 0-16,0 2 0 15,-2 1 0-15,-2 2 0 16,1-4 0-16,-1 1 0 16,-1 4 0-16,2-3 1 15,3-2-1-15,-2 1 0 16,-3 2 0-16,-4-2 1 16,8 4-1-16,-3-1 0 15,2 2 0-15,2-4 1 16,-15-1-1-16,13 4 0 15,2 1 1-15,-3 1 0 16,3-3 0-16,-7 2-2 16,3-5 1-16,-1 4 0 15,3 1 1-15,-3-7 1 16,10 10 0-16,-10-1-1 16,-5-8 0-16,8 10-1 15,0-6 0 1,-1 8 0-16,-9-4 1 15,-8-7-1-15,18 7 0 16,-8 3 0-16,8 2 0 16,-7-5 0-16,4 6 0 15,2-10 0-15,-6 4 0 16,-6 2 0-16,6 2 0 16,-1-2 5-16,-10-8 2 15,10 2-6-15,9 5 1 16,-5-8-1-16,-3 4 0 15,1 2-1-15,6-2 0 16,-3-2 0-16,-1 5 1 16,3-4 0-16,1 6 1 15,1-5 1-15,-6-5-2 16,7 2 1-16,-2 3 0 16,-2-2 1-16,4-6-2 15,15 8-1-15,-32-6 0 16,0 0 0-16,0 0 1 15,0 0-2-15,26 15 2 16,-14-7-1-16,5 0 0 16,1 4 0-1,-1-5 0-15,0 6 0 16,0-7 0-16,-10-5 0 16,10 8 0-16,0-6-1 15,-4 3 1-15,4 5 1 16,-15-8-1-16,15 8 0 15,0-2 0-15,3 5 0 16,-3-2 0-16,2-6 0 16,-13-1 0-16,13 4 0 15,0-2 0-15,-1 1 0 16,-2 3 0-16,-11-8 0 16,18 1 0-16,-7 4 0 15,1-4 0-15,-6-5 0 16,0 13 0-16,7-9 0 15,-4 5 0-15,-4-1 0 16,8-2 0-16,-2-2 0 16,-15 0 0-16,13 5 0 15,1-4 0-15,0 7 0 16,-9 3 1-16,-1-14-1 16,0 3-1-16,1 3 1 15,3 0 0-15,6-2 0 16,2-2-1-16,-2 3 2 15,-15-5-1 1,0 0 0-16,0 0 0 16,14 10 0-16,3 4 0 15,-4-11 0-15,-1 3 0 16,5 2 0-16,0-2 0 16,-3-15 1-16,1 22-1 15,-2-8 0-15,-2 3 0 16,11 1 0-16,-7-3-1 15,0-2 1-15,-17-1 0 16,24 7 0-16,-5-3 1 16,4 2-2-16,-1 8 1 15,0-11 0-15,-6-4 0 16,4 4 0-16,10-5 0 16,-8 5 0-16,-1-3 0 15,-1 4 1-15,-6-6-1 16,10 7 0-16,-7-1-1 15,4 2 1-15,-2-1 1 16,-16-3-2-16,13 4 1 16,6-5 0-16,-3 6 0 15,0 8 1-15,4-8-1 16,-16-11 0-16,18 10-1 16,-9-6 2-16,-4 6-1 15,-1-9 0-15,-4 8 0 16,6-2 0-1,8 9 0-15,-9-10 0 16,2 13 0-16,-5-12 0 16,8 0 0-16,-6 0 0 15,1 2 0-15,0-3 0 16,7-1 0-16,-17-4 0 16,0 0 0-16,0 0 0 15,10 12 0-15,5 5 0 16,-1-2 0-16,3-12 0 15,0 5 0-15,-16 4 0 16,9 0 0-16,6-1 1 16,1-9-2-16,-12-4 2 15,13 11 8-15,1 0-3 16,-2-6-4-16,5 10-2 16,-9-10 0-16,6-2 0 15,1 1 0-15,2 1 0 16,-5 9 0-16,2-7 0 15,-4-5 0 1,7 7 0-16,0 1 0 0,-1-2 0 16,-1-2 0-16,-17 3 0 15,26 2 0 1,2-2 1-16,-6 2-1 16,2 4 0-16,-10-9-1 15,2-1 1-15,3 2 0 16,-5-1 0-16,5 6 0 15,3 0 0-15,-10-2 0 16,-3-4 0-16,-3-1 0 16,2 5 0-16,5 3 0 15,1-2 0-15,-7-6 1 16,8 3-2-16,-6-3 2 16,5 5-2-16,14-5 1 15,-11 0 0-15,-12 1 0 16,16 2 0-16,-9 2 0 15,7 0 0-15,-1-1 0 16,-4-5 0-16,-6 2 0 16,10 9 0-16,1-6 0 15,0-1 0-15,-2-1 1 16,-10-4-1-16,14 7-1 16,1-2 1-16,2-1 0 15,-3-2 1-15,-12-2-2 16,12 5 1-16,-2-4 0 15,1 4 1 1,5 6-1-16,-8-9 0 16,-5-1 0-16,9 8 0 15,-2-3 0-15,-2-3 0 16,9 2 0-16,-24-3 0 16,24 3 4-16,1 0 5 15,-8-1-6-15,12 7-1 16,-3-10-2-16,-9 2 0 15,1-1 0-15,-2 8 0 16,-3-8 1-16,6 2-1 16,-2-1 0-16,-12 8-1 15,9-2-1-15,-1-4 4 16,-2 15-1-16,4-16-1 16,-8 4 0-16,12 3-1 15,-2 5 2-15,0-4-2 16,1-11 1-16,-23-2 0 15,0 0 0-15,0 0-1 16,0 0 2-16,65 33-2 16,-15-8 2-16,-24-15-1 15,6 9-1-15,0-6 2 16,0 0 0 0,-1-39-3-16,-2 56 2 0,-7-19 1 15,15 10-1 1,-3-4 0-16,1-3-1 15,-2-4 0-15,-25-5 1 16,21 9-3-16,5-4-2 16,-9-2 3-16,11 1 1 15,-9-7 1-15,-10-1-1 16,1 2 2-16,11-1-1 16,-9 8 0-16,-6-7-3 15,1 0 2-15,2 1-1 16,-3-3 1-16,-3 4 1 15,5 1 0-15,-10-8 0 16,1 1 0-16,9 4-1 16,-3 1 2-16,4-2-1 15,-5-4-1-15,-4 7 1 16,8 1 0-16,-1 0 0 16,2 0 1-16,-7-3-1 15,7 0 0-15,-7 0 0 16,4-4 0-16,1 1-1 15,3 3 1-15,-1-5 0 16,-1 1 0-16,-3 2 0 16,6 1 0-16,1 1 0 15,-3 6 0 1,-2-7 0-16,36-1 0 16,-51-1 0-16,0 0 0 15,0 0 0-15,0 0 1 16,0 0 0-16,0 0 0 15,0 0 3-15,-17-5-1 16,4 1-2-16,-6-7 1 16,5 7-2-16,-23-1-23 15,-36 1-56-15,-40-1-59 16</inkml:trace>
  <inkml:trace contextRef="#ctx0" brushRef="#br1" timeOffset="97017.909">13308 7535 15 0,'0'0'5'15,"0"0"-4"-15,0 0-1 16,0 0 0-16,0 0 0 16,0 0 0-16,0 0 1 15,0 0 13-15,0 0-3 16,0 0 14-16,0 0 3 15,2 1-1-15,-2-1-2 16,0 0-4-16,0 0-14 16,0 0 0-16,0 0-6 15,-12 2-15-15,-12 4-27 16,4-5-20-16</inkml:trace>
  <inkml:trace contextRef="#ctx0" brushRef="#br1" timeOffset="97273.275">12791 7678 24 0,'-13'-5'3'0,"-9"4"15"16,5 10 23-16,-3-17 0 15,9 14-3 1,-2-15-15-16,13 9-14 15,0 0 6-15,0 0-3 16,0 0 0-16,-27-4-5 16,-14-7-5-16,28 8-2 15,-16 0-21-15,5 3-31 16,2-9-45-16</inkml:trace>
  <inkml:trace contextRef="#ctx0" brushRef="#br1" timeOffset="97450.291">12151 7756 32 0,'-11'-11'22'0,"4"11"-7"16,-12-6 11-16,-1-2-4 15,-7-4-6-15,8 11-12 16,-3-12-8-16,14 4-11 15</inkml:trace>
  <inkml:trace contextRef="#ctx0" brushRef="#br1" timeOffset="97594.406">11564 7643 23 0,'-12'-8'3'16,"-2"7"-9"-16</inkml:trace>
  <inkml:trace contextRef="#ctx0" brushRef="#br1" timeOffset="97745.946">11042 7778 19 0</inkml:trace>
  <inkml:trace contextRef="#ctx0" brushRef="#br1" timeOffset="97923.764">10404 7992 14 0,'-2'4'2'16,"-20"-5"3"-16,-5 1-5 15</inkml:trace>
  <inkml:trace contextRef="#ctx0" brushRef="#br1" timeOffset="98065.925">10118 7914 32 0,'0'0'4'16,"0"0"25"-16,0 0 11 16,0 0-9-16,0 0-10 15,-65 21-14-15,31-13-11 16,-6 1-50-16</inkml:trace>
  <inkml:trace contextRef="#ctx0" brushRef="#br1" timeOffset="98941.75">8592 7615 18 0,'0'0'5'15,"0"0"1"-15,0 0 1 16,0 0 22-16,0 0 9 16,0 0 2-16,0 0-23 15,0 0 8-15,0 0-10 16,0 0-10-16,0 0-5 15,51-38 1-15,-28 22-1 16,6-10-1-16,-2 1-6 16,-13 5-3-16,-6 10-1 15,-1-5 6-15,-5 8 4 16,-2 7 1-16,0 0 0 16,0 0 0-16,-4-4 0 15,-2 1 1-15,6 3 0 16,0 0 8-16,-4 9 7 15,-6 6 2 1,3 4 2-16,7 2 3 16,-1-10-14-16,1 16 11 15,3 3-9-15,0 9-3 16,3 2-3-16,0-8-3 16,6-15-2-16,-14 4 0 15,2-12-8-15,0-3-31 16,-3-7-37-16</inkml:trace>
  <inkml:trace contextRef="#ctx0" brushRef="#br1" timeOffset="99393.553">8780 7544 29 0,'0'0'17'0,"0"0"17"16,0 0 10-16,0 0-4 16,0 0-17-16,0 0-18 15,41-32-1-15,-9 3-3 16,-10 3-1-16,-4 6 0 16,-9 0 0-16,-7 10-1 15,6-3 0 1,-5 4 0-16,-3 2 1 15,2 2 0-15,-5 2 1 16,3 3 0-16,0 0-1 16,0 0 2-16,0 0 5 15,0 0 3-15,0 0-1 16,-4 12-5-16,-2 7 12 16,6 0-1-16,0 3 2 15,1-2-1-15,3 4-2 16,-1-9-7-16,4 11 4 15,0 5-3-15,-2-6-5 16,0-5-2-16,-5-6-1 16,6 4 0-16,-4-15-15 15,0 0-34-15,-6-3-34 16,4 0-29-16</inkml:trace>
  <inkml:trace contextRef="#ctx0" brushRef="#br1" timeOffset="99842.006">9068 7376 27 0,'0'0'17'15,"0"0"14"-15,0 0 14 16,0 0 2-16,0 0-30 15,-17 17 5-15,8-5-7 16,1 0-5-16,8-6-5 16,3-1-1-16,4-2-3 15,-2 3 5-15,5 0-2 16,-1 2 2-16,11-7 3 16,0 4-2-16,-6-2-1 15,5 3 7-15,3 0-4 16,-7 0 1-16,-3 2 1 15,-7 1 4-15,-2-1-10 16,7 5 9-16,-16 0 3 16,-3 19-6-16,-4-19-4 15,65-4-6-15,-93 5 4 16,13-8 1-16,2 6-3 16,14 4-2-16,-11-30-7 15,11 12-9 1,-10-10-32-16,10 3-18 15,-7 0-9-15,6-3-16 0</inkml:trace>
  <inkml:trace contextRef="#ctx0" brushRef="#br1" timeOffset="100106.007">9032 7414 23 0,'0'0'8'0,"0"0"-6"16,0 0 33-16,0 0 17 16,0 0-4-16,0 0-12 15,0 0-1-15,0 0-20 16,0 0 14-16,24-9-9 16,17-8-9-16,-4-2-6 15,-15 12-3-15,-7 4-2 16,9-1 0-16,-17 1-8 15,1 1-26-15,-3 2-16 16,-3-3-20-16,-2 3 20 16</inkml:trace>
  <inkml:trace contextRef="#ctx0" brushRef="#br1" timeOffset="100362.836">9269 7407 48 0,'4'-6'57'16,"-4"6"-24"-16,0 0 32 16,0 0-11-16,0 0-13 15,0 0-14-15,18-5-11 16,6-1-12-16,-2-2-1 15,-5 2-10-15,-7 0-30 16,2 1-25-16,-9 1-35 16,4 2 34-16</inkml:trace>
  <inkml:trace contextRef="#ctx0" brushRef="#br1" timeOffset="100825.331">9442 7433 50 0,'0'0'56'0,"0"0"1"16,0 0-30-16,0 0 19 15,0 0-8-15,0 0-12 16,20-13-16-16,13-10-7 15,-20 13-3-15,9-8 0 16,-3-1-4-16,-7-1-7 16,-6 2 1-16,-11 7 6 15,10 8 3-15,-3-3 0 16,-2 2 1-16,-2-1 0 16,-1 2 0-16,3 3 0 15,0 0-1-15,0 0 2 16,0 0 3-16,0 0 12 15,0 0 4-15,0 0-10 16,3 34 11-16,2-5-5 16,2-3-1-16,0-2-5 15,-2-6-5-15,2-12-3 16,-5 10-2-16,1-4 1 16,-1-3-11-16,1-5-30 15,-11 3-16-15,9-7 24 16,-1 1-47-16,0-1-29 15</inkml:trace>
  <inkml:trace contextRef="#ctx0" brushRef="#br1" timeOffset="101844.564">9771 7294 20 0,'3'-2'5'0,"0"1"-3"15,-3 1 10-15,0 0 20 16,0 0 3-16,0 0-17 16,0 0 14-16,0 0-10 15,0 0-7-15,0 0-7 16,0 0-3-16,0 0-3 15,9-15 2-15,4-5-1 16,-3 5-3-16,-1 7 1 16,1 2 0-16,-3 4-1 15,1 5 5-15,-3 8 5 16,-3-2-1-16,-2-9 1 16,0 0 0-16,0 0-6 15,-3 31 3 1,-6 1-2-16,-6 19-2 15,0-14-1-15,-4-13-1 16,14-16 0-16,-5 1 0 16,0-3 0-16,1-6-1 15,4-6 0-15,2 2 0 16,1-2-1-16,2 6 0 16,10-25-1-16,-1 13 2 15,-1-2 0-15,2 10-1 16,-6-1 1-16,3 4-1 15,-1 4 1-15,3 1 0 16,-1 5 0-16,1-3 0 16,3 4 0-16,-4-1 1 15,2 0-1-15,-3-3 0 16,-7-3 0-16,3-1 0 16,2-1-1-16,-5-1-3 15,0 0-7-15,16-8 1 16,-13-1 6-16,19-3 1 15,-2 0-1-15,-4 0 1 16,-13 3 2-16,2-7-1 16,-5 16 1-16,0 0 1 15,0 0 0 1,5-13 0-16,-3-4 0 16,5 2 1-16,-12 8 0 15,5 0 3-15,-4 4 0 16,4 3-2-16,0 0-1 15,0 0 0-15,0 0-1 16,0 0 7-16,0 0-1 16,0 0-4-16,0 0 5 15,0 23 3-15,10-16-6 16,-8 10 2-16,3-2-3 16,2-1 4-16,0-5-3 15,3 0 0-15,-3-3-1 16,4 2 1-16,5-6 0 15,-4-6-2-15,11-3 0 16,-23 7-2-16,0 0 0 16,0 0 0-16,34-47 0 15,-12 12 1-15,-15 1 0 16,1 22-1-16,-23-6 1 16,2 4-1-16,-9 8 0 15,-6-14 0-15,3 38 0 16,13-7 0-16,-13 13 0 15,8 5-31-15,-2-1-54 16</inkml:trace>
  <inkml:trace contextRef="#ctx0" brushRef="#br1" timeOffset="109618.311">15001 10228 15 0,'7'3'2'16,"-10"3"1"-16,-4 6-2 15,3-1-1-15,3 1-1 16,-1-6 1-16,-6 0 0 15,8-3-1 1,-5 2 4-16,-1-2 7 16,3-2-2-16,-2 1-2 15,3-2-1-15,4 1-3 16,-9 4 4-16,6-4 4 16,-1 1 2-16,2 4 4 15,0-6 4-15,0 0-10 16,0 0 10-16,0 0-5 15,0 0-4-15,0 0-1 16,0 0 1-16,0 0 1 16,0 0-6-16,0 0 6 15,15-35 1-15,2 3-1 16,2 1-2-16,-18 15-6 16,23-18 5-16,-5-1 2 15,-1 6-2-15,1-1-1 16,3 2-1-16,-7 16-5 15,-6-14 2-15,8 9 0 16,-4-3-1-16,2 13 1 16,4-19 0-16,-11 9-2 15,8-9 2-15,1 5-1 16,0 7 1-16,-1-4 0 16,1 9-3-1,5-2 3-15,-1-1-1 16,-4-5-1-16,3 14-1 15,0-12 0-15,-6 7 0 16,8-8 1-16,0 2 0 16,0 3 1-16,-2-1-1 15,-10 6 0-15,4-3 1 16,10 1-1-16,-2-3 2 16,-4 8 2-16,4-6 0 15,-6 3-4-15,7-5 1 16,-8 8-2-16,9-1 1 15,-3-5-1-15,-18 6 0 16,19 4 4-16,0-2 1 16,-3 4-3-16,3 3-2 15,-4-9 1-15,-3 1 0 16,6-1 1-16,1 0-1 16,1 5 2-16,-2-8 2 15,-13 6-4-15,19 0 0 16,-6 1 0-16,4-1 0 15,-3 6 1-15,0-9 1 16,3 2-2 0,-8-2 1-16,0 3 0 0,5 3-1 15,4-3 0 1,-23-2-2-16,24 2 4 16,-1 2-2-16,-3-4-1 15,6 2 0-15,-12-1 0 16,-5-3-1-16,17 8 1 15,-7-6-1-15,0 7 0 16,0-2 0-16,8 1 0 16,-20-4 0-16,12 0 0 15,-1 3 0-15,2 3 1 16,-4-4-1-16,-5-1 0 16,9 4 0-16,-1 1 0 15,0 9 0-15,0-10 1 16,-5-5-1-16,4 6 0 15,-3 3 0-15,-6-4-1 16,-2-2 2-16,-8 0-1 16,20 1 0-16,-3 2 0 15,-8 1 0-15,5-6 0 16,1 11 0-16,-7-7 0 16,-2 1 1-16,7 8-1 15,2 5 0-15,-5-19 0 16,2 2 0-16,1 6 0 15,0 1 0-15,-8-3 0 16,13 3 0 0,-26-7 0-16,23 2 0 15,-1-1 0-15,0 11 0 16,-13-8-1-16,-5 3 2 16,14-6-1-16,4 11 1 15,-3 4-1-15,6-4-1 16,-7 3 1-16,-4-16 0 15,9 16 0-15,-4-9 0 16,1 8 0-16,1-10 0 16,-3 2 0-16,2 10 1 15,-1 2-1-15,-1-3-1 16,8 9 1-16,-8-16 0 16,-2-2 0-16,6 9 1 15,-1-3-2-15,2-1 1 16,1 6 0-16,-4-12 0 15,0 4 0-15,6 3 1 16,-2-4-1-16,-1-2 0 16,-12-4 0-16,7 6 0 15,9 3 0-15,-1-1-1 16,-5 4 1-16,6-9 0 16,-11 1 0-16,7 3 0 15,1-4 0 1,3 5 0-16,-1-1 0 15,-5-9 0-15,5 11 0 16,-3 0 0-16,0-6 0 16,7 2 0-16,-14-7 0 15,12 13-1-15,2-6-3 16,0-3 1-16,-1 8 1 16,3-8 0-16,-13-3 0 15,6 3-1-15,0 5 0 16,-4-3 2-16,3-1 0 15,1-2 1-15,-4-2-1 16,9 4 0-16,-4-1-2 16,-1 1 2-16,-9-1 1 15,5-6 0-15,11 3-1 16,-9 3 0-16,6 6 0 16,-2-9 1-16,-9 0 0 15,8 0 0-15,-5 5 0 16,5-1 0-16,-1 1 0 15,-9-5 0-15,12 5 0 16,-5 4-1-16,9-3 1 16,-6-7 0-1,2 7 0-15,-14-3 0 0,14 3 0 16,-1 2 0 0,-1-1 0-16,-3 1 0 15,-12-10 0-15,20 6 0 16,-6 5 0-16,-2-6 0 15,-3-2 0-15,-6 1-7 16,0 0-1-16,3-2-19 16,-11-3-28-16,0 1-39 15</inkml:trace>
  <inkml:trace contextRef="#ctx0" brushRef="#br2" timeOffset="118346.029">12857 16032 13 0,'0'0'4'16,"0"0"-4"-16</inkml:trace>
  <inkml:trace contextRef="#ctx0" brushRef="#br2" timeOffset="126002.097">12874 16052 15 0,'0'0'2'0,"0"0"-1"16,0 0 0-16,0 0-1 16,0 0 0-16,0 0 0 15,0 0 1-15,0 0 2 16,0 0 6-16,0 0 1 15,0 0-2-15,0 0 0 16,0 0 0-16,0 0-4 16,0 0 5-16,-8-18-2 15,3-6 4-15,0 8 0 16,-2 1-4 0,-1 4-1-16,6 2-3 15,0-4 7-15,4-4-3 16,1-3-2-16,-1-1 3 15,-14 5-1-15,12 9-5 16,5-11 3-16,-5 1 0 16,-2 2 1-16,1-5-4 15,-13 3-1-15,16 8-1 16,-5-5 0-16,3-7 0 16,-4-1 1-16,-6-3-1 15,0 3 0-15,12 12 0 16,-4-9 0-16,0-2 0 15,2 0-1-15,-3 1 1 16,1 1 1-16,0 7-1 16,-1-8 0-16,0 2 0 15,-2-3 0-15,8 0 0 16,-3-1 0-16,2 10 0 16,-7-11 0-16,1-3 1 15,-1 3-1 1,5 10 0-16,0-15 0 0,2 14 0 15,-4-7 0-15,0-11 0 16,7 11 0 0,-6-5 0-16,-3 6 0 15,4 9 0-15,-1-4 0 16,6 1 0-16,-5-2 0 16,-4-9 0-16,3 4 0 15,1 9 0-15,1-10 0 16,1 0 0-16,0-6 0 15,1 5 0-15,-1-1 0 16,-2 12 0-16,3-13 0 16,-3 1 0-16,2-7 0 15,-5 4 0-15,1-6 0 16,2 17 0-16,3-20 0 16,-1 1 0-16,-2 0 0 15,2-8 0-15,-2 8 0 16,5 15 0-16,-4-12 0 15,1 0 0-15,-2-5 0 16,0 15 0-16,0-12 0 16,9 17 0-16,-16-12 0 15,-3-6 0-15,3 2 0 16,3 7 0-16,3-14 0 16,6 20 0-1,-9-18 0-15,1 0 0 16,5-1 0-16,-6 4 0 15,4-4 0-15,5 20 0 16,-11-22 0-16,-1-2 0 16,2 0 0-16,5 2 0 15,0-9 0-15,8 27 0 16,-16-29 0-16,-1 6 0 16,4 4 0-16,0 4 0 15,2-1 0-15,-1 23 0 16,-4-16 0-16,8-2 0 15,-5-2 0-15,1-1 0 16,6-6 0-16,-9 20 0 16,4-28 0-16,1-3 0 15,4-7 0-15,-4 10 0 16,-1-1 0-16,5 11 0 16,-4 19 0-16,-1-22 0 15,-1 9 0-15,-1 3 0 16,3-5-1-16,-1-1 1 15,0 22 0-15,1-24 0 16,2 2 0-16,2-2 1 16,1-1-1-16,-1 23-1 15,-6-16 1-15,3 2 1 16,-1-3-1 0,-1 5 0-16,1-11 0 15,4-2 0-15,-1 23 0 16,1-24 0-16,-2-6 0 15,-2 10 0-15,6-7 0 16,-4 16 0-16,-2 19 0 16,4-14 0-16,-2-1 0 15,3 2 0-15,4-2 0 16,-9 6 0-16,7 10 0 16,-3-18 0-16,1 3 0 15,-4-1 0-15,7-2 0 16,-11 0 0-16,5 15 0 15,4-15 0-15,-3 2 0 16,3-1 0-16,-4 4 0 16,0-4 0-16,1 10 0 15,-1-9 0-15,2-4 0 16,-4 2 0-16,2-6 0 16,-6 0 0-16,6 21-1 15,6-15 1-15,-2-1 0 16,-3-7 0-16,5 2 1 15,-13 3-1 1,8 19 0-16,1-13 0 16,2-3 0-16,2 1 0 15,4-2 0-15,-10-7 0 16,4 20 0-16,1-13 0 16,0 1 0-16,2-1 0 15,-2-6 0-15,-7 3 0 16,9 15 0-16,1-19 0 15,-1 1 0-15,-2-6 1 16,-1-3 2-16,-18 3 0 16,11 23-2-16,10-22 0 15,-4-1-1-15,0 7 1 16,2-4-1-16,-6 8 1 16,4 16-1-16,2-14 0 15,2-3 0-15,3 0 0 16,-7-6 0-16,-4 4 1 15,8 18-1-15,-4-22 0 16,-1-1 1-16,1-5 1 16,4-14-1-16,-11-3 0 15,8 26-1-15,9-44 5 16,-4 9 0-16,-1-3-2 16,-3 9-2-1,-13 35 0-15,21-29-1 16,-2-1 1-16,-5-2-1 15,-2-3 0-15,-1-2 0 16,1 28 0-16,-6-41 0 16,5-1 0-16,-3 0 0 15,-1 11 0-15,1 0 0 16,5 39 0-16,-10-26 0 16,3 1 1-16,-5 1-1 15,0 4 1-15,6-14 2 16,1 31-1-16,-4-41 1 15,1-5-2-15,11-11 0 16,-4 3-1-16,-3 11 0 16,6 40 0-16,-7-31 1 15,2 3 1-15,0 1-1 16,-1 2 0-16,-1-14-1 16,0 36 0-16,-1-42 1 15,-1-1-1-15,4-10 1 16,-4 24-1-16,4-5 0 15,-1 41 0-15,4-28 1 16,-3 2 1-16,1-1 1 16,-4 1 0-16,-1-8-2 15,5 31-1 1,-6-32 0-16,1-1 0 16,2-4 0-16,2 16 0 15,1-13 0-15,1 37 0 16,1-23 0-16,2 5 0 15,-2 3 0-15,0 4 0 16,-10-1 0-16,10 22 1 16,0-26-1-16,-2-6 0 15,4-2 0-15,-4-13 0 16,-4 36 1-16,4-36-1 16,4-5 1-16,0 7-1 15,-1 10 0-15,3 7 0 16,-6 24 2-16,4-23 0 15,3 0 5-15,0-5-5 16,2-1-1-16,-2-15-1 16,-1 35 0-16,1-37 0 15,0-7 1-15,-1 4-1 16,-1-1 0-16,2 15 0 16,-5 33 0-16,7-28 0 15,2 3 0-15,-2-1 0 16,1-4 0-16,-6 0 1 15,-2 31-2 1,5-31 1-16,0-1 0 16,-3-2 0-16,2 1 0 15,-9 28 0-15,6-29 0 16,1 8 0-16,-2 4 0 16,4 13 0-16,-1-7 0 15,-11 23 0-15,11-19 0 16,-1 2 0-16,-2-1 0 15,0 0 0-15,0 0 1 16,2 16-1-16,-4-19 0 16,1-5 0-16,1 2 0 15,0-4 0-15,-2-9 0 16,2 27 0-16,6-25 0 16,-3 1 0-16,-1 12 0 15,-2 4 0-15,-7 24 0 16,6-13 0-16,-3 2 0 15,3 5 0 1,-3 1 0-16,-1-1 0 0,-6 9 0 16,9-9 0-16,0 5 0 15,-1 0 0-15,-2 15 0 16,0 0 0-16,0 0 0 16,0 0 0-16,0 0 0 15,-2-22 0 1,2 12 0-16,-1 7 1 15,7 0-1-15,-11 0 0 16,5 3 0-16,0 0 0 16,0 0 0-16,0 0 0 15,0 0 0-15,0 0 0 16,0 0 1-16,-3 12-1 16,3 8 0-16,2-4 0 15,-6-8 0-15,4 9 1 16,0 0-1-16,0-2 0 15,-1-2 1-15,1 6 3 16,0-12-2-16,1 13 3 16,-1-3-2-16,0 0-2 15,4-1-1-15,-13-6 1 16,13 20 1-16,-3-1-2 16,1 2 1-16,-2 2-1 15,2 1 4-15,-4-16-2 16,4 20 0-16,-1-1 0 15,-4 2 0-15,3 4 0 16,-3-7-2-16,6-17 0 16,-10 19 1-16,0-3-1 15,4-2 0 1,0-7 0-16,-6 6 0 16,9-16 0-16,-3 12 0 15,3 3 0-15,-4-4 0 16,6 2 1-16,-7-15-1 15,10 17 0-15,-5 1 0 16,0 4 0-16,2 10 0 16,-1 7 0-16,1-28 0 15,3 23 0-15,-5 1 0 16,2-5 0-16,-2 1 0 16,5-4 0-16,-17-18 0 15,22 16 0-15,-5-1 0 16,-3 0 0-16,0-1 0 15,-4-1 0-15,4-19 0 16,-2 18 0-16,0-4 0 16,-4 1 0-16,3 0 0 15,-4-14 0-15,5 37 1 16,-4 7-1-16,-1-4 0 16,3-7 0-16,1-3-1 15,6-25 2-15,-10 23-1 16,5-3 0-16,0-1 0 15,0-1-1 1,0-1 1-16,-2-20 0 16,4 18 0-16,-9 0 1 15,4-1-1-15,-1 4 0 16,-1-26 0-16,2 22 0 16,3 4-1-16,-2 3 1 15,2 3 0-15,0-1 1 16,-5-25-1-16,8 27 0 15,-4-1 0-15,2-1 0 16,-4 5 0-16,1-5 0 16,4-23 0-16,-16 27 0 15,8-7 0-15,2-5 0 16,1-8 0-16,3 1 0 16,-2-14 0-16,0 19 0 15,1 5 0-15,-8 1 0 16,4 0 0-16,4-13 0 15,-3 26 0 1,4 1 0-16,2 2 0 0,-7 6 0 16,-4-1 0-16,3-33 0 15,0 22 0-15,3-8 0 16,1-4 0-16,-3-3 0 16,-1 5 2-1,6-20-1-15,-11 23-1 16,3-5 1-16,5 0-1 15,3-4 0-15,-6 22 1 16,8-23 0-16,-5 37 1 16,-2-7-2-16,5-8 0 15,1-4 0-15,-2-26 0 16,1 34 1-16,1-3-1 16,-1-4 0-16,5 5 0 15,1-10 1-15,2-25-1 16,-1 31 0-16,0 21 0 15,3 13 0-15,2-6 0 16,1-3 0-16,-8-41 0 16,7 39 0-16,0-11 0 15,1-7 0-15,1-7 0 16,-2-26 0-16,1 24 0 16,6-3 0-16,3 18 0 15,-7 4 0-15,2-3 0 16,-3-30 0-16,-1 27 0 15,4 1 0-15,4-2 0 16,1-7 0-16,-7-7 0 16,-3-25 0-16,3 20 0 15,2-2 0 1,-5-3 0-16,-4 1 0 16,2-4 0-16,-1-17 0 15,-9 37 0-15,10-4 0 16,-3-2 0-16,-4-1 0 15,12-23 0-15,-10 24 1 16,2-3-1-16,-2-4 0 16,-1 4 0-16,-1-10 0 15,-3-17 0-15,0 16 0 16,2-1 0-16,-2-1 0 16,-4-1 0-16,6 2 0 15,-4-15-1-15,-3 20 2 16,7-1 1-16,0 10 2 15,-7-5 0-15,-12-15-4 16,20 29 2-16,-6 0 1 16,-9-1-1-16,12-4-2 15,-2 2 0-15,9-26 0 16,-16 21 0-16,6 2 1 16,-7 0-1-16,6-7 0 15,-6 9 0-15,19-24 0 16,-14 31 2-16,1 6 0 15,-1 9 0 1,0-2 0-16,-5 9-2 16,13-40 0-16,-9 39 1 15,0-2 0-15,3-3-1 16,5-8 1-16,-17-36-1 16,15 41 1-16,-2 6 1 15,10 1-2-15,-13 6 0 16,10-8 0-16,5-39 0 15,-16 36 1-15,9-4-1 16,-5-4 0-16,2-10 0 16,-6 0 0-16,7-32 1 15,4 35-1-15,-6 8 0 16,1-2 0-16,5-2 0 16,-14-31 0-16,18 28 0 15,-9 4 0-15,7-5 0 16,-9-3 0-16,9-7 0 15,-23-25 0-15,27 22 0 16,-5-4 0-16,3 3 0 16,-4 11 0-16,-7-2 0 15,1-25 0-15,4 34 0 16,2-1 0-16,-3 3 0 16,-1-9 1-16,10-26-1 15,-15 23-1-15,1 5 1 16,1-7 0-16,9-3 0 15,-4-1 1 1,-3-29-2-16,2 22 1 16,-9-3 0-16,12 3 1 15,4-2-1-15,-23-14 0 16,26 18 0-16,-5 8 0 16,-4 0 0-16,-1 6 0 15,-2-13 0-15,-20-16 0 16,26 15 0-16,6 1 0 15,-10-1 0-15,-2-9 0 16,5-2 0-16,-2-16 0 16,-6 12 0-16,5 2 0 15,-2 1 0-15,-7-5 0 16,-5-12 0-16,19 10-1 16,-4 4 2-16,1 3-1 15,2 0 0-15,-1-11 0 16,-5-7 0-16,-3 13 0 15,10-9 0-15,0 4 0 16,-7-1-1-16,5-9 1 16,-5-3 0-16,1 14 1 15,3 0-1 1,-6 5 0-16,2-12-1 16,-2-5 1-16,-4 9 0 15,9-3 0-15,-12-4 0 16,9 2 1-16,-6-5-1 15,6-7 0-15,-5 6 0 16,-2 9 0-16,0-1 0 16,0 0 0-16,2-5 0 15,10-9 0-15,-8 15 0 16,0-10 0-16,9 12 0 16,-2-8-1-16,2-9 1 15,-12 1 0-15,12 4 0 16,-14 0 1-16,8-8-2 15,0 0 1-15,0 0 0 16,0 0 0-16,0 0 0 16,2 26 0-16,13-1 0 15,-10 1 0-15,0-10 0 16,9 13 0-16,-11-10 0 16,4-9 1-16,-2-3-2 15,5-2 1-15,-12-2-1 16,6 0-1-1,-3-3 1-15,-1 0 1 16,0 0 0-16,0 0 0 16,0 0 0-16,0 0 0 15,17-14 0-15,19-19-1 16,-29 22 1-16,27-7 0 16,-9 2 1-16,-1 4-1 15,-1 5 0-15,-1-6 0 16,-10 7-1-16,5-3 1 15,5 0 0-15,-2 3 0 16,4-5 0-16,0 1 0 16,-7 5 0-16,17-1 1 15,-6 0 0-15,0 7-1 16,2-2 0-16,-20-2 0 16,31-2 0-16,-4 4 0 15,-1-1 0-15,-2 1 5 16,8-1-1-16,-40 4-3 15,45-7 1-15,11 5 1 16,-8-3 4-16,13-6-4 16,-44 4-2-16,47-2-1 15,-2-3 0 1,0 4 0-16,-8 3 1 0,-3-7-1 16,-23 5 0-16,16 1 1 15,1-3 1-15,-6 3-1 16,3 1-1-1,-30 6 0-15,28-2 0 16,-3 2 0-16,0 2 1 16,-4 6-1-16,-6-1 1 15,-12-5-1-15,20 3 0 16,1-4 0-16,2 1 0 16,3-2 0-16,-11 7 0 15,-12-5 0-15,22 1 0 16,2 2 0-16,0 8 0 15,-1-14 0-15,-21 1 0 16,20 3 0-16,0-3 0 16,-1-1 0-16,-4-4 1 15,-1 2-1-15,-19-1 0 16,20 4 0-16,-1 1 1 16,1 4 0-16,-3-5-1 15,-29-5 0-15,34 10 0 16,-4-5 0-16,8-3 8 15,4-1-4-15,2 2-2 16,-28 1-2-16,28-1 3 16,-5 2 0-16,0 0-1 15,5 3-2 1,-31-4 0-16,26-1 0 16,2 2 1-16,3 2-1 15,-6-2-1-15,-8-3 2 16,-13 3-1-16,17 0 4 15,-3 0-2-15,9 5-1 16,-2-8-1-16,-36 1 0 16,38 10 0-16,-9-6 0 15,-1-5 0-15,-2 4 0 16,-6-2 0-16,-16-2 0 16,11 1 1-16,-3 4-1 15,0 4 0-15,-11-9 0 16,-1 1 0-16,-5-1 0 15,-2 0 0-15,0 0 0 16,0 0 0-16,0 0-1 16,0 0 1-16,0 0 0 15,0 0 0-15,0 0 1 16,27 14-1-16,-12-9-1 16,2-1 1-16,2 5 5 15,6-7-3 1,4 4-1-16,1 3 0 0,-9-4-1 15,18-2 3 1,-1 4-1-16,5-4-2 16,1 2 0-16,-29-2 0 15,36 5 1-15,-5-4-1 16,6 5 1-16,-1 13-1 16,3-24 0-16,-27 5 1 15,32 3-1-15,2 0 0 16,2-7 0-16,-2 4 0 15,-24 0 0-15,24 5 0 16,-7-8 0-16,1 9 0 16,-6-8 1-16,-32 5-1 15,27 1-1-15,3 2 1 16,-5-3 1-16,4 3 2 16,2-8 2-16,-11 2-3 15,-2 1 0-15,4 8-1 16,14-6 0-16,-2-8-1 15,-29 8 0-15,37 2 0 16,0 1 1-16,2-7-1 16,2 7 0-16,-2-12 1 15,-27-2-2-15,30 2 2 16,-3-6-1-16,5 0 0 16,-5-3 1-1,-37 7-1-15,43 4 0 0,8-1 1 16,4-6-1-1,3 7 0-15,-3-10 0 16,-33 7 0-16,42-9 0 16,-3-5 0-16,-4 11 0 15,0-13 0-15,-38 14 1 16,29-7-2-16,1 6 1 16,5 4 0-16,3-2 1 15,-38 4-1-15,43-4 0 16,-3 2-1-16,-2 2 3 15,-6-2-2-15,-6-7-1 16,-37 9 1-16,29-7 0 16,-3-1-1-16,-4 8 2 15,11 2-1-15,-27 4 1 16,27-1-1-16,3 1 0 16,-6-10 0-16,1 10 0 15,-2-11 0-15,-24 3 0 16,29-3-1-16,-8 3 1 15,-6 10 0-15,-4-8 1 16,-13 4-1-16,13 1 0 16,-1-8 0-16,-6 7 0 15,1 4 0 1,-30-7 0-16,37 5 0 16,-5-4 0-16,2-1 0 15,-6-1 0-15,-6 1 0 16,-14 1 0-16,13 2 0 15,-5 1 0-15,1-3 0 16,-5 2-1-16,-16 0 2 16,14 0-1-16,0-4 0 15,0 2-1-15,-6-1 2 16,-4 3-1-16,-6-4 0 16,3 1 0-16,-8 4 0 15,-1-4 1-15,0 0 3 16,0 0-1-16,0 0 3 15,0 0-2-15,0 0 0 16,0 0 0-16,0 0 0 16,0 0-3-16,0 0 1 15,0 0 0-15,0 0-2 16,0 0 0-16,0 0 0 16,0 0 0-16,0 0 0 15,-10-4 1-15,4 4-1 16,6 0 0-16,0 0 1 15,0 0 0 1,0 0-1-16,0 0 1 16,0 0 1-16,0 0-1 15,0 0 3-15,-9 0-1 16,4-3-1-16,-2 7 0 16,2-7-1-16,-5 2 0 15,3 2 2-15,0-2 1 16,7 2-1-16,-8-4-2 15,5 3-1-15,1 5 0 16,2-5-1-16,0 0-44 16,0 0-51-16,0 0 35 15,0 0-93-15</inkml:trace>
  <inkml:trace contextRef="#ctx0" brushRef="#br2" timeOffset="129137.915">23492 15787 19 0,'-7'2'5'0,"-13"2"-5"15,-4 5 0 1,15-6 6-16,-16 11 15 15,5-2-3-15,-4 7 8 16,4 0-4-16,8 10-1 16,10-15-13-16,-13 15 4 15,1 2-4-15,21 7-2 16,2-6 1-16,13-8-3 16,-2-13-2-16,26 12 8 15,1-16-5-15,2-7-1 16,5-11-1-16,4-19-2 15,-26 15-1-15,4-14 0 16,-8-3 0-16,-6 0 0 16,-10 1 0-16,-10-1 0 15,-4 20 0-15,-6-9 0 16,-7-2 0-16,-2 5 0 16,-4 4 0-16,-4 3 0 15,20 8 0 1,-39 3 0-16,-5 3 0 0,-7 9 0 15,5 5 0-15,0 5 0 16,31-10 0-16,-29 15 2 16,10 4 2-1,12 1 6-15,8 19-4 16,12-15-1-16,11-17-2 16,1 19 2-16,15 1 1 15,21-7 2-15,8-5-1 16,10-15 2-16,-32-10-6 15,44-5 0-15,4-10-1 16,-18-5-1-16,-9-18-1 16,-24-6 0-16,-9 18 0 15,5-25 1-15,-8 5-1 16,-14 4 0-16,-11 7-3 16,43 21 1-16,-82-16-4 15,4 9 2-15,-4 5 3 16,-6 6 1-16,6 8 0 15,18 3-1-15,-17 11 0 16,4 4 1-16,6 10 0 16,12 14 0-16,14 3 0 15,10-21 0-15,7 25 2 16,15 1 3-16,15-6-1 16,12-1-1-16,12-16 2 15,-19-16-2-15,20 0 4 16,-2-14 0-1,-1-13-4-15,-15-11-2 16,-16-16-1-16,-7 17 0 16,-4-29 0-16,-11 1 0 15,-13 3-3-15,-3 6 0 16,7 28 2-16,-18-12 0 16,-1 9 0-16,-8 12 0 15,-13 18 1-15,-3 2 0 16,19 1-1-16,-17 19 1 15,7 22-1-15,13 14 1 16,15 6 0-16,20-9 0 16,7-34 0-16,12 20 0 15,16-13 0-15,15-13 0 16,-2-19 1-16,4-21-1 16,-29 1 0-16,15-24 0 15,-12-20 0-15,-10-18-1 16,-19-7 1-16,-30 16 1 15,20 40-1-15,-28-11 1 16,-25 20-1-16,-19 25 0 16,-18 31-2-16,48-6-17 15,-25 60-71-15</inkml:trace>
  <inkml:trace contextRef="#ctx0" brushRef="#br2" timeOffset="131790.785">12808 2551 23 0,'0'0'8'0,"0"0"23"16,0 0 14-16,0 0 0 15,0 0-7-15,0 0-23 16,0 0 10-16,0 0-3 16,0 0-5-16,0 0-11 15,0 0-5-15,0 0-1 16,0 0 0-16,29-32 0 15,19-7-1-15,-18-16-1 16,-8 82 0-16,-13-7 2 16,2 29 0-16,-12 6 0 15,-13 4 1-15,-6-6-1 16,-11-1 0-16,19-31 0 16,-11 21 1-16,-1-12 5 15,4-7 1-15,5-17 0 16,-11-4-5-16,26-4-2 15,-2-10-3-15,2 12-4 16,11-28 2 0,16-17 3-16,18 29 1 15,-28-17 2-15,7 12-1 16,1 15 0-16,6 6 1 16,1 13 5-16,-17-4-1 15,14 17 4-15,-7 6-2 16,-7 3 4-16,-10 10-1 15,-8-10 1-15,0-17-6 16,-21 20 1-16,-5-4-1 16,-3-15-3-16,7-5-2 15,6-3 1-15,14-11-2 16,-5-8-9-16,6-9-7 16,4 17 0-16,14-30-3 15,11-23 3-15,-3 30 10 16,16-23-1-16,-1 0 5 15,3 5 2-15,-4 9 1 16,-22 15 1-16,11-6 4 16,-11 13 0-1,-6 4 1-15,-5 9 10 0,-1 10-1 16,-2-13-8-16,0 0 2 16,10 29-2-16,7 17-2 15,2 4 0 1,3-24-2-16,-4-13-2 15,4 5 3-15,7-15-2 16,2-9 0-16,6-20-1 16,-5-11 0-16,-15 13 1 15,7-28 11-15,-11-4 1 16,-8 2-1-16,-15-2-9 16,-10 30-2-16,-7-17 2 15,-12 19 1-15,-7 7 2 16,-3 19-4-16,0 7 0 15,32-3-3-15,-25 18 2 16,3 8 1-16,7 10-1 16,10 0-1-16,6-19-1 15,16 24 0-15,19 2-18 16,3-15-13-16,15-5 6 16,14-29 0-16,-15-7 11 15,26-14-13-15,6-14 3 16,-5-14 11-1,-6-3 6-15,-8-2 5 0,-28 23 1 16,9-22-2-16,-10-1 3 16,-8 13 7-1,-12 17 10-15,-8-2 0 16,1 20-8-16,0 4 11 16,7 2-2-16,-18 42-1 15,-3 20-4-15,13-7-4 16,4-31-6-16,4 33-1 15,6 2 0-15,10-16-2 16,6-16 0-16,0-21 0 16,7-12-1-16,15-15-7 15,0-22 2-15,4-16 4 16,-8-17 2-16,-18 39 0 16,5-39 1-16,-16 0-1 15,-16 21 1-15,-19 11 0 16,-12 18-1-16,14 20 1 15,-20 1 2-15,-2 13 4 16,-3 10-3-16,9 23-1 16,13-15-1-16,3 30-2 15,10 8-1-15,5 11-34 16,14 3-26-16,1-13-15 16,11-33 25-16</inkml:trace>
  <inkml:trace contextRef="#ctx0" brushRef="#br2" timeOffset="134127.002">14144 2128 45 0,'-5'0'39'16,"5"0"-7"-16,0 0 18 15,0 0-23-15,0 0 16 16,-10 73-11-16,-2 12-5 16,4 8-9-16,-7 3-4 15,8-53-8-15,-5 33 7 16,4-20-1-16,2-15-6 16,0-12 5-16,2-21 0 15,1-5 4-15,3-5-12 16,0 2-2-16,10-32-9 15,5-38-4-15,4 35 7 16,6-35-7-16,2 5 1 16,-5 1 5-16,4 27 5 15,-9 1 0-15,-10 25 1 16,1 5 0-16,-1 16 0 16,1 21 5-1,-4 18 6-15,-4-49-4 16,0 79 5-16,-9-6-2 15,-3-3 0-15,-1-4-3 16,4-30-3-16,11-27 0 16,-5 8 18-16,-1-14-8 15,4-3-12-15,0 0-15 16,12-35 2-16,12-43-8 16,6 1 2-16,8-4 3 15,-10 5 1-15,-4 10 7 16,0 42 4-16,-6-2 1 15,-14 11 1-15,2 10 0 16,5 10 0-16,1 27 1 16,-9-12 1-16,2 4 10 15,-12 44 1-15,11 0-1 16,-9-9-7-16,-4-33-4 16,6 14 0-16,9-21 2 15,-4-5 5-15,0-8-5 16,-2-6-9-16,0 0-3 15,15-36-13-15,14-47 1 16,3 10-2-16,-8 6 4 16,-2 8 5-1,-14 36 11-15,11-8 0 16,-2 16 3-16,-7 15 0 16,-3 9 2-16,-7-9 1 15,0 0 11-15,10 70-2 16,-10 0 1-16,-9 0-5 15,1-10-2-15,11-34-4 16,-8 7 0-16,7-16 4 16,-2-11-2-16,0-6-12 15,0 0-14-15,19-39 9 16,13-39-9-16,-2 9 7 16,-1 4 5-16,-4 7 7 15,-8 26 2-15,-8 21 1 16,3 2 0-16,-2 3 0 15,-5 21 4-15,-2 10 10 16,-3-25 5-16,-1 36-9 16,-6 36 7-16,-2-2-2 15,-1-11-6-15,2-14-6 16,4-27-1-16,3 5 9 16,2-16-4-16,-1-7-9 15,0 0-16 1,32-73-6-16,-11 34 12 0,6-32-10 15,0 6 3-15,0 2 6 16,-8 19 8 0,-1 24 3-16,-11 14 1 15,2-1 2-15,-6 17 2 16,-3-10 10-16,2 34 1 16,-4 2 1-16,2-4-10 15,-3 32 4-15,-4-4-6 16,2-20-1-16,3-21 6 15,12-11-4-15,-10-5-2 16,0-3-19-16,0 0-18 16,44-79-3-16,-8 12 6 15,-29 33 15-15,25-25-20 16,-3 11-10-16,-4 6 5 16,-5 13 21-16,-1 6 17 15,-7 6 10-15,-2 13-1 16,2-2 9-16,-5-1 10 15,1 4 8-15,-5-4-2 16,11-2-14-16,-6-2-13 16,6-3 0-16,-11-9-3 15,2-6-1-15,0-10-2 16,6-7 0-16,-10 19 1 16,4-24 0-1,-1 3 2-15,-4 2 5 16,1 22 6-16,1 10-8 15,-2 11 1-15,0 3 14 16,0 0 7-16,2 70 1 16,-7 3 0-16,-2 6-2 15,0-36-13-15,-5 47 4 16,-10 20-7-16,2-8-4 16,5-20-1-16,11-20-1 15,-2-40 1-15,4 7 9 16,-1-25-8-16,3-4-10 15,3-41-14-15,-6-5 8 16,23-37-13-16,0 5 5 16,-3 8-4-16,0 16 2 15,-7-2 12-15,0 36 8 16,6-19 0-16,-3 11 2 16,1 8 0-16,-6 4 1 15,-4 3 3-15,-3 9-2 16,4-2 2-16,0 0-3 15,-3 3-1-15,-2 3 1 16,0 0-1 0,0 0-1-16,0 0 4 0,0 0 8 15,0 0 1-15,-7 45 3 16,4 3-2 0,0-23-9-16,1 23 1 15,7 1-3-15,0-10-1 16,4-2 0-16,-11-1 0 15,9-28 0-15,6 7-1 16,-4-12-15-16,6-23-18 16,15-19 6-16,-13 16 15 15,10-26-16-15,-6 2 4 16,1-3 0-16,-12 7 12 16,2 3 10-16,-9 27 9 15,4-4 3-15,-2 11 2 16,-5 6 9-16,0 0 1 15,0 0-2-15,19 36-9 16,-28 1 9-16,-3 33-1 16,0 2-8-16,7 1-7 15,9-14-2-15,4-36-1 16,9 15-1-16,3-21-1 16,-3-28-22-16,16-33-3 15,2-5 9 1,26 26 11-16,-56-33-11 0,2 0-1 15,-5-1 9 1,-14 15 7-16,-3 5 1 16,6 20 1-16,-13-3 6 15,-5 14 8-15,7 15 6 16,8 17-1-16,3 8 1 16,6-14-11-16,1 36 10 15,2 17-4-15,-3 34-1 16,-6 32-2-16,-4 2-4 15,6-67-6-15,-20 66 0 16,-2 8-1-16,0-13-1 16,2-22 0-16,9-52 7 15,11-41 4-15,-5-5 4 16,-3-33-8-16,-7-20-3 16,-5-8-3-16,17 12-1 15,-45-36 0-15,5 8 5 16,9 2 8-16,38 12-7 15,31-9 4-15,-11 30-6 16,42-33-1-16,31-8-11 16,10-8-47-16,3-16-52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eb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stiffness.</a:t>
            </a:r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Ultrasound measurement</a:t>
            </a:r>
            <a:br>
              <a:rPr lang="en-US"/>
            </a:br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1DCDDC-26ED-4B3E-8D90-937C345F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9256" r="3979" b="11617"/>
          <a:stretch/>
        </p:blipFill>
        <p:spPr>
          <a:xfrm>
            <a:off x="720000" y="2592592"/>
            <a:ext cx="2548032" cy="2281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162A17-7685-493F-9DE5-0F0D2A99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15" y="1361283"/>
            <a:ext cx="3470769" cy="24626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9EE916-AEF8-4839-8018-5BACDBB0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251" r="18588" b="5251"/>
          <a:stretch/>
        </p:blipFill>
        <p:spPr>
          <a:xfrm>
            <a:off x="4360615" y="3823900"/>
            <a:ext cx="3470769" cy="2954561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8BA126A1-2296-477D-8D1D-564AB9F29034}"/>
              </a:ext>
            </a:extLst>
          </p:cNvPr>
          <p:cNvGrpSpPr/>
          <p:nvPr/>
        </p:nvGrpSpPr>
        <p:grpSpPr>
          <a:xfrm>
            <a:off x="8758817" y="2770713"/>
            <a:ext cx="2346259" cy="2664666"/>
            <a:chOff x="584866" y="4185232"/>
            <a:chExt cx="2346259" cy="2664666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34708CFE-FF8A-4DDE-B75B-D14D77AAE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1"/>
            <a:stretch/>
          </p:blipFill>
          <p:spPr>
            <a:xfrm>
              <a:off x="584866" y="4341199"/>
              <a:ext cx="2309245" cy="2508699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51E8161-280E-4BB6-9001-2D4441AAB6D5}"/>
                </a:ext>
              </a:extLst>
            </p:cNvPr>
            <p:cNvSpPr txBox="1"/>
            <p:nvPr/>
          </p:nvSpPr>
          <p:spPr>
            <a:xfrm>
              <a:off x="674689" y="4192636"/>
              <a:ext cx="4882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age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C8EC88F-63F9-4D05-A029-CD04948A9211}"/>
                </a:ext>
              </a:extLst>
            </p:cNvPr>
            <p:cNvSpPr txBox="1"/>
            <p:nvPr/>
          </p:nvSpPr>
          <p:spPr>
            <a:xfrm>
              <a:off x="1475182" y="4185232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784FAA6-84D5-4E27-B706-0D87900FDEA0}"/>
                </a:ext>
              </a:extLst>
            </p:cNvPr>
            <p:cNvSpPr txBox="1"/>
            <p:nvPr/>
          </p:nvSpPr>
          <p:spPr>
            <a:xfrm>
              <a:off x="2106994" y="4186706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16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4ACCD9A-E841-4336-A9CF-104F68FE5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26" y="971805"/>
            <a:ext cx="4754514" cy="5166195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PWV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A8F2BBF-BE59-4CDE-8FB5-9994F44A3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3"/>
          <a:stretch/>
        </p:blipFill>
        <p:spPr>
          <a:xfrm>
            <a:off x="1718422" y="1261576"/>
            <a:ext cx="3966385" cy="502958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83C2254-A317-4051-AE2F-F331107529CC}"/>
              </a:ext>
            </a:extLst>
          </p:cNvPr>
          <p:cNvSpPr/>
          <p:nvPr/>
        </p:nvSpPr>
        <p:spPr>
          <a:xfrm>
            <a:off x="2439439" y="6140074"/>
            <a:ext cx="8267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 highly compliant aorta has a relatively low PWV (&lt; 6 m/s)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3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 measurement</a:t>
            </a:r>
            <a:r>
              <a:rPr lang="cs-CZ" dirty="0"/>
              <a:t> (</a:t>
            </a:r>
            <a:r>
              <a:rPr lang="el-GR" dirty="0"/>
              <a:t>β – </a:t>
            </a:r>
            <a:r>
              <a:rPr lang="cs-CZ" dirty="0"/>
              <a:t>index). 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59E2AF7-809F-45C1-8213-D312F8EC3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265555"/>
            <a:ext cx="5436797" cy="3894106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BAC7129E-0359-458F-A03B-B7CF3C78E671}"/>
              </a:ext>
            </a:extLst>
          </p:cNvPr>
          <p:cNvGrpSpPr/>
          <p:nvPr/>
        </p:nvGrpSpPr>
        <p:grpSpPr>
          <a:xfrm>
            <a:off x="1212389" y="1291767"/>
            <a:ext cx="8908527" cy="4688844"/>
            <a:chOff x="1212389" y="1291767"/>
            <a:chExt cx="8908527" cy="4688844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0ECF3C5C-8AA3-4E04-A0DF-3BE261219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50" t="19542"/>
            <a:stretch/>
          </p:blipFill>
          <p:spPr>
            <a:xfrm>
              <a:off x="7688314" y="3799895"/>
              <a:ext cx="2432602" cy="2180716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2BFA8CDB-538A-4CEB-B571-69646B664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" t="21453" r="54101"/>
            <a:stretch/>
          </p:blipFill>
          <p:spPr>
            <a:xfrm>
              <a:off x="7555306" y="1670965"/>
              <a:ext cx="2466392" cy="2128930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3C321E5-F868-4FC7-8B33-BE204D11B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5" r="35892" b="78535"/>
            <a:stretch/>
          </p:blipFill>
          <p:spPr>
            <a:xfrm>
              <a:off x="1212389" y="1291767"/>
              <a:ext cx="3568823" cy="962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6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3B22F2-7F79-4374-A6A5-513990BE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2" y="1651958"/>
            <a:ext cx="9144000" cy="35540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C1F802-CAD1-439E-902A-E758B80C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9" y="5115369"/>
            <a:ext cx="4791075" cy="1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28FB76-8D96-4DD4-82CA-0B6EC19C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8" y="1283534"/>
            <a:ext cx="6207924" cy="46559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8B31FAC-BEC4-4284-93B2-3AB626AFD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/>
        </p:blipFill>
        <p:spPr>
          <a:xfrm>
            <a:off x="6711595" y="1322125"/>
            <a:ext cx="4761605" cy="47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FC0A21-B459-4FF7-B319-3E040E0DA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60" y="1350918"/>
            <a:ext cx="7226680" cy="4822166"/>
          </a:xfrm>
          <a:prstGeom prst="rect">
            <a:avLst/>
          </a:prstGeom>
        </p:spPr>
      </p:pic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CE25D21A-2E98-42B5-8AD6-3E9119B46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019" y="1350918"/>
            <a:ext cx="3250392" cy="619062"/>
          </a:xfrm>
        </p:spPr>
        <p:txBody>
          <a:bodyPr/>
          <a:lstStyle/>
          <a:p>
            <a:pPr marL="72000" indent="0">
              <a:buNone/>
            </a:pPr>
            <a:r>
              <a:rPr lang="en-US" dirty="0">
                <a:solidFill>
                  <a:schemeClr val="bg1"/>
                </a:solidFill>
              </a:rPr>
              <a:t>Find a mistakes)))))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63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8E6A046D-9F5B-4109-A0AF-60BD564562FE}"/>
                  </a:ext>
                </a:extLst>
              </p14:cNvPr>
              <p14:cNvContentPartPr/>
              <p14:nvPr/>
            </p14:nvContentPartPr>
            <p14:xfrm>
              <a:off x="881640" y="622800"/>
              <a:ext cx="10055520" cy="567216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8E6A046D-9F5B-4109-A0AF-60BD564562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280" y="613440"/>
                <a:ext cx="10074240" cy="56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38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O</a:t>
            </a:r>
            <a:r>
              <a:rPr lang="en-US" dirty="0" err="1"/>
              <a:t>ral</a:t>
            </a:r>
            <a:r>
              <a:rPr lang="en-US" dirty="0"/>
              <a:t> exam </a:t>
            </a:r>
            <a:r>
              <a:rPr lang="cs-CZ" dirty="0"/>
              <a:t>q</a:t>
            </a:r>
            <a:r>
              <a:rPr lang="en-US" dirty="0" err="1"/>
              <a:t>uestions</a:t>
            </a:r>
            <a:endParaRPr lang="en-US" dirty="0"/>
          </a:p>
        </p:txBody>
      </p:sp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6278"/>
            <a:ext cx="10976264" cy="1035979"/>
          </a:xfrm>
        </p:spPr>
        <p:txBody>
          <a:bodyPr/>
          <a:lstStyle/>
          <a:p>
            <a:pPr lvl="0"/>
            <a:r>
              <a:rPr lang="en-GB" dirty="0"/>
              <a:t>Arterial elasticity – significance</a:t>
            </a:r>
            <a:endParaRPr lang="cs-CZ" dirty="0"/>
          </a:p>
          <a:p>
            <a:pPr lvl="0"/>
            <a:r>
              <a:rPr lang="en-GB" dirty="0"/>
              <a:t>Arterial pulse, pulse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F</a:t>
            </a:r>
            <a:r>
              <a:rPr lang="en-US" dirty="0"/>
              <a:t>actors of arterial stiffness</a:t>
            </a:r>
            <a:r>
              <a:rPr lang="cs-CZ" dirty="0"/>
              <a:t> </a:t>
            </a:r>
            <a:r>
              <a:rPr lang="en-US" dirty="0"/>
              <a:t>changes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FE766F1-E145-4922-80CC-ACC611C2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1567" b="1076"/>
          <a:stretch/>
        </p:blipFill>
        <p:spPr>
          <a:xfrm>
            <a:off x="62496" y="1363818"/>
            <a:ext cx="8289985" cy="4659073"/>
          </a:xfrm>
          <a:prstGeom prst="rect">
            <a:avLst/>
          </a:prstGeom>
        </p:spPr>
      </p:pic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874" y="2911010"/>
            <a:ext cx="3079630" cy="1035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Elastin degradation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Collagen</a:t>
            </a:r>
            <a:r>
              <a:rPr lang="cs-CZ" sz="2000" dirty="0"/>
              <a:t> </a:t>
            </a:r>
            <a:r>
              <a:rPr lang="en-US" sz="2000" dirty="0"/>
              <a:t>deposition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Endothelial d</a:t>
            </a:r>
            <a:r>
              <a:rPr lang="cs-CZ" sz="2000" dirty="0"/>
              <a:t>y</a:t>
            </a:r>
            <a:r>
              <a:rPr lang="en-US" sz="2000" dirty="0" err="1"/>
              <a:t>sfunction</a:t>
            </a:r>
            <a:endParaRPr lang="en-US" sz="20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0A974F0-4B87-4FC3-993C-2DB9658549D2}"/>
              </a:ext>
            </a:extLst>
          </p:cNvPr>
          <p:cNvSpPr txBox="1"/>
          <p:nvPr/>
        </p:nvSpPr>
        <p:spPr>
          <a:xfrm>
            <a:off x="8454725" y="2321003"/>
            <a:ext cx="6767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3800" dirty="0">
                <a:solidFill>
                  <a:srgbClr val="FF0000"/>
                </a:solidFill>
                <a:latin typeface="+mn-lt"/>
              </a:rPr>
              <a:t>!</a:t>
            </a:r>
            <a:endParaRPr lang="cs-CZ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2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/>
              <a:t>Complications of the higher arterial stiffness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F74FE7-2953-46E9-A1FA-D399EC6B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20" y="1597178"/>
            <a:ext cx="6075959" cy="43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Pulse wave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846E570-A85B-40EE-9486-2658CB8B51F9}"/>
              </a:ext>
            </a:extLst>
          </p:cNvPr>
          <p:cNvGrpSpPr/>
          <p:nvPr/>
        </p:nvGrpSpPr>
        <p:grpSpPr>
          <a:xfrm>
            <a:off x="1250830" y="2186593"/>
            <a:ext cx="4175185" cy="2848358"/>
            <a:chOff x="1250830" y="2186593"/>
            <a:chExt cx="4175185" cy="2848358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23149700-1157-4CA8-97AD-5412DC32EB4B}"/>
                </a:ext>
              </a:extLst>
            </p:cNvPr>
            <p:cNvSpPr/>
            <p:nvPr/>
          </p:nvSpPr>
          <p:spPr bwMode="auto">
            <a:xfrm>
              <a:off x="1250830" y="2186593"/>
              <a:ext cx="4175185" cy="2695957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185" h="2695957">
                  <a:moveTo>
                    <a:pt x="0" y="2678704"/>
                  </a:moveTo>
                  <a:cubicBezTo>
                    <a:pt x="51758" y="1639221"/>
                    <a:pt x="205043" y="92329"/>
                    <a:pt x="502654" y="3189"/>
                  </a:cubicBezTo>
                  <a:cubicBezTo>
                    <a:pt x="800265" y="-85951"/>
                    <a:pt x="1403617" y="1719513"/>
                    <a:pt x="1785668" y="2143866"/>
                  </a:cubicBezTo>
                  <a:cubicBezTo>
                    <a:pt x="2167719" y="2568219"/>
                    <a:pt x="2396706" y="2457293"/>
                    <a:pt x="2794959" y="2549308"/>
                  </a:cubicBezTo>
                  <a:cubicBezTo>
                    <a:pt x="3193212" y="2641323"/>
                    <a:pt x="3850257" y="2684455"/>
                    <a:pt x="4175185" y="2695957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0879E4AD-DA62-4FA0-B9CB-8EA15CDD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72" y="5378139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/>
              <a:t>Reflected</a:t>
            </a:r>
            <a:r>
              <a:rPr lang="cs-CZ" sz="1400" dirty="0"/>
              <a:t> </a:t>
            </a:r>
            <a:r>
              <a:rPr lang="en-US" sz="1400" dirty="0"/>
              <a:t>wave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567133" y="3337246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79236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Forward</a:t>
            </a:r>
            <a:r>
              <a:rPr lang="cs-CZ" sz="1400" kern="0" dirty="0"/>
              <a:t> </a:t>
            </a:r>
            <a:r>
              <a:rPr lang="en-US" sz="1400" kern="0" dirty="0"/>
              <a:t>systolic</a:t>
            </a:r>
            <a:r>
              <a:rPr lang="cs-CZ" sz="1400" kern="0" dirty="0"/>
              <a:t> </a:t>
            </a:r>
            <a:r>
              <a:rPr lang="en-US" sz="1400" kern="0" dirty="0"/>
              <a:t>wave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2686"/>
            <a:ext cx="4209690" cy="2711206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11206">
                <a:moveTo>
                  <a:pt x="0" y="2702580"/>
                </a:moveTo>
                <a:cubicBezTo>
                  <a:pt x="19410" y="1287848"/>
                  <a:pt x="242921" y="281930"/>
                  <a:pt x="472959" y="33202"/>
                </a:cubicBezTo>
                <a:cubicBezTo>
                  <a:pt x="702997" y="-215526"/>
                  <a:pt x="1037796" y="1008292"/>
                  <a:pt x="1380226" y="1210211"/>
                </a:cubicBezTo>
                <a:cubicBezTo>
                  <a:pt x="1722656" y="1412130"/>
                  <a:pt x="2055963" y="994549"/>
                  <a:pt x="2527540" y="1244715"/>
                </a:cubicBezTo>
                <a:cubicBezTo>
                  <a:pt x="2999117" y="1494881"/>
                  <a:pt x="3393775" y="1978679"/>
                  <a:pt x="4209690" y="271120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819F1F5E-1C27-45A3-B76D-A6D51EEB9D1A}"/>
              </a:ext>
            </a:extLst>
          </p:cNvPr>
          <p:cNvGrpSpPr/>
          <p:nvPr/>
        </p:nvGrpSpPr>
        <p:grpSpPr>
          <a:xfrm>
            <a:off x="5912550" y="1584450"/>
            <a:ext cx="6163253" cy="3606077"/>
            <a:chOff x="5912550" y="1584450"/>
            <a:chExt cx="6163253" cy="3606077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AD87E6DE-98AF-4BA7-80C5-D38868C179FB}"/>
                </a:ext>
              </a:extLst>
            </p:cNvPr>
            <p:cNvGrpSpPr/>
            <p:nvPr/>
          </p:nvGrpSpPr>
          <p:grpSpPr>
            <a:xfrm>
              <a:off x="5912550" y="1584450"/>
              <a:ext cx="6075596" cy="3606077"/>
              <a:chOff x="5912550" y="1584450"/>
              <a:chExt cx="6075596" cy="3606077"/>
            </a:xfrm>
          </p:grpSpPr>
          <p:cxnSp>
            <p:nvCxnSpPr>
              <p:cNvPr id="24" name="Přímá spojnice se šipkou 23">
                <a:extLst>
                  <a:ext uri="{FF2B5EF4-FFF2-40B4-BE49-F238E27FC236}">
                    <a16:creationId xmlns:a16="http://schemas.microsoft.com/office/drawing/2014/main" id="{F06FD395-B89A-4814-81EB-43E6290F3D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18618" y="4867903"/>
                <a:ext cx="51240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Přímá spojnice se šipkou 24">
                <a:extLst>
                  <a:ext uri="{FF2B5EF4-FFF2-40B4-BE49-F238E27FC236}">
                    <a16:creationId xmlns:a16="http://schemas.microsoft.com/office/drawing/2014/main" id="{30E468D8-B50E-452A-B80C-2295DCB5D0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818618" y="1676129"/>
                <a:ext cx="0" cy="31917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Volný tvar: obrazec 25">
                <a:extLst>
                  <a:ext uri="{FF2B5EF4-FFF2-40B4-BE49-F238E27FC236}">
                    <a16:creationId xmlns:a16="http://schemas.microsoft.com/office/drawing/2014/main" id="{5C705180-D887-4075-8E79-3468E6E89D81}"/>
                  </a:ext>
                </a:extLst>
              </p:cNvPr>
              <p:cNvSpPr/>
              <p:nvPr/>
            </p:nvSpPr>
            <p:spPr bwMode="auto">
              <a:xfrm>
                <a:off x="7004466" y="1887443"/>
                <a:ext cx="4209690" cy="2961800"/>
              </a:xfrm>
              <a:custGeom>
                <a:avLst/>
                <a:gdLst>
                  <a:gd name="connsiteX0" fmla="*/ 65662 w 4585903"/>
                  <a:gd name="connsiteY0" fmla="*/ 3127473 h 3136099"/>
                  <a:gd name="connsiteX1" fmla="*/ 238190 w 4585903"/>
                  <a:gd name="connsiteY1" fmla="*/ 30590 h 3136099"/>
                  <a:gd name="connsiteX2" fmla="*/ 2006605 w 4585903"/>
                  <a:gd name="connsiteY2" fmla="*/ 1522959 h 3136099"/>
                  <a:gd name="connsiteX3" fmla="*/ 2748477 w 4585903"/>
                  <a:gd name="connsiteY3" fmla="*/ 1177903 h 3136099"/>
                  <a:gd name="connsiteX4" fmla="*/ 4585903 w 4585903"/>
                  <a:gd name="connsiteY4" fmla="*/ 3136099 h 3136099"/>
                  <a:gd name="connsiteX0" fmla="*/ 11640 w 4531881"/>
                  <a:gd name="connsiteY0" fmla="*/ 2957684 h 2966310"/>
                  <a:gd name="connsiteX1" fmla="*/ 563730 w 4531881"/>
                  <a:gd name="connsiteY1" fmla="*/ 33329 h 2966310"/>
                  <a:gd name="connsiteX2" fmla="*/ 1952583 w 4531881"/>
                  <a:gd name="connsiteY2" fmla="*/ 1353170 h 2966310"/>
                  <a:gd name="connsiteX3" fmla="*/ 2694455 w 4531881"/>
                  <a:gd name="connsiteY3" fmla="*/ 1008114 h 2966310"/>
                  <a:gd name="connsiteX4" fmla="*/ 4531881 w 4531881"/>
                  <a:gd name="connsiteY4" fmla="*/ 2966310 h 2966310"/>
                  <a:gd name="connsiteX0" fmla="*/ 11271 w 4531512"/>
                  <a:gd name="connsiteY0" fmla="*/ 2946073 h 2954699"/>
                  <a:gd name="connsiteX1" fmla="*/ 563361 w 4531512"/>
                  <a:gd name="connsiteY1" fmla="*/ 21718 h 2954699"/>
                  <a:gd name="connsiteX2" fmla="*/ 1874576 w 4531512"/>
                  <a:gd name="connsiteY2" fmla="*/ 1583099 h 2954699"/>
                  <a:gd name="connsiteX3" fmla="*/ 2694086 w 4531512"/>
                  <a:gd name="connsiteY3" fmla="*/ 996503 h 2954699"/>
                  <a:gd name="connsiteX4" fmla="*/ 4531512 w 4531512"/>
                  <a:gd name="connsiteY4" fmla="*/ 2954699 h 2954699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220961"/>
                  <a:gd name="connsiteY0" fmla="*/ 2947146 h 2955772"/>
                  <a:gd name="connsiteX1" fmla="*/ 563361 w 4220961"/>
                  <a:gd name="connsiteY1" fmla="*/ 22791 h 2955772"/>
                  <a:gd name="connsiteX2" fmla="*/ 1874576 w 4220961"/>
                  <a:gd name="connsiteY2" fmla="*/ 1584172 h 2955772"/>
                  <a:gd name="connsiteX3" fmla="*/ 2780351 w 4220961"/>
                  <a:gd name="connsiteY3" fmla="*/ 1515161 h 2955772"/>
                  <a:gd name="connsiteX4" fmla="*/ 4220961 w 4220961"/>
                  <a:gd name="connsiteY4" fmla="*/ 2955772 h 2955772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388 w 4219078"/>
                  <a:gd name="connsiteY0" fmla="*/ 2953248 h 2961874"/>
                  <a:gd name="connsiteX1" fmla="*/ 561478 w 4219078"/>
                  <a:gd name="connsiteY1" fmla="*/ 28893 h 2961874"/>
                  <a:gd name="connsiteX2" fmla="*/ 1389614 w 4219078"/>
                  <a:gd name="connsiteY2" fmla="*/ 1460879 h 2961874"/>
                  <a:gd name="connsiteX3" fmla="*/ 2778468 w 4219078"/>
                  <a:gd name="connsiteY3" fmla="*/ 1521263 h 2961874"/>
                  <a:gd name="connsiteX4" fmla="*/ 4219078 w 4219078"/>
                  <a:gd name="connsiteY4" fmla="*/ 2961874 h 2961874"/>
                  <a:gd name="connsiteX0" fmla="*/ 9388 w 4219078"/>
                  <a:gd name="connsiteY0" fmla="*/ 2953174 h 2961800"/>
                  <a:gd name="connsiteX1" fmla="*/ 561478 w 4219078"/>
                  <a:gd name="connsiteY1" fmla="*/ 28819 h 2961800"/>
                  <a:gd name="connsiteX2" fmla="*/ 1389614 w 4219078"/>
                  <a:gd name="connsiteY2" fmla="*/ 1460805 h 2961800"/>
                  <a:gd name="connsiteX3" fmla="*/ 2536928 w 4219078"/>
                  <a:gd name="connsiteY3" fmla="*/ 1495309 h 2961800"/>
                  <a:gd name="connsiteX4" fmla="*/ 4219078 w 4219078"/>
                  <a:gd name="connsiteY4" fmla="*/ 2961800 h 2961800"/>
                  <a:gd name="connsiteX0" fmla="*/ 0 w 4209690"/>
                  <a:gd name="connsiteY0" fmla="*/ 2953174 h 2961800"/>
                  <a:gd name="connsiteX1" fmla="*/ 552090 w 4209690"/>
                  <a:gd name="connsiteY1" fmla="*/ 28819 h 2961800"/>
                  <a:gd name="connsiteX2" fmla="*/ 1380226 w 4209690"/>
                  <a:gd name="connsiteY2" fmla="*/ 1460805 h 2961800"/>
                  <a:gd name="connsiteX3" fmla="*/ 2527540 w 4209690"/>
                  <a:gd name="connsiteY3" fmla="*/ 1495309 h 2961800"/>
                  <a:gd name="connsiteX4" fmla="*/ 4209690 w 4209690"/>
                  <a:gd name="connsiteY4" fmla="*/ 2961800 h 296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9690" h="2961800">
                    <a:moveTo>
                      <a:pt x="0" y="2953174"/>
                    </a:moveTo>
                    <a:cubicBezTo>
                      <a:pt x="19410" y="1538442"/>
                      <a:pt x="322052" y="277547"/>
                      <a:pt x="552090" y="28819"/>
                    </a:cubicBezTo>
                    <a:cubicBezTo>
                      <a:pt x="782128" y="-219909"/>
                      <a:pt x="1050984" y="1216390"/>
                      <a:pt x="1380226" y="1460805"/>
                    </a:cubicBezTo>
                    <a:cubicBezTo>
                      <a:pt x="1709468" y="1705220"/>
                      <a:pt x="2055963" y="1245143"/>
                      <a:pt x="2527540" y="1495309"/>
                    </a:cubicBezTo>
                    <a:cubicBezTo>
                      <a:pt x="2999117" y="1745475"/>
                      <a:pt x="3393775" y="2229273"/>
                      <a:pt x="4209690" y="29618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Zástupný symbol pro obsah 4">
                <a:extLst>
                  <a:ext uri="{FF2B5EF4-FFF2-40B4-BE49-F238E27FC236}">
                    <a16:creationId xmlns:a16="http://schemas.microsoft.com/office/drawing/2014/main" id="{BA40F3BB-8DB1-4902-A390-96503BE2A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8921" y="4849243"/>
                <a:ext cx="429225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t </a:t>
                </a:r>
                <a:r>
                  <a:rPr lang="en-US" sz="1400" kern="0" dirty="0"/>
                  <a:t>[s]</a:t>
                </a:r>
              </a:p>
            </p:txBody>
          </p:sp>
          <p:sp>
            <p:nvSpPr>
              <p:cNvPr id="28" name="Zástupný symbol pro obsah 4">
                <a:extLst>
                  <a:ext uri="{FF2B5EF4-FFF2-40B4-BE49-F238E27FC236}">
                    <a16:creationId xmlns:a16="http://schemas.microsoft.com/office/drawing/2014/main" id="{69CF78CE-37F1-47EE-B866-06207FF15E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2550" y="1584450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en-US" sz="1400" kern="0" dirty="0"/>
                  <a:t>P[mmHg]</a:t>
                </a:r>
              </a:p>
            </p:txBody>
          </p:sp>
        </p:grp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E787162D-FEBB-4063-8EE0-314ACD0834C6}"/>
                </a:ext>
              </a:extLst>
            </p:cNvPr>
            <p:cNvCxnSpPr/>
            <p:nvPr/>
          </p:nvCxnSpPr>
          <p:spPr bwMode="auto">
            <a:xfrm>
              <a:off x="6823349" y="1858135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EF266980-E695-4100-A86F-50EE5C4734EB}"/>
                </a:ext>
              </a:extLst>
            </p:cNvPr>
            <p:cNvCxnSpPr/>
            <p:nvPr/>
          </p:nvCxnSpPr>
          <p:spPr bwMode="auto">
            <a:xfrm>
              <a:off x="6826285" y="3285412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Zástupný symbol pro obsah 4">
              <a:extLst>
                <a:ext uri="{FF2B5EF4-FFF2-40B4-BE49-F238E27FC236}">
                  <a16:creationId xmlns:a16="http://schemas.microsoft.com/office/drawing/2014/main" id="{BAFC28C2-32E9-4146-B60F-2040E2F53022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167612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SBP/P</a:t>
              </a:r>
              <a:r>
                <a:rPr lang="en-US" sz="1400" kern="0" baseline="-25000" dirty="0"/>
                <a:t>1</a:t>
              </a:r>
            </a:p>
          </p:txBody>
        </p: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A17106D8-3073-49E1-9F8D-B9DDDD6516D1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3114770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P</a:t>
              </a:r>
              <a:r>
                <a:rPr lang="en-US" sz="1400" kern="0" baseline="-25000" dirty="0"/>
                <a:t>2</a:t>
              </a:r>
            </a:p>
          </p:txBody>
        </p:sp>
        <p:sp>
          <p:nvSpPr>
            <p:cNvPr id="37" name="Zástupný symbol pro obsah 4">
              <a:extLst>
                <a:ext uri="{FF2B5EF4-FFF2-40B4-BE49-F238E27FC236}">
                  <a16:creationId xmlns:a16="http://schemas.microsoft.com/office/drawing/2014/main" id="{C877A318-4192-42AD-B577-01E21D077ED2}"/>
                </a:ext>
              </a:extLst>
            </p:cNvPr>
            <p:cNvSpPr txBox="1">
              <a:spLocks/>
            </p:cNvSpPr>
            <p:nvPr/>
          </p:nvSpPr>
          <p:spPr>
            <a:xfrm>
              <a:off x="11170599" y="462466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DBP</a:t>
              </a:r>
              <a:endParaRPr lang="en-US" sz="1400" kern="0" baseline="-25000" dirty="0"/>
            </a:p>
          </p:txBody>
        </p:sp>
      </p:grpSp>
      <p:sp>
        <p:nvSpPr>
          <p:cNvPr id="39" name="Zástupný symbol pro obsah 4">
            <a:extLst>
              <a:ext uri="{FF2B5EF4-FFF2-40B4-BE49-F238E27FC236}">
                <a16:creationId xmlns:a16="http://schemas.microsoft.com/office/drawing/2014/main" id="{E3D0330A-532D-4F4D-AE06-774975F6CA46}"/>
              </a:ext>
            </a:extLst>
          </p:cNvPr>
          <p:cNvSpPr txBox="1">
            <a:spLocks/>
          </p:cNvSpPr>
          <p:nvPr/>
        </p:nvSpPr>
        <p:spPr>
          <a:xfrm>
            <a:off x="6788135" y="5127122"/>
            <a:ext cx="2434995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PP=SBP – DBP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 err="1"/>
              <a:t>mBP</a:t>
            </a:r>
            <a:r>
              <a:rPr lang="en-US" sz="1400" kern="0" dirty="0"/>
              <a:t>=DBP+1/3PP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AP=P</a:t>
            </a:r>
            <a:r>
              <a:rPr lang="en-US" sz="1400" kern="0" baseline="-25000" dirty="0"/>
              <a:t>2</a:t>
            </a:r>
            <a:r>
              <a:rPr lang="en-US" sz="1400" kern="0" dirty="0"/>
              <a:t> – P</a:t>
            </a:r>
            <a:r>
              <a:rPr lang="en-US" sz="1400" kern="0" baseline="-25000" dirty="0"/>
              <a:t>1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</p:txBody>
      </p:sp>
      <p:sp>
        <p:nvSpPr>
          <p:cNvPr id="40" name="Zástupný symbol pro obsah 4">
            <a:extLst>
              <a:ext uri="{FF2B5EF4-FFF2-40B4-BE49-F238E27FC236}">
                <a16:creationId xmlns:a16="http://schemas.microsoft.com/office/drawing/2014/main" id="{501AB5CE-B604-4512-B0D9-58B6266F4F22}"/>
              </a:ext>
            </a:extLst>
          </p:cNvPr>
          <p:cNvSpPr txBox="1">
            <a:spLocks/>
          </p:cNvSpPr>
          <p:nvPr/>
        </p:nvSpPr>
        <p:spPr>
          <a:xfrm>
            <a:off x="2654924" y="6182200"/>
            <a:ext cx="7919999" cy="609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100" i="1" kern="0" dirty="0"/>
              <a:t>SBP – </a:t>
            </a:r>
            <a:r>
              <a:rPr lang="en-US" sz="1100" i="1" kern="0" dirty="0"/>
              <a:t>systolic blood pressure</a:t>
            </a:r>
            <a:r>
              <a:rPr lang="cs-CZ" sz="1100" i="1" kern="0" dirty="0"/>
              <a:t>, DBP – </a:t>
            </a:r>
            <a:r>
              <a:rPr lang="en-US" sz="1100" i="1" kern="0" dirty="0"/>
              <a:t>diastolic blood pressure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1</a:t>
            </a:r>
            <a:r>
              <a:rPr lang="cs-CZ" sz="1100" i="1" kern="0" dirty="0"/>
              <a:t> – </a:t>
            </a:r>
            <a:r>
              <a:rPr lang="en-US" sz="1100" i="1" kern="0" dirty="0"/>
              <a:t>pressure at peak of</a:t>
            </a:r>
            <a:r>
              <a:rPr lang="cs-CZ" sz="1100" i="1" kern="0" dirty="0"/>
              <a:t> </a:t>
            </a:r>
            <a:r>
              <a:rPr lang="en-US" sz="1100" i="1" kern="0" dirty="0"/>
              <a:t>systolic flow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2</a:t>
            </a:r>
            <a:r>
              <a:rPr lang="cs-CZ" sz="1100" i="1" kern="0" dirty="0"/>
              <a:t> – </a:t>
            </a:r>
            <a:r>
              <a:rPr lang="en-US" sz="1100" i="1" kern="0" dirty="0"/>
              <a:t>pressure</a:t>
            </a:r>
            <a:r>
              <a:rPr lang="cs-CZ" sz="1100" i="1" kern="0" dirty="0"/>
              <a:t> </a:t>
            </a:r>
            <a:r>
              <a:rPr lang="en-AU" sz="1100" i="1" kern="0" dirty="0"/>
              <a:t>of the reflected wave</a:t>
            </a:r>
            <a:r>
              <a:rPr lang="cs-CZ" sz="1100" i="1" kern="0" dirty="0"/>
              <a:t>, PP – pulse </a:t>
            </a:r>
            <a:r>
              <a:rPr lang="en-US" sz="1100" i="1" kern="0" dirty="0"/>
              <a:t>pressure</a:t>
            </a:r>
            <a:r>
              <a:rPr lang="cs-CZ" sz="1100" i="1" kern="0" dirty="0"/>
              <a:t>, </a:t>
            </a:r>
            <a:r>
              <a:rPr lang="cs-CZ" sz="1100" i="1" kern="0" dirty="0" err="1"/>
              <a:t>mBP</a:t>
            </a:r>
            <a:r>
              <a:rPr lang="cs-CZ" sz="1100" i="1" kern="0" dirty="0"/>
              <a:t> – </a:t>
            </a:r>
            <a:r>
              <a:rPr lang="en-US" sz="1100" i="1" kern="0" dirty="0"/>
              <a:t>mean blood pressure</a:t>
            </a:r>
            <a:r>
              <a:rPr lang="cs-CZ" sz="1100" i="1" kern="0" dirty="0"/>
              <a:t>, AP – </a:t>
            </a:r>
            <a:r>
              <a:rPr lang="en-US" sz="1100" i="1" kern="0" dirty="0"/>
              <a:t>augmented pressure</a:t>
            </a:r>
          </a:p>
        </p:txBody>
      </p:sp>
    </p:spTree>
    <p:extLst>
      <p:ext uri="{BB962C8B-B14F-4D97-AF65-F5344CB8AC3E}">
        <p14:creationId xmlns:p14="http://schemas.microsoft.com/office/powerpoint/2010/main" val="198283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Pulse </a:t>
            </a:r>
            <a:r>
              <a:rPr lang="en-US" dirty="0"/>
              <a:t>wave at different vascular segments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61D5986-74B0-4D19-8FFE-323BCD52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/>
          <a:stretch/>
        </p:blipFill>
        <p:spPr>
          <a:xfrm>
            <a:off x="659149" y="1292471"/>
            <a:ext cx="10437962" cy="47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90DEC3-3027-49EA-9F87-FAE73869D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E56380-BFEC-413F-BECA-0EADA36BF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9EF54-50CE-4054-B277-53F449FB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differences in mechanisms of arterial stiffness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CA397C1-95F2-40E3-9FD4-373F1D30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11" y="5604387"/>
            <a:ext cx="10753200" cy="533613"/>
          </a:xfrm>
        </p:spPr>
        <p:txBody>
          <a:bodyPr/>
          <a:lstStyle/>
          <a:p>
            <a:pPr marL="72000" indent="0" algn="just">
              <a:buNone/>
            </a:pPr>
            <a:r>
              <a:rPr lang="en-US" sz="1100" i="1" dirty="0"/>
              <a:t>ECM - extracellular matrix; VSMC - vascular smooth muscle cell; </a:t>
            </a:r>
            <a:r>
              <a:rPr lang="en-US" sz="1100" i="1" dirty="0" err="1"/>
              <a:t>eNOS</a:t>
            </a:r>
            <a:r>
              <a:rPr lang="en-US" sz="1100" i="1" dirty="0"/>
              <a:t> - endothelial NOS; NADPH - NAD phosphate oxidase; BH(4) - tetrahydrobiopterin; SMC‐MR - smooth muscle cell mineralocorticoid receptor; AT1R - angiotensin II type 1 receptor; EC‐MR - endothelial cell mineralocorticoid receptor; ENaC - epithelial sodium channel.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5D1A24-5EA0-4BCA-BDF2-F513B861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60683"/>
            <a:ext cx="7920000" cy="3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DB327-C304-48AC-A62B-CA1D0F4B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A473-8E5A-4554-8197-C518E824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D70B1-E852-4C1A-AA03-B61620F4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</a:t>
            </a:r>
            <a:r>
              <a:rPr lang="cs-CZ" dirty="0"/>
              <a:t>w</a:t>
            </a:r>
            <a:r>
              <a:rPr lang="en-US" dirty="0" err="1"/>
              <a:t>ave</a:t>
            </a:r>
            <a:r>
              <a:rPr lang="en-US" dirty="0"/>
              <a:t> </a:t>
            </a:r>
            <a:r>
              <a:rPr lang="cs-CZ" dirty="0"/>
              <a:t>r</a:t>
            </a:r>
            <a:r>
              <a:rPr lang="en-US" dirty="0" err="1"/>
              <a:t>eflection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86FC1D7-3719-4519-85AE-2CC701539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2682" r="1631" b="2578"/>
          <a:stretch/>
        </p:blipFill>
        <p:spPr>
          <a:xfrm>
            <a:off x="151212" y="1734582"/>
            <a:ext cx="3594754" cy="351957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6980DD1-0CEB-4D4D-A6BC-750411947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2682" r="1842" b="2578"/>
          <a:stretch/>
        </p:blipFill>
        <p:spPr>
          <a:xfrm>
            <a:off x="4154469" y="1734581"/>
            <a:ext cx="3594754" cy="351957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0AF6020-4DEE-4258-B2E7-2E2174911A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019" r="1039" b="2642"/>
          <a:stretch/>
        </p:blipFill>
        <p:spPr>
          <a:xfrm>
            <a:off x="8157727" y="1734581"/>
            <a:ext cx="3599354" cy="35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DB327-C304-48AC-A62B-CA1D0F4B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A473-8E5A-4554-8197-C518E824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D70B1-E852-4C1A-AA03-B61620F4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</a:t>
            </a:r>
            <a:r>
              <a:rPr lang="cs-CZ" dirty="0"/>
              <a:t>w</a:t>
            </a:r>
            <a:r>
              <a:rPr lang="en-US" dirty="0" err="1"/>
              <a:t>ave</a:t>
            </a:r>
            <a:r>
              <a:rPr lang="en-US" dirty="0"/>
              <a:t> </a:t>
            </a:r>
            <a:r>
              <a:rPr lang="cs-CZ" dirty="0"/>
              <a:t>r</a:t>
            </a:r>
            <a:r>
              <a:rPr lang="en-US" dirty="0" err="1"/>
              <a:t>eflection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20E411-7F01-4770-98D6-D0E0EA0D3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2098" r="1930" b="1632"/>
          <a:stretch/>
        </p:blipFill>
        <p:spPr>
          <a:xfrm>
            <a:off x="198408" y="1656272"/>
            <a:ext cx="3571335" cy="35627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DA613F-79AA-4D21-9704-E14687260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2081" r="1875" b="2351"/>
          <a:stretch/>
        </p:blipFill>
        <p:spPr>
          <a:xfrm>
            <a:off x="4226944" y="1656272"/>
            <a:ext cx="3571335" cy="356270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A12AE2B-8C76-4D37-971E-8640A0B95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2447" r="1192" b="1985"/>
          <a:stretch/>
        </p:blipFill>
        <p:spPr>
          <a:xfrm>
            <a:off x="8203722" y="1656272"/>
            <a:ext cx="3571335" cy="35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2763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11558</TotalTime>
  <Words>314</Words>
  <Application>Microsoft Office PowerPoint</Application>
  <PresentationFormat>Širokoúhlá obrazovka</PresentationFormat>
  <Paragraphs>72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Open Sans</vt:lpstr>
      <vt:lpstr>Tahoma</vt:lpstr>
      <vt:lpstr>Wingdings</vt:lpstr>
      <vt:lpstr>Presentation_MU_EN</vt:lpstr>
      <vt:lpstr>Arterial stiffness.</vt:lpstr>
      <vt:lpstr>Oral exam questions</vt:lpstr>
      <vt:lpstr>Factors of arterial stiffness changes  </vt:lpstr>
      <vt:lpstr>Complications of the higher arterial stiffness</vt:lpstr>
      <vt:lpstr>Pulse wave</vt:lpstr>
      <vt:lpstr>Pulse wave at different vascular segments</vt:lpstr>
      <vt:lpstr>Sex differences in mechanisms of arterial stiffness</vt:lpstr>
      <vt:lpstr>Pressure wave reflection </vt:lpstr>
      <vt:lpstr>Pressure wave reflection </vt:lpstr>
      <vt:lpstr>Ultrasound measurement </vt:lpstr>
      <vt:lpstr>PWV measurement </vt:lpstr>
      <vt:lpstr>Ultrasound measurement (β – index).  </vt:lpstr>
      <vt:lpstr>CAVI measurement </vt:lpstr>
      <vt:lpstr>CAVI measurement </vt:lpstr>
      <vt:lpstr>Thank you for your attention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Ksenia Budinskaya</cp:lastModifiedBy>
  <cp:revision>75</cp:revision>
  <cp:lastPrinted>1601-01-01T00:00:00Z</cp:lastPrinted>
  <dcterms:created xsi:type="dcterms:W3CDTF">2020-11-05T09:58:03Z</dcterms:created>
  <dcterms:modified xsi:type="dcterms:W3CDTF">2021-04-30T10:24:26Z</dcterms:modified>
</cp:coreProperties>
</file>