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68"/>
  </p:notesMasterIdLst>
  <p:handoutMasterIdLst>
    <p:handoutMasterId r:id="rId69"/>
  </p:handoutMasterIdLst>
  <p:sldIdLst>
    <p:sldId id="535" r:id="rId2"/>
    <p:sldId id="547" r:id="rId3"/>
    <p:sldId id="536" r:id="rId4"/>
    <p:sldId id="537" r:id="rId5"/>
    <p:sldId id="538" r:id="rId6"/>
    <p:sldId id="539" r:id="rId7"/>
    <p:sldId id="540" r:id="rId8"/>
    <p:sldId id="541" r:id="rId9"/>
    <p:sldId id="542" r:id="rId10"/>
    <p:sldId id="544" r:id="rId11"/>
    <p:sldId id="545" r:id="rId12"/>
    <p:sldId id="548" r:id="rId13"/>
    <p:sldId id="553" r:id="rId14"/>
    <p:sldId id="554" r:id="rId15"/>
    <p:sldId id="555" r:id="rId16"/>
    <p:sldId id="556" r:id="rId17"/>
    <p:sldId id="557" r:id="rId18"/>
    <p:sldId id="558" r:id="rId19"/>
    <p:sldId id="559" r:id="rId20"/>
    <p:sldId id="560" r:id="rId21"/>
    <p:sldId id="561" r:id="rId22"/>
    <p:sldId id="562" r:id="rId23"/>
    <p:sldId id="563" r:id="rId24"/>
    <p:sldId id="564" r:id="rId25"/>
    <p:sldId id="565" r:id="rId26"/>
    <p:sldId id="566" r:id="rId27"/>
    <p:sldId id="567" r:id="rId28"/>
    <p:sldId id="568" r:id="rId29"/>
    <p:sldId id="569" r:id="rId30"/>
    <p:sldId id="570" r:id="rId31"/>
    <p:sldId id="571" r:id="rId32"/>
    <p:sldId id="572" r:id="rId33"/>
    <p:sldId id="573" r:id="rId34"/>
    <p:sldId id="574" r:id="rId35"/>
    <p:sldId id="474" r:id="rId36"/>
    <p:sldId id="475" r:id="rId37"/>
    <p:sldId id="477" r:id="rId38"/>
    <p:sldId id="476" r:id="rId39"/>
    <p:sldId id="480" r:id="rId40"/>
    <p:sldId id="481" r:id="rId41"/>
    <p:sldId id="478" r:id="rId42"/>
    <p:sldId id="479" r:id="rId43"/>
    <p:sldId id="482" r:id="rId44"/>
    <p:sldId id="549" r:id="rId45"/>
    <p:sldId id="550" r:id="rId46"/>
    <p:sldId id="552" r:id="rId47"/>
    <p:sldId id="551" r:id="rId48"/>
    <p:sldId id="483" r:id="rId49"/>
    <p:sldId id="374" r:id="rId50"/>
    <p:sldId id="375" r:id="rId51"/>
    <p:sldId id="376" r:id="rId52"/>
    <p:sldId id="377" r:id="rId53"/>
    <p:sldId id="486" r:id="rId54"/>
    <p:sldId id="348" r:id="rId55"/>
    <p:sldId id="489" r:id="rId56"/>
    <p:sldId id="330" r:id="rId57"/>
    <p:sldId id="349" r:id="rId58"/>
    <p:sldId id="333" r:id="rId59"/>
    <p:sldId id="354" r:id="rId60"/>
    <p:sldId id="485" r:id="rId61"/>
    <p:sldId id="490" r:id="rId62"/>
    <p:sldId id="355" r:id="rId63"/>
    <p:sldId id="487" r:id="rId64"/>
    <p:sldId id="356" r:id="rId65"/>
    <p:sldId id="529" r:id="rId66"/>
    <p:sldId id="530" r:id="rId6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79" autoAdjust="0"/>
    <p:restoredTop sz="94693" autoAdjust="0"/>
  </p:normalViewPr>
  <p:slideViewPr>
    <p:cSldViewPr>
      <p:cViewPr varScale="1">
        <p:scale>
          <a:sx n="60" d="100"/>
          <a:sy n="60" d="100"/>
        </p:scale>
        <p:origin x="139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445524-050F-4750-94CF-9EA1190995E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30E4788E-8C14-4C60-B54C-848621E49FF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Sealers</a:t>
          </a:r>
          <a:endParaRPr kumimoji="0" lang="en-US" altLang="cs-CZ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54489B18-F30F-4EF8-A6D6-F5794181E371}" type="parTrans" cxnId="{683A64A1-B495-4E0A-9720-E9CDDF08AAE8}">
      <dgm:prSet/>
      <dgm:spPr/>
    </dgm:pt>
    <dgm:pt modelId="{B448F68D-9AB8-407F-AC48-32E5C82D17FC}" type="sibTrans" cxnId="{683A64A1-B495-4E0A-9720-E9CDDF08AAE8}">
      <dgm:prSet/>
      <dgm:spPr/>
    </dgm:pt>
    <dgm:pt modelId="{A4F4DF8A-C9C8-4BF7-8C4F-44531CB29AB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Cones</a:t>
          </a:r>
          <a:endParaRPr kumimoji="0" lang="en-US" altLang="cs-CZ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BEF92C59-BB23-479F-9AF9-FBAEB5D43921}" type="parTrans" cxnId="{274173DB-EEE7-49A2-A52E-8A7C0A17D963}">
      <dgm:prSet/>
      <dgm:spPr/>
    </dgm:pt>
    <dgm:pt modelId="{FFED98CC-0AFC-4C64-AEAF-C2C3B7775263}" type="sibTrans" cxnId="{274173DB-EEE7-49A2-A52E-8A7C0A17D963}">
      <dgm:prSet/>
      <dgm:spPr/>
    </dgm:pt>
    <dgm:pt modelId="{5FF8195E-D49E-4ED1-97F6-D38B760F81C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Gut</a:t>
          </a: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tapercha</a:t>
          </a:r>
          <a:endParaRPr kumimoji="0" lang="en-US" altLang="cs-CZ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4B7F858F-D60D-4C3E-B915-A86680E43783}" type="parTrans" cxnId="{16D488A5-D558-411B-AE96-4C9F4EF50A79}">
      <dgm:prSet/>
      <dgm:spPr/>
    </dgm:pt>
    <dgm:pt modelId="{129C1130-772E-4B39-8F3B-04691830F634}" type="sibTrans" cxnId="{16D488A5-D558-411B-AE96-4C9F4EF50A79}">
      <dgm:prSet/>
      <dgm:spPr/>
    </dgm:pt>
    <dgm:pt modelId="{BFE1C7CF-C425-49F7-8F93-A3578547A7F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Resilon</a:t>
          </a:r>
        </a:p>
      </dgm:t>
    </dgm:pt>
    <dgm:pt modelId="{9627E544-34DE-4548-B7A1-4D5AFA7FE6E9}" type="parTrans" cxnId="{B100850C-12D9-4C9A-8C27-AD42F825EC1D}">
      <dgm:prSet/>
      <dgm:spPr/>
    </dgm:pt>
    <dgm:pt modelId="{FFF568B1-0E2C-4CEF-90FA-78A1649DB844}" type="sibTrans" cxnId="{B100850C-12D9-4C9A-8C27-AD42F825EC1D}">
      <dgm:prSet/>
      <dgm:spPr/>
    </dgm:pt>
    <dgm:pt modelId="{86EB3AF5-14F2-4B8D-8E8F-9F92E504F4D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Silver</a:t>
          </a:r>
          <a:r>
            <a:rPr kumimoji="0" lang="en-US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/titan</a:t>
          </a: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ium</a:t>
          </a:r>
          <a:endParaRPr kumimoji="0" lang="en-US" altLang="cs-CZ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E3EDE771-0E75-4B62-8BBD-B0D41CEF128A}" type="parTrans" cxnId="{77D241C4-3185-4D07-81F3-297F73C5D2A9}">
      <dgm:prSet/>
      <dgm:spPr/>
    </dgm:pt>
    <dgm:pt modelId="{2499E04A-1D58-4802-991C-959E0FE0DB40}" type="sibTrans" cxnId="{77D241C4-3185-4D07-81F3-297F73C5D2A9}">
      <dgm:prSet/>
      <dgm:spPr/>
    </dgm:pt>
    <dgm:pt modelId="{462BED2C-0EB8-45BB-B522-55539F68DC6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Pas</a:t>
          </a: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ts</a:t>
          </a:r>
          <a:endParaRPr kumimoji="0" lang="en-US" altLang="cs-CZ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1F5C3CC8-8BC6-44AC-9DC5-C93B9BD45BD8}" type="parTrans" cxnId="{B1628394-CCE5-4DA7-9D81-7769DBD2B68E}">
      <dgm:prSet/>
      <dgm:spPr/>
    </dgm:pt>
    <dgm:pt modelId="{F8CB9BAE-F3A8-4D4F-954F-CBCFC9C9BA71}" type="sibTrans" cxnId="{B1628394-CCE5-4DA7-9D81-7769DBD2B68E}">
      <dgm:prSet/>
      <dgm:spPr/>
    </dgm:pt>
    <dgm:pt modelId="{AE6F43C1-6CF2-4EB3-BFC1-A599F76411F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Zin</a:t>
          </a: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k</a:t>
          </a:r>
          <a:r>
            <a:rPr kumimoji="0" lang="en-US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oxid</a:t>
          </a:r>
          <a:br>
            <a:rPr kumimoji="0" lang="en-US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</a:br>
          <a:r>
            <a:rPr kumimoji="0" lang="en-US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eugenol</a:t>
          </a:r>
        </a:p>
      </dgm:t>
    </dgm:pt>
    <dgm:pt modelId="{89E7CC34-2299-4345-BF93-51B87CCB6DFB}" type="parTrans" cxnId="{73A0B655-9ADC-4AB7-9FCC-F5EF0467F408}">
      <dgm:prSet/>
      <dgm:spPr/>
    </dgm:pt>
    <dgm:pt modelId="{23CE0780-2181-41DA-9668-77903E35881C}" type="sibTrans" cxnId="{73A0B655-9ADC-4AB7-9FCC-F5EF0467F408}">
      <dgm:prSet/>
      <dgm:spPr/>
    </dgm:pt>
    <dgm:pt modelId="{1AFF2615-17BC-484A-AAE1-F1D0F082DDD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Polyketon</a:t>
          </a: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s</a:t>
          </a:r>
          <a:endParaRPr kumimoji="0" lang="en-US" altLang="cs-CZ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261D94FD-F8EF-46B2-8657-3B10F28BABE4}" type="parTrans" cxnId="{C50CD88D-41E4-45BC-87F4-C0BA86623D5C}">
      <dgm:prSet/>
      <dgm:spPr/>
    </dgm:pt>
    <dgm:pt modelId="{B9C00063-D3AE-425B-8D0E-4B4212026C0E}" type="sibTrans" cxnId="{C50CD88D-41E4-45BC-87F4-C0BA86623D5C}">
      <dgm:prSet/>
      <dgm:spPr/>
    </dgm:pt>
    <dgm:pt modelId="{A1241C70-80A3-4119-9BD5-B55793DB157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Epoxy</a:t>
          </a:r>
          <a:br>
            <a:rPr kumimoji="0" lang="en-US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</a:b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resins</a:t>
          </a:r>
          <a:endParaRPr kumimoji="0" lang="en-US" altLang="cs-CZ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A1D928DA-915C-42A0-B715-C56F346CFAAD}" type="parTrans" cxnId="{9EC66C64-DB24-4BE9-9001-088D0E5E3B4F}">
      <dgm:prSet/>
      <dgm:spPr/>
    </dgm:pt>
    <dgm:pt modelId="{F0716983-0504-4A5B-8868-E715561242B3}" type="sibTrans" cxnId="{9EC66C64-DB24-4BE9-9001-088D0E5E3B4F}">
      <dgm:prSet/>
      <dgm:spPr/>
    </dgm:pt>
    <dgm:pt modelId="{469DE8C9-C2CE-4137-B410-101F9C8DED6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Glasionomers</a:t>
          </a:r>
          <a:endParaRPr kumimoji="0" lang="en-US" altLang="cs-CZ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D01A3930-6B44-4FB9-A8CB-EF7902ACACDF}" type="parTrans" cxnId="{A0082A05-3714-4A71-B27C-E2BFA88411A1}">
      <dgm:prSet/>
      <dgm:spPr/>
    </dgm:pt>
    <dgm:pt modelId="{48F63083-8AFF-4D92-B894-77DC1BDA8D67}" type="sibTrans" cxnId="{A0082A05-3714-4A71-B27C-E2BFA88411A1}">
      <dgm:prSet/>
      <dgm:spPr/>
    </dgm:pt>
    <dgm:pt modelId="{A7C2A4EA-40F5-4511-8BA8-2B8B3A2F3C5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Calcium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hydroxide</a:t>
          </a:r>
          <a:endParaRPr kumimoji="0" lang="en-US" altLang="cs-CZ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773EB645-6896-4E91-9060-BFE3C8C8AC1D}" type="parTrans" cxnId="{B1A096A2-8E25-4E5B-B4DB-19025A0C7C0A}">
      <dgm:prSet/>
      <dgm:spPr/>
    </dgm:pt>
    <dgm:pt modelId="{6CBEF7EC-505E-4F18-B7B2-E3C3E757EF67}" type="sibTrans" cxnId="{B1A096A2-8E25-4E5B-B4DB-19025A0C7C0A}">
      <dgm:prSet/>
      <dgm:spPr/>
    </dgm:pt>
    <dgm:pt modelId="{E0B21D9C-C49E-4DEE-A405-F4D2AFF27D1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Sili</a:t>
          </a: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</a:t>
          </a:r>
          <a:r>
            <a:rPr kumimoji="0" lang="en-US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on</a:t>
          </a: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s</a:t>
          </a:r>
          <a:endParaRPr kumimoji="0" lang="en-US" altLang="cs-CZ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A7F4C684-851C-466E-B110-B51982BB6C61}" type="parTrans" cxnId="{A743481A-E257-48BF-9829-933EB97F2FA1}">
      <dgm:prSet/>
      <dgm:spPr/>
    </dgm:pt>
    <dgm:pt modelId="{CEA563E3-1056-41BC-8D3F-917D7F17CE79}" type="sibTrans" cxnId="{A743481A-E257-48BF-9829-933EB97F2FA1}">
      <dgm:prSet/>
      <dgm:spPr/>
    </dgm:pt>
    <dgm:pt modelId="{55A8A106-499C-4451-8F60-B52A4BE5BB7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Composits/</a:t>
          </a:r>
          <a:br>
            <a:rPr kumimoji="0" lang="en-US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</a:br>
          <a:r>
            <a:rPr kumimoji="0" lang="en-US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adhe</a:t>
          </a: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s</a:t>
          </a:r>
          <a:r>
            <a:rPr kumimoji="0" lang="en-US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iv</a:t>
          </a: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es</a:t>
          </a:r>
          <a:endParaRPr kumimoji="0" lang="en-US" altLang="cs-CZ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36899307-5014-4CE3-9145-858B1DC7B503}" type="parTrans" cxnId="{535A45F0-568B-4DD2-8141-6E89A7CBCC54}">
      <dgm:prSet/>
      <dgm:spPr/>
    </dgm:pt>
    <dgm:pt modelId="{44B90B8F-84AD-44F8-825C-F7D6512B101A}" type="sibTrans" cxnId="{535A45F0-568B-4DD2-8141-6E89A7CBCC54}">
      <dgm:prSet/>
      <dgm:spPr/>
    </dgm:pt>
    <dgm:pt modelId="{036A65FA-5AA2-4DAD-867C-50A8DB25A5F5}" type="pres">
      <dgm:prSet presAssocID="{6A445524-050F-4750-94CF-9EA1190995E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CE17962-556A-4F33-918E-C2E39291BBED}" type="pres">
      <dgm:prSet presAssocID="{30E4788E-8C14-4C60-B54C-848621E49FF8}" presName="hierRoot1" presStyleCnt="0">
        <dgm:presLayoutVars>
          <dgm:hierBranch/>
        </dgm:presLayoutVars>
      </dgm:prSet>
      <dgm:spPr/>
    </dgm:pt>
    <dgm:pt modelId="{22FD9701-A161-4E71-B918-C500F8C79012}" type="pres">
      <dgm:prSet presAssocID="{30E4788E-8C14-4C60-B54C-848621E49FF8}" presName="rootComposite1" presStyleCnt="0"/>
      <dgm:spPr/>
    </dgm:pt>
    <dgm:pt modelId="{B39FAD68-D3C3-4FB8-8BD3-627BFC26A021}" type="pres">
      <dgm:prSet presAssocID="{30E4788E-8C14-4C60-B54C-848621E49FF8}" presName="rootText1" presStyleLbl="node0" presStyleIdx="0" presStyleCnt="1">
        <dgm:presLayoutVars>
          <dgm:chPref val="3"/>
        </dgm:presLayoutVars>
      </dgm:prSet>
      <dgm:spPr/>
    </dgm:pt>
    <dgm:pt modelId="{AC9E44EB-16A8-403C-8DBD-73BFBAADE409}" type="pres">
      <dgm:prSet presAssocID="{30E4788E-8C14-4C60-B54C-848621E49FF8}" presName="rootConnector1" presStyleLbl="node1" presStyleIdx="0" presStyleCnt="0"/>
      <dgm:spPr/>
    </dgm:pt>
    <dgm:pt modelId="{EF85C696-E28E-4A7B-BC8E-61EB94F9A4FA}" type="pres">
      <dgm:prSet presAssocID="{30E4788E-8C14-4C60-B54C-848621E49FF8}" presName="hierChild2" presStyleCnt="0"/>
      <dgm:spPr/>
    </dgm:pt>
    <dgm:pt modelId="{43BCB808-3B06-4E90-BE36-45EE427ADC14}" type="pres">
      <dgm:prSet presAssocID="{BEF92C59-BB23-479F-9AF9-FBAEB5D43921}" presName="Name35" presStyleLbl="parChTrans1D2" presStyleIdx="0" presStyleCnt="2"/>
      <dgm:spPr/>
    </dgm:pt>
    <dgm:pt modelId="{6C916E50-29D2-48A5-AD00-57E91F03EF25}" type="pres">
      <dgm:prSet presAssocID="{A4F4DF8A-C9C8-4BF7-8C4F-44531CB29ABA}" presName="hierRoot2" presStyleCnt="0">
        <dgm:presLayoutVars>
          <dgm:hierBranch val="l"/>
        </dgm:presLayoutVars>
      </dgm:prSet>
      <dgm:spPr/>
    </dgm:pt>
    <dgm:pt modelId="{04EF8657-A311-4E00-BD8A-EB541DEE64DF}" type="pres">
      <dgm:prSet presAssocID="{A4F4DF8A-C9C8-4BF7-8C4F-44531CB29ABA}" presName="rootComposite" presStyleCnt="0"/>
      <dgm:spPr/>
    </dgm:pt>
    <dgm:pt modelId="{CC916454-7E4E-493C-BD5A-6F76FB7B767A}" type="pres">
      <dgm:prSet presAssocID="{A4F4DF8A-C9C8-4BF7-8C4F-44531CB29ABA}" presName="rootText" presStyleLbl="node2" presStyleIdx="0" presStyleCnt="2">
        <dgm:presLayoutVars>
          <dgm:chPref val="3"/>
        </dgm:presLayoutVars>
      </dgm:prSet>
      <dgm:spPr/>
    </dgm:pt>
    <dgm:pt modelId="{17296642-09C2-472E-A89F-FA6F606D8CDE}" type="pres">
      <dgm:prSet presAssocID="{A4F4DF8A-C9C8-4BF7-8C4F-44531CB29ABA}" presName="rootConnector" presStyleLbl="node2" presStyleIdx="0" presStyleCnt="2"/>
      <dgm:spPr/>
    </dgm:pt>
    <dgm:pt modelId="{E2DA957D-3256-433B-A423-21E06D18545E}" type="pres">
      <dgm:prSet presAssocID="{A4F4DF8A-C9C8-4BF7-8C4F-44531CB29ABA}" presName="hierChild4" presStyleCnt="0"/>
      <dgm:spPr/>
    </dgm:pt>
    <dgm:pt modelId="{4A05CE6C-E5F8-45CA-929E-D22E02813634}" type="pres">
      <dgm:prSet presAssocID="{4B7F858F-D60D-4C3E-B915-A86680E43783}" presName="Name50" presStyleLbl="parChTrans1D3" presStyleIdx="0" presStyleCnt="10"/>
      <dgm:spPr/>
    </dgm:pt>
    <dgm:pt modelId="{3F7E2AA9-067E-46FF-9820-4FDDF69DD489}" type="pres">
      <dgm:prSet presAssocID="{5FF8195E-D49E-4ED1-97F6-D38B760F81CB}" presName="hierRoot2" presStyleCnt="0">
        <dgm:presLayoutVars>
          <dgm:hierBranch val="r"/>
        </dgm:presLayoutVars>
      </dgm:prSet>
      <dgm:spPr/>
    </dgm:pt>
    <dgm:pt modelId="{5CE5CE46-4199-4858-B771-9432262F83F9}" type="pres">
      <dgm:prSet presAssocID="{5FF8195E-D49E-4ED1-97F6-D38B760F81CB}" presName="rootComposite" presStyleCnt="0"/>
      <dgm:spPr/>
    </dgm:pt>
    <dgm:pt modelId="{714CCEA3-67A0-498A-B706-B764A5D4A854}" type="pres">
      <dgm:prSet presAssocID="{5FF8195E-D49E-4ED1-97F6-D38B760F81CB}" presName="rootText" presStyleLbl="node3" presStyleIdx="0" presStyleCnt="10">
        <dgm:presLayoutVars>
          <dgm:chPref val="3"/>
        </dgm:presLayoutVars>
      </dgm:prSet>
      <dgm:spPr/>
    </dgm:pt>
    <dgm:pt modelId="{C126E2D3-99FF-4A3A-99E6-C66DEFD45C2F}" type="pres">
      <dgm:prSet presAssocID="{5FF8195E-D49E-4ED1-97F6-D38B760F81CB}" presName="rootConnector" presStyleLbl="node3" presStyleIdx="0" presStyleCnt="10"/>
      <dgm:spPr/>
    </dgm:pt>
    <dgm:pt modelId="{83FEE8AF-7621-40CD-800B-8D2108931906}" type="pres">
      <dgm:prSet presAssocID="{5FF8195E-D49E-4ED1-97F6-D38B760F81CB}" presName="hierChild4" presStyleCnt="0"/>
      <dgm:spPr/>
    </dgm:pt>
    <dgm:pt modelId="{B0C0E84C-520E-4754-9D2F-4A48F0B085E0}" type="pres">
      <dgm:prSet presAssocID="{5FF8195E-D49E-4ED1-97F6-D38B760F81CB}" presName="hierChild5" presStyleCnt="0"/>
      <dgm:spPr/>
    </dgm:pt>
    <dgm:pt modelId="{F5AD030D-6DAD-466F-84F2-9D59C409D284}" type="pres">
      <dgm:prSet presAssocID="{9627E544-34DE-4548-B7A1-4D5AFA7FE6E9}" presName="Name50" presStyleLbl="parChTrans1D3" presStyleIdx="1" presStyleCnt="10"/>
      <dgm:spPr/>
    </dgm:pt>
    <dgm:pt modelId="{70FD41A3-8CA3-49C1-9860-B1DCBC85E9BD}" type="pres">
      <dgm:prSet presAssocID="{BFE1C7CF-C425-49F7-8F93-A3578547A7F6}" presName="hierRoot2" presStyleCnt="0">
        <dgm:presLayoutVars>
          <dgm:hierBranch val="r"/>
        </dgm:presLayoutVars>
      </dgm:prSet>
      <dgm:spPr/>
    </dgm:pt>
    <dgm:pt modelId="{77FF70B4-D6FA-4D20-A20F-55E446CAA67D}" type="pres">
      <dgm:prSet presAssocID="{BFE1C7CF-C425-49F7-8F93-A3578547A7F6}" presName="rootComposite" presStyleCnt="0"/>
      <dgm:spPr/>
    </dgm:pt>
    <dgm:pt modelId="{6E703772-6F1B-4761-A682-8C98F51256D7}" type="pres">
      <dgm:prSet presAssocID="{BFE1C7CF-C425-49F7-8F93-A3578547A7F6}" presName="rootText" presStyleLbl="node3" presStyleIdx="1" presStyleCnt="10">
        <dgm:presLayoutVars>
          <dgm:chPref val="3"/>
        </dgm:presLayoutVars>
      </dgm:prSet>
      <dgm:spPr/>
    </dgm:pt>
    <dgm:pt modelId="{A317B2D9-F828-4779-881F-6C10AD75F6ED}" type="pres">
      <dgm:prSet presAssocID="{BFE1C7CF-C425-49F7-8F93-A3578547A7F6}" presName="rootConnector" presStyleLbl="node3" presStyleIdx="1" presStyleCnt="10"/>
      <dgm:spPr/>
    </dgm:pt>
    <dgm:pt modelId="{9BFDBAF7-90B9-42BB-B56C-6E405B9A1B95}" type="pres">
      <dgm:prSet presAssocID="{BFE1C7CF-C425-49F7-8F93-A3578547A7F6}" presName="hierChild4" presStyleCnt="0"/>
      <dgm:spPr/>
    </dgm:pt>
    <dgm:pt modelId="{3254A449-2A12-40AF-AE8D-A5E250CB2464}" type="pres">
      <dgm:prSet presAssocID="{BFE1C7CF-C425-49F7-8F93-A3578547A7F6}" presName="hierChild5" presStyleCnt="0"/>
      <dgm:spPr/>
    </dgm:pt>
    <dgm:pt modelId="{920AB785-103F-4E1E-9974-7F2746B5296B}" type="pres">
      <dgm:prSet presAssocID="{E3EDE771-0E75-4B62-8BBD-B0D41CEF128A}" presName="Name50" presStyleLbl="parChTrans1D3" presStyleIdx="2" presStyleCnt="10"/>
      <dgm:spPr/>
    </dgm:pt>
    <dgm:pt modelId="{670C87C8-2FC9-48B1-A08A-41512154492A}" type="pres">
      <dgm:prSet presAssocID="{86EB3AF5-14F2-4B8D-8E8F-9F92E504F4D2}" presName="hierRoot2" presStyleCnt="0">
        <dgm:presLayoutVars>
          <dgm:hierBranch val="r"/>
        </dgm:presLayoutVars>
      </dgm:prSet>
      <dgm:spPr/>
    </dgm:pt>
    <dgm:pt modelId="{02E78969-95B8-4331-B235-F0D5FD8D2545}" type="pres">
      <dgm:prSet presAssocID="{86EB3AF5-14F2-4B8D-8E8F-9F92E504F4D2}" presName="rootComposite" presStyleCnt="0"/>
      <dgm:spPr/>
    </dgm:pt>
    <dgm:pt modelId="{817FCC1F-4F69-4975-8AFB-6992E568B8FE}" type="pres">
      <dgm:prSet presAssocID="{86EB3AF5-14F2-4B8D-8E8F-9F92E504F4D2}" presName="rootText" presStyleLbl="node3" presStyleIdx="2" presStyleCnt="10">
        <dgm:presLayoutVars>
          <dgm:chPref val="3"/>
        </dgm:presLayoutVars>
      </dgm:prSet>
      <dgm:spPr/>
    </dgm:pt>
    <dgm:pt modelId="{F9EC1B80-8342-4231-9E1A-E05795D58B37}" type="pres">
      <dgm:prSet presAssocID="{86EB3AF5-14F2-4B8D-8E8F-9F92E504F4D2}" presName="rootConnector" presStyleLbl="node3" presStyleIdx="2" presStyleCnt="10"/>
      <dgm:spPr/>
    </dgm:pt>
    <dgm:pt modelId="{F4DFCF97-AA77-46DA-87BC-9A7B6FFF0E79}" type="pres">
      <dgm:prSet presAssocID="{86EB3AF5-14F2-4B8D-8E8F-9F92E504F4D2}" presName="hierChild4" presStyleCnt="0"/>
      <dgm:spPr/>
    </dgm:pt>
    <dgm:pt modelId="{6496EDDB-DF36-44B1-B362-001127F8E39A}" type="pres">
      <dgm:prSet presAssocID="{86EB3AF5-14F2-4B8D-8E8F-9F92E504F4D2}" presName="hierChild5" presStyleCnt="0"/>
      <dgm:spPr/>
    </dgm:pt>
    <dgm:pt modelId="{3F1B8730-0C07-467B-90F6-5390618FF6AB}" type="pres">
      <dgm:prSet presAssocID="{A4F4DF8A-C9C8-4BF7-8C4F-44531CB29ABA}" presName="hierChild5" presStyleCnt="0"/>
      <dgm:spPr/>
    </dgm:pt>
    <dgm:pt modelId="{C979D7F2-9802-4A3C-A430-DC86B35CB9F6}" type="pres">
      <dgm:prSet presAssocID="{1F5C3CC8-8BC6-44AC-9DC5-C93B9BD45BD8}" presName="Name35" presStyleLbl="parChTrans1D2" presStyleIdx="1" presStyleCnt="2"/>
      <dgm:spPr/>
    </dgm:pt>
    <dgm:pt modelId="{F76D3B7A-2FC9-45A7-B2B3-196DE34F5507}" type="pres">
      <dgm:prSet presAssocID="{462BED2C-0EB8-45BB-B522-55539F68DC62}" presName="hierRoot2" presStyleCnt="0">
        <dgm:presLayoutVars>
          <dgm:hierBranch/>
        </dgm:presLayoutVars>
      </dgm:prSet>
      <dgm:spPr/>
    </dgm:pt>
    <dgm:pt modelId="{64E171FE-BB3A-43D2-BBD6-EC61C56DD1AD}" type="pres">
      <dgm:prSet presAssocID="{462BED2C-0EB8-45BB-B522-55539F68DC62}" presName="rootComposite" presStyleCnt="0"/>
      <dgm:spPr/>
    </dgm:pt>
    <dgm:pt modelId="{EA976205-9CA5-4419-87C6-6F2EF9900A3F}" type="pres">
      <dgm:prSet presAssocID="{462BED2C-0EB8-45BB-B522-55539F68DC62}" presName="rootText" presStyleLbl="node2" presStyleIdx="1" presStyleCnt="2">
        <dgm:presLayoutVars>
          <dgm:chPref val="3"/>
        </dgm:presLayoutVars>
      </dgm:prSet>
      <dgm:spPr/>
    </dgm:pt>
    <dgm:pt modelId="{7DF9530F-EA99-423E-AF70-9AC1938B8504}" type="pres">
      <dgm:prSet presAssocID="{462BED2C-0EB8-45BB-B522-55539F68DC62}" presName="rootConnector" presStyleLbl="node2" presStyleIdx="1" presStyleCnt="2"/>
      <dgm:spPr/>
    </dgm:pt>
    <dgm:pt modelId="{746A1E59-DF09-4BCE-BB89-B745EC1F995B}" type="pres">
      <dgm:prSet presAssocID="{462BED2C-0EB8-45BB-B522-55539F68DC62}" presName="hierChild4" presStyleCnt="0"/>
      <dgm:spPr/>
    </dgm:pt>
    <dgm:pt modelId="{8002F161-FF6C-4E3C-9CE7-37CDAF5A319C}" type="pres">
      <dgm:prSet presAssocID="{89E7CC34-2299-4345-BF93-51B87CCB6DFB}" presName="Name35" presStyleLbl="parChTrans1D3" presStyleIdx="3" presStyleCnt="10"/>
      <dgm:spPr/>
    </dgm:pt>
    <dgm:pt modelId="{F045B6B3-DEC1-4E94-AA6B-935BF460F0CE}" type="pres">
      <dgm:prSet presAssocID="{AE6F43C1-6CF2-4EB3-BFC1-A599F76411F2}" presName="hierRoot2" presStyleCnt="0">
        <dgm:presLayoutVars>
          <dgm:hierBranch val="r"/>
        </dgm:presLayoutVars>
      </dgm:prSet>
      <dgm:spPr/>
    </dgm:pt>
    <dgm:pt modelId="{95E1F0C2-C30F-434E-9301-BE046500C107}" type="pres">
      <dgm:prSet presAssocID="{AE6F43C1-6CF2-4EB3-BFC1-A599F76411F2}" presName="rootComposite" presStyleCnt="0"/>
      <dgm:spPr/>
    </dgm:pt>
    <dgm:pt modelId="{81E617C7-7569-44BF-8737-7134A671C0A0}" type="pres">
      <dgm:prSet presAssocID="{AE6F43C1-6CF2-4EB3-BFC1-A599F76411F2}" presName="rootText" presStyleLbl="node3" presStyleIdx="3" presStyleCnt="10">
        <dgm:presLayoutVars>
          <dgm:chPref val="3"/>
        </dgm:presLayoutVars>
      </dgm:prSet>
      <dgm:spPr/>
    </dgm:pt>
    <dgm:pt modelId="{ECDD37B2-AC6F-448F-BB50-B16C8A704FD3}" type="pres">
      <dgm:prSet presAssocID="{AE6F43C1-6CF2-4EB3-BFC1-A599F76411F2}" presName="rootConnector" presStyleLbl="node3" presStyleIdx="3" presStyleCnt="10"/>
      <dgm:spPr/>
    </dgm:pt>
    <dgm:pt modelId="{06D620B2-A224-4B64-8FC2-E8ADB0B17C37}" type="pres">
      <dgm:prSet presAssocID="{AE6F43C1-6CF2-4EB3-BFC1-A599F76411F2}" presName="hierChild4" presStyleCnt="0"/>
      <dgm:spPr/>
    </dgm:pt>
    <dgm:pt modelId="{9E38F15F-A5F2-4448-A8D3-33F01CF9A1BF}" type="pres">
      <dgm:prSet presAssocID="{AE6F43C1-6CF2-4EB3-BFC1-A599F76411F2}" presName="hierChild5" presStyleCnt="0"/>
      <dgm:spPr/>
    </dgm:pt>
    <dgm:pt modelId="{95AAB222-7B6E-4F6C-A983-95632E1B9B51}" type="pres">
      <dgm:prSet presAssocID="{261D94FD-F8EF-46B2-8657-3B10F28BABE4}" presName="Name35" presStyleLbl="parChTrans1D3" presStyleIdx="4" presStyleCnt="10"/>
      <dgm:spPr/>
    </dgm:pt>
    <dgm:pt modelId="{2E14BE3F-D3BB-4DB4-AE29-D455B03D1E5C}" type="pres">
      <dgm:prSet presAssocID="{1AFF2615-17BC-484A-AAE1-F1D0F082DDD7}" presName="hierRoot2" presStyleCnt="0">
        <dgm:presLayoutVars>
          <dgm:hierBranch val="r"/>
        </dgm:presLayoutVars>
      </dgm:prSet>
      <dgm:spPr/>
    </dgm:pt>
    <dgm:pt modelId="{4B8F5362-6B56-4674-B8D0-22A2E21F8581}" type="pres">
      <dgm:prSet presAssocID="{1AFF2615-17BC-484A-AAE1-F1D0F082DDD7}" presName="rootComposite" presStyleCnt="0"/>
      <dgm:spPr/>
    </dgm:pt>
    <dgm:pt modelId="{4188527F-A553-450E-9243-E67D1DC13932}" type="pres">
      <dgm:prSet presAssocID="{1AFF2615-17BC-484A-AAE1-F1D0F082DDD7}" presName="rootText" presStyleLbl="node3" presStyleIdx="4" presStyleCnt="10">
        <dgm:presLayoutVars>
          <dgm:chPref val="3"/>
        </dgm:presLayoutVars>
      </dgm:prSet>
      <dgm:spPr/>
    </dgm:pt>
    <dgm:pt modelId="{9093C241-AF46-4B5D-9697-17917B678814}" type="pres">
      <dgm:prSet presAssocID="{1AFF2615-17BC-484A-AAE1-F1D0F082DDD7}" presName="rootConnector" presStyleLbl="node3" presStyleIdx="4" presStyleCnt="10"/>
      <dgm:spPr/>
    </dgm:pt>
    <dgm:pt modelId="{38BA01A6-F068-4AE9-B169-36C0FD504338}" type="pres">
      <dgm:prSet presAssocID="{1AFF2615-17BC-484A-AAE1-F1D0F082DDD7}" presName="hierChild4" presStyleCnt="0"/>
      <dgm:spPr/>
    </dgm:pt>
    <dgm:pt modelId="{472C30FD-6393-40DC-B950-11E95605FD8A}" type="pres">
      <dgm:prSet presAssocID="{1AFF2615-17BC-484A-AAE1-F1D0F082DDD7}" presName="hierChild5" presStyleCnt="0"/>
      <dgm:spPr/>
    </dgm:pt>
    <dgm:pt modelId="{ACE92A81-A685-4912-921D-508A2534B877}" type="pres">
      <dgm:prSet presAssocID="{A1D928DA-915C-42A0-B715-C56F346CFAAD}" presName="Name35" presStyleLbl="parChTrans1D3" presStyleIdx="5" presStyleCnt="10"/>
      <dgm:spPr/>
    </dgm:pt>
    <dgm:pt modelId="{1FC36BEF-559B-4C9B-BDF7-89CE8AAC50DE}" type="pres">
      <dgm:prSet presAssocID="{A1241C70-80A3-4119-9BD5-B55793DB1572}" presName="hierRoot2" presStyleCnt="0">
        <dgm:presLayoutVars>
          <dgm:hierBranch val="r"/>
        </dgm:presLayoutVars>
      </dgm:prSet>
      <dgm:spPr/>
    </dgm:pt>
    <dgm:pt modelId="{09353D17-E1C2-4992-A064-9D1F15237664}" type="pres">
      <dgm:prSet presAssocID="{A1241C70-80A3-4119-9BD5-B55793DB1572}" presName="rootComposite" presStyleCnt="0"/>
      <dgm:spPr/>
    </dgm:pt>
    <dgm:pt modelId="{3A93F88D-6AFE-4FC5-BDEA-3F0C9F2EACD2}" type="pres">
      <dgm:prSet presAssocID="{A1241C70-80A3-4119-9BD5-B55793DB1572}" presName="rootText" presStyleLbl="node3" presStyleIdx="5" presStyleCnt="10">
        <dgm:presLayoutVars>
          <dgm:chPref val="3"/>
        </dgm:presLayoutVars>
      </dgm:prSet>
      <dgm:spPr/>
    </dgm:pt>
    <dgm:pt modelId="{3DD966D5-09F2-499D-8179-B3CE2E844088}" type="pres">
      <dgm:prSet presAssocID="{A1241C70-80A3-4119-9BD5-B55793DB1572}" presName="rootConnector" presStyleLbl="node3" presStyleIdx="5" presStyleCnt="10"/>
      <dgm:spPr/>
    </dgm:pt>
    <dgm:pt modelId="{BF1C8BD6-3176-466D-81D8-8E59F9B4E681}" type="pres">
      <dgm:prSet presAssocID="{A1241C70-80A3-4119-9BD5-B55793DB1572}" presName="hierChild4" presStyleCnt="0"/>
      <dgm:spPr/>
    </dgm:pt>
    <dgm:pt modelId="{8AE08D06-F1E5-48C2-AB61-CBC43A30EE4B}" type="pres">
      <dgm:prSet presAssocID="{A1241C70-80A3-4119-9BD5-B55793DB1572}" presName="hierChild5" presStyleCnt="0"/>
      <dgm:spPr/>
    </dgm:pt>
    <dgm:pt modelId="{E212C3EB-DE95-4194-88E0-4A85ED1FAA73}" type="pres">
      <dgm:prSet presAssocID="{D01A3930-6B44-4FB9-A8CB-EF7902ACACDF}" presName="Name35" presStyleLbl="parChTrans1D3" presStyleIdx="6" presStyleCnt="10"/>
      <dgm:spPr/>
    </dgm:pt>
    <dgm:pt modelId="{FC82CDDE-2815-4AC7-BDC0-D0F6B5A2354B}" type="pres">
      <dgm:prSet presAssocID="{469DE8C9-C2CE-4137-B410-101F9C8DED61}" presName="hierRoot2" presStyleCnt="0">
        <dgm:presLayoutVars>
          <dgm:hierBranch val="r"/>
        </dgm:presLayoutVars>
      </dgm:prSet>
      <dgm:spPr/>
    </dgm:pt>
    <dgm:pt modelId="{5D23E3ED-33E6-4C41-ABEC-45CFFCA5FE65}" type="pres">
      <dgm:prSet presAssocID="{469DE8C9-C2CE-4137-B410-101F9C8DED61}" presName="rootComposite" presStyleCnt="0"/>
      <dgm:spPr/>
    </dgm:pt>
    <dgm:pt modelId="{9B447C90-7548-4596-BC53-F7E5529576CA}" type="pres">
      <dgm:prSet presAssocID="{469DE8C9-C2CE-4137-B410-101F9C8DED61}" presName="rootText" presStyleLbl="node3" presStyleIdx="6" presStyleCnt="10">
        <dgm:presLayoutVars>
          <dgm:chPref val="3"/>
        </dgm:presLayoutVars>
      </dgm:prSet>
      <dgm:spPr/>
    </dgm:pt>
    <dgm:pt modelId="{7568DBE6-47D8-4C82-8239-2854F8DD90C6}" type="pres">
      <dgm:prSet presAssocID="{469DE8C9-C2CE-4137-B410-101F9C8DED61}" presName="rootConnector" presStyleLbl="node3" presStyleIdx="6" presStyleCnt="10"/>
      <dgm:spPr/>
    </dgm:pt>
    <dgm:pt modelId="{5919499F-5FDC-4AB2-BD65-BDB363B4D80C}" type="pres">
      <dgm:prSet presAssocID="{469DE8C9-C2CE-4137-B410-101F9C8DED61}" presName="hierChild4" presStyleCnt="0"/>
      <dgm:spPr/>
    </dgm:pt>
    <dgm:pt modelId="{C5EE5364-EC42-48B5-820E-E95038B175AB}" type="pres">
      <dgm:prSet presAssocID="{469DE8C9-C2CE-4137-B410-101F9C8DED61}" presName="hierChild5" presStyleCnt="0"/>
      <dgm:spPr/>
    </dgm:pt>
    <dgm:pt modelId="{D4BD708E-2141-4CFD-A057-5A70B6BB12AE}" type="pres">
      <dgm:prSet presAssocID="{773EB645-6896-4E91-9060-BFE3C8C8AC1D}" presName="Name35" presStyleLbl="parChTrans1D3" presStyleIdx="7" presStyleCnt="10"/>
      <dgm:spPr/>
    </dgm:pt>
    <dgm:pt modelId="{411A6BC9-E948-4F32-B822-B91E3CE7F05F}" type="pres">
      <dgm:prSet presAssocID="{A7C2A4EA-40F5-4511-8BA8-2B8B3A2F3C57}" presName="hierRoot2" presStyleCnt="0">
        <dgm:presLayoutVars>
          <dgm:hierBranch val="r"/>
        </dgm:presLayoutVars>
      </dgm:prSet>
      <dgm:spPr/>
    </dgm:pt>
    <dgm:pt modelId="{C54B34E9-5F77-47DB-A853-708FDC5EE01E}" type="pres">
      <dgm:prSet presAssocID="{A7C2A4EA-40F5-4511-8BA8-2B8B3A2F3C57}" presName="rootComposite" presStyleCnt="0"/>
      <dgm:spPr/>
    </dgm:pt>
    <dgm:pt modelId="{FFE2D1E6-D8AB-4CBA-8D3A-3DD02CF9041D}" type="pres">
      <dgm:prSet presAssocID="{A7C2A4EA-40F5-4511-8BA8-2B8B3A2F3C57}" presName="rootText" presStyleLbl="node3" presStyleIdx="7" presStyleCnt="10">
        <dgm:presLayoutVars>
          <dgm:chPref val="3"/>
        </dgm:presLayoutVars>
      </dgm:prSet>
      <dgm:spPr/>
    </dgm:pt>
    <dgm:pt modelId="{D5513ACA-7CA5-44B4-A33B-8030F0FA0CBF}" type="pres">
      <dgm:prSet presAssocID="{A7C2A4EA-40F5-4511-8BA8-2B8B3A2F3C57}" presName="rootConnector" presStyleLbl="node3" presStyleIdx="7" presStyleCnt="10"/>
      <dgm:spPr/>
    </dgm:pt>
    <dgm:pt modelId="{C4E20A65-01CD-41FA-ACDF-7CE1A886D2D3}" type="pres">
      <dgm:prSet presAssocID="{A7C2A4EA-40F5-4511-8BA8-2B8B3A2F3C57}" presName="hierChild4" presStyleCnt="0"/>
      <dgm:spPr/>
    </dgm:pt>
    <dgm:pt modelId="{5F397BB2-65EA-4C7D-A775-150DB78FB260}" type="pres">
      <dgm:prSet presAssocID="{A7C2A4EA-40F5-4511-8BA8-2B8B3A2F3C57}" presName="hierChild5" presStyleCnt="0"/>
      <dgm:spPr/>
    </dgm:pt>
    <dgm:pt modelId="{7FF153CD-B497-4A2E-A523-0ADAC75DC08A}" type="pres">
      <dgm:prSet presAssocID="{A7F4C684-851C-466E-B110-B51982BB6C61}" presName="Name35" presStyleLbl="parChTrans1D3" presStyleIdx="8" presStyleCnt="10"/>
      <dgm:spPr/>
    </dgm:pt>
    <dgm:pt modelId="{F1F12F8F-B28B-4CA6-A0E4-6C6E761FE5C5}" type="pres">
      <dgm:prSet presAssocID="{E0B21D9C-C49E-4DEE-A405-F4D2AFF27D19}" presName="hierRoot2" presStyleCnt="0">
        <dgm:presLayoutVars>
          <dgm:hierBranch val="r"/>
        </dgm:presLayoutVars>
      </dgm:prSet>
      <dgm:spPr/>
    </dgm:pt>
    <dgm:pt modelId="{77C1C326-1631-47E4-B8A6-12572C5EB440}" type="pres">
      <dgm:prSet presAssocID="{E0B21D9C-C49E-4DEE-A405-F4D2AFF27D19}" presName="rootComposite" presStyleCnt="0"/>
      <dgm:spPr/>
    </dgm:pt>
    <dgm:pt modelId="{5D1EF686-0E04-484F-A86B-B6EE706E5FDB}" type="pres">
      <dgm:prSet presAssocID="{E0B21D9C-C49E-4DEE-A405-F4D2AFF27D19}" presName="rootText" presStyleLbl="node3" presStyleIdx="8" presStyleCnt="10">
        <dgm:presLayoutVars>
          <dgm:chPref val="3"/>
        </dgm:presLayoutVars>
      </dgm:prSet>
      <dgm:spPr/>
    </dgm:pt>
    <dgm:pt modelId="{86136579-A319-4351-8D8E-C71ADC5FA2AC}" type="pres">
      <dgm:prSet presAssocID="{E0B21D9C-C49E-4DEE-A405-F4D2AFF27D19}" presName="rootConnector" presStyleLbl="node3" presStyleIdx="8" presStyleCnt="10"/>
      <dgm:spPr/>
    </dgm:pt>
    <dgm:pt modelId="{6A29567A-E37A-4805-9DBF-2501B652BF21}" type="pres">
      <dgm:prSet presAssocID="{E0B21D9C-C49E-4DEE-A405-F4D2AFF27D19}" presName="hierChild4" presStyleCnt="0"/>
      <dgm:spPr/>
    </dgm:pt>
    <dgm:pt modelId="{D49B5995-573F-4C34-A78A-BAB90427D1D2}" type="pres">
      <dgm:prSet presAssocID="{E0B21D9C-C49E-4DEE-A405-F4D2AFF27D19}" presName="hierChild5" presStyleCnt="0"/>
      <dgm:spPr/>
    </dgm:pt>
    <dgm:pt modelId="{8A620ECF-D213-4CF0-B3F4-7B83C95408B2}" type="pres">
      <dgm:prSet presAssocID="{36899307-5014-4CE3-9145-858B1DC7B503}" presName="Name35" presStyleLbl="parChTrans1D3" presStyleIdx="9" presStyleCnt="10"/>
      <dgm:spPr/>
    </dgm:pt>
    <dgm:pt modelId="{E3785A9A-3F9B-4940-A0B3-4E0CFD4D1A3C}" type="pres">
      <dgm:prSet presAssocID="{55A8A106-499C-4451-8F60-B52A4BE5BB7C}" presName="hierRoot2" presStyleCnt="0">
        <dgm:presLayoutVars>
          <dgm:hierBranch val="r"/>
        </dgm:presLayoutVars>
      </dgm:prSet>
      <dgm:spPr/>
    </dgm:pt>
    <dgm:pt modelId="{6C4C0E5D-DC10-4DCF-AEC5-4EA90FE9EFD5}" type="pres">
      <dgm:prSet presAssocID="{55A8A106-499C-4451-8F60-B52A4BE5BB7C}" presName="rootComposite" presStyleCnt="0"/>
      <dgm:spPr/>
    </dgm:pt>
    <dgm:pt modelId="{F13C4FDC-874E-4B9B-A0B4-28834FDC616E}" type="pres">
      <dgm:prSet presAssocID="{55A8A106-499C-4451-8F60-B52A4BE5BB7C}" presName="rootText" presStyleLbl="node3" presStyleIdx="9" presStyleCnt="10">
        <dgm:presLayoutVars>
          <dgm:chPref val="3"/>
        </dgm:presLayoutVars>
      </dgm:prSet>
      <dgm:spPr/>
    </dgm:pt>
    <dgm:pt modelId="{DC84B9FE-94A8-43E0-AEBA-C903121AA821}" type="pres">
      <dgm:prSet presAssocID="{55A8A106-499C-4451-8F60-B52A4BE5BB7C}" presName="rootConnector" presStyleLbl="node3" presStyleIdx="9" presStyleCnt="10"/>
      <dgm:spPr/>
    </dgm:pt>
    <dgm:pt modelId="{3D1AB7ED-C3FA-4C73-A55E-04EE275B37EE}" type="pres">
      <dgm:prSet presAssocID="{55A8A106-499C-4451-8F60-B52A4BE5BB7C}" presName="hierChild4" presStyleCnt="0"/>
      <dgm:spPr/>
    </dgm:pt>
    <dgm:pt modelId="{AE7E3D8D-43EA-4968-8AD1-AB2E77D912E3}" type="pres">
      <dgm:prSet presAssocID="{55A8A106-499C-4451-8F60-B52A4BE5BB7C}" presName="hierChild5" presStyleCnt="0"/>
      <dgm:spPr/>
    </dgm:pt>
    <dgm:pt modelId="{92A0E380-039C-4A21-AC6A-96EB007F0238}" type="pres">
      <dgm:prSet presAssocID="{462BED2C-0EB8-45BB-B522-55539F68DC62}" presName="hierChild5" presStyleCnt="0"/>
      <dgm:spPr/>
    </dgm:pt>
    <dgm:pt modelId="{7FCC4E96-459F-4401-B4B2-4639AC69B8CE}" type="pres">
      <dgm:prSet presAssocID="{30E4788E-8C14-4C60-B54C-848621E49FF8}" presName="hierChild3" presStyleCnt="0"/>
      <dgm:spPr/>
    </dgm:pt>
  </dgm:ptLst>
  <dgm:cxnLst>
    <dgm:cxn modelId="{A0082A05-3714-4A71-B27C-E2BFA88411A1}" srcId="{462BED2C-0EB8-45BB-B522-55539F68DC62}" destId="{469DE8C9-C2CE-4137-B410-101F9C8DED61}" srcOrd="3" destOrd="0" parTransId="{D01A3930-6B44-4FB9-A8CB-EF7902ACACDF}" sibTransId="{48F63083-8AFF-4D92-B894-77DC1BDA8D67}"/>
    <dgm:cxn modelId="{5E221808-B801-46F2-BDD7-E9BCAD97C7CD}" type="presOf" srcId="{773EB645-6896-4E91-9060-BFE3C8C8AC1D}" destId="{D4BD708E-2141-4CFD-A057-5A70B6BB12AE}" srcOrd="0" destOrd="0" presId="urn:microsoft.com/office/officeart/2005/8/layout/orgChart1"/>
    <dgm:cxn modelId="{4C187708-60FF-4F99-8EB6-1431C111F5E9}" type="presOf" srcId="{E3EDE771-0E75-4B62-8BBD-B0D41CEF128A}" destId="{920AB785-103F-4E1E-9974-7F2746B5296B}" srcOrd="0" destOrd="0" presId="urn:microsoft.com/office/officeart/2005/8/layout/orgChart1"/>
    <dgm:cxn modelId="{57E3560B-0891-474D-8262-4E79BD8CC390}" type="presOf" srcId="{6A445524-050F-4750-94CF-9EA1190995EF}" destId="{036A65FA-5AA2-4DAD-867C-50A8DB25A5F5}" srcOrd="0" destOrd="0" presId="urn:microsoft.com/office/officeart/2005/8/layout/orgChart1"/>
    <dgm:cxn modelId="{B100850C-12D9-4C9A-8C27-AD42F825EC1D}" srcId="{A4F4DF8A-C9C8-4BF7-8C4F-44531CB29ABA}" destId="{BFE1C7CF-C425-49F7-8F93-A3578547A7F6}" srcOrd="1" destOrd="0" parTransId="{9627E544-34DE-4548-B7A1-4D5AFA7FE6E9}" sibTransId="{FFF568B1-0E2C-4CEF-90FA-78A1649DB844}"/>
    <dgm:cxn modelId="{D9C0D310-F6C5-43F3-ACED-38860B7ACB62}" type="presOf" srcId="{A7C2A4EA-40F5-4511-8BA8-2B8B3A2F3C57}" destId="{D5513ACA-7CA5-44B4-A33B-8030F0FA0CBF}" srcOrd="1" destOrd="0" presId="urn:microsoft.com/office/officeart/2005/8/layout/orgChart1"/>
    <dgm:cxn modelId="{494F4413-D168-48EF-97D8-E76E4BBCD747}" type="presOf" srcId="{86EB3AF5-14F2-4B8D-8E8F-9F92E504F4D2}" destId="{F9EC1B80-8342-4231-9E1A-E05795D58B37}" srcOrd="1" destOrd="0" presId="urn:microsoft.com/office/officeart/2005/8/layout/orgChart1"/>
    <dgm:cxn modelId="{A743481A-E257-48BF-9829-933EB97F2FA1}" srcId="{462BED2C-0EB8-45BB-B522-55539F68DC62}" destId="{E0B21D9C-C49E-4DEE-A405-F4D2AFF27D19}" srcOrd="5" destOrd="0" parTransId="{A7F4C684-851C-466E-B110-B51982BB6C61}" sibTransId="{CEA563E3-1056-41BC-8D3F-917D7F17CE79}"/>
    <dgm:cxn modelId="{7941B120-D6D7-4964-BA74-80A868029E80}" type="presOf" srcId="{55A8A106-499C-4451-8F60-B52A4BE5BB7C}" destId="{F13C4FDC-874E-4B9B-A0B4-28834FDC616E}" srcOrd="0" destOrd="0" presId="urn:microsoft.com/office/officeart/2005/8/layout/orgChart1"/>
    <dgm:cxn modelId="{6AE77922-FD42-4E74-AE36-A004D6AD953C}" type="presOf" srcId="{BFE1C7CF-C425-49F7-8F93-A3578547A7F6}" destId="{A317B2D9-F828-4779-881F-6C10AD75F6ED}" srcOrd="1" destOrd="0" presId="urn:microsoft.com/office/officeart/2005/8/layout/orgChart1"/>
    <dgm:cxn modelId="{D6884128-531D-46AD-ACC0-5CE86BA3D07F}" type="presOf" srcId="{55A8A106-499C-4451-8F60-B52A4BE5BB7C}" destId="{DC84B9FE-94A8-43E0-AEBA-C903121AA821}" srcOrd="1" destOrd="0" presId="urn:microsoft.com/office/officeart/2005/8/layout/orgChart1"/>
    <dgm:cxn modelId="{BE9B3E2E-F4F3-4E2C-8272-0A857DCC5E85}" type="presOf" srcId="{D01A3930-6B44-4FB9-A8CB-EF7902ACACDF}" destId="{E212C3EB-DE95-4194-88E0-4A85ED1FAA73}" srcOrd="0" destOrd="0" presId="urn:microsoft.com/office/officeart/2005/8/layout/orgChart1"/>
    <dgm:cxn modelId="{2F94B62E-17B0-47C9-BFDF-5C715754282C}" type="presOf" srcId="{BEF92C59-BB23-479F-9AF9-FBAEB5D43921}" destId="{43BCB808-3B06-4E90-BE36-45EE427ADC14}" srcOrd="0" destOrd="0" presId="urn:microsoft.com/office/officeart/2005/8/layout/orgChart1"/>
    <dgm:cxn modelId="{99FFE235-0DDD-4BC5-9384-62472C25FC6D}" type="presOf" srcId="{462BED2C-0EB8-45BB-B522-55539F68DC62}" destId="{7DF9530F-EA99-423E-AF70-9AC1938B8504}" srcOrd="1" destOrd="0" presId="urn:microsoft.com/office/officeart/2005/8/layout/orgChart1"/>
    <dgm:cxn modelId="{7380DC63-644D-4513-B79E-A43D9C0FBD77}" type="presOf" srcId="{469DE8C9-C2CE-4137-B410-101F9C8DED61}" destId="{7568DBE6-47D8-4C82-8239-2854F8DD90C6}" srcOrd="1" destOrd="0" presId="urn:microsoft.com/office/officeart/2005/8/layout/orgChart1"/>
    <dgm:cxn modelId="{9EC66C64-DB24-4BE9-9001-088D0E5E3B4F}" srcId="{462BED2C-0EB8-45BB-B522-55539F68DC62}" destId="{A1241C70-80A3-4119-9BD5-B55793DB1572}" srcOrd="2" destOrd="0" parTransId="{A1D928DA-915C-42A0-B715-C56F346CFAAD}" sibTransId="{F0716983-0504-4A5B-8868-E715561242B3}"/>
    <dgm:cxn modelId="{3E357A4D-EF22-4997-B456-65BE3552D244}" type="presOf" srcId="{5FF8195E-D49E-4ED1-97F6-D38B760F81CB}" destId="{C126E2D3-99FF-4A3A-99E6-C66DEFD45C2F}" srcOrd="1" destOrd="0" presId="urn:microsoft.com/office/officeart/2005/8/layout/orgChart1"/>
    <dgm:cxn modelId="{D4073E4E-D000-49C0-9D93-37129777CF6B}" type="presOf" srcId="{36899307-5014-4CE3-9145-858B1DC7B503}" destId="{8A620ECF-D213-4CF0-B3F4-7B83C95408B2}" srcOrd="0" destOrd="0" presId="urn:microsoft.com/office/officeart/2005/8/layout/orgChart1"/>
    <dgm:cxn modelId="{0F077A70-754D-4696-8F38-6024619D04C4}" type="presOf" srcId="{1AFF2615-17BC-484A-AAE1-F1D0F082DDD7}" destId="{9093C241-AF46-4B5D-9697-17917B678814}" srcOrd="1" destOrd="0" presId="urn:microsoft.com/office/officeart/2005/8/layout/orgChart1"/>
    <dgm:cxn modelId="{35145274-4FD1-4205-83F1-6C8EAD3FB27F}" type="presOf" srcId="{1F5C3CC8-8BC6-44AC-9DC5-C93B9BD45BD8}" destId="{C979D7F2-9802-4A3C-A430-DC86B35CB9F6}" srcOrd="0" destOrd="0" presId="urn:microsoft.com/office/officeart/2005/8/layout/orgChart1"/>
    <dgm:cxn modelId="{73A0B655-9ADC-4AB7-9FCC-F5EF0467F408}" srcId="{462BED2C-0EB8-45BB-B522-55539F68DC62}" destId="{AE6F43C1-6CF2-4EB3-BFC1-A599F76411F2}" srcOrd="0" destOrd="0" parTransId="{89E7CC34-2299-4345-BF93-51B87CCB6DFB}" sibTransId="{23CE0780-2181-41DA-9668-77903E35881C}"/>
    <dgm:cxn modelId="{F8A7F475-FB2D-4BE2-9A6E-C7A8E6FC8F19}" type="presOf" srcId="{E0B21D9C-C49E-4DEE-A405-F4D2AFF27D19}" destId="{86136579-A319-4351-8D8E-C71ADC5FA2AC}" srcOrd="1" destOrd="0" presId="urn:microsoft.com/office/officeart/2005/8/layout/orgChart1"/>
    <dgm:cxn modelId="{7C005C57-BADF-4355-B6BB-1B33DD9F7AEB}" type="presOf" srcId="{86EB3AF5-14F2-4B8D-8E8F-9F92E504F4D2}" destId="{817FCC1F-4F69-4975-8AFB-6992E568B8FE}" srcOrd="0" destOrd="0" presId="urn:microsoft.com/office/officeart/2005/8/layout/orgChart1"/>
    <dgm:cxn modelId="{7506EB57-6E06-44EE-A668-2F372A9B9519}" type="presOf" srcId="{469DE8C9-C2CE-4137-B410-101F9C8DED61}" destId="{9B447C90-7548-4596-BC53-F7E5529576CA}" srcOrd="0" destOrd="0" presId="urn:microsoft.com/office/officeart/2005/8/layout/orgChart1"/>
    <dgm:cxn modelId="{D7D87879-8173-4483-9E2E-12376B869EE3}" type="presOf" srcId="{AE6F43C1-6CF2-4EB3-BFC1-A599F76411F2}" destId="{81E617C7-7569-44BF-8737-7134A671C0A0}" srcOrd="0" destOrd="0" presId="urn:microsoft.com/office/officeart/2005/8/layout/orgChart1"/>
    <dgm:cxn modelId="{96BDFF80-9E59-4F71-81FB-02C24D627BCD}" type="presOf" srcId="{BFE1C7CF-C425-49F7-8F93-A3578547A7F6}" destId="{6E703772-6F1B-4761-A682-8C98F51256D7}" srcOrd="0" destOrd="0" presId="urn:microsoft.com/office/officeart/2005/8/layout/orgChart1"/>
    <dgm:cxn modelId="{94C90083-B24F-4793-845B-EF4E5136D06F}" type="presOf" srcId="{261D94FD-F8EF-46B2-8657-3B10F28BABE4}" destId="{95AAB222-7B6E-4F6C-A983-95632E1B9B51}" srcOrd="0" destOrd="0" presId="urn:microsoft.com/office/officeart/2005/8/layout/orgChart1"/>
    <dgm:cxn modelId="{85C20889-69CF-4DD3-8799-1D41E5BA807C}" type="presOf" srcId="{30E4788E-8C14-4C60-B54C-848621E49FF8}" destId="{AC9E44EB-16A8-403C-8DBD-73BFBAADE409}" srcOrd="1" destOrd="0" presId="urn:microsoft.com/office/officeart/2005/8/layout/orgChart1"/>
    <dgm:cxn modelId="{C50CD88D-41E4-45BC-87F4-C0BA86623D5C}" srcId="{462BED2C-0EB8-45BB-B522-55539F68DC62}" destId="{1AFF2615-17BC-484A-AAE1-F1D0F082DDD7}" srcOrd="1" destOrd="0" parTransId="{261D94FD-F8EF-46B2-8657-3B10F28BABE4}" sibTransId="{B9C00063-D3AE-425B-8D0E-4B4212026C0E}"/>
    <dgm:cxn modelId="{B1628394-CCE5-4DA7-9D81-7769DBD2B68E}" srcId="{30E4788E-8C14-4C60-B54C-848621E49FF8}" destId="{462BED2C-0EB8-45BB-B522-55539F68DC62}" srcOrd="1" destOrd="0" parTransId="{1F5C3CC8-8BC6-44AC-9DC5-C93B9BD45BD8}" sibTransId="{F8CB9BAE-F3A8-4D4F-954F-CBCFC9C9BA71}"/>
    <dgm:cxn modelId="{246D509F-1C8B-4BD3-9D88-8E2ECDE25D86}" type="presOf" srcId="{4B7F858F-D60D-4C3E-B915-A86680E43783}" destId="{4A05CE6C-E5F8-45CA-929E-D22E02813634}" srcOrd="0" destOrd="0" presId="urn:microsoft.com/office/officeart/2005/8/layout/orgChart1"/>
    <dgm:cxn modelId="{683A64A1-B495-4E0A-9720-E9CDDF08AAE8}" srcId="{6A445524-050F-4750-94CF-9EA1190995EF}" destId="{30E4788E-8C14-4C60-B54C-848621E49FF8}" srcOrd="0" destOrd="0" parTransId="{54489B18-F30F-4EF8-A6D6-F5794181E371}" sibTransId="{B448F68D-9AB8-407F-AC48-32E5C82D17FC}"/>
    <dgm:cxn modelId="{B1A096A2-8E25-4E5B-B4DB-19025A0C7C0A}" srcId="{462BED2C-0EB8-45BB-B522-55539F68DC62}" destId="{A7C2A4EA-40F5-4511-8BA8-2B8B3A2F3C57}" srcOrd="4" destOrd="0" parTransId="{773EB645-6896-4E91-9060-BFE3C8C8AC1D}" sibTransId="{6CBEF7EC-505E-4F18-B7B2-E3C3E757EF67}"/>
    <dgm:cxn modelId="{8FB349A5-A640-4FD4-AD0F-62AFF5CFFC5B}" type="presOf" srcId="{A1241C70-80A3-4119-9BD5-B55793DB1572}" destId="{3DD966D5-09F2-499D-8179-B3CE2E844088}" srcOrd="1" destOrd="0" presId="urn:microsoft.com/office/officeart/2005/8/layout/orgChart1"/>
    <dgm:cxn modelId="{16D488A5-D558-411B-AE96-4C9F4EF50A79}" srcId="{A4F4DF8A-C9C8-4BF7-8C4F-44531CB29ABA}" destId="{5FF8195E-D49E-4ED1-97F6-D38B760F81CB}" srcOrd="0" destOrd="0" parTransId="{4B7F858F-D60D-4C3E-B915-A86680E43783}" sibTransId="{129C1130-772E-4B39-8F3B-04691830F634}"/>
    <dgm:cxn modelId="{3E3209A7-75BA-4B39-8DD9-BDEE3CE70B3F}" type="presOf" srcId="{A1241C70-80A3-4119-9BD5-B55793DB1572}" destId="{3A93F88D-6AFE-4FC5-BDEA-3F0C9F2EACD2}" srcOrd="0" destOrd="0" presId="urn:microsoft.com/office/officeart/2005/8/layout/orgChart1"/>
    <dgm:cxn modelId="{C0F021A9-7525-49E6-8618-2C6540DF342A}" type="presOf" srcId="{A4F4DF8A-C9C8-4BF7-8C4F-44531CB29ABA}" destId="{17296642-09C2-472E-A89F-FA6F606D8CDE}" srcOrd="1" destOrd="0" presId="urn:microsoft.com/office/officeart/2005/8/layout/orgChart1"/>
    <dgm:cxn modelId="{C2EBEDAE-C012-4934-B1E6-1E2C919979E7}" type="presOf" srcId="{5FF8195E-D49E-4ED1-97F6-D38B760F81CB}" destId="{714CCEA3-67A0-498A-B706-B764A5D4A854}" srcOrd="0" destOrd="0" presId="urn:microsoft.com/office/officeart/2005/8/layout/orgChart1"/>
    <dgm:cxn modelId="{F40BA8B2-29AE-46E5-AF7E-E3AA8DC82E44}" type="presOf" srcId="{A4F4DF8A-C9C8-4BF7-8C4F-44531CB29ABA}" destId="{CC916454-7E4E-493C-BD5A-6F76FB7B767A}" srcOrd="0" destOrd="0" presId="urn:microsoft.com/office/officeart/2005/8/layout/orgChart1"/>
    <dgm:cxn modelId="{947592B4-3841-4880-B157-186D638B9536}" type="presOf" srcId="{A7C2A4EA-40F5-4511-8BA8-2B8B3A2F3C57}" destId="{FFE2D1E6-D8AB-4CBA-8D3A-3DD02CF9041D}" srcOrd="0" destOrd="0" presId="urn:microsoft.com/office/officeart/2005/8/layout/orgChart1"/>
    <dgm:cxn modelId="{C8D88CC0-8611-4364-96F3-32668F461F43}" type="presOf" srcId="{1AFF2615-17BC-484A-AAE1-F1D0F082DDD7}" destId="{4188527F-A553-450E-9243-E67D1DC13932}" srcOrd="0" destOrd="0" presId="urn:microsoft.com/office/officeart/2005/8/layout/orgChart1"/>
    <dgm:cxn modelId="{77D241C4-3185-4D07-81F3-297F73C5D2A9}" srcId="{A4F4DF8A-C9C8-4BF7-8C4F-44531CB29ABA}" destId="{86EB3AF5-14F2-4B8D-8E8F-9F92E504F4D2}" srcOrd="2" destOrd="0" parTransId="{E3EDE771-0E75-4B62-8BBD-B0D41CEF128A}" sibTransId="{2499E04A-1D58-4802-991C-959E0FE0DB40}"/>
    <dgm:cxn modelId="{98DF71C6-D1A8-4EA6-BC97-69FF525D4A2B}" type="presOf" srcId="{462BED2C-0EB8-45BB-B522-55539F68DC62}" destId="{EA976205-9CA5-4419-87C6-6F2EF9900A3F}" srcOrd="0" destOrd="0" presId="urn:microsoft.com/office/officeart/2005/8/layout/orgChart1"/>
    <dgm:cxn modelId="{CB56E7C6-BCD8-455B-A214-4FCFE56EB076}" type="presOf" srcId="{30E4788E-8C14-4C60-B54C-848621E49FF8}" destId="{B39FAD68-D3C3-4FB8-8BD3-627BFC26A021}" srcOrd="0" destOrd="0" presId="urn:microsoft.com/office/officeart/2005/8/layout/orgChart1"/>
    <dgm:cxn modelId="{CED32CC8-A5FC-4CF8-8A24-A15B070227D5}" type="presOf" srcId="{E0B21D9C-C49E-4DEE-A405-F4D2AFF27D19}" destId="{5D1EF686-0E04-484F-A86B-B6EE706E5FDB}" srcOrd="0" destOrd="0" presId="urn:microsoft.com/office/officeart/2005/8/layout/orgChart1"/>
    <dgm:cxn modelId="{5C8D35CA-6734-4E16-9D84-B670E61BD225}" type="presOf" srcId="{9627E544-34DE-4548-B7A1-4D5AFA7FE6E9}" destId="{F5AD030D-6DAD-466F-84F2-9D59C409D284}" srcOrd="0" destOrd="0" presId="urn:microsoft.com/office/officeart/2005/8/layout/orgChart1"/>
    <dgm:cxn modelId="{274173DB-EEE7-49A2-A52E-8A7C0A17D963}" srcId="{30E4788E-8C14-4C60-B54C-848621E49FF8}" destId="{A4F4DF8A-C9C8-4BF7-8C4F-44531CB29ABA}" srcOrd="0" destOrd="0" parTransId="{BEF92C59-BB23-479F-9AF9-FBAEB5D43921}" sibTransId="{FFED98CC-0AFC-4C64-AEAF-C2C3B7775263}"/>
    <dgm:cxn modelId="{E61B7DDC-B56F-4EED-8385-64158FF9008F}" type="presOf" srcId="{A7F4C684-851C-466E-B110-B51982BB6C61}" destId="{7FF153CD-B497-4A2E-A523-0ADAC75DC08A}" srcOrd="0" destOrd="0" presId="urn:microsoft.com/office/officeart/2005/8/layout/orgChart1"/>
    <dgm:cxn modelId="{5F35BAE4-6552-4202-AD54-D4EBF924B62E}" type="presOf" srcId="{AE6F43C1-6CF2-4EB3-BFC1-A599F76411F2}" destId="{ECDD37B2-AC6F-448F-BB50-B16C8A704FD3}" srcOrd="1" destOrd="0" presId="urn:microsoft.com/office/officeart/2005/8/layout/orgChart1"/>
    <dgm:cxn modelId="{5CA890E5-042E-48ED-B419-60D10B4CA0A4}" type="presOf" srcId="{89E7CC34-2299-4345-BF93-51B87CCB6DFB}" destId="{8002F161-FF6C-4E3C-9CE7-37CDAF5A319C}" srcOrd="0" destOrd="0" presId="urn:microsoft.com/office/officeart/2005/8/layout/orgChart1"/>
    <dgm:cxn modelId="{43E3C0EB-1963-4CD5-B466-BD0A375788BE}" type="presOf" srcId="{A1D928DA-915C-42A0-B715-C56F346CFAAD}" destId="{ACE92A81-A685-4912-921D-508A2534B877}" srcOrd="0" destOrd="0" presId="urn:microsoft.com/office/officeart/2005/8/layout/orgChart1"/>
    <dgm:cxn modelId="{535A45F0-568B-4DD2-8141-6E89A7CBCC54}" srcId="{462BED2C-0EB8-45BB-B522-55539F68DC62}" destId="{55A8A106-499C-4451-8F60-B52A4BE5BB7C}" srcOrd="6" destOrd="0" parTransId="{36899307-5014-4CE3-9145-858B1DC7B503}" sibTransId="{44B90B8F-84AD-44F8-825C-F7D6512B101A}"/>
    <dgm:cxn modelId="{C53DF42A-5582-4435-B3E3-DBE72547FE83}" type="presParOf" srcId="{036A65FA-5AA2-4DAD-867C-50A8DB25A5F5}" destId="{5CE17962-556A-4F33-918E-C2E39291BBED}" srcOrd="0" destOrd="0" presId="urn:microsoft.com/office/officeart/2005/8/layout/orgChart1"/>
    <dgm:cxn modelId="{E7A76C15-2E08-4788-9938-0A4553846E8B}" type="presParOf" srcId="{5CE17962-556A-4F33-918E-C2E39291BBED}" destId="{22FD9701-A161-4E71-B918-C500F8C79012}" srcOrd="0" destOrd="0" presId="urn:microsoft.com/office/officeart/2005/8/layout/orgChart1"/>
    <dgm:cxn modelId="{69563402-6C20-41B1-99D1-E7A8DBBBFB3A}" type="presParOf" srcId="{22FD9701-A161-4E71-B918-C500F8C79012}" destId="{B39FAD68-D3C3-4FB8-8BD3-627BFC26A021}" srcOrd="0" destOrd="0" presId="urn:microsoft.com/office/officeart/2005/8/layout/orgChart1"/>
    <dgm:cxn modelId="{B89D6A84-C272-496B-A0E6-9E0109AA6E16}" type="presParOf" srcId="{22FD9701-A161-4E71-B918-C500F8C79012}" destId="{AC9E44EB-16A8-403C-8DBD-73BFBAADE409}" srcOrd="1" destOrd="0" presId="urn:microsoft.com/office/officeart/2005/8/layout/orgChart1"/>
    <dgm:cxn modelId="{B8D3085A-C185-44C0-8D29-A41C504BB843}" type="presParOf" srcId="{5CE17962-556A-4F33-918E-C2E39291BBED}" destId="{EF85C696-E28E-4A7B-BC8E-61EB94F9A4FA}" srcOrd="1" destOrd="0" presId="urn:microsoft.com/office/officeart/2005/8/layout/orgChart1"/>
    <dgm:cxn modelId="{1D21D296-A550-458A-8FB1-8871BC30A301}" type="presParOf" srcId="{EF85C696-E28E-4A7B-BC8E-61EB94F9A4FA}" destId="{43BCB808-3B06-4E90-BE36-45EE427ADC14}" srcOrd="0" destOrd="0" presId="urn:microsoft.com/office/officeart/2005/8/layout/orgChart1"/>
    <dgm:cxn modelId="{64928001-96C4-4BD6-A9A4-A27EFABBEED8}" type="presParOf" srcId="{EF85C696-E28E-4A7B-BC8E-61EB94F9A4FA}" destId="{6C916E50-29D2-48A5-AD00-57E91F03EF25}" srcOrd="1" destOrd="0" presId="urn:microsoft.com/office/officeart/2005/8/layout/orgChart1"/>
    <dgm:cxn modelId="{169D3502-6CBC-4D76-847B-6986DDBF5A86}" type="presParOf" srcId="{6C916E50-29D2-48A5-AD00-57E91F03EF25}" destId="{04EF8657-A311-4E00-BD8A-EB541DEE64DF}" srcOrd="0" destOrd="0" presId="urn:microsoft.com/office/officeart/2005/8/layout/orgChart1"/>
    <dgm:cxn modelId="{EA93B252-2AD3-412A-8452-7C948654DD60}" type="presParOf" srcId="{04EF8657-A311-4E00-BD8A-EB541DEE64DF}" destId="{CC916454-7E4E-493C-BD5A-6F76FB7B767A}" srcOrd="0" destOrd="0" presId="urn:microsoft.com/office/officeart/2005/8/layout/orgChart1"/>
    <dgm:cxn modelId="{BAD133C6-FCEF-4351-B2EA-28CB298B2254}" type="presParOf" srcId="{04EF8657-A311-4E00-BD8A-EB541DEE64DF}" destId="{17296642-09C2-472E-A89F-FA6F606D8CDE}" srcOrd="1" destOrd="0" presId="urn:microsoft.com/office/officeart/2005/8/layout/orgChart1"/>
    <dgm:cxn modelId="{91F7B88C-F420-4B63-9206-615D1B42533B}" type="presParOf" srcId="{6C916E50-29D2-48A5-AD00-57E91F03EF25}" destId="{E2DA957D-3256-433B-A423-21E06D18545E}" srcOrd="1" destOrd="0" presId="urn:microsoft.com/office/officeart/2005/8/layout/orgChart1"/>
    <dgm:cxn modelId="{8843CD05-CECE-4C99-84D8-596564B2FBE7}" type="presParOf" srcId="{E2DA957D-3256-433B-A423-21E06D18545E}" destId="{4A05CE6C-E5F8-45CA-929E-D22E02813634}" srcOrd="0" destOrd="0" presId="urn:microsoft.com/office/officeart/2005/8/layout/orgChart1"/>
    <dgm:cxn modelId="{3E33D94F-90E6-4224-A94B-D84A732B3C94}" type="presParOf" srcId="{E2DA957D-3256-433B-A423-21E06D18545E}" destId="{3F7E2AA9-067E-46FF-9820-4FDDF69DD489}" srcOrd="1" destOrd="0" presId="urn:microsoft.com/office/officeart/2005/8/layout/orgChart1"/>
    <dgm:cxn modelId="{A3C93FE2-41A0-40C6-B897-41F1DE5F82EB}" type="presParOf" srcId="{3F7E2AA9-067E-46FF-9820-4FDDF69DD489}" destId="{5CE5CE46-4199-4858-B771-9432262F83F9}" srcOrd="0" destOrd="0" presId="urn:microsoft.com/office/officeart/2005/8/layout/orgChart1"/>
    <dgm:cxn modelId="{943E5686-5988-4922-8606-80E28F60749D}" type="presParOf" srcId="{5CE5CE46-4199-4858-B771-9432262F83F9}" destId="{714CCEA3-67A0-498A-B706-B764A5D4A854}" srcOrd="0" destOrd="0" presId="urn:microsoft.com/office/officeart/2005/8/layout/orgChart1"/>
    <dgm:cxn modelId="{5824927D-B727-43CE-8E83-4B8C4886E4CD}" type="presParOf" srcId="{5CE5CE46-4199-4858-B771-9432262F83F9}" destId="{C126E2D3-99FF-4A3A-99E6-C66DEFD45C2F}" srcOrd="1" destOrd="0" presId="urn:microsoft.com/office/officeart/2005/8/layout/orgChart1"/>
    <dgm:cxn modelId="{D44D7D7E-9082-4BA3-A031-A8B8934BB119}" type="presParOf" srcId="{3F7E2AA9-067E-46FF-9820-4FDDF69DD489}" destId="{83FEE8AF-7621-40CD-800B-8D2108931906}" srcOrd="1" destOrd="0" presId="urn:microsoft.com/office/officeart/2005/8/layout/orgChart1"/>
    <dgm:cxn modelId="{17BDE94E-F86A-4E18-9336-7A939D7A7FD8}" type="presParOf" srcId="{3F7E2AA9-067E-46FF-9820-4FDDF69DD489}" destId="{B0C0E84C-520E-4754-9D2F-4A48F0B085E0}" srcOrd="2" destOrd="0" presId="urn:microsoft.com/office/officeart/2005/8/layout/orgChart1"/>
    <dgm:cxn modelId="{843D5307-7591-4FA6-93F5-5465FA620F01}" type="presParOf" srcId="{E2DA957D-3256-433B-A423-21E06D18545E}" destId="{F5AD030D-6DAD-466F-84F2-9D59C409D284}" srcOrd="2" destOrd="0" presId="urn:microsoft.com/office/officeart/2005/8/layout/orgChart1"/>
    <dgm:cxn modelId="{7E0F6E37-2BA3-4BBE-ACAF-AC44D363CA19}" type="presParOf" srcId="{E2DA957D-3256-433B-A423-21E06D18545E}" destId="{70FD41A3-8CA3-49C1-9860-B1DCBC85E9BD}" srcOrd="3" destOrd="0" presId="urn:microsoft.com/office/officeart/2005/8/layout/orgChart1"/>
    <dgm:cxn modelId="{24EF88AD-2B06-4295-A0B7-576DF3069157}" type="presParOf" srcId="{70FD41A3-8CA3-49C1-9860-B1DCBC85E9BD}" destId="{77FF70B4-D6FA-4D20-A20F-55E446CAA67D}" srcOrd="0" destOrd="0" presId="urn:microsoft.com/office/officeart/2005/8/layout/orgChart1"/>
    <dgm:cxn modelId="{277F8A92-FBCB-4E0E-A284-C0915467E118}" type="presParOf" srcId="{77FF70B4-D6FA-4D20-A20F-55E446CAA67D}" destId="{6E703772-6F1B-4761-A682-8C98F51256D7}" srcOrd="0" destOrd="0" presId="urn:microsoft.com/office/officeart/2005/8/layout/orgChart1"/>
    <dgm:cxn modelId="{A0B5E74F-DCD4-489E-AFFD-44CC411212F5}" type="presParOf" srcId="{77FF70B4-D6FA-4D20-A20F-55E446CAA67D}" destId="{A317B2D9-F828-4779-881F-6C10AD75F6ED}" srcOrd="1" destOrd="0" presId="urn:microsoft.com/office/officeart/2005/8/layout/orgChart1"/>
    <dgm:cxn modelId="{904223F1-F00F-4137-A61B-445AF9630392}" type="presParOf" srcId="{70FD41A3-8CA3-49C1-9860-B1DCBC85E9BD}" destId="{9BFDBAF7-90B9-42BB-B56C-6E405B9A1B95}" srcOrd="1" destOrd="0" presId="urn:microsoft.com/office/officeart/2005/8/layout/orgChart1"/>
    <dgm:cxn modelId="{B8997E93-4649-4CDF-87FC-15C58B0FC289}" type="presParOf" srcId="{70FD41A3-8CA3-49C1-9860-B1DCBC85E9BD}" destId="{3254A449-2A12-40AF-AE8D-A5E250CB2464}" srcOrd="2" destOrd="0" presId="urn:microsoft.com/office/officeart/2005/8/layout/orgChart1"/>
    <dgm:cxn modelId="{111AB07D-F4EA-4EDA-A2C2-70FC07E608AF}" type="presParOf" srcId="{E2DA957D-3256-433B-A423-21E06D18545E}" destId="{920AB785-103F-4E1E-9974-7F2746B5296B}" srcOrd="4" destOrd="0" presId="urn:microsoft.com/office/officeart/2005/8/layout/orgChart1"/>
    <dgm:cxn modelId="{86A2551B-74E9-4A85-B3C1-BB5415C07827}" type="presParOf" srcId="{E2DA957D-3256-433B-A423-21E06D18545E}" destId="{670C87C8-2FC9-48B1-A08A-41512154492A}" srcOrd="5" destOrd="0" presId="urn:microsoft.com/office/officeart/2005/8/layout/orgChart1"/>
    <dgm:cxn modelId="{DC79F383-ECD8-4C2B-9B43-7D82345CDC4A}" type="presParOf" srcId="{670C87C8-2FC9-48B1-A08A-41512154492A}" destId="{02E78969-95B8-4331-B235-F0D5FD8D2545}" srcOrd="0" destOrd="0" presId="urn:microsoft.com/office/officeart/2005/8/layout/orgChart1"/>
    <dgm:cxn modelId="{FA67C91B-A083-4FF6-B216-1C917583A4FE}" type="presParOf" srcId="{02E78969-95B8-4331-B235-F0D5FD8D2545}" destId="{817FCC1F-4F69-4975-8AFB-6992E568B8FE}" srcOrd="0" destOrd="0" presId="urn:microsoft.com/office/officeart/2005/8/layout/orgChart1"/>
    <dgm:cxn modelId="{A7676635-AADC-4A59-815B-BD49BCB39B54}" type="presParOf" srcId="{02E78969-95B8-4331-B235-F0D5FD8D2545}" destId="{F9EC1B80-8342-4231-9E1A-E05795D58B37}" srcOrd="1" destOrd="0" presId="urn:microsoft.com/office/officeart/2005/8/layout/orgChart1"/>
    <dgm:cxn modelId="{F7CEE5B3-D81A-4220-A9EB-F97720CD858F}" type="presParOf" srcId="{670C87C8-2FC9-48B1-A08A-41512154492A}" destId="{F4DFCF97-AA77-46DA-87BC-9A7B6FFF0E79}" srcOrd="1" destOrd="0" presId="urn:microsoft.com/office/officeart/2005/8/layout/orgChart1"/>
    <dgm:cxn modelId="{41F51F4C-BF97-47E0-8756-F0FDA0B1EC9B}" type="presParOf" srcId="{670C87C8-2FC9-48B1-A08A-41512154492A}" destId="{6496EDDB-DF36-44B1-B362-001127F8E39A}" srcOrd="2" destOrd="0" presId="urn:microsoft.com/office/officeart/2005/8/layout/orgChart1"/>
    <dgm:cxn modelId="{B12DB4DB-8E89-4FAE-9DF1-8A8FA3CB7A9B}" type="presParOf" srcId="{6C916E50-29D2-48A5-AD00-57E91F03EF25}" destId="{3F1B8730-0C07-467B-90F6-5390618FF6AB}" srcOrd="2" destOrd="0" presId="urn:microsoft.com/office/officeart/2005/8/layout/orgChart1"/>
    <dgm:cxn modelId="{ACB6A3D4-0B45-4D15-A254-1BBBF120E427}" type="presParOf" srcId="{EF85C696-E28E-4A7B-BC8E-61EB94F9A4FA}" destId="{C979D7F2-9802-4A3C-A430-DC86B35CB9F6}" srcOrd="2" destOrd="0" presId="urn:microsoft.com/office/officeart/2005/8/layout/orgChart1"/>
    <dgm:cxn modelId="{6D66B911-6957-4B56-BEBD-075B9CB2E265}" type="presParOf" srcId="{EF85C696-E28E-4A7B-BC8E-61EB94F9A4FA}" destId="{F76D3B7A-2FC9-45A7-B2B3-196DE34F5507}" srcOrd="3" destOrd="0" presId="urn:microsoft.com/office/officeart/2005/8/layout/orgChart1"/>
    <dgm:cxn modelId="{86BF8F56-94DA-4F5C-ADEA-391B32D50054}" type="presParOf" srcId="{F76D3B7A-2FC9-45A7-B2B3-196DE34F5507}" destId="{64E171FE-BB3A-43D2-BBD6-EC61C56DD1AD}" srcOrd="0" destOrd="0" presId="urn:microsoft.com/office/officeart/2005/8/layout/orgChart1"/>
    <dgm:cxn modelId="{0A8AF908-5B7F-44C3-AA5D-2B0B208BDC08}" type="presParOf" srcId="{64E171FE-BB3A-43D2-BBD6-EC61C56DD1AD}" destId="{EA976205-9CA5-4419-87C6-6F2EF9900A3F}" srcOrd="0" destOrd="0" presId="urn:microsoft.com/office/officeart/2005/8/layout/orgChart1"/>
    <dgm:cxn modelId="{3E73BF16-B794-4462-93F0-48BDAA8A5FCA}" type="presParOf" srcId="{64E171FE-BB3A-43D2-BBD6-EC61C56DD1AD}" destId="{7DF9530F-EA99-423E-AF70-9AC1938B8504}" srcOrd="1" destOrd="0" presId="urn:microsoft.com/office/officeart/2005/8/layout/orgChart1"/>
    <dgm:cxn modelId="{4A9CBD73-A383-4A65-905F-FA3EF6DD732B}" type="presParOf" srcId="{F76D3B7A-2FC9-45A7-B2B3-196DE34F5507}" destId="{746A1E59-DF09-4BCE-BB89-B745EC1F995B}" srcOrd="1" destOrd="0" presId="urn:microsoft.com/office/officeart/2005/8/layout/orgChart1"/>
    <dgm:cxn modelId="{C078DF4B-61A8-4B7B-9557-83A25578D8A8}" type="presParOf" srcId="{746A1E59-DF09-4BCE-BB89-B745EC1F995B}" destId="{8002F161-FF6C-4E3C-9CE7-37CDAF5A319C}" srcOrd="0" destOrd="0" presId="urn:microsoft.com/office/officeart/2005/8/layout/orgChart1"/>
    <dgm:cxn modelId="{0F1A21FC-5445-469B-8617-11BE11E986E2}" type="presParOf" srcId="{746A1E59-DF09-4BCE-BB89-B745EC1F995B}" destId="{F045B6B3-DEC1-4E94-AA6B-935BF460F0CE}" srcOrd="1" destOrd="0" presId="urn:microsoft.com/office/officeart/2005/8/layout/orgChart1"/>
    <dgm:cxn modelId="{852DB569-4574-4A62-88A4-3FA4F82ED23B}" type="presParOf" srcId="{F045B6B3-DEC1-4E94-AA6B-935BF460F0CE}" destId="{95E1F0C2-C30F-434E-9301-BE046500C107}" srcOrd="0" destOrd="0" presId="urn:microsoft.com/office/officeart/2005/8/layout/orgChart1"/>
    <dgm:cxn modelId="{3340701F-B08A-45EF-8B8E-58FF7EFC9150}" type="presParOf" srcId="{95E1F0C2-C30F-434E-9301-BE046500C107}" destId="{81E617C7-7569-44BF-8737-7134A671C0A0}" srcOrd="0" destOrd="0" presId="urn:microsoft.com/office/officeart/2005/8/layout/orgChart1"/>
    <dgm:cxn modelId="{547DF5A5-12DE-4B81-9D3C-F47B01DFB6AB}" type="presParOf" srcId="{95E1F0C2-C30F-434E-9301-BE046500C107}" destId="{ECDD37B2-AC6F-448F-BB50-B16C8A704FD3}" srcOrd="1" destOrd="0" presId="urn:microsoft.com/office/officeart/2005/8/layout/orgChart1"/>
    <dgm:cxn modelId="{78123F2C-B916-4DD2-B1EC-430924A536EA}" type="presParOf" srcId="{F045B6B3-DEC1-4E94-AA6B-935BF460F0CE}" destId="{06D620B2-A224-4B64-8FC2-E8ADB0B17C37}" srcOrd="1" destOrd="0" presId="urn:microsoft.com/office/officeart/2005/8/layout/orgChart1"/>
    <dgm:cxn modelId="{476107AE-3E9B-4558-B9F2-E9AEDE2AE1F7}" type="presParOf" srcId="{F045B6B3-DEC1-4E94-AA6B-935BF460F0CE}" destId="{9E38F15F-A5F2-4448-A8D3-33F01CF9A1BF}" srcOrd="2" destOrd="0" presId="urn:microsoft.com/office/officeart/2005/8/layout/orgChart1"/>
    <dgm:cxn modelId="{1D9EBE9C-8F70-462B-A374-36501DB4F737}" type="presParOf" srcId="{746A1E59-DF09-4BCE-BB89-B745EC1F995B}" destId="{95AAB222-7B6E-4F6C-A983-95632E1B9B51}" srcOrd="2" destOrd="0" presId="urn:microsoft.com/office/officeart/2005/8/layout/orgChart1"/>
    <dgm:cxn modelId="{67F44A7C-3565-43FE-A796-EDC2D0D119E4}" type="presParOf" srcId="{746A1E59-DF09-4BCE-BB89-B745EC1F995B}" destId="{2E14BE3F-D3BB-4DB4-AE29-D455B03D1E5C}" srcOrd="3" destOrd="0" presId="urn:microsoft.com/office/officeart/2005/8/layout/orgChart1"/>
    <dgm:cxn modelId="{0C1F6B59-21A6-4591-8365-B3136328FB6D}" type="presParOf" srcId="{2E14BE3F-D3BB-4DB4-AE29-D455B03D1E5C}" destId="{4B8F5362-6B56-4674-B8D0-22A2E21F8581}" srcOrd="0" destOrd="0" presId="urn:microsoft.com/office/officeart/2005/8/layout/orgChart1"/>
    <dgm:cxn modelId="{20C22187-EA58-4E85-BB40-E6431B9B4D4D}" type="presParOf" srcId="{4B8F5362-6B56-4674-B8D0-22A2E21F8581}" destId="{4188527F-A553-450E-9243-E67D1DC13932}" srcOrd="0" destOrd="0" presId="urn:microsoft.com/office/officeart/2005/8/layout/orgChart1"/>
    <dgm:cxn modelId="{87139594-9717-4D6F-BC9E-B4E33BF22DCC}" type="presParOf" srcId="{4B8F5362-6B56-4674-B8D0-22A2E21F8581}" destId="{9093C241-AF46-4B5D-9697-17917B678814}" srcOrd="1" destOrd="0" presId="urn:microsoft.com/office/officeart/2005/8/layout/orgChart1"/>
    <dgm:cxn modelId="{414BDA84-1BCB-4467-9EF1-7C830A1C86CC}" type="presParOf" srcId="{2E14BE3F-D3BB-4DB4-AE29-D455B03D1E5C}" destId="{38BA01A6-F068-4AE9-B169-36C0FD504338}" srcOrd="1" destOrd="0" presId="urn:microsoft.com/office/officeart/2005/8/layout/orgChart1"/>
    <dgm:cxn modelId="{5F8E0AEB-7A20-4905-B95D-22289AE6EC34}" type="presParOf" srcId="{2E14BE3F-D3BB-4DB4-AE29-D455B03D1E5C}" destId="{472C30FD-6393-40DC-B950-11E95605FD8A}" srcOrd="2" destOrd="0" presId="urn:microsoft.com/office/officeart/2005/8/layout/orgChart1"/>
    <dgm:cxn modelId="{BEDB39CE-6E67-4DF2-92B8-BCE808F1DF76}" type="presParOf" srcId="{746A1E59-DF09-4BCE-BB89-B745EC1F995B}" destId="{ACE92A81-A685-4912-921D-508A2534B877}" srcOrd="4" destOrd="0" presId="urn:microsoft.com/office/officeart/2005/8/layout/orgChart1"/>
    <dgm:cxn modelId="{247478C5-E1D2-44A5-BCB6-C8F3DDEEC26A}" type="presParOf" srcId="{746A1E59-DF09-4BCE-BB89-B745EC1F995B}" destId="{1FC36BEF-559B-4C9B-BDF7-89CE8AAC50DE}" srcOrd="5" destOrd="0" presId="urn:microsoft.com/office/officeart/2005/8/layout/orgChart1"/>
    <dgm:cxn modelId="{EC0C62E9-2224-460D-97EB-BE183DBA91DF}" type="presParOf" srcId="{1FC36BEF-559B-4C9B-BDF7-89CE8AAC50DE}" destId="{09353D17-E1C2-4992-A064-9D1F15237664}" srcOrd="0" destOrd="0" presId="urn:microsoft.com/office/officeart/2005/8/layout/orgChart1"/>
    <dgm:cxn modelId="{3E527995-CEFA-4A60-8942-4E6E3C4200A7}" type="presParOf" srcId="{09353D17-E1C2-4992-A064-9D1F15237664}" destId="{3A93F88D-6AFE-4FC5-BDEA-3F0C9F2EACD2}" srcOrd="0" destOrd="0" presId="urn:microsoft.com/office/officeart/2005/8/layout/orgChart1"/>
    <dgm:cxn modelId="{668C4E57-3D04-4490-86E8-A5A805CC963F}" type="presParOf" srcId="{09353D17-E1C2-4992-A064-9D1F15237664}" destId="{3DD966D5-09F2-499D-8179-B3CE2E844088}" srcOrd="1" destOrd="0" presId="urn:microsoft.com/office/officeart/2005/8/layout/orgChart1"/>
    <dgm:cxn modelId="{31AA31D4-3BD7-4DD8-89C6-5E7DBCE6AD59}" type="presParOf" srcId="{1FC36BEF-559B-4C9B-BDF7-89CE8AAC50DE}" destId="{BF1C8BD6-3176-466D-81D8-8E59F9B4E681}" srcOrd="1" destOrd="0" presId="urn:microsoft.com/office/officeart/2005/8/layout/orgChart1"/>
    <dgm:cxn modelId="{0F798BD9-D2E8-4731-98D3-EFC0FEE48FEF}" type="presParOf" srcId="{1FC36BEF-559B-4C9B-BDF7-89CE8AAC50DE}" destId="{8AE08D06-F1E5-48C2-AB61-CBC43A30EE4B}" srcOrd="2" destOrd="0" presId="urn:microsoft.com/office/officeart/2005/8/layout/orgChart1"/>
    <dgm:cxn modelId="{1F8E39CB-5E03-4215-BDF0-7FAD0D807F1E}" type="presParOf" srcId="{746A1E59-DF09-4BCE-BB89-B745EC1F995B}" destId="{E212C3EB-DE95-4194-88E0-4A85ED1FAA73}" srcOrd="6" destOrd="0" presId="urn:microsoft.com/office/officeart/2005/8/layout/orgChart1"/>
    <dgm:cxn modelId="{EEC2FC5B-20CD-4D0D-94C7-96EC4C247570}" type="presParOf" srcId="{746A1E59-DF09-4BCE-BB89-B745EC1F995B}" destId="{FC82CDDE-2815-4AC7-BDC0-D0F6B5A2354B}" srcOrd="7" destOrd="0" presId="urn:microsoft.com/office/officeart/2005/8/layout/orgChart1"/>
    <dgm:cxn modelId="{D3926476-8763-48BE-B7E4-7B76AECD6537}" type="presParOf" srcId="{FC82CDDE-2815-4AC7-BDC0-D0F6B5A2354B}" destId="{5D23E3ED-33E6-4C41-ABEC-45CFFCA5FE65}" srcOrd="0" destOrd="0" presId="urn:microsoft.com/office/officeart/2005/8/layout/orgChart1"/>
    <dgm:cxn modelId="{136DC41B-14F8-4747-9F9E-52E6E7DE2097}" type="presParOf" srcId="{5D23E3ED-33E6-4C41-ABEC-45CFFCA5FE65}" destId="{9B447C90-7548-4596-BC53-F7E5529576CA}" srcOrd="0" destOrd="0" presId="urn:microsoft.com/office/officeart/2005/8/layout/orgChart1"/>
    <dgm:cxn modelId="{3CEC04A2-A86A-4784-B1B1-FEC35FBFE177}" type="presParOf" srcId="{5D23E3ED-33E6-4C41-ABEC-45CFFCA5FE65}" destId="{7568DBE6-47D8-4C82-8239-2854F8DD90C6}" srcOrd="1" destOrd="0" presId="urn:microsoft.com/office/officeart/2005/8/layout/orgChart1"/>
    <dgm:cxn modelId="{B338FCB9-5B72-40A7-8261-B2DCF5A7108D}" type="presParOf" srcId="{FC82CDDE-2815-4AC7-BDC0-D0F6B5A2354B}" destId="{5919499F-5FDC-4AB2-BD65-BDB363B4D80C}" srcOrd="1" destOrd="0" presId="urn:microsoft.com/office/officeart/2005/8/layout/orgChart1"/>
    <dgm:cxn modelId="{D455A888-234A-4773-BA1F-84BC64EB6359}" type="presParOf" srcId="{FC82CDDE-2815-4AC7-BDC0-D0F6B5A2354B}" destId="{C5EE5364-EC42-48B5-820E-E95038B175AB}" srcOrd="2" destOrd="0" presId="urn:microsoft.com/office/officeart/2005/8/layout/orgChart1"/>
    <dgm:cxn modelId="{9EB95291-45BC-48B6-B7A3-6307C31D0989}" type="presParOf" srcId="{746A1E59-DF09-4BCE-BB89-B745EC1F995B}" destId="{D4BD708E-2141-4CFD-A057-5A70B6BB12AE}" srcOrd="8" destOrd="0" presId="urn:microsoft.com/office/officeart/2005/8/layout/orgChart1"/>
    <dgm:cxn modelId="{EE92EFDC-8E44-4D1B-B22E-B5CC9E21FC32}" type="presParOf" srcId="{746A1E59-DF09-4BCE-BB89-B745EC1F995B}" destId="{411A6BC9-E948-4F32-B822-B91E3CE7F05F}" srcOrd="9" destOrd="0" presId="urn:microsoft.com/office/officeart/2005/8/layout/orgChart1"/>
    <dgm:cxn modelId="{5040EC15-9B79-4352-BB64-84C23B7187A8}" type="presParOf" srcId="{411A6BC9-E948-4F32-B822-B91E3CE7F05F}" destId="{C54B34E9-5F77-47DB-A853-708FDC5EE01E}" srcOrd="0" destOrd="0" presId="urn:microsoft.com/office/officeart/2005/8/layout/orgChart1"/>
    <dgm:cxn modelId="{BCC44D31-5E9E-4020-BD30-A853D8AE84FC}" type="presParOf" srcId="{C54B34E9-5F77-47DB-A853-708FDC5EE01E}" destId="{FFE2D1E6-D8AB-4CBA-8D3A-3DD02CF9041D}" srcOrd="0" destOrd="0" presId="urn:microsoft.com/office/officeart/2005/8/layout/orgChart1"/>
    <dgm:cxn modelId="{A989BEE1-83B1-4E39-9799-C592A1CB9193}" type="presParOf" srcId="{C54B34E9-5F77-47DB-A853-708FDC5EE01E}" destId="{D5513ACA-7CA5-44B4-A33B-8030F0FA0CBF}" srcOrd="1" destOrd="0" presId="urn:microsoft.com/office/officeart/2005/8/layout/orgChart1"/>
    <dgm:cxn modelId="{F56D22C1-B1F9-4EDD-A7E7-D3A5B90C1ED4}" type="presParOf" srcId="{411A6BC9-E948-4F32-B822-B91E3CE7F05F}" destId="{C4E20A65-01CD-41FA-ACDF-7CE1A886D2D3}" srcOrd="1" destOrd="0" presId="urn:microsoft.com/office/officeart/2005/8/layout/orgChart1"/>
    <dgm:cxn modelId="{6DD0ECFE-DB4F-42A5-B88B-6F40642129A7}" type="presParOf" srcId="{411A6BC9-E948-4F32-B822-B91E3CE7F05F}" destId="{5F397BB2-65EA-4C7D-A775-150DB78FB260}" srcOrd="2" destOrd="0" presId="urn:microsoft.com/office/officeart/2005/8/layout/orgChart1"/>
    <dgm:cxn modelId="{3FB4DCC9-92D4-4720-8C7F-23840929F107}" type="presParOf" srcId="{746A1E59-DF09-4BCE-BB89-B745EC1F995B}" destId="{7FF153CD-B497-4A2E-A523-0ADAC75DC08A}" srcOrd="10" destOrd="0" presId="urn:microsoft.com/office/officeart/2005/8/layout/orgChart1"/>
    <dgm:cxn modelId="{039F232C-2EC3-4C6E-AA00-91073FCD2FF8}" type="presParOf" srcId="{746A1E59-DF09-4BCE-BB89-B745EC1F995B}" destId="{F1F12F8F-B28B-4CA6-A0E4-6C6E761FE5C5}" srcOrd="11" destOrd="0" presId="urn:microsoft.com/office/officeart/2005/8/layout/orgChart1"/>
    <dgm:cxn modelId="{4DB52D32-6B73-453C-96D8-B44B7BB818BD}" type="presParOf" srcId="{F1F12F8F-B28B-4CA6-A0E4-6C6E761FE5C5}" destId="{77C1C326-1631-47E4-B8A6-12572C5EB440}" srcOrd="0" destOrd="0" presId="urn:microsoft.com/office/officeart/2005/8/layout/orgChart1"/>
    <dgm:cxn modelId="{EAA87C05-E9FB-48A0-B343-A6CB9E159E0B}" type="presParOf" srcId="{77C1C326-1631-47E4-B8A6-12572C5EB440}" destId="{5D1EF686-0E04-484F-A86B-B6EE706E5FDB}" srcOrd="0" destOrd="0" presId="urn:microsoft.com/office/officeart/2005/8/layout/orgChart1"/>
    <dgm:cxn modelId="{090FED47-6CAF-420B-B7B4-18E5361D8BA9}" type="presParOf" srcId="{77C1C326-1631-47E4-B8A6-12572C5EB440}" destId="{86136579-A319-4351-8D8E-C71ADC5FA2AC}" srcOrd="1" destOrd="0" presId="urn:microsoft.com/office/officeart/2005/8/layout/orgChart1"/>
    <dgm:cxn modelId="{80AD0DD2-7D92-4DD9-BAB2-1221191C019E}" type="presParOf" srcId="{F1F12F8F-B28B-4CA6-A0E4-6C6E761FE5C5}" destId="{6A29567A-E37A-4805-9DBF-2501B652BF21}" srcOrd="1" destOrd="0" presId="urn:microsoft.com/office/officeart/2005/8/layout/orgChart1"/>
    <dgm:cxn modelId="{E962DBA7-B288-462D-BB70-195800E985E1}" type="presParOf" srcId="{F1F12F8F-B28B-4CA6-A0E4-6C6E761FE5C5}" destId="{D49B5995-573F-4C34-A78A-BAB90427D1D2}" srcOrd="2" destOrd="0" presId="urn:microsoft.com/office/officeart/2005/8/layout/orgChart1"/>
    <dgm:cxn modelId="{F8655162-68B5-46C3-8C6C-E9B6CBDF16E5}" type="presParOf" srcId="{746A1E59-DF09-4BCE-BB89-B745EC1F995B}" destId="{8A620ECF-D213-4CF0-B3F4-7B83C95408B2}" srcOrd="12" destOrd="0" presId="urn:microsoft.com/office/officeart/2005/8/layout/orgChart1"/>
    <dgm:cxn modelId="{329645DD-F106-43F9-83C4-FD1EA15818D0}" type="presParOf" srcId="{746A1E59-DF09-4BCE-BB89-B745EC1F995B}" destId="{E3785A9A-3F9B-4940-A0B3-4E0CFD4D1A3C}" srcOrd="13" destOrd="0" presId="urn:microsoft.com/office/officeart/2005/8/layout/orgChart1"/>
    <dgm:cxn modelId="{ADED3063-095D-46F9-A2F1-3706B812F69B}" type="presParOf" srcId="{E3785A9A-3F9B-4940-A0B3-4E0CFD4D1A3C}" destId="{6C4C0E5D-DC10-4DCF-AEC5-4EA90FE9EFD5}" srcOrd="0" destOrd="0" presId="urn:microsoft.com/office/officeart/2005/8/layout/orgChart1"/>
    <dgm:cxn modelId="{54C2CF0D-53D4-403F-9548-06F36DB32641}" type="presParOf" srcId="{6C4C0E5D-DC10-4DCF-AEC5-4EA90FE9EFD5}" destId="{F13C4FDC-874E-4B9B-A0B4-28834FDC616E}" srcOrd="0" destOrd="0" presId="urn:microsoft.com/office/officeart/2005/8/layout/orgChart1"/>
    <dgm:cxn modelId="{B3DFA24B-3C41-4AA3-A0D1-3DB6BD6CDEB4}" type="presParOf" srcId="{6C4C0E5D-DC10-4DCF-AEC5-4EA90FE9EFD5}" destId="{DC84B9FE-94A8-43E0-AEBA-C903121AA821}" srcOrd="1" destOrd="0" presId="urn:microsoft.com/office/officeart/2005/8/layout/orgChart1"/>
    <dgm:cxn modelId="{6D9F72F6-43FD-48B9-AC4B-76FBCCBEDDF1}" type="presParOf" srcId="{E3785A9A-3F9B-4940-A0B3-4E0CFD4D1A3C}" destId="{3D1AB7ED-C3FA-4C73-A55E-04EE275B37EE}" srcOrd="1" destOrd="0" presId="urn:microsoft.com/office/officeart/2005/8/layout/orgChart1"/>
    <dgm:cxn modelId="{B3BE1EE2-FBC0-43F2-9EAE-C27A68A4D341}" type="presParOf" srcId="{E3785A9A-3F9B-4940-A0B3-4E0CFD4D1A3C}" destId="{AE7E3D8D-43EA-4968-8AD1-AB2E77D912E3}" srcOrd="2" destOrd="0" presId="urn:microsoft.com/office/officeart/2005/8/layout/orgChart1"/>
    <dgm:cxn modelId="{DD70B6CF-EAC1-4D3E-B3B3-9B2328D8BB27}" type="presParOf" srcId="{F76D3B7A-2FC9-45A7-B2B3-196DE34F5507}" destId="{92A0E380-039C-4A21-AC6A-96EB007F0238}" srcOrd="2" destOrd="0" presId="urn:microsoft.com/office/officeart/2005/8/layout/orgChart1"/>
    <dgm:cxn modelId="{035F1F81-D6EC-40C8-91EE-FF10CD8510DB}" type="presParOf" srcId="{5CE17962-556A-4F33-918E-C2E39291BBED}" destId="{7FCC4E96-459F-4401-B4B2-4639AC69B8C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20ECF-D213-4CF0-B3F4-7B83C95408B2}">
      <dsp:nvSpPr>
        <dsp:cNvPr id="0" name=""/>
        <dsp:cNvSpPr/>
      </dsp:nvSpPr>
      <dsp:spPr>
        <a:xfrm>
          <a:off x="4923398" y="1646007"/>
          <a:ext cx="3346641" cy="193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03"/>
              </a:lnTo>
              <a:lnTo>
                <a:pt x="3346641" y="96803"/>
              </a:lnTo>
              <a:lnTo>
                <a:pt x="3346641" y="1936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F153CD-B497-4A2E-A523-0ADAC75DC08A}">
      <dsp:nvSpPr>
        <dsp:cNvPr id="0" name=""/>
        <dsp:cNvSpPr/>
      </dsp:nvSpPr>
      <dsp:spPr>
        <a:xfrm>
          <a:off x="4923398" y="1646007"/>
          <a:ext cx="2231094" cy="193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03"/>
              </a:lnTo>
              <a:lnTo>
                <a:pt x="2231094" y="96803"/>
              </a:lnTo>
              <a:lnTo>
                <a:pt x="2231094" y="1936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D708E-2141-4CFD-A057-5A70B6BB12AE}">
      <dsp:nvSpPr>
        <dsp:cNvPr id="0" name=""/>
        <dsp:cNvSpPr/>
      </dsp:nvSpPr>
      <dsp:spPr>
        <a:xfrm>
          <a:off x="4923398" y="1646007"/>
          <a:ext cx="1115547" cy="193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03"/>
              </a:lnTo>
              <a:lnTo>
                <a:pt x="1115547" y="96803"/>
              </a:lnTo>
              <a:lnTo>
                <a:pt x="1115547" y="1936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2C3EB-DE95-4194-88E0-4A85ED1FAA73}">
      <dsp:nvSpPr>
        <dsp:cNvPr id="0" name=""/>
        <dsp:cNvSpPr/>
      </dsp:nvSpPr>
      <dsp:spPr>
        <a:xfrm>
          <a:off x="4877678" y="1646007"/>
          <a:ext cx="91440" cy="1936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36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E92A81-A685-4912-921D-508A2534B877}">
      <dsp:nvSpPr>
        <dsp:cNvPr id="0" name=""/>
        <dsp:cNvSpPr/>
      </dsp:nvSpPr>
      <dsp:spPr>
        <a:xfrm>
          <a:off x="3807851" y="1646007"/>
          <a:ext cx="1115547" cy="193607"/>
        </a:xfrm>
        <a:custGeom>
          <a:avLst/>
          <a:gdLst/>
          <a:ahLst/>
          <a:cxnLst/>
          <a:rect l="0" t="0" r="0" b="0"/>
          <a:pathLst>
            <a:path>
              <a:moveTo>
                <a:pt x="1115547" y="0"/>
              </a:moveTo>
              <a:lnTo>
                <a:pt x="1115547" y="96803"/>
              </a:lnTo>
              <a:lnTo>
                <a:pt x="0" y="96803"/>
              </a:lnTo>
              <a:lnTo>
                <a:pt x="0" y="1936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AAB222-7B6E-4F6C-A983-95632E1B9B51}">
      <dsp:nvSpPr>
        <dsp:cNvPr id="0" name=""/>
        <dsp:cNvSpPr/>
      </dsp:nvSpPr>
      <dsp:spPr>
        <a:xfrm>
          <a:off x="2692304" y="1646007"/>
          <a:ext cx="2231094" cy="193607"/>
        </a:xfrm>
        <a:custGeom>
          <a:avLst/>
          <a:gdLst/>
          <a:ahLst/>
          <a:cxnLst/>
          <a:rect l="0" t="0" r="0" b="0"/>
          <a:pathLst>
            <a:path>
              <a:moveTo>
                <a:pt x="2231094" y="0"/>
              </a:moveTo>
              <a:lnTo>
                <a:pt x="2231094" y="96803"/>
              </a:lnTo>
              <a:lnTo>
                <a:pt x="0" y="96803"/>
              </a:lnTo>
              <a:lnTo>
                <a:pt x="0" y="1936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02F161-FF6C-4E3C-9CE7-37CDAF5A319C}">
      <dsp:nvSpPr>
        <dsp:cNvPr id="0" name=""/>
        <dsp:cNvSpPr/>
      </dsp:nvSpPr>
      <dsp:spPr>
        <a:xfrm>
          <a:off x="1576756" y="1646007"/>
          <a:ext cx="3346641" cy="193607"/>
        </a:xfrm>
        <a:custGeom>
          <a:avLst/>
          <a:gdLst/>
          <a:ahLst/>
          <a:cxnLst/>
          <a:rect l="0" t="0" r="0" b="0"/>
          <a:pathLst>
            <a:path>
              <a:moveTo>
                <a:pt x="3346641" y="0"/>
              </a:moveTo>
              <a:lnTo>
                <a:pt x="3346641" y="96803"/>
              </a:lnTo>
              <a:lnTo>
                <a:pt x="0" y="96803"/>
              </a:lnTo>
              <a:lnTo>
                <a:pt x="0" y="1936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9D7F2-9802-4A3C-A430-DC86B35CB9F6}">
      <dsp:nvSpPr>
        <dsp:cNvPr id="0" name=""/>
        <dsp:cNvSpPr/>
      </dsp:nvSpPr>
      <dsp:spPr>
        <a:xfrm>
          <a:off x="2807546" y="991430"/>
          <a:ext cx="2115851" cy="193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03"/>
              </a:lnTo>
              <a:lnTo>
                <a:pt x="2115851" y="96803"/>
              </a:lnTo>
              <a:lnTo>
                <a:pt x="2115851" y="193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AB785-103F-4E1E-9974-7F2746B5296B}">
      <dsp:nvSpPr>
        <dsp:cNvPr id="0" name=""/>
        <dsp:cNvSpPr/>
      </dsp:nvSpPr>
      <dsp:spPr>
        <a:xfrm>
          <a:off x="922179" y="1646007"/>
          <a:ext cx="138290" cy="1733246"/>
        </a:xfrm>
        <a:custGeom>
          <a:avLst/>
          <a:gdLst/>
          <a:ahLst/>
          <a:cxnLst/>
          <a:rect l="0" t="0" r="0" b="0"/>
          <a:pathLst>
            <a:path>
              <a:moveTo>
                <a:pt x="138290" y="0"/>
              </a:moveTo>
              <a:lnTo>
                <a:pt x="138290" y="1733246"/>
              </a:lnTo>
              <a:lnTo>
                <a:pt x="0" y="17332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AD030D-6DAD-466F-84F2-9D59C409D284}">
      <dsp:nvSpPr>
        <dsp:cNvPr id="0" name=""/>
        <dsp:cNvSpPr/>
      </dsp:nvSpPr>
      <dsp:spPr>
        <a:xfrm>
          <a:off x="922179" y="1646007"/>
          <a:ext cx="138290" cy="1078669"/>
        </a:xfrm>
        <a:custGeom>
          <a:avLst/>
          <a:gdLst/>
          <a:ahLst/>
          <a:cxnLst/>
          <a:rect l="0" t="0" r="0" b="0"/>
          <a:pathLst>
            <a:path>
              <a:moveTo>
                <a:pt x="138290" y="0"/>
              </a:moveTo>
              <a:lnTo>
                <a:pt x="138290" y="1078669"/>
              </a:lnTo>
              <a:lnTo>
                <a:pt x="0" y="10786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5CE6C-E5F8-45CA-929E-D22E02813634}">
      <dsp:nvSpPr>
        <dsp:cNvPr id="0" name=""/>
        <dsp:cNvSpPr/>
      </dsp:nvSpPr>
      <dsp:spPr>
        <a:xfrm>
          <a:off x="922179" y="1646007"/>
          <a:ext cx="138290" cy="424092"/>
        </a:xfrm>
        <a:custGeom>
          <a:avLst/>
          <a:gdLst/>
          <a:ahLst/>
          <a:cxnLst/>
          <a:rect l="0" t="0" r="0" b="0"/>
          <a:pathLst>
            <a:path>
              <a:moveTo>
                <a:pt x="138290" y="0"/>
              </a:moveTo>
              <a:lnTo>
                <a:pt x="138290" y="424092"/>
              </a:lnTo>
              <a:lnTo>
                <a:pt x="0" y="4240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BCB808-3B06-4E90-BE36-45EE427ADC14}">
      <dsp:nvSpPr>
        <dsp:cNvPr id="0" name=""/>
        <dsp:cNvSpPr/>
      </dsp:nvSpPr>
      <dsp:spPr>
        <a:xfrm>
          <a:off x="691694" y="991430"/>
          <a:ext cx="2115851" cy="193607"/>
        </a:xfrm>
        <a:custGeom>
          <a:avLst/>
          <a:gdLst/>
          <a:ahLst/>
          <a:cxnLst/>
          <a:rect l="0" t="0" r="0" b="0"/>
          <a:pathLst>
            <a:path>
              <a:moveTo>
                <a:pt x="2115851" y="0"/>
              </a:moveTo>
              <a:lnTo>
                <a:pt x="2115851" y="96803"/>
              </a:lnTo>
              <a:lnTo>
                <a:pt x="0" y="96803"/>
              </a:lnTo>
              <a:lnTo>
                <a:pt x="0" y="193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9FAD68-D3C3-4FB8-8BD3-627BFC26A021}">
      <dsp:nvSpPr>
        <dsp:cNvPr id="0" name=""/>
        <dsp:cNvSpPr/>
      </dsp:nvSpPr>
      <dsp:spPr>
        <a:xfrm>
          <a:off x="2346576" y="530460"/>
          <a:ext cx="921939" cy="4609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Sealers</a:t>
          </a:r>
          <a:endParaRPr kumimoji="0" lang="en-US" altLang="cs-CZ" sz="11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2346576" y="530460"/>
        <a:ext cx="921939" cy="460969"/>
      </dsp:txXfrm>
    </dsp:sp>
    <dsp:sp modelId="{CC916454-7E4E-493C-BD5A-6F76FB7B767A}">
      <dsp:nvSpPr>
        <dsp:cNvPr id="0" name=""/>
        <dsp:cNvSpPr/>
      </dsp:nvSpPr>
      <dsp:spPr>
        <a:xfrm>
          <a:off x="230724" y="1185037"/>
          <a:ext cx="921939" cy="4609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Cones</a:t>
          </a:r>
          <a:endParaRPr kumimoji="0" lang="en-US" altLang="cs-CZ" sz="11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230724" y="1185037"/>
        <a:ext cx="921939" cy="460969"/>
      </dsp:txXfrm>
    </dsp:sp>
    <dsp:sp modelId="{714CCEA3-67A0-498A-B706-B764A5D4A854}">
      <dsp:nvSpPr>
        <dsp:cNvPr id="0" name=""/>
        <dsp:cNvSpPr/>
      </dsp:nvSpPr>
      <dsp:spPr>
        <a:xfrm>
          <a:off x="239" y="1839615"/>
          <a:ext cx="921939" cy="4609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Gut</a:t>
          </a:r>
          <a:r>
            <a:rPr kumimoji="0" lang="cs-CZ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tapercha</a:t>
          </a:r>
          <a:endParaRPr kumimoji="0" lang="en-US" altLang="cs-CZ" sz="11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239" y="1839615"/>
        <a:ext cx="921939" cy="460969"/>
      </dsp:txXfrm>
    </dsp:sp>
    <dsp:sp modelId="{6E703772-6F1B-4761-A682-8C98F51256D7}">
      <dsp:nvSpPr>
        <dsp:cNvPr id="0" name=""/>
        <dsp:cNvSpPr/>
      </dsp:nvSpPr>
      <dsp:spPr>
        <a:xfrm>
          <a:off x="239" y="2494192"/>
          <a:ext cx="921939" cy="4609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Resilon</a:t>
          </a:r>
        </a:p>
      </dsp:txBody>
      <dsp:txXfrm>
        <a:off x="239" y="2494192"/>
        <a:ext cx="921939" cy="460969"/>
      </dsp:txXfrm>
    </dsp:sp>
    <dsp:sp modelId="{817FCC1F-4F69-4975-8AFB-6992E568B8FE}">
      <dsp:nvSpPr>
        <dsp:cNvPr id="0" name=""/>
        <dsp:cNvSpPr/>
      </dsp:nvSpPr>
      <dsp:spPr>
        <a:xfrm>
          <a:off x="239" y="3148769"/>
          <a:ext cx="921939" cy="4609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Silver</a:t>
          </a:r>
          <a:r>
            <a:rPr kumimoji="0" lang="en-US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/titan</a:t>
          </a:r>
          <a:r>
            <a:rPr kumimoji="0" lang="cs-CZ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ium</a:t>
          </a:r>
          <a:endParaRPr kumimoji="0" lang="en-US" altLang="cs-CZ" sz="11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239" y="3148769"/>
        <a:ext cx="921939" cy="460969"/>
      </dsp:txXfrm>
    </dsp:sp>
    <dsp:sp modelId="{EA976205-9CA5-4419-87C6-6F2EF9900A3F}">
      <dsp:nvSpPr>
        <dsp:cNvPr id="0" name=""/>
        <dsp:cNvSpPr/>
      </dsp:nvSpPr>
      <dsp:spPr>
        <a:xfrm>
          <a:off x="4462428" y="1185037"/>
          <a:ext cx="921939" cy="4609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Pas</a:t>
          </a:r>
          <a:r>
            <a:rPr kumimoji="0" lang="cs-CZ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ts</a:t>
          </a:r>
          <a:endParaRPr kumimoji="0" lang="en-US" altLang="cs-CZ" sz="11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4462428" y="1185037"/>
        <a:ext cx="921939" cy="460969"/>
      </dsp:txXfrm>
    </dsp:sp>
    <dsp:sp modelId="{81E617C7-7569-44BF-8737-7134A671C0A0}">
      <dsp:nvSpPr>
        <dsp:cNvPr id="0" name=""/>
        <dsp:cNvSpPr/>
      </dsp:nvSpPr>
      <dsp:spPr>
        <a:xfrm>
          <a:off x="1115787" y="1839615"/>
          <a:ext cx="921939" cy="4609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Zin</a:t>
          </a:r>
          <a:r>
            <a:rPr kumimoji="0" lang="cs-CZ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k</a:t>
          </a:r>
          <a:r>
            <a:rPr kumimoji="0" lang="en-US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oxid</a:t>
          </a:r>
          <a:br>
            <a:rPr kumimoji="0" lang="en-US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</a:br>
          <a:r>
            <a:rPr kumimoji="0" lang="en-US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eugenol</a:t>
          </a:r>
        </a:p>
      </dsp:txBody>
      <dsp:txXfrm>
        <a:off x="1115787" y="1839615"/>
        <a:ext cx="921939" cy="460969"/>
      </dsp:txXfrm>
    </dsp:sp>
    <dsp:sp modelId="{4188527F-A553-450E-9243-E67D1DC13932}">
      <dsp:nvSpPr>
        <dsp:cNvPr id="0" name=""/>
        <dsp:cNvSpPr/>
      </dsp:nvSpPr>
      <dsp:spPr>
        <a:xfrm>
          <a:off x="2231334" y="1839615"/>
          <a:ext cx="921939" cy="4609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Polyketon</a:t>
          </a:r>
          <a:r>
            <a:rPr kumimoji="0" lang="cs-CZ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s</a:t>
          </a:r>
          <a:endParaRPr kumimoji="0" lang="en-US" altLang="cs-CZ" sz="11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2231334" y="1839615"/>
        <a:ext cx="921939" cy="460969"/>
      </dsp:txXfrm>
    </dsp:sp>
    <dsp:sp modelId="{3A93F88D-6AFE-4FC5-BDEA-3F0C9F2EACD2}">
      <dsp:nvSpPr>
        <dsp:cNvPr id="0" name=""/>
        <dsp:cNvSpPr/>
      </dsp:nvSpPr>
      <dsp:spPr>
        <a:xfrm>
          <a:off x="3346881" y="1839615"/>
          <a:ext cx="921939" cy="4609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Epoxy</a:t>
          </a:r>
          <a:br>
            <a:rPr kumimoji="0" lang="en-US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</a:br>
          <a:r>
            <a:rPr kumimoji="0" lang="cs-CZ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resins</a:t>
          </a:r>
          <a:endParaRPr kumimoji="0" lang="en-US" altLang="cs-CZ" sz="11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3346881" y="1839615"/>
        <a:ext cx="921939" cy="460969"/>
      </dsp:txXfrm>
    </dsp:sp>
    <dsp:sp modelId="{9B447C90-7548-4596-BC53-F7E5529576CA}">
      <dsp:nvSpPr>
        <dsp:cNvPr id="0" name=""/>
        <dsp:cNvSpPr/>
      </dsp:nvSpPr>
      <dsp:spPr>
        <a:xfrm>
          <a:off x="4462428" y="1839615"/>
          <a:ext cx="921939" cy="4609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Glasionomers</a:t>
          </a:r>
          <a:endParaRPr kumimoji="0" lang="en-US" altLang="cs-CZ" sz="11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4462428" y="1839615"/>
        <a:ext cx="921939" cy="460969"/>
      </dsp:txXfrm>
    </dsp:sp>
    <dsp:sp modelId="{FFE2D1E6-D8AB-4CBA-8D3A-3DD02CF9041D}">
      <dsp:nvSpPr>
        <dsp:cNvPr id="0" name=""/>
        <dsp:cNvSpPr/>
      </dsp:nvSpPr>
      <dsp:spPr>
        <a:xfrm>
          <a:off x="5577975" y="1839615"/>
          <a:ext cx="921939" cy="4609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Calcium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hydroxide</a:t>
          </a:r>
          <a:endParaRPr kumimoji="0" lang="en-US" altLang="cs-CZ" sz="11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5577975" y="1839615"/>
        <a:ext cx="921939" cy="460969"/>
      </dsp:txXfrm>
    </dsp:sp>
    <dsp:sp modelId="{5D1EF686-0E04-484F-A86B-B6EE706E5FDB}">
      <dsp:nvSpPr>
        <dsp:cNvPr id="0" name=""/>
        <dsp:cNvSpPr/>
      </dsp:nvSpPr>
      <dsp:spPr>
        <a:xfrm>
          <a:off x="6693523" y="1839615"/>
          <a:ext cx="921939" cy="4609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Sili</a:t>
          </a:r>
          <a:r>
            <a:rPr kumimoji="0" lang="cs-CZ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</a:t>
          </a:r>
          <a:r>
            <a:rPr kumimoji="0" lang="en-US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on</a:t>
          </a:r>
          <a:r>
            <a:rPr kumimoji="0" lang="cs-CZ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s</a:t>
          </a:r>
          <a:endParaRPr kumimoji="0" lang="en-US" altLang="cs-CZ" sz="11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6693523" y="1839615"/>
        <a:ext cx="921939" cy="460969"/>
      </dsp:txXfrm>
    </dsp:sp>
    <dsp:sp modelId="{F13C4FDC-874E-4B9B-A0B4-28834FDC616E}">
      <dsp:nvSpPr>
        <dsp:cNvPr id="0" name=""/>
        <dsp:cNvSpPr/>
      </dsp:nvSpPr>
      <dsp:spPr>
        <a:xfrm>
          <a:off x="7809070" y="1839615"/>
          <a:ext cx="921939" cy="4609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Composits/</a:t>
          </a:r>
          <a:br>
            <a:rPr kumimoji="0" lang="en-US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</a:br>
          <a:r>
            <a:rPr kumimoji="0" lang="en-US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adhe</a:t>
          </a:r>
          <a:r>
            <a:rPr kumimoji="0" lang="cs-CZ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s</a:t>
          </a:r>
          <a:r>
            <a:rPr kumimoji="0" lang="en-US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iv</a:t>
          </a:r>
          <a:r>
            <a:rPr kumimoji="0" lang="cs-CZ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es</a:t>
          </a:r>
          <a:endParaRPr kumimoji="0" lang="en-US" altLang="cs-CZ" sz="11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7809070" y="1839615"/>
        <a:ext cx="921939" cy="460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2C6DEB31-C851-48AC-9844-6A25A308046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C2D55862-A307-416B-9DB1-BA31141FC55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45E94267-5B1A-461D-A4EA-5739ACF1DA2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29252205-2A44-4B7F-9865-0A82A44DB4A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C2F4FB15-1447-49AD-8804-29F0A6AD7ED6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8ABEE547-1BA1-4905-9B7D-7182D8E7BC4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92D498BC-3C52-4238-ACA1-32F59C25442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29CE121A-C9B9-48EC-9000-3D6BEF51EAB5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3" name="Rectangle 5">
            <a:extLst>
              <a:ext uri="{FF2B5EF4-FFF2-40B4-BE49-F238E27FC236}">
                <a16:creationId xmlns:a16="http://schemas.microsoft.com/office/drawing/2014/main" id="{D1993B1B-02F0-4285-A498-D12C93BF221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86374" name="Rectangle 6">
            <a:extLst>
              <a:ext uri="{FF2B5EF4-FFF2-40B4-BE49-F238E27FC236}">
                <a16:creationId xmlns:a16="http://schemas.microsoft.com/office/drawing/2014/main" id="{88CD4791-A7E8-4BBF-8C08-CB85FABD68E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6375" name="Rectangle 7">
            <a:extLst>
              <a:ext uri="{FF2B5EF4-FFF2-40B4-BE49-F238E27FC236}">
                <a16:creationId xmlns:a16="http://schemas.microsoft.com/office/drawing/2014/main" id="{B210C7D8-3D61-4025-A414-E6BB7D7D41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C79E78F2-C1EB-4F08-9F4C-510877B252C7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C99D941-FD64-4B9D-BE6C-3943D55E236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A643EC3F-300A-48A5-8CE3-9CA30999FC2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ABF50092-0444-452F-8645-768C05B80E1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5BFA293A-3D42-469B-AD5E-ACDE826E3BF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FB14EFE6-BA47-4519-BF65-D0111FF699F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F5600A66-AC61-46D0-ADB1-2B7505F91C8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809E1F35-256C-48C0-B9F6-A395B828F26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52E09FE8-D68C-46A4-97A0-AB4F39F7255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31DB1071-B3AB-4C20-AFC6-C8B2713C64F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7578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7578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0754345A-FAE2-46E6-84AA-3BB575BCA69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lenka.roubalikova@tiscali.cz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9C10EC56-1389-4E97-8455-50737DEE31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A56E1544-EE7C-4C3B-A489-BD893E7B5D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95D429-BD2B-4E93-98FC-F2427A11669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1804596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5106D00-E327-41DF-B831-3FBCEDADC0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lenka.roubalikova@tiscali.cz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3D00B52-7A33-4016-BAE6-AA3BCA6C03B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4D50EE-6104-483B-8585-F871745AE5D8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1327C9EB-038C-44D4-8C24-20AB5BAE924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53897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BCAD444-5965-451F-BBBD-D8890801EB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lenka.roubalikova@tiscali.cz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9659AD6-862F-42C7-A604-EC350304925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4CFBE9-0B28-4E88-9F8A-6C895F8F80E9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B9A4C77B-ECC7-4E19-B704-3025564DDAB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407785"/>
      </p:ext>
    </p:extLst>
  </p:cSld>
  <p:clrMapOvr>
    <a:masterClrMapping/>
  </p:clrMapOvr>
  <p:transition spd="slow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155345F-1524-4ACD-900E-87230AA887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lenka.roubalikova@tiscali.cz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9988B78-C75A-40AE-8DE6-9991A6918FA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C0F834-874A-494D-9DBD-D27604420A1C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10A762C7-4A95-4604-82AB-2CF2111AFAD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4825536"/>
      </p:ext>
    </p:extLst>
  </p:cSld>
  <p:clrMapOvr>
    <a:masterClrMapping/>
  </p:clrMapOvr>
  <p:transition spd="slow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D991DE2-4537-4EBF-9BFD-B0982F0BBC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lenka.roubalikova@tiscali.cz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FC65C54-BC70-46AC-B2AD-4BFCB51D4D6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768045-DC92-40AC-A744-5A0A1FB7DFF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2B9EE977-76CF-4CDE-AEF9-47B4E1DB08C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1643429"/>
      </p:ext>
    </p:extLst>
  </p:cSld>
  <p:clrMapOvr>
    <a:masterClrMapping/>
  </p:clrMapOvr>
  <p:transition spd="slow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172CAA0-EDEF-49ED-BCFA-EBD075AF87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lenka.roubalikova@tiscali.cz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4D3BE7A-6550-430A-8985-27B7A3273AC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F6C484-BE59-49B5-AE0B-27E9F991109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1DB23A77-19EA-4981-8698-AC7E94EAD1C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5661595"/>
      </p:ext>
    </p:extLst>
  </p:cSld>
  <p:clrMapOvr>
    <a:masterClrMapping/>
  </p:clrMapOvr>
  <p:transition spd="slow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BC5F81-55B0-4EDD-8C44-BE2D3FCECF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lenka.roubalikova@tiscali.cz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B91748-3C30-4315-91A7-2D6E83E88DC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A2E4B-02A6-42EE-9D24-AFACB54C8591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DF0BCAFC-F5F5-4817-8752-71950D5B463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3828144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4FC406F-693B-40CC-9A6F-8817AAAD5C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lenka.roubalikova@tiscali.cz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F97BAD4-13A1-4080-A01B-887536335EC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1EC90F-01FE-4E02-BA97-1DE9166526F0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DA1F3954-5036-416C-BA28-7D3965977FE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0404801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22E0444-444C-4AA7-8E02-E11259D993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lenka.roubalikova@tiscali.cz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908EA65-4339-4D46-A9F5-619AF090547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48467-1261-4A3C-8873-B62B64B08DC5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0A378DD1-68B5-41C0-A311-CA32440723C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87906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D260FC3-4BA3-414B-A46A-1B24E85169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lenka.roubalikova@tiscali.cz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0589BAE-3B2B-49BC-915A-3B2DFACEC9C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BD58AC-3301-43CF-B1F8-A5240465DF92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1851DCA6-1108-48C4-B2B1-6F1871003E5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650395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8281F75-BB93-429C-83F9-B57A2D7056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lenka.roubalikova@tiscali.cz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DD26094-C295-44CE-901F-4EF46F0989F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48478-FAEF-499D-9380-30C50CB035FB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2250F99C-FE9F-4885-8DB9-8181E08DC95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722338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7753F6-1156-48EC-A568-76FD7778FF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lenka.roubalikova@tiscali.cz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65C15D-7CF5-474E-86AF-7ADCAC9BC72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4070AC-D87E-4B99-9862-04D6C3FB6BB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40B838F-1762-439A-9FF9-A9E692E7C30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239705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48BAA41-B3B3-43FA-9E22-165EF6C7A3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lenka.roubalikova@tiscali.cz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AA66055-007D-469C-901B-B30D3C1B581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67356F-5966-42AD-AE3D-A3B12C5ECD7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206A5909-8633-4C31-84D1-7C1A5E237F6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388507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CD8CCDE-C2B0-4A60-A7E8-25075801A7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lenka.roubalikova@tiscali.cz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F6FAFFE-E772-4ACF-B28D-7E335201110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B856E-D173-4A2D-826B-A9B7EB3AB7D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5C6958C3-4CCF-4408-A40E-CAEC490BD98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0640491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F52DC97-B351-4DA3-AC96-BC3C8C0EA6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lenka.roubalikova@tiscali.cz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D097D1D-3084-4C46-832D-DE702F5EB84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3F5A28-F184-40AC-A751-734FB5AA5130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19393396-4C2C-4450-A9FA-CB4D37381BA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1170904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B12BF2DE-D329-4DA4-80DB-AC38EF0477A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lenka.roubalikova@tiscali.cz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8C1522C0-966B-4B24-AD41-2371202C669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AB789CB-6EC9-49E6-8C36-76BB59B4AE8B}" type="slidenum">
              <a:rPr lang="cs-CZ" altLang="cs-CZ"/>
              <a:pPr/>
              <a:t>‹#›</a:t>
            </a:fld>
            <a:endParaRPr lang="cs-CZ" altLang="cs-CZ"/>
          </a:p>
        </p:txBody>
      </p:sp>
      <p:grpSp>
        <p:nvGrpSpPr>
          <p:cNvPr id="3076" name="Group 4">
            <a:extLst>
              <a:ext uri="{FF2B5EF4-FFF2-40B4-BE49-F238E27FC236}">
                <a16:creationId xmlns:a16="http://schemas.microsoft.com/office/drawing/2014/main" id="{BBD0DCA4-7232-47BE-9876-F3A5DB35310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080" name="Group 5">
              <a:extLst>
                <a:ext uri="{FF2B5EF4-FFF2-40B4-BE49-F238E27FC236}">
                  <a16:creationId xmlns:a16="http://schemas.microsoft.com/office/drawing/2014/main" id="{FFED8724-5666-44DD-AFC1-4814CC6798F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4758" name="Freeform 6">
                <a:extLst>
                  <a:ext uri="{FF2B5EF4-FFF2-40B4-BE49-F238E27FC236}">
                    <a16:creationId xmlns:a16="http://schemas.microsoft.com/office/drawing/2014/main" id="{5B08FE95-B2AC-4238-AEF1-2995AB4DF9B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74759" name="Freeform 7">
                <a:extLst>
                  <a:ext uri="{FF2B5EF4-FFF2-40B4-BE49-F238E27FC236}">
                    <a16:creationId xmlns:a16="http://schemas.microsoft.com/office/drawing/2014/main" id="{157295F4-08EA-4B8B-89AC-5BE642FCA61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74760" name="Freeform 8">
                <a:extLst>
                  <a:ext uri="{FF2B5EF4-FFF2-40B4-BE49-F238E27FC236}">
                    <a16:creationId xmlns:a16="http://schemas.microsoft.com/office/drawing/2014/main" id="{41016467-690B-4C4E-BFC2-F32EF0C514E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74761" name="Freeform 9">
                <a:extLst>
                  <a:ext uri="{FF2B5EF4-FFF2-40B4-BE49-F238E27FC236}">
                    <a16:creationId xmlns:a16="http://schemas.microsoft.com/office/drawing/2014/main" id="{EF052E69-E466-4855-82E3-96E65EDD6ED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74762" name="Freeform 10">
                <a:extLst>
                  <a:ext uri="{FF2B5EF4-FFF2-40B4-BE49-F238E27FC236}">
                    <a16:creationId xmlns:a16="http://schemas.microsoft.com/office/drawing/2014/main" id="{F895F4F0-762E-4CDA-9B74-D7AA434999C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sp>
          <p:nvSpPr>
            <p:cNvPr id="74763" name="Freeform 11">
              <a:extLst>
                <a:ext uri="{FF2B5EF4-FFF2-40B4-BE49-F238E27FC236}">
                  <a16:creationId xmlns:a16="http://schemas.microsoft.com/office/drawing/2014/main" id="{15FEA3EF-D33E-4C8C-B8F7-1E8B0FD107E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4764" name="Freeform 12">
              <a:extLst>
                <a:ext uri="{FF2B5EF4-FFF2-40B4-BE49-F238E27FC236}">
                  <a16:creationId xmlns:a16="http://schemas.microsoft.com/office/drawing/2014/main" id="{9EE51566-F25B-44C7-BDBC-C03E86ED8D5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74765" name="Rectangle 13">
            <a:extLst>
              <a:ext uri="{FF2B5EF4-FFF2-40B4-BE49-F238E27FC236}">
                <a16:creationId xmlns:a16="http://schemas.microsoft.com/office/drawing/2014/main" id="{EE50E395-BF8B-4EF0-A82C-EA49C41AFEC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74766" name="Rectangle 14">
            <a:extLst>
              <a:ext uri="{FF2B5EF4-FFF2-40B4-BE49-F238E27FC236}">
                <a16:creationId xmlns:a16="http://schemas.microsoft.com/office/drawing/2014/main" id="{2E059993-65CC-42E2-9984-C16E0CE061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4767" name="Rectangle 15">
            <a:extLst>
              <a:ext uri="{FF2B5EF4-FFF2-40B4-BE49-F238E27FC236}">
                <a16:creationId xmlns:a16="http://schemas.microsoft.com/office/drawing/2014/main" id="{58F07150-AEA3-41D6-B61C-BD05EA7596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</p:sldLayoutIdLst>
  <p:transition spd="slow">
    <p:blinds dir="vert"/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68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4.emf"/><Relationship Id="rId4" Type="http://schemas.openxmlformats.org/officeDocument/2006/relationships/image" Target="../media/image6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datum 1">
            <a:extLst>
              <a:ext uri="{FF2B5EF4-FFF2-40B4-BE49-F238E27FC236}">
                <a16:creationId xmlns:a16="http://schemas.microsoft.com/office/drawing/2014/main" id="{F293792C-BB03-45B3-A0C1-2B4E689FDD4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7171" name="Zástupný symbol pro číslo snímku 2">
            <a:extLst>
              <a:ext uri="{FF2B5EF4-FFF2-40B4-BE49-F238E27FC236}">
                <a16:creationId xmlns:a16="http://schemas.microsoft.com/office/drawing/2014/main" id="{0C9CE75B-EF1D-45C7-BD25-AC20F657B7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93E3C6CF-FBEC-4B59-940D-FAF771DE45C0}" type="slidenum">
              <a:rPr lang="cs-CZ" altLang="cs-CZ">
                <a:latin typeface="Arial" panose="020B0604020202020204" pitchFamily="34" charset="0"/>
              </a:rPr>
              <a:pPr eaLnBrk="1" hangingPunct="1"/>
              <a:t>1</a:t>
            </a:fld>
            <a:endParaRPr lang="cs-CZ" altLang="cs-CZ">
              <a:latin typeface="Arial" panose="020B0604020202020204" pitchFamily="34" charset="0"/>
            </a:endParaRPr>
          </a:p>
        </p:txBody>
      </p:sp>
      <p:pic>
        <p:nvPicPr>
          <p:cNvPr id="7172" name="Picture 2" descr="P1010030">
            <a:extLst>
              <a:ext uri="{FF2B5EF4-FFF2-40B4-BE49-F238E27FC236}">
                <a16:creationId xmlns:a16="http://schemas.microsoft.com/office/drawing/2014/main" id="{0664BE7A-6159-49FE-B868-A01A8DF01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839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1">
            <a:extLst>
              <a:ext uri="{FF2B5EF4-FFF2-40B4-BE49-F238E27FC236}">
                <a16:creationId xmlns:a16="http://schemas.microsoft.com/office/drawing/2014/main" id="{F41A83FD-E555-467E-8987-56A7B0C8AA9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16387" name="Zástupný symbol pro číslo snímku 2">
            <a:extLst>
              <a:ext uri="{FF2B5EF4-FFF2-40B4-BE49-F238E27FC236}">
                <a16:creationId xmlns:a16="http://schemas.microsoft.com/office/drawing/2014/main" id="{B9727CD4-FBBD-457F-B78F-030D5FD81A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9CC935B3-4302-4B0D-B5C6-7D445CFB779C}" type="slidenum">
              <a:rPr lang="cs-CZ" altLang="cs-CZ">
                <a:latin typeface="Arial" panose="020B0604020202020204" pitchFamily="34" charset="0"/>
              </a:rPr>
              <a:pPr eaLnBrk="1" hangingPunct="1"/>
              <a:t>10</a:t>
            </a:fld>
            <a:endParaRPr lang="cs-CZ" altLang="cs-CZ">
              <a:latin typeface="Arial" panose="020B0604020202020204" pitchFamily="34" charset="0"/>
            </a:endParaRPr>
          </a:p>
        </p:txBody>
      </p:sp>
      <p:pic>
        <p:nvPicPr>
          <p:cNvPr id="505858" name="Picture 2" descr="lentule">
            <a:extLst>
              <a:ext uri="{FF2B5EF4-FFF2-40B4-BE49-F238E27FC236}">
                <a16:creationId xmlns:a16="http://schemas.microsoft.com/office/drawing/2014/main" id="{37D55870-60FE-445A-929D-B63C04BE7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4813"/>
            <a:ext cx="1905000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3">
            <a:extLst>
              <a:ext uri="{FF2B5EF4-FFF2-40B4-BE49-F238E27FC236}">
                <a16:creationId xmlns:a16="http://schemas.microsoft.com/office/drawing/2014/main" id="{7D283842-75DD-4118-AF3F-E11A8C52D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620713"/>
            <a:ext cx="1130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sz="2400">
                <a:latin typeface="Times New Roman" panose="02020603050405020304" pitchFamily="18" charset="0"/>
              </a:rPr>
              <a:t>Lentulo</a:t>
            </a:r>
          </a:p>
        </p:txBody>
      </p:sp>
      <p:pic>
        <p:nvPicPr>
          <p:cNvPr id="505860" name="Picture 4" descr="spread">
            <a:extLst>
              <a:ext uri="{FF2B5EF4-FFF2-40B4-BE49-F238E27FC236}">
                <a16:creationId xmlns:a16="http://schemas.microsoft.com/office/drawing/2014/main" id="{E6A393DA-5D0F-4D22-8575-3F5233CAF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781300"/>
            <a:ext cx="1401762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5861" name="Text Box 5">
            <a:extLst>
              <a:ext uri="{FF2B5EF4-FFF2-40B4-BE49-F238E27FC236}">
                <a16:creationId xmlns:a16="http://schemas.microsoft.com/office/drawing/2014/main" id="{6CC05311-85D1-4632-84A6-25A2F856B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636838"/>
            <a:ext cx="134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sz="2400">
                <a:latin typeface="Times New Roman" panose="02020603050405020304" pitchFamily="18" charset="0"/>
              </a:rPr>
              <a:t> Spreader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0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0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datum 1">
            <a:extLst>
              <a:ext uri="{FF2B5EF4-FFF2-40B4-BE49-F238E27FC236}">
                <a16:creationId xmlns:a16="http://schemas.microsoft.com/office/drawing/2014/main" id="{CA4516DA-8841-46ED-8529-0245216865E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17411" name="Zástupný symbol pro číslo snímku 2">
            <a:extLst>
              <a:ext uri="{FF2B5EF4-FFF2-40B4-BE49-F238E27FC236}">
                <a16:creationId xmlns:a16="http://schemas.microsoft.com/office/drawing/2014/main" id="{D4C9A1BA-10DD-4A63-A3ED-3184D31BEF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C0551C33-C625-4660-902A-547D3043487E}" type="slidenum">
              <a:rPr lang="cs-CZ" altLang="cs-CZ">
                <a:latin typeface="Arial" panose="020B0604020202020204" pitchFamily="34" charset="0"/>
              </a:rPr>
              <a:pPr eaLnBrk="1" hangingPunct="1"/>
              <a:t>11</a:t>
            </a:fld>
            <a:endParaRPr lang="cs-CZ" altLang="cs-CZ">
              <a:latin typeface="Arial" panose="020B0604020202020204" pitchFamily="34" charset="0"/>
            </a:endParaRPr>
          </a:p>
        </p:txBody>
      </p:sp>
      <p:pic>
        <p:nvPicPr>
          <p:cNvPr id="506882" name="Picture 2" descr="plug">
            <a:extLst>
              <a:ext uri="{FF2B5EF4-FFF2-40B4-BE49-F238E27FC236}">
                <a16:creationId xmlns:a16="http://schemas.microsoft.com/office/drawing/2014/main" id="{D59348F5-FCEB-489E-8AF6-C8045D102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692150"/>
            <a:ext cx="1295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3">
            <a:extLst>
              <a:ext uri="{FF2B5EF4-FFF2-40B4-BE49-F238E27FC236}">
                <a16:creationId xmlns:a16="http://schemas.microsoft.com/office/drawing/2014/main" id="{F8242D4D-E450-4603-A68C-DFEE7232B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76250"/>
            <a:ext cx="267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sz="2400">
                <a:latin typeface="Times New Roman" panose="02020603050405020304" pitchFamily="18" charset="0"/>
              </a:rPr>
              <a:t>Plugger - compactor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datum 3">
            <a:extLst>
              <a:ext uri="{FF2B5EF4-FFF2-40B4-BE49-F238E27FC236}">
                <a16:creationId xmlns:a16="http://schemas.microsoft.com/office/drawing/2014/main" id="{E5EA006A-8076-482A-88D8-B36915EA039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18435" name="Zástupný symbol pro číslo snímku 4">
            <a:extLst>
              <a:ext uri="{FF2B5EF4-FFF2-40B4-BE49-F238E27FC236}">
                <a16:creationId xmlns:a16="http://schemas.microsoft.com/office/drawing/2014/main" id="{8F2F734E-5BB1-48AF-96D4-F848AFBB43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0479039E-59B3-404C-8F91-7DB97D23C4B9}" type="slidenum">
              <a:rPr lang="cs-CZ" altLang="cs-CZ">
                <a:latin typeface="Arial" panose="020B0604020202020204" pitchFamily="34" charset="0"/>
              </a:rPr>
              <a:pPr eaLnBrk="1" hangingPunct="1"/>
              <a:t>12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09954" name="Rectangle 2">
            <a:extLst>
              <a:ext uri="{FF2B5EF4-FFF2-40B4-BE49-F238E27FC236}">
                <a16:creationId xmlns:a16="http://schemas.microsoft.com/office/drawing/2014/main" id="{1BE0FE1E-FBD0-4DF9-AB20-E3798984022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Root canal filling</a:t>
            </a:r>
          </a:p>
        </p:txBody>
      </p:sp>
      <p:sp>
        <p:nvSpPr>
          <p:cNvPr id="509955" name="Rectangle 3">
            <a:extLst>
              <a:ext uri="{FF2B5EF4-FFF2-40B4-BE49-F238E27FC236}">
                <a16:creationId xmlns:a16="http://schemas.microsoft.com/office/drawing/2014/main" id="{3EB0CC4B-A840-47BF-834C-D98B1EFE49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Guttapercha</a:t>
            </a:r>
          </a:p>
          <a:p>
            <a:pPr eaLnBrk="1" hangingPunct="1">
              <a:defRPr/>
            </a:pPr>
            <a:endParaRPr lang="cs-CZ"/>
          </a:p>
          <a:p>
            <a:pPr eaLnBrk="1" hangingPunct="1">
              <a:defRPr/>
            </a:pPr>
            <a:r>
              <a:rPr lang="cs-CZ"/>
              <a:t>Sealer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datum 3">
            <a:extLst>
              <a:ext uri="{FF2B5EF4-FFF2-40B4-BE49-F238E27FC236}">
                <a16:creationId xmlns:a16="http://schemas.microsoft.com/office/drawing/2014/main" id="{46349C01-EA6D-448C-A4C5-096A163DC7E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19459" name="Zástupný symbol pro číslo snímku 4">
            <a:extLst>
              <a:ext uri="{FF2B5EF4-FFF2-40B4-BE49-F238E27FC236}">
                <a16:creationId xmlns:a16="http://schemas.microsoft.com/office/drawing/2014/main" id="{BB1FA5EE-F31B-42B4-A707-9A49B491C7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C8E55F95-155D-4720-BB0B-B55D2EB24A11}" type="slidenum">
              <a:rPr lang="cs-CZ" altLang="cs-CZ">
                <a:latin typeface="Arial" panose="020B0604020202020204" pitchFamily="34" charset="0"/>
              </a:rPr>
              <a:pPr eaLnBrk="1" hangingPunct="1"/>
              <a:t>13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15074" name="Rectangle 2">
            <a:extLst>
              <a:ext uri="{FF2B5EF4-FFF2-40B4-BE49-F238E27FC236}">
                <a16:creationId xmlns:a16="http://schemas.microsoft.com/office/drawing/2014/main" id="{947F7437-86FD-44E4-858A-DAE4E4452C8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755650" y="2349500"/>
            <a:ext cx="7772400" cy="1447800"/>
          </a:xfrm>
        </p:spPr>
        <p:txBody>
          <a:bodyPr/>
          <a:lstStyle/>
          <a:p>
            <a:pPr eaLnBrk="1" hangingPunct="1">
              <a:defRPr/>
            </a:pPr>
            <a:r>
              <a:rPr lang="cs-CZ" sz="5400">
                <a:solidFill>
                  <a:schemeClr val="folHlink"/>
                </a:solidFill>
              </a:rPr>
              <a:t> </a:t>
            </a:r>
            <a:r>
              <a:rPr lang="cs-CZ" sz="5400">
                <a:solidFill>
                  <a:srgbClr val="FFFF00"/>
                </a:solidFill>
              </a:rPr>
              <a:t> Root canal filling</a:t>
            </a:r>
          </a:p>
        </p:txBody>
      </p:sp>
      <p:sp>
        <p:nvSpPr>
          <p:cNvPr id="19461" name="Text Box 3">
            <a:extLst>
              <a:ext uri="{FF2B5EF4-FFF2-40B4-BE49-F238E27FC236}">
                <a16:creationId xmlns:a16="http://schemas.microsoft.com/office/drawing/2014/main" id="{D824F6A2-FD82-4D79-85EA-1B529B660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429000"/>
            <a:ext cx="876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cs-CZ" altLang="cs-CZ" sz="4000" b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endParaRPr lang="cs-CZ" altLang="cs-CZ" sz="40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datum 3">
            <a:extLst>
              <a:ext uri="{FF2B5EF4-FFF2-40B4-BE49-F238E27FC236}">
                <a16:creationId xmlns:a16="http://schemas.microsoft.com/office/drawing/2014/main" id="{2B06D4E8-5760-4C0D-8138-490FF6C5516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20483" name="Zástupný symbol pro číslo snímku 4">
            <a:extLst>
              <a:ext uri="{FF2B5EF4-FFF2-40B4-BE49-F238E27FC236}">
                <a16:creationId xmlns:a16="http://schemas.microsoft.com/office/drawing/2014/main" id="{02BA0CFF-3632-41DE-B202-68CEAA5A78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7637DCE6-4065-4E0E-BE14-42EDF09FAB19}" type="slidenum">
              <a:rPr lang="cs-CZ" altLang="cs-CZ">
                <a:latin typeface="Arial" panose="020B0604020202020204" pitchFamily="34" charset="0"/>
              </a:rPr>
              <a:pPr eaLnBrk="1" hangingPunct="1"/>
              <a:t>14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16098" name="Rectangle 2">
            <a:extLst>
              <a:ext uri="{FF2B5EF4-FFF2-40B4-BE49-F238E27FC236}">
                <a16:creationId xmlns:a16="http://schemas.microsoft.com/office/drawing/2014/main" id="{A7E4DD0C-14B5-4B47-861A-820B42C6BF1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 </a:t>
            </a:r>
            <a:r>
              <a:rPr lang="cs-CZ">
                <a:solidFill>
                  <a:srgbClr val="FFFF66"/>
                </a:solidFill>
              </a:rPr>
              <a:t>Root canal filling</a:t>
            </a:r>
            <a:r>
              <a:rPr lang="cs-CZ"/>
              <a:t> </a:t>
            </a:r>
            <a:endParaRPr lang="en-US"/>
          </a:p>
        </p:txBody>
      </p:sp>
      <p:sp>
        <p:nvSpPr>
          <p:cNvPr id="516099" name="Rectangle 3">
            <a:extLst>
              <a:ext uri="{FF2B5EF4-FFF2-40B4-BE49-F238E27FC236}">
                <a16:creationId xmlns:a16="http://schemas.microsoft.com/office/drawing/2014/main" id="{3AF8E211-4D09-44D9-9D11-8152111A5F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54488" y="1916113"/>
            <a:ext cx="4989512" cy="3213100"/>
          </a:xfrm>
        </p:spPr>
        <p:txBody>
          <a:bodyPr/>
          <a:lstStyle/>
          <a:p>
            <a:pPr marL="609600" indent="-609600" eaLnBrk="1" hangingPunct="1">
              <a:buClr>
                <a:srgbClr val="FFFF00"/>
              </a:buClr>
              <a:buFont typeface="Wingdings" panose="05000000000000000000" pitchFamily="2" charset="2"/>
              <a:buNone/>
              <a:defRPr/>
            </a:pPr>
            <a:endParaRPr lang="en-US" sz="2000" b="1"/>
          </a:p>
          <a:p>
            <a:pPr marL="984250" lvl="1" indent="-533400" eaLnBrk="1" hangingPunct="1">
              <a:buClr>
                <a:srgbClr val="FFFF00"/>
              </a:buClr>
              <a:buFontTx/>
              <a:buNone/>
              <a:defRPr/>
            </a:pPr>
            <a:r>
              <a:rPr lang="cs-CZ" sz="2000" b="1"/>
              <a:t>Good coronal,</a:t>
            </a:r>
          </a:p>
          <a:p>
            <a:pPr marL="984250" lvl="1" indent="-533400" eaLnBrk="1" hangingPunct="1">
              <a:buClr>
                <a:srgbClr val="FFFF00"/>
              </a:buClr>
              <a:buFontTx/>
              <a:buNone/>
              <a:defRPr/>
            </a:pPr>
            <a:r>
              <a:rPr lang="cs-CZ" sz="2000" b="1"/>
              <a:t>Middle</a:t>
            </a:r>
          </a:p>
          <a:p>
            <a:pPr marL="984250" lvl="1" indent="-533400" eaLnBrk="1" hangingPunct="1">
              <a:buClr>
                <a:srgbClr val="FFFF00"/>
              </a:buClr>
              <a:buFontTx/>
              <a:buNone/>
              <a:defRPr/>
            </a:pPr>
            <a:r>
              <a:rPr lang="cs-CZ" sz="2000" b="1"/>
              <a:t>Apical seal. </a:t>
            </a:r>
            <a:endParaRPr lang="en-US" sz="2000" b="1"/>
          </a:p>
        </p:txBody>
      </p:sp>
      <p:sp>
        <p:nvSpPr>
          <p:cNvPr id="20486" name="Rectangle 4">
            <a:extLst>
              <a:ext uri="{FF2B5EF4-FFF2-40B4-BE49-F238E27FC236}">
                <a16:creationId xmlns:a16="http://schemas.microsoft.com/office/drawing/2014/main" id="{DA4F5F49-4B0A-422A-83EC-ABBFF34D7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844675"/>
            <a:ext cx="3527425" cy="3527425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endParaRPr lang="en-US" altLang="cs-CZ" sz="1600">
              <a:latin typeface="Arial" panose="020B0604020202020204" pitchFamily="34" charset="0"/>
            </a:endParaRPr>
          </a:p>
        </p:txBody>
      </p:sp>
      <p:sp>
        <p:nvSpPr>
          <p:cNvPr id="516101" name="Oval 5">
            <a:extLst>
              <a:ext uri="{FF2B5EF4-FFF2-40B4-BE49-F238E27FC236}">
                <a16:creationId xmlns:a16="http://schemas.microsoft.com/office/drawing/2014/main" id="{F58702EA-E8C9-499D-9D3D-A307D39CA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1881188"/>
            <a:ext cx="1042988" cy="1042987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36000" bIns="36000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cs-CZ" sz="1000" b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516102" name="Oval 6" descr="Auswahl-2">
            <a:extLst>
              <a:ext uri="{FF2B5EF4-FFF2-40B4-BE49-F238E27FC236}">
                <a16:creationId xmlns:a16="http://schemas.microsoft.com/office/drawing/2014/main" id="{311710C0-7FF0-455C-B04B-BF54AFF41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3014663"/>
            <a:ext cx="1042988" cy="1042987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36000" bIns="36000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cs-CZ" sz="1000" b="1">
                <a:latin typeface="Arial" panose="020B0604020202020204" pitchFamily="34" charset="0"/>
              </a:rPr>
              <a:t>2</a:t>
            </a:r>
          </a:p>
        </p:txBody>
      </p:sp>
      <p:pic>
        <p:nvPicPr>
          <p:cNvPr id="20489" name="Picture 7" descr="Core-Concept">
            <a:extLst>
              <a:ext uri="{FF2B5EF4-FFF2-40B4-BE49-F238E27FC236}">
                <a16:creationId xmlns:a16="http://schemas.microsoft.com/office/drawing/2014/main" id="{58820210-052E-4963-BEF0-30DE89821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8AF9F0"/>
              </a:clrFrom>
              <a:clrTo>
                <a:srgbClr val="8AF9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773238"/>
            <a:ext cx="1403350" cy="352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6104" name="Oval 8" descr="Auswahl-3">
            <a:extLst>
              <a:ext uri="{FF2B5EF4-FFF2-40B4-BE49-F238E27FC236}">
                <a16:creationId xmlns:a16="http://schemas.microsoft.com/office/drawing/2014/main" id="{1DEB5D48-18BC-43A9-9546-F125DC6383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938" y="4479925"/>
            <a:ext cx="684212" cy="684213"/>
          </a:xfrm>
          <a:prstGeom prst="ellipse">
            <a:avLst/>
          </a:prstGeom>
          <a:blipFill dpi="0" rotWithShape="1">
            <a:blip r:embed="rId5">
              <a:alphaModFix amt="0"/>
            </a:blip>
            <a:srcRect/>
            <a:stretch>
              <a:fillRect/>
            </a:stretch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16105" name="Oval 9">
            <a:extLst>
              <a:ext uri="{FF2B5EF4-FFF2-40B4-BE49-F238E27FC236}">
                <a16:creationId xmlns:a16="http://schemas.microsoft.com/office/drawing/2014/main" id="{B4163EEB-9C64-477C-B396-2C62A8817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4149725"/>
            <a:ext cx="1042988" cy="1042988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36000" bIns="36000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cs-CZ" sz="1000" b="1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516106" name="Oval 10" descr="Auswahl-3">
            <a:extLst>
              <a:ext uri="{FF2B5EF4-FFF2-40B4-BE49-F238E27FC236}">
                <a16:creationId xmlns:a16="http://schemas.microsoft.com/office/drawing/2014/main" id="{153044BE-BB57-4E88-A097-7C23A4661F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71550" y="2636838"/>
            <a:ext cx="684213" cy="684212"/>
          </a:xfrm>
          <a:prstGeom prst="ellipse">
            <a:avLst/>
          </a:prstGeom>
          <a:blipFill dpi="0" rotWithShape="1">
            <a:blip r:embed="rId5">
              <a:alphaModFix amt="0"/>
            </a:blip>
            <a:srcRect/>
            <a:stretch>
              <a:fillRect/>
            </a:stretch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16107" name="Oval 11" descr="Auswahl-3">
            <a:extLst>
              <a:ext uri="{FF2B5EF4-FFF2-40B4-BE49-F238E27FC236}">
                <a16:creationId xmlns:a16="http://schemas.microsoft.com/office/drawing/2014/main" id="{41641D64-242E-4447-B86D-17B534B665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5038" y="3429000"/>
            <a:ext cx="684212" cy="684213"/>
          </a:xfrm>
          <a:prstGeom prst="ellipse">
            <a:avLst/>
          </a:prstGeom>
          <a:blipFill dpi="0" rotWithShape="1">
            <a:blip r:embed="rId5">
              <a:alphaModFix amt="0"/>
            </a:blip>
            <a:srcRect/>
            <a:stretch>
              <a:fillRect/>
            </a:stretch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cxnSp>
        <p:nvCxnSpPr>
          <p:cNvPr id="516108" name="AutoShape 12">
            <a:extLst>
              <a:ext uri="{FF2B5EF4-FFF2-40B4-BE49-F238E27FC236}">
                <a16:creationId xmlns:a16="http://schemas.microsoft.com/office/drawing/2014/main" id="{1DA09414-78DE-4839-8806-A78EC60F920C}"/>
              </a:ext>
            </a:extLst>
          </p:cNvPr>
          <p:cNvCxnSpPr>
            <a:cxnSpLocks noChangeShapeType="1"/>
            <a:stCxn id="516104" idx="6"/>
            <a:endCxn id="516105" idx="2"/>
          </p:cNvCxnSpPr>
          <p:nvPr/>
        </p:nvCxnSpPr>
        <p:spPr bwMode="auto">
          <a:xfrm flipV="1">
            <a:off x="1708150" y="4672013"/>
            <a:ext cx="812800" cy="150812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6109" name="AutoShape 13">
            <a:extLst>
              <a:ext uri="{FF2B5EF4-FFF2-40B4-BE49-F238E27FC236}">
                <a16:creationId xmlns:a16="http://schemas.microsoft.com/office/drawing/2014/main" id="{7C416AA2-9C04-451C-B4EB-A30A37B6EC5F}"/>
              </a:ext>
            </a:extLst>
          </p:cNvPr>
          <p:cNvCxnSpPr>
            <a:cxnSpLocks noChangeShapeType="1"/>
            <a:stCxn id="516107" idx="6"/>
            <a:endCxn id="516102" idx="2"/>
          </p:cNvCxnSpPr>
          <p:nvPr/>
        </p:nvCxnSpPr>
        <p:spPr bwMode="auto">
          <a:xfrm flipV="1">
            <a:off x="1619250" y="3536950"/>
            <a:ext cx="901700" cy="234950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6110" name="AutoShape 14">
            <a:extLst>
              <a:ext uri="{FF2B5EF4-FFF2-40B4-BE49-F238E27FC236}">
                <a16:creationId xmlns:a16="http://schemas.microsoft.com/office/drawing/2014/main" id="{4C31DEA5-0F3A-457C-A400-5D0D1A3480F0}"/>
              </a:ext>
            </a:extLst>
          </p:cNvPr>
          <p:cNvCxnSpPr>
            <a:cxnSpLocks noChangeShapeType="1"/>
            <a:stCxn id="516106" idx="6"/>
            <a:endCxn id="516101" idx="2"/>
          </p:cNvCxnSpPr>
          <p:nvPr/>
        </p:nvCxnSpPr>
        <p:spPr bwMode="auto">
          <a:xfrm flipV="1">
            <a:off x="1655763" y="2403475"/>
            <a:ext cx="865187" cy="576263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6111" name="AutoShape 15">
            <a:extLst>
              <a:ext uri="{FF2B5EF4-FFF2-40B4-BE49-F238E27FC236}">
                <a16:creationId xmlns:a16="http://schemas.microsoft.com/office/drawing/2014/main" id="{96C8B923-04C8-4321-9212-2AB4E986B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2097088"/>
            <a:ext cx="73025" cy="252412"/>
          </a:xfrm>
          <a:prstGeom prst="downArrow">
            <a:avLst>
              <a:gd name="adj1" fmla="val 50000"/>
              <a:gd name="adj2" fmla="val 86413"/>
            </a:avLst>
          </a:prstGeom>
          <a:solidFill>
            <a:srgbClr val="68962C"/>
          </a:soli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16112" name="AutoShape 16">
            <a:extLst>
              <a:ext uri="{FF2B5EF4-FFF2-40B4-BE49-F238E27FC236}">
                <a16:creationId xmlns:a16="http://schemas.microsoft.com/office/drawing/2014/main" id="{B447B3F7-1478-4626-8428-6C898801BDA9}"/>
              </a:ext>
            </a:extLst>
          </p:cNvPr>
          <p:cNvSpPr>
            <a:spLocks noChangeArrowheads="1"/>
          </p:cNvSpPr>
          <p:nvPr/>
        </p:nvSpPr>
        <p:spPr bwMode="auto">
          <a:xfrm rot="3600000">
            <a:off x="3113881" y="3339307"/>
            <a:ext cx="73025" cy="252412"/>
          </a:xfrm>
          <a:prstGeom prst="downArrow">
            <a:avLst>
              <a:gd name="adj1" fmla="val 50000"/>
              <a:gd name="adj2" fmla="val 86413"/>
            </a:avLst>
          </a:prstGeom>
          <a:solidFill>
            <a:srgbClr val="68962C"/>
          </a:soli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16113" name="AutoShape 17">
            <a:extLst>
              <a:ext uri="{FF2B5EF4-FFF2-40B4-BE49-F238E27FC236}">
                <a16:creationId xmlns:a16="http://schemas.microsoft.com/office/drawing/2014/main" id="{275EF349-3BED-47A8-9A3B-BF2E706E4BB9}"/>
              </a:ext>
            </a:extLst>
          </p:cNvPr>
          <p:cNvSpPr>
            <a:spLocks noChangeArrowheads="1"/>
          </p:cNvSpPr>
          <p:nvPr/>
        </p:nvSpPr>
        <p:spPr bwMode="auto">
          <a:xfrm rot="9000000">
            <a:off x="3132138" y="4689475"/>
            <a:ext cx="73025" cy="252413"/>
          </a:xfrm>
          <a:prstGeom prst="upDownArrow">
            <a:avLst>
              <a:gd name="adj1" fmla="val 50000"/>
              <a:gd name="adj2" fmla="val 69131"/>
            </a:avLst>
          </a:prstGeom>
          <a:solidFill>
            <a:srgbClr val="68962C"/>
          </a:soli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0500" name="Rectangle 18">
            <a:extLst>
              <a:ext uri="{FF2B5EF4-FFF2-40B4-BE49-F238E27FC236}">
                <a16:creationId xmlns:a16="http://schemas.microsoft.com/office/drawing/2014/main" id="{17ED713E-D9CD-4B55-9BF0-D6F0300F0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4868863"/>
            <a:ext cx="47894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cs-CZ" sz="800">
                <a:latin typeface="Arial" panose="020B0604020202020204" pitchFamily="34" charset="0"/>
                <a:cs typeface="Arial" panose="020B0604020202020204" pitchFamily="34" charset="0"/>
              </a:rPr>
              <a:t>Quality guidelines for endodontic treatment, </a:t>
            </a:r>
            <a:br>
              <a:rPr lang="en-US" altLang="cs-CZ" sz="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cs-CZ" sz="800">
                <a:latin typeface="Arial" panose="020B0604020202020204" pitchFamily="34" charset="0"/>
                <a:cs typeface="Arial" panose="020B0604020202020204" pitchFamily="34" charset="0"/>
              </a:rPr>
              <a:t>European Society of of Endodontology  (ESE), 1994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1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6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6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516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6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51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516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51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516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51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6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6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6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516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6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51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516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51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516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516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1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16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16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6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516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6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01" grpId="0" animBg="1"/>
      <p:bldP spid="516101" grpId="1" animBg="1"/>
      <p:bldP spid="516102" grpId="0" animBg="1"/>
      <p:bldP spid="516102" grpId="1" animBg="1"/>
      <p:bldP spid="516104" grpId="0" animBg="1"/>
      <p:bldP spid="516105" grpId="0" animBg="1"/>
      <p:bldP spid="516106" grpId="0" animBg="1"/>
      <p:bldP spid="516107" grpId="0" animBg="1"/>
      <p:bldP spid="516111" grpId="0" animBg="1"/>
      <p:bldP spid="516111" grpId="1" animBg="1"/>
      <p:bldP spid="516112" grpId="0" animBg="1"/>
      <p:bldP spid="516112" grpId="1" animBg="1"/>
      <p:bldP spid="5161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Zástupný symbol pro datum 3">
            <a:extLst>
              <a:ext uri="{FF2B5EF4-FFF2-40B4-BE49-F238E27FC236}">
                <a16:creationId xmlns:a16="http://schemas.microsoft.com/office/drawing/2014/main" id="{343E6C2C-1330-43A4-984E-B6223A03275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1054" name="Zástupný symbol pro číslo snímku 4">
            <a:extLst>
              <a:ext uri="{FF2B5EF4-FFF2-40B4-BE49-F238E27FC236}">
                <a16:creationId xmlns:a16="http://schemas.microsoft.com/office/drawing/2014/main" id="{26FB9068-D165-4FA1-A51F-74B6509C0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0483D076-72E7-4447-BF58-A0A2224C50FF}" type="slidenum">
              <a:rPr lang="cs-CZ" altLang="cs-CZ">
                <a:latin typeface="Arial" panose="020B0604020202020204" pitchFamily="34" charset="0"/>
              </a:rPr>
              <a:pPr eaLnBrk="1" hangingPunct="1"/>
              <a:t>15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17122" name="Rectangle 2">
            <a:extLst>
              <a:ext uri="{FF2B5EF4-FFF2-40B4-BE49-F238E27FC236}">
                <a16:creationId xmlns:a16="http://schemas.microsoft.com/office/drawing/2014/main" id="{9BC46A82-055B-4EC8-B4E5-8F9B9570227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411413" y="473075"/>
            <a:ext cx="4789487" cy="74612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/>
              <a:t> </a:t>
            </a:r>
            <a:r>
              <a:rPr lang="cs-CZ" sz="3600">
                <a:solidFill>
                  <a:srgbClr val="FFFF66"/>
                </a:solidFill>
              </a:rPr>
              <a:t>Root canal fillings</a:t>
            </a:r>
            <a:endParaRPr lang="en-US" sz="3600">
              <a:solidFill>
                <a:srgbClr val="FFFF66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B9A9F1C-9D2A-4824-A889-6898B8BC61BF}"/>
              </a:ext>
            </a:extLst>
          </p:cNvPr>
          <p:cNvGraphicFramePr/>
          <p:nvPr/>
        </p:nvGraphicFramePr>
        <p:xfrm>
          <a:off x="215900" y="1160463"/>
          <a:ext cx="8731250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9FAD68-D3C3-4FB8-8BD3-627BFC26A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B39FAD68-D3C3-4FB8-8BD3-627BFC26A0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BCB808-3B06-4E90-BE36-45EE427AD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43BCB808-3B06-4E90-BE36-45EE427ADC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916454-7E4E-493C-BD5A-6F76FB7B7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CC916454-7E4E-493C-BD5A-6F76FB7B76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79D7F2-9802-4A3C-A430-DC86B35CB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C979D7F2-9802-4A3C-A430-DC86B35CB9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976205-9CA5-4419-87C6-6F2EF9900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EA976205-9CA5-4419-87C6-6F2EF9900A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05CE6C-E5F8-45CA-929E-D22E02813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A05CE6C-E5F8-45CA-929E-D22E028136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4CCEA3-67A0-498A-B706-B764A5D4A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714CCEA3-67A0-498A-B706-B764A5D4A8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AD030D-6DAD-466F-84F2-9D59C409D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F5AD030D-6DAD-466F-84F2-9D59C409D2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703772-6F1B-4761-A682-8C98F5125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6E703772-6F1B-4761-A682-8C98F51256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0AB785-103F-4E1E-9974-7F2746B52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920AB785-103F-4E1E-9974-7F2746B529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7FCC1F-4F69-4975-8AFB-6992E568B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817FCC1F-4F69-4975-8AFB-6992E568B8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02F161-FF6C-4E3C-9CE7-37CDAF5A3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8002F161-FF6C-4E3C-9CE7-37CDAF5A3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E617C7-7569-44BF-8737-7134A671C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81E617C7-7569-44BF-8737-7134A671C0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AAB222-7B6E-4F6C-A983-95632E1B9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95AAB222-7B6E-4F6C-A983-95632E1B9B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88527F-A553-450E-9243-E67D1DC13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4188527F-A553-450E-9243-E67D1DC139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E92A81-A685-4912-921D-508A2534B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ACE92A81-A685-4912-921D-508A2534B8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93F88D-6AFE-4FC5-BDEA-3F0C9F2EA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3A93F88D-6AFE-4FC5-BDEA-3F0C9F2EAC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12C3EB-DE95-4194-88E0-4A85ED1FA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E212C3EB-DE95-4194-88E0-4A85ED1FAA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447C90-7548-4596-BC53-F7E552957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9B447C90-7548-4596-BC53-F7E5529576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BD708E-2141-4CFD-A057-5A70B6BB12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4BD708E-2141-4CFD-A057-5A70B6BB12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E2D1E6-D8AB-4CBA-8D3A-3DD02CF90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FFE2D1E6-D8AB-4CBA-8D3A-3DD02CF904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F153CD-B497-4A2E-A523-0ADAC75DC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7FF153CD-B497-4A2E-A523-0ADAC75DC0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1EF686-0E04-484F-A86B-B6EE706E5F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5D1EF686-0E04-484F-A86B-B6EE706E5F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620ECF-D213-4CF0-B3F4-7B83C9540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8A620ECF-D213-4CF0-B3F4-7B83C9540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3C4FDC-874E-4B9B-A0B4-28834FDC6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F13C4FDC-874E-4B9B-A0B4-28834FDC61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2">
                                            <p:graphicEl>
                                              <a:dgm id="{B39FAD68-D3C3-4FB8-8BD3-627BFC26A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7" dur="indefinite"/>
                                        <p:tgtEl>
                                          <p:spTgt spid="2">
                                            <p:graphicEl>
                                              <a:dgm id="{B39FAD68-D3C3-4FB8-8BD3-627BFC26A0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2">
                                            <p:graphicEl>
                                              <a:dgm id="{43BCB808-3B06-4E90-BE36-45EE427AD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0" dur="indefinite"/>
                                        <p:tgtEl>
                                          <p:spTgt spid="2">
                                            <p:graphicEl>
                                              <a:dgm id="{43BCB808-3B06-4E90-BE36-45EE427ADC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2">
                                            <p:graphicEl>
                                              <a:dgm id="{CC916454-7E4E-493C-BD5A-6F76FB7B7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2">
                                            <p:graphicEl>
                                              <a:dgm id="{CC916454-7E4E-493C-BD5A-6F76FB7B76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2">
                                            <p:graphicEl>
                                              <a:dgm id="{4A05CE6C-E5F8-45CA-929E-D22E02813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6" dur="indefinite"/>
                                        <p:tgtEl>
                                          <p:spTgt spid="2">
                                            <p:graphicEl>
                                              <a:dgm id="{4A05CE6C-E5F8-45CA-929E-D22E028136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2">
                                            <p:graphicEl>
                                              <a:dgm id="{714CCEA3-67A0-498A-B706-B764A5D4A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9" dur="indefinite"/>
                                        <p:tgtEl>
                                          <p:spTgt spid="2">
                                            <p:graphicEl>
                                              <a:dgm id="{714CCEA3-67A0-498A-B706-B764A5D4A8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1" dur="indefinite"/>
                                        <p:tgtEl>
                                          <p:spTgt spid="2">
                                            <p:graphicEl>
                                              <a:dgm id="{F5AD030D-6DAD-466F-84F2-9D59C409D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2" dur="indefinite"/>
                                        <p:tgtEl>
                                          <p:spTgt spid="2">
                                            <p:graphicEl>
                                              <a:dgm id="{F5AD030D-6DAD-466F-84F2-9D59C409D2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2">
                                            <p:graphicEl>
                                              <a:dgm id="{6E703772-6F1B-4761-A682-8C98F5125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5" dur="indefinite"/>
                                        <p:tgtEl>
                                          <p:spTgt spid="2">
                                            <p:graphicEl>
                                              <a:dgm id="{6E703772-6F1B-4761-A682-8C98F51256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7" dur="indefinite"/>
                                        <p:tgtEl>
                                          <p:spTgt spid="2">
                                            <p:graphicEl>
                                              <a:dgm id="{920AB785-103F-4E1E-9974-7F2746B52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8" dur="indefinite"/>
                                        <p:tgtEl>
                                          <p:spTgt spid="2">
                                            <p:graphicEl>
                                              <a:dgm id="{920AB785-103F-4E1E-9974-7F2746B529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0" dur="indefinite"/>
                                        <p:tgtEl>
                                          <p:spTgt spid="2">
                                            <p:graphicEl>
                                              <a:dgm id="{817FCC1F-4F69-4975-8AFB-6992E568B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1" dur="indefinite"/>
                                        <p:tgtEl>
                                          <p:spTgt spid="2">
                                            <p:graphicEl>
                                              <a:dgm id="{817FCC1F-4F69-4975-8AFB-6992E568B8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3" dur="indefinite"/>
                                        <p:tgtEl>
                                          <p:spTgt spid="2">
                                            <p:graphicEl>
                                              <a:dgm id="{C979D7F2-9802-4A3C-A430-DC86B35CB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4" dur="indefinite"/>
                                        <p:tgtEl>
                                          <p:spTgt spid="2">
                                            <p:graphicEl>
                                              <a:dgm id="{C979D7F2-9802-4A3C-A430-DC86B35CB9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6" dur="indefinite"/>
                                        <p:tgtEl>
                                          <p:spTgt spid="2">
                                            <p:graphicEl>
                                              <a:dgm id="{EA976205-9CA5-4419-87C6-6F2EF9900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7" dur="indefinite"/>
                                        <p:tgtEl>
                                          <p:spTgt spid="2">
                                            <p:graphicEl>
                                              <a:dgm id="{EA976205-9CA5-4419-87C6-6F2EF9900A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9" dur="indefinite"/>
                                        <p:tgtEl>
                                          <p:spTgt spid="2">
                                            <p:graphicEl>
                                              <a:dgm id="{8002F161-FF6C-4E3C-9CE7-37CDAF5A3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0" dur="indefinite"/>
                                        <p:tgtEl>
                                          <p:spTgt spid="2">
                                            <p:graphicEl>
                                              <a:dgm id="{8002F161-FF6C-4E3C-9CE7-37CDAF5A3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2" dur="indefinite"/>
                                        <p:tgtEl>
                                          <p:spTgt spid="2">
                                            <p:graphicEl>
                                              <a:dgm id="{81E617C7-7569-44BF-8737-7134A671C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3" dur="indefinite"/>
                                        <p:tgtEl>
                                          <p:spTgt spid="2">
                                            <p:graphicEl>
                                              <a:dgm id="{81E617C7-7569-44BF-8737-7134A671C0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5" dur="indefinite"/>
                                        <p:tgtEl>
                                          <p:spTgt spid="2">
                                            <p:graphicEl>
                                              <a:dgm id="{95AAB222-7B6E-4F6C-A983-95632E1B9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6" dur="indefinite"/>
                                        <p:tgtEl>
                                          <p:spTgt spid="2">
                                            <p:graphicEl>
                                              <a:dgm id="{95AAB222-7B6E-4F6C-A983-95632E1B9B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8" dur="indefinite"/>
                                        <p:tgtEl>
                                          <p:spTgt spid="2">
                                            <p:graphicEl>
                                              <a:dgm id="{4188527F-A553-450E-9243-E67D1DC13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9" dur="indefinite"/>
                                        <p:tgtEl>
                                          <p:spTgt spid="2">
                                            <p:graphicEl>
                                              <a:dgm id="{4188527F-A553-450E-9243-E67D1DC139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1" dur="indefinite"/>
                                        <p:tgtEl>
                                          <p:spTgt spid="2">
                                            <p:graphicEl>
                                              <a:dgm id="{ACE92A81-A685-4912-921D-508A2534B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2" dur="indefinite"/>
                                        <p:tgtEl>
                                          <p:spTgt spid="2">
                                            <p:graphicEl>
                                              <a:dgm id="{ACE92A81-A685-4912-921D-508A2534B8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4" dur="indefinite"/>
                                        <p:tgtEl>
                                          <p:spTgt spid="2">
                                            <p:graphicEl>
                                              <a:dgm id="{3A93F88D-6AFE-4FC5-BDEA-3F0C9F2EA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5" dur="indefinite"/>
                                        <p:tgtEl>
                                          <p:spTgt spid="2">
                                            <p:graphicEl>
                                              <a:dgm id="{3A93F88D-6AFE-4FC5-BDEA-3F0C9F2EAC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7" dur="indefinite"/>
                                        <p:tgtEl>
                                          <p:spTgt spid="2">
                                            <p:graphicEl>
                                              <a:dgm id="{E212C3EB-DE95-4194-88E0-4A85ED1FA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8" dur="indefinite"/>
                                        <p:tgtEl>
                                          <p:spTgt spid="2">
                                            <p:graphicEl>
                                              <a:dgm id="{E212C3EB-DE95-4194-88E0-4A85ED1FAA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0" dur="indefinite"/>
                                        <p:tgtEl>
                                          <p:spTgt spid="2">
                                            <p:graphicEl>
                                              <a:dgm id="{9B447C90-7548-4596-BC53-F7E552957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1" dur="indefinite"/>
                                        <p:tgtEl>
                                          <p:spTgt spid="2">
                                            <p:graphicEl>
                                              <a:dgm id="{9B447C90-7548-4596-BC53-F7E5529576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3" dur="indefinite"/>
                                        <p:tgtEl>
                                          <p:spTgt spid="2">
                                            <p:graphicEl>
                                              <a:dgm id="{D4BD708E-2141-4CFD-A057-5A70B6BB12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4" dur="indefinite"/>
                                        <p:tgtEl>
                                          <p:spTgt spid="2">
                                            <p:graphicEl>
                                              <a:dgm id="{D4BD708E-2141-4CFD-A057-5A70B6BB12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6" dur="indefinite"/>
                                        <p:tgtEl>
                                          <p:spTgt spid="2">
                                            <p:graphicEl>
                                              <a:dgm id="{FFE2D1E6-D8AB-4CBA-8D3A-3DD02CF90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7" dur="indefinite"/>
                                        <p:tgtEl>
                                          <p:spTgt spid="2">
                                            <p:graphicEl>
                                              <a:dgm id="{FFE2D1E6-D8AB-4CBA-8D3A-3DD02CF904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9" dur="indefinite"/>
                                        <p:tgtEl>
                                          <p:spTgt spid="2">
                                            <p:graphicEl>
                                              <a:dgm id="{7FF153CD-B497-4A2E-A523-0ADAC75DC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0" dur="indefinite"/>
                                        <p:tgtEl>
                                          <p:spTgt spid="2">
                                            <p:graphicEl>
                                              <a:dgm id="{7FF153CD-B497-4A2E-A523-0ADAC75DC0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2" dur="indefinite"/>
                                        <p:tgtEl>
                                          <p:spTgt spid="2">
                                            <p:graphicEl>
                                              <a:dgm id="{5D1EF686-0E04-484F-A86B-B6EE706E5F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3" dur="indefinite"/>
                                        <p:tgtEl>
                                          <p:spTgt spid="2">
                                            <p:graphicEl>
                                              <a:dgm id="{5D1EF686-0E04-484F-A86B-B6EE706E5F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5" dur="indefinite"/>
                                        <p:tgtEl>
                                          <p:spTgt spid="2">
                                            <p:graphicEl>
                                              <a:dgm id="{8A620ECF-D213-4CF0-B3F4-7B83C9540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6" dur="indefinite"/>
                                        <p:tgtEl>
                                          <p:spTgt spid="2">
                                            <p:graphicEl>
                                              <a:dgm id="{8A620ECF-D213-4CF0-B3F4-7B83C9540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8" dur="indefinite"/>
                                        <p:tgtEl>
                                          <p:spTgt spid="2">
                                            <p:graphicEl>
                                              <a:dgm id="{F13C4FDC-874E-4B9B-A0B4-28834FDC6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9" dur="indefinite"/>
                                        <p:tgtEl>
                                          <p:spTgt spid="2">
                                            <p:graphicEl>
                                              <a:dgm id="{F13C4FDC-874E-4B9B-A0B4-28834FDC61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/>
        </p:bldSub>
      </p:bldGraphic>
      <p:bldGraphic spid="2" grpId="1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datum 3">
            <a:extLst>
              <a:ext uri="{FF2B5EF4-FFF2-40B4-BE49-F238E27FC236}">
                <a16:creationId xmlns:a16="http://schemas.microsoft.com/office/drawing/2014/main" id="{9595F193-778D-48CD-AFF9-BC231A1197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21507" name="Zástupný symbol pro číslo snímku 4">
            <a:extLst>
              <a:ext uri="{FF2B5EF4-FFF2-40B4-BE49-F238E27FC236}">
                <a16:creationId xmlns:a16="http://schemas.microsoft.com/office/drawing/2014/main" id="{A51F45D8-72B8-4D25-B535-CFBE3EA191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38E94857-B053-4A6B-869E-750B6C6600CA}" type="slidenum">
              <a:rPr lang="cs-CZ" altLang="cs-CZ">
                <a:latin typeface="Arial" panose="020B0604020202020204" pitchFamily="34" charset="0"/>
              </a:rPr>
              <a:pPr eaLnBrk="1" hangingPunct="1"/>
              <a:t>16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18146" name="Rectangle 2">
            <a:extLst>
              <a:ext uri="{FF2B5EF4-FFF2-40B4-BE49-F238E27FC236}">
                <a16:creationId xmlns:a16="http://schemas.microsoft.com/office/drawing/2014/main" id="{BDB7A1A4-08C6-43AC-89B7-6E6FE44FC9D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>
                <a:solidFill>
                  <a:srgbClr val="FFFF00"/>
                </a:solidFill>
              </a:rPr>
              <a:t>Ideal root canal filling</a:t>
            </a:r>
            <a:br>
              <a:rPr lang="cs-CZ" sz="4000">
                <a:solidFill>
                  <a:srgbClr val="FFFF00"/>
                </a:solidFill>
              </a:rPr>
            </a:br>
            <a:r>
              <a:rPr lang="cs-CZ" sz="4000">
                <a:solidFill>
                  <a:srgbClr val="FFFF00"/>
                </a:solidFill>
              </a:rPr>
              <a:t>(Grossman 1988)</a:t>
            </a:r>
          </a:p>
        </p:txBody>
      </p:sp>
      <p:sp>
        <p:nvSpPr>
          <p:cNvPr id="518147" name="Rectangle 3">
            <a:extLst>
              <a:ext uri="{FF2B5EF4-FFF2-40B4-BE49-F238E27FC236}">
                <a16:creationId xmlns:a16="http://schemas.microsoft.com/office/drawing/2014/main" id="{7A46CB9D-72D9-4A87-8866-D3679300C4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  <a:defRPr/>
            </a:pPr>
            <a:r>
              <a:rPr lang="cs-CZ" sz="2400" b="1"/>
              <a:t>Easy mixing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  <a:defRPr/>
            </a:pPr>
            <a:r>
              <a:rPr lang="cs-CZ" sz="2400" b="1"/>
              <a:t>Sufficient working time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  <a:defRPr/>
            </a:pPr>
            <a:r>
              <a:rPr lang="cs-CZ" sz="2400" b="1"/>
              <a:t>Good seal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  <a:defRPr/>
            </a:pPr>
            <a:r>
              <a:rPr lang="cs-CZ" sz="2400" b="1"/>
              <a:t>X- ray contrast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  <a:defRPr/>
            </a:pPr>
            <a:r>
              <a:rPr lang="cs-CZ" sz="2400" b="1"/>
              <a:t>Easy removal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  <a:defRPr/>
            </a:pPr>
            <a:r>
              <a:rPr lang="cs-CZ" sz="2400" b="1"/>
              <a:t>No shrinkage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  <a:defRPr/>
            </a:pPr>
            <a:r>
              <a:rPr lang="cs-CZ" sz="2400" b="1"/>
              <a:t>Long term volume stability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  <a:defRPr/>
            </a:pPr>
            <a:r>
              <a:rPr lang="cs-CZ" sz="2400" b="1"/>
              <a:t>No bacterial growing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  <a:defRPr/>
            </a:pPr>
            <a:r>
              <a:rPr lang="cs-CZ" sz="2400" b="1"/>
              <a:t>No permeability for fluids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  <a:defRPr/>
            </a:pPr>
            <a:r>
              <a:rPr lang="cs-CZ" sz="2400" b="1"/>
              <a:t>Biocompatibility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  <a:defRPr/>
            </a:pPr>
            <a:r>
              <a:rPr lang="cs-CZ" sz="2400" b="1"/>
              <a:t>No staining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  <a:defRPr/>
            </a:pPr>
            <a:endParaRPr lang="cs-CZ" sz="2400" b="1"/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  <a:defRPr/>
            </a:pPr>
            <a:endParaRPr lang="cs-CZ" sz="2400" b="1"/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  <a:defRPr/>
            </a:pPr>
            <a:endParaRPr lang="cs-CZ" sz="2400"/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  <a:defRPr/>
            </a:pPr>
            <a:endParaRPr lang="cs-CZ" sz="2400"/>
          </a:p>
        </p:txBody>
      </p:sp>
    </p:spTree>
  </p:cSld>
  <p:clrMapOvr>
    <a:masterClrMapping/>
  </p:clrMapOvr>
  <p:transition spd="slow"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datum 3">
            <a:extLst>
              <a:ext uri="{FF2B5EF4-FFF2-40B4-BE49-F238E27FC236}">
                <a16:creationId xmlns:a16="http://schemas.microsoft.com/office/drawing/2014/main" id="{C15F2D9C-9EA8-4D78-AFD0-140E63508F0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22531" name="Zástupný symbol pro číslo snímku 4">
            <a:extLst>
              <a:ext uri="{FF2B5EF4-FFF2-40B4-BE49-F238E27FC236}">
                <a16:creationId xmlns:a16="http://schemas.microsoft.com/office/drawing/2014/main" id="{0C675372-08A9-4E60-B721-1F90286340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4AB2A9E4-0461-4C42-A8D6-EA806FDFB011}" type="slidenum">
              <a:rPr lang="cs-CZ" altLang="cs-CZ">
                <a:latin typeface="Arial" panose="020B0604020202020204" pitchFamily="34" charset="0"/>
              </a:rPr>
              <a:pPr eaLnBrk="1" hangingPunct="1"/>
              <a:t>17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19170" name="Rectangle 2">
            <a:extLst>
              <a:ext uri="{FF2B5EF4-FFF2-40B4-BE49-F238E27FC236}">
                <a16:creationId xmlns:a16="http://schemas.microsoft.com/office/drawing/2014/main" id="{D4D4C800-3635-4B3A-AE5F-44E02082403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>
                <a:solidFill>
                  <a:srgbClr val="FFFF00"/>
                </a:solidFill>
              </a:rPr>
              <a:t>Classification of root canal fillings</a:t>
            </a:r>
          </a:p>
        </p:txBody>
      </p:sp>
      <p:sp>
        <p:nvSpPr>
          <p:cNvPr id="519171" name="Rectangle 3">
            <a:extLst>
              <a:ext uri="{FF2B5EF4-FFF2-40B4-BE49-F238E27FC236}">
                <a16:creationId xmlns:a16="http://schemas.microsoft.com/office/drawing/2014/main" id="{BB503A48-FCB5-41E0-A5C6-B5BE13D101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2332038"/>
            <a:ext cx="8229600" cy="4525962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/>
              <a:t> Solid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cs-CZ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/>
              <a:t>Semisolid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cs-CZ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/>
              <a:t>Pastes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datum 3">
            <a:extLst>
              <a:ext uri="{FF2B5EF4-FFF2-40B4-BE49-F238E27FC236}">
                <a16:creationId xmlns:a16="http://schemas.microsoft.com/office/drawing/2014/main" id="{1337CC51-95FA-49C2-B2BC-5D06BC5E86E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23555" name="Zástupný symbol pro číslo snímku 4">
            <a:extLst>
              <a:ext uri="{FF2B5EF4-FFF2-40B4-BE49-F238E27FC236}">
                <a16:creationId xmlns:a16="http://schemas.microsoft.com/office/drawing/2014/main" id="{4E92BC38-F7D8-4508-9C45-771E76347A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E78682AB-3652-4924-B98A-56F5BC83BC60}" type="slidenum">
              <a:rPr lang="cs-CZ" altLang="cs-CZ">
                <a:latin typeface="Arial" panose="020B0604020202020204" pitchFamily="34" charset="0"/>
              </a:rPr>
              <a:pPr eaLnBrk="1" hangingPunct="1"/>
              <a:t>18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20194" name="Rectangle 2">
            <a:extLst>
              <a:ext uri="{FF2B5EF4-FFF2-40B4-BE49-F238E27FC236}">
                <a16:creationId xmlns:a16="http://schemas.microsoft.com/office/drawing/2014/main" id="{1F499869-F180-41BF-9182-0C3720B6EA8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FFFF00"/>
                </a:solidFill>
              </a:rPr>
              <a:t>Guttapercha</a:t>
            </a:r>
          </a:p>
        </p:txBody>
      </p:sp>
      <p:sp>
        <p:nvSpPr>
          <p:cNvPr id="520195" name="Rectangle 3">
            <a:extLst>
              <a:ext uri="{FF2B5EF4-FFF2-40B4-BE49-F238E27FC236}">
                <a16:creationId xmlns:a16="http://schemas.microsoft.com/office/drawing/2014/main" id="{E23BF80F-59CD-4B37-9E04-B0CAEFD1FE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/>
              <a:t>Dried juice of the Taban tree (Isonandra percha)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/>
              <a:t>(gutta)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/>
              <a:t>1,4 -  polyisoprene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/>
              <a:t>Crystallin structure (60%)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/>
              <a:t>Brittle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/>
          </a:p>
        </p:txBody>
      </p:sp>
    </p:spTree>
  </p:cSld>
  <p:clrMapOvr>
    <a:masterClrMapping/>
  </p:clrMapOvr>
  <p:transition spd="slow"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datum 3">
            <a:extLst>
              <a:ext uri="{FF2B5EF4-FFF2-40B4-BE49-F238E27FC236}">
                <a16:creationId xmlns:a16="http://schemas.microsoft.com/office/drawing/2014/main" id="{388A81CC-4AB6-4267-A7B6-B996F18C598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24579" name="Zástupný symbol pro číslo snímku 4">
            <a:extLst>
              <a:ext uri="{FF2B5EF4-FFF2-40B4-BE49-F238E27FC236}">
                <a16:creationId xmlns:a16="http://schemas.microsoft.com/office/drawing/2014/main" id="{327A9A3A-8FDB-487A-8AF5-0F73C62A14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161CBC0A-0E7C-4D14-A724-9C99CB49B3AE}" type="slidenum">
              <a:rPr lang="cs-CZ" altLang="cs-CZ">
                <a:latin typeface="Arial" panose="020B0604020202020204" pitchFamily="34" charset="0"/>
              </a:rPr>
              <a:pPr eaLnBrk="1" hangingPunct="1"/>
              <a:t>19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21218" name="Rectangle 2">
            <a:extLst>
              <a:ext uri="{FF2B5EF4-FFF2-40B4-BE49-F238E27FC236}">
                <a16:creationId xmlns:a16="http://schemas.microsoft.com/office/drawing/2014/main" id="{EAEFE9E7-62EB-4774-B486-491CDE334ED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FFFF00"/>
                </a:solidFill>
              </a:rPr>
              <a:t>Guttapercha</a:t>
            </a:r>
          </a:p>
        </p:txBody>
      </p:sp>
      <p:sp>
        <p:nvSpPr>
          <p:cNvPr id="521219" name="Rectangle 3">
            <a:extLst>
              <a:ext uri="{FF2B5EF4-FFF2-40B4-BE49-F238E27FC236}">
                <a16:creationId xmlns:a16="http://schemas.microsoft.com/office/drawing/2014/main" id="{8D6ED97D-F72E-4E80-A1A6-55C2C4E4C9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b="1">
                <a:solidFill>
                  <a:srgbClr val="FFFF00"/>
                </a:solidFill>
              </a:rPr>
              <a:t>Beta phase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/>
          </a:p>
          <a:p>
            <a:pPr eaLnBrk="1" hangingPunct="1">
              <a:lnSpc>
                <a:spcPct val="90000"/>
              </a:lnSpc>
              <a:defRPr/>
            </a:pPr>
            <a:r>
              <a:rPr lang="cs-CZ" b="1">
                <a:solidFill>
                  <a:srgbClr val="FFFF66"/>
                </a:solidFill>
              </a:rPr>
              <a:t>A</a:t>
            </a:r>
            <a:r>
              <a:rPr lang="cs-CZ" b="1">
                <a:solidFill>
                  <a:srgbClr val="FFFF00"/>
                </a:solidFill>
              </a:rPr>
              <a:t>lpha phase</a:t>
            </a:r>
            <a:r>
              <a:rPr lang="cs-CZ"/>
              <a:t> 42 – 49 °C</a:t>
            </a:r>
            <a:endParaRPr lang="cs-CZ" b="1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/>
              <a:t>plastic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b="1">
                <a:solidFill>
                  <a:srgbClr val="FFFF00"/>
                </a:solidFill>
              </a:rPr>
              <a:t>Gamma phase </a:t>
            </a:r>
            <a:r>
              <a:rPr lang="cs-CZ"/>
              <a:t>56 – 62° (amorfní) </a:t>
            </a:r>
            <a:endParaRPr lang="cs-CZ" b="1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u="sng"/>
              <a:t>Cooling process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/>
              <a:t> very slowly (less than 0,5°C) – alpha phase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/>
              <a:t> normal cooling– beta phase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datum 3">
            <a:extLst>
              <a:ext uri="{FF2B5EF4-FFF2-40B4-BE49-F238E27FC236}">
                <a16:creationId xmlns:a16="http://schemas.microsoft.com/office/drawing/2014/main" id="{1895786E-6BB4-4993-B49B-1233B8402AA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8195" name="Zástupný symbol pro číslo snímku 4">
            <a:extLst>
              <a:ext uri="{FF2B5EF4-FFF2-40B4-BE49-F238E27FC236}">
                <a16:creationId xmlns:a16="http://schemas.microsoft.com/office/drawing/2014/main" id="{0F6149F9-8AA7-4A4C-A86C-99F37EF9EF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C3A9A24A-43D9-4939-B321-A304F7E8C847}" type="slidenum">
              <a:rPr lang="cs-CZ" altLang="cs-CZ">
                <a:latin typeface="Arial" panose="020B0604020202020204" pitchFamily="34" charset="0"/>
              </a:rPr>
              <a:pPr eaLnBrk="1" hangingPunct="1"/>
              <a:t>2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08930" name="Rectangle 2">
            <a:extLst>
              <a:ext uri="{FF2B5EF4-FFF2-40B4-BE49-F238E27FC236}">
                <a16:creationId xmlns:a16="http://schemas.microsoft.com/office/drawing/2014/main" id="{33890C21-09BB-450F-B7BE-5E5FE49C0C4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Root canal filling</a:t>
            </a:r>
          </a:p>
        </p:txBody>
      </p:sp>
      <p:sp>
        <p:nvSpPr>
          <p:cNvPr id="508931" name="Rectangle 3">
            <a:extLst>
              <a:ext uri="{FF2B5EF4-FFF2-40B4-BE49-F238E27FC236}">
                <a16:creationId xmlns:a16="http://schemas.microsoft.com/office/drawing/2014/main" id="{A5BDBF74-4D9E-4FB0-A12F-D33E3678C7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pic>
        <p:nvPicPr>
          <p:cNvPr id="8198" name="Picture 4" descr="P1010030">
            <a:extLst>
              <a:ext uri="{FF2B5EF4-FFF2-40B4-BE49-F238E27FC236}">
                <a16:creationId xmlns:a16="http://schemas.microsoft.com/office/drawing/2014/main" id="{A50130FF-0F2A-4074-8B28-3BD76B548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628775"/>
            <a:ext cx="599598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datum 3">
            <a:extLst>
              <a:ext uri="{FF2B5EF4-FFF2-40B4-BE49-F238E27FC236}">
                <a16:creationId xmlns:a16="http://schemas.microsoft.com/office/drawing/2014/main" id="{24CEC1ED-B71F-4ADA-B29C-B2DF7ABF1E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25603" name="Zástupný symbol pro číslo snímku 4">
            <a:extLst>
              <a:ext uri="{FF2B5EF4-FFF2-40B4-BE49-F238E27FC236}">
                <a16:creationId xmlns:a16="http://schemas.microsoft.com/office/drawing/2014/main" id="{D4DAE941-1F58-4C44-B58E-DAE9C753A2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844A4480-50E8-4196-9974-F94618F92E47}" type="slidenum">
              <a:rPr lang="cs-CZ" altLang="cs-CZ">
                <a:latin typeface="Arial" panose="020B0604020202020204" pitchFamily="34" charset="0"/>
              </a:rPr>
              <a:pPr eaLnBrk="1" hangingPunct="1"/>
              <a:t>20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22242" name="Rectangle 2">
            <a:extLst>
              <a:ext uri="{FF2B5EF4-FFF2-40B4-BE49-F238E27FC236}">
                <a16:creationId xmlns:a16="http://schemas.microsoft.com/office/drawing/2014/main" id="{5DDC6370-8F70-42CA-8A92-633192060A2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FFFF00"/>
                </a:solidFill>
              </a:rPr>
              <a:t> Composition of guttapercha materials in endodontic</a:t>
            </a:r>
          </a:p>
        </p:txBody>
      </p:sp>
      <p:sp>
        <p:nvSpPr>
          <p:cNvPr id="522243" name="Rectangle 3">
            <a:extLst>
              <a:ext uri="{FF2B5EF4-FFF2-40B4-BE49-F238E27FC236}">
                <a16:creationId xmlns:a16="http://schemas.microsoft.com/office/drawing/2014/main" id="{ACF9FE59-D529-4D38-9BE9-2161D2F141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Guttapercha 19% – 22%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Zinc oxide 59 - 79%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Heavy metal salts 1% - 7%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Wax or resin 1% - 4%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/>
          </a:p>
        </p:txBody>
      </p:sp>
    </p:spTree>
  </p:cSld>
  <p:clrMapOvr>
    <a:masterClrMapping/>
  </p:clrMapOvr>
  <p:transition spd="slow"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datum 3">
            <a:extLst>
              <a:ext uri="{FF2B5EF4-FFF2-40B4-BE49-F238E27FC236}">
                <a16:creationId xmlns:a16="http://schemas.microsoft.com/office/drawing/2014/main" id="{E173F6A6-DBC2-4880-ABBC-FBA25877E67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26627" name="Zástupný symbol pro číslo snímku 4">
            <a:extLst>
              <a:ext uri="{FF2B5EF4-FFF2-40B4-BE49-F238E27FC236}">
                <a16:creationId xmlns:a16="http://schemas.microsoft.com/office/drawing/2014/main" id="{0C7858E0-6FEC-47A9-80EA-D993B2FC80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C410FD08-AD42-41E6-8C3D-0B30D063D1A1}" type="slidenum">
              <a:rPr lang="cs-CZ" altLang="cs-CZ">
                <a:latin typeface="Arial" panose="020B0604020202020204" pitchFamily="34" charset="0"/>
              </a:rPr>
              <a:pPr eaLnBrk="1" hangingPunct="1"/>
              <a:t>21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23266" name="Rectangle 2">
            <a:extLst>
              <a:ext uri="{FF2B5EF4-FFF2-40B4-BE49-F238E27FC236}">
                <a16:creationId xmlns:a16="http://schemas.microsoft.com/office/drawing/2014/main" id="{A375E983-4170-4758-AD3F-D95F01BBFC8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>
                <a:solidFill>
                  <a:srgbClr val="FFFF00"/>
                </a:solidFill>
              </a:rPr>
              <a:t>Resilon</a:t>
            </a:r>
            <a:br>
              <a:rPr lang="cs-CZ" sz="4000">
                <a:solidFill>
                  <a:srgbClr val="FFFF00"/>
                </a:solidFill>
              </a:rPr>
            </a:br>
            <a:r>
              <a:rPr lang="cs-CZ" sz="3600" b="0" i="1">
                <a:solidFill>
                  <a:srgbClr val="FFFF00"/>
                </a:solidFill>
              </a:rPr>
              <a:t>(Pentron)</a:t>
            </a:r>
          </a:p>
        </p:txBody>
      </p:sp>
      <p:sp>
        <p:nvSpPr>
          <p:cNvPr id="523267" name="Rectangle 3">
            <a:extLst>
              <a:ext uri="{FF2B5EF4-FFF2-40B4-BE49-F238E27FC236}">
                <a16:creationId xmlns:a16="http://schemas.microsoft.com/office/drawing/2014/main" id="{A0A28944-28EB-437A-9200-9139CC6102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 sz="2800"/>
              <a:t> </a:t>
            </a:r>
            <a:r>
              <a:rPr lang="cs-CZ" sz="2800" b="1"/>
              <a:t>Thermoplastic synthetic polymer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cs-CZ" sz="2800" b="1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 sz="2800" b="1"/>
              <a:t> Points or material for injection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800" b="1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800" b="1" i="1">
                <a:solidFill>
                  <a:srgbClr val="FFFF00"/>
                </a:solidFill>
              </a:rPr>
              <a:t>Composition: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800" b="1" i="1">
                <a:solidFill>
                  <a:srgbClr val="FFFF00"/>
                </a:solidFill>
              </a:rPr>
              <a:t>Polyester polymers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800" b="1" i="1">
                <a:solidFill>
                  <a:srgbClr val="FFFF00"/>
                </a:solidFill>
              </a:rPr>
              <a:t>Bioactive glass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800" b="1" i="1">
                <a:solidFill>
                  <a:srgbClr val="FFFF00"/>
                </a:solidFill>
              </a:rPr>
              <a:t>Radioopaque fillers (bismuthum oxichlorid a and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800" b="1" i="1">
                <a:solidFill>
                  <a:srgbClr val="FFFF00"/>
                </a:solidFill>
              </a:rPr>
              <a:t>baryum sulphate)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z="2800" b="1" i="1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sz="280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sz="28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datum 3">
            <a:extLst>
              <a:ext uri="{FF2B5EF4-FFF2-40B4-BE49-F238E27FC236}">
                <a16:creationId xmlns:a16="http://schemas.microsoft.com/office/drawing/2014/main" id="{846DE8F8-F1CB-463E-A6D7-632AEE18540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27651" name="Zástupný symbol pro číslo snímku 4">
            <a:extLst>
              <a:ext uri="{FF2B5EF4-FFF2-40B4-BE49-F238E27FC236}">
                <a16:creationId xmlns:a16="http://schemas.microsoft.com/office/drawing/2014/main" id="{DC50FDB7-0555-4EBB-B4AD-8B7544B175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8E6B764D-5319-40F7-836D-4561A2FA8B0E}" type="slidenum">
              <a:rPr lang="cs-CZ" altLang="cs-CZ">
                <a:latin typeface="Arial" panose="020B0604020202020204" pitchFamily="34" charset="0"/>
              </a:rPr>
              <a:pPr eaLnBrk="1" hangingPunct="1"/>
              <a:t>22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24290" name="Rectangle 2">
            <a:extLst>
              <a:ext uri="{FF2B5EF4-FFF2-40B4-BE49-F238E27FC236}">
                <a16:creationId xmlns:a16="http://schemas.microsoft.com/office/drawing/2014/main" id="{F40D7989-5C08-438C-AD3B-2C381FD3656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FFFF00"/>
                </a:solidFill>
              </a:rPr>
              <a:t> Silver or titanium cones</a:t>
            </a:r>
          </a:p>
        </p:txBody>
      </p:sp>
      <p:sp>
        <p:nvSpPr>
          <p:cNvPr id="524291" name="Rectangle 3">
            <a:extLst>
              <a:ext uri="{FF2B5EF4-FFF2-40B4-BE49-F238E27FC236}">
                <a16:creationId xmlns:a16="http://schemas.microsoft.com/office/drawing/2014/main" id="{2949A084-A26F-427F-848A-37F526C7F4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cs-CZ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cs-CZ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/>
              <a:t>No good seal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cs-CZ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/>
              <a:t>Silver cones - corrosion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datum 3">
            <a:extLst>
              <a:ext uri="{FF2B5EF4-FFF2-40B4-BE49-F238E27FC236}">
                <a16:creationId xmlns:a16="http://schemas.microsoft.com/office/drawing/2014/main" id="{CF9949B0-7A48-493F-AE35-4967C4B730E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28675" name="Zástupný symbol pro číslo snímku 4">
            <a:extLst>
              <a:ext uri="{FF2B5EF4-FFF2-40B4-BE49-F238E27FC236}">
                <a16:creationId xmlns:a16="http://schemas.microsoft.com/office/drawing/2014/main" id="{F8CA7533-7D8B-4051-B07E-385EDB014E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B49906DE-0CCA-498F-8F4F-B40DBF4EE76D}" type="slidenum">
              <a:rPr lang="cs-CZ" altLang="cs-CZ">
                <a:latin typeface="Arial" panose="020B0604020202020204" pitchFamily="34" charset="0"/>
              </a:rPr>
              <a:pPr eaLnBrk="1" hangingPunct="1"/>
              <a:t>23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25314" name="Rectangle 2">
            <a:extLst>
              <a:ext uri="{FF2B5EF4-FFF2-40B4-BE49-F238E27FC236}">
                <a16:creationId xmlns:a16="http://schemas.microsoft.com/office/drawing/2014/main" id="{836E8ADD-CEE4-4C1F-B2B2-8DE31C8917C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FFFF00"/>
                </a:solidFill>
              </a:rPr>
              <a:t>Sealery</a:t>
            </a:r>
          </a:p>
        </p:txBody>
      </p:sp>
      <p:sp>
        <p:nvSpPr>
          <p:cNvPr id="525315" name="Rectangle 3">
            <a:extLst>
              <a:ext uri="{FF2B5EF4-FFF2-40B4-BE49-F238E27FC236}">
                <a16:creationId xmlns:a16="http://schemas.microsoft.com/office/drawing/2014/main" id="{00896C84-B9C2-4227-9F77-70C15A03E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867775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b="1" u="sng"/>
              <a:t>Chemically curing plastic materiáls</a:t>
            </a:r>
            <a:endParaRPr lang="cs-C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i="1">
                <a:solidFill>
                  <a:srgbClr val="FFFF00"/>
                </a:solidFill>
              </a:rPr>
              <a:t>Good adhesion to root canal walls as well as solid cones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i="1">
                <a:solidFill>
                  <a:srgbClr val="FFFF00"/>
                </a:solidFill>
              </a:rPr>
              <a:t>X- ray contrast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i="1">
                <a:solidFill>
                  <a:srgbClr val="FFFF00"/>
                </a:solidFill>
              </a:rPr>
              <a:t>Biocompatibility</a:t>
            </a:r>
          </a:p>
          <a:p>
            <a:pPr eaLnBrk="1" hangingPunct="1">
              <a:defRPr/>
            </a:pPr>
            <a:endParaRPr lang="cs-CZ" i="1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datum 3">
            <a:extLst>
              <a:ext uri="{FF2B5EF4-FFF2-40B4-BE49-F238E27FC236}">
                <a16:creationId xmlns:a16="http://schemas.microsoft.com/office/drawing/2014/main" id="{BB5E3B65-2E2B-407D-B3A4-129145738B9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29699" name="Zástupný symbol pro číslo snímku 4">
            <a:extLst>
              <a:ext uri="{FF2B5EF4-FFF2-40B4-BE49-F238E27FC236}">
                <a16:creationId xmlns:a16="http://schemas.microsoft.com/office/drawing/2014/main" id="{68C3817E-CD87-4284-A2BC-95170C40E3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6D691074-8102-4BE1-97E8-24C673D4DE17}" type="slidenum">
              <a:rPr lang="cs-CZ" altLang="cs-CZ">
                <a:latin typeface="Arial" panose="020B0604020202020204" pitchFamily="34" charset="0"/>
              </a:rPr>
              <a:pPr eaLnBrk="1" hangingPunct="1"/>
              <a:t>24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26338" name="Rectangle 2">
            <a:extLst>
              <a:ext uri="{FF2B5EF4-FFF2-40B4-BE49-F238E27FC236}">
                <a16:creationId xmlns:a16="http://schemas.microsoft.com/office/drawing/2014/main" id="{50DEC667-CA3B-452E-A9D9-56895E6FD08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FFFF00"/>
                </a:solidFill>
              </a:rPr>
              <a:t>Sealers</a:t>
            </a:r>
          </a:p>
        </p:txBody>
      </p:sp>
      <p:sp>
        <p:nvSpPr>
          <p:cNvPr id="526339" name="Rectangle 3">
            <a:extLst>
              <a:ext uri="{FF2B5EF4-FFF2-40B4-BE49-F238E27FC236}">
                <a16:creationId xmlns:a16="http://schemas.microsoft.com/office/drawing/2014/main" id="{40DB7CD2-7B22-4D83-B080-9D94872F84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867775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Zinc Oxide-Eugenol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Chloropercha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Calciumhydroxide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Resins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Glasionomer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Silicone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datum 3">
            <a:extLst>
              <a:ext uri="{FF2B5EF4-FFF2-40B4-BE49-F238E27FC236}">
                <a16:creationId xmlns:a16="http://schemas.microsoft.com/office/drawing/2014/main" id="{5042C48D-0588-4E32-98BD-FB0D2709DC1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30723" name="Zástupný symbol pro číslo snímku 4">
            <a:extLst>
              <a:ext uri="{FF2B5EF4-FFF2-40B4-BE49-F238E27FC236}">
                <a16:creationId xmlns:a16="http://schemas.microsoft.com/office/drawing/2014/main" id="{CECB8178-B34E-4A7F-83F8-D14B34AB6D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CF5BFCD0-DD65-4EB1-A068-EFDEA0430FCC}" type="slidenum">
              <a:rPr lang="cs-CZ" altLang="cs-CZ">
                <a:latin typeface="Arial" panose="020B0604020202020204" pitchFamily="34" charset="0"/>
              </a:rPr>
              <a:pPr eaLnBrk="1" hangingPunct="1"/>
              <a:t>25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27362" name="Rectangle 2">
            <a:extLst>
              <a:ext uri="{FF2B5EF4-FFF2-40B4-BE49-F238E27FC236}">
                <a16:creationId xmlns:a16="http://schemas.microsoft.com/office/drawing/2014/main" id="{5807B761-2379-4D2A-B583-6EA6CEFFDB4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FFFF00"/>
                </a:solidFill>
              </a:rPr>
              <a:t>Sealers</a:t>
            </a:r>
          </a:p>
        </p:txBody>
      </p:sp>
      <p:sp>
        <p:nvSpPr>
          <p:cNvPr id="527363" name="Rectangle 3">
            <a:extLst>
              <a:ext uri="{FF2B5EF4-FFF2-40B4-BE49-F238E27FC236}">
                <a16:creationId xmlns:a16="http://schemas.microsoft.com/office/drawing/2014/main" id="{B9278E4E-C6F8-43AC-A3F1-93EBEA0DDF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b="1" u="sng"/>
              <a:t>Importance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i="1">
                <a:solidFill>
                  <a:srgbClr val="FFFF00"/>
                </a:solidFill>
              </a:rPr>
              <a:t>Filling of the spaces between the solid cones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i="1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i="1">
                <a:solidFill>
                  <a:srgbClr val="FFFF00"/>
                </a:solidFill>
              </a:rPr>
              <a:t> Seal of the root canal filling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i="1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cs-C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/>
          </a:p>
        </p:txBody>
      </p:sp>
      <p:sp>
        <p:nvSpPr>
          <p:cNvPr id="30726" name="Line 4">
            <a:extLst>
              <a:ext uri="{FF2B5EF4-FFF2-40B4-BE49-F238E27FC236}">
                <a16:creationId xmlns:a16="http://schemas.microsoft.com/office/drawing/2014/main" id="{FC2BE7DF-9AFB-4F87-A185-2D52314C50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675" y="3933825"/>
            <a:ext cx="0" cy="5746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slow">
    <p:blinds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datum 3">
            <a:extLst>
              <a:ext uri="{FF2B5EF4-FFF2-40B4-BE49-F238E27FC236}">
                <a16:creationId xmlns:a16="http://schemas.microsoft.com/office/drawing/2014/main" id="{975050BD-D342-4381-A66F-3C3E8827D8C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31747" name="Zástupný symbol pro číslo snímku 4">
            <a:extLst>
              <a:ext uri="{FF2B5EF4-FFF2-40B4-BE49-F238E27FC236}">
                <a16:creationId xmlns:a16="http://schemas.microsoft.com/office/drawing/2014/main" id="{38D6BB9B-17B3-42F4-9526-43A8C7E56B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EEF3552C-E885-4785-96EB-7CA2CAB78296}" type="slidenum">
              <a:rPr lang="cs-CZ" altLang="cs-CZ">
                <a:latin typeface="Arial" panose="020B0604020202020204" pitchFamily="34" charset="0"/>
              </a:rPr>
              <a:pPr eaLnBrk="1" hangingPunct="1"/>
              <a:t>26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28386" name="Rectangle 2">
            <a:extLst>
              <a:ext uri="{FF2B5EF4-FFF2-40B4-BE49-F238E27FC236}">
                <a16:creationId xmlns:a16="http://schemas.microsoft.com/office/drawing/2014/main" id="{857053BF-4F04-4F13-8695-9190DF6292C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FFFF00"/>
                </a:solidFill>
              </a:rPr>
              <a:t>Zinc - Oxid Eugenol </a:t>
            </a:r>
          </a:p>
        </p:txBody>
      </p:sp>
      <p:sp>
        <p:nvSpPr>
          <p:cNvPr id="528387" name="Rectangle 3">
            <a:extLst>
              <a:ext uri="{FF2B5EF4-FFF2-40B4-BE49-F238E27FC236}">
                <a16:creationId xmlns:a16="http://schemas.microsoft.com/office/drawing/2014/main" id="{BFFD5260-5AFF-4E73-82A0-D9E31B56AF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8677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/>
              <a:t> Powder: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/>
              <a:t>Zinc oxide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/>
              <a:t>Liquid: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/>
              <a:t>Eugenol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/>
              <a:t>Acidic resins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/>
              <a:t>Good adhesivity, antimikrobial effect, cytotoxic. resorbable)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datum 3">
            <a:extLst>
              <a:ext uri="{FF2B5EF4-FFF2-40B4-BE49-F238E27FC236}">
                <a16:creationId xmlns:a16="http://schemas.microsoft.com/office/drawing/2014/main" id="{AAC2CDD5-6729-49AD-AA02-966EC258190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32771" name="Zástupný symbol pro číslo snímku 4">
            <a:extLst>
              <a:ext uri="{FF2B5EF4-FFF2-40B4-BE49-F238E27FC236}">
                <a16:creationId xmlns:a16="http://schemas.microsoft.com/office/drawing/2014/main" id="{7AA4F9D2-A3EE-4874-B9D7-E1A39FBE10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87890DB0-555A-4230-99A5-C1CB9D829B12}" type="slidenum">
              <a:rPr lang="cs-CZ" altLang="cs-CZ">
                <a:latin typeface="Arial" panose="020B0604020202020204" pitchFamily="34" charset="0"/>
              </a:rPr>
              <a:pPr eaLnBrk="1" hangingPunct="1"/>
              <a:t>27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29410" name="Rectangle 2">
            <a:extLst>
              <a:ext uri="{FF2B5EF4-FFF2-40B4-BE49-F238E27FC236}">
                <a16:creationId xmlns:a16="http://schemas.microsoft.com/office/drawing/2014/main" id="{A5560CFE-3711-4216-AD05-73B97983E37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FFFF00"/>
                </a:solidFill>
              </a:rPr>
              <a:t>Zink Oxid Eugenol sealers</a:t>
            </a:r>
          </a:p>
        </p:txBody>
      </p:sp>
      <p:sp>
        <p:nvSpPr>
          <p:cNvPr id="529411" name="Rectangle 3">
            <a:extLst>
              <a:ext uri="{FF2B5EF4-FFF2-40B4-BE49-F238E27FC236}">
                <a16:creationId xmlns:a16="http://schemas.microsoft.com/office/drawing/2014/main" id="{6F125EE5-9C6B-4FA2-B2D6-FAF40A7846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867775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 Pulp Canal Sealer (Kerr, USA))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Tubuli- Seal (Kerr, USA)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Caryosan (Spofa  Dental, ČR)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datum 3">
            <a:extLst>
              <a:ext uri="{FF2B5EF4-FFF2-40B4-BE49-F238E27FC236}">
                <a16:creationId xmlns:a16="http://schemas.microsoft.com/office/drawing/2014/main" id="{ED77517B-8318-4331-A437-CBFD2C69AA0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33795" name="Zástupný symbol pro číslo snímku 4">
            <a:extLst>
              <a:ext uri="{FF2B5EF4-FFF2-40B4-BE49-F238E27FC236}">
                <a16:creationId xmlns:a16="http://schemas.microsoft.com/office/drawing/2014/main" id="{CBF5390B-DBD4-4D31-B4C4-6135CE9A2B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D4B8598B-25A3-4086-B3CE-89DAF20B9627}" type="slidenum">
              <a:rPr lang="cs-CZ" altLang="cs-CZ">
                <a:latin typeface="Arial" panose="020B0604020202020204" pitchFamily="34" charset="0"/>
              </a:rPr>
              <a:pPr eaLnBrk="1" hangingPunct="1"/>
              <a:t>28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30434" name="Rectangle 2">
            <a:extLst>
              <a:ext uri="{FF2B5EF4-FFF2-40B4-BE49-F238E27FC236}">
                <a16:creationId xmlns:a16="http://schemas.microsoft.com/office/drawing/2014/main" id="{633AE929-279A-43A0-90BA-72C800CB481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FFFF00"/>
                </a:solidFill>
              </a:rPr>
              <a:t>Chloropercha</a:t>
            </a:r>
          </a:p>
        </p:txBody>
      </p:sp>
      <p:sp>
        <p:nvSpPr>
          <p:cNvPr id="530435" name="Rectangle 3">
            <a:extLst>
              <a:ext uri="{FF2B5EF4-FFF2-40B4-BE49-F238E27FC236}">
                <a16:creationId xmlns:a16="http://schemas.microsoft.com/office/drawing/2014/main" id="{BCFDE8B4-C548-4ED8-93F6-7A87825713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8677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800"/>
              <a:t> Powder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800"/>
              <a:t>Canadian  balsam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800"/>
              <a:t>Resins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800"/>
              <a:t>Guttapercha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800"/>
              <a:t>Zinc oxide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z="28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800"/>
              <a:t>Liquid: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800"/>
              <a:t>Chloroform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800"/>
              <a:t>Resins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datum 3">
            <a:extLst>
              <a:ext uri="{FF2B5EF4-FFF2-40B4-BE49-F238E27FC236}">
                <a16:creationId xmlns:a16="http://schemas.microsoft.com/office/drawing/2014/main" id="{400B6B4D-D313-4C38-A6D3-556B6C47CE9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34819" name="Zástupný symbol pro číslo snímku 4">
            <a:extLst>
              <a:ext uri="{FF2B5EF4-FFF2-40B4-BE49-F238E27FC236}">
                <a16:creationId xmlns:a16="http://schemas.microsoft.com/office/drawing/2014/main" id="{E354E720-8E9C-42B0-ABB8-9B597C9C7E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7658457E-C195-4121-AD87-FAC0CA8DB4C8}" type="slidenum">
              <a:rPr lang="cs-CZ" altLang="cs-CZ">
                <a:latin typeface="Arial" panose="020B0604020202020204" pitchFamily="34" charset="0"/>
              </a:rPr>
              <a:pPr eaLnBrk="1" hangingPunct="1"/>
              <a:t>29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31458" name="Rectangle 2">
            <a:extLst>
              <a:ext uri="{FF2B5EF4-FFF2-40B4-BE49-F238E27FC236}">
                <a16:creationId xmlns:a16="http://schemas.microsoft.com/office/drawing/2014/main" id="{FA8A3B6C-586E-4104-909B-B6371E6A37C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FFFF00"/>
                </a:solidFill>
              </a:rPr>
              <a:t>Chloroperča</a:t>
            </a:r>
          </a:p>
        </p:txBody>
      </p:sp>
      <p:sp>
        <p:nvSpPr>
          <p:cNvPr id="531459" name="Rectangle 3">
            <a:extLst>
              <a:ext uri="{FF2B5EF4-FFF2-40B4-BE49-F238E27FC236}">
                <a16:creationId xmlns:a16="http://schemas.microsoft.com/office/drawing/2014/main" id="{E46EEE87-6684-4DA8-9673-C1FADA92A4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867775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 </a:t>
            </a:r>
            <a:r>
              <a:rPr lang="cs-CZ" b="1" u="sng"/>
              <a:t>Vlastnosti: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b="1" u="sng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Good adhesivity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Shrinkage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Toxicity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/>
          </a:p>
        </p:txBody>
      </p:sp>
    </p:spTree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datum 1">
            <a:extLst>
              <a:ext uri="{FF2B5EF4-FFF2-40B4-BE49-F238E27FC236}">
                <a16:creationId xmlns:a16="http://schemas.microsoft.com/office/drawing/2014/main" id="{E6522BD5-B24A-4A23-8C6D-79BD2217991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9219" name="Zástupný symbol pro číslo snímku 2">
            <a:extLst>
              <a:ext uri="{FF2B5EF4-FFF2-40B4-BE49-F238E27FC236}">
                <a16:creationId xmlns:a16="http://schemas.microsoft.com/office/drawing/2014/main" id="{D9649894-531D-47A9-88B1-A34C7DFC8B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09113B3A-E25F-4F66-A6FB-61E7FD7F8D86}" type="slidenum">
              <a:rPr lang="cs-CZ" altLang="cs-CZ">
                <a:latin typeface="Arial" panose="020B0604020202020204" pitchFamily="34" charset="0"/>
              </a:rPr>
              <a:pPr eaLnBrk="1" hangingPunct="1"/>
              <a:t>3</a:t>
            </a:fld>
            <a:endParaRPr lang="cs-CZ" altLang="cs-CZ">
              <a:latin typeface="Arial" panose="020B0604020202020204" pitchFamily="34" charset="0"/>
            </a:endParaRPr>
          </a:p>
        </p:txBody>
      </p:sp>
      <p:pic>
        <p:nvPicPr>
          <p:cNvPr id="9220" name="Picture 2" descr="bednarskorozhojen">
            <a:extLst>
              <a:ext uri="{FF2B5EF4-FFF2-40B4-BE49-F238E27FC236}">
                <a16:creationId xmlns:a16="http://schemas.microsoft.com/office/drawing/2014/main" id="{F0CA4A29-1F3C-45AD-98E6-F2083AE62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284538"/>
            <a:ext cx="2957512" cy="2414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3" descr="Kopie bednarvychozi">
            <a:extLst>
              <a:ext uri="{FF2B5EF4-FFF2-40B4-BE49-F238E27FC236}">
                <a16:creationId xmlns:a16="http://schemas.microsoft.com/office/drawing/2014/main" id="{960D9E21-ECD6-46D6-B6E4-68DD256A5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2368550" cy="2533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4" descr="bednarpoplrez">
            <a:extLst>
              <a:ext uri="{FF2B5EF4-FFF2-40B4-BE49-F238E27FC236}">
                <a16:creationId xmlns:a16="http://schemas.microsoft.com/office/drawing/2014/main" id="{02D1964A-27D0-4782-824B-88BD04414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33375"/>
            <a:ext cx="3497263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5" descr="Kopie bednarsehoji">
            <a:extLst>
              <a:ext uri="{FF2B5EF4-FFF2-40B4-BE49-F238E27FC236}">
                <a16:creationId xmlns:a16="http://schemas.microsoft.com/office/drawing/2014/main" id="{DBB417D5-A3D3-41D5-B46F-5F8A8C3E9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84538"/>
            <a:ext cx="3295650" cy="2368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7670" name="Picture 6" descr="Kopie bednarzhojen1">
            <a:extLst>
              <a:ext uri="{FF2B5EF4-FFF2-40B4-BE49-F238E27FC236}">
                <a16:creationId xmlns:a16="http://schemas.microsoft.com/office/drawing/2014/main" id="{48966B03-EAB3-488F-BEDA-3B2A15F33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60350"/>
            <a:ext cx="2336800" cy="2798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datum 3">
            <a:extLst>
              <a:ext uri="{FF2B5EF4-FFF2-40B4-BE49-F238E27FC236}">
                <a16:creationId xmlns:a16="http://schemas.microsoft.com/office/drawing/2014/main" id="{030D73F5-B624-40DA-BFE6-D28A7239769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35843" name="Zástupný symbol pro číslo snímku 4">
            <a:extLst>
              <a:ext uri="{FF2B5EF4-FFF2-40B4-BE49-F238E27FC236}">
                <a16:creationId xmlns:a16="http://schemas.microsoft.com/office/drawing/2014/main" id="{BE4CDF1C-5EBE-447A-B94B-23F62CC035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01E7F29D-D0D9-4038-BE58-B93423207900}" type="slidenum">
              <a:rPr lang="cs-CZ" altLang="cs-CZ">
                <a:latin typeface="Arial" panose="020B0604020202020204" pitchFamily="34" charset="0"/>
              </a:rPr>
              <a:pPr eaLnBrk="1" hangingPunct="1"/>
              <a:t>30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32482" name="Rectangle 2">
            <a:extLst>
              <a:ext uri="{FF2B5EF4-FFF2-40B4-BE49-F238E27FC236}">
                <a16:creationId xmlns:a16="http://schemas.microsoft.com/office/drawing/2014/main" id="{CB76DD49-B277-45AF-A883-1D7A03CD0E2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FFFF00"/>
                </a:solidFill>
              </a:rPr>
              <a:t>Calciumhydroxide sealers</a:t>
            </a:r>
          </a:p>
        </p:txBody>
      </p:sp>
      <p:sp>
        <p:nvSpPr>
          <p:cNvPr id="532483" name="Rectangle 3">
            <a:extLst>
              <a:ext uri="{FF2B5EF4-FFF2-40B4-BE49-F238E27FC236}">
                <a16:creationId xmlns:a16="http://schemas.microsoft.com/office/drawing/2014/main" id="{5E7246ED-EEC2-42D4-A6C9-6CFCB553C3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Base ( powder)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Calcium hydroxide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Zinc oxide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i="1"/>
              <a:t>Other components and vehicula</a:t>
            </a:r>
            <a:endParaRPr lang="cs-CZ"/>
          </a:p>
        </p:txBody>
      </p:sp>
    </p:spTree>
  </p:cSld>
  <p:clrMapOvr>
    <a:masterClrMapping/>
  </p:clrMapOvr>
  <p:transition spd="slow">
    <p:blinds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datum 3">
            <a:extLst>
              <a:ext uri="{FF2B5EF4-FFF2-40B4-BE49-F238E27FC236}">
                <a16:creationId xmlns:a16="http://schemas.microsoft.com/office/drawing/2014/main" id="{6658BCF4-34FD-4A33-8323-DF7ACC947B6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36867" name="Zástupný symbol pro číslo snímku 4">
            <a:extLst>
              <a:ext uri="{FF2B5EF4-FFF2-40B4-BE49-F238E27FC236}">
                <a16:creationId xmlns:a16="http://schemas.microsoft.com/office/drawing/2014/main" id="{04ECC316-3211-406F-BF29-0BC735BC19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74335CC2-C829-4682-BE12-99A456309964}" type="slidenum">
              <a:rPr lang="cs-CZ" altLang="cs-CZ">
                <a:latin typeface="Arial" panose="020B0604020202020204" pitchFamily="34" charset="0"/>
              </a:rPr>
              <a:pPr eaLnBrk="1" hangingPunct="1"/>
              <a:t>31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33506" name="Rectangle 2">
            <a:extLst>
              <a:ext uri="{FF2B5EF4-FFF2-40B4-BE49-F238E27FC236}">
                <a16:creationId xmlns:a16="http://schemas.microsoft.com/office/drawing/2014/main" id="{88228B9A-9778-4FE0-96C3-ADDC94725D1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FFFF00"/>
                </a:solidFill>
              </a:rPr>
              <a:t>Kalciumhydroxidové sealery</a:t>
            </a:r>
          </a:p>
        </p:txBody>
      </p:sp>
      <p:sp>
        <p:nvSpPr>
          <p:cNvPr id="533507" name="Rectangle 3">
            <a:extLst>
              <a:ext uri="{FF2B5EF4-FFF2-40B4-BE49-F238E27FC236}">
                <a16:creationId xmlns:a16="http://schemas.microsoft.com/office/drawing/2014/main" id="{C6F33EFC-D015-4A67-B9B9-841D2F1FE4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/>
              <a:t>Catalystr (paste)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/>
              <a:t>Zinc stearat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/>
              <a:t>Titanium dioxide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/>
              <a:t>Baryum sulphate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/>
              <a:t>or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/>
              <a:t>Eugenol,. Eukalypt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/>
              <a:t>others 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datum 3">
            <a:extLst>
              <a:ext uri="{FF2B5EF4-FFF2-40B4-BE49-F238E27FC236}">
                <a16:creationId xmlns:a16="http://schemas.microsoft.com/office/drawing/2014/main" id="{D255202D-2F74-4005-AB6E-C820A29CA07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37891" name="Zástupný symbol pro číslo snímku 4">
            <a:extLst>
              <a:ext uri="{FF2B5EF4-FFF2-40B4-BE49-F238E27FC236}">
                <a16:creationId xmlns:a16="http://schemas.microsoft.com/office/drawing/2014/main" id="{0C48FC5E-56FD-4D4A-BC49-800D654770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B604CD93-0CCC-43C2-81BF-F7DB62929004}" type="slidenum">
              <a:rPr lang="cs-CZ" altLang="cs-CZ">
                <a:latin typeface="Arial" panose="020B0604020202020204" pitchFamily="34" charset="0"/>
              </a:rPr>
              <a:pPr eaLnBrk="1" hangingPunct="1"/>
              <a:t>32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34530" name="Rectangle 2">
            <a:extLst>
              <a:ext uri="{FF2B5EF4-FFF2-40B4-BE49-F238E27FC236}">
                <a16:creationId xmlns:a16="http://schemas.microsoft.com/office/drawing/2014/main" id="{78FFAD53-0DBB-4B04-BAE6-578A771FEDB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FFFF00"/>
                </a:solidFill>
              </a:rPr>
              <a:t>Kalciumhydroxide sealers</a:t>
            </a:r>
          </a:p>
        </p:txBody>
      </p:sp>
      <p:sp>
        <p:nvSpPr>
          <p:cNvPr id="534531" name="Rectangle 3">
            <a:extLst>
              <a:ext uri="{FF2B5EF4-FFF2-40B4-BE49-F238E27FC236}">
                <a16:creationId xmlns:a16="http://schemas.microsoft.com/office/drawing/2014/main" id="{70499949-B61D-4B06-B2C8-168A0A8147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 sz="2800"/>
              <a:t>Increase of the healig potential of periapical tissues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cs-CZ" sz="280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 sz="2800"/>
              <a:t>Antibacterial effect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cs-CZ" sz="280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 sz="2800"/>
              <a:t>Easy manipulation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cs-CZ" sz="2800" i="1">
                <a:solidFill>
                  <a:srgbClr val="FFFF00"/>
                </a:solidFill>
              </a:rPr>
              <a:t>But!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cs-CZ" sz="2800" i="1">
                <a:solidFill>
                  <a:srgbClr val="FFFF00"/>
                </a:solidFill>
              </a:rPr>
              <a:t>Resorbable if not homogeneus 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cs-CZ" sz="2800" i="1">
                <a:solidFill>
                  <a:srgbClr val="FFFF00"/>
                </a:solidFill>
              </a:rPr>
              <a:t>Not suitable for the single cone technique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cs-CZ" sz="2800"/>
          </a:p>
        </p:txBody>
      </p:sp>
    </p:spTree>
  </p:cSld>
  <p:clrMapOvr>
    <a:masterClrMapping/>
  </p:clrMapOvr>
  <p:transition spd="slow">
    <p:blinds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datum 3">
            <a:extLst>
              <a:ext uri="{FF2B5EF4-FFF2-40B4-BE49-F238E27FC236}">
                <a16:creationId xmlns:a16="http://schemas.microsoft.com/office/drawing/2014/main" id="{932F26A9-F394-4620-9F95-A04E9B06E7E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38915" name="Zástupný symbol pro číslo snímku 4">
            <a:extLst>
              <a:ext uri="{FF2B5EF4-FFF2-40B4-BE49-F238E27FC236}">
                <a16:creationId xmlns:a16="http://schemas.microsoft.com/office/drawing/2014/main" id="{03551009-8DDA-4B46-81B2-831BC734F7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958468BC-C0B3-4DEA-894D-23EBB18ADA9D}" type="slidenum">
              <a:rPr lang="cs-CZ" altLang="cs-CZ">
                <a:latin typeface="Arial" panose="020B0604020202020204" pitchFamily="34" charset="0"/>
              </a:rPr>
              <a:pPr eaLnBrk="1" hangingPunct="1"/>
              <a:t>33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35554" name="Rectangle 2">
            <a:extLst>
              <a:ext uri="{FF2B5EF4-FFF2-40B4-BE49-F238E27FC236}">
                <a16:creationId xmlns:a16="http://schemas.microsoft.com/office/drawing/2014/main" id="{19887E6C-D698-4789-A992-5A13429EEBA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>
                <a:solidFill>
                  <a:srgbClr val="FFFF00"/>
                </a:solidFill>
              </a:rPr>
              <a:t>Resins</a:t>
            </a:r>
            <a:br>
              <a:rPr lang="cs-CZ" sz="4000">
                <a:solidFill>
                  <a:srgbClr val="FFFF00"/>
                </a:solidFill>
              </a:rPr>
            </a:br>
            <a:endParaRPr lang="cs-CZ" sz="4000">
              <a:solidFill>
                <a:srgbClr val="FFFF00"/>
              </a:solidFill>
            </a:endParaRPr>
          </a:p>
        </p:txBody>
      </p:sp>
      <p:sp>
        <p:nvSpPr>
          <p:cNvPr id="535555" name="Rectangle 3">
            <a:extLst>
              <a:ext uri="{FF2B5EF4-FFF2-40B4-BE49-F238E27FC236}">
                <a16:creationId xmlns:a16="http://schemas.microsoft.com/office/drawing/2014/main" id="{7F584286-B56B-432C-8040-ABDD3AFFA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cs-CZ"/>
              <a:t>Rezorcin formaldehyd</a:t>
            </a:r>
          </a:p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None/>
              <a:defRPr/>
            </a:pPr>
            <a:endParaRPr lang="cs-CZ"/>
          </a:p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cs-CZ"/>
              <a:t>Epoxide</a:t>
            </a:r>
          </a:p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Ø"/>
              <a:defRPr/>
            </a:pPr>
            <a:endParaRPr lang="cs-CZ"/>
          </a:p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cs-CZ"/>
              <a:t>Polyketone</a:t>
            </a:r>
          </a:p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None/>
              <a:defRPr/>
            </a:pPr>
            <a:endParaRPr lang="cs-CZ"/>
          </a:p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cs-CZ"/>
              <a:t>Metacrylate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datum 3">
            <a:extLst>
              <a:ext uri="{FF2B5EF4-FFF2-40B4-BE49-F238E27FC236}">
                <a16:creationId xmlns:a16="http://schemas.microsoft.com/office/drawing/2014/main" id="{854C89A4-59C9-4B83-94B3-93769BE08E8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39939" name="Zástupný symbol pro číslo snímku 4">
            <a:extLst>
              <a:ext uri="{FF2B5EF4-FFF2-40B4-BE49-F238E27FC236}">
                <a16:creationId xmlns:a16="http://schemas.microsoft.com/office/drawing/2014/main" id="{A57677CF-90BB-4671-B533-20BD46C3BB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71A784AC-6357-47EB-85CC-0A9CAC597416}" type="slidenum">
              <a:rPr lang="cs-CZ" altLang="cs-CZ">
                <a:latin typeface="Arial" panose="020B0604020202020204" pitchFamily="34" charset="0"/>
              </a:rPr>
              <a:pPr eaLnBrk="1" hangingPunct="1"/>
              <a:t>34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36578" name="Rectangle 2">
            <a:extLst>
              <a:ext uri="{FF2B5EF4-FFF2-40B4-BE49-F238E27FC236}">
                <a16:creationId xmlns:a16="http://schemas.microsoft.com/office/drawing/2014/main" id="{FFCBBFC6-FB90-405E-880D-6F9C1423B7A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>
                <a:solidFill>
                  <a:srgbClr val="FFFF00"/>
                </a:solidFill>
              </a:rPr>
              <a:t>Rezorcin – formaldehyd resins</a:t>
            </a:r>
            <a:br>
              <a:rPr lang="cs-CZ" sz="4000"/>
            </a:br>
            <a:endParaRPr lang="cs-CZ" sz="4000"/>
          </a:p>
        </p:txBody>
      </p:sp>
      <p:sp>
        <p:nvSpPr>
          <p:cNvPr id="536579" name="Rectangle 3">
            <a:extLst>
              <a:ext uri="{FF2B5EF4-FFF2-40B4-BE49-F238E27FC236}">
                <a16:creationId xmlns:a16="http://schemas.microsoft.com/office/drawing/2014/main" id="{9B68CF21-1167-475C-8DEB-AFA98D3456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None/>
              <a:defRPr/>
            </a:pPr>
            <a:r>
              <a:rPr lang="cs-CZ"/>
              <a:t>Toxicity</a:t>
            </a:r>
          </a:p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None/>
              <a:defRPr/>
            </a:pPr>
            <a:endParaRPr lang="cs-CZ"/>
          </a:p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None/>
              <a:defRPr/>
            </a:pPr>
            <a:r>
              <a:rPr lang="cs-CZ"/>
              <a:t>N2, Endomethason, Riebler´s paste, Foredent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datum 3">
            <a:extLst>
              <a:ext uri="{FF2B5EF4-FFF2-40B4-BE49-F238E27FC236}">
                <a16:creationId xmlns:a16="http://schemas.microsoft.com/office/drawing/2014/main" id="{803A9C56-A6E7-48F4-9C3D-0E2BC0818EA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40963" name="Zástupný symbol pro číslo snímku 4">
            <a:extLst>
              <a:ext uri="{FF2B5EF4-FFF2-40B4-BE49-F238E27FC236}">
                <a16:creationId xmlns:a16="http://schemas.microsoft.com/office/drawing/2014/main" id="{4E0D9F65-0008-4CA6-AD9C-ADCEE037F0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7C399E35-68A4-4903-A807-69CFFF724B7A}" type="slidenum">
              <a:rPr lang="cs-CZ" altLang="cs-CZ">
                <a:latin typeface="Arial" panose="020B0604020202020204" pitchFamily="34" charset="0"/>
              </a:rPr>
              <a:pPr eaLnBrk="1" hangingPunct="1"/>
              <a:t>35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81602" name="Rectangle 2">
            <a:extLst>
              <a:ext uri="{FF2B5EF4-FFF2-40B4-BE49-F238E27FC236}">
                <a16:creationId xmlns:a16="http://schemas.microsoft.com/office/drawing/2014/main" id="{C941750D-2F6C-4689-9C92-5B4199B20A2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br>
              <a:rPr lang="cs-CZ" sz="4000">
                <a:solidFill>
                  <a:srgbClr val="FFFF00"/>
                </a:solidFill>
              </a:rPr>
            </a:br>
            <a:r>
              <a:rPr lang="cs-CZ" sz="4000">
                <a:solidFill>
                  <a:srgbClr val="FFFF00"/>
                </a:solidFill>
              </a:rPr>
              <a:t>Epoxide resin</a:t>
            </a:r>
            <a:br>
              <a:rPr lang="cs-CZ" sz="4000">
                <a:solidFill>
                  <a:srgbClr val="FFFF00"/>
                </a:solidFill>
              </a:rPr>
            </a:br>
            <a:endParaRPr lang="cs-CZ" sz="4000">
              <a:solidFill>
                <a:srgbClr val="FFFF00"/>
              </a:solidFill>
            </a:endParaRPr>
          </a:p>
        </p:txBody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02431C0F-3E78-4AF1-8ED8-F2E64CA454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cs-CZ"/>
              <a:t>Base (powder, paste)</a:t>
            </a:r>
          </a:p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None/>
              <a:defRPr/>
            </a:pPr>
            <a:r>
              <a:rPr lang="cs-CZ"/>
              <a:t>Bismuth oxid</a:t>
            </a:r>
          </a:p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None/>
              <a:defRPr/>
            </a:pPr>
            <a:r>
              <a:rPr lang="cs-CZ"/>
              <a:t>Titanium dioxide</a:t>
            </a:r>
          </a:p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None/>
              <a:defRPr/>
            </a:pPr>
            <a:r>
              <a:rPr lang="cs-CZ"/>
              <a:t>Hexametylentetramine</a:t>
            </a:r>
          </a:p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None/>
              <a:defRPr/>
            </a:pPr>
            <a:r>
              <a:rPr lang="cs-CZ"/>
              <a:t>(Silver)</a:t>
            </a:r>
          </a:p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cs-CZ"/>
              <a:t>Catalyst (liquide, paste)</a:t>
            </a:r>
          </a:p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None/>
              <a:defRPr/>
            </a:pPr>
            <a:r>
              <a:rPr lang="cs-CZ"/>
              <a:t>Bisphenoldiglycidylether</a:t>
            </a:r>
          </a:p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None/>
              <a:defRPr/>
            </a:pPr>
            <a:endParaRPr lang="cs-C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/>
          </a:p>
        </p:txBody>
      </p:sp>
    </p:spTree>
  </p:cSld>
  <p:clrMapOvr>
    <a:masterClrMapping/>
  </p:clrMapOvr>
  <p:transition spd="slow">
    <p:blinds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datum 3">
            <a:extLst>
              <a:ext uri="{FF2B5EF4-FFF2-40B4-BE49-F238E27FC236}">
                <a16:creationId xmlns:a16="http://schemas.microsoft.com/office/drawing/2014/main" id="{EA9FEA41-F430-4F78-A507-34C90006CD5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41987" name="Zástupný symbol pro číslo snímku 4">
            <a:extLst>
              <a:ext uri="{FF2B5EF4-FFF2-40B4-BE49-F238E27FC236}">
                <a16:creationId xmlns:a16="http://schemas.microsoft.com/office/drawing/2014/main" id="{EF418221-AB2B-4805-93B6-34236C33C8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08A7B8CB-31CE-4D00-BEDE-92951714EC93}" type="slidenum">
              <a:rPr lang="cs-CZ" altLang="cs-CZ">
                <a:latin typeface="Arial" panose="020B0604020202020204" pitchFamily="34" charset="0"/>
              </a:rPr>
              <a:pPr eaLnBrk="1" hangingPunct="1"/>
              <a:t>36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82626" name="Rectangle 2">
            <a:extLst>
              <a:ext uri="{FF2B5EF4-FFF2-40B4-BE49-F238E27FC236}">
                <a16:creationId xmlns:a16="http://schemas.microsoft.com/office/drawing/2014/main" id="{AF2899A4-8BB2-4612-92F3-80495FE544A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br>
              <a:rPr lang="cs-CZ" sz="4000">
                <a:solidFill>
                  <a:srgbClr val="FFFF00"/>
                </a:solidFill>
              </a:rPr>
            </a:br>
            <a:r>
              <a:rPr lang="cs-CZ" sz="4000">
                <a:solidFill>
                  <a:srgbClr val="FFFF00"/>
                </a:solidFill>
              </a:rPr>
              <a:t>Epoxid resin </a:t>
            </a:r>
            <a:r>
              <a:rPr lang="cs-CZ" sz="4000" b="0" i="1">
                <a:solidFill>
                  <a:srgbClr val="FFFF00"/>
                </a:solidFill>
              </a:rPr>
              <a:t>(advantages)</a:t>
            </a:r>
          </a:p>
        </p:txBody>
      </p:sp>
      <p:sp>
        <p:nvSpPr>
          <p:cNvPr id="282627" name="Rectangle 3">
            <a:extLst>
              <a:ext uri="{FF2B5EF4-FFF2-40B4-BE49-F238E27FC236}">
                <a16:creationId xmlns:a16="http://schemas.microsoft.com/office/drawing/2014/main" id="{5082782E-1EBB-4F3F-815A-BEF66EB1E4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cs-CZ"/>
              <a:t> Long working time</a:t>
            </a:r>
          </a:p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cs-CZ"/>
              <a:t>Hydrophilic (good penetration)</a:t>
            </a:r>
          </a:p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cs-CZ"/>
              <a:t>Good adhesion to the root canal walls</a:t>
            </a:r>
          </a:p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cs-CZ"/>
              <a:t>Volume stability</a:t>
            </a:r>
          </a:p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cs-CZ"/>
              <a:t>No dissolution</a:t>
            </a:r>
          </a:p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cs-CZ"/>
              <a:t>Antibacterial</a:t>
            </a:r>
          </a:p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Ø"/>
              <a:defRPr/>
            </a:pPr>
            <a:endParaRPr lang="cs-CZ"/>
          </a:p>
        </p:txBody>
      </p:sp>
    </p:spTree>
  </p:cSld>
  <p:clrMapOvr>
    <a:masterClrMapping/>
  </p:clrMapOvr>
  <p:transition spd="slow">
    <p:blinds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datum 3">
            <a:extLst>
              <a:ext uri="{FF2B5EF4-FFF2-40B4-BE49-F238E27FC236}">
                <a16:creationId xmlns:a16="http://schemas.microsoft.com/office/drawing/2014/main" id="{ADE083CF-6137-45B6-B516-AEDCF9E1BD2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43011" name="Zástupný symbol pro číslo snímku 4">
            <a:extLst>
              <a:ext uri="{FF2B5EF4-FFF2-40B4-BE49-F238E27FC236}">
                <a16:creationId xmlns:a16="http://schemas.microsoft.com/office/drawing/2014/main" id="{A7D106D9-6BA6-4F2B-9058-49D8A62375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CC7F92B8-7FC8-4367-9C99-BD9B25CB56B2}" type="slidenum">
              <a:rPr lang="cs-CZ" altLang="cs-CZ">
                <a:latin typeface="Arial" panose="020B0604020202020204" pitchFamily="34" charset="0"/>
              </a:rPr>
              <a:pPr eaLnBrk="1" hangingPunct="1"/>
              <a:t>37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84674" name="Rectangle 2">
            <a:extLst>
              <a:ext uri="{FF2B5EF4-FFF2-40B4-BE49-F238E27FC236}">
                <a16:creationId xmlns:a16="http://schemas.microsoft.com/office/drawing/2014/main" id="{2D7B8D6B-2761-4233-A070-14112990F71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br>
              <a:rPr lang="cs-CZ" sz="4000">
                <a:solidFill>
                  <a:srgbClr val="FFFF00"/>
                </a:solidFill>
              </a:rPr>
            </a:br>
            <a:r>
              <a:rPr lang="cs-CZ" sz="4000">
                <a:solidFill>
                  <a:srgbClr val="FFFF00"/>
                </a:solidFill>
              </a:rPr>
              <a:t>Epoxidové pryskyřice</a:t>
            </a:r>
            <a:br>
              <a:rPr lang="cs-CZ" sz="4000">
                <a:solidFill>
                  <a:srgbClr val="FFFF00"/>
                </a:solidFill>
              </a:rPr>
            </a:br>
            <a:r>
              <a:rPr lang="cs-CZ" sz="4000" b="0" i="1">
                <a:solidFill>
                  <a:srgbClr val="FFFF00"/>
                </a:solidFill>
              </a:rPr>
              <a:t>(disadvantages)</a:t>
            </a:r>
          </a:p>
        </p:txBody>
      </p:sp>
      <p:sp>
        <p:nvSpPr>
          <p:cNvPr id="284675" name="Rectangle 3">
            <a:extLst>
              <a:ext uri="{FF2B5EF4-FFF2-40B4-BE49-F238E27FC236}">
                <a16:creationId xmlns:a16="http://schemas.microsoft.com/office/drawing/2014/main" id="{AF13F10B-B9EB-4685-9D35-6A484113E0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cs-CZ"/>
              <a:t> Difficult removal</a:t>
            </a:r>
          </a:p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Ø"/>
              <a:defRPr/>
            </a:pPr>
            <a:endParaRPr lang="cs-CZ"/>
          </a:p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cs-CZ"/>
              <a:t> Staining</a:t>
            </a:r>
          </a:p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None/>
              <a:defRPr/>
            </a:pPr>
            <a:endParaRPr lang="cs-CZ"/>
          </a:p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cs-CZ"/>
              <a:t> Initiatiory roxicity</a:t>
            </a:r>
          </a:p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None/>
              <a:defRPr/>
            </a:pPr>
            <a:endParaRPr lang="cs-CZ"/>
          </a:p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None/>
              <a:defRPr/>
            </a:pPr>
            <a:r>
              <a:rPr lang="cs-CZ" i="1">
                <a:solidFill>
                  <a:srgbClr val="FFFF00"/>
                </a:solidFill>
              </a:rPr>
              <a:t> No suitable for the single cone technique !</a:t>
            </a:r>
          </a:p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None/>
              <a:defRPr/>
            </a:pPr>
            <a:endParaRPr lang="cs-CZ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datum 3">
            <a:extLst>
              <a:ext uri="{FF2B5EF4-FFF2-40B4-BE49-F238E27FC236}">
                <a16:creationId xmlns:a16="http://schemas.microsoft.com/office/drawing/2014/main" id="{BA3A5548-A5A2-4971-90A6-6DB9B7DC700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44035" name="Zástupný symbol pro číslo snímku 4">
            <a:extLst>
              <a:ext uri="{FF2B5EF4-FFF2-40B4-BE49-F238E27FC236}">
                <a16:creationId xmlns:a16="http://schemas.microsoft.com/office/drawing/2014/main" id="{31DB9050-027A-4037-A263-536929A095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8594BCF8-7D82-4222-A13A-FEAA3617ACBA}" type="slidenum">
              <a:rPr lang="cs-CZ" altLang="cs-CZ">
                <a:latin typeface="Arial" panose="020B0604020202020204" pitchFamily="34" charset="0"/>
              </a:rPr>
              <a:pPr eaLnBrk="1" hangingPunct="1"/>
              <a:t>38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83650" name="Rectangle 2">
            <a:extLst>
              <a:ext uri="{FF2B5EF4-FFF2-40B4-BE49-F238E27FC236}">
                <a16:creationId xmlns:a16="http://schemas.microsoft.com/office/drawing/2014/main" id="{D84E5268-C2A4-470C-A05F-49AD731F4A8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FFFF00"/>
                </a:solidFill>
              </a:rPr>
              <a:t>Polyketone</a:t>
            </a:r>
          </a:p>
        </p:txBody>
      </p:sp>
      <p:sp>
        <p:nvSpPr>
          <p:cNvPr id="283651" name="Rectangle 3">
            <a:extLst>
              <a:ext uri="{FF2B5EF4-FFF2-40B4-BE49-F238E27FC236}">
                <a16:creationId xmlns:a16="http://schemas.microsoft.com/office/drawing/2014/main" id="{9832B9E5-DC29-4D42-8071-115F13E150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cs-CZ"/>
              <a:t> Base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Zinc oxide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Bismuth phosphate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Hexametylentetramine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/>
          </a:p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cs-CZ"/>
              <a:t> Liquid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Bisphenolglycidylether and other components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/>
          </a:p>
        </p:txBody>
      </p:sp>
    </p:spTree>
  </p:cSld>
  <p:clrMapOvr>
    <a:masterClrMapping/>
  </p:clrMapOvr>
  <p:transition spd="slow">
    <p:blinds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datum 3">
            <a:extLst>
              <a:ext uri="{FF2B5EF4-FFF2-40B4-BE49-F238E27FC236}">
                <a16:creationId xmlns:a16="http://schemas.microsoft.com/office/drawing/2014/main" id="{3C11F8E7-2E11-49D2-8CDA-1EC6C519E59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45059" name="Zástupný symbol pro číslo snímku 4">
            <a:extLst>
              <a:ext uri="{FF2B5EF4-FFF2-40B4-BE49-F238E27FC236}">
                <a16:creationId xmlns:a16="http://schemas.microsoft.com/office/drawing/2014/main" id="{9A64AED2-06D4-4ABE-9FB3-B014E7B1D3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63393CBB-4164-4ACC-9C5C-00B53827FE32}" type="slidenum">
              <a:rPr lang="cs-CZ" altLang="cs-CZ">
                <a:latin typeface="Arial" panose="020B0604020202020204" pitchFamily="34" charset="0"/>
              </a:rPr>
              <a:pPr eaLnBrk="1" hangingPunct="1"/>
              <a:t>39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87746" name="Rectangle 2">
            <a:extLst>
              <a:ext uri="{FF2B5EF4-FFF2-40B4-BE49-F238E27FC236}">
                <a16:creationId xmlns:a16="http://schemas.microsoft.com/office/drawing/2014/main" id="{0B7B5646-1736-4A96-B528-60CF9FA7856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>
                <a:solidFill>
                  <a:srgbClr val="FFFF00"/>
                </a:solidFill>
              </a:rPr>
              <a:t>Polyketon resins</a:t>
            </a:r>
          </a:p>
        </p:txBody>
      </p:sp>
      <p:sp>
        <p:nvSpPr>
          <p:cNvPr id="287747" name="Rectangle 3">
            <a:extLst>
              <a:ext uri="{FF2B5EF4-FFF2-40B4-BE49-F238E27FC236}">
                <a16:creationId xmlns:a16="http://schemas.microsoft.com/office/drawing/2014/main" id="{36EEDBDB-185C-4503-86D2-89E57E788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800"/>
              <a:t>Advantages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800"/>
              <a:t>Good adhesion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800"/>
              <a:t>No contraction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800"/>
              <a:t>No dissolution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z="2800" u="sng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800" u="sng"/>
              <a:t>Disadvantages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800"/>
              <a:t>High stickness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800"/>
              <a:t>Not removable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800"/>
              <a:t>Products: Diaket, Diaket A (3M ESPE)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z="2800"/>
          </a:p>
        </p:txBody>
      </p:sp>
    </p:spTree>
  </p:cSld>
  <p:clrMapOvr>
    <a:masterClrMapping/>
  </p:clrMapOvr>
  <p:transition spd="slow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datum 4">
            <a:extLst>
              <a:ext uri="{FF2B5EF4-FFF2-40B4-BE49-F238E27FC236}">
                <a16:creationId xmlns:a16="http://schemas.microsoft.com/office/drawing/2014/main" id="{9EB02586-19B9-4066-88A3-21F433B256B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10243" name="Zástupný symbol pro číslo snímku 5">
            <a:extLst>
              <a:ext uri="{FF2B5EF4-FFF2-40B4-BE49-F238E27FC236}">
                <a16:creationId xmlns:a16="http://schemas.microsoft.com/office/drawing/2014/main" id="{D6B1E5D2-DF54-4C9B-AB06-88FB800075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E0B3C670-AFB9-4E15-B8E9-7A8FA88250E3}" type="slidenum">
              <a:rPr lang="cs-CZ" altLang="cs-CZ">
                <a:latin typeface="Arial" panose="020B0604020202020204" pitchFamily="34" charset="0"/>
              </a:rPr>
              <a:pPr eaLnBrk="1" hangingPunct="1"/>
              <a:t>4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98690" name="Rectangle 2">
            <a:extLst>
              <a:ext uri="{FF2B5EF4-FFF2-40B4-BE49-F238E27FC236}">
                <a16:creationId xmlns:a16="http://schemas.microsoft.com/office/drawing/2014/main" id="{245EC5BA-1C6B-4389-9F30-6214FB5673F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pic>
        <p:nvPicPr>
          <p:cNvPr id="10245" name="Picture 3" descr="rosicky">
            <a:extLst>
              <a:ext uri="{FF2B5EF4-FFF2-40B4-BE49-F238E27FC236}">
                <a16:creationId xmlns:a16="http://schemas.microsoft.com/office/drawing/2014/main" id="{BAC764B6-F36F-448C-9452-3FCDCA269F8A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lum brigh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4600" y="404813"/>
            <a:ext cx="2074863" cy="2573337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4" descr="zuzkapoplneni">
            <a:extLst>
              <a:ext uri="{FF2B5EF4-FFF2-40B4-BE49-F238E27FC236}">
                <a16:creationId xmlns:a16="http://schemas.microsoft.com/office/drawing/2014/main" id="{35827660-0E04-46F8-9B63-66F3E82AA990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0238" y="404813"/>
            <a:ext cx="2574925" cy="2730500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5" descr="wilhelm">
            <a:extLst>
              <a:ext uri="{FF2B5EF4-FFF2-40B4-BE49-F238E27FC236}">
                <a16:creationId xmlns:a16="http://schemas.microsoft.com/office/drawing/2014/main" id="{47F6E4A7-986C-438C-853A-FED19E180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357563"/>
            <a:ext cx="2655887" cy="3097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datum 3">
            <a:extLst>
              <a:ext uri="{FF2B5EF4-FFF2-40B4-BE49-F238E27FC236}">
                <a16:creationId xmlns:a16="http://schemas.microsoft.com/office/drawing/2014/main" id="{001D6A13-8C01-4BB5-BE75-80ACF89C6AD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46083" name="Zástupný symbol pro číslo snímku 4">
            <a:extLst>
              <a:ext uri="{FF2B5EF4-FFF2-40B4-BE49-F238E27FC236}">
                <a16:creationId xmlns:a16="http://schemas.microsoft.com/office/drawing/2014/main" id="{82F8FACF-2350-4F1F-958F-3DA7BAF757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311D57BE-1161-4BD9-9E50-DFCF49ABDDF3}" type="slidenum">
              <a:rPr lang="cs-CZ" altLang="cs-CZ">
                <a:latin typeface="Arial" panose="020B0604020202020204" pitchFamily="34" charset="0"/>
              </a:rPr>
              <a:pPr eaLnBrk="1" hangingPunct="1"/>
              <a:t>40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88770" name="Rectangle 2">
            <a:extLst>
              <a:ext uri="{FF2B5EF4-FFF2-40B4-BE49-F238E27FC236}">
                <a16:creationId xmlns:a16="http://schemas.microsoft.com/office/drawing/2014/main" id="{09A9094D-D308-41F4-A155-BF519F417A5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>
                <a:solidFill>
                  <a:srgbClr val="FFFF00"/>
                </a:solidFill>
              </a:rPr>
              <a:t> Methacrylate resins</a:t>
            </a:r>
            <a:br>
              <a:rPr lang="cs-CZ" sz="4000">
                <a:solidFill>
                  <a:srgbClr val="FFFF00"/>
                </a:solidFill>
              </a:rPr>
            </a:br>
            <a:endParaRPr lang="cs-CZ" sz="4000">
              <a:solidFill>
                <a:srgbClr val="FFFF00"/>
              </a:solidFill>
            </a:endParaRPr>
          </a:p>
        </p:txBody>
      </p:sp>
      <p:sp>
        <p:nvSpPr>
          <p:cNvPr id="288771" name="Rectangle 3">
            <a:extLst>
              <a:ext uri="{FF2B5EF4-FFF2-40B4-BE49-F238E27FC236}">
                <a16:creationId xmlns:a16="http://schemas.microsoft.com/office/drawing/2014/main" id="{4E31285B-5514-4BED-89E5-0B96056C70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800" u="sng"/>
              <a:t>Endo ReZ (Ultradent)</a:t>
            </a:r>
            <a:r>
              <a:rPr lang="cs-CZ" sz="2800"/>
              <a:t> – UDMA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800"/>
              <a:t>For injection – single cone technique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800" u="sng"/>
              <a:t>Epiphany</a:t>
            </a:r>
            <a:r>
              <a:rPr lang="cs-CZ" sz="2800"/>
              <a:t> (Pentron)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800"/>
              <a:t>Bis- GMA, etoxy bif- GMA, hydrophilic bifunctional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800"/>
              <a:t>methacrylates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800"/>
              <a:t>Calcium hydroxide, baryum sulphate, baryum glass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800"/>
              <a:t>silica.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800" b="1" i="1"/>
              <a:t>Sealer in combination with Resilon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datum 3">
            <a:extLst>
              <a:ext uri="{FF2B5EF4-FFF2-40B4-BE49-F238E27FC236}">
                <a16:creationId xmlns:a16="http://schemas.microsoft.com/office/drawing/2014/main" id="{2D1C956A-8AA6-414A-B785-B6234ECA667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47107" name="Zástupný symbol pro číslo snímku 4">
            <a:extLst>
              <a:ext uri="{FF2B5EF4-FFF2-40B4-BE49-F238E27FC236}">
                <a16:creationId xmlns:a16="http://schemas.microsoft.com/office/drawing/2014/main" id="{287340CC-FFAF-43DB-B374-D3FC2F8532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DFD39E88-F333-4B91-B676-58A9907DF6D9}" type="slidenum">
              <a:rPr lang="cs-CZ" altLang="cs-CZ">
                <a:latin typeface="Arial" panose="020B0604020202020204" pitchFamily="34" charset="0"/>
              </a:rPr>
              <a:pPr eaLnBrk="1" hangingPunct="1"/>
              <a:t>41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85698" name="Rectangle 2">
            <a:extLst>
              <a:ext uri="{FF2B5EF4-FFF2-40B4-BE49-F238E27FC236}">
                <a16:creationId xmlns:a16="http://schemas.microsoft.com/office/drawing/2014/main" id="{8E19787B-B64D-4115-9243-6EE8B0CE02E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FFFF00"/>
                </a:solidFill>
              </a:rPr>
              <a:t> Glasionomer sealers</a:t>
            </a:r>
          </a:p>
        </p:txBody>
      </p:sp>
      <p:sp>
        <p:nvSpPr>
          <p:cNvPr id="285699" name="Rectangle 3">
            <a:extLst>
              <a:ext uri="{FF2B5EF4-FFF2-40B4-BE49-F238E27FC236}">
                <a16:creationId xmlns:a16="http://schemas.microsoft.com/office/drawing/2014/main" id="{DCEB15DC-0F1D-4C00-A5D0-23047EEF44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cs-CZ"/>
              <a:t>Base (powder)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 Aluminium silicate glass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/>
          </a:p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cs-CZ"/>
              <a:t>Liquid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Polyacrylic acid, polymaleic acid, tartaric acid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 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datum 3">
            <a:extLst>
              <a:ext uri="{FF2B5EF4-FFF2-40B4-BE49-F238E27FC236}">
                <a16:creationId xmlns:a16="http://schemas.microsoft.com/office/drawing/2014/main" id="{C3E8ABCE-507E-4B5C-A8B1-5A30490BAFE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48131" name="Zástupný symbol pro číslo snímku 4">
            <a:extLst>
              <a:ext uri="{FF2B5EF4-FFF2-40B4-BE49-F238E27FC236}">
                <a16:creationId xmlns:a16="http://schemas.microsoft.com/office/drawing/2014/main" id="{C03605DE-686B-42DB-B5CC-0C4A0AD375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B98CDB2E-8A0B-4C3D-8733-00ECBE012DF9}" type="slidenum">
              <a:rPr lang="cs-CZ" altLang="cs-CZ">
                <a:latin typeface="Arial" panose="020B0604020202020204" pitchFamily="34" charset="0"/>
              </a:rPr>
              <a:pPr eaLnBrk="1" hangingPunct="1"/>
              <a:t>42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86722" name="Rectangle 2">
            <a:extLst>
              <a:ext uri="{FF2B5EF4-FFF2-40B4-BE49-F238E27FC236}">
                <a16:creationId xmlns:a16="http://schemas.microsoft.com/office/drawing/2014/main" id="{B899A405-0E8F-448E-A513-573820836C7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>
                <a:solidFill>
                  <a:srgbClr val="FFFF00"/>
                </a:solidFill>
              </a:rPr>
              <a:t>  Glasionomer sealers</a:t>
            </a:r>
            <a:br>
              <a:rPr lang="cs-CZ" sz="4000">
                <a:solidFill>
                  <a:srgbClr val="FFFF00"/>
                </a:solidFill>
              </a:rPr>
            </a:br>
            <a:r>
              <a:rPr lang="cs-CZ" sz="4000" b="0" i="1">
                <a:solidFill>
                  <a:srgbClr val="FFFF00"/>
                </a:solidFill>
              </a:rPr>
              <a:t>(Advantages and disadvantages)</a:t>
            </a:r>
          </a:p>
        </p:txBody>
      </p:sp>
      <p:sp>
        <p:nvSpPr>
          <p:cNvPr id="286723" name="Rectangle 3">
            <a:extLst>
              <a:ext uri="{FF2B5EF4-FFF2-40B4-BE49-F238E27FC236}">
                <a16:creationId xmlns:a16="http://schemas.microsoft.com/office/drawing/2014/main" id="{1059BBA9-5C08-444A-83E0-01A681E07C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800" u="sng"/>
              <a:t>Advantages: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800"/>
              <a:t>Curing under wett conditions, chemical bonding to hard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800"/>
              <a:t>dental tissues, no staining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z="28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800" u="sng"/>
              <a:t>Disadvantages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800"/>
              <a:t>Short working time, difficult removal,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800"/>
              <a:t>porous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800" u="sng"/>
              <a:t>Products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800"/>
              <a:t>Ketac Endo (3M ESPE), Endion (VOCO)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z="2800"/>
          </a:p>
        </p:txBody>
      </p:sp>
    </p:spTree>
  </p:cSld>
  <p:clrMapOvr>
    <a:masterClrMapping/>
  </p:clrMapOvr>
  <p:transition spd="slow">
    <p:blinds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datum 3">
            <a:extLst>
              <a:ext uri="{FF2B5EF4-FFF2-40B4-BE49-F238E27FC236}">
                <a16:creationId xmlns:a16="http://schemas.microsoft.com/office/drawing/2014/main" id="{AEE5C718-E043-49AC-B68E-E04384920E0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49155" name="Zástupný symbol pro číslo snímku 4">
            <a:extLst>
              <a:ext uri="{FF2B5EF4-FFF2-40B4-BE49-F238E27FC236}">
                <a16:creationId xmlns:a16="http://schemas.microsoft.com/office/drawing/2014/main" id="{6F620A58-A058-4FD9-8315-A5D30476F9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06ABD0E2-7C97-480D-A384-FD7C3F58F5B1}" type="slidenum">
              <a:rPr lang="cs-CZ" altLang="cs-CZ">
                <a:latin typeface="Arial" panose="020B0604020202020204" pitchFamily="34" charset="0"/>
              </a:rPr>
              <a:pPr eaLnBrk="1" hangingPunct="1"/>
              <a:t>43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89794" name="Rectangle 2">
            <a:extLst>
              <a:ext uri="{FF2B5EF4-FFF2-40B4-BE49-F238E27FC236}">
                <a16:creationId xmlns:a16="http://schemas.microsoft.com/office/drawing/2014/main" id="{B7220459-0B23-47DA-B180-19ACAEB387E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FFFF00"/>
                </a:solidFill>
              </a:rPr>
              <a:t>Silicon based sealers</a:t>
            </a:r>
          </a:p>
        </p:txBody>
      </p:sp>
      <p:sp>
        <p:nvSpPr>
          <p:cNvPr id="289795" name="Rectangle 3">
            <a:extLst>
              <a:ext uri="{FF2B5EF4-FFF2-40B4-BE49-F238E27FC236}">
                <a16:creationId xmlns:a16="http://schemas.microsoft.com/office/drawing/2014/main" id="{5BEFCE61-4BCE-4ABB-8DEC-4F1FD4BE18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Polyvinylsiloxane (ev. in mixture with powdered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guttapercha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Biocompatibility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Hydrofillic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i="1">
                <a:solidFill>
                  <a:srgbClr val="FFFF00"/>
                </a:solidFill>
              </a:rPr>
              <a:t>Further investigation desirable.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i="1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cs-CZ"/>
          </a:p>
        </p:txBody>
      </p:sp>
    </p:spTree>
  </p:cSld>
  <p:clrMapOvr>
    <a:masterClrMapping/>
  </p:clrMapOvr>
  <p:transition spd="slow">
    <p:blinds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datum 3">
            <a:extLst>
              <a:ext uri="{FF2B5EF4-FFF2-40B4-BE49-F238E27FC236}">
                <a16:creationId xmlns:a16="http://schemas.microsoft.com/office/drawing/2014/main" id="{51D9C977-B12F-41C3-9D43-B9857AC14A6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50179" name="Zástupný symbol pro číslo snímku 4">
            <a:extLst>
              <a:ext uri="{FF2B5EF4-FFF2-40B4-BE49-F238E27FC236}">
                <a16:creationId xmlns:a16="http://schemas.microsoft.com/office/drawing/2014/main" id="{84C8B397-BED1-4A49-84EB-8AA929965F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6426D00E-FC74-4C13-900F-30CDE7A31E4A}" type="slidenum">
              <a:rPr lang="cs-CZ" altLang="cs-CZ">
                <a:latin typeface="Arial" panose="020B0604020202020204" pitchFamily="34" charset="0"/>
              </a:rPr>
              <a:pPr eaLnBrk="1" hangingPunct="1"/>
              <a:t>44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10978" name="Rectangle 2">
            <a:extLst>
              <a:ext uri="{FF2B5EF4-FFF2-40B4-BE49-F238E27FC236}">
                <a16:creationId xmlns:a16="http://schemas.microsoft.com/office/drawing/2014/main" id="{525A9D80-E589-4344-9C01-B82660FBF6D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 Root canal filling</a:t>
            </a:r>
          </a:p>
        </p:txBody>
      </p:sp>
      <p:sp>
        <p:nvSpPr>
          <p:cNvPr id="510979" name="Rectangle 3">
            <a:extLst>
              <a:ext uri="{FF2B5EF4-FFF2-40B4-BE49-F238E27FC236}">
                <a16:creationId xmlns:a16="http://schemas.microsoft.com/office/drawing/2014/main" id="{EF5C6727-8397-4740-963F-1BF3D03DE4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A cone inside the sealer – core material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Guttapercha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Resilon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Silver cones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Custom cones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/>
          </a:p>
        </p:txBody>
      </p:sp>
    </p:spTree>
  </p:cSld>
  <p:clrMapOvr>
    <a:masterClrMapping/>
  </p:clrMapOvr>
  <p:transition spd="slow">
    <p:blinds dir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datum 3">
            <a:extLst>
              <a:ext uri="{FF2B5EF4-FFF2-40B4-BE49-F238E27FC236}">
                <a16:creationId xmlns:a16="http://schemas.microsoft.com/office/drawing/2014/main" id="{FFBC4335-C446-46EA-B197-07CDB35C1C1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51203" name="Zástupný symbol pro číslo snímku 4">
            <a:extLst>
              <a:ext uri="{FF2B5EF4-FFF2-40B4-BE49-F238E27FC236}">
                <a16:creationId xmlns:a16="http://schemas.microsoft.com/office/drawing/2014/main" id="{75694621-3C77-47F0-A0D9-CE763A6218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FB4E9D9C-5428-4FBB-8F4B-360A33EFA7C3}" type="slidenum">
              <a:rPr lang="cs-CZ" altLang="cs-CZ">
                <a:latin typeface="Arial" panose="020B0604020202020204" pitchFamily="34" charset="0"/>
              </a:rPr>
              <a:pPr eaLnBrk="1" hangingPunct="1"/>
              <a:t>45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12002" name="Rectangle 2">
            <a:extLst>
              <a:ext uri="{FF2B5EF4-FFF2-40B4-BE49-F238E27FC236}">
                <a16:creationId xmlns:a16="http://schemas.microsoft.com/office/drawing/2014/main" id="{FA5FA013-E3A1-480C-BB34-A35589F125A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 Root canal filling</a:t>
            </a:r>
          </a:p>
        </p:txBody>
      </p:sp>
      <p:sp>
        <p:nvSpPr>
          <p:cNvPr id="512003" name="Rectangle 3">
            <a:extLst>
              <a:ext uri="{FF2B5EF4-FFF2-40B4-BE49-F238E27FC236}">
                <a16:creationId xmlns:a16="http://schemas.microsoft.com/office/drawing/2014/main" id="{6DD269E1-C2E0-4EE1-9916-DE8E70BEF2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800"/>
              <a:t>Guttapercha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800"/>
              <a:t>Trans isomer of polyisoprene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800"/>
              <a:t>2 crystalline forms (alpha, beta)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800"/>
              <a:t>Beta – room temperature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800"/>
              <a:t>Alpha after heating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800"/>
              <a:t>Various process of cooling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800"/>
              <a:t>Extremly slow cooling: Aplha phase recrystalize.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800"/>
              <a:t>65°.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800"/>
              <a:t>Less shrinkage, more dimensionally stable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z="2800"/>
          </a:p>
        </p:txBody>
      </p:sp>
    </p:spTree>
  </p:cSld>
  <p:clrMapOvr>
    <a:masterClrMapping/>
  </p:clrMapOvr>
  <p:transition spd="slow">
    <p:blinds dir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datum 3">
            <a:extLst>
              <a:ext uri="{FF2B5EF4-FFF2-40B4-BE49-F238E27FC236}">
                <a16:creationId xmlns:a16="http://schemas.microsoft.com/office/drawing/2014/main" id="{578284AA-C780-415C-A50E-D225879FE05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52227" name="Zástupný symbol pro číslo snímku 4">
            <a:extLst>
              <a:ext uri="{FF2B5EF4-FFF2-40B4-BE49-F238E27FC236}">
                <a16:creationId xmlns:a16="http://schemas.microsoft.com/office/drawing/2014/main" id="{661C1C06-68DE-4704-BB38-292E10DF3D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43E7AC36-7C0E-416D-8E14-BA11F0F29DA3}" type="slidenum">
              <a:rPr lang="cs-CZ" altLang="cs-CZ">
                <a:latin typeface="Arial" panose="020B0604020202020204" pitchFamily="34" charset="0"/>
              </a:rPr>
              <a:pPr eaLnBrk="1" hangingPunct="1"/>
              <a:t>46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14050" name="Rectangle 2">
            <a:extLst>
              <a:ext uri="{FF2B5EF4-FFF2-40B4-BE49-F238E27FC236}">
                <a16:creationId xmlns:a16="http://schemas.microsoft.com/office/drawing/2014/main" id="{DF13CF89-FE7E-400C-92AA-C36010AE2B2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 Root canal filling</a:t>
            </a:r>
          </a:p>
        </p:txBody>
      </p:sp>
      <p:sp>
        <p:nvSpPr>
          <p:cNvPr id="514051" name="Rectangle 3">
            <a:extLst>
              <a:ext uri="{FF2B5EF4-FFF2-40B4-BE49-F238E27FC236}">
                <a16:creationId xmlns:a16="http://schemas.microsoft.com/office/drawing/2014/main" id="{B4FBD945-F8C5-4511-A0A1-1239555D86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Guttapercha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20% gutta-percha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65% zink oxide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10% radioopacifiers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5% plasticizers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/>
          </a:p>
        </p:txBody>
      </p:sp>
    </p:spTree>
  </p:cSld>
  <p:clrMapOvr>
    <a:masterClrMapping/>
  </p:clrMapOvr>
  <p:transition spd="slow">
    <p:blinds dir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datum 3">
            <a:extLst>
              <a:ext uri="{FF2B5EF4-FFF2-40B4-BE49-F238E27FC236}">
                <a16:creationId xmlns:a16="http://schemas.microsoft.com/office/drawing/2014/main" id="{EE818749-A06A-419E-9EEB-257FD649A86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53251" name="Zástupný symbol pro číslo snímku 4">
            <a:extLst>
              <a:ext uri="{FF2B5EF4-FFF2-40B4-BE49-F238E27FC236}">
                <a16:creationId xmlns:a16="http://schemas.microsoft.com/office/drawing/2014/main" id="{426F71E9-C220-43D9-9130-C834D8C311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3A3B1021-F3C2-4854-BDB9-812B3F3236FB}" type="slidenum">
              <a:rPr lang="cs-CZ" altLang="cs-CZ">
                <a:latin typeface="Arial" panose="020B0604020202020204" pitchFamily="34" charset="0"/>
              </a:rPr>
              <a:pPr eaLnBrk="1" hangingPunct="1"/>
              <a:t>47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13026" name="Rectangle 2">
            <a:extLst>
              <a:ext uri="{FF2B5EF4-FFF2-40B4-BE49-F238E27FC236}">
                <a16:creationId xmlns:a16="http://schemas.microsoft.com/office/drawing/2014/main" id="{75997389-59D1-4890-94D1-D314FBFA43B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 Root canal filling</a:t>
            </a:r>
          </a:p>
        </p:txBody>
      </p:sp>
      <p:sp>
        <p:nvSpPr>
          <p:cNvPr id="513027" name="Rectangle 3">
            <a:extLst>
              <a:ext uri="{FF2B5EF4-FFF2-40B4-BE49-F238E27FC236}">
                <a16:creationId xmlns:a16="http://schemas.microsoft.com/office/drawing/2014/main" id="{A09A94F3-85C7-4BD8-A391-04A552658B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Guttapercha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Cones: conventional and standardized sizes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Conventional: dimension of the tip and body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                   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Standardized cones are designed to match the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taper of the instrument.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/>
          </a:p>
        </p:txBody>
      </p:sp>
    </p:spTree>
  </p:cSld>
  <p:clrMapOvr>
    <a:masterClrMapping/>
  </p:clrMapOvr>
  <p:transition spd="slow">
    <p:blinds dir="vert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datum 3">
            <a:extLst>
              <a:ext uri="{FF2B5EF4-FFF2-40B4-BE49-F238E27FC236}">
                <a16:creationId xmlns:a16="http://schemas.microsoft.com/office/drawing/2014/main" id="{A2EB5E8B-BB0B-4C69-BA05-48246CFB631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54275" name="Zástupný symbol pro číslo snímku 4">
            <a:extLst>
              <a:ext uri="{FF2B5EF4-FFF2-40B4-BE49-F238E27FC236}">
                <a16:creationId xmlns:a16="http://schemas.microsoft.com/office/drawing/2014/main" id="{141C515A-B03E-4209-BA1B-1A62974183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BC9297C2-5033-48C4-8950-0B289AC23EB6}" type="slidenum">
              <a:rPr lang="cs-CZ" altLang="cs-CZ">
                <a:latin typeface="Arial" panose="020B0604020202020204" pitchFamily="34" charset="0"/>
              </a:rPr>
              <a:pPr eaLnBrk="1" hangingPunct="1"/>
              <a:t>48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90818" name="Rectangle 2">
            <a:extLst>
              <a:ext uri="{FF2B5EF4-FFF2-40B4-BE49-F238E27FC236}">
                <a16:creationId xmlns:a16="http://schemas.microsoft.com/office/drawing/2014/main" id="{88F7988A-971F-4AAB-BF09-5683BAD56AB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FFFF00"/>
                </a:solidFill>
              </a:rPr>
              <a:t> Root canal fillings - forms</a:t>
            </a:r>
          </a:p>
        </p:txBody>
      </p:sp>
      <p:sp>
        <p:nvSpPr>
          <p:cNvPr id="290819" name="Rectangle 3">
            <a:extLst>
              <a:ext uri="{FF2B5EF4-FFF2-40B4-BE49-F238E27FC236}">
                <a16:creationId xmlns:a16="http://schemas.microsoft.com/office/drawing/2014/main" id="{82015B6F-6080-4859-A8EE-C3CDEE65EA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Ø"/>
              <a:defRPr/>
            </a:pPr>
            <a:endParaRPr lang="cs-CZ"/>
          </a:p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Ø"/>
              <a:defRPr/>
            </a:pPr>
            <a:endParaRPr lang="cs-CZ"/>
          </a:p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cs-CZ" b="1"/>
              <a:t> Points (Cones)</a:t>
            </a:r>
          </a:p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cs-CZ" b="1"/>
              <a:t>Materials for injection</a:t>
            </a:r>
          </a:p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cs-CZ" b="1"/>
              <a:t>Plastic materials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datum 3">
            <a:extLst>
              <a:ext uri="{FF2B5EF4-FFF2-40B4-BE49-F238E27FC236}">
                <a16:creationId xmlns:a16="http://schemas.microsoft.com/office/drawing/2014/main" id="{002D06B5-5C60-431F-AA7F-FCD88024B3F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55299" name="Zástupný symbol pro číslo snímku 4">
            <a:extLst>
              <a:ext uri="{FF2B5EF4-FFF2-40B4-BE49-F238E27FC236}">
                <a16:creationId xmlns:a16="http://schemas.microsoft.com/office/drawing/2014/main" id="{CAC97968-C1E8-47B5-BC2E-78A8AFAF84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6E1D1557-7DD2-4BC7-A506-50B520D1E27C}" type="slidenum">
              <a:rPr lang="cs-CZ" altLang="cs-CZ">
                <a:latin typeface="Arial" panose="020B0604020202020204" pitchFamily="34" charset="0"/>
              </a:rPr>
              <a:pPr eaLnBrk="1" hangingPunct="1"/>
              <a:t>49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7A8D3BA5-690D-4D28-BE32-ECA7EF8D34D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>
                <a:solidFill>
                  <a:srgbClr val="FFFF00"/>
                </a:solidFill>
              </a:rPr>
              <a:t> Instruments</a:t>
            </a:r>
          </a:p>
        </p:txBody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D9ADDDFF-C389-4C40-96A5-A6ED1A8C3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 Lentulo </a:t>
            </a:r>
          </a:p>
          <a:p>
            <a:pPr eaLnBrk="1" hangingPunct="1">
              <a:defRPr/>
            </a:pPr>
            <a:endParaRPr lang="cs-CZ"/>
          </a:p>
          <a:p>
            <a:pPr eaLnBrk="1" hangingPunct="1">
              <a:defRPr/>
            </a:pPr>
            <a:r>
              <a:rPr lang="cs-CZ"/>
              <a:t>Compactors</a:t>
            </a:r>
          </a:p>
          <a:p>
            <a:pPr eaLnBrk="1" hangingPunct="1">
              <a:defRPr/>
            </a:pPr>
            <a:endParaRPr lang="cs-CZ"/>
          </a:p>
          <a:p>
            <a:pPr eaLnBrk="1" hangingPunct="1">
              <a:defRPr/>
            </a:pPr>
            <a:r>
              <a:rPr lang="cs-CZ"/>
              <a:t> Compactors - carriers</a:t>
            </a:r>
          </a:p>
          <a:p>
            <a:pPr eaLnBrk="1" hangingPunct="1">
              <a:defRPr/>
            </a:pPr>
            <a:endParaRPr lang="cs-CZ"/>
          </a:p>
          <a:p>
            <a:pPr eaLnBrk="1" hangingPunct="1">
              <a:defRPr/>
            </a:pPr>
            <a:r>
              <a:rPr lang="cs-CZ"/>
              <a:t> Others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datum 1">
            <a:extLst>
              <a:ext uri="{FF2B5EF4-FFF2-40B4-BE49-F238E27FC236}">
                <a16:creationId xmlns:a16="http://schemas.microsoft.com/office/drawing/2014/main" id="{456C234B-4BC6-4240-8B42-3BB998EC696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11267" name="Zástupný symbol pro číslo snímku 2">
            <a:extLst>
              <a:ext uri="{FF2B5EF4-FFF2-40B4-BE49-F238E27FC236}">
                <a16:creationId xmlns:a16="http://schemas.microsoft.com/office/drawing/2014/main" id="{1DA84CDC-2805-4457-A9B9-EF8EB97272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160BC2E4-5CDE-4211-BB11-B82BD53FA003}" type="slidenum">
              <a:rPr lang="cs-CZ" altLang="cs-CZ">
                <a:latin typeface="Arial" panose="020B0604020202020204" pitchFamily="34" charset="0"/>
              </a:rPr>
              <a:pPr eaLnBrk="1" hangingPunct="1"/>
              <a:t>5</a:t>
            </a:fld>
            <a:endParaRPr lang="cs-CZ" altLang="cs-CZ">
              <a:latin typeface="Arial" panose="020B0604020202020204" pitchFamily="34" charset="0"/>
            </a:endParaRPr>
          </a:p>
        </p:txBody>
      </p:sp>
      <p:pic>
        <p:nvPicPr>
          <p:cNvPr id="11268" name="Picture 2" descr="fialova1">
            <a:extLst>
              <a:ext uri="{FF2B5EF4-FFF2-40B4-BE49-F238E27FC236}">
                <a16:creationId xmlns:a16="http://schemas.microsoft.com/office/drawing/2014/main" id="{C04EB2DE-D868-47A9-A0A0-3BF322614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92150"/>
            <a:ext cx="2971800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 descr="fialovaplneni">
            <a:extLst>
              <a:ext uri="{FF2B5EF4-FFF2-40B4-BE49-F238E27FC236}">
                <a16:creationId xmlns:a16="http://schemas.microsoft.com/office/drawing/2014/main" id="{B965E7B1-472F-4425-8416-300B4DD7C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04813"/>
            <a:ext cx="20891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 descr="smutny">
            <a:extLst>
              <a:ext uri="{FF2B5EF4-FFF2-40B4-BE49-F238E27FC236}">
                <a16:creationId xmlns:a16="http://schemas.microsoft.com/office/drawing/2014/main" id="{FBD38455-8FB4-4A77-BAD6-2CDAC706F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429000"/>
            <a:ext cx="203358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5" descr="vecht">
            <a:extLst>
              <a:ext uri="{FF2B5EF4-FFF2-40B4-BE49-F238E27FC236}">
                <a16:creationId xmlns:a16="http://schemas.microsoft.com/office/drawing/2014/main" id="{F8BCFEC2-8403-4160-8DFC-D3688EB5B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9725"/>
            <a:ext cx="27432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6" descr="kachyn">
            <a:extLst>
              <a:ext uri="{FF2B5EF4-FFF2-40B4-BE49-F238E27FC236}">
                <a16:creationId xmlns:a16="http://schemas.microsoft.com/office/drawing/2014/main" id="{74331644-D533-43C3-90F0-CAB78FDAC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20713"/>
            <a:ext cx="17938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datum 1">
            <a:extLst>
              <a:ext uri="{FF2B5EF4-FFF2-40B4-BE49-F238E27FC236}">
                <a16:creationId xmlns:a16="http://schemas.microsoft.com/office/drawing/2014/main" id="{E636158B-E01D-4B90-8C83-31714A076EB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56323" name="Zástupný symbol pro číslo snímku 2">
            <a:extLst>
              <a:ext uri="{FF2B5EF4-FFF2-40B4-BE49-F238E27FC236}">
                <a16:creationId xmlns:a16="http://schemas.microsoft.com/office/drawing/2014/main" id="{5796ABB2-3851-4367-A82D-117C05BDE4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5EC47B94-B3DE-48DE-9B36-6F954425FA9B}" type="slidenum">
              <a:rPr lang="cs-CZ" altLang="cs-CZ">
                <a:latin typeface="Arial" panose="020B0604020202020204" pitchFamily="34" charset="0"/>
              </a:rPr>
              <a:pPr eaLnBrk="1" hangingPunct="1"/>
              <a:t>50</a:t>
            </a:fld>
            <a:endParaRPr lang="cs-CZ" altLang="cs-CZ">
              <a:latin typeface="Arial" panose="020B0604020202020204" pitchFamily="34" charset="0"/>
            </a:endParaRPr>
          </a:p>
        </p:txBody>
      </p:sp>
      <p:pic>
        <p:nvPicPr>
          <p:cNvPr id="144386" name="Picture 2" descr="lentule">
            <a:extLst>
              <a:ext uri="{FF2B5EF4-FFF2-40B4-BE49-F238E27FC236}">
                <a16:creationId xmlns:a16="http://schemas.microsoft.com/office/drawing/2014/main" id="{9103031C-BF78-4A4D-898D-A28A1864F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28775"/>
            <a:ext cx="1905000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ext Box 3">
            <a:extLst>
              <a:ext uri="{FF2B5EF4-FFF2-40B4-BE49-F238E27FC236}">
                <a16:creationId xmlns:a16="http://schemas.microsoft.com/office/drawing/2014/main" id="{71CADB8C-791E-419A-A9C0-7C760D70B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49275"/>
            <a:ext cx="120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sz="2400" b="1">
                <a:solidFill>
                  <a:srgbClr val="FFFF00"/>
                </a:solidFill>
                <a:latin typeface="Times New Roman" panose="02020603050405020304" pitchFamily="18" charset="0"/>
              </a:rPr>
              <a:t>Lentulo</a:t>
            </a:r>
          </a:p>
        </p:txBody>
      </p:sp>
      <p:sp>
        <p:nvSpPr>
          <p:cNvPr id="56326" name="Text Box 4">
            <a:extLst>
              <a:ext uri="{FF2B5EF4-FFF2-40B4-BE49-F238E27FC236}">
                <a16:creationId xmlns:a16="http://schemas.microsoft.com/office/drawing/2014/main" id="{E8C03823-C7C0-4858-93BF-FD44D8B57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276475"/>
            <a:ext cx="305911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400">
                <a:latin typeface="Times New Roman" panose="02020603050405020304" pitchFamily="18" charset="0"/>
              </a:rPr>
              <a:t> delivers pastes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cs-CZ" altLang="cs-CZ" sz="240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400">
                <a:latin typeface="Times New Roman" panose="02020603050405020304" pitchFamily="18" charset="0"/>
              </a:rPr>
              <a:t>1,5 – 2 mm  ahead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cs-CZ" altLang="cs-CZ" sz="240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400">
                <a:latin typeface="Times New Roman" panose="02020603050405020304" pitchFamily="18" charset="0"/>
              </a:rPr>
              <a:t> at most for Ca (OH)</a:t>
            </a:r>
            <a:r>
              <a:rPr lang="cs-CZ" altLang="cs-CZ" sz="2400" baseline="-25000">
                <a:latin typeface="Times New Roman" panose="02020603050405020304" pitchFamily="18" charset="0"/>
              </a:rPr>
              <a:t>2</a:t>
            </a:r>
            <a:endParaRPr lang="cs-CZ" altLang="cs-CZ" sz="240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datum 1">
            <a:extLst>
              <a:ext uri="{FF2B5EF4-FFF2-40B4-BE49-F238E27FC236}">
                <a16:creationId xmlns:a16="http://schemas.microsoft.com/office/drawing/2014/main" id="{CB52474B-D02E-4978-A16B-FF8BDA89F50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57347" name="Zástupný symbol pro číslo snímku 2">
            <a:extLst>
              <a:ext uri="{FF2B5EF4-FFF2-40B4-BE49-F238E27FC236}">
                <a16:creationId xmlns:a16="http://schemas.microsoft.com/office/drawing/2014/main" id="{A67A03D2-5A36-4705-A486-10850EE041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3C4BCAA0-E86C-44C6-B478-049098075FC8}" type="slidenum">
              <a:rPr lang="cs-CZ" altLang="cs-CZ">
                <a:latin typeface="Arial" panose="020B0604020202020204" pitchFamily="34" charset="0"/>
              </a:rPr>
              <a:pPr eaLnBrk="1" hangingPunct="1"/>
              <a:t>51</a:t>
            </a:fld>
            <a:endParaRPr lang="cs-CZ" altLang="cs-CZ">
              <a:latin typeface="Arial" panose="020B0604020202020204" pitchFamily="34" charset="0"/>
            </a:endParaRPr>
          </a:p>
        </p:txBody>
      </p:sp>
      <p:pic>
        <p:nvPicPr>
          <p:cNvPr id="145410" name="Picture 2" descr="spread">
            <a:extLst>
              <a:ext uri="{FF2B5EF4-FFF2-40B4-BE49-F238E27FC236}">
                <a16:creationId xmlns:a16="http://schemas.microsoft.com/office/drawing/2014/main" id="{7412974D-CA2E-4CF2-9BBC-F5FA7AAF1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276475"/>
            <a:ext cx="1401762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1" name="Text Box 3">
            <a:extLst>
              <a:ext uri="{FF2B5EF4-FFF2-40B4-BE49-F238E27FC236}">
                <a16:creationId xmlns:a16="http://schemas.microsoft.com/office/drawing/2014/main" id="{84AFD161-283F-47B4-BF9F-26877EAA5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636838"/>
            <a:ext cx="134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sz="2400" u="sng">
                <a:latin typeface="Times New Roman" panose="02020603050405020304" pitchFamily="18" charset="0"/>
              </a:rPr>
              <a:t> Spreader</a:t>
            </a:r>
          </a:p>
        </p:txBody>
      </p:sp>
      <p:sp>
        <p:nvSpPr>
          <p:cNvPr id="57350" name="Text Box 4">
            <a:extLst>
              <a:ext uri="{FF2B5EF4-FFF2-40B4-BE49-F238E27FC236}">
                <a16:creationId xmlns:a16="http://schemas.microsoft.com/office/drawing/2014/main" id="{70B95D8A-496D-4D58-83C8-C304F8A39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77825"/>
            <a:ext cx="24082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sz="3200" b="1">
                <a:solidFill>
                  <a:srgbClr val="FFFF66"/>
                </a:solidFill>
                <a:latin typeface="Times New Roman" panose="02020603050405020304" pitchFamily="18" charset="0"/>
              </a:rPr>
              <a:t>Compactors </a:t>
            </a:r>
          </a:p>
        </p:txBody>
      </p:sp>
      <p:sp>
        <p:nvSpPr>
          <p:cNvPr id="57351" name="Text Box 5">
            <a:extLst>
              <a:ext uri="{FF2B5EF4-FFF2-40B4-BE49-F238E27FC236}">
                <a16:creationId xmlns:a16="http://schemas.microsoft.com/office/drawing/2014/main" id="{39018BDF-4BF7-48F8-AA33-B97E1C430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2852738"/>
            <a:ext cx="29337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sz="2400">
                <a:latin typeface="Times New Roman" panose="02020603050405020304" pitchFamily="18" charset="0"/>
              </a:rPr>
              <a:t>Pointed </a:t>
            </a:r>
          </a:p>
          <a:p>
            <a:pPr eaLnBrk="1" hangingPunct="1"/>
            <a:endParaRPr lang="cs-CZ" altLang="cs-CZ" sz="2400">
              <a:latin typeface="Times New Roman" panose="02020603050405020304" pitchFamily="18" charset="0"/>
            </a:endParaRPr>
          </a:p>
          <a:p>
            <a:pPr eaLnBrk="1" hangingPunct="1"/>
            <a:r>
              <a:rPr lang="cs-CZ" altLang="cs-CZ" sz="2400">
                <a:latin typeface="Times New Roman" panose="02020603050405020304" pitchFamily="18" charset="0"/>
              </a:rPr>
              <a:t>Vertical introduction</a:t>
            </a:r>
          </a:p>
          <a:p>
            <a:pPr eaLnBrk="1" hangingPunct="1"/>
            <a:endParaRPr lang="cs-CZ" altLang="cs-CZ" sz="2400">
              <a:latin typeface="Times New Roman" panose="02020603050405020304" pitchFamily="18" charset="0"/>
            </a:endParaRPr>
          </a:p>
          <a:p>
            <a:pPr eaLnBrk="1" hangingPunct="1"/>
            <a:r>
              <a:rPr lang="cs-CZ" altLang="cs-CZ" sz="2400" i="1">
                <a:solidFill>
                  <a:srgbClr val="FFFF66"/>
                </a:solidFill>
                <a:latin typeface="Times New Roman" panose="02020603050405020304" pitchFamily="18" charset="0"/>
              </a:rPr>
              <a:t>Lateral condensation  </a:t>
            </a:r>
          </a:p>
          <a:p>
            <a:pPr eaLnBrk="1" hangingPunct="1"/>
            <a:r>
              <a:rPr lang="cs-CZ" altLang="cs-CZ" sz="2400" i="1">
                <a:solidFill>
                  <a:srgbClr val="FFFF66"/>
                </a:solidFill>
                <a:latin typeface="Times New Roman" panose="02020603050405020304" pitchFamily="18" charset="0"/>
              </a:rPr>
              <a:t>technique</a:t>
            </a:r>
          </a:p>
          <a:p>
            <a:pPr eaLnBrk="1" hangingPunct="1"/>
            <a:r>
              <a:rPr lang="cs-CZ" altLang="cs-CZ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7352" name="Line 6">
            <a:extLst>
              <a:ext uri="{FF2B5EF4-FFF2-40B4-BE49-F238E27FC236}">
                <a16:creationId xmlns:a16="http://schemas.microsoft.com/office/drawing/2014/main" id="{DCF1105B-75A8-48F7-95D9-A2A254501A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0788" y="4508500"/>
            <a:ext cx="0" cy="5762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datum 1">
            <a:extLst>
              <a:ext uri="{FF2B5EF4-FFF2-40B4-BE49-F238E27FC236}">
                <a16:creationId xmlns:a16="http://schemas.microsoft.com/office/drawing/2014/main" id="{D00B061F-B1B8-4C6E-90DE-AB48A9A1C5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58371" name="Zástupný symbol pro číslo snímku 2">
            <a:extLst>
              <a:ext uri="{FF2B5EF4-FFF2-40B4-BE49-F238E27FC236}">
                <a16:creationId xmlns:a16="http://schemas.microsoft.com/office/drawing/2014/main" id="{D2F91E92-F8E4-46A4-8D6A-25B7325C0C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3F07BA7D-7CE7-4625-AF1D-3278AFE59C12}" type="slidenum">
              <a:rPr lang="cs-CZ" altLang="cs-CZ">
                <a:latin typeface="Arial" panose="020B0604020202020204" pitchFamily="34" charset="0"/>
              </a:rPr>
              <a:pPr eaLnBrk="1" hangingPunct="1"/>
              <a:t>52</a:t>
            </a:fld>
            <a:endParaRPr lang="cs-CZ" altLang="cs-CZ">
              <a:latin typeface="Arial" panose="020B0604020202020204" pitchFamily="34" charset="0"/>
            </a:endParaRPr>
          </a:p>
        </p:txBody>
      </p:sp>
      <p:pic>
        <p:nvPicPr>
          <p:cNvPr id="146434" name="Picture 2" descr="plug">
            <a:extLst>
              <a:ext uri="{FF2B5EF4-FFF2-40B4-BE49-F238E27FC236}">
                <a16:creationId xmlns:a16="http://schemas.microsoft.com/office/drawing/2014/main" id="{8C84DB89-3CAF-4094-8E54-E7FC45075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628775"/>
            <a:ext cx="1295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 Box 3">
            <a:extLst>
              <a:ext uri="{FF2B5EF4-FFF2-40B4-BE49-F238E27FC236}">
                <a16:creationId xmlns:a16="http://schemas.microsoft.com/office/drawing/2014/main" id="{EAC946CD-A785-48B8-BBCF-2C07648BE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773238"/>
            <a:ext cx="1131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sz="2400" u="sng">
                <a:latin typeface="Times New Roman" panose="02020603050405020304" pitchFamily="18" charset="0"/>
              </a:rPr>
              <a:t>Plugger</a:t>
            </a:r>
          </a:p>
        </p:txBody>
      </p:sp>
      <p:sp>
        <p:nvSpPr>
          <p:cNvPr id="58374" name="Text Box 4">
            <a:extLst>
              <a:ext uri="{FF2B5EF4-FFF2-40B4-BE49-F238E27FC236}">
                <a16:creationId xmlns:a16="http://schemas.microsoft.com/office/drawing/2014/main" id="{49BFE0E2-52C9-4C7E-BF32-C3D14F272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2636838"/>
            <a:ext cx="309245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sz="2400">
                <a:latin typeface="Times New Roman" panose="02020603050405020304" pitchFamily="18" charset="0"/>
              </a:rPr>
              <a:t> Not pointed</a:t>
            </a:r>
          </a:p>
          <a:p>
            <a:pPr eaLnBrk="1" hangingPunct="1"/>
            <a:endParaRPr lang="cs-CZ" altLang="cs-CZ" sz="2400">
              <a:latin typeface="Times New Roman" panose="02020603050405020304" pitchFamily="18" charset="0"/>
            </a:endParaRPr>
          </a:p>
          <a:p>
            <a:pPr eaLnBrk="1" hangingPunct="1"/>
            <a:r>
              <a:rPr lang="cs-CZ" altLang="cs-CZ" sz="2400">
                <a:latin typeface="Times New Roman" panose="02020603050405020304" pitchFamily="18" charset="0"/>
              </a:rPr>
              <a:t> Vertical introduction</a:t>
            </a:r>
          </a:p>
          <a:p>
            <a:pPr eaLnBrk="1" hangingPunct="1"/>
            <a:endParaRPr lang="cs-CZ" altLang="cs-CZ" sz="2400">
              <a:latin typeface="Times New Roman" panose="02020603050405020304" pitchFamily="18" charset="0"/>
            </a:endParaRPr>
          </a:p>
          <a:p>
            <a:pPr eaLnBrk="1" hangingPunct="1"/>
            <a:r>
              <a:rPr lang="cs-CZ" altLang="cs-CZ" sz="2400" i="1">
                <a:solidFill>
                  <a:srgbClr val="FFFF66"/>
                </a:solidFill>
                <a:latin typeface="Times New Roman" panose="02020603050405020304" pitchFamily="18" charset="0"/>
              </a:rPr>
              <a:t>Vertical condensatuion </a:t>
            </a:r>
          </a:p>
          <a:p>
            <a:pPr eaLnBrk="1" hangingPunct="1"/>
            <a:r>
              <a:rPr lang="cs-CZ" altLang="cs-CZ" sz="2400" i="1">
                <a:solidFill>
                  <a:srgbClr val="FFFF66"/>
                </a:solidFill>
                <a:latin typeface="Times New Roman" panose="02020603050405020304" pitchFamily="18" charset="0"/>
              </a:rPr>
              <a:t>- compaction</a:t>
            </a:r>
          </a:p>
          <a:p>
            <a:pPr eaLnBrk="1" hangingPunct="1"/>
            <a:endParaRPr lang="cs-CZ" altLang="cs-CZ" sz="2400" i="1">
              <a:solidFill>
                <a:srgbClr val="FFFF66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cs-CZ" altLang="cs-CZ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8375" name="Text Box 5">
            <a:extLst>
              <a:ext uri="{FF2B5EF4-FFF2-40B4-BE49-F238E27FC236}">
                <a16:creationId xmlns:a16="http://schemas.microsoft.com/office/drawing/2014/main" id="{40B4C2AE-6A8D-4535-AF63-D8DA94F9E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77825"/>
            <a:ext cx="24082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sz="3200" b="1">
                <a:solidFill>
                  <a:srgbClr val="FFFF66"/>
                </a:solidFill>
                <a:latin typeface="Times New Roman" panose="02020603050405020304" pitchFamily="18" charset="0"/>
              </a:rPr>
              <a:t> Compactors</a:t>
            </a:r>
          </a:p>
        </p:txBody>
      </p:sp>
      <p:pic>
        <p:nvPicPr>
          <p:cNvPr id="58376" name="Picture 6" descr="pluggery">
            <a:extLst>
              <a:ext uri="{FF2B5EF4-FFF2-40B4-BE49-F238E27FC236}">
                <a16:creationId xmlns:a16="http://schemas.microsoft.com/office/drawing/2014/main" id="{C3C45D42-537F-4FDC-B280-F43C98D39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49275"/>
            <a:ext cx="2784475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2" name="Rectangle 4">
            <a:extLst>
              <a:ext uri="{FF2B5EF4-FFF2-40B4-BE49-F238E27FC236}">
                <a16:creationId xmlns:a16="http://schemas.microsoft.com/office/drawing/2014/main" id="{1C814062-2D9A-401A-8CB0-8CCC80FA62B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FFFF00"/>
                </a:solidFill>
              </a:rPr>
              <a:t>Filling techniques</a:t>
            </a:r>
          </a:p>
        </p:txBody>
      </p:sp>
      <p:sp>
        <p:nvSpPr>
          <p:cNvPr id="293893" name="Rectangle 5">
            <a:extLst>
              <a:ext uri="{FF2B5EF4-FFF2-40B4-BE49-F238E27FC236}">
                <a16:creationId xmlns:a16="http://schemas.microsoft.com/office/drawing/2014/main" id="{CB0A7C48-1BAC-4806-B095-2E1056FEEF4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03350" y="3500438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/>
              <a:t> Cold</a:t>
            </a:r>
          </a:p>
          <a:p>
            <a:pPr eaLnBrk="1" hangingPunct="1">
              <a:defRPr/>
            </a:pPr>
            <a:r>
              <a:rPr lang="cs-CZ" sz="3600" b="1"/>
              <a:t>Warm</a:t>
            </a:r>
          </a:p>
          <a:p>
            <a:pPr eaLnBrk="1" hangingPunct="1">
              <a:defRPr/>
            </a:pPr>
            <a:endParaRPr lang="cs-CZ" sz="3600" b="1"/>
          </a:p>
        </p:txBody>
      </p:sp>
    </p:spTree>
  </p:cSld>
  <p:clrMapOvr>
    <a:masterClrMapping/>
  </p:clrMapOvr>
  <p:transition spd="slow">
    <p:blinds dir="vert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datum 3">
            <a:extLst>
              <a:ext uri="{FF2B5EF4-FFF2-40B4-BE49-F238E27FC236}">
                <a16:creationId xmlns:a16="http://schemas.microsoft.com/office/drawing/2014/main" id="{2A4EC4DA-1895-408A-BC04-EBA4B09E710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60419" name="Zástupný symbol pro číslo snímku 4">
            <a:extLst>
              <a:ext uri="{FF2B5EF4-FFF2-40B4-BE49-F238E27FC236}">
                <a16:creationId xmlns:a16="http://schemas.microsoft.com/office/drawing/2014/main" id="{7486B4E4-D45F-4B51-99B9-5B3B0FA485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2F19A7B4-5670-40DD-A36C-C99D1FF96CED}" type="slidenum">
              <a:rPr lang="cs-CZ" altLang="cs-CZ">
                <a:latin typeface="Arial" panose="020B0604020202020204" pitchFamily="34" charset="0"/>
              </a:rPr>
              <a:pPr eaLnBrk="1" hangingPunct="1"/>
              <a:t>54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1F0A946A-70CB-42D9-85C4-2E436AE8B14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FFFF00"/>
                </a:solidFill>
              </a:rPr>
              <a:t> Single cone technique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9858FA30-7397-49D7-9BC4-EA7E5C709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 Easy</a:t>
            </a:r>
            <a:endParaRPr lang="en-US"/>
          </a:p>
          <a:p>
            <a:pPr eaLnBrk="1" hangingPunct="1">
              <a:defRPr/>
            </a:pPr>
            <a:r>
              <a:rPr lang="cs-CZ"/>
              <a:t> Fast </a:t>
            </a:r>
            <a:endParaRPr lang="en-US"/>
          </a:p>
          <a:p>
            <a:pPr eaLnBrk="1" hangingPunct="1">
              <a:defRPr/>
            </a:pPr>
            <a:r>
              <a:rPr lang="cs-CZ"/>
              <a:t>  Good control of WL</a:t>
            </a:r>
          </a:p>
          <a:p>
            <a:pPr eaLnBrk="1" hangingPunct="1">
              <a:defRPr/>
            </a:pPr>
            <a:r>
              <a:rPr lang="cs-CZ"/>
              <a:t> Standard round preparation – risk of leakage</a:t>
            </a:r>
            <a:endParaRPr lang="en-US"/>
          </a:p>
        </p:txBody>
      </p:sp>
      <p:sp>
        <p:nvSpPr>
          <p:cNvPr id="60422" name="Rectangle 4">
            <a:extLst>
              <a:ext uri="{FF2B5EF4-FFF2-40B4-BE49-F238E27FC236}">
                <a16:creationId xmlns:a16="http://schemas.microsoft.com/office/drawing/2014/main" id="{3E1AC9A4-E2EF-4CD4-B2D4-7D34A67A2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5272088"/>
            <a:ext cx="47894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cs-CZ" sz="800">
                <a:latin typeface="Arial" panose="020B0604020202020204" pitchFamily="34" charset="0"/>
              </a:rPr>
              <a:t>	Wesselink, P.: Root filling techniques, Textbook of Endodontology; p. 286-299, </a:t>
            </a:r>
            <a:br>
              <a:rPr lang="en-US" altLang="cs-CZ" sz="800">
                <a:latin typeface="Arial" panose="020B0604020202020204" pitchFamily="34" charset="0"/>
              </a:rPr>
            </a:br>
            <a:r>
              <a:rPr lang="en-US" altLang="cs-CZ" sz="800">
                <a:latin typeface="Arial" panose="020B0604020202020204" pitchFamily="34" charset="0"/>
              </a:rPr>
              <a:t>	Blackwell Munksgaard 2003, Oxford</a:t>
            </a:r>
            <a:endParaRPr lang="en-US" altLang="cs-CZ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17" name="Rectangle 5">
            <a:extLst>
              <a:ext uri="{FF2B5EF4-FFF2-40B4-BE49-F238E27FC236}">
                <a16:creationId xmlns:a16="http://schemas.microsoft.com/office/drawing/2014/main" id="{86A6E6B9-8D9A-4FED-B4BB-D973DA72F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797425"/>
            <a:ext cx="1079500" cy="154781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4317"/>
            </a:stretch>
          </a:blipFill>
          <a:ln w="3175" algn="ctr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pPr algn="ctr">
              <a:defRPr/>
            </a:pPr>
            <a:endParaRPr lang="en-US" sz="1600">
              <a:latin typeface="Arial" charset="0"/>
            </a:endParaRPr>
          </a:p>
        </p:txBody>
      </p:sp>
      <p:sp>
        <p:nvSpPr>
          <p:cNvPr id="115718" name="Rectangle 6">
            <a:extLst>
              <a:ext uri="{FF2B5EF4-FFF2-40B4-BE49-F238E27FC236}">
                <a16:creationId xmlns:a16="http://schemas.microsoft.com/office/drawing/2014/main" id="{9737FFDC-B015-42AB-B809-84B7A275C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4797425"/>
            <a:ext cx="1079500" cy="154781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b="-4317"/>
            </a:stretch>
          </a:blip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pPr algn="ctr">
              <a:defRPr/>
            </a:pPr>
            <a:endParaRPr lang="en-US" sz="1600">
              <a:latin typeface="Arial" charset="0"/>
            </a:endParaRPr>
          </a:p>
        </p:txBody>
      </p:sp>
      <p:sp>
        <p:nvSpPr>
          <p:cNvPr id="115719" name="Rectangle 7">
            <a:extLst>
              <a:ext uri="{FF2B5EF4-FFF2-40B4-BE49-F238E27FC236}">
                <a16:creationId xmlns:a16="http://schemas.microsoft.com/office/drawing/2014/main" id="{731AA272-211B-4580-A5F6-332F8D9E4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4797425"/>
            <a:ext cx="1079500" cy="154781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 b="-4317"/>
            </a:stretch>
          </a:blip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pPr>
              <a:defRPr/>
            </a:pPr>
            <a:endParaRPr lang="cs-CZ"/>
          </a:p>
        </p:txBody>
      </p:sp>
      <p:pic>
        <p:nvPicPr>
          <p:cNvPr id="60432" name="Picture 8" descr="P1010011">
            <a:extLst>
              <a:ext uri="{FF2B5EF4-FFF2-40B4-BE49-F238E27FC236}">
                <a16:creationId xmlns:a16="http://schemas.microsoft.com/office/drawing/2014/main" id="{7BC2B458-D17B-4AAA-B0B8-679EDB4AD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844675"/>
            <a:ext cx="1944688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datum 1">
            <a:extLst>
              <a:ext uri="{FF2B5EF4-FFF2-40B4-BE49-F238E27FC236}">
                <a16:creationId xmlns:a16="http://schemas.microsoft.com/office/drawing/2014/main" id="{02E127A1-0577-4798-BEAA-7C2DCE936A9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61443" name="Zástupný symbol pro číslo snímku 2">
            <a:extLst>
              <a:ext uri="{FF2B5EF4-FFF2-40B4-BE49-F238E27FC236}">
                <a16:creationId xmlns:a16="http://schemas.microsoft.com/office/drawing/2014/main" id="{DCA9B4CE-0890-4BC8-B81F-822275DA40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4005324A-481A-412D-B6C1-B3F80A5BC1E5}" type="slidenum">
              <a:rPr lang="cs-CZ" altLang="cs-CZ">
                <a:latin typeface="Arial" panose="020B0604020202020204" pitchFamily="34" charset="0"/>
              </a:rPr>
              <a:pPr eaLnBrk="1" hangingPunct="1"/>
              <a:t>55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1444" name="Freeform 2">
            <a:extLst>
              <a:ext uri="{FF2B5EF4-FFF2-40B4-BE49-F238E27FC236}">
                <a16:creationId xmlns:a16="http://schemas.microsoft.com/office/drawing/2014/main" id="{37FD9DAC-5165-42B4-92E8-DB672E67DF9F}"/>
              </a:ext>
            </a:extLst>
          </p:cNvPr>
          <p:cNvSpPr>
            <a:spLocks/>
          </p:cNvSpPr>
          <p:nvPr/>
        </p:nvSpPr>
        <p:spPr bwMode="auto">
          <a:xfrm>
            <a:off x="1524000" y="2286000"/>
            <a:ext cx="1489075" cy="4116388"/>
          </a:xfrm>
          <a:custGeom>
            <a:avLst/>
            <a:gdLst>
              <a:gd name="T0" fmla="*/ 106 w 938"/>
              <a:gd name="T1" fmla="*/ 26 h 2593"/>
              <a:gd name="T2" fmla="*/ 80 w 938"/>
              <a:gd name="T3" fmla="*/ 295 h 2593"/>
              <a:gd name="T4" fmla="*/ 54 w 938"/>
              <a:gd name="T5" fmla="*/ 602 h 2593"/>
              <a:gd name="T6" fmla="*/ 67 w 938"/>
              <a:gd name="T7" fmla="*/ 1472 h 2593"/>
              <a:gd name="T8" fmla="*/ 80 w 938"/>
              <a:gd name="T9" fmla="*/ 1626 h 2593"/>
              <a:gd name="T10" fmla="*/ 106 w 938"/>
              <a:gd name="T11" fmla="*/ 1677 h 2593"/>
              <a:gd name="T12" fmla="*/ 118 w 938"/>
              <a:gd name="T13" fmla="*/ 1831 h 2593"/>
              <a:gd name="T14" fmla="*/ 349 w 938"/>
              <a:gd name="T15" fmla="*/ 2317 h 2593"/>
              <a:gd name="T16" fmla="*/ 413 w 938"/>
              <a:gd name="T17" fmla="*/ 2381 h 2593"/>
              <a:gd name="T18" fmla="*/ 438 w 938"/>
              <a:gd name="T19" fmla="*/ 2419 h 2593"/>
              <a:gd name="T20" fmla="*/ 515 w 938"/>
              <a:gd name="T21" fmla="*/ 2458 h 2593"/>
              <a:gd name="T22" fmla="*/ 618 w 938"/>
              <a:gd name="T23" fmla="*/ 2522 h 2593"/>
              <a:gd name="T24" fmla="*/ 669 w 938"/>
              <a:gd name="T25" fmla="*/ 2560 h 2593"/>
              <a:gd name="T26" fmla="*/ 746 w 938"/>
              <a:gd name="T27" fmla="*/ 2586 h 2593"/>
              <a:gd name="T28" fmla="*/ 886 w 938"/>
              <a:gd name="T29" fmla="*/ 2573 h 2593"/>
              <a:gd name="T30" fmla="*/ 938 w 938"/>
              <a:gd name="T31" fmla="*/ 2496 h 2593"/>
              <a:gd name="T32" fmla="*/ 925 w 938"/>
              <a:gd name="T33" fmla="*/ 2227 h 2593"/>
              <a:gd name="T34" fmla="*/ 899 w 938"/>
              <a:gd name="T35" fmla="*/ 2151 h 2593"/>
              <a:gd name="T36" fmla="*/ 848 w 938"/>
              <a:gd name="T37" fmla="*/ 2074 h 2593"/>
              <a:gd name="T38" fmla="*/ 797 w 938"/>
              <a:gd name="T39" fmla="*/ 1997 h 2593"/>
              <a:gd name="T40" fmla="*/ 784 w 938"/>
              <a:gd name="T41" fmla="*/ 1959 h 2593"/>
              <a:gd name="T42" fmla="*/ 720 w 938"/>
              <a:gd name="T43" fmla="*/ 1882 h 2593"/>
              <a:gd name="T44" fmla="*/ 643 w 938"/>
              <a:gd name="T45" fmla="*/ 1690 h 2593"/>
              <a:gd name="T46" fmla="*/ 643 w 938"/>
              <a:gd name="T47" fmla="*/ 1011 h 2593"/>
              <a:gd name="T48" fmla="*/ 656 w 938"/>
              <a:gd name="T49" fmla="*/ 909 h 2593"/>
              <a:gd name="T50" fmla="*/ 682 w 938"/>
              <a:gd name="T51" fmla="*/ 679 h 2593"/>
              <a:gd name="T52" fmla="*/ 720 w 938"/>
              <a:gd name="T53" fmla="*/ 0 h 259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8"/>
              <a:gd name="T82" fmla="*/ 0 h 2593"/>
              <a:gd name="T83" fmla="*/ 938 w 938"/>
              <a:gd name="T84" fmla="*/ 2593 h 259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8" h="2593">
                <a:moveTo>
                  <a:pt x="106" y="26"/>
                </a:moveTo>
                <a:cubicBezTo>
                  <a:pt x="129" y="122"/>
                  <a:pt x="93" y="201"/>
                  <a:pt x="80" y="295"/>
                </a:cubicBezTo>
                <a:cubicBezTo>
                  <a:pt x="68" y="381"/>
                  <a:pt x="60" y="521"/>
                  <a:pt x="54" y="602"/>
                </a:cubicBezTo>
                <a:cubicBezTo>
                  <a:pt x="44" y="876"/>
                  <a:pt x="0" y="1209"/>
                  <a:pt x="67" y="1472"/>
                </a:cubicBezTo>
                <a:cubicBezTo>
                  <a:pt x="71" y="1523"/>
                  <a:pt x="70" y="1575"/>
                  <a:pt x="80" y="1626"/>
                </a:cubicBezTo>
                <a:cubicBezTo>
                  <a:pt x="84" y="1645"/>
                  <a:pt x="103" y="1658"/>
                  <a:pt x="106" y="1677"/>
                </a:cubicBezTo>
                <a:cubicBezTo>
                  <a:pt x="115" y="1728"/>
                  <a:pt x="106" y="1781"/>
                  <a:pt x="118" y="1831"/>
                </a:cubicBezTo>
                <a:cubicBezTo>
                  <a:pt x="144" y="1942"/>
                  <a:pt x="226" y="2235"/>
                  <a:pt x="349" y="2317"/>
                </a:cubicBezTo>
                <a:cubicBezTo>
                  <a:pt x="415" y="2417"/>
                  <a:pt x="328" y="2296"/>
                  <a:pt x="413" y="2381"/>
                </a:cubicBezTo>
                <a:cubicBezTo>
                  <a:pt x="424" y="2392"/>
                  <a:pt x="427" y="2408"/>
                  <a:pt x="438" y="2419"/>
                </a:cubicBezTo>
                <a:cubicBezTo>
                  <a:pt x="463" y="2444"/>
                  <a:pt x="484" y="2447"/>
                  <a:pt x="515" y="2458"/>
                </a:cubicBezTo>
                <a:cubicBezTo>
                  <a:pt x="658" y="2564"/>
                  <a:pt x="477" y="2435"/>
                  <a:pt x="618" y="2522"/>
                </a:cubicBezTo>
                <a:cubicBezTo>
                  <a:pt x="636" y="2533"/>
                  <a:pt x="650" y="2551"/>
                  <a:pt x="669" y="2560"/>
                </a:cubicBezTo>
                <a:cubicBezTo>
                  <a:pt x="693" y="2572"/>
                  <a:pt x="746" y="2586"/>
                  <a:pt x="746" y="2586"/>
                </a:cubicBezTo>
                <a:cubicBezTo>
                  <a:pt x="793" y="2582"/>
                  <a:pt x="844" y="2593"/>
                  <a:pt x="886" y="2573"/>
                </a:cubicBezTo>
                <a:cubicBezTo>
                  <a:pt x="914" y="2560"/>
                  <a:pt x="938" y="2496"/>
                  <a:pt x="938" y="2496"/>
                </a:cubicBezTo>
                <a:cubicBezTo>
                  <a:pt x="934" y="2406"/>
                  <a:pt x="935" y="2316"/>
                  <a:pt x="925" y="2227"/>
                </a:cubicBezTo>
                <a:cubicBezTo>
                  <a:pt x="922" y="2200"/>
                  <a:pt x="914" y="2173"/>
                  <a:pt x="899" y="2151"/>
                </a:cubicBezTo>
                <a:cubicBezTo>
                  <a:pt x="882" y="2125"/>
                  <a:pt x="848" y="2074"/>
                  <a:pt x="848" y="2074"/>
                </a:cubicBezTo>
                <a:cubicBezTo>
                  <a:pt x="817" y="1982"/>
                  <a:pt x="860" y="2091"/>
                  <a:pt x="797" y="1997"/>
                </a:cubicBezTo>
                <a:cubicBezTo>
                  <a:pt x="790" y="1986"/>
                  <a:pt x="791" y="1970"/>
                  <a:pt x="784" y="1959"/>
                </a:cubicBezTo>
                <a:cubicBezTo>
                  <a:pt x="766" y="1931"/>
                  <a:pt x="739" y="1910"/>
                  <a:pt x="720" y="1882"/>
                </a:cubicBezTo>
                <a:cubicBezTo>
                  <a:pt x="697" y="1814"/>
                  <a:pt x="683" y="1749"/>
                  <a:pt x="643" y="1690"/>
                </a:cubicBezTo>
                <a:cubicBezTo>
                  <a:pt x="597" y="1466"/>
                  <a:pt x="620" y="1237"/>
                  <a:pt x="643" y="1011"/>
                </a:cubicBezTo>
                <a:cubicBezTo>
                  <a:pt x="646" y="977"/>
                  <a:pt x="652" y="943"/>
                  <a:pt x="656" y="909"/>
                </a:cubicBezTo>
                <a:cubicBezTo>
                  <a:pt x="665" y="832"/>
                  <a:pt x="682" y="679"/>
                  <a:pt x="682" y="679"/>
                </a:cubicBezTo>
                <a:cubicBezTo>
                  <a:pt x="690" y="455"/>
                  <a:pt x="720" y="224"/>
                  <a:pt x="720" y="0"/>
                </a:cubicBezTo>
              </a:path>
            </a:pathLst>
          </a:custGeom>
          <a:solidFill>
            <a:srgbClr val="FFCCFF"/>
          </a:solidFill>
          <a:ln w="38100" cmpd="sng">
            <a:solidFill>
              <a:schemeClr val="folHlink"/>
            </a:solidFill>
            <a:round/>
            <a:headEnd/>
            <a:tailEnd/>
          </a:ln>
        </p:spPr>
        <p:txBody>
          <a:bodyPr wrap="none"/>
          <a:lstStyle/>
          <a:p>
            <a:endParaRPr lang="cs-CZ"/>
          </a:p>
        </p:txBody>
      </p:sp>
      <p:sp>
        <p:nvSpPr>
          <p:cNvPr id="61445" name="Freeform 3">
            <a:extLst>
              <a:ext uri="{FF2B5EF4-FFF2-40B4-BE49-F238E27FC236}">
                <a16:creationId xmlns:a16="http://schemas.microsoft.com/office/drawing/2014/main" id="{3B0B97FA-DF1D-43CE-9D15-2EFA5C5465EB}"/>
              </a:ext>
            </a:extLst>
          </p:cNvPr>
          <p:cNvSpPr>
            <a:spLocks/>
          </p:cNvSpPr>
          <p:nvPr/>
        </p:nvSpPr>
        <p:spPr bwMode="auto">
          <a:xfrm rot="-226434">
            <a:off x="2971800" y="2133600"/>
            <a:ext cx="1398588" cy="4014788"/>
          </a:xfrm>
          <a:custGeom>
            <a:avLst/>
            <a:gdLst>
              <a:gd name="T0" fmla="*/ 318 w 881"/>
              <a:gd name="T1" fmla="*/ 0 h 2529"/>
              <a:gd name="T2" fmla="*/ 267 w 881"/>
              <a:gd name="T3" fmla="*/ 896 h 2529"/>
              <a:gd name="T4" fmla="*/ 203 w 881"/>
              <a:gd name="T5" fmla="*/ 1280 h 2529"/>
              <a:gd name="T6" fmla="*/ 100 w 881"/>
              <a:gd name="T7" fmla="*/ 1638 h 2529"/>
              <a:gd name="T8" fmla="*/ 62 w 881"/>
              <a:gd name="T9" fmla="*/ 1766 h 2529"/>
              <a:gd name="T10" fmla="*/ 36 w 881"/>
              <a:gd name="T11" fmla="*/ 1843 h 2529"/>
              <a:gd name="T12" fmla="*/ 23 w 881"/>
              <a:gd name="T13" fmla="*/ 2445 h 2529"/>
              <a:gd name="T14" fmla="*/ 36 w 881"/>
              <a:gd name="T15" fmla="*/ 2483 h 2529"/>
              <a:gd name="T16" fmla="*/ 113 w 881"/>
              <a:gd name="T17" fmla="*/ 2522 h 2529"/>
              <a:gd name="T18" fmla="*/ 343 w 881"/>
              <a:gd name="T19" fmla="*/ 2445 h 2529"/>
              <a:gd name="T20" fmla="*/ 395 w 881"/>
              <a:gd name="T21" fmla="*/ 2368 h 2529"/>
              <a:gd name="T22" fmla="*/ 420 w 881"/>
              <a:gd name="T23" fmla="*/ 2330 h 2529"/>
              <a:gd name="T24" fmla="*/ 433 w 881"/>
              <a:gd name="T25" fmla="*/ 2278 h 2529"/>
              <a:gd name="T26" fmla="*/ 484 w 881"/>
              <a:gd name="T27" fmla="*/ 2202 h 2529"/>
              <a:gd name="T28" fmla="*/ 574 w 881"/>
              <a:gd name="T29" fmla="*/ 1997 h 2529"/>
              <a:gd name="T30" fmla="*/ 625 w 881"/>
              <a:gd name="T31" fmla="*/ 1882 h 2529"/>
              <a:gd name="T32" fmla="*/ 663 w 881"/>
              <a:gd name="T33" fmla="*/ 1792 h 2529"/>
              <a:gd name="T34" fmla="*/ 753 w 881"/>
              <a:gd name="T35" fmla="*/ 1498 h 2529"/>
              <a:gd name="T36" fmla="*/ 843 w 881"/>
              <a:gd name="T37" fmla="*/ 960 h 2529"/>
              <a:gd name="T38" fmla="*/ 881 w 881"/>
              <a:gd name="T39" fmla="*/ 38 h 252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81"/>
              <a:gd name="T61" fmla="*/ 0 h 2529"/>
              <a:gd name="T62" fmla="*/ 881 w 881"/>
              <a:gd name="T63" fmla="*/ 2529 h 252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81" h="2529">
                <a:moveTo>
                  <a:pt x="318" y="0"/>
                </a:moveTo>
                <a:cubicBezTo>
                  <a:pt x="307" y="464"/>
                  <a:pt x="301" y="508"/>
                  <a:pt x="267" y="896"/>
                </a:cubicBezTo>
                <a:cubicBezTo>
                  <a:pt x="256" y="1022"/>
                  <a:pt x="244" y="1159"/>
                  <a:pt x="203" y="1280"/>
                </a:cubicBezTo>
                <a:cubicBezTo>
                  <a:pt x="163" y="1397"/>
                  <a:pt x="140" y="1520"/>
                  <a:pt x="100" y="1638"/>
                </a:cubicBezTo>
                <a:cubicBezTo>
                  <a:pt x="86" y="1681"/>
                  <a:pt x="75" y="1723"/>
                  <a:pt x="62" y="1766"/>
                </a:cubicBezTo>
                <a:cubicBezTo>
                  <a:pt x="54" y="1792"/>
                  <a:pt x="36" y="1843"/>
                  <a:pt x="36" y="1843"/>
                </a:cubicBezTo>
                <a:cubicBezTo>
                  <a:pt x="4" y="2152"/>
                  <a:pt x="0" y="2083"/>
                  <a:pt x="23" y="2445"/>
                </a:cubicBezTo>
                <a:cubicBezTo>
                  <a:pt x="24" y="2458"/>
                  <a:pt x="28" y="2473"/>
                  <a:pt x="36" y="2483"/>
                </a:cubicBezTo>
                <a:cubicBezTo>
                  <a:pt x="54" y="2506"/>
                  <a:pt x="87" y="2513"/>
                  <a:pt x="113" y="2522"/>
                </a:cubicBezTo>
                <a:cubicBezTo>
                  <a:pt x="226" y="2512"/>
                  <a:pt x="277" y="2529"/>
                  <a:pt x="343" y="2445"/>
                </a:cubicBezTo>
                <a:cubicBezTo>
                  <a:pt x="362" y="2421"/>
                  <a:pt x="378" y="2394"/>
                  <a:pt x="395" y="2368"/>
                </a:cubicBezTo>
                <a:cubicBezTo>
                  <a:pt x="403" y="2355"/>
                  <a:pt x="420" y="2330"/>
                  <a:pt x="420" y="2330"/>
                </a:cubicBezTo>
                <a:cubicBezTo>
                  <a:pt x="424" y="2313"/>
                  <a:pt x="425" y="2294"/>
                  <a:pt x="433" y="2278"/>
                </a:cubicBezTo>
                <a:cubicBezTo>
                  <a:pt x="447" y="2251"/>
                  <a:pt x="484" y="2202"/>
                  <a:pt x="484" y="2202"/>
                </a:cubicBezTo>
                <a:cubicBezTo>
                  <a:pt x="502" y="2128"/>
                  <a:pt x="531" y="2059"/>
                  <a:pt x="574" y="1997"/>
                </a:cubicBezTo>
                <a:cubicBezTo>
                  <a:pt x="604" y="1905"/>
                  <a:pt x="584" y="1942"/>
                  <a:pt x="625" y="1882"/>
                </a:cubicBezTo>
                <a:cubicBezTo>
                  <a:pt x="659" y="1746"/>
                  <a:pt x="614" y="1904"/>
                  <a:pt x="663" y="1792"/>
                </a:cubicBezTo>
                <a:cubicBezTo>
                  <a:pt x="702" y="1703"/>
                  <a:pt x="734" y="1593"/>
                  <a:pt x="753" y="1498"/>
                </a:cubicBezTo>
                <a:cubicBezTo>
                  <a:pt x="789" y="1320"/>
                  <a:pt x="807" y="1138"/>
                  <a:pt x="843" y="960"/>
                </a:cubicBezTo>
                <a:cubicBezTo>
                  <a:pt x="875" y="629"/>
                  <a:pt x="881" y="397"/>
                  <a:pt x="881" y="38"/>
                </a:cubicBezTo>
              </a:path>
            </a:pathLst>
          </a:custGeom>
          <a:solidFill>
            <a:srgbClr val="FFCCFF"/>
          </a:solidFill>
          <a:ln w="38100" cmpd="sng">
            <a:solidFill>
              <a:schemeClr val="folHlink"/>
            </a:solidFill>
            <a:round/>
            <a:headEnd/>
            <a:tailEnd/>
          </a:ln>
        </p:spPr>
        <p:txBody>
          <a:bodyPr wrap="none"/>
          <a:lstStyle/>
          <a:p>
            <a:endParaRPr lang="cs-CZ"/>
          </a:p>
        </p:txBody>
      </p:sp>
      <p:sp>
        <p:nvSpPr>
          <p:cNvPr id="61446" name="Freeform 4">
            <a:extLst>
              <a:ext uri="{FF2B5EF4-FFF2-40B4-BE49-F238E27FC236}">
                <a16:creationId xmlns:a16="http://schemas.microsoft.com/office/drawing/2014/main" id="{C601925B-4056-4EE8-93CC-20C4013174A1}"/>
              </a:ext>
            </a:extLst>
          </p:cNvPr>
          <p:cNvSpPr>
            <a:spLocks/>
          </p:cNvSpPr>
          <p:nvPr/>
        </p:nvSpPr>
        <p:spPr bwMode="auto">
          <a:xfrm>
            <a:off x="2493963" y="2057400"/>
            <a:ext cx="938212" cy="3719513"/>
          </a:xfrm>
          <a:custGeom>
            <a:avLst/>
            <a:gdLst>
              <a:gd name="T0" fmla="*/ 157 w 591"/>
              <a:gd name="T1" fmla="*/ 0 h 2343"/>
              <a:gd name="T2" fmla="*/ 144 w 591"/>
              <a:gd name="T3" fmla="*/ 144 h 2343"/>
              <a:gd name="T4" fmla="*/ 131 w 591"/>
              <a:gd name="T5" fmla="*/ 183 h 2343"/>
              <a:gd name="T6" fmla="*/ 52 w 591"/>
              <a:gd name="T7" fmla="*/ 720 h 2343"/>
              <a:gd name="T8" fmla="*/ 39 w 591"/>
              <a:gd name="T9" fmla="*/ 1073 h 2343"/>
              <a:gd name="T10" fmla="*/ 13 w 591"/>
              <a:gd name="T11" fmla="*/ 1152 h 2343"/>
              <a:gd name="T12" fmla="*/ 0 w 591"/>
              <a:gd name="T13" fmla="*/ 1191 h 2343"/>
              <a:gd name="T14" fmla="*/ 13 w 591"/>
              <a:gd name="T15" fmla="*/ 1584 h 2343"/>
              <a:gd name="T16" fmla="*/ 39 w 591"/>
              <a:gd name="T17" fmla="*/ 1623 h 2343"/>
              <a:gd name="T18" fmla="*/ 65 w 591"/>
              <a:gd name="T19" fmla="*/ 1702 h 2343"/>
              <a:gd name="T20" fmla="*/ 144 w 591"/>
              <a:gd name="T21" fmla="*/ 1964 h 2343"/>
              <a:gd name="T22" fmla="*/ 170 w 591"/>
              <a:gd name="T23" fmla="*/ 2042 h 2343"/>
              <a:gd name="T24" fmla="*/ 183 w 591"/>
              <a:gd name="T25" fmla="*/ 2081 h 2343"/>
              <a:gd name="T26" fmla="*/ 236 w 591"/>
              <a:gd name="T27" fmla="*/ 2147 h 2343"/>
              <a:gd name="T28" fmla="*/ 301 w 591"/>
              <a:gd name="T29" fmla="*/ 2304 h 2343"/>
              <a:gd name="T30" fmla="*/ 314 w 591"/>
              <a:gd name="T31" fmla="*/ 2343 h 2343"/>
              <a:gd name="T32" fmla="*/ 353 w 591"/>
              <a:gd name="T33" fmla="*/ 2330 h 2343"/>
              <a:gd name="T34" fmla="*/ 380 w 591"/>
              <a:gd name="T35" fmla="*/ 2147 h 2343"/>
              <a:gd name="T36" fmla="*/ 314 w 591"/>
              <a:gd name="T37" fmla="*/ 2042 h 2343"/>
              <a:gd name="T38" fmla="*/ 353 w 591"/>
              <a:gd name="T39" fmla="*/ 1767 h 2343"/>
              <a:gd name="T40" fmla="*/ 406 w 591"/>
              <a:gd name="T41" fmla="*/ 1532 h 2343"/>
              <a:gd name="T42" fmla="*/ 458 w 591"/>
              <a:gd name="T43" fmla="*/ 1231 h 2343"/>
              <a:gd name="T44" fmla="*/ 471 w 591"/>
              <a:gd name="T45" fmla="*/ 1178 h 2343"/>
              <a:gd name="T46" fmla="*/ 497 w 591"/>
              <a:gd name="T47" fmla="*/ 1100 h 2343"/>
              <a:gd name="T48" fmla="*/ 497 w 591"/>
              <a:gd name="T49" fmla="*/ 851 h 2343"/>
              <a:gd name="T50" fmla="*/ 524 w 591"/>
              <a:gd name="T51" fmla="*/ 772 h 2343"/>
              <a:gd name="T52" fmla="*/ 537 w 591"/>
              <a:gd name="T53" fmla="*/ 733 h 2343"/>
              <a:gd name="T54" fmla="*/ 471 w 591"/>
              <a:gd name="T55" fmla="*/ 196 h 2343"/>
              <a:gd name="T56" fmla="*/ 484 w 591"/>
              <a:gd name="T57" fmla="*/ 157 h 2343"/>
              <a:gd name="T58" fmla="*/ 510 w 591"/>
              <a:gd name="T59" fmla="*/ 118 h 2343"/>
              <a:gd name="T60" fmla="*/ 471 w 591"/>
              <a:gd name="T61" fmla="*/ 131 h 2343"/>
              <a:gd name="T62" fmla="*/ 419 w 591"/>
              <a:gd name="T63" fmla="*/ 144 h 2343"/>
              <a:gd name="T64" fmla="*/ 288 w 591"/>
              <a:gd name="T65" fmla="*/ 183 h 2343"/>
              <a:gd name="T66" fmla="*/ 209 w 591"/>
              <a:gd name="T67" fmla="*/ 157 h 2343"/>
              <a:gd name="T68" fmla="*/ 131 w 591"/>
              <a:gd name="T69" fmla="*/ 92 h 234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91"/>
              <a:gd name="T106" fmla="*/ 0 h 2343"/>
              <a:gd name="T107" fmla="*/ 591 w 591"/>
              <a:gd name="T108" fmla="*/ 2343 h 234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91" h="2343">
                <a:moveTo>
                  <a:pt x="157" y="0"/>
                </a:moveTo>
                <a:cubicBezTo>
                  <a:pt x="153" y="48"/>
                  <a:pt x="151" y="96"/>
                  <a:pt x="144" y="144"/>
                </a:cubicBezTo>
                <a:cubicBezTo>
                  <a:pt x="142" y="158"/>
                  <a:pt x="132" y="169"/>
                  <a:pt x="131" y="183"/>
                </a:cubicBezTo>
                <a:cubicBezTo>
                  <a:pt x="112" y="372"/>
                  <a:pt x="112" y="541"/>
                  <a:pt x="52" y="720"/>
                </a:cubicBezTo>
                <a:cubicBezTo>
                  <a:pt x="48" y="838"/>
                  <a:pt x="50" y="956"/>
                  <a:pt x="39" y="1073"/>
                </a:cubicBezTo>
                <a:cubicBezTo>
                  <a:pt x="37" y="1101"/>
                  <a:pt x="22" y="1126"/>
                  <a:pt x="13" y="1152"/>
                </a:cubicBezTo>
                <a:cubicBezTo>
                  <a:pt x="9" y="1165"/>
                  <a:pt x="0" y="1191"/>
                  <a:pt x="0" y="1191"/>
                </a:cubicBezTo>
                <a:cubicBezTo>
                  <a:pt x="4" y="1322"/>
                  <a:pt x="1" y="1453"/>
                  <a:pt x="13" y="1584"/>
                </a:cubicBezTo>
                <a:cubicBezTo>
                  <a:pt x="14" y="1600"/>
                  <a:pt x="33" y="1609"/>
                  <a:pt x="39" y="1623"/>
                </a:cubicBezTo>
                <a:cubicBezTo>
                  <a:pt x="50" y="1648"/>
                  <a:pt x="65" y="1702"/>
                  <a:pt x="65" y="1702"/>
                </a:cubicBezTo>
                <a:cubicBezTo>
                  <a:pt x="75" y="1825"/>
                  <a:pt x="64" y="1881"/>
                  <a:pt x="144" y="1964"/>
                </a:cubicBezTo>
                <a:cubicBezTo>
                  <a:pt x="153" y="1990"/>
                  <a:pt x="161" y="2016"/>
                  <a:pt x="170" y="2042"/>
                </a:cubicBezTo>
                <a:cubicBezTo>
                  <a:pt x="174" y="2055"/>
                  <a:pt x="173" y="2071"/>
                  <a:pt x="183" y="2081"/>
                </a:cubicBezTo>
                <a:cubicBezTo>
                  <a:pt x="220" y="2119"/>
                  <a:pt x="202" y="2098"/>
                  <a:pt x="236" y="2147"/>
                </a:cubicBezTo>
                <a:cubicBezTo>
                  <a:pt x="255" y="2204"/>
                  <a:pt x="281" y="2243"/>
                  <a:pt x="301" y="2304"/>
                </a:cubicBezTo>
                <a:cubicBezTo>
                  <a:pt x="305" y="2317"/>
                  <a:pt x="314" y="2343"/>
                  <a:pt x="314" y="2343"/>
                </a:cubicBezTo>
                <a:cubicBezTo>
                  <a:pt x="327" y="2339"/>
                  <a:pt x="347" y="2343"/>
                  <a:pt x="353" y="2330"/>
                </a:cubicBezTo>
                <a:cubicBezTo>
                  <a:pt x="378" y="2274"/>
                  <a:pt x="369" y="2208"/>
                  <a:pt x="380" y="2147"/>
                </a:cubicBezTo>
                <a:cubicBezTo>
                  <a:pt x="364" y="2104"/>
                  <a:pt x="340" y="2080"/>
                  <a:pt x="314" y="2042"/>
                </a:cubicBezTo>
                <a:cubicBezTo>
                  <a:pt x="323" y="1938"/>
                  <a:pt x="342" y="1865"/>
                  <a:pt x="353" y="1767"/>
                </a:cubicBezTo>
                <a:cubicBezTo>
                  <a:pt x="366" y="1648"/>
                  <a:pt x="350" y="1616"/>
                  <a:pt x="406" y="1532"/>
                </a:cubicBezTo>
                <a:cubicBezTo>
                  <a:pt x="432" y="1427"/>
                  <a:pt x="443" y="1339"/>
                  <a:pt x="458" y="1231"/>
                </a:cubicBezTo>
                <a:cubicBezTo>
                  <a:pt x="461" y="1213"/>
                  <a:pt x="466" y="1195"/>
                  <a:pt x="471" y="1178"/>
                </a:cubicBezTo>
                <a:cubicBezTo>
                  <a:pt x="479" y="1152"/>
                  <a:pt x="497" y="1100"/>
                  <a:pt x="497" y="1100"/>
                </a:cubicBezTo>
                <a:cubicBezTo>
                  <a:pt x="479" y="989"/>
                  <a:pt x="474" y="997"/>
                  <a:pt x="497" y="851"/>
                </a:cubicBezTo>
                <a:cubicBezTo>
                  <a:pt x="501" y="824"/>
                  <a:pt x="515" y="798"/>
                  <a:pt x="524" y="772"/>
                </a:cubicBezTo>
                <a:cubicBezTo>
                  <a:pt x="528" y="759"/>
                  <a:pt x="537" y="733"/>
                  <a:pt x="537" y="733"/>
                </a:cubicBezTo>
                <a:cubicBezTo>
                  <a:pt x="534" y="640"/>
                  <a:pt x="591" y="321"/>
                  <a:pt x="471" y="196"/>
                </a:cubicBezTo>
                <a:cubicBezTo>
                  <a:pt x="475" y="183"/>
                  <a:pt x="478" y="169"/>
                  <a:pt x="484" y="157"/>
                </a:cubicBezTo>
                <a:cubicBezTo>
                  <a:pt x="491" y="143"/>
                  <a:pt x="517" y="132"/>
                  <a:pt x="510" y="118"/>
                </a:cubicBezTo>
                <a:cubicBezTo>
                  <a:pt x="504" y="106"/>
                  <a:pt x="484" y="127"/>
                  <a:pt x="471" y="131"/>
                </a:cubicBezTo>
                <a:cubicBezTo>
                  <a:pt x="454" y="136"/>
                  <a:pt x="436" y="140"/>
                  <a:pt x="419" y="144"/>
                </a:cubicBezTo>
                <a:cubicBezTo>
                  <a:pt x="377" y="207"/>
                  <a:pt x="364" y="204"/>
                  <a:pt x="288" y="183"/>
                </a:cubicBezTo>
                <a:cubicBezTo>
                  <a:pt x="261" y="176"/>
                  <a:pt x="209" y="157"/>
                  <a:pt x="209" y="157"/>
                </a:cubicBezTo>
                <a:cubicBezTo>
                  <a:pt x="193" y="134"/>
                  <a:pt x="163" y="60"/>
                  <a:pt x="131" y="92"/>
                </a:cubicBezTo>
              </a:path>
            </a:pathLst>
          </a:cu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cs-CZ"/>
          </a:p>
        </p:txBody>
      </p:sp>
      <p:sp>
        <p:nvSpPr>
          <p:cNvPr id="61447" name="Text Box 6">
            <a:extLst>
              <a:ext uri="{FF2B5EF4-FFF2-40B4-BE49-F238E27FC236}">
                <a16:creationId xmlns:a16="http://schemas.microsoft.com/office/drawing/2014/main" id="{894A106F-5500-4886-9C10-36278DD86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828800"/>
            <a:ext cx="4648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sz="3600" b="1"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cs-CZ" altLang="cs-CZ" sz="3600" b="1">
                <a:latin typeface="Times New Roman" panose="02020603050405020304" pitchFamily="18" charset="0"/>
              </a:rPr>
              <a:t>Shrinkage, difficult removal</a:t>
            </a:r>
          </a:p>
        </p:txBody>
      </p:sp>
      <p:sp>
        <p:nvSpPr>
          <p:cNvPr id="61448" name="Text Box 7">
            <a:extLst>
              <a:ext uri="{FF2B5EF4-FFF2-40B4-BE49-F238E27FC236}">
                <a16:creationId xmlns:a16="http://schemas.microsoft.com/office/drawing/2014/main" id="{6614D329-E964-4239-8533-890ABF2FE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738" y="369888"/>
            <a:ext cx="2170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sz="3600" b="1">
                <a:solidFill>
                  <a:srgbClr val="FFFF00"/>
                </a:solidFill>
              </a:rPr>
              <a:t>Paste only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datum 1">
            <a:extLst>
              <a:ext uri="{FF2B5EF4-FFF2-40B4-BE49-F238E27FC236}">
                <a16:creationId xmlns:a16="http://schemas.microsoft.com/office/drawing/2014/main" id="{D80FEF0B-ADB1-4570-A147-AB46BD9AA87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62467" name="Zástupný symbol pro číslo snímku 2">
            <a:extLst>
              <a:ext uri="{FF2B5EF4-FFF2-40B4-BE49-F238E27FC236}">
                <a16:creationId xmlns:a16="http://schemas.microsoft.com/office/drawing/2014/main" id="{D3058422-1866-43B5-935F-B08D9E0CFB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359DA7CD-718D-4246-910F-A29C96A60D61}" type="slidenum">
              <a:rPr lang="cs-CZ" altLang="cs-CZ">
                <a:latin typeface="Arial" panose="020B0604020202020204" pitchFamily="34" charset="0"/>
              </a:rPr>
              <a:pPr eaLnBrk="1" hangingPunct="1"/>
              <a:t>56</a:t>
            </a:fld>
            <a:endParaRPr lang="cs-CZ" altLang="cs-CZ">
              <a:latin typeface="Arial" panose="020B0604020202020204" pitchFamily="34" charset="0"/>
            </a:endParaRPr>
          </a:p>
        </p:txBody>
      </p:sp>
      <p:pic>
        <p:nvPicPr>
          <p:cNvPr id="62468" name="Picture 3" descr="08_Apexcal_Lentulopr">
            <a:extLst>
              <a:ext uri="{FF2B5EF4-FFF2-40B4-BE49-F238E27FC236}">
                <a16:creationId xmlns:a16="http://schemas.microsoft.com/office/drawing/2014/main" id="{1FCEEF2A-183B-4162-BDC4-C29226D45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3992562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4" descr="09_Guttaeinprobepr">
            <a:extLst>
              <a:ext uri="{FF2B5EF4-FFF2-40B4-BE49-F238E27FC236}">
                <a16:creationId xmlns:a16="http://schemas.microsoft.com/office/drawing/2014/main" id="{5E91A70E-435A-4669-BCED-01683E60A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76250"/>
            <a:ext cx="4022725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datum 3">
            <a:extLst>
              <a:ext uri="{FF2B5EF4-FFF2-40B4-BE49-F238E27FC236}">
                <a16:creationId xmlns:a16="http://schemas.microsoft.com/office/drawing/2014/main" id="{1EDF097A-5C68-4230-B210-FBEDEDF2C5D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63491" name="Zástupný symbol pro číslo snímku 4">
            <a:extLst>
              <a:ext uri="{FF2B5EF4-FFF2-40B4-BE49-F238E27FC236}">
                <a16:creationId xmlns:a16="http://schemas.microsoft.com/office/drawing/2014/main" id="{DAB680AE-8672-4288-9E77-9B958FFC6A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F189EAFF-9524-4072-A53E-9AA62CC66202}" type="slidenum">
              <a:rPr lang="cs-CZ" altLang="cs-CZ">
                <a:latin typeface="Arial" panose="020B0604020202020204" pitchFamily="34" charset="0"/>
              </a:rPr>
              <a:pPr eaLnBrk="1" hangingPunct="1"/>
              <a:t>57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F1F208E8-84EB-40FE-81F7-4F4B7D4860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cs-CZ"/>
              <a:t> </a:t>
            </a:r>
          </a:p>
          <a:p>
            <a:pPr eaLnBrk="1" hangingPunct="1">
              <a:defRPr/>
            </a:pPr>
            <a:r>
              <a:rPr lang="cs-CZ"/>
              <a:t>Standard cold technique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/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62DE951F-6EA3-490C-9C6F-368F761B2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3213100"/>
            <a:ext cx="1079500" cy="154781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537"/>
            </a:stretch>
          </a:blipFill>
          <a:ln w="3175" algn="ctr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pPr>
              <a:defRPr/>
            </a:pPr>
            <a:endParaRPr lang="cs-CZ"/>
          </a:p>
        </p:txBody>
      </p:sp>
      <p:sp>
        <p:nvSpPr>
          <p:cNvPr id="63496" name="Rectangle 4">
            <a:extLst>
              <a:ext uri="{FF2B5EF4-FFF2-40B4-BE49-F238E27FC236}">
                <a16:creationId xmlns:a16="http://schemas.microsoft.com/office/drawing/2014/main" id="{26D6F41D-9D9E-4DFA-B2A4-E3206CBCB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6540500"/>
            <a:ext cx="47894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cs-CZ" sz="800">
                <a:latin typeface="Arial" panose="020B0604020202020204" pitchFamily="34" charset="0"/>
              </a:rPr>
              <a:t>	Wesselink, P.: Root filling techniques, Textbook of Endodontology; p. 286-299, </a:t>
            </a:r>
            <a:br>
              <a:rPr lang="en-US" altLang="cs-CZ" sz="800">
                <a:latin typeface="Arial" panose="020B0604020202020204" pitchFamily="34" charset="0"/>
              </a:rPr>
            </a:br>
            <a:r>
              <a:rPr lang="en-US" altLang="cs-CZ" sz="800">
                <a:latin typeface="Arial" panose="020B0604020202020204" pitchFamily="34" charset="0"/>
              </a:rPr>
              <a:t>	Blackwell Munksgaard 2003, Oxford</a:t>
            </a:r>
            <a:endParaRPr lang="en-US" altLang="cs-CZ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741" name="Rectangle 5">
            <a:extLst>
              <a:ext uri="{FF2B5EF4-FFF2-40B4-BE49-F238E27FC236}">
                <a16:creationId xmlns:a16="http://schemas.microsoft.com/office/drawing/2014/main" id="{CD61A7E2-A1D3-4050-BF30-85261E28E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3357563"/>
            <a:ext cx="1079500" cy="15478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r="-368"/>
            </a:stretch>
          </a:blipFill>
          <a:ln w="3175" algn="ctr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pPr>
              <a:defRPr/>
            </a:pPr>
            <a:endParaRPr lang="cs-CZ"/>
          </a:p>
        </p:txBody>
      </p:sp>
      <p:sp>
        <p:nvSpPr>
          <p:cNvPr id="116742" name="Rectangle 6">
            <a:extLst>
              <a:ext uri="{FF2B5EF4-FFF2-40B4-BE49-F238E27FC236}">
                <a16:creationId xmlns:a16="http://schemas.microsoft.com/office/drawing/2014/main" id="{790A0F58-A9DF-4260-B858-4DF183E71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3357563"/>
            <a:ext cx="1079500" cy="154781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 r="-537"/>
            </a:stretch>
          </a:blipFill>
          <a:ln w="3175" algn="ctr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pPr>
              <a:defRPr/>
            </a:pPr>
            <a:endParaRPr lang="cs-CZ"/>
          </a:p>
        </p:txBody>
      </p:sp>
      <p:sp>
        <p:nvSpPr>
          <p:cNvPr id="116743" name="Rectangle 7">
            <a:extLst>
              <a:ext uri="{FF2B5EF4-FFF2-40B4-BE49-F238E27FC236}">
                <a16:creationId xmlns:a16="http://schemas.microsoft.com/office/drawing/2014/main" id="{7B2983FB-A020-40DC-8347-8EA66BBA1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5013325"/>
            <a:ext cx="1079500" cy="1547813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 r="-368"/>
            </a:stretch>
          </a:blipFill>
          <a:ln w="3175" algn="ctr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pPr>
              <a:defRPr/>
            </a:pPr>
            <a:endParaRPr lang="cs-CZ"/>
          </a:p>
        </p:txBody>
      </p:sp>
      <p:sp>
        <p:nvSpPr>
          <p:cNvPr id="116744" name="Rectangle 8">
            <a:extLst>
              <a:ext uri="{FF2B5EF4-FFF2-40B4-BE49-F238E27FC236}">
                <a16:creationId xmlns:a16="http://schemas.microsoft.com/office/drawing/2014/main" id="{C9E14B8E-7104-485E-9C89-2E89326E0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5013325"/>
            <a:ext cx="1079500" cy="1547813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 r="-368"/>
            </a:stretch>
          </a:blipFill>
          <a:ln w="3175" algn="ctr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pPr>
              <a:defRPr/>
            </a:pPr>
            <a:endParaRPr lang="cs-CZ"/>
          </a:p>
        </p:txBody>
      </p:sp>
      <p:sp>
        <p:nvSpPr>
          <p:cNvPr id="116745" name="Rectangle 9">
            <a:extLst>
              <a:ext uri="{FF2B5EF4-FFF2-40B4-BE49-F238E27FC236}">
                <a16:creationId xmlns:a16="http://schemas.microsoft.com/office/drawing/2014/main" id="{514EAD17-3424-4EFD-9549-2ED04AF9C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5013325"/>
            <a:ext cx="1079500" cy="1547813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 r="-368"/>
            </a:stretch>
          </a:blipFill>
          <a:ln w="3175" algn="ctr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pPr>
              <a:defRPr/>
            </a:pPr>
            <a:endParaRPr lang="cs-CZ"/>
          </a:p>
        </p:txBody>
      </p:sp>
      <p:sp>
        <p:nvSpPr>
          <p:cNvPr id="116746" name="Rectangle 10">
            <a:extLst>
              <a:ext uri="{FF2B5EF4-FFF2-40B4-BE49-F238E27FC236}">
                <a16:creationId xmlns:a16="http://schemas.microsoft.com/office/drawing/2014/main" id="{FF5299AA-C318-470A-92B9-AD3B8388B53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39750" y="3333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>
                <a:solidFill>
                  <a:srgbClr val="FFFF00"/>
                </a:solidFill>
              </a:rPr>
              <a:t>Lateral condensation</a:t>
            </a:r>
            <a:br>
              <a:rPr lang="cs-CZ" sz="4000">
                <a:solidFill>
                  <a:srgbClr val="FFFF00"/>
                </a:solidFill>
              </a:rPr>
            </a:br>
            <a:r>
              <a:rPr lang="cs-CZ" sz="4000">
                <a:solidFill>
                  <a:srgbClr val="FFFF00"/>
                </a:solidFill>
              </a:rPr>
              <a:t>Lateral compaction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1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datum 1">
            <a:extLst>
              <a:ext uri="{FF2B5EF4-FFF2-40B4-BE49-F238E27FC236}">
                <a16:creationId xmlns:a16="http://schemas.microsoft.com/office/drawing/2014/main" id="{5C92715E-0CB4-4E06-A1ED-86E9A84332A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64515" name="Zástupný symbol pro číslo snímku 2">
            <a:extLst>
              <a:ext uri="{FF2B5EF4-FFF2-40B4-BE49-F238E27FC236}">
                <a16:creationId xmlns:a16="http://schemas.microsoft.com/office/drawing/2014/main" id="{19A7ACE3-2C24-4B85-B41C-3FCB6B0392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968509F4-3CED-4BF6-A194-4AB21F281B1C}" type="slidenum">
              <a:rPr lang="cs-CZ" altLang="cs-CZ">
                <a:latin typeface="Arial" panose="020B0604020202020204" pitchFamily="34" charset="0"/>
              </a:rPr>
              <a:pPr eaLnBrk="1" hangingPunct="1"/>
              <a:t>58</a:t>
            </a:fld>
            <a:endParaRPr lang="cs-CZ" altLang="cs-CZ">
              <a:latin typeface="Arial" panose="020B0604020202020204" pitchFamily="34" charset="0"/>
            </a:endParaRPr>
          </a:p>
        </p:txBody>
      </p:sp>
      <p:pic>
        <p:nvPicPr>
          <p:cNvPr id="64516" name="Picture 2" descr="14_Kavum_gereinigtpr">
            <a:extLst>
              <a:ext uri="{FF2B5EF4-FFF2-40B4-BE49-F238E27FC236}">
                <a16:creationId xmlns:a16="http://schemas.microsoft.com/office/drawing/2014/main" id="{9A587CEE-0D44-4D11-9CC7-9C281A9C4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3416300" cy="523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3" descr="13_Lat_Kondensationpr">
            <a:extLst>
              <a:ext uri="{FF2B5EF4-FFF2-40B4-BE49-F238E27FC236}">
                <a16:creationId xmlns:a16="http://schemas.microsoft.com/office/drawing/2014/main" id="{72015551-B0E6-4A1E-B9A1-852DA97C8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908050"/>
            <a:ext cx="3416300" cy="523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datum 3">
            <a:extLst>
              <a:ext uri="{FF2B5EF4-FFF2-40B4-BE49-F238E27FC236}">
                <a16:creationId xmlns:a16="http://schemas.microsoft.com/office/drawing/2014/main" id="{FE1155E9-454B-4C12-8D21-9E4CCFE6854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65539" name="Zástupný symbol pro číslo snímku 4">
            <a:extLst>
              <a:ext uri="{FF2B5EF4-FFF2-40B4-BE49-F238E27FC236}">
                <a16:creationId xmlns:a16="http://schemas.microsoft.com/office/drawing/2014/main" id="{6DF73627-DE01-44EA-90BB-51F0DA1A41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373A9433-5470-487B-9A60-432917EA740A}" type="slidenum">
              <a:rPr lang="cs-CZ" altLang="cs-CZ">
                <a:latin typeface="Arial" panose="020B0604020202020204" pitchFamily="34" charset="0"/>
              </a:rPr>
              <a:pPr eaLnBrk="1" hangingPunct="1"/>
              <a:t>59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D4DD8233-C5E2-4F91-8774-CD2E491B279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FFFF00"/>
                </a:solidFill>
              </a:rPr>
              <a:t> Warm lateral condensation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378A7C65-1790-4BB6-A73F-E681DDCF4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/>
          </a:p>
        </p:txBody>
      </p:sp>
      <p:sp>
        <p:nvSpPr>
          <p:cNvPr id="121860" name="Rectangle 4">
            <a:extLst>
              <a:ext uri="{FF2B5EF4-FFF2-40B4-BE49-F238E27FC236}">
                <a16:creationId xmlns:a16="http://schemas.microsoft.com/office/drawing/2014/main" id="{3D03379E-A4AC-4006-A0ED-2D483E21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4005263"/>
            <a:ext cx="1079500" cy="15478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368"/>
            </a:stretch>
          </a:blipFill>
          <a:ln w="3175" algn="ctr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pPr>
              <a:defRPr/>
            </a:pPr>
            <a:endParaRPr lang="cs-CZ"/>
          </a:p>
        </p:txBody>
      </p:sp>
      <p:sp>
        <p:nvSpPr>
          <p:cNvPr id="121861" name="Rectangle 5">
            <a:extLst>
              <a:ext uri="{FF2B5EF4-FFF2-40B4-BE49-F238E27FC236}">
                <a16:creationId xmlns:a16="http://schemas.microsoft.com/office/drawing/2014/main" id="{D340EC0C-FEA1-4FB2-870F-2A31C7F27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005263"/>
            <a:ext cx="1079500" cy="15478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r="-537"/>
            </a:stretch>
          </a:blipFill>
          <a:ln w="3175" algn="ctr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pPr>
              <a:defRPr/>
            </a:pPr>
            <a:endParaRPr lang="cs-CZ"/>
          </a:p>
        </p:txBody>
      </p:sp>
      <p:sp>
        <p:nvSpPr>
          <p:cNvPr id="121862" name="Rectangle 6">
            <a:extLst>
              <a:ext uri="{FF2B5EF4-FFF2-40B4-BE49-F238E27FC236}">
                <a16:creationId xmlns:a16="http://schemas.microsoft.com/office/drawing/2014/main" id="{A1E30C49-9538-40C8-BB76-4EC9BC4DC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4005263"/>
            <a:ext cx="1079500" cy="154781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 r="-537"/>
            </a:stretch>
          </a:blipFill>
          <a:ln w="3175" algn="ctr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pPr>
              <a:defRPr/>
            </a:pPr>
            <a:endParaRPr lang="cs-CZ"/>
          </a:p>
        </p:txBody>
      </p:sp>
      <p:sp>
        <p:nvSpPr>
          <p:cNvPr id="121863" name="Rectangle 7">
            <a:extLst>
              <a:ext uri="{FF2B5EF4-FFF2-40B4-BE49-F238E27FC236}">
                <a16:creationId xmlns:a16="http://schemas.microsoft.com/office/drawing/2014/main" id="{74E6D20A-93FA-419F-ABD9-C2CC6256F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4005263"/>
            <a:ext cx="1079500" cy="1547812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 r="-537"/>
            </a:stretch>
          </a:blipFill>
          <a:ln w="3175" algn="ctr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datum 1">
            <a:extLst>
              <a:ext uri="{FF2B5EF4-FFF2-40B4-BE49-F238E27FC236}">
                <a16:creationId xmlns:a16="http://schemas.microsoft.com/office/drawing/2014/main" id="{A1D63A85-002D-424C-88B8-B2247E34ACB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12291" name="Zástupný symbol pro číslo snímku 2">
            <a:extLst>
              <a:ext uri="{FF2B5EF4-FFF2-40B4-BE49-F238E27FC236}">
                <a16:creationId xmlns:a16="http://schemas.microsoft.com/office/drawing/2014/main" id="{BF934A61-0D2B-43E9-A716-D9014463A6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420758D2-396D-42A5-AC10-BAE945177FE4}" type="slidenum">
              <a:rPr lang="cs-CZ" altLang="cs-CZ">
                <a:latin typeface="Arial" panose="020B0604020202020204" pitchFamily="34" charset="0"/>
              </a:rPr>
              <a:pPr eaLnBrk="1" hangingPunct="1"/>
              <a:t>6</a:t>
            </a:fld>
            <a:endParaRPr lang="cs-CZ" altLang="cs-CZ">
              <a:latin typeface="Arial" panose="020B0604020202020204" pitchFamily="34" charset="0"/>
            </a:endParaRPr>
          </a:p>
        </p:txBody>
      </p:sp>
      <p:pic>
        <p:nvPicPr>
          <p:cNvPr id="12292" name="Picture 2" descr="chalabalova">
            <a:extLst>
              <a:ext uri="{FF2B5EF4-FFF2-40B4-BE49-F238E27FC236}">
                <a16:creationId xmlns:a16="http://schemas.microsoft.com/office/drawing/2014/main" id="{6238EDD2-014E-4F28-A4F8-319999080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08050"/>
            <a:ext cx="2505075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3" descr="chalabalova1">
            <a:extLst>
              <a:ext uri="{FF2B5EF4-FFF2-40B4-BE49-F238E27FC236}">
                <a16:creationId xmlns:a16="http://schemas.microsoft.com/office/drawing/2014/main" id="{BB88A94D-118F-4F7C-AC60-13FB145B7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916113"/>
            <a:ext cx="2565400" cy="3667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datum 3">
            <a:extLst>
              <a:ext uri="{FF2B5EF4-FFF2-40B4-BE49-F238E27FC236}">
                <a16:creationId xmlns:a16="http://schemas.microsoft.com/office/drawing/2014/main" id="{E43EB5BF-2AF6-4C53-A462-604D3304F7A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66563" name="Zástupný symbol pro číslo snímku 4">
            <a:extLst>
              <a:ext uri="{FF2B5EF4-FFF2-40B4-BE49-F238E27FC236}">
                <a16:creationId xmlns:a16="http://schemas.microsoft.com/office/drawing/2014/main" id="{36585C78-08B0-413C-A779-26227F1203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7279CCCE-1D1C-400E-81BB-5CD4D9771BF1}" type="slidenum">
              <a:rPr lang="cs-CZ" altLang="cs-CZ">
                <a:latin typeface="Arial" panose="020B0604020202020204" pitchFamily="34" charset="0"/>
              </a:rPr>
              <a:pPr eaLnBrk="1" hangingPunct="1"/>
              <a:t>60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92866" name="Rectangle 2">
            <a:extLst>
              <a:ext uri="{FF2B5EF4-FFF2-40B4-BE49-F238E27FC236}">
                <a16:creationId xmlns:a16="http://schemas.microsoft.com/office/drawing/2014/main" id="{865BCCF2-A62B-48E3-B3E4-5801E8ED338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92867" name="Rectangle 3">
            <a:extLst>
              <a:ext uri="{FF2B5EF4-FFF2-40B4-BE49-F238E27FC236}">
                <a16:creationId xmlns:a16="http://schemas.microsoft.com/office/drawing/2014/main" id="{AB7B4C26-CE3C-4991-9114-3E872DF157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pic>
        <p:nvPicPr>
          <p:cNvPr id="66566" name="Picture 4" descr="laterální kondenzace">
            <a:extLst>
              <a:ext uri="{FF2B5EF4-FFF2-40B4-BE49-F238E27FC236}">
                <a16:creationId xmlns:a16="http://schemas.microsoft.com/office/drawing/2014/main" id="{3E5251D5-7B0E-44BF-BB11-5F4A3E409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1190625"/>
            <a:ext cx="591185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datum 1">
            <a:extLst>
              <a:ext uri="{FF2B5EF4-FFF2-40B4-BE49-F238E27FC236}">
                <a16:creationId xmlns:a16="http://schemas.microsoft.com/office/drawing/2014/main" id="{14C12156-E127-45A7-89AE-B8F381CFDD8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67587" name="Zástupný symbol pro číslo snímku 2">
            <a:extLst>
              <a:ext uri="{FF2B5EF4-FFF2-40B4-BE49-F238E27FC236}">
                <a16:creationId xmlns:a16="http://schemas.microsoft.com/office/drawing/2014/main" id="{BC16076C-F207-45D3-AE06-4E51F860E1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3EBDC13A-81C4-4F96-BF3A-6DA77D04C092}" type="slidenum">
              <a:rPr lang="cs-CZ" altLang="cs-CZ">
                <a:latin typeface="Arial" panose="020B0604020202020204" pitchFamily="34" charset="0"/>
              </a:rPr>
              <a:pPr eaLnBrk="1" hangingPunct="1"/>
              <a:t>61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7588" name="Freeform 2">
            <a:extLst>
              <a:ext uri="{FF2B5EF4-FFF2-40B4-BE49-F238E27FC236}">
                <a16:creationId xmlns:a16="http://schemas.microsoft.com/office/drawing/2014/main" id="{43CEC105-14A7-46E2-ABC8-CE50DB423D41}"/>
              </a:ext>
            </a:extLst>
          </p:cNvPr>
          <p:cNvSpPr>
            <a:spLocks/>
          </p:cNvSpPr>
          <p:nvPr/>
        </p:nvSpPr>
        <p:spPr bwMode="auto">
          <a:xfrm>
            <a:off x="1371600" y="2133600"/>
            <a:ext cx="1489075" cy="4116388"/>
          </a:xfrm>
          <a:custGeom>
            <a:avLst/>
            <a:gdLst>
              <a:gd name="T0" fmla="*/ 106 w 938"/>
              <a:gd name="T1" fmla="*/ 26 h 2593"/>
              <a:gd name="T2" fmla="*/ 80 w 938"/>
              <a:gd name="T3" fmla="*/ 295 h 2593"/>
              <a:gd name="T4" fmla="*/ 54 w 938"/>
              <a:gd name="T5" fmla="*/ 602 h 2593"/>
              <a:gd name="T6" fmla="*/ 67 w 938"/>
              <a:gd name="T7" fmla="*/ 1472 h 2593"/>
              <a:gd name="T8" fmla="*/ 80 w 938"/>
              <a:gd name="T9" fmla="*/ 1626 h 2593"/>
              <a:gd name="T10" fmla="*/ 106 w 938"/>
              <a:gd name="T11" fmla="*/ 1677 h 2593"/>
              <a:gd name="T12" fmla="*/ 118 w 938"/>
              <a:gd name="T13" fmla="*/ 1831 h 2593"/>
              <a:gd name="T14" fmla="*/ 349 w 938"/>
              <a:gd name="T15" fmla="*/ 2317 h 2593"/>
              <a:gd name="T16" fmla="*/ 413 w 938"/>
              <a:gd name="T17" fmla="*/ 2381 h 2593"/>
              <a:gd name="T18" fmla="*/ 438 w 938"/>
              <a:gd name="T19" fmla="*/ 2419 h 2593"/>
              <a:gd name="T20" fmla="*/ 515 w 938"/>
              <a:gd name="T21" fmla="*/ 2458 h 2593"/>
              <a:gd name="T22" fmla="*/ 618 w 938"/>
              <a:gd name="T23" fmla="*/ 2522 h 2593"/>
              <a:gd name="T24" fmla="*/ 669 w 938"/>
              <a:gd name="T25" fmla="*/ 2560 h 2593"/>
              <a:gd name="T26" fmla="*/ 746 w 938"/>
              <a:gd name="T27" fmla="*/ 2586 h 2593"/>
              <a:gd name="T28" fmla="*/ 886 w 938"/>
              <a:gd name="T29" fmla="*/ 2573 h 2593"/>
              <a:gd name="T30" fmla="*/ 938 w 938"/>
              <a:gd name="T31" fmla="*/ 2496 h 2593"/>
              <a:gd name="T32" fmla="*/ 925 w 938"/>
              <a:gd name="T33" fmla="*/ 2227 h 2593"/>
              <a:gd name="T34" fmla="*/ 899 w 938"/>
              <a:gd name="T35" fmla="*/ 2151 h 2593"/>
              <a:gd name="T36" fmla="*/ 848 w 938"/>
              <a:gd name="T37" fmla="*/ 2074 h 2593"/>
              <a:gd name="T38" fmla="*/ 797 w 938"/>
              <a:gd name="T39" fmla="*/ 1997 h 2593"/>
              <a:gd name="T40" fmla="*/ 784 w 938"/>
              <a:gd name="T41" fmla="*/ 1959 h 2593"/>
              <a:gd name="T42" fmla="*/ 720 w 938"/>
              <a:gd name="T43" fmla="*/ 1882 h 2593"/>
              <a:gd name="T44" fmla="*/ 643 w 938"/>
              <a:gd name="T45" fmla="*/ 1690 h 2593"/>
              <a:gd name="T46" fmla="*/ 643 w 938"/>
              <a:gd name="T47" fmla="*/ 1011 h 2593"/>
              <a:gd name="T48" fmla="*/ 656 w 938"/>
              <a:gd name="T49" fmla="*/ 909 h 2593"/>
              <a:gd name="T50" fmla="*/ 682 w 938"/>
              <a:gd name="T51" fmla="*/ 679 h 2593"/>
              <a:gd name="T52" fmla="*/ 720 w 938"/>
              <a:gd name="T53" fmla="*/ 0 h 259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8"/>
              <a:gd name="T82" fmla="*/ 0 h 2593"/>
              <a:gd name="T83" fmla="*/ 938 w 938"/>
              <a:gd name="T84" fmla="*/ 2593 h 259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8" h="2593">
                <a:moveTo>
                  <a:pt x="106" y="26"/>
                </a:moveTo>
                <a:cubicBezTo>
                  <a:pt x="129" y="122"/>
                  <a:pt x="93" y="201"/>
                  <a:pt x="80" y="295"/>
                </a:cubicBezTo>
                <a:cubicBezTo>
                  <a:pt x="68" y="381"/>
                  <a:pt x="60" y="521"/>
                  <a:pt x="54" y="602"/>
                </a:cubicBezTo>
                <a:cubicBezTo>
                  <a:pt x="44" y="876"/>
                  <a:pt x="0" y="1209"/>
                  <a:pt x="67" y="1472"/>
                </a:cubicBezTo>
                <a:cubicBezTo>
                  <a:pt x="71" y="1523"/>
                  <a:pt x="70" y="1575"/>
                  <a:pt x="80" y="1626"/>
                </a:cubicBezTo>
                <a:cubicBezTo>
                  <a:pt x="84" y="1645"/>
                  <a:pt x="103" y="1658"/>
                  <a:pt x="106" y="1677"/>
                </a:cubicBezTo>
                <a:cubicBezTo>
                  <a:pt x="115" y="1728"/>
                  <a:pt x="106" y="1781"/>
                  <a:pt x="118" y="1831"/>
                </a:cubicBezTo>
                <a:cubicBezTo>
                  <a:pt x="144" y="1942"/>
                  <a:pt x="226" y="2235"/>
                  <a:pt x="349" y="2317"/>
                </a:cubicBezTo>
                <a:cubicBezTo>
                  <a:pt x="415" y="2417"/>
                  <a:pt x="328" y="2296"/>
                  <a:pt x="413" y="2381"/>
                </a:cubicBezTo>
                <a:cubicBezTo>
                  <a:pt x="424" y="2392"/>
                  <a:pt x="427" y="2408"/>
                  <a:pt x="438" y="2419"/>
                </a:cubicBezTo>
                <a:cubicBezTo>
                  <a:pt x="463" y="2444"/>
                  <a:pt x="484" y="2447"/>
                  <a:pt x="515" y="2458"/>
                </a:cubicBezTo>
                <a:cubicBezTo>
                  <a:pt x="658" y="2564"/>
                  <a:pt x="477" y="2435"/>
                  <a:pt x="618" y="2522"/>
                </a:cubicBezTo>
                <a:cubicBezTo>
                  <a:pt x="636" y="2533"/>
                  <a:pt x="650" y="2551"/>
                  <a:pt x="669" y="2560"/>
                </a:cubicBezTo>
                <a:cubicBezTo>
                  <a:pt x="693" y="2572"/>
                  <a:pt x="746" y="2586"/>
                  <a:pt x="746" y="2586"/>
                </a:cubicBezTo>
                <a:cubicBezTo>
                  <a:pt x="793" y="2582"/>
                  <a:pt x="844" y="2593"/>
                  <a:pt x="886" y="2573"/>
                </a:cubicBezTo>
                <a:cubicBezTo>
                  <a:pt x="914" y="2560"/>
                  <a:pt x="938" y="2496"/>
                  <a:pt x="938" y="2496"/>
                </a:cubicBezTo>
                <a:cubicBezTo>
                  <a:pt x="934" y="2406"/>
                  <a:pt x="935" y="2316"/>
                  <a:pt x="925" y="2227"/>
                </a:cubicBezTo>
                <a:cubicBezTo>
                  <a:pt x="922" y="2200"/>
                  <a:pt x="914" y="2173"/>
                  <a:pt x="899" y="2151"/>
                </a:cubicBezTo>
                <a:cubicBezTo>
                  <a:pt x="882" y="2125"/>
                  <a:pt x="848" y="2074"/>
                  <a:pt x="848" y="2074"/>
                </a:cubicBezTo>
                <a:cubicBezTo>
                  <a:pt x="817" y="1982"/>
                  <a:pt x="860" y="2091"/>
                  <a:pt x="797" y="1997"/>
                </a:cubicBezTo>
                <a:cubicBezTo>
                  <a:pt x="790" y="1986"/>
                  <a:pt x="791" y="1970"/>
                  <a:pt x="784" y="1959"/>
                </a:cubicBezTo>
                <a:cubicBezTo>
                  <a:pt x="766" y="1931"/>
                  <a:pt x="739" y="1910"/>
                  <a:pt x="720" y="1882"/>
                </a:cubicBezTo>
                <a:cubicBezTo>
                  <a:pt x="697" y="1814"/>
                  <a:pt x="683" y="1749"/>
                  <a:pt x="643" y="1690"/>
                </a:cubicBezTo>
                <a:cubicBezTo>
                  <a:pt x="597" y="1466"/>
                  <a:pt x="620" y="1237"/>
                  <a:pt x="643" y="1011"/>
                </a:cubicBezTo>
                <a:cubicBezTo>
                  <a:pt x="646" y="977"/>
                  <a:pt x="652" y="943"/>
                  <a:pt x="656" y="909"/>
                </a:cubicBezTo>
                <a:cubicBezTo>
                  <a:pt x="665" y="832"/>
                  <a:pt x="682" y="679"/>
                  <a:pt x="682" y="679"/>
                </a:cubicBezTo>
                <a:cubicBezTo>
                  <a:pt x="690" y="455"/>
                  <a:pt x="720" y="224"/>
                  <a:pt x="720" y="0"/>
                </a:cubicBezTo>
              </a:path>
            </a:pathLst>
          </a:custGeom>
          <a:solidFill>
            <a:srgbClr val="FFCCFF"/>
          </a:solidFill>
          <a:ln w="38100" cmpd="sng">
            <a:solidFill>
              <a:schemeClr val="folHlink"/>
            </a:solidFill>
            <a:round/>
            <a:headEnd/>
            <a:tailEnd/>
          </a:ln>
        </p:spPr>
        <p:txBody>
          <a:bodyPr wrap="none"/>
          <a:lstStyle/>
          <a:p>
            <a:endParaRPr lang="cs-CZ"/>
          </a:p>
        </p:txBody>
      </p:sp>
      <p:sp>
        <p:nvSpPr>
          <p:cNvPr id="67589" name="Freeform 3">
            <a:extLst>
              <a:ext uri="{FF2B5EF4-FFF2-40B4-BE49-F238E27FC236}">
                <a16:creationId xmlns:a16="http://schemas.microsoft.com/office/drawing/2014/main" id="{D3026720-9B46-4D44-BB3C-5382FD550D58}"/>
              </a:ext>
            </a:extLst>
          </p:cNvPr>
          <p:cNvSpPr>
            <a:spLocks/>
          </p:cNvSpPr>
          <p:nvPr/>
        </p:nvSpPr>
        <p:spPr bwMode="auto">
          <a:xfrm>
            <a:off x="2895600" y="2057400"/>
            <a:ext cx="1398588" cy="4014788"/>
          </a:xfrm>
          <a:custGeom>
            <a:avLst/>
            <a:gdLst>
              <a:gd name="T0" fmla="*/ 318 w 881"/>
              <a:gd name="T1" fmla="*/ 0 h 2529"/>
              <a:gd name="T2" fmla="*/ 267 w 881"/>
              <a:gd name="T3" fmla="*/ 896 h 2529"/>
              <a:gd name="T4" fmla="*/ 203 w 881"/>
              <a:gd name="T5" fmla="*/ 1280 h 2529"/>
              <a:gd name="T6" fmla="*/ 100 w 881"/>
              <a:gd name="T7" fmla="*/ 1638 h 2529"/>
              <a:gd name="T8" fmla="*/ 62 w 881"/>
              <a:gd name="T9" fmla="*/ 1766 h 2529"/>
              <a:gd name="T10" fmla="*/ 36 w 881"/>
              <a:gd name="T11" fmla="*/ 1843 h 2529"/>
              <a:gd name="T12" fmla="*/ 23 w 881"/>
              <a:gd name="T13" fmla="*/ 2445 h 2529"/>
              <a:gd name="T14" fmla="*/ 36 w 881"/>
              <a:gd name="T15" fmla="*/ 2483 h 2529"/>
              <a:gd name="T16" fmla="*/ 113 w 881"/>
              <a:gd name="T17" fmla="*/ 2522 h 2529"/>
              <a:gd name="T18" fmla="*/ 343 w 881"/>
              <a:gd name="T19" fmla="*/ 2445 h 2529"/>
              <a:gd name="T20" fmla="*/ 395 w 881"/>
              <a:gd name="T21" fmla="*/ 2368 h 2529"/>
              <a:gd name="T22" fmla="*/ 420 w 881"/>
              <a:gd name="T23" fmla="*/ 2330 h 2529"/>
              <a:gd name="T24" fmla="*/ 433 w 881"/>
              <a:gd name="T25" fmla="*/ 2278 h 2529"/>
              <a:gd name="T26" fmla="*/ 484 w 881"/>
              <a:gd name="T27" fmla="*/ 2202 h 2529"/>
              <a:gd name="T28" fmla="*/ 574 w 881"/>
              <a:gd name="T29" fmla="*/ 1997 h 2529"/>
              <a:gd name="T30" fmla="*/ 625 w 881"/>
              <a:gd name="T31" fmla="*/ 1882 h 2529"/>
              <a:gd name="T32" fmla="*/ 663 w 881"/>
              <a:gd name="T33" fmla="*/ 1792 h 2529"/>
              <a:gd name="T34" fmla="*/ 753 w 881"/>
              <a:gd name="T35" fmla="*/ 1498 h 2529"/>
              <a:gd name="T36" fmla="*/ 843 w 881"/>
              <a:gd name="T37" fmla="*/ 960 h 2529"/>
              <a:gd name="T38" fmla="*/ 881 w 881"/>
              <a:gd name="T39" fmla="*/ 38 h 252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81"/>
              <a:gd name="T61" fmla="*/ 0 h 2529"/>
              <a:gd name="T62" fmla="*/ 881 w 881"/>
              <a:gd name="T63" fmla="*/ 2529 h 252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81" h="2529">
                <a:moveTo>
                  <a:pt x="318" y="0"/>
                </a:moveTo>
                <a:cubicBezTo>
                  <a:pt x="307" y="464"/>
                  <a:pt x="301" y="508"/>
                  <a:pt x="267" y="896"/>
                </a:cubicBezTo>
                <a:cubicBezTo>
                  <a:pt x="256" y="1022"/>
                  <a:pt x="244" y="1159"/>
                  <a:pt x="203" y="1280"/>
                </a:cubicBezTo>
                <a:cubicBezTo>
                  <a:pt x="163" y="1397"/>
                  <a:pt x="140" y="1520"/>
                  <a:pt x="100" y="1638"/>
                </a:cubicBezTo>
                <a:cubicBezTo>
                  <a:pt x="86" y="1681"/>
                  <a:pt x="75" y="1723"/>
                  <a:pt x="62" y="1766"/>
                </a:cubicBezTo>
                <a:cubicBezTo>
                  <a:pt x="54" y="1792"/>
                  <a:pt x="36" y="1843"/>
                  <a:pt x="36" y="1843"/>
                </a:cubicBezTo>
                <a:cubicBezTo>
                  <a:pt x="4" y="2152"/>
                  <a:pt x="0" y="2083"/>
                  <a:pt x="23" y="2445"/>
                </a:cubicBezTo>
                <a:cubicBezTo>
                  <a:pt x="24" y="2458"/>
                  <a:pt x="28" y="2473"/>
                  <a:pt x="36" y="2483"/>
                </a:cubicBezTo>
                <a:cubicBezTo>
                  <a:pt x="54" y="2506"/>
                  <a:pt x="87" y="2513"/>
                  <a:pt x="113" y="2522"/>
                </a:cubicBezTo>
                <a:cubicBezTo>
                  <a:pt x="226" y="2512"/>
                  <a:pt x="277" y="2529"/>
                  <a:pt x="343" y="2445"/>
                </a:cubicBezTo>
                <a:cubicBezTo>
                  <a:pt x="362" y="2421"/>
                  <a:pt x="378" y="2394"/>
                  <a:pt x="395" y="2368"/>
                </a:cubicBezTo>
                <a:cubicBezTo>
                  <a:pt x="403" y="2355"/>
                  <a:pt x="420" y="2330"/>
                  <a:pt x="420" y="2330"/>
                </a:cubicBezTo>
                <a:cubicBezTo>
                  <a:pt x="424" y="2313"/>
                  <a:pt x="425" y="2294"/>
                  <a:pt x="433" y="2278"/>
                </a:cubicBezTo>
                <a:cubicBezTo>
                  <a:pt x="447" y="2251"/>
                  <a:pt x="484" y="2202"/>
                  <a:pt x="484" y="2202"/>
                </a:cubicBezTo>
                <a:cubicBezTo>
                  <a:pt x="502" y="2128"/>
                  <a:pt x="531" y="2059"/>
                  <a:pt x="574" y="1997"/>
                </a:cubicBezTo>
                <a:cubicBezTo>
                  <a:pt x="604" y="1905"/>
                  <a:pt x="584" y="1942"/>
                  <a:pt x="625" y="1882"/>
                </a:cubicBezTo>
                <a:cubicBezTo>
                  <a:pt x="659" y="1746"/>
                  <a:pt x="614" y="1904"/>
                  <a:pt x="663" y="1792"/>
                </a:cubicBezTo>
                <a:cubicBezTo>
                  <a:pt x="702" y="1703"/>
                  <a:pt x="734" y="1593"/>
                  <a:pt x="753" y="1498"/>
                </a:cubicBezTo>
                <a:cubicBezTo>
                  <a:pt x="789" y="1320"/>
                  <a:pt x="807" y="1138"/>
                  <a:pt x="843" y="960"/>
                </a:cubicBezTo>
                <a:cubicBezTo>
                  <a:pt x="875" y="629"/>
                  <a:pt x="881" y="397"/>
                  <a:pt x="881" y="38"/>
                </a:cubicBezTo>
              </a:path>
            </a:pathLst>
          </a:custGeom>
          <a:solidFill>
            <a:srgbClr val="FFCCFF"/>
          </a:solidFill>
          <a:ln w="38100" cmpd="sng">
            <a:solidFill>
              <a:schemeClr val="folHlink"/>
            </a:solidFill>
            <a:round/>
            <a:headEnd/>
            <a:tailEnd/>
          </a:ln>
        </p:spPr>
        <p:txBody>
          <a:bodyPr wrap="none"/>
          <a:lstStyle/>
          <a:p>
            <a:endParaRPr lang="cs-CZ"/>
          </a:p>
        </p:txBody>
      </p:sp>
      <p:sp>
        <p:nvSpPr>
          <p:cNvPr id="67590" name="Freeform 4">
            <a:extLst>
              <a:ext uri="{FF2B5EF4-FFF2-40B4-BE49-F238E27FC236}">
                <a16:creationId xmlns:a16="http://schemas.microsoft.com/office/drawing/2014/main" id="{1821929D-8EE3-487E-B7B4-086FFDD20F18}"/>
              </a:ext>
            </a:extLst>
          </p:cNvPr>
          <p:cNvSpPr>
            <a:spLocks/>
          </p:cNvSpPr>
          <p:nvPr/>
        </p:nvSpPr>
        <p:spPr bwMode="auto">
          <a:xfrm>
            <a:off x="5105400" y="2209800"/>
            <a:ext cx="1489075" cy="4116388"/>
          </a:xfrm>
          <a:custGeom>
            <a:avLst/>
            <a:gdLst>
              <a:gd name="T0" fmla="*/ 106 w 938"/>
              <a:gd name="T1" fmla="*/ 26 h 2593"/>
              <a:gd name="T2" fmla="*/ 80 w 938"/>
              <a:gd name="T3" fmla="*/ 295 h 2593"/>
              <a:gd name="T4" fmla="*/ 54 w 938"/>
              <a:gd name="T5" fmla="*/ 602 h 2593"/>
              <a:gd name="T6" fmla="*/ 67 w 938"/>
              <a:gd name="T7" fmla="*/ 1472 h 2593"/>
              <a:gd name="T8" fmla="*/ 80 w 938"/>
              <a:gd name="T9" fmla="*/ 1626 h 2593"/>
              <a:gd name="T10" fmla="*/ 106 w 938"/>
              <a:gd name="T11" fmla="*/ 1677 h 2593"/>
              <a:gd name="T12" fmla="*/ 118 w 938"/>
              <a:gd name="T13" fmla="*/ 1831 h 2593"/>
              <a:gd name="T14" fmla="*/ 349 w 938"/>
              <a:gd name="T15" fmla="*/ 2317 h 2593"/>
              <a:gd name="T16" fmla="*/ 413 w 938"/>
              <a:gd name="T17" fmla="*/ 2381 h 2593"/>
              <a:gd name="T18" fmla="*/ 438 w 938"/>
              <a:gd name="T19" fmla="*/ 2419 h 2593"/>
              <a:gd name="T20" fmla="*/ 515 w 938"/>
              <a:gd name="T21" fmla="*/ 2458 h 2593"/>
              <a:gd name="T22" fmla="*/ 618 w 938"/>
              <a:gd name="T23" fmla="*/ 2522 h 2593"/>
              <a:gd name="T24" fmla="*/ 669 w 938"/>
              <a:gd name="T25" fmla="*/ 2560 h 2593"/>
              <a:gd name="T26" fmla="*/ 746 w 938"/>
              <a:gd name="T27" fmla="*/ 2586 h 2593"/>
              <a:gd name="T28" fmla="*/ 886 w 938"/>
              <a:gd name="T29" fmla="*/ 2573 h 2593"/>
              <a:gd name="T30" fmla="*/ 938 w 938"/>
              <a:gd name="T31" fmla="*/ 2496 h 2593"/>
              <a:gd name="T32" fmla="*/ 925 w 938"/>
              <a:gd name="T33" fmla="*/ 2227 h 2593"/>
              <a:gd name="T34" fmla="*/ 899 w 938"/>
              <a:gd name="T35" fmla="*/ 2151 h 2593"/>
              <a:gd name="T36" fmla="*/ 848 w 938"/>
              <a:gd name="T37" fmla="*/ 2074 h 2593"/>
              <a:gd name="T38" fmla="*/ 797 w 938"/>
              <a:gd name="T39" fmla="*/ 1997 h 2593"/>
              <a:gd name="T40" fmla="*/ 784 w 938"/>
              <a:gd name="T41" fmla="*/ 1959 h 2593"/>
              <a:gd name="T42" fmla="*/ 720 w 938"/>
              <a:gd name="T43" fmla="*/ 1882 h 2593"/>
              <a:gd name="T44" fmla="*/ 643 w 938"/>
              <a:gd name="T45" fmla="*/ 1690 h 2593"/>
              <a:gd name="T46" fmla="*/ 643 w 938"/>
              <a:gd name="T47" fmla="*/ 1011 h 2593"/>
              <a:gd name="T48" fmla="*/ 656 w 938"/>
              <a:gd name="T49" fmla="*/ 909 h 2593"/>
              <a:gd name="T50" fmla="*/ 682 w 938"/>
              <a:gd name="T51" fmla="*/ 679 h 2593"/>
              <a:gd name="T52" fmla="*/ 720 w 938"/>
              <a:gd name="T53" fmla="*/ 0 h 259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8"/>
              <a:gd name="T82" fmla="*/ 0 h 2593"/>
              <a:gd name="T83" fmla="*/ 938 w 938"/>
              <a:gd name="T84" fmla="*/ 2593 h 259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8" h="2593">
                <a:moveTo>
                  <a:pt x="106" y="26"/>
                </a:moveTo>
                <a:cubicBezTo>
                  <a:pt x="129" y="122"/>
                  <a:pt x="93" y="201"/>
                  <a:pt x="80" y="295"/>
                </a:cubicBezTo>
                <a:cubicBezTo>
                  <a:pt x="68" y="381"/>
                  <a:pt x="60" y="521"/>
                  <a:pt x="54" y="602"/>
                </a:cubicBezTo>
                <a:cubicBezTo>
                  <a:pt x="44" y="876"/>
                  <a:pt x="0" y="1209"/>
                  <a:pt x="67" y="1472"/>
                </a:cubicBezTo>
                <a:cubicBezTo>
                  <a:pt x="71" y="1523"/>
                  <a:pt x="70" y="1575"/>
                  <a:pt x="80" y="1626"/>
                </a:cubicBezTo>
                <a:cubicBezTo>
                  <a:pt x="84" y="1645"/>
                  <a:pt x="103" y="1658"/>
                  <a:pt x="106" y="1677"/>
                </a:cubicBezTo>
                <a:cubicBezTo>
                  <a:pt x="115" y="1728"/>
                  <a:pt x="106" y="1781"/>
                  <a:pt x="118" y="1831"/>
                </a:cubicBezTo>
                <a:cubicBezTo>
                  <a:pt x="144" y="1942"/>
                  <a:pt x="226" y="2235"/>
                  <a:pt x="349" y="2317"/>
                </a:cubicBezTo>
                <a:cubicBezTo>
                  <a:pt x="415" y="2417"/>
                  <a:pt x="328" y="2296"/>
                  <a:pt x="413" y="2381"/>
                </a:cubicBezTo>
                <a:cubicBezTo>
                  <a:pt x="424" y="2392"/>
                  <a:pt x="427" y="2408"/>
                  <a:pt x="438" y="2419"/>
                </a:cubicBezTo>
                <a:cubicBezTo>
                  <a:pt x="463" y="2444"/>
                  <a:pt x="484" y="2447"/>
                  <a:pt x="515" y="2458"/>
                </a:cubicBezTo>
                <a:cubicBezTo>
                  <a:pt x="658" y="2564"/>
                  <a:pt x="477" y="2435"/>
                  <a:pt x="618" y="2522"/>
                </a:cubicBezTo>
                <a:cubicBezTo>
                  <a:pt x="636" y="2533"/>
                  <a:pt x="650" y="2551"/>
                  <a:pt x="669" y="2560"/>
                </a:cubicBezTo>
                <a:cubicBezTo>
                  <a:pt x="693" y="2572"/>
                  <a:pt x="746" y="2586"/>
                  <a:pt x="746" y="2586"/>
                </a:cubicBezTo>
                <a:cubicBezTo>
                  <a:pt x="793" y="2582"/>
                  <a:pt x="844" y="2593"/>
                  <a:pt x="886" y="2573"/>
                </a:cubicBezTo>
                <a:cubicBezTo>
                  <a:pt x="914" y="2560"/>
                  <a:pt x="938" y="2496"/>
                  <a:pt x="938" y="2496"/>
                </a:cubicBezTo>
                <a:cubicBezTo>
                  <a:pt x="934" y="2406"/>
                  <a:pt x="935" y="2316"/>
                  <a:pt x="925" y="2227"/>
                </a:cubicBezTo>
                <a:cubicBezTo>
                  <a:pt x="922" y="2200"/>
                  <a:pt x="914" y="2173"/>
                  <a:pt x="899" y="2151"/>
                </a:cubicBezTo>
                <a:cubicBezTo>
                  <a:pt x="882" y="2125"/>
                  <a:pt x="848" y="2074"/>
                  <a:pt x="848" y="2074"/>
                </a:cubicBezTo>
                <a:cubicBezTo>
                  <a:pt x="817" y="1982"/>
                  <a:pt x="860" y="2091"/>
                  <a:pt x="797" y="1997"/>
                </a:cubicBezTo>
                <a:cubicBezTo>
                  <a:pt x="790" y="1986"/>
                  <a:pt x="791" y="1970"/>
                  <a:pt x="784" y="1959"/>
                </a:cubicBezTo>
                <a:cubicBezTo>
                  <a:pt x="766" y="1931"/>
                  <a:pt x="739" y="1910"/>
                  <a:pt x="720" y="1882"/>
                </a:cubicBezTo>
                <a:cubicBezTo>
                  <a:pt x="697" y="1814"/>
                  <a:pt x="683" y="1749"/>
                  <a:pt x="643" y="1690"/>
                </a:cubicBezTo>
                <a:cubicBezTo>
                  <a:pt x="597" y="1466"/>
                  <a:pt x="620" y="1237"/>
                  <a:pt x="643" y="1011"/>
                </a:cubicBezTo>
                <a:cubicBezTo>
                  <a:pt x="646" y="977"/>
                  <a:pt x="652" y="943"/>
                  <a:pt x="656" y="909"/>
                </a:cubicBezTo>
                <a:cubicBezTo>
                  <a:pt x="665" y="832"/>
                  <a:pt x="682" y="679"/>
                  <a:pt x="682" y="679"/>
                </a:cubicBezTo>
                <a:cubicBezTo>
                  <a:pt x="690" y="455"/>
                  <a:pt x="720" y="224"/>
                  <a:pt x="720" y="0"/>
                </a:cubicBezTo>
              </a:path>
            </a:pathLst>
          </a:custGeom>
          <a:solidFill>
            <a:srgbClr val="FFCCFF"/>
          </a:solidFill>
          <a:ln w="38100" cmpd="sng">
            <a:solidFill>
              <a:schemeClr val="folHlink"/>
            </a:solidFill>
            <a:round/>
            <a:headEnd/>
            <a:tailEnd/>
          </a:ln>
        </p:spPr>
        <p:txBody>
          <a:bodyPr wrap="none"/>
          <a:lstStyle/>
          <a:p>
            <a:endParaRPr lang="cs-CZ"/>
          </a:p>
        </p:txBody>
      </p:sp>
      <p:sp>
        <p:nvSpPr>
          <p:cNvPr id="67591" name="Freeform 5">
            <a:extLst>
              <a:ext uri="{FF2B5EF4-FFF2-40B4-BE49-F238E27FC236}">
                <a16:creationId xmlns:a16="http://schemas.microsoft.com/office/drawing/2014/main" id="{F9C6B8E6-841F-4BB6-AB5A-B88951F07A76}"/>
              </a:ext>
            </a:extLst>
          </p:cNvPr>
          <p:cNvSpPr>
            <a:spLocks/>
          </p:cNvSpPr>
          <p:nvPr/>
        </p:nvSpPr>
        <p:spPr bwMode="auto">
          <a:xfrm>
            <a:off x="6705600" y="2286000"/>
            <a:ext cx="1398588" cy="4014788"/>
          </a:xfrm>
          <a:custGeom>
            <a:avLst/>
            <a:gdLst>
              <a:gd name="T0" fmla="*/ 318 w 881"/>
              <a:gd name="T1" fmla="*/ 0 h 2529"/>
              <a:gd name="T2" fmla="*/ 267 w 881"/>
              <a:gd name="T3" fmla="*/ 896 h 2529"/>
              <a:gd name="T4" fmla="*/ 203 w 881"/>
              <a:gd name="T5" fmla="*/ 1280 h 2529"/>
              <a:gd name="T6" fmla="*/ 100 w 881"/>
              <a:gd name="T7" fmla="*/ 1638 h 2529"/>
              <a:gd name="T8" fmla="*/ 62 w 881"/>
              <a:gd name="T9" fmla="*/ 1766 h 2529"/>
              <a:gd name="T10" fmla="*/ 36 w 881"/>
              <a:gd name="T11" fmla="*/ 1843 h 2529"/>
              <a:gd name="T12" fmla="*/ 23 w 881"/>
              <a:gd name="T13" fmla="*/ 2445 h 2529"/>
              <a:gd name="T14" fmla="*/ 36 w 881"/>
              <a:gd name="T15" fmla="*/ 2483 h 2529"/>
              <a:gd name="T16" fmla="*/ 113 w 881"/>
              <a:gd name="T17" fmla="*/ 2522 h 2529"/>
              <a:gd name="T18" fmla="*/ 343 w 881"/>
              <a:gd name="T19" fmla="*/ 2445 h 2529"/>
              <a:gd name="T20" fmla="*/ 395 w 881"/>
              <a:gd name="T21" fmla="*/ 2368 h 2529"/>
              <a:gd name="T22" fmla="*/ 420 w 881"/>
              <a:gd name="T23" fmla="*/ 2330 h 2529"/>
              <a:gd name="T24" fmla="*/ 433 w 881"/>
              <a:gd name="T25" fmla="*/ 2278 h 2529"/>
              <a:gd name="T26" fmla="*/ 484 w 881"/>
              <a:gd name="T27" fmla="*/ 2202 h 2529"/>
              <a:gd name="T28" fmla="*/ 574 w 881"/>
              <a:gd name="T29" fmla="*/ 1997 h 2529"/>
              <a:gd name="T30" fmla="*/ 625 w 881"/>
              <a:gd name="T31" fmla="*/ 1882 h 2529"/>
              <a:gd name="T32" fmla="*/ 663 w 881"/>
              <a:gd name="T33" fmla="*/ 1792 h 2529"/>
              <a:gd name="T34" fmla="*/ 753 w 881"/>
              <a:gd name="T35" fmla="*/ 1498 h 2529"/>
              <a:gd name="T36" fmla="*/ 843 w 881"/>
              <a:gd name="T37" fmla="*/ 960 h 2529"/>
              <a:gd name="T38" fmla="*/ 881 w 881"/>
              <a:gd name="T39" fmla="*/ 38 h 252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81"/>
              <a:gd name="T61" fmla="*/ 0 h 2529"/>
              <a:gd name="T62" fmla="*/ 881 w 881"/>
              <a:gd name="T63" fmla="*/ 2529 h 252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81" h="2529">
                <a:moveTo>
                  <a:pt x="318" y="0"/>
                </a:moveTo>
                <a:cubicBezTo>
                  <a:pt x="307" y="464"/>
                  <a:pt x="301" y="508"/>
                  <a:pt x="267" y="896"/>
                </a:cubicBezTo>
                <a:cubicBezTo>
                  <a:pt x="256" y="1022"/>
                  <a:pt x="244" y="1159"/>
                  <a:pt x="203" y="1280"/>
                </a:cubicBezTo>
                <a:cubicBezTo>
                  <a:pt x="163" y="1397"/>
                  <a:pt x="140" y="1520"/>
                  <a:pt x="100" y="1638"/>
                </a:cubicBezTo>
                <a:cubicBezTo>
                  <a:pt x="86" y="1681"/>
                  <a:pt x="75" y="1723"/>
                  <a:pt x="62" y="1766"/>
                </a:cubicBezTo>
                <a:cubicBezTo>
                  <a:pt x="54" y="1792"/>
                  <a:pt x="36" y="1843"/>
                  <a:pt x="36" y="1843"/>
                </a:cubicBezTo>
                <a:cubicBezTo>
                  <a:pt x="4" y="2152"/>
                  <a:pt x="0" y="2083"/>
                  <a:pt x="23" y="2445"/>
                </a:cubicBezTo>
                <a:cubicBezTo>
                  <a:pt x="24" y="2458"/>
                  <a:pt x="28" y="2473"/>
                  <a:pt x="36" y="2483"/>
                </a:cubicBezTo>
                <a:cubicBezTo>
                  <a:pt x="54" y="2506"/>
                  <a:pt x="87" y="2513"/>
                  <a:pt x="113" y="2522"/>
                </a:cubicBezTo>
                <a:cubicBezTo>
                  <a:pt x="226" y="2512"/>
                  <a:pt x="277" y="2529"/>
                  <a:pt x="343" y="2445"/>
                </a:cubicBezTo>
                <a:cubicBezTo>
                  <a:pt x="362" y="2421"/>
                  <a:pt x="378" y="2394"/>
                  <a:pt x="395" y="2368"/>
                </a:cubicBezTo>
                <a:cubicBezTo>
                  <a:pt x="403" y="2355"/>
                  <a:pt x="420" y="2330"/>
                  <a:pt x="420" y="2330"/>
                </a:cubicBezTo>
                <a:cubicBezTo>
                  <a:pt x="424" y="2313"/>
                  <a:pt x="425" y="2294"/>
                  <a:pt x="433" y="2278"/>
                </a:cubicBezTo>
                <a:cubicBezTo>
                  <a:pt x="447" y="2251"/>
                  <a:pt x="484" y="2202"/>
                  <a:pt x="484" y="2202"/>
                </a:cubicBezTo>
                <a:cubicBezTo>
                  <a:pt x="502" y="2128"/>
                  <a:pt x="531" y="2059"/>
                  <a:pt x="574" y="1997"/>
                </a:cubicBezTo>
                <a:cubicBezTo>
                  <a:pt x="604" y="1905"/>
                  <a:pt x="584" y="1942"/>
                  <a:pt x="625" y="1882"/>
                </a:cubicBezTo>
                <a:cubicBezTo>
                  <a:pt x="659" y="1746"/>
                  <a:pt x="614" y="1904"/>
                  <a:pt x="663" y="1792"/>
                </a:cubicBezTo>
                <a:cubicBezTo>
                  <a:pt x="702" y="1703"/>
                  <a:pt x="734" y="1593"/>
                  <a:pt x="753" y="1498"/>
                </a:cubicBezTo>
                <a:cubicBezTo>
                  <a:pt x="789" y="1320"/>
                  <a:pt x="807" y="1138"/>
                  <a:pt x="843" y="960"/>
                </a:cubicBezTo>
                <a:cubicBezTo>
                  <a:pt x="875" y="629"/>
                  <a:pt x="881" y="397"/>
                  <a:pt x="881" y="38"/>
                </a:cubicBezTo>
              </a:path>
            </a:pathLst>
          </a:custGeom>
          <a:solidFill>
            <a:srgbClr val="FFCCFF"/>
          </a:solidFill>
          <a:ln w="38100" cmpd="sng">
            <a:solidFill>
              <a:schemeClr val="folHlink"/>
            </a:solidFill>
            <a:round/>
            <a:headEnd/>
            <a:tailEnd/>
          </a:ln>
        </p:spPr>
        <p:txBody>
          <a:bodyPr wrap="none"/>
          <a:lstStyle/>
          <a:p>
            <a:endParaRPr lang="cs-CZ"/>
          </a:p>
        </p:txBody>
      </p:sp>
      <p:sp>
        <p:nvSpPr>
          <p:cNvPr id="67592" name="Freeform 6">
            <a:extLst>
              <a:ext uri="{FF2B5EF4-FFF2-40B4-BE49-F238E27FC236}">
                <a16:creationId xmlns:a16="http://schemas.microsoft.com/office/drawing/2014/main" id="{1C923889-7ED2-4BA2-A7AC-ACC62CB1F1E3}"/>
              </a:ext>
            </a:extLst>
          </p:cNvPr>
          <p:cNvSpPr>
            <a:spLocks/>
          </p:cNvSpPr>
          <p:nvPr/>
        </p:nvSpPr>
        <p:spPr bwMode="auto">
          <a:xfrm>
            <a:off x="5943600" y="1219200"/>
            <a:ext cx="771525" cy="3313113"/>
          </a:xfrm>
          <a:custGeom>
            <a:avLst/>
            <a:gdLst>
              <a:gd name="T0" fmla="*/ 102 w 486"/>
              <a:gd name="T1" fmla="*/ 0 h 2087"/>
              <a:gd name="T2" fmla="*/ 51 w 486"/>
              <a:gd name="T3" fmla="*/ 256 h 2087"/>
              <a:gd name="T4" fmla="*/ 0 w 486"/>
              <a:gd name="T5" fmla="*/ 870 h 2087"/>
              <a:gd name="T6" fmla="*/ 38 w 486"/>
              <a:gd name="T7" fmla="*/ 1741 h 2087"/>
              <a:gd name="T8" fmla="*/ 141 w 486"/>
              <a:gd name="T9" fmla="*/ 2086 h 2087"/>
              <a:gd name="T10" fmla="*/ 358 w 486"/>
              <a:gd name="T11" fmla="*/ 1958 h 2087"/>
              <a:gd name="T12" fmla="*/ 371 w 486"/>
              <a:gd name="T13" fmla="*/ 1331 h 2087"/>
              <a:gd name="T14" fmla="*/ 409 w 486"/>
              <a:gd name="T15" fmla="*/ 1101 h 2087"/>
              <a:gd name="T16" fmla="*/ 435 w 486"/>
              <a:gd name="T17" fmla="*/ 640 h 2087"/>
              <a:gd name="T18" fmla="*/ 486 w 486"/>
              <a:gd name="T19" fmla="*/ 77 h 20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86"/>
              <a:gd name="T31" fmla="*/ 0 h 2087"/>
              <a:gd name="T32" fmla="*/ 486 w 486"/>
              <a:gd name="T33" fmla="*/ 2087 h 20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86" h="2087">
                <a:moveTo>
                  <a:pt x="102" y="0"/>
                </a:moveTo>
                <a:cubicBezTo>
                  <a:pt x="93" y="93"/>
                  <a:pt x="73" y="168"/>
                  <a:pt x="51" y="256"/>
                </a:cubicBezTo>
                <a:cubicBezTo>
                  <a:pt x="41" y="462"/>
                  <a:pt x="17" y="665"/>
                  <a:pt x="0" y="870"/>
                </a:cubicBezTo>
                <a:cubicBezTo>
                  <a:pt x="7" y="1163"/>
                  <a:pt x="13" y="1450"/>
                  <a:pt x="38" y="1741"/>
                </a:cubicBezTo>
                <a:cubicBezTo>
                  <a:pt x="47" y="1844"/>
                  <a:pt x="61" y="2008"/>
                  <a:pt x="141" y="2086"/>
                </a:cubicBezTo>
                <a:cubicBezTo>
                  <a:pt x="281" y="2073"/>
                  <a:pt x="315" y="2087"/>
                  <a:pt x="358" y="1958"/>
                </a:cubicBezTo>
                <a:cubicBezTo>
                  <a:pt x="362" y="1749"/>
                  <a:pt x="363" y="1540"/>
                  <a:pt x="371" y="1331"/>
                </a:cubicBezTo>
                <a:cubicBezTo>
                  <a:pt x="374" y="1255"/>
                  <a:pt x="402" y="1177"/>
                  <a:pt x="409" y="1101"/>
                </a:cubicBezTo>
                <a:cubicBezTo>
                  <a:pt x="430" y="886"/>
                  <a:pt x="419" y="903"/>
                  <a:pt x="435" y="640"/>
                </a:cubicBezTo>
                <a:cubicBezTo>
                  <a:pt x="447" y="453"/>
                  <a:pt x="486" y="260"/>
                  <a:pt x="486" y="77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cs-CZ"/>
          </a:p>
        </p:txBody>
      </p:sp>
      <p:sp>
        <p:nvSpPr>
          <p:cNvPr id="67593" name="Freeform 7">
            <a:extLst>
              <a:ext uri="{FF2B5EF4-FFF2-40B4-BE49-F238E27FC236}">
                <a16:creationId xmlns:a16="http://schemas.microsoft.com/office/drawing/2014/main" id="{3865FE31-1124-47BA-94EA-42395F0EBD09}"/>
              </a:ext>
            </a:extLst>
          </p:cNvPr>
          <p:cNvSpPr>
            <a:spLocks/>
          </p:cNvSpPr>
          <p:nvPr/>
        </p:nvSpPr>
        <p:spPr bwMode="auto">
          <a:xfrm>
            <a:off x="2600325" y="1300163"/>
            <a:ext cx="614363" cy="4054475"/>
          </a:xfrm>
          <a:custGeom>
            <a:avLst/>
            <a:gdLst>
              <a:gd name="T0" fmla="*/ 103 w 387"/>
              <a:gd name="T1" fmla="*/ 0 h 2554"/>
              <a:gd name="T2" fmla="*/ 39 w 387"/>
              <a:gd name="T3" fmla="*/ 640 h 2554"/>
              <a:gd name="T4" fmla="*/ 0 w 387"/>
              <a:gd name="T5" fmla="*/ 2112 h 2554"/>
              <a:gd name="T6" fmla="*/ 13 w 387"/>
              <a:gd name="T7" fmla="*/ 2445 h 2554"/>
              <a:gd name="T8" fmla="*/ 39 w 387"/>
              <a:gd name="T9" fmla="*/ 2547 h 2554"/>
              <a:gd name="T10" fmla="*/ 192 w 387"/>
              <a:gd name="T11" fmla="*/ 2509 h 2554"/>
              <a:gd name="T12" fmla="*/ 244 w 387"/>
              <a:gd name="T13" fmla="*/ 2432 h 2554"/>
              <a:gd name="T14" fmla="*/ 282 w 387"/>
              <a:gd name="T15" fmla="*/ 1920 h 2554"/>
              <a:gd name="T16" fmla="*/ 372 w 387"/>
              <a:gd name="T17" fmla="*/ 346 h 2554"/>
              <a:gd name="T18" fmla="*/ 384 w 387"/>
              <a:gd name="T19" fmla="*/ 26 h 25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87"/>
              <a:gd name="T31" fmla="*/ 0 h 2554"/>
              <a:gd name="T32" fmla="*/ 387 w 387"/>
              <a:gd name="T33" fmla="*/ 2554 h 25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87" h="2554">
                <a:moveTo>
                  <a:pt x="103" y="0"/>
                </a:moveTo>
                <a:cubicBezTo>
                  <a:pt x="92" y="219"/>
                  <a:pt x="63" y="424"/>
                  <a:pt x="39" y="640"/>
                </a:cubicBezTo>
                <a:cubicBezTo>
                  <a:pt x="19" y="1131"/>
                  <a:pt x="31" y="1622"/>
                  <a:pt x="0" y="2112"/>
                </a:cubicBezTo>
                <a:cubicBezTo>
                  <a:pt x="4" y="2223"/>
                  <a:pt x="3" y="2334"/>
                  <a:pt x="13" y="2445"/>
                </a:cubicBezTo>
                <a:cubicBezTo>
                  <a:pt x="16" y="2480"/>
                  <a:pt x="39" y="2547"/>
                  <a:pt x="39" y="2547"/>
                </a:cubicBezTo>
                <a:cubicBezTo>
                  <a:pt x="92" y="2542"/>
                  <a:pt x="153" y="2554"/>
                  <a:pt x="192" y="2509"/>
                </a:cubicBezTo>
                <a:cubicBezTo>
                  <a:pt x="212" y="2486"/>
                  <a:pt x="244" y="2432"/>
                  <a:pt x="244" y="2432"/>
                </a:cubicBezTo>
                <a:cubicBezTo>
                  <a:pt x="251" y="2239"/>
                  <a:pt x="259" y="2099"/>
                  <a:pt x="282" y="1920"/>
                </a:cubicBezTo>
                <a:cubicBezTo>
                  <a:pt x="310" y="1396"/>
                  <a:pt x="296" y="866"/>
                  <a:pt x="372" y="346"/>
                </a:cubicBezTo>
                <a:cubicBezTo>
                  <a:pt x="387" y="111"/>
                  <a:pt x="384" y="218"/>
                  <a:pt x="384" y="26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cs-CZ"/>
          </a:p>
        </p:txBody>
      </p:sp>
      <p:sp>
        <p:nvSpPr>
          <p:cNvPr id="67594" name="Freeform 8">
            <a:extLst>
              <a:ext uri="{FF2B5EF4-FFF2-40B4-BE49-F238E27FC236}">
                <a16:creationId xmlns:a16="http://schemas.microsoft.com/office/drawing/2014/main" id="{5AE764EE-7F58-481E-94F9-541F45FB5516}"/>
              </a:ext>
            </a:extLst>
          </p:cNvPr>
          <p:cNvSpPr>
            <a:spLocks/>
          </p:cNvSpPr>
          <p:nvPr/>
        </p:nvSpPr>
        <p:spPr bwMode="auto">
          <a:xfrm>
            <a:off x="6400800" y="1524000"/>
            <a:ext cx="614363" cy="4054475"/>
          </a:xfrm>
          <a:custGeom>
            <a:avLst/>
            <a:gdLst>
              <a:gd name="T0" fmla="*/ 103 w 387"/>
              <a:gd name="T1" fmla="*/ 0 h 2554"/>
              <a:gd name="T2" fmla="*/ 39 w 387"/>
              <a:gd name="T3" fmla="*/ 640 h 2554"/>
              <a:gd name="T4" fmla="*/ 0 w 387"/>
              <a:gd name="T5" fmla="*/ 2112 h 2554"/>
              <a:gd name="T6" fmla="*/ 13 w 387"/>
              <a:gd name="T7" fmla="*/ 2445 h 2554"/>
              <a:gd name="T8" fmla="*/ 39 w 387"/>
              <a:gd name="T9" fmla="*/ 2547 h 2554"/>
              <a:gd name="T10" fmla="*/ 192 w 387"/>
              <a:gd name="T11" fmla="*/ 2509 h 2554"/>
              <a:gd name="T12" fmla="*/ 244 w 387"/>
              <a:gd name="T13" fmla="*/ 2432 h 2554"/>
              <a:gd name="T14" fmla="*/ 282 w 387"/>
              <a:gd name="T15" fmla="*/ 1920 h 2554"/>
              <a:gd name="T16" fmla="*/ 372 w 387"/>
              <a:gd name="T17" fmla="*/ 346 h 2554"/>
              <a:gd name="T18" fmla="*/ 384 w 387"/>
              <a:gd name="T19" fmla="*/ 26 h 25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87"/>
              <a:gd name="T31" fmla="*/ 0 h 2554"/>
              <a:gd name="T32" fmla="*/ 387 w 387"/>
              <a:gd name="T33" fmla="*/ 2554 h 25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87" h="2554">
                <a:moveTo>
                  <a:pt x="103" y="0"/>
                </a:moveTo>
                <a:cubicBezTo>
                  <a:pt x="92" y="219"/>
                  <a:pt x="63" y="424"/>
                  <a:pt x="39" y="640"/>
                </a:cubicBezTo>
                <a:cubicBezTo>
                  <a:pt x="19" y="1131"/>
                  <a:pt x="31" y="1622"/>
                  <a:pt x="0" y="2112"/>
                </a:cubicBezTo>
                <a:cubicBezTo>
                  <a:pt x="4" y="2223"/>
                  <a:pt x="3" y="2334"/>
                  <a:pt x="13" y="2445"/>
                </a:cubicBezTo>
                <a:cubicBezTo>
                  <a:pt x="16" y="2480"/>
                  <a:pt x="39" y="2547"/>
                  <a:pt x="39" y="2547"/>
                </a:cubicBezTo>
                <a:cubicBezTo>
                  <a:pt x="92" y="2542"/>
                  <a:pt x="153" y="2554"/>
                  <a:pt x="192" y="2509"/>
                </a:cubicBezTo>
                <a:cubicBezTo>
                  <a:pt x="212" y="2486"/>
                  <a:pt x="244" y="2432"/>
                  <a:pt x="244" y="2432"/>
                </a:cubicBezTo>
                <a:cubicBezTo>
                  <a:pt x="251" y="2239"/>
                  <a:pt x="259" y="2099"/>
                  <a:pt x="282" y="1920"/>
                </a:cubicBezTo>
                <a:cubicBezTo>
                  <a:pt x="310" y="1396"/>
                  <a:pt x="296" y="866"/>
                  <a:pt x="372" y="346"/>
                </a:cubicBezTo>
                <a:cubicBezTo>
                  <a:pt x="387" y="111"/>
                  <a:pt x="384" y="218"/>
                  <a:pt x="384" y="26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cs-CZ"/>
          </a:p>
        </p:txBody>
      </p:sp>
      <p:sp>
        <p:nvSpPr>
          <p:cNvPr id="67595" name="Freeform 9">
            <a:extLst>
              <a:ext uri="{FF2B5EF4-FFF2-40B4-BE49-F238E27FC236}">
                <a16:creationId xmlns:a16="http://schemas.microsoft.com/office/drawing/2014/main" id="{D3E3646A-A9CB-4E2D-B01A-4DA9358CEF7D}"/>
              </a:ext>
            </a:extLst>
          </p:cNvPr>
          <p:cNvSpPr>
            <a:spLocks/>
          </p:cNvSpPr>
          <p:nvPr/>
        </p:nvSpPr>
        <p:spPr bwMode="auto">
          <a:xfrm>
            <a:off x="6400800" y="1676400"/>
            <a:ext cx="885825" cy="3497263"/>
          </a:xfrm>
          <a:custGeom>
            <a:avLst/>
            <a:gdLst>
              <a:gd name="T0" fmla="*/ 353 w 558"/>
              <a:gd name="T1" fmla="*/ 0 h 2203"/>
              <a:gd name="T2" fmla="*/ 315 w 558"/>
              <a:gd name="T3" fmla="*/ 141 h 2203"/>
              <a:gd name="T4" fmla="*/ 238 w 558"/>
              <a:gd name="T5" fmla="*/ 346 h 2203"/>
              <a:gd name="T6" fmla="*/ 187 w 558"/>
              <a:gd name="T7" fmla="*/ 551 h 2203"/>
              <a:gd name="T8" fmla="*/ 84 w 558"/>
              <a:gd name="T9" fmla="*/ 1677 h 2203"/>
              <a:gd name="T10" fmla="*/ 148 w 558"/>
              <a:gd name="T11" fmla="*/ 2202 h 2203"/>
              <a:gd name="T12" fmla="*/ 264 w 558"/>
              <a:gd name="T13" fmla="*/ 2189 h 2203"/>
              <a:gd name="T14" fmla="*/ 276 w 558"/>
              <a:gd name="T15" fmla="*/ 2151 h 2203"/>
              <a:gd name="T16" fmla="*/ 315 w 558"/>
              <a:gd name="T17" fmla="*/ 1946 h 2203"/>
              <a:gd name="T18" fmla="*/ 340 w 558"/>
              <a:gd name="T19" fmla="*/ 1869 h 2203"/>
              <a:gd name="T20" fmla="*/ 353 w 558"/>
              <a:gd name="T21" fmla="*/ 1831 h 2203"/>
              <a:gd name="T22" fmla="*/ 366 w 558"/>
              <a:gd name="T23" fmla="*/ 1754 h 2203"/>
              <a:gd name="T24" fmla="*/ 392 w 558"/>
              <a:gd name="T25" fmla="*/ 1677 h 2203"/>
              <a:gd name="T26" fmla="*/ 417 w 558"/>
              <a:gd name="T27" fmla="*/ 1267 h 2203"/>
              <a:gd name="T28" fmla="*/ 430 w 558"/>
              <a:gd name="T29" fmla="*/ 1178 h 2203"/>
              <a:gd name="T30" fmla="*/ 456 w 558"/>
              <a:gd name="T31" fmla="*/ 1024 h 2203"/>
              <a:gd name="T32" fmla="*/ 507 w 558"/>
              <a:gd name="T33" fmla="*/ 487 h 2203"/>
              <a:gd name="T34" fmla="*/ 558 w 558"/>
              <a:gd name="T35" fmla="*/ 269 h 220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58"/>
              <a:gd name="T55" fmla="*/ 0 h 2203"/>
              <a:gd name="T56" fmla="*/ 558 w 558"/>
              <a:gd name="T57" fmla="*/ 2203 h 220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58" h="2203">
                <a:moveTo>
                  <a:pt x="353" y="0"/>
                </a:moveTo>
                <a:cubicBezTo>
                  <a:pt x="341" y="46"/>
                  <a:pt x="334" y="97"/>
                  <a:pt x="315" y="141"/>
                </a:cubicBezTo>
                <a:cubicBezTo>
                  <a:pt x="286" y="206"/>
                  <a:pt x="252" y="275"/>
                  <a:pt x="238" y="346"/>
                </a:cubicBezTo>
                <a:cubicBezTo>
                  <a:pt x="224" y="415"/>
                  <a:pt x="209" y="484"/>
                  <a:pt x="187" y="551"/>
                </a:cubicBezTo>
                <a:cubicBezTo>
                  <a:pt x="149" y="926"/>
                  <a:pt x="122" y="1302"/>
                  <a:pt x="84" y="1677"/>
                </a:cubicBezTo>
                <a:cubicBezTo>
                  <a:pt x="86" y="1737"/>
                  <a:pt x="0" y="2151"/>
                  <a:pt x="148" y="2202"/>
                </a:cubicBezTo>
                <a:cubicBezTo>
                  <a:pt x="187" y="2198"/>
                  <a:pt x="228" y="2203"/>
                  <a:pt x="264" y="2189"/>
                </a:cubicBezTo>
                <a:cubicBezTo>
                  <a:pt x="276" y="2184"/>
                  <a:pt x="274" y="2164"/>
                  <a:pt x="276" y="2151"/>
                </a:cubicBezTo>
                <a:cubicBezTo>
                  <a:pt x="298" y="2029"/>
                  <a:pt x="276" y="2066"/>
                  <a:pt x="315" y="1946"/>
                </a:cubicBezTo>
                <a:cubicBezTo>
                  <a:pt x="323" y="1920"/>
                  <a:pt x="332" y="1895"/>
                  <a:pt x="340" y="1869"/>
                </a:cubicBezTo>
                <a:cubicBezTo>
                  <a:pt x="344" y="1856"/>
                  <a:pt x="353" y="1831"/>
                  <a:pt x="353" y="1831"/>
                </a:cubicBezTo>
                <a:cubicBezTo>
                  <a:pt x="357" y="1805"/>
                  <a:pt x="360" y="1779"/>
                  <a:pt x="366" y="1754"/>
                </a:cubicBezTo>
                <a:cubicBezTo>
                  <a:pt x="373" y="1728"/>
                  <a:pt x="392" y="1677"/>
                  <a:pt x="392" y="1677"/>
                </a:cubicBezTo>
                <a:cubicBezTo>
                  <a:pt x="424" y="1470"/>
                  <a:pt x="390" y="1712"/>
                  <a:pt x="417" y="1267"/>
                </a:cubicBezTo>
                <a:cubicBezTo>
                  <a:pt x="419" y="1237"/>
                  <a:pt x="425" y="1208"/>
                  <a:pt x="430" y="1178"/>
                </a:cubicBezTo>
                <a:cubicBezTo>
                  <a:pt x="438" y="1127"/>
                  <a:pt x="456" y="1024"/>
                  <a:pt x="456" y="1024"/>
                </a:cubicBezTo>
                <a:cubicBezTo>
                  <a:pt x="470" y="845"/>
                  <a:pt x="490" y="666"/>
                  <a:pt x="507" y="487"/>
                </a:cubicBezTo>
                <a:cubicBezTo>
                  <a:pt x="514" y="411"/>
                  <a:pt x="558" y="343"/>
                  <a:pt x="558" y="269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cs-CZ"/>
          </a:p>
        </p:txBody>
      </p:sp>
      <p:sp>
        <p:nvSpPr>
          <p:cNvPr id="67596" name="Freeform 10">
            <a:extLst>
              <a:ext uri="{FF2B5EF4-FFF2-40B4-BE49-F238E27FC236}">
                <a16:creationId xmlns:a16="http://schemas.microsoft.com/office/drawing/2014/main" id="{70DD9CAF-F7EE-4DBE-B411-38E9811892A9}"/>
              </a:ext>
            </a:extLst>
          </p:cNvPr>
          <p:cNvSpPr>
            <a:spLocks/>
          </p:cNvSpPr>
          <p:nvPr/>
        </p:nvSpPr>
        <p:spPr bwMode="auto">
          <a:xfrm flipH="1">
            <a:off x="5867400" y="1905000"/>
            <a:ext cx="885825" cy="3497263"/>
          </a:xfrm>
          <a:custGeom>
            <a:avLst/>
            <a:gdLst>
              <a:gd name="T0" fmla="*/ 353 w 558"/>
              <a:gd name="T1" fmla="*/ 0 h 2203"/>
              <a:gd name="T2" fmla="*/ 315 w 558"/>
              <a:gd name="T3" fmla="*/ 141 h 2203"/>
              <a:gd name="T4" fmla="*/ 238 w 558"/>
              <a:gd name="T5" fmla="*/ 346 h 2203"/>
              <a:gd name="T6" fmla="*/ 187 w 558"/>
              <a:gd name="T7" fmla="*/ 551 h 2203"/>
              <a:gd name="T8" fmla="*/ 84 w 558"/>
              <a:gd name="T9" fmla="*/ 1677 h 2203"/>
              <a:gd name="T10" fmla="*/ 148 w 558"/>
              <a:gd name="T11" fmla="*/ 2202 h 2203"/>
              <a:gd name="T12" fmla="*/ 264 w 558"/>
              <a:gd name="T13" fmla="*/ 2189 h 2203"/>
              <a:gd name="T14" fmla="*/ 276 w 558"/>
              <a:gd name="T15" fmla="*/ 2151 h 2203"/>
              <a:gd name="T16" fmla="*/ 315 w 558"/>
              <a:gd name="T17" fmla="*/ 1946 h 2203"/>
              <a:gd name="T18" fmla="*/ 340 w 558"/>
              <a:gd name="T19" fmla="*/ 1869 h 2203"/>
              <a:gd name="T20" fmla="*/ 353 w 558"/>
              <a:gd name="T21" fmla="*/ 1831 h 2203"/>
              <a:gd name="T22" fmla="*/ 366 w 558"/>
              <a:gd name="T23" fmla="*/ 1754 h 2203"/>
              <a:gd name="T24" fmla="*/ 392 w 558"/>
              <a:gd name="T25" fmla="*/ 1677 h 2203"/>
              <a:gd name="T26" fmla="*/ 417 w 558"/>
              <a:gd name="T27" fmla="*/ 1267 h 2203"/>
              <a:gd name="T28" fmla="*/ 430 w 558"/>
              <a:gd name="T29" fmla="*/ 1178 h 2203"/>
              <a:gd name="T30" fmla="*/ 456 w 558"/>
              <a:gd name="T31" fmla="*/ 1024 h 2203"/>
              <a:gd name="T32" fmla="*/ 507 w 558"/>
              <a:gd name="T33" fmla="*/ 487 h 2203"/>
              <a:gd name="T34" fmla="*/ 558 w 558"/>
              <a:gd name="T35" fmla="*/ 269 h 220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58"/>
              <a:gd name="T55" fmla="*/ 0 h 2203"/>
              <a:gd name="T56" fmla="*/ 558 w 558"/>
              <a:gd name="T57" fmla="*/ 2203 h 220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58" h="2203">
                <a:moveTo>
                  <a:pt x="353" y="0"/>
                </a:moveTo>
                <a:cubicBezTo>
                  <a:pt x="341" y="46"/>
                  <a:pt x="334" y="97"/>
                  <a:pt x="315" y="141"/>
                </a:cubicBezTo>
                <a:cubicBezTo>
                  <a:pt x="286" y="206"/>
                  <a:pt x="252" y="275"/>
                  <a:pt x="238" y="346"/>
                </a:cubicBezTo>
                <a:cubicBezTo>
                  <a:pt x="224" y="415"/>
                  <a:pt x="209" y="484"/>
                  <a:pt x="187" y="551"/>
                </a:cubicBezTo>
                <a:cubicBezTo>
                  <a:pt x="149" y="926"/>
                  <a:pt x="122" y="1302"/>
                  <a:pt x="84" y="1677"/>
                </a:cubicBezTo>
                <a:cubicBezTo>
                  <a:pt x="86" y="1737"/>
                  <a:pt x="0" y="2151"/>
                  <a:pt x="148" y="2202"/>
                </a:cubicBezTo>
                <a:cubicBezTo>
                  <a:pt x="187" y="2198"/>
                  <a:pt x="228" y="2203"/>
                  <a:pt x="264" y="2189"/>
                </a:cubicBezTo>
                <a:cubicBezTo>
                  <a:pt x="276" y="2184"/>
                  <a:pt x="274" y="2164"/>
                  <a:pt x="276" y="2151"/>
                </a:cubicBezTo>
                <a:cubicBezTo>
                  <a:pt x="298" y="2029"/>
                  <a:pt x="276" y="2066"/>
                  <a:pt x="315" y="1946"/>
                </a:cubicBezTo>
                <a:cubicBezTo>
                  <a:pt x="323" y="1920"/>
                  <a:pt x="332" y="1895"/>
                  <a:pt x="340" y="1869"/>
                </a:cubicBezTo>
                <a:cubicBezTo>
                  <a:pt x="344" y="1856"/>
                  <a:pt x="353" y="1831"/>
                  <a:pt x="353" y="1831"/>
                </a:cubicBezTo>
                <a:cubicBezTo>
                  <a:pt x="357" y="1805"/>
                  <a:pt x="360" y="1779"/>
                  <a:pt x="366" y="1754"/>
                </a:cubicBezTo>
                <a:cubicBezTo>
                  <a:pt x="373" y="1728"/>
                  <a:pt x="392" y="1677"/>
                  <a:pt x="392" y="1677"/>
                </a:cubicBezTo>
                <a:cubicBezTo>
                  <a:pt x="424" y="1470"/>
                  <a:pt x="390" y="1712"/>
                  <a:pt x="417" y="1267"/>
                </a:cubicBezTo>
                <a:cubicBezTo>
                  <a:pt x="419" y="1237"/>
                  <a:pt x="425" y="1208"/>
                  <a:pt x="430" y="1178"/>
                </a:cubicBezTo>
                <a:cubicBezTo>
                  <a:pt x="438" y="1127"/>
                  <a:pt x="456" y="1024"/>
                  <a:pt x="456" y="1024"/>
                </a:cubicBezTo>
                <a:cubicBezTo>
                  <a:pt x="470" y="845"/>
                  <a:pt x="490" y="666"/>
                  <a:pt x="507" y="487"/>
                </a:cubicBezTo>
                <a:cubicBezTo>
                  <a:pt x="514" y="411"/>
                  <a:pt x="558" y="343"/>
                  <a:pt x="558" y="269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cs-CZ"/>
          </a:p>
        </p:txBody>
      </p:sp>
      <p:sp>
        <p:nvSpPr>
          <p:cNvPr id="67597" name="AutoShape 11">
            <a:extLst>
              <a:ext uri="{FF2B5EF4-FFF2-40B4-BE49-F238E27FC236}">
                <a16:creationId xmlns:a16="http://schemas.microsoft.com/office/drawing/2014/main" id="{8C16D93E-762F-4F81-ABF9-A11D06A8CE8E}"/>
              </a:ext>
            </a:extLst>
          </p:cNvPr>
          <p:cNvSpPr>
            <a:spLocks noChangeArrowheads="1"/>
          </p:cNvSpPr>
          <p:nvPr/>
        </p:nvSpPr>
        <p:spPr bwMode="auto">
          <a:xfrm rot="1864973">
            <a:off x="3581400" y="9144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67598" name="AutoShape 12">
            <a:extLst>
              <a:ext uri="{FF2B5EF4-FFF2-40B4-BE49-F238E27FC236}">
                <a16:creationId xmlns:a16="http://schemas.microsoft.com/office/drawing/2014/main" id="{A91FA8BA-B48D-4491-8092-83162FBEF4B8}"/>
              </a:ext>
            </a:extLst>
          </p:cNvPr>
          <p:cNvSpPr>
            <a:spLocks noChangeArrowheads="1"/>
          </p:cNvSpPr>
          <p:nvPr/>
        </p:nvSpPr>
        <p:spPr bwMode="auto">
          <a:xfrm rot="1864973">
            <a:off x="7391400" y="11430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67599" name="Freeform 13">
            <a:extLst>
              <a:ext uri="{FF2B5EF4-FFF2-40B4-BE49-F238E27FC236}">
                <a16:creationId xmlns:a16="http://schemas.microsoft.com/office/drawing/2014/main" id="{572F4BE2-CD75-4B43-B957-8FA29E9E7294}"/>
              </a:ext>
            </a:extLst>
          </p:cNvPr>
          <p:cNvSpPr>
            <a:spLocks/>
          </p:cNvSpPr>
          <p:nvPr/>
        </p:nvSpPr>
        <p:spPr bwMode="auto">
          <a:xfrm>
            <a:off x="2176463" y="2152650"/>
            <a:ext cx="608012" cy="3232150"/>
          </a:xfrm>
          <a:custGeom>
            <a:avLst/>
            <a:gdLst>
              <a:gd name="T0" fmla="*/ 242 w 383"/>
              <a:gd name="T1" fmla="*/ 1 h 2036"/>
              <a:gd name="T2" fmla="*/ 178 w 383"/>
              <a:gd name="T3" fmla="*/ 257 h 2036"/>
              <a:gd name="T4" fmla="*/ 165 w 383"/>
              <a:gd name="T5" fmla="*/ 897 h 2036"/>
              <a:gd name="T6" fmla="*/ 114 w 383"/>
              <a:gd name="T7" fmla="*/ 1140 h 2036"/>
              <a:gd name="T8" fmla="*/ 216 w 383"/>
              <a:gd name="T9" fmla="*/ 1844 h 2036"/>
              <a:gd name="T10" fmla="*/ 383 w 383"/>
              <a:gd name="T11" fmla="*/ 2036 h 2036"/>
              <a:gd name="T12" fmla="*/ 357 w 383"/>
              <a:gd name="T13" fmla="*/ 1998 h 2036"/>
              <a:gd name="T14" fmla="*/ 280 w 383"/>
              <a:gd name="T15" fmla="*/ 1972 h 2036"/>
              <a:gd name="T16" fmla="*/ 280 w 383"/>
              <a:gd name="T17" fmla="*/ 1127 h 2036"/>
              <a:gd name="T18" fmla="*/ 267 w 383"/>
              <a:gd name="T19" fmla="*/ 26 h 2036"/>
              <a:gd name="T20" fmla="*/ 191 w 383"/>
              <a:gd name="T21" fmla="*/ 14 h 2036"/>
              <a:gd name="T22" fmla="*/ 242 w 383"/>
              <a:gd name="T23" fmla="*/ 1 h 20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83"/>
              <a:gd name="T37" fmla="*/ 0 h 2036"/>
              <a:gd name="T38" fmla="*/ 383 w 383"/>
              <a:gd name="T39" fmla="*/ 2036 h 20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83" h="2036">
                <a:moveTo>
                  <a:pt x="242" y="1"/>
                </a:moveTo>
                <a:cubicBezTo>
                  <a:pt x="229" y="88"/>
                  <a:pt x="206" y="174"/>
                  <a:pt x="178" y="257"/>
                </a:cubicBezTo>
                <a:cubicBezTo>
                  <a:pt x="174" y="470"/>
                  <a:pt x="176" y="684"/>
                  <a:pt x="165" y="897"/>
                </a:cubicBezTo>
                <a:cubicBezTo>
                  <a:pt x="161" y="967"/>
                  <a:pt x="125" y="1067"/>
                  <a:pt x="114" y="1140"/>
                </a:cubicBezTo>
                <a:cubicBezTo>
                  <a:pt x="118" y="1348"/>
                  <a:pt x="0" y="1696"/>
                  <a:pt x="216" y="1844"/>
                </a:cubicBezTo>
                <a:cubicBezTo>
                  <a:pt x="247" y="1934"/>
                  <a:pt x="293" y="2006"/>
                  <a:pt x="383" y="2036"/>
                </a:cubicBezTo>
                <a:cubicBezTo>
                  <a:pt x="374" y="2023"/>
                  <a:pt x="370" y="2006"/>
                  <a:pt x="357" y="1998"/>
                </a:cubicBezTo>
                <a:cubicBezTo>
                  <a:pt x="334" y="1984"/>
                  <a:pt x="280" y="1972"/>
                  <a:pt x="280" y="1972"/>
                </a:cubicBezTo>
                <a:cubicBezTo>
                  <a:pt x="269" y="1683"/>
                  <a:pt x="258" y="1416"/>
                  <a:pt x="280" y="1127"/>
                </a:cubicBezTo>
                <a:cubicBezTo>
                  <a:pt x="276" y="760"/>
                  <a:pt x="296" y="392"/>
                  <a:pt x="267" y="26"/>
                </a:cubicBezTo>
                <a:cubicBezTo>
                  <a:pt x="265" y="0"/>
                  <a:pt x="209" y="32"/>
                  <a:pt x="191" y="14"/>
                </a:cubicBezTo>
                <a:cubicBezTo>
                  <a:pt x="179" y="2"/>
                  <a:pt x="242" y="1"/>
                  <a:pt x="242" y="1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cs-CZ"/>
          </a:p>
        </p:txBody>
      </p:sp>
      <p:sp>
        <p:nvSpPr>
          <p:cNvPr id="67600" name="Freeform 14">
            <a:extLst>
              <a:ext uri="{FF2B5EF4-FFF2-40B4-BE49-F238E27FC236}">
                <a16:creationId xmlns:a16="http://schemas.microsoft.com/office/drawing/2014/main" id="{4174460B-028D-40FC-99FD-274FCE161976}"/>
              </a:ext>
            </a:extLst>
          </p:cNvPr>
          <p:cNvSpPr>
            <a:spLocks/>
          </p:cNvSpPr>
          <p:nvPr/>
        </p:nvSpPr>
        <p:spPr bwMode="auto">
          <a:xfrm>
            <a:off x="2895600" y="2209800"/>
            <a:ext cx="617538" cy="3130550"/>
          </a:xfrm>
          <a:custGeom>
            <a:avLst/>
            <a:gdLst>
              <a:gd name="T0" fmla="*/ 167 w 389"/>
              <a:gd name="T1" fmla="*/ 89 h 1972"/>
              <a:gd name="T2" fmla="*/ 103 w 389"/>
              <a:gd name="T3" fmla="*/ 883 h 1972"/>
              <a:gd name="T4" fmla="*/ 64 w 389"/>
              <a:gd name="T5" fmla="*/ 1190 h 1972"/>
              <a:gd name="T6" fmla="*/ 39 w 389"/>
              <a:gd name="T7" fmla="*/ 1958 h 1972"/>
              <a:gd name="T8" fmla="*/ 0 w 389"/>
              <a:gd name="T9" fmla="*/ 1971 h 1972"/>
              <a:gd name="T10" fmla="*/ 13 w 389"/>
              <a:gd name="T11" fmla="*/ 1932 h 1972"/>
              <a:gd name="T12" fmla="*/ 52 w 389"/>
              <a:gd name="T13" fmla="*/ 1856 h 1972"/>
              <a:gd name="T14" fmla="*/ 141 w 389"/>
              <a:gd name="T15" fmla="*/ 1536 h 1972"/>
              <a:gd name="T16" fmla="*/ 192 w 389"/>
              <a:gd name="T17" fmla="*/ 1280 h 1972"/>
              <a:gd name="T18" fmla="*/ 244 w 389"/>
              <a:gd name="T19" fmla="*/ 1100 h 1972"/>
              <a:gd name="T20" fmla="*/ 320 w 389"/>
              <a:gd name="T21" fmla="*/ 691 h 1972"/>
              <a:gd name="T22" fmla="*/ 320 w 389"/>
              <a:gd name="T23" fmla="*/ 0 h 1972"/>
              <a:gd name="T24" fmla="*/ 154 w 389"/>
              <a:gd name="T25" fmla="*/ 12 h 19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89"/>
              <a:gd name="T40" fmla="*/ 0 h 1972"/>
              <a:gd name="T41" fmla="*/ 389 w 389"/>
              <a:gd name="T42" fmla="*/ 1972 h 19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89" h="1972">
                <a:moveTo>
                  <a:pt x="167" y="89"/>
                </a:moveTo>
                <a:cubicBezTo>
                  <a:pt x="129" y="349"/>
                  <a:pt x="181" y="648"/>
                  <a:pt x="103" y="883"/>
                </a:cubicBezTo>
                <a:cubicBezTo>
                  <a:pt x="91" y="986"/>
                  <a:pt x="77" y="1088"/>
                  <a:pt x="64" y="1190"/>
                </a:cubicBezTo>
                <a:cubicBezTo>
                  <a:pt x="54" y="1446"/>
                  <a:pt x="68" y="1703"/>
                  <a:pt x="39" y="1958"/>
                </a:cubicBezTo>
                <a:cubicBezTo>
                  <a:pt x="37" y="1972"/>
                  <a:pt x="13" y="1967"/>
                  <a:pt x="0" y="1971"/>
                </a:cubicBezTo>
                <a:cubicBezTo>
                  <a:pt x="0" y="1971"/>
                  <a:pt x="7" y="1944"/>
                  <a:pt x="13" y="1932"/>
                </a:cubicBezTo>
                <a:cubicBezTo>
                  <a:pt x="49" y="1862"/>
                  <a:pt x="32" y="1927"/>
                  <a:pt x="52" y="1856"/>
                </a:cubicBezTo>
                <a:cubicBezTo>
                  <a:pt x="82" y="1749"/>
                  <a:pt x="105" y="1642"/>
                  <a:pt x="141" y="1536"/>
                </a:cubicBezTo>
                <a:cubicBezTo>
                  <a:pt x="167" y="1459"/>
                  <a:pt x="176" y="1362"/>
                  <a:pt x="192" y="1280"/>
                </a:cubicBezTo>
                <a:cubicBezTo>
                  <a:pt x="204" y="1218"/>
                  <a:pt x="233" y="1161"/>
                  <a:pt x="244" y="1100"/>
                </a:cubicBezTo>
                <a:cubicBezTo>
                  <a:pt x="270" y="964"/>
                  <a:pt x="288" y="826"/>
                  <a:pt x="320" y="691"/>
                </a:cubicBezTo>
                <a:cubicBezTo>
                  <a:pt x="333" y="480"/>
                  <a:pt x="389" y="200"/>
                  <a:pt x="320" y="0"/>
                </a:cubicBezTo>
                <a:cubicBezTo>
                  <a:pt x="171" y="13"/>
                  <a:pt x="227" y="12"/>
                  <a:pt x="154" y="12"/>
                </a:cubicBezTo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cs-CZ"/>
          </a:p>
        </p:txBody>
      </p:sp>
      <p:sp>
        <p:nvSpPr>
          <p:cNvPr id="67601" name="Freeform 15">
            <a:extLst>
              <a:ext uri="{FF2B5EF4-FFF2-40B4-BE49-F238E27FC236}">
                <a16:creationId xmlns:a16="http://schemas.microsoft.com/office/drawing/2014/main" id="{43899DC9-6B9A-4AAC-9398-F1B1FDDFED58}"/>
              </a:ext>
            </a:extLst>
          </p:cNvPr>
          <p:cNvSpPr>
            <a:spLocks/>
          </p:cNvSpPr>
          <p:nvPr/>
        </p:nvSpPr>
        <p:spPr bwMode="auto">
          <a:xfrm>
            <a:off x="6777038" y="2343150"/>
            <a:ext cx="482600" cy="2886075"/>
          </a:xfrm>
          <a:custGeom>
            <a:avLst/>
            <a:gdLst>
              <a:gd name="T0" fmla="*/ 301 w 304"/>
              <a:gd name="T1" fmla="*/ 60 h 1818"/>
              <a:gd name="T2" fmla="*/ 275 w 304"/>
              <a:gd name="T3" fmla="*/ 137 h 1818"/>
              <a:gd name="T4" fmla="*/ 262 w 304"/>
              <a:gd name="T5" fmla="*/ 175 h 1818"/>
              <a:gd name="T6" fmla="*/ 121 w 304"/>
              <a:gd name="T7" fmla="*/ 1289 h 1818"/>
              <a:gd name="T8" fmla="*/ 70 w 304"/>
              <a:gd name="T9" fmla="*/ 1532 h 1818"/>
              <a:gd name="T10" fmla="*/ 32 w 304"/>
              <a:gd name="T11" fmla="*/ 1647 h 1818"/>
              <a:gd name="T12" fmla="*/ 109 w 304"/>
              <a:gd name="T13" fmla="*/ 1609 h 1818"/>
              <a:gd name="T14" fmla="*/ 6 w 304"/>
              <a:gd name="T15" fmla="*/ 1801 h 1818"/>
              <a:gd name="T16" fmla="*/ 45 w 304"/>
              <a:gd name="T17" fmla="*/ 1762 h 1818"/>
              <a:gd name="T18" fmla="*/ 134 w 304"/>
              <a:gd name="T19" fmla="*/ 1340 h 1818"/>
              <a:gd name="T20" fmla="*/ 147 w 304"/>
              <a:gd name="T21" fmla="*/ 1238 h 1818"/>
              <a:gd name="T22" fmla="*/ 173 w 304"/>
              <a:gd name="T23" fmla="*/ 1161 h 1818"/>
              <a:gd name="T24" fmla="*/ 224 w 304"/>
              <a:gd name="T25" fmla="*/ 636 h 1818"/>
              <a:gd name="T26" fmla="*/ 237 w 304"/>
              <a:gd name="T27" fmla="*/ 188 h 1818"/>
              <a:gd name="T28" fmla="*/ 275 w 304"/>
              <a:gd name="T29" fmla="*/ 111 h 1818"/>
              <a:gd name="T30" fmla="*/ 301 w 304"/>
              <a:gd name="T31" fmla="*/ 60 h 18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04"/>
              <a:gd name="T49" fmla="*/ 0 h 1818"/>
              <a:gd name="T50" fmla="*/ 304 w 304"/>
              <a:gd name="T51" fmla="*/ 1818 h 181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04" h="1818">
                <a:moveTo>
                  <a:pt x="301" y="60"/>
                </a:moveTo>
                <a:cubicBezTo>
                  <a:pt x="292" y="86"/>
                  <a:pt x="284" y="111"/>
                  <a:pt x="275" y="137"/>
                </a:cubicBezTo>
                <a:cubicBezTo>
                  <a:pt x="271" y="150"/>
                  <a:pt x="262" y="175"/>
                  <a:pt x="262" y="175"/>
                </a:cubicBezTo>
                <a:cubicBezTo>
                  <a:pt x="248" y="562"/>
                  <a:pt x="209" y="914"/>
                  <a:pt x="121" y="1289"/>
                </a:cubicBezTo>
                <a:cubicBezTo>
                  <a:pt x="102" y="1370"/>
                  <a:pt x="86" y="1451"/>
                  <a:pt x="70" y="1532"/>
                </a:cubicBezTo>
                <a:cubicBezTo>
                  <a:pt x="68" y="1542"/>
                  <a:pt x="32" y="1647"/>
                  <a:pt x="32" y="1647"/>
                </a:cubicBezTo>
                <a:cubicBezTo>
                  <a:pt x="42" y="1657"/>
                  <a:pt x="108" y="1609"/>
                  <a:pt x="109" y="1609"/>
                </a:cubicBezTo>
                <a:cubicBezTo>
                  <a:pt x="58" y="1684"/>
                  <a:pt x="34" y="1718"/>
                  <a:pt x="6" y="1801"/>
                </a:cubicBezTo>
                <a:cubicBezTo>
                  <a:pt x="0" y="1818"/>
                  <a:pt x="32" y="1775"/>
                  <a:pt x="45" y="1762"/>
                </a:cubicBezTo>
                <a:cubicBezTo>
                  <a:pt x="89" y="1621"/>
                  <a:pt x="49" y="1469"/>
                  <a:pt x="134" y="1340"/>
                </a:cubicBezTo>
                <a:cubicBezTo>
                  <a:pt x="138" y="1306"/>
                  <a:pt x="140" y="1271"/>
                  <a:pt x="147" y="1238"/>
                </a:cubicBezTo>
                <a:cubicBezTo>
                  <a:pt x="153" y="1212"/>
                  <a:pt x="173" y="1161"/>
                  <a:pt x="173" y="1161"/>
                </a:cubicBezTo>
                <a:cubicBezTo>
                  <a:pt x="182" y="979"/>
                  <a:pt x="198" y="814"/>
                  <a:pt x="224" y="636"/>
                </a:cubicBezTo>
                <a:cubicBezTo>
                  <a:pt x="228" y="487"/>
                  <a:pt x="229" y="337"/>
                  <a:pt x="237" y="188"/>
                </a:cubicBezTo>
                <a:cubicBezTo>
                  <a:pt x="239" y="147"/>
                  <a:pt x="259" y="147"/>
                  <a:pt x="275" y="111"/>
                </a:cubicBezTo>
                <a:cubicBezTo>
                  <a:pt x="304" y="47"/>
                  <a:pt x="301" y="0"/>
                  <a:pt x="301" y="60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cs-CZ"/>
          </a:p>
        </p:txBody>
      </p:sp>
      <p:sp>
        <p:nvSpPr>
          <p:cNvPr id="67602" name="Freeform 16">
            <a:extLst>
              <a:ext uri="{FF2B5EF4-FFF2-40B4-BE49-F238E27FC236}">
                <a16:creationId xmlns:a16="http://schemas.microsoft.com/office/drawing/2014/main" id="{77A3F47A-5309-4032-B481-070068488CC4}"/>
              </a:ext>
            </a:extLst>
          </p:cNvPr>
          <p:cNvSpPr>
            <a:spLocks/>
          </p:cNvSpPr>
          <p:nvPr/>
        </p:nvSpPr>
        <p:spPr bwMode="auto">
          <a:xfrm>
            <a:off x="6197600" y="2376488"/>
            <a:ext cx="365125" cy="2114550"/>
          </a:xfrm>
          <a:custGeom>
            <a:avLst/>
            <a:gdLst>
              <a:gd name="T0" fmla="*/ 38 w 230"/>
              <a:gd name="T1" fmla="*/ 65 h 1332"/>
              <a:gd name="T2" fmla="*/ 115 w 230"/>
              <a:gd name="T3" fmla="*/ 513 h 1332"/>
              <a:gd name="T4" fmla="*/ 154 w 230"/>
              <a:gd name="T5" fmla="*/ 794 h 1332"/>
              <a:gd name="T6" fmla="*/ 192 w 230"/>
              <a:gd name="T7" fmla="*/ 1332 h 1332"/>
              <a:gd name="T8" fmla="*/ 192 w 230"/>
              <a:gd name="T9" fmla="*/ 999 h 1332"/>
              <a:gd name="T10" fmla="*/ 166 w 230"/>
              <a:gd name="T11" fmla="*/ 346 h 1332"/>
              <a:gd name="T12" fmla="*/ 90 w 230"/>
              <a:gd name="T13" fmla="*/ 90 h 1332"/>
              <a:gd name="T14" fmla="*/ 38 w 230"/>
              <a:gd name="T15" fmla="*/ 26 h 1332"/>
              <a:gd name="T16" fmla="*/ 0 w 230"/>
              <a:gd name="T17" fmla="*/ 13 h 1332"/>
              <a:gd name="T18" fmla="*/ 38 w 230"/>
              <a:gd name="T19" fmla="*/ 65 h 13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0"/>
              <a:gd name="T31" fmla="*/ 0 h 1332"/>
              <a:gd name="T32" fmla="*/ 230 w 230"/>
              <a:gd name="T33" fmla="*/ 1332 h 13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0" h="1332">
                <a:moveTo>
                  <a:pt x="38" y="65"/>
                </a:moveTo>
                <a:cubicBezTo>
                  <a:pt x="52" y="216"/>
                  <a:pt x="87" y="363"/>
                  <a:pt x="115" y="513"/>
                </a:cubicBezTo>
                <a:cubicBezTo>
                  <a:pt x="132" y="606"/>
                  <a:pt x="138" y="701"/>
                  <a:pt x="154" y="794"/>
                </a:cubicBezTo>
                <a:cubicBezTo>
                  <a:pt x="162" y="975"/>
                  <a:pt x="172" y="1153"/>
                  <a:pt x="192" y="1332"/>
                </a:cubicBezTo>
                <a:cubicBezTo>
                  <a:pt x="220" y="1220"/>
                  <a:pt x="230" y="1111"/>
                  <a:pt x="192" y="999"/>
                </a:cubicBezTo>
                <a:cubicBezTo>
                  <a:pt x="147" y="689"/>
                  <a:pt x="210" y="1151"/>
                  <a:pt x="166" y="346"/>
                </a:cubicBezTo>
                <a:cubicBezTo>
                  <a:pt x="161" y="253"/>
                  <a:pt x="130" y="171"/>
                  <a:pt x="90" y="90"/>
                </a:cubicBezTo>
                <a:cubicBezTo>
                  <a:pt x="66" y="41"/>
                  <a:pt x="95" y="55"/>
                  <a:pt x="38" y="26"/>
                </a:cubicBezTo>
                <a:cubicBezTo>
                  <a:pt x="26" y="20"/>
                  <a:pt x="0" y="0"/>
                  <a:pt x="0" y="13"/>
                </a:cubicBezTo>
                <a:cubicBezTo>
                  <a:pt x="0" y="34"/>
                  <a:pt x="25" y="48"/>
                  <a:pt x="38" y="65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cs-CZ"/>
          </a:p>
        </p:txBody>
      </p:sp>
      <p:sp>
        <p:nvSpPr>
          <p:cNvPr id="67603" name="WordArt 17">
            <a:extLst>
              <a:ext uri="{FF2B5EF4-FFF2-40B4-BE49-F238E27FC236}">
                <a16:creationId xmlns:a16="http://schemas.microsoft.com/office/drawing/2014/main" id="{7945CBFF-2DDC-4D2E-89AE-C2ECDBF664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003436">
            <a:off x="1295400" y="609600"/>
            <a:ext cx="221932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Centrální čep</a:t>
            </a:r>
          </a:p>
        </p:txBody>
      </p:sp>
      <p:sp>
        <p:nvSpPr>
          <p:cNvPr id="67604" name="Freeform 18">
            <a:extLst>
              <a:ext uri="{FF2B5EF4-FFF2-40B4-BE49-F238E27FC236}">
                <a16:creationId xmlns:a16="http://schemas.microsoft.com/office/drawing/2014/main" id="{1518E57D-3675-41EF-93FC-6DEB1CECC18A}"/>
              </a:ext>
            </a:extLst>
          </p:cNvPr>
          <p:cNvSpPr>
            <a:spLocks/>
          </p:cNvSpPr>
          <p:nvPr/>
        </p:nvSpPr>
        <p:spPr bwMode="auto">
          <a:xfrm>
            <a:off x="6481763" y="1808163"/>
            <a:ext cx="406400" cy="3360737"/>
          </a:xfrm>
          <a:custGeom>
            <a:avLst/>
            <a:gdLst>
              <a:gd name="T0" fmla="*/ 256 w 256"/>
              <a:gd name="T1" fmla="*/ 0 h 2117"/>
              <a:gd name="T2" fmla="*/ 205 w 256"/>
              <a:gd name="T3" fmla="*/ 115 h 2117"/>
              <a:gd name="T4" fmla="*/ 192 w 256"/>
              <a:gd name="T5" fmla="*/ 154 h 2117"/>
              <a:gd name="T6" fmla="*/ 179 w 256"/>
              <a:gd name="T7" fmla="*/ 192 h 2117"/>
              <a:gd name="T8" fmla="*/ 128 w 256"/>
              <a:gd name="T9" fmla="*/ 499 h 2117"/>
              <a:gd name="T10" fmla="*/ 51 w 256"/>
              <a:gd name="T11" fmla="*/ 1024 h 2117"/>
              <a:gd name="T12" fmla="*/ 0 w 256"/>
              <a:gd name="T13" fmla="*/ 1639 h 2117"/>
              <a:gd name="T14" fmla="*/ 13 w 256"/>
              <a:gd name="T15" fmla="*/ 1831 h 2117"/>
              <a:gd name="T16" fmla="*/ 51 w 256"/>
              <a:gd name="T17" fmla="*/ 1946 h 2117"/>
              <a:gd name="T18" fmla="*/ 90 w 256"/>
              <a:gd name="T19" fmla="*/ 2112 h 2117"/>
              <a:gd name="T20" fmla="*/ 141 w 256"/>
              <a:gd name="T21" fmla="*/ 2099 h 2117"/>
              <a:gd name="T22" fmla="*/ 103 w 256"/>
              <a:gd name="T23" fmla="*/ 1895 h 2117"/>
              <a:gd name="T24" fmla="*/ 64 w 256"/>
              <a:gd name="T25" fmla="*/ 1229 h 2117"/>
              <a:gd name="T26" fmla="*/ 26 w 256"/>
              <a:gd name="T27" fmla="*/ 1075 h 211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56"/>
              <a:gd name="T43" fmla="*/ 0 h 2117"/>
              <a:gd name="T44" fmla="*/ 256 w 256"/>
              <a:gd name="T45" fmla="*/ 2117 h 211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56" h="2117">
                <a:moveTo>
                  <a:pt x="256" y="0"/>
                </a:moveTo>
                <a:cubicBezTo>
                  <a:pt x="217" y="61"/>
                  <a:pt x="235" y="25"/>
                  <a:pt x="205" y="115"/>
                </a:cubicBezTo>
                <a:cubicBezTo>
                  <a:pt x="201" y="128"/>
                  <a:pt x="196" y="141"/>
                  <a:pt x="192" y="154"/>
                </a:cubicBezTo>
                <a:cubicBezTo>
                  <a:pt x="188" y="167"/>
                  <a:pt x="179" y="192"/>
                  <a:pt x="179" y="192"/>
                </a:cubicBezTo>
                <a:cubicBezTo>
                  <a:pt x="165" y="294"/>
                  <a:pt x="154" y="399"/>
                  <a:pt x="128" y="499"/>
                </a:cubicBezTo>
                <a:cubicBezTo>
                  <a:pt x="106" y="674"/>
                  <a:pt x="86" y="851"/>
                  <a:pt x="51" y="1024"/>
                </a:cubicBezTo>
                <a:cubicBezTo>
                  <a:pt x="41" y="1227"/>
                  <a:pt x="34" y="1438"/>
                  <a:pt x="0" y="1639"/>
                </a:cubicBezTo>
                <a:cubicBezTo>
                  <a:pt x="4" y="1703"/>
                  <a:pt x="4" y="1768"/>
                  <a:pt x="13" y="1831"/>
                </a:cubicBezTo>
                <a:cubicBezTo>
                  <a:pt x="13" y="1831"/>
                  <a:pt x="47" y="1926"/>
                  <a:pt x="51" y="1946"/>
                </a:cubicBezTo>
                <a:cubicBezTo>
                  <a:pt x="90" y="2117"/>
                  <a:pt x="60" y="2024"/>
                  <a:pt x="90" y="2112"/>
                </a:cubicBezTo>
                <a:cubicBezTo>
                  <a:pt x="107" y="2108"/>
                  <a:pt x="136" y="2116"/>
                  <a:pt x="141" y="2099"/>
                </a:cubicBezTo>
                <a:cubicBezTo>
                  <a:pt x="156" y="2047"/>
                  <a:pt x="120" y="1950"/>
                  <a:pt x="103" y="1895"/>
                </a:cubicBezTo>
                <a:cubicBezTo>
                  <a:pt x="83" y="1674"/>
                  <a:pt x="117" y="1445"/>
                  <a:pt x="64" y="1229"/>
                </a:cubicBezTo>
                <a:cubicBezTo>
                  <a:pt x="62" y="1222"/>
                  <a:pt x="26" y="1105"/>
                  <a:pt x="26" y="1075"/>
                </a:cubicBezTo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cs-CZ"/>
          </a:p>
        </p:txBody>
      </p:sp>
      <p:sp>
        <p:nvSpPr>
          <p:cNvPr id="67605" name="Freeform 19">
            <a:extLst>
              <a:ext uri="{FF2B5EF4-FFF2-40B4-BE49-F238E27FC236}">
                <a16:creationId xmlns:a16="http://schemas.microsoft.com/office/drawing/2014/main" id="{C6B35A58-37B9-4F95-9555-72AC9E241311}"/>
              </a:ext>
            </a:extLst>
          </p:cNvPr>
          <p:cNvSpPr>
            <a:spLocks/>
          </p:cNvSpPr>
          <p:nvPr/>
        </p:nvSpPr>
        <p:spPr bwMode="auto">
          <a:xfrm>
            <a:off x="5811838" y="2336800"/>
            <a:ext cx="466725" cy="2946400"/>
          </a:xfrm>
          <a:custGeom>
            <a:avLst/>
            <a:gdLst>
              <a:gd name="T0" fmla="*/ 0 w 294"/>
              <a:gd name="T1" fmla="*/ 115 h 1856"/>
              <a:gd name="T2" fmla="*/ 77 w 294"/>
              <a:gd name="T3" fmla="*/ 717 h 1856"/>
              <a:gd name="T4" fmla="*/ 115 w 294"/>
              <a:gd name="T5" fmla="*/ 1459 h 1856"/>
              <a:gd name="T6" fmla="*/ 179 w 294"/>
              <a:gd name="T7" fmla="*/ 1626 h 1856"/>
              <a:gd name="T8" fmla="*/ 243 w 294"/>
              <a:gd name="T9" fmla="*/ 1779 h 1856"/>
              <a:gd name="T10" fmla="*/ 294 w 294"/>
              <a:gd name="T11" fmla="*/ 1856 h 1856"/>
              <a:gd name="T12" fmla="*/ 275 w 294"/>
              <a:gd name="T13" fmla="*/ 1696 h 1856"/>
              <a:gd name="T14" fmla="*/ 243 w 294"/>
              <a:gd name="T15" fmla="*/ 1664 h 1856"/>
              <a:gd name="T16" fmla="*/ 230 w 294"/>
              <a:gd name="T17" fmla="*/ 1523 h 1856"/>
              <a:gd name="T18" fmla="*/ 192 w 294"/>
              <a:gd name="T19" fmla="*/ 1446 h 1856"/>
              <a:gd name="T20" fmla="*/ 166 w 294"/>
              <a:gd name="T21" fmla="*/ 1357 h 1856"/>
              <a:gd name="T22" fmla="*/ 128 w 294"/>
              <a:gd name="T23" fmla="*/ 973 h 1856"/>
              <a:gd name="T24" fmla="*/ 115 w 294"/>
              <a:gd name="T25" fmla="*/ 883 h 1856"/>
              <a:gd name="T26" fmla="*/ 89 w 294"/>
              <a:gd name="T27" fmla="*/ 730 h 1856"/>
              <a:gd name="T28" fmla="*/ 51 w 294"/>
              <a:gd name="T29" fmla="*/ 422 h 1856"/>
              <a:gd name="T30" fmla="*/ 13 w 294"/>
              <a:gd name="T31" fmla="*/ 0 h 18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94"/>
              <a:gd name="T49" fmla="*/ 0 h 1856"/>
              <a:gd name="T50" fmla="*/ 294 w 294"/>
              <a:gd name="T51" fmla="*/ 1856 h 185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94" h="1856">
                <a:moveTo>
                  <a:pt x="0" y="115"/>
                </a:moveTo>
                <a:cubicBezTo>
                  <a:pt x="25" y="316"/>
                  <a:pt x="43" y="517"/>
                  <a:pt x="77" y="717"/>
                </a:cubicBezTo>
                <a:cubicBezTo>
                  <a:pt x="93" y="966"/>
                  <a:pt x="103" y="1209"/>
                  <a:pt x="115" y="1459"/>
                </a:cubicBezTo>
                <a:cubicBezTo>
                  <a:pt x="119" y="1541"/>
                  <a:pt x="116" y="1583"/>
                  <a:pt x="179" y="1626"/>
                </a:cubicBezTo>
                <a:cubicBezTo>
                  <a:pt x="198" y="1680"/>
                  <a:pt x="224" y="1723"/>
                  <a:pt x="243" y="1779"/>
                </a:cubicBezTo>
                <a:cubicBezTo>
                  <a:pt x="251" y="1804"/>
                  <a:pt x="261" y="1856"/>
                  <a:pt x="294" y="1856"/>
                </a:cubicBezTo>
                <a:cubicBezTo>
                  <a:pt x="288" y="1803"/>
                  <a:pt x="289" y="1748"/>
                  <a:pt x="275" y="1696"/>
                </a:cubicBezTo>
                <a:cubicBezTo>
                  <a:pt x="271" y="1681"/>
                  <a:pt x="247" y="1679"/>
                  <a:pt x="243" y="1664"/>
                </a:cubicBezTo>
                <a:cubicBezTo>
                  <a:pt x="231" y="1618"/>
                  <a:pt x="237" y="1570"/>
                  <a:pt x="230" y="1523"/>
                </a:cubicBezTo>
                <a:cubicBezTo>
                  <a:pt x="224" y="1482"/>
                  <a:pt x="210" y="1483"/>
                  <a:pt x="192" y="1446"/>
                </a:cubicBezTo>
                <a:cubicBezTo>
                  <a:pt x="182" y="1426"/>
                  <a:pt x="171" y="1376"/>
                  <a:pt x="166" y="1357"/>
                </a:cubicBezTo>
                <a:cubicBezTo>
                  <a:pt x="157" y="1227"/>
                  <a:pt x="144" y="1102"/>
                  <a:pt x="128" y="973"/>
                </a:cubicBezTo>
                <a:cubicBezTo>
                  <a:pt x="124" y="943"/>
                  <a:pt x="120" y="913"/>
                  <a:pt x="115" y="883"/>
                </a:cubicBezTo>
                <a:cubicBezTo>
                  <a:pt x="107" y="832"/>
                  <a:pt x="89" y="730"/>
                  <a:pt x="89" y="730"/>
                </a:cubicBezTo>
                <a:cubicBezTo>
                  <a:pt x="82" y="596"/>
                  <a:pt x="88" y="532"/>
                  <a:pt x="51" y="422"/>
                </a:cubicBezTo>
                <a:cubicBezTo>
                  <a:pt x="42" y="284"/>
                  <a:pt x="13" y="139"/>
                  <a:pt x="13" y="0"/>
                </a:cubicBezTo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cs-CZ"/>
          </a:p>
        </p:txBody>
      </p:sp>
      <p:sp>
        <p:nvSpPr>
          <p:cNvPr id="67606" name="Freeform 20">
            <a:extLst>
              <a:ext uri="{FF2B5EF4-FFF2-40B4-BE49-F238E27FC236}">
                <a16:creationId xmlns:a16="http://schemas.microsoft.com/office/drawing/2014/main" id="{E419EFED-0F13-4A95-9E1A-11DCCAF27E84}"/>
              </a:ext>
            </a:extLst>
          </p:cNvPr>
          <p:cNvSpPr>
            <a:spLocks/>
          </p:cNvSpPr>
          <p:nvPr/>
        </p:nvSpPr>
        <p:spPr bwMode="auto">
          <a:xfrm>
            <a:off x="6745288" y="2214563"/>
            <a:ext cx="581025" cy="3135312"/>
          </a:xfrm>
          <a:custGeom>
            <a:avLst/>
            <a:gdLst>
              <a:gd name="T0" fmla="*/ 321 w 366"/>
              <a:gd name="T1" fmla="*/ 90 h 1975"/>
              <a:gd name="T2" fmla="*/ 269 w 366"/>
              <a:gd name="T3" fmla="*/ 589 h 1975"/>
              <a:gd name="T4" fmla="*/ 257 w 366"/>
              <a:gd name="T5" fmla="*/ 960 h 1975"/>
              <a:gd name="T6" fmla="*/ 218 w 366"/>
              <a:gd name="T7" fmla="*/ 1127 h 1975"/>
              <a:gd name="T8" fmla="*/ 129 w 366"/>
              <a:gd name="T9" fmla="*/ 1562 h 1975"/>
              <a:gd name="T10" fmla="*/ 65 w 366"/>
              <a:gd name="T11" fmla="*/ 1818 h 1975"/>
              <a:gd name="T12" fmla="*/ 26 w 366"/>
              <a:gd name="T13" fmla="*/ 1933 h 1975"/>
              <a:gd name="T14" fmla="*/ 13 w 366"/>
              <a:gd name="T15" fmla="*/ 1971 h 1975"/>
              <a:gd name="T16" fmla="*/ 52 w 366"/>
              <a:gd name="T17" fmla="*/ 1959 h 1975"/>
              <a:gd name="T18" fmla="*/ 90 w 366"/>
              <a:gd name="T19" fmla="*/ 1754 h 1975"/>
              <a:gd name="T20" fmla="*/ 103 w 366"/>
              <a:gd name="T21" fmla="*/ 1459 h 1975"/>
              <a:gd name="T22" fmla="*/ 193 w 366"/>
              <a:gd name="T23" fmla="*/ 1011 h 1975"/>
              <a:gd name="T24" fmla="*/ 231 w 366"/>
              <a:gd name="T25" fmla="*/ 807 h 1975"/>
              <a:gd name="T26" fmla="*/ 257 w 366"/>
              <a:gd name="T27" fmla="*/ 679 h 1975"/>
              <a:gd name="T28" fmla="*/ 269 w 366"/>
              <a:gd name="T29" fmla="*/ 179 h 1975"/>
              <a:gd name="T30" fmla="*/ 321 w 366"/>
              <a:gd name="T31" fmla="*/ 0 h 19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66"/>
              <a:gd name="T49" fmla="*/ 0 h 1975"/>
              <a:gd name="T50" fmla="*/ 366 w 366"/>
              <a:gd name="T51" fmla="*/ 1975 h 19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66" h="1975">
                <a:moveTo>
                  <a:pt x="321" y="90"/>
                </a:moveTo>
                <a:cubicBezTo>
                  <a:pt x="288" y="252"/>
                  <a:pt x="281" y="424"/>
                  <a:pt x="269" y="589"/>
                </a:cubicBezTo>
                <a:cubicBezTo>
                  <a:pt x="265" y="713"/>
                  <a:pt x="264" y="836"/>
                  <a:pt x="257" y="960"/>
                </a:cubicBezTo>
                <a:cubicBezTo>
                  <a:pt x="256" y="985"/>
                  <a:pt x="219" y="1123"/>
                  <a:pt x="218" y="1127"/>
                </a:cubicBezTo>
                <a:cubicBezTo>
                  <a:pt x="182" y="1269"/>
                  <a:pt x="155" y="1417"/>
                  <a:pt x="129" y="1562"/>
                </a:cubicBezTo>
                <a:cubicBezTo>
                  <a:pt x="114" y="1648"/>
                  <a:pt x="86" y="1733"/>
                  <a:pt x="65" y="1818"/>
                </a:cubicBezTo>
                <a:cubicBezTo>
                  <a:pt x="64" y="1822"/>
                  <a:pt x="33" y="1912"/>
                  <a:pt x="26" y="1933"/>
                </a:cubicBezTo>
                <a:cubicBezTo>
                  <a:pt x="22" y="1946"/>
                  <a:pt x="0" y="1975"/>
                  <a:pt x="13" y="1971"/>
                </a:cubicBezTo>
                <a:cubicBezTo>
                  <a:pt x="26" y="1967"/>
                  <a:pt x="39" y="1963"/>
                  <a:pt x="52" y="1959"/>
                </a:cubicBezTo>
                <a:cubicBezTo>
                  <a:pt x="74" y="1892"/>
                  <a:pt x="81" y="1825"/>
                  <a:pt x="90" y="1754"/>
                </a:cubicBezTo>
                <a:cubicBezTo>
                  <a:pt x="94" y="1656"/>
                  <a:pt x="96" y="1557"/>
                  <a:pt x="103" y="1459"/>
                </a:cubicBezTo>
                <a:cubicBezTo>
                  <a:pt x="113" y="1321"/>
                  <a:pt x="163" y="1150"/>
                  <a:pt x="193" y="1011"/>
                </a:cubicBezTo>
                <a:cubicBezTo>
                  <a:pt x="223" y="871"/>
                  <a:pt x="183" y="1090"/>
                  <a:pt x="231" y="807"/>
                </a:cubicBezTo>
                <a:cubicBezTo>
                  <a:pt x="238" y="764"/>
                  <a:pt x="257" y="679"/>
                  <a:pt x="257" y="679"/>
                </a:cubicBezTo>
                <a:cubicBezTo>
                  <a:pt x="261" y="512"/>
                  <a:pt x="261" y="346"/>
                  <a:pt x="269" y="179"/>
                </a:cubicBezTo>
                <a:cubicBezTo>
                  <a:pt x="272" y="124"/>
                  <a:pt x="366" y="49"/>
                  <a:pt x="321" y="0"/>
                </a:cubicBezTo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cs-CZ"/>
          </a:p>
        </p:txBody>
      </p:sp>
      <p:sp>
        <p:nvSpPr>
          <p:cNvPr id="67607" name="WordArt 21">
            <a:extLst>
              <a:ext uri="{FF2B5EF4-FFF2-40B4-BE49-F238E27FC236}">
                <a16:creationId xmlns:a16="http://schemas.microsoft.com/office/drawing/2014/main" id="{295422DB-20D5-4F33-B75D-C7A84AE65C4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004458">
            <a:off x="4876800" y="457200"/>
            <a:ext cx="355282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Laterální kondenzace</a:t>
            </a:r>
          </a:p>
        </p:txBody>
      </p:sp>
      <p:sp>
        <p:nvSpPr>
          <p:cNvPr id="67608" name="Oval 22">
            <a:extLst>
              <a:ext uri="{FF2B5EF4-FFF2-40B4-BE49-F238E27FC236}">
                <a16:creationId xmlns:a16="http://schemas.microsoft.com/office/drawing/2014/main" id="{096BE1B1-4B26-43F9-88E6-E1AE7C139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953000"/>
            <a:ext cx="914400" cy="9144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67609" name="Oval 23">
            <a:extLst>
              <a:ext uri="{FF2B5EF4-FFF2-40B4-BE49-F238E27FC236}">
                <a16:creationId xmlns:a16="http://schemas.microsoft.com/office/drawing/2014/main" id="{43036DE6-30EA-4705-AFB4-BE4E401B1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876800"/>
            <a:ext cx="914400" cy="9144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67610" name="AutoShape 24">
            <a:extLst>
              <a:ext uri="{FF2B5EF4-FFF2-40B4-BE49-F238E27FC236}">
                <a16:creationId xmlns:a16="http://schemas.microsoft.com/office/drawing/2014/main" id="{8A63AEF7-BC0C-4435-84CE-52DBCD17C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6096000"/>
            <a:ext cx="976313" cy="485775"/>
          </a:xfrm>
          <a:prstGeom prst="chevron">
            <a:avLst>
              <a:gd name="adj" fmla="val 50245"/>
            </a:avLst>
          </a:prstGeom>
          <a:noFill/>
          <a:ln w="9525">
            <a:solidFill>
              <a:srgbClr val="FF9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</p:cSld>
  <p:clrMapOvr>
    <a:masterClrMapping/>
  </p:clrMapOvr>
  <p:transition spd="slow">
    <p:blinds dir="vert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datum 3">
            <a:extLst>
              <a:ext uri="{FF2B5EF4-FFF2-40B4-BE49-F238E27FC236}">
                <a16:creationId xmlns:a16="http://schemas.microsoft.com/office/drawing/2014/main" id="{A097EDA1-E6CC-491F-B846-589C4A9AD7F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68611" name="Zástupný symbol pro číslo snímku 4">
            <a:extLst>
              <a:ext uri="{FF2B5EF4-FFF2-40B4-BE49-F238E27FC236}">
                <a16:creationId xmlns:a16="http://schemas.microsoft.com/office/drawing/2014/main" id="{442B086F-51BF-4A1D-8B3E-A17603C732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9A8ABD40-6EBF-4590-A4DE-194F25570AB2}" type="slidenum">
              <a:rPr lang="cs-CZ" altLang="cs-CZ">
                <a:latin typeface="Arial" panose="020B0604020202020204" pitchFamily="34" charset="0"/>
              </a:rPr>
              <a:pPr eaLnBrk="1" hangingPunct="1"/>
              <a:t>62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E043F5C2-05A5-4185-873F-4228982E1C0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FFFF00"/>
                </a:solidFill>
              </a:rPr>
              <a:t>Vertical condensation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70F00869-89F4-4B0F-9908-EA00D4444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22884" name="Rectangle 4">
            <a:extLst>
              <a:ext uri="{FF2B5EF4-FFF2-40B4-BE49-F238E27FC236}">
                <a16:creationId xmlns:a16="http://schemas.microsoft.com/office/drawing/2014/main" id="{0C30B114-40F1-4F42-82F0-244349A67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2276475"/>
            <a:ext cx="1079500" cy="154781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368"/>
            </a:stretch>
          </a:blipFill>
          <a:ln w="3175" algn="ctr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pPr>
              <a:defRPr/>
            </a:pPr>
            <a:endParaRPr lang="cs-CZ"/>
          </a:p>
        </p:txBody>
      </p:sp>
      <p:sp>
        <p:nvSpPr>
          <p:cNvPr id="122885" name="Rectangle 5">
            <a:extLst>
              <a:ext uri="{FF2B5EF4-FFF2-40B4-BE49-F238E27FC236}">
                <a16:creationId xmlns:a16="http://schemas.microsoft.com/office/drawing/2014/main" id="{5EB7EACB-982B-4087-AE01-722250BC9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2276475"/>
            <a:ext cx="1079500" cy="154781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r="-537"/>
            </a:stretch>
          </a:blipFill>
          <a:ln w="3175" algn="ctr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pPr>
              <a:defRPr/>
            </a:pPr>
            <a:endParaRPr lang="cs-CZ"/>
          </a:p>
        </p:txBody>
      </p:sp>
      <p:sp>
        <p:nvSpPr>
          <p:cNvPr id="122886" name="Rectangle 6">
            <a:extLst>
              <a:ext uri="{FF2B5EF4-FFF2-40B4-BE49-F238E27FC236}">
                <a16:creationId xmlns:a16="http://schemas.microsoft.com/office/drawing/2014/main" id="{C864EE94-453D-426F-8B24-761283340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2276475"/>
            <a:ext cx="1079500" cy="154781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 r="-537"/>
            </a:stretch>
          </a:blipFill>
          <a:ln w="3175" algn="ctr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pPr>
              <a:defRPr/>
            </a:pPr>
            <a:endParaRPr lang="cs-CZ"/>
          </a:p>
        </p:txBody>
      </p:sp>
      <p:sp>
        <p:nvSpPr>
          <p:cNvPr id="122887" name="Rectangle 7">
            <a:extLst>
              <a:ext uri="{FF2B5EF4-FFF2-40B4-BE49-F238E27FC236}">
                <a16:creationId xmlns:a16="http://schemas.microsoft.com/office/drawing/2014/main" id="{C4D5FEB1-7C9C-40BD-A2E4-8D57F9FDA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4221163"/>
            <a:ext cx="1152525" cy="1655762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 r="-735"/>
            </a:stretch>
          </a:blipFill>
          <a:ln w="3175" algn="ctr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pPr>
              <a:defRPr/>
            </a:pPr>
            <a:endParaRPr lang="cs-CZ"/>
          </a:p>
        </p:txBody>
      </p:sp>
      <p:sp>
        <p:nvSpPr>
          <p:cNvPr id="122888" name="Rectangle 8">
            <a:extLst>
              <a:ext uri="{FF2B5EF4-FFF2-40B4-BE49-F238E27FC236}">
                <a16:creationId xmlns:a16="http://schemas.microsoft.com/office/drawing/2014/main" id="{3F7F6B4D-7FEA-4F86-8F90-8A2E0416E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4221163"/>
            <a:ext cx="1079500" cy="161925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 r="-5000"/>
            </a:stretch>
          </a:blipFill>
          <a:ln w="3175" algn="ctr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pPr>
              <a:defRPr/>
            </a:pPr>
            <a:endParaRPr lang="cs-CZ"/>
          </a:p>
        </p:txBody>
      </p:sp>
      <p:sp>
        <p:nvSpPr>
          <p:cNvPr id="122889" name="Rectangle 9">
            <a:extLst>
              <a:ext uri="{FF2B5EF4-FFF2-40B4-BE49-F238E27FC236}">
                <a16:creationId xmlns:a16="http://schemas.microsoft.com/office/drawing/2014/main" id="{C495E217-0550-4E75-B228-8B44EB18B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4221163"/>
            <a:ext cx="1152525" cy="1584325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 b="-3922"/>
            </a:stretch>
          </a:blipFill>
          <a:ln w="3175" algn="ctr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datum 3">
            <a:extLst>
              <a:ext uri="{FF2B5EF4-FFF2-40B4-BE49-F238E27FC236}">
                <a16:creationId xmlns:a16="http://schemas.microsoft.com/office/drawing/2014/main" id="{513D84E8-98D9-40D8-A729-36803152F93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69635" name="Zástupný symbol pro číslo snímku 4">
            <a:extLst>
              <a:ext uri="{FF2B5EF4-FFF2-40B4-BE49-F238E27FC236}">
                <a16:creationId xmlns:a16="http://schemas.microsoft.com/office/drawing/2014/main" id="{ECDE0905-5D51-4852-BB1C-DDEA5E2F7B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BB5C6054-C83B-4095-894A-4F9CC1345A06}" type="slidenum">
              <a:rPr lang="cs-CZ" altLang="cs-CZ">
                <a:latin typeface="Arial" panose="020B0604020202020204" pitchFamily="34" charset="0"/>
              </a:rPr>
              <a:pPr eaLnBrk="1" hangingPunct="1"/>
              <a:t>63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95938" name="Rectangle 2">
            <a:extLst>
              <a:ext uri="{FF2B5EF4-FFF2-40B4-BE49-F238E27FC236}">
                <a16:creationId xmlns:a16="http://schemas.microsoft.com/office/drawing/2014/main" id="{1D2F8DD1-1272-4EBA-9EDC-7B0E9C2E3CF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95939" name="Rectangle 3">
            <a:extLst>
              <a:ext uri="{FF2B5EF4-FFF2-40B4-BE49-F238E27FC236}">
                <a16:creationId xmlns:a16="http://schemas.microsoft.com/office/drawing/2014/main" id="{0932D3A0-DF1C-4394-9B11-FE53955F0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pic>
        <p:nvPicPr>
          <p:cNvPr id="69638" name="Picture 4" descr="vertikalni kondenzace">
            <a:extLst>
              <a:ext uri="{FF2B5EF4-FFF2-40B4-BE49-F238E27FC236}">
                <a16:creationId xmlns:a16="http://schemas.microsoft.com/office/drawing/2014/main" id="{ECE78C23-DFD4-4773-8867-1E8AAB21F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781300"/>
            <a:ext cx="6181725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5" descr="pluggery">
            <a:extLst>
              <a:ext uri="{FF2B5EF4-FFF2-40B4-BE49-F238E27FC236}">
                <a16:creationId xmlns:a16="http://schemas.microsoft.com/office/drawing/2014/main" id="{F374BC50-AC19-4B4E-80FD-F441BE6E9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92150"/>
            <a:ext cx="2784475" cy="1677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datum 3">
            <a:extLst>
              <a:ext uri="{FF2B5EF4-FFF2-40B4-BE49-F238E27FC236}">
                <a16:creationId xmlns:a16="http://schemas.microsoft.com/office/drawing/2014/main" id="{FDC2DA67-AD0E-41E7-B60B-87C536C68BC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70659" name="Zástupný symbol pro číslo snímku 4">
            <a:extLst>
              <a:ext uri="{FF2B5EF4-FFF2-40B4-BE49-F238E27FC236}">
                <a16:creationId xmlns:a16="http://schemas.microsoft.com/office/drawing/2014/main" id="{E1826F9B-2660-422E-A68B-A0545510F6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EEA7115C-18F6-48B2-9BF5-1AEBEC59A0A8}" type="slidenum">
              <a:rPr lang="cs-CZ" altLang="cs-CZ">
                <a:latin typeface="Arial" panose="020B0604020202020204" pitchFamily="34" charset="0"/>
              </a:rPr>
              <a:pPr eaLnBrk="1" hangingPunct="1"/>
              <a:t>64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41F0E09E-40CB-4C7A-ACAA-18AC629C5B5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/>
              <a:t> Injection </a:t>
            </a:r>
            <a:endParaRPr lang="cs-CZ" sz="4000">
              <a:solidFill>
                <a:srgbClr val="FFFF00"/>
              </a:solidFill>
            </a:endParaRP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0F0AB7C9-BD4D-481A-B7A1-4D0E8CD0FF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Rychlá technika</a:t>
            </a:r>
          </a:p>
          <a:p>
            <a:pPr eaLnBrk="1" hangingPunct="1">
              <a:defRPr/>
            </a:pPr>
            <a:r>
              <a:rPr lang="cs-CZ"/>
              <a:t>Možná extruze sealeru</a:t>
            </a:r>
          </a:p>
          <a:p>
            <a:pPr eaLnBrk="1" hangingPunct="1">
              <a:defRPr/>
            </a:pPr>
            <a:r>
              <a:rPr lang="cs-CZ"/>
              <a:t> Teplo</a:t>
            </a:r>
          </a:p>
          <a:p>
            <a:pPr eaLnBrk="1" hangingPunct="1">
              <a:defRPr/>
            </a:pPr>
            <a:endParaRPr lang="cs-CZ"/>
          </a:p>
        </p:txBody>
      </p:sp>
      <p:sp>
        <p:nvSpPr>
          <p:cNvPr id="123911" name="Rectangle 7">
            <a:extLst>
              <a:ext uri="{FF2B5EF4-FFF2-40B4-BE49-F238E27FC236}">
                <a16:creationId xmlns:a16="http://schemas.microsoft.com/office/drawing/2014/main" id="{67C78B73-2192-4CF2-A9F5-5954CEA63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500438"/>
            <a:ext cx="1152525" cy="16557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735"/>
            </a:stretch>
          </a:blipFill>
          <a:ln w="3175" algn="ctr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pPr>
              <a:defRPr/>
            </a:pPr>
            <a:endParaRPr lang="cs-CZ"/>
          </a:p>
        </p:txBody>
      </p:sp>
      <p:sp>
        <p:nvSpPr>
          <p:cNvPr id="123912" name="Rectangle 8">
            <a:extLst>
              <a:ext uri="{FF2B5EF4-FFF2-40B4-BE49-F238E27FC236}">
                <a16:creationId xmlns:a16="http://schemas.microsoft.com/office/drawing/2014/main" id="{F0222794-DE23-4C72-9F1F-D64233957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3573463"/>
            <a:ext cx="1079500" cy="16192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r="-5000"/>
            </a:stretch>
          </a:blipFill>
          <a:ln w="3175" algn="ctr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pPr>
              <a:defRPr/>
            </a:pPr>
            <a:endParaRPr lang="cs-CZ"/>
          </a:p>
        </p:txBody>
      </p:sp>
      <p:sp>
        <p:nvSpPr>
          <p:cNvPr id="123913" name="Rectangle 9">
            <a:extLst>
              <a:ext uri="{FF2B5EF4-FFF2-40B4-BE49-F238E27FC236}">
                <a16:creationId xmlns:a16="http://schemas.microsoft.com/office/drawing/2014/main" id="{3728EE87-B754-458F-849E-0E4BE70A5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3644900"/>
            <a:ext cx="1079500" cy="154781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 r="-368"/>
            </a:stretch>
          </a:blipFill>
          <a:ln w="3175" algn="ctr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pro datum 3">
            <a:extLst>
              <a:ext uri="{FF2B5EF4-FFF2-40B4-BE49-F238E27FC236}">
                <a16:creationId xmlns:a16="http://schemas.microsoft.com/office/drawing/2014/main" id="{6D1E5DBB-7AD8-4DA3-A1E5-0251A37BE53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71683" name="Zástupný symbol pro číslo snímku 4">
            <a:extLst>
              <a:ext uri="{FF2B5EF4-FFF2-40B4-BE49-F238E27FC236}">
                <a16:creationId xmlns:a16="http://schemas.microsoft.com/office/drawing/2014/main" id="{2F45C378-7593-487B-9163-7E2E7047CB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081FD39A-EE51-4FF2-86AC-6DC88894C686}" type="slidenum">
              <a:rPr lang="cs-CZ" altLang="cs-CZ">
                <a:latin typeface="Arial" panose="020B0604020202020204" pitchFamily="34" charset="0"/>
              </a:rPr>
              <a:pPr eaLnBrk="1" hangingPunct="1"/>
              <a:t>65</a:t>
            </a:fld>
            <a:endParaRPr lang="cs-CZ" altLang="cs-CZ">
              <a:latin typeface="Arial" panose="020B0604020202020204" pitchFamily="34" charset="0"/>
            </a:endParaRPr>
          </a:p>
        </p:txBody>
      </p:sp>
      <p:pic>
        <p:nvPicPr>
          <p:cNvPr id="71684" name="Picture 2">
            <a:extLst>
              <a:ext uri="{FF2B5EF4-FFF2-40B4-BE49-F238E27FC236}">
                <a16:creationId xmlns:a16="http://schemas.microsoft.com/office/drawing/2014/main" id="{9F220D52-81C6-4417-8F89-5ED675264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0"/>
            <a:ext cx="41052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3" descr="výřez zubu studie poslední twinn">
            <a:extLst>
              <a:ext uri="{FF2B5EF4-FFF2-40B4-BE49-F238E27FC236}">
                <a16:creationId xmlns:a16="http://schemas.microsoft.com/office/drawing/2014/main" id="{1B920F4F-57F3-4BC2-96AD-B247EF992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6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529272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4">
            <a:extLst>
              <a:ext uri="{FF2B5EF4-FFF2-40B4-BE49-F238E27FC236}">
                <a16:creationId xmlns:a16="http://schemas.microsoft.com/office/drawing/2014/main" id="{06BF84E4-58F9-4C7B-BFEC-8CA78DAE8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213100"/>
            <a:ext cx="4211637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7" name="Oval 5">
            <a:extLst>
              <a:ext uri="{FF2B5EF4-FFF2-40B4-BE49-F238E27FC236}">
                <a16:creationId xmlns:a16="http://schemas.microsoft.com/office/drawing/2014/main" id="{96D33C8E-3F86-4E61-9274-67BE937EA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3500438"/>
            <a:ext cx="1512887" cy="108108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1688" name="Oval 6">
            <a:extLst>
              <a:ext uri="{FF2B5EF4-FFF2-40B4-BE49-F238E27FC236}">
                <a16:creationId xmlns:a16="http://schemas.microsoft.com/office/drawing/2014/main" id="{2F2065E7-9538-4DEF-B340-F111976A9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573463"/>
            <a:ext cx="1512887" cy="108108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1689" name="Oval 7">
            <a:extLst>
              <a:ext uri="{FF2B5EF4-FFF2-40B4-BE49-F238E27FC236}">
                <a16:creationId xmlns:a16="http://schemas.microsoft.com/office/drawing/2014/main" id="{320F111B-E70A-4280-A56B-C93B152203E2}"/>
              </a:ext>
            </a:extLst>
          </p:cNvPr>
          <p:cNvSpPr>
            <a:spLocks noChangeArrowheads="1"/>
          </p:cNvSpPr>
          <p:nvPr/>
        </p:nvSpPr>
        <p:spPr bwMode="auto">
          <a:xfrm rot="-1214487">
            <a:off x="5884863" y="4064000"/>
            <a:ext cx="2305050" cy="10810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1690" name="Text Box 8">
            <a:extLst>
              <a:ext uri="{FF2B5EF4-FFF2-40B4-BE49-F238E27FC236}">
                <a16:creationId xmlns:a16="http://schemas.microsoft.com/office/drawing/2014/main" id="{BEEEC8DF-428B-41EC-A6B4-EE86C7D56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300663"/>
            <a:ext cx="467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>
                <a:solidFill>
                  <a:srgbClr val="FF0000"/>
                </a:solidFill>
                <a:latin typeface="Arial" panose="020B0604020202020204" pitchFamily="34" charset="0"/>
              </a:rPr>
              <a:t>Perfektní hermetický uzávěr i u kanálků          s nepravidelným tvarem 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Zástupný symbol pro datum 2">
            <a:extLst>
              <a:ext uri="{FF2B5EF4-FFF2-40B4-BE49-F238E27FC236}">
                <a16:creationId xmlns:a16="http://schemas.microsoft.com/office/drawing/2014/main" id="{2ACA2595-81F6-4F1D-A485-38F9A8A2942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2052" name="Zástupný symbol pro číslo snímku 3">
            <a:extLst>
              <a:ext uri="{FF2B5EF4-FFF2-40B4-BE49-F238E27FC236}">
                <a16:creationId xmlns:a16="http://schemas.microsoft.com/office/drawing/2014/main" id="{0F8A2758-8ACB-48A2-A884-0878F0F44A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F721A3D3-7BE1-4A45-901D-F13B37D4EFBA}" type="slidenum">
              <a:rPr lang="cs-CZ" altLang="cs-CZ">
                <a:latin typeface="Arial" panose="020B0604020202020204" pitchFamily="34" charset="0"/>
              </a:rPr>
              <a:pPr eaLnBrk="1" hangingPunct="1"/>
              <a:t>66</a:t>
            </a:fld>
            <a:endParaRPr lang="cs-CZ" altLang="cs-CZ">
              <a:latin typeface="Arial" panose="020B0604020202020204" pitchFamily="34" charset="0"/>
            </a:endParaRPr>
          </a:p>
        </p:txBody>
      </p:sp>
      <p:pic>
        <p:nvPicPr>
          <p:cNvPr id="2053" name="Picture 2" descr="Bez názvu 1 kopie">
            <a:extLst>
              <a:ext uri="{FF2B5EF4-FFF2-40B4-BE49-F238E27FC236}">
                <a16:creationId xmlns:a16="http://schemas.microsoft.com/office/drawing/2014/main" id="{DBBDE3BC-1109-4745-A00A-812A57AC8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2924175"/>
            <a:ext cx="21177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3" descr="výřez zubu studie poslední twinn">
            <a:extLst>
              <a:ext uri="{FF2B5EF4-FFF2-40B4-BE49-F238E27FC236}">
                <a16:creationId xmlns:a16="http://schemas.microsoft.com/office/drawing/2014/main" id="{C61CDEAF-A3CE-470C-8B1A-7D8C77039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76475"/>
            <a:ext cx="273685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4">
            <a:extLst>
              <a:ext uri="{FF2B5EF4-FFF2-40B4-BE49-F238E27FC236}">
                <a16:creationId xmlns:a16="http://schemas.microsoft.com/office/drawing/2014/main" id="{D046ADB2-74C1-47AC-9E1D-85FC5278C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60350"/>
            <a:ext cx="33670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Fáze plnění 2. Backfill</a:t>
            </a:r>
          </a:p>
        </p:txBody>
      </p:sp>
      <p:pic>
        <p:nvPicPr>
          <p:cNvPr id="2056" name="Picture 5">
            <a:extLst>
              <a:ext uri="{FF2B5EF4-FFF2-40B4-BE49-F238E27FC236}">
                <a16:creationId xmlns:a16="http://schemas.microsoft.com/office/drawing/2014/main" id="{42FE9627-8D77-4570-97EE-33DB9519C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" t="56955" r="80325" b="8400"/>
          <a:stretch>
            <a:fillRect/>
          </a:stretch>
        </p:blipFill>
        <p:spPr bwMode="auto">
          <a:xfrm>
            <a:off x="3203575" y="2349500"/>
            <a:ext cx="21558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6">
            <a:extLst>
              <a:ext uri="{FF2B5EF4-FFF2-40B4-BE49-F238E27FC236}">
                <a16:creationId xmlns:a16="http://schemas.microsoft.com/office/drawing/2014/main" id="{47B4E101-A601-473A-8DA8-E37AC115F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260350"/>
            <a:ext cx="58324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BeeFillem hermeticky uzavřeme a zaplníme zbývající část kanálku kulatého i oválného a uzavřeme postranní ramifikace ve vrchních částech kanálku. </a:t>
            </a:r>
          </a:p>
        </p:txBody>
      </p:sp>
      <p:sp>
        <p:nvSpPr>
          <p:cNvPr id="2058" name="Oval 7">
            <a:extLst>
              <a:ext uri="{FF2B5EF4-FFF2-40B4-BE49-F238E27FC236}">
                <a16:creationId xmlns:a16="http://schemas.microsoft.com/office/drawing/2014/main" id="{8765A882-DDEB-49D2-81A0-83DC6616B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1075" y="2876550"/>
            <a:ext cx="1190625" cy="182403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059" name="Oval 8">
            <a:extLst>
              <a:ext uri="{FF2B5EF4-FFF2-40B4-BE49-F238E27FC236}">
                <a16:creationId xmlns:a16="http://schemas.microsoft.com/office/drawing/2014/main" id="{C19C17A6-BD19-4804-A673-7F627D4E8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0600" y="4660900"/>
            <a:ext cx="728663" cy="744538"/>
          </a:xfrm>
          <a:prstGeom prst="ellipse">
            <a:avLst/>
          </a:pr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2060" name="Picture 9">
            <a:extLst>
              <a:ext uri="{FF2B5EF4-FFF2-40B4-BE49-F238E27FC236}">
                <a16:creationId xmlns:a16="http://schemas.microsoft.com/office/drawing/2014/main" id="{2560AB7E-4200-46B8-9B2F-6D14C41CA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21163"/>
            <a:ext cx="2663825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10">
            <a:extLst>
              <a:ext uri="{FF2B5EF4-FFF2-40B4-BE49-F238E27FC236}">
                <a16:creationId xmlns:a16="http://schemas.microsoft.com/office/drawing/2014/main" id="{1FE0E82E-7383-49B1-A0FD-4FE7DC3864D7}"/>
              </a:ext>
            </a:extLst>
          </p:cNvPr>
          <p:cNvGraphicFramePr>
            <a:graphicFrameLocks noChangeAspect="1"/>
          </p:cNvGraphicFramePr>
          <p:nvPr>
            <p:ph/>
          </p:nvPr>
        </p:nvGraphicFramePr>
        <p:xfrm>
          <a:off x="6265863" y="1008063"/>
          <a:ext cx="3059112" cy="163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12948818" imgH="6900106" progId="Photoshop.Image.8">
                  <p:embed/>
                </p:oleObj>
              </mc:Choice>
              <mc:Fallback>
                <p:oleObj name="Image" r:id="rId6" imgW="12948818" imgH="6900106" progId="Photoshop.Image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5863" y="1008063"/>
                        <a:ext cx="3059112" cy="163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datum 1">
            <a:extLst>
              <a:ext uri="{FF2B5EF4-FFF2-40B4-BE49-F238E27FC236}">
                <a16:creationId xmlns:a16="http://schemas.microsoft.com/office/drawing/2014/main" id="{8BB66290-EFDE-45D4-B85B-D5D5DA7BE23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13315" name="Zástupný symbol pro číslo snímku 2">
            <a:extLst>
              <a:ext uri="{FF2B5EF4-FFF2-40B4-BE49-F238E27FC236}">
                <a16:creationId xmlns:a16="http://schemas.microsoft.com/office/drawing/2014/main" id="{E217B08C-BC8B-4212-92E9-662C5DC30B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81300E44-C2B2-45E3-8E7A-023938A45BE6}" type="slidenum">
              <a:rPr lang="cs-CZ" altLang="cs-CZ">
                <a:latin typeface="Arial" panose="020B0604020202020204" pitchFamily="34" charset="0"/>
              </a:rPr>
              <a:pPr eaLnBrk="1" hangingPunct="1"/>
              <a:t>7</a:t>
            </a:fld>
            <a:endParaRPr lang="cs-CZ" altLang="cs-CZ">
              <a:latin typeface="Arial" panose="020B0604020202020204" pitchFamily="34" charset="0"/>
            </a:endParaRPr>
          </a:p>
        </p:txBody>
      </p:sp>
      <p:pic>
        <p:nvPicPr>
          <p:cNvPr id="13316" name="Picture 2" descr="tomandlovavych">
            <a:extLst>
              <a:ext uri="{FF2B5EF4-FFF2-40B4-BE49-F238E27FC236}">
                <a16:creationId xmlns:a16="http://schemas.microsoft.com/office/drawing/2014/main" id="{8C48A48D-89B4-4AB2-82FB-5809471BD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04813"/>
            <a:ext cx="2252663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3" descr="tomandlova po para">
            <a:extLst>
              <a:ext uri="{FF2B5EF4-FFF2-40B4-BE49-F238E27FC236}">
                <a16:creationId xmlns:a16="http://schemas.microsoft.com/office/drawing/2014/main" id="{18262A74-55C8-4961-AA70-55D27A5E2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49275"/>
            <a:ext cx="2587625" cy="309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4" descr="tomandlovapo6">
            <a:extLst>
              <a:ext uri="{FF2B5EF4-FFF2-40B4-BE49-F238E27FC236}">
                <a16:creationId xmlns:a16="http://schemas.microsoft.com/office/drawing/2014/main" id="{68DAE28C-AD9C-46CC-A296-FC248DCAF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860800"/>
            <a:ext cx="2436813" cy="2451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5" descr="tomandlovapoendo">
            <a:extLst>
              <a:ext uri="{FF2B5EF4-FFF2-40B4-BE49-F238E27FC236}">
                <a16:creationId xmlns:a16="http://schemas.microsoft.com/office/drawing/2014/main" id="{0CF70CDB-46D3-422F-BB3C-CB312F1F8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005263"/>
            <a:ext cx="2482850" cy="241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datum 5">
            <a:extLst>
              <a:ext uri="{FF2B5EF4-FFF2-40B4-BE49-F238E27FC236}">
                <a16:creationId xmlns:a16="http://schemas.microsoft.com/office/drawing/2014/main" id="{C84405FF-6D08-45C9-BF87-731AEA6F03D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14339" name="Zástupný symbol pro číslo snímku 6">
            <a:extLst>
              <a:ext uri="{FF2B5EF4-FFF2-40B4-BE49-F238E27FC236}">
                <a16:creationId xmlns:a16="http://schemas.microsoft.com/office/drawing/2014/main" id="{3104525B-0E69-4A7E-A17D-30C68CB7E4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FD530EE7-A90A-48B9-9BD0-03FE2E98B030}" type="slidenum">
              <a:rPr lang="cs-CZ" altLang="cs-CZ">
                <a:latin typeface="Arial" panose="020B0604020202020204" pitchFamily="34" charset="0"/>
              </a:rPr>
              <a:pPr eaLnBrk="1" hangingPunct="1"/>
              <a:t>8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02786" name="Rectangle 2">
            <a:extLst>
              <a:ext uri="{FF2B5EF4-FFF2-40B4-BE49-F238E27FC236}">
                <a16:creationId xmlns:a16="http://schemas.microsoft.com/office/drawing/2014/main" id="{23E8F5ED-6097-4B89-B649-9D46D6BC1AB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pic>
        <p:nvPicPr>
          <p:cNvPr id="14341" name="Picture 3" descr="sedlakova">
            <a:extLst>
              <a:ext uri="{FF2B5EF4-FFF2-40B4-BE49-F238E27FC236}">
                <a16:creationId xmlns:a16="http://schemas.microsoft.com/office/drawing/2014/main" id="{6CB31807-F9B7-4129-8355-29730E7F1DA7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836613"/>
            <a:ext cx="2514600" cy="2655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4" descr="rytychova">
            <a:extLst>
              <a:ext uri="{FF2B5EF4-FFF2-40B4-BE49-F238E27FC236}">
                <a16:creationId xmlns:a16="http://schemas.microsoft.com/office/drawing/2014/main" id="{E955E5DC-5F0E-4FAC-A095-6FDFDF8EEFBD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00" y="3038475"/>
            <a:ext cx="2687638" cy="2154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5" descr="pickova">
            <a:extLst>
              <a:ext uri="{FF2B5EF4-FFF2-40B4-BE49-F238E27FC236}">
                <a16:creationId xmlns:a16="http://schemas.microsoft.com/office/drawing/2014/main" id="{B6958572-21EE-4B3C-875C-4A56FC3653CD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8688" y="2133600"/>
            <a:ext cx="1555750" cy="2087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datum 6">
            <a:extLst>
              <a:ext uri="{FF2B5EF4-FFF2-40B4-BE49-F238E27FC236}">
                <a16:creationId xmlns:a16="http://schemas.microsoft.com/office/drawing/2014/main" id="{DF78884A-D2AB-4F5A-9DDC-C20A82F6CB3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15363" name="Zástupný symbol pro číslo snímku 7">
            <a:extLst>
              <a:ext uri="{FF2B5EF4-FFF2-40B4-BE49-F238E27FC236}">
                <a16:creationId xmlns:a16="http://schemas.microsoft.com/office/drawing/2014/main" id="{7F18AD56-64F4-4293-8110-96A825202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5584FC29-F8E2-4BE2-BF36-BE4246A83611}" type="slidenum">
              <a:rPr lang="cs-CZ" altLang="cs-CZ">
                <a:latin typeface="Arial" panose="020B0604020202020204" pitchFamily="34" charset="0"/>
              </a:rPr>
              <a:pPr eaLnBrk="1" hangingPunct="1"/>
              <a:t>9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03810" name="Rectangle 2">
            <a:extLst>
              <a:ext uri="{FF2B5EF4-FFF2-40B4-BE49-F238E27FC236}">
                <a16:creationId xmlns:a16="http://schemas.microsoft.com/office/drawing/2014/main" id="{712E94B4-6F9A-4FB9-A0A2-1FDB0A630FE2}"/>
              </a:ext>
            </a:extLst>
          </p:cNvPr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pic>
        <p:nvPicPr>
          <p:cNvPr id="15365" name="Picture 3" descr="okacvych1">
            <a:extLst>
              <a:ext uri="{FF2B5EF4-FFF2-40B4-BE49-F238E27FC236}">
                <a16:creationId xmlns:a16="http://schemas.microsoft.com/office/drawing/2014/main" id="{F79DAA11-B5D0-4F4C-AEFF-5FA02D91AC7A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484313"/>
            <a:ext cx="3417887" cy="2509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3812" name="Rectangle 4">
            <a:extLst>
              <a:ext uri="{FF2B5EF4-FFF2-40B4-BE49-F238E27FC236}">
                <a16:creationId xmlns:a16="http://schemas.microsoft.com/office/drawing/2014/main" id="{336A6A39-A437-4696-BC7E-F713721FC0B5}"/>
              </a:ext>
            </a:extLst>
          </p:cNvPr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>
              <a:defRPr/>
            </a:pPr>
            <a:endParaRPr lang="cs-CZ" sz="2400"/>
          </a:p>
        </p:txBody>
      </p:sp>
      <p:pic>
        <p:nvPicPr>
          <p:cNvPr id="15367" name="Picture 5" descr="Bez názvu 1 kopie">
            <a:extLst>
              <a:ext uri="{FF2B5EF4-FFF2-40B4-BE49-F238E27FC236}">
                <a16:creationId xmlns:a16="http://schemas.microsoft.com/office/drawing/2014/main" id="{CE24F451-5CF7-4B65-8151-AFB76F196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57563"/>
            <a:ext cx="4679950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6" descr="capovova1">
            <a:extLst>
              <a:ext uri="{FF2B5EF4-FFF2-40B4-BE49-F238E27FC236}">
                <a16:creationId xmlns:a16="http://schemas.microsoft.com/office/drawing/2014/main" id="{E79BF0CD-DD3F-4184-A66C-2740896FC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20713"/>
            <a:ext cx="29083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7">
            <a:extLst>
              <a:ext uri="{FF2B5EF4-FFF2-40B4-BE49-F238E27FC236}">
                <a16:creationId xmlns:a16="http://schemas.microsoft.com/office/drawing/2014/main" id="{A170B6B4-8145-49A3-9EF9-F691915591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80063" y="620713"/>
            <a:ext cx="2808287" cy="19446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slow">
    <p:blinds dir="vert"/>
  </p:transition>
</p:sld>
</file>

<file path=ppt/theme/theme1.xml><?xml version="1.0" encoding="utf-8"?>
<a:theme xmlns:a="http://schemas.openxmlformats.org/drawingml/2006/main" name="Proudění">
  <a:themeElements>
    <a:clrScheme name="Proudění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1483</TotalTime>
  <Words>1567</Words>
  <Application>Microsoft Office PowerPoint</Application>
  <PresentationFormat>Předvádění na obrazovce (4:3)</PresentationFormat>
  <Paragraphs>489</Paragraphs>
  <Slides>66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66</vt:i4>
      </vt:variant>
    </vt:vector>
  </HeadingPairs>
  <TitlesOfParts>
    <vt:vector size="72" baseType="lpstr">
      <vt:lpstr>Garamond</vt:lpstr>
      <vt:lpstr>Arial</vt:lpstr>
      <vt:lpstr>Wingdings</vt:lpstr>
      <vt:lpstr>Times New Roman</vt:lpstr>
      <vt:lpstr>Proudění</vt:lpstr>
      <vt:lpstr>Adobe Photoshop Image</vt:lpstr>
      <vt:lpstr>Prezentace aplikace PowerPoint</vt:lpstr>
      <vt:lpstr>Root canal filling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Root canal filling</vt:lpstr>
      <vt:lpstr>  Root canal filling</vt:lpstr>
      <vt:lpstr> Root canal filling </vt:lpstr>
      <vt:lpstr> Root canal fillings</vt:lpstr>
      <vt:lpstr>Ideal root canal filling (Grossman 1988)</vt:lpstr>
      <vt:lpstr>Classification of root canal fillings</vt:lpstr>
      <vt:lpstr>Guttapercha</vt:lpstr>
      <vt:lpstr>Guttapercha</vt:lpstr>
      <vt:lpstr> Composition of guttapercha materials in endodontic</vt:lpstr>
      <vt:lpstr>Resilon (Pentron)</vt:lpstr>
      <vt:lpstr> Silver or titanium cones</vt:lpstr>
      <vt:lpstr>Sealery</vt:lpstr>
      <vt:lpstr>Sealers</vt:lpstr>
      <vt:lpstr>Sealers</vt:lpstr>
      <vt:lpstr>Zinc - Oxid Eugenol </vt:lpstr>
      <vt:lpstr>Zink Oxid Eugenol sealers</vt:lpstr>
      <vt:lpstr>Chloropercha</vt:lpstr>
      <vt:lpstr>Chloroperča</vt:lpstr>
      <vt:lpstr>Calciumhydroxide sealers</vt:lpstr>
      <vt:lpstr>Kalciumhydroxidové sealery</vt:lpstr>
      <vt:lpstr>Kalciumhydroxide sealers</vt:lpstr>
      <vt:lpstr>Resins </vt:lpstr>
      <vt:lpstr>Rezorcin – formaldehyd resins </vt:lpstr>
      <vt:lpstr> Epoxide resin </vt:lpstr>
      <vt:lpstr> Epoxid resin (advantages)</vt:lpstr>
      <vt:lpstr> Epoxidové pryskyřice (disadvantages)</vt:lpstr>
      <vt:lpstr>Polyketone</vt:lpstr>
      <vt:lpstr>Polyketon resins</vt:lpstr>
      <vt:lpstr> Methacrylate resins </vt:lpstr>
      <vt:lpstr> Glasionomer sealers</vt:lpstr>
      <vt:lpstr>  Glasionomer sealers (Advantages and disadvantages)</vt:lpstr>
      <vt:lpstr>Silicon based sealers</vt:lpstr>
      <vt:lpstr> Root canal filling</vt:lpstr>
      <vt:lpstr> Root canal filling</vt:lpstr>
      <vt:lpstr> Root canal filling</vt:lpstr>
      <vt:lpstr> Root canal filling</vt:lpstr>
      <vt:lpstr> Root canal fillings - forms</vt:lpstr>
      <vt:lpstr> Instruments</vt:lpstr>
      <vt:lpstr>Prezentace aplikace PowerPoint</vt:lpstr>
      <vt:lpstr>Prezentace aplikace PowerPoint</vt:lpstr>
      <vt:lpstr>Prezentace aplikace PowerPoint</vt:lpstr>
      <vt:lpstr>Filling techniques</vt:lpstr>
      <vt:lpstr> Single cone technique</vt:lpstr>
      <vt:lpstr>Prezentace aplikace PowerPoint</vt:lpstr>
      <vt:lpstr>Prezentace aplikace PowerPoint</vt:lpstr>
      <vt:lpstr>Lateral condensation Lateral compaction</vt:lpstr>
      <vt:lpstr>Prezentace aplikace PowerPoint</vt:lpstr>
      <vt:lpstr> Warm lateral condensation</vt:lpstr>
      <vt:lpstr>Prezentace aplikace PowerPoint</vt:lpstr>
      <vt:lpstr>Prezentace aplikace PowerPoint</vt:lpstr>
      <vt:lpstr>Vertical condensation</vt:lpstr>
      <vt:lpstr>Prezentace aplikace PowerPoint</vt:lpstr>
      <vt:lpstr> Injection 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Plnění kořenového kanálku</dc:title>
  <dc:creator>Lenka Roubalíková</dc:creator>
  <cp:lastModifiedBy>Lenka Roubalíková</cp:lastModifiedBy>
  <cp:revision>39</cp:revision>
  <dcterms:created xsi:type="dcterms:W3CDTF">2004-09-28T14:04:17Z</dcterms:created>
  <dcterms:modified xsi:type="dcterms:W3CDTF">2021-03-29T03:57:45Z</dcterms:modified>
</cp:coreProperties>
</file>