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F15601-558D-4BC9-B62B-320AC670A81C}" v="2" dt="2022-04-24T14:08:13.7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5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 Vítek" userId="3c71902f0cbb7cf6" providerId="LiveId" clId="{5BF15601-558D-4BC9-B62B-320AC670A81C}"/>
    <pc:docChg chg="undo custSel addSld modSld">
      <pc:chgData name="Petr Vítek" userId="3c71902f0cbb7cf6" providerId="LiveId" clId="{5BF15601-558D-4BC9-B62B-320AC670A81C}" dt="2022-04-24T15:08:04.641" v="502" actId="1076"/>
      <pc:docMkLst>
        <pc:docMk/>
      </pc:docMkLst>
      <pc:sldChg chg="modSp new mod">
        <pc:chgData name="Petr Vítek" userId="3c71902f0cbb7cf6" providerId="LiveId" clId="{5BF15601-558D-4BC9-B62B-320AC670A81C}" dt="2022-04-21T11:41:07.734" v="47" actId="255"/>
        <pc:sldMkLst>
          <pc:docMk/>
          <pc:sldMk cId="630186448" sldId="256"/>
        </pc:sldMkLst>
        <pc:spChg chg="mod">
          <ac:chgData name="Petr Vítek" userId="3c71902f0cbb7cf6" providerId="LiveId" clId="{5BF15601-558D-4BC9-B62B-320AC670A81C}" dt="2022-04-21T11:41:07.734" v="47" actId="255"/>
          <ac:spMkLst>
            <pc:docMk/>
            <pc:sldMk cId="630186448" sldId="256"/>
            <ac:spMk id="2" creationId="{D766FECC-2438-4259-A8FC-D396AE8824D3}"/>
          </ac:spMkLst>
        </pc:spChg>
        <pc:spChg chg="mod">
          <ac:chgData name="Petr Vítek" userId="3c71902f0cbb7cf6" providerId="LiveId" clId="{5BF15601-558D-4BC9-B62B-320AC670A81C}" dt="2022-04-21T11:39:52.179" v="42" actId="121"/>
          <ac:spMkLst>
            <pc:docMk/>
            <pc:sldMk cId="630186448" sldId="256"/>
            <ac:spMk id="3" creationId="{8A6D81B7-4CD1-4F5B-B48D-9254FCBD76B6}"/>
          </ac:spMkLst>
        </pc:spChg>
      </pc:sldChg>
      <pc:sldChg chg="modSp new mod">
        <pc:chgData name="Petr Vítek" userId="3c71902f0cbb7cf6" providerId="LiveId" clId="{5BF15601-558D-4BC9-B62B-320AC670A81C}" dt="2022-04-24T14:08:13.718" v="167"/>
        <pc:sldMkLst>
          <pc:docMk/>
          <pc:sldMk cId="1808023976" sldId="257"/>
        </pc:sldMkLst>
        <pc:spChg chg="mod">
          <ac:chgData name="Petr Vítek" userId="3c71902f0cbb7cf6" providerId="LiveId" clId="{5BF15601-558D-4BC9-B62B-320AC670A81C}" dt="2022-04-24T14:08:13.718" v="167"/>
          <ac:spMkLst>
            <pc:docMk/>
            <pc:sldMk cId="1808023976" sldId="257"/>
            <ac:spMk id="2" creationId="{D8C079E9-A551-4730-B4DE-9118E9A11AE0}"/>
          </ac:spMkLst>
        </pc:spChg>
        <pc:spChg chg="mod">
          <ac:chgData name="Petr Vítek" userId="3c71902f0cbb7cf6" providerId="LiveId" clId="{5BF15601-558D-4BC9-B62B-320AC670A81C}" dt="2022-04-24T14:08:13.718" v="167"/>
          <ac:spMkLst>
            <pc:docMk/>
            <pc:sldMk cId="1808023976" sldId="257"/>
            <ac:spMk id="3" creationId="{212A6B44-42AD-45EF-8B63-EF29171A534A}"/>
          </ac:spMkLst>
        </pc:spChg>
      </pc:sldChg>
      <pc:sldChg chg="addSp delSp modSp new mod">
        <pc:chgData name="Petr Vítek" userId="3c71902f0cbb7cf6" providerId="LiveId" clId="{5BF15601-558D-4BC9-B62B-320AC670A81C}" dt="2022-04-24T14:08:13.718" v="167"/>
        <pc:sldMkLst>
          <pc:docMk/>
          <pc:sldMk cId="3420307910" sldId="258"/>
        </pc:sldMkLst>
        <pc:spChg chg="mod">
          <ac:chgData name="Petr Vítek" userId="3c71902f0cbb7cf6" providerId="LiveId" clId="{5BF15601-558D-4BC9-B62B-320AC670A81C}" dt="2022-04-24T14:08:13.718" v="167"/>
          <ac:spMkLst>
            <pc:docMk/>
            <pc:sldMk cId="3420307910" sldId="258"/>
            <ac:spMk id="2" creationId="{EBC8AA8A-D0DF-41A7-A459-450E22DFEFA2}"/>
          </ac:spMkLst>
        </pc:spChg>
        <pc:spChg chg="del">
          <ac:chgData name="Petr Vítek" userId="3c71902f0cbb7cf6" providerId="LiveId" clId="{5BF15601-558D-4BC9-B62B-320AC670A81C}" dt="2022-04-21T11:45:13.482" v="56" actId="22"/>
          <ac:spMkLst>
            <pc:docMk/>
            <pc:sldMk cId="3420307910" sldId="258"/>
            <ac:spMk id="3" creationId="{BAA2C20A-4B39-4724-B5A4-B6F7BC02F58C}"/>
          </ac:spMkLst>
        </pc:spChg>
        <pc:picChg chg="add mod ord">
          <ac:chgData name="Petr Vítek" userId="3c71902f0cbb7cf6" providerId="LiveId" clId="{5BF15601-558D-4BC9-B62B-320AC670A81C}" dt="2022-04-24T14:08:13.718" v="167"/>
          <ac:picMkLst>
            <pc:docMk/>
            <pc:sldMk cId="3420307910" sldId="258"/>
            <ac:picMk id="5" creationId="{51139E8A-4476-479E-90C0-DA70A4964EDF}"/>
          </ac:picMkLst>
        </pc:picChg>
      </pc:sldChg>
      <pc:sldChg chg="addSp delSp modSp new mod setBg">
        <pc:chgData name="Petr Vítek" userId="3c71902f0cbb7cf6" providerId="LiveId" clId="{5BF15601-558D-4BC9-B62B-320AC670A81C}" dt="2022-04-24T14:08:07.573" v="159" actId="26606"/>
        <pc:sldMkLst>
          <pc:docMk/>
          <pc:sldMk cId="3729820220" sldId="259"/>
        </pc:sldMkLst>
        <pc:spChg chg="del mod">
          <ac:chgData name="Petr Vítek" userId="3c71902f0cbb7cf6" providerId="LiveId" clId="{5BF15601-558D-4BC9-B62B-320AC670A81C}" dt="2022-04-21T11:46:53.183" v="66" actId="21"/>
          <ac:spMkLst>
            <pc:docMk/>
            <pc:sldMk cId="3729820220" sldId="259"/>
            <ac:spMk id="2" creationId="{FAA185FC-46C5-4CCB-8434-3618DBDF762A}"/>
          </ac:spMkLst>
        </pc:spChg>
        <pc:spChg chg="del mod">
          <ac:chgData name="Petr Vítek" userId="3c71902f0cbb7cf6" providerId="LiveId" clId="{5BF15601-558D-4BC9-B62B-320AC670A81C}" dt="2022-04-21T11:46:35.652" v="63" actId="22"/>
          <ac:spMkLst>
            <pc:docMk/>
            <pc:sldMk cId="3729820220" sldId="259"/>
            <ac:spMk id="3" creationId="{DF034388-3EB1-40D7-BE79-238327EA63F0}"/>
          </ac:spMkLst>
        </pc:spChg>
        <pc:spChg chg="add del">
          <ac:chgData name="Petr Vítek" userId="3c71902f0cbb7cf6" providerId="LiveId" clId="{5BF15601-558D-4BC9-B62B-320AC670A81C}" dt="2022-04-24T14:07:25.859" v="158" actId="26606"/>
          <ac:spMkLst>
            <pc:docMk/>
            <pc:sldMk cId="3729820220" sldId="259"/>
            <ac:spMk id="9" creationId="{5D3EB279-5452-BE81-E05E-7D758F336CF4}"/>
          </ac:spMkLst>
        </pc:spChg>
        <pc:spChg chg="add del">
          <ac:chgData name="Petr Vítek" userId="3c71902f0cbb7cf6" providerId="LiveId" clId="{5BF15601-558D-4BC9-B62B-320AC670A81C}" dt="2022-04-24T14:07:25.859" v="158" actId="26606"/>
          <ac:spMkLst>
            <pc:docMk/>
            <pc:sldMk cId="3729820220" sldId="259"/>
            <ac:spMk id="12" creationId="{4DE0D6BE-330A-422D-9BD9-1E18F73C6E1E}"/>
          </ac:spMkLst>
        </pc:spChg>
        <pc:picChg chg="add mod ord">
          <ac:chgData name="Petr Vítek" userId="3c71902f0cbb7cf6" providerId="LiveId" clId="{5BF15601-558D-4BC9-B62B-320AC670A81C}" dt="2022-04-24T14:08:07.573" v="159" actId="26606"/>
          <ac:picMkLst>
            <pc:docMk/>
            <pc:sldMk cId="3729820220" sldId="259"/>
            <ac:picMk id="5" creationId="{2E03C636-E796-4195-A9D0-54725C19FF1F}"/>
          </ac:picMkLst>
        </pc:picChg>
      </pc:sldChg>
      <pc:sldChg chg="addSp modSp new mod">
        <pc:chgData name="Petr Vítek" userId="3c71902f0cbb7cf6" providerId="LiveId" clId="{5BF15601-558D-4BC9-B62B-320AC670A81C}" dt="2022-04-24T14:08:13.718" v="167"/>
        <pc:sldMkLst>
          <pc:docMk/>
          <pc:sldMk cId="1341425774" sldId="260"/>
        </pc:sldMkLst>
        <pc:spChg chg="mod">
          <ac:chgData name="Petr Vítek" userId="3c71902f0cbb7cf6" providerId="LiveId" clId="{5BF15601-558D-4BC9-B62B-320AC670A81C}" dt="2022-04-24T14:08:13.718" v="167"/>
          <ac:spMkLst>
            <pc:docMk/>
            <pc:sldMk cId="1341425774" sldId="260"/>
            <ac:spMk id="2" creationId="{119FE4F7-269E-4EBF-9751-53A16D7E54F4}"/>
          </ac:spMkLst>
        </pc:spChg>
        <pc:spChg chg="mod">
          <ac:chgData name="Petr Vítek" userId="3c71902f0cbb7cf6" providerId="LiveId" clId="{5BF15601-558D-4BC9-B62B-320AC670A81C}" dt="2022-04-24T13:53:44.946" v="94" actId="20577"/>
          <ac:spMkLst>
            <pc:docMk/>
            <pc:sldMk cId="1341425774" sldId="260"/>
            <ac:spMk id="3" creationId="{EBBD81D4-17BE-443C-AC11-ED1047E2798E}"/>
          </ac:spMkLst>
        </pc:spChg>
        <pc:picChg chg="add mod">
          <ac:chgData name="Petr Vítek" userId="3c71902f0cbb7cf6" providerId="LiveId" clId="{5BF15601-558D-4BC9-B62B-320AC670A81C}" dt="2022-04-21T11:51:57.389" v="93" actId="1076"/>
          <ac:picMkLst>
            <pc:docMk/>
            <pc:sldMk cId="1341425774" sldId="260"/>
            <ac:picMk id="5" creationId="{DCF9FD42-B1F4-4699-8310-7848216D8282}"/>
          </ac:picMkLst>
        </pc:picChg>
      </pc:sldChg>
      <pc:sldChg chg="addSp delSp modSp new mod setBg setClrOvrMap">
        <pc:chgData name="Petr Vítek" userId="3c71902f0cbb7cf6" providerId="LiveId" clId="{5BF15601-558D-4BC9-B62B-320AC670A81C}" dt="2022-04-24T14:08:13.718" v="167"/>
        <pc:sldMkLst>
          <pc:docMk/>
          <pc:sldMk cId="4153556793" sldId="261"/>
        </pc:sldMkLst>
        <pc:spChg chg="mod">
          <ac:chgData name="Petr Vítek" userId="3c71902f0cbb7cf6" providerId="LiveId" clId="{5BF15601-558D-4BC9-B62B-320AC670A81C}" dt="2022-04-24T14:08:13.718" v="167"/>
          <ac:spMkLst>
            <pc:docMk/>
            <pc:sldMk cId="4153556793" sldId="261"/>
            <ac:spMk id="2" creationId="{2342B8FE-EE77-4528-BA95-A55F6345D403}"/>
          </ac:spMkLst>
        </pc:spChg>
        <pc:spChg chg="mod ord">
          <ac:chgData name="Petr Vítek" userId="3c71902f0cbb7cf6" providerId="LiveId" clId="{5BF15601-558D-4BC9-B62B-320AC670A81C}" dt="2022-04-24T14:08:13.718" v="167"/>
          <ac:spMkLst>
            <pc:docMk/>
            <pc:sldMk cId="4153556793" sldId="261"/>
            <ac:spMk id="3" creationId="{A11519A0-86FD-42F5-A78E-2AACC879AAEF}"/>
          </ac:spMkLst>
        </pc:spChg>
        <pc:spChg chg="add del">
          <ac:chgData name="Petr Vítek" userId="3c71902f0cbb7cf6" providerId="LiveId" clId="{5BF15601-558D-4BC9-B62B-320AC670A81C}" dt="2022-04-24T14:03:36.802" v="133" actId="26606"/>
          <ac:spMkLst>
            <pc:docMk/>
            <pc:sldMk cId="4153556793" sldId="261"/>
            <ac:spMk id="10" creationId="{F13C74B1-5B17-4795-BED0-7140497B445A}"/>
          </ac:spMkLst>
        </pc:spChg>
        <pc:spChg chg="add del">
          <ac:chgData name="Petr Vítek" userId="3c71902f0cbb7cf6" providerId="LiveId" clId="{5BF15601-558D-4BC9-B62B-320AC670A81C}" dt="2022-04-24T14:03:36.802" v="133" actId="26606"/>
          <ac:spMkLst>
            <pc:docMk/>
            <pc:sldMk cId="4153556793" sldId="261"/>
            <ac:spMk id="12" creationId="{D4974D33-8DC5-464E-8C6D-BE58F0669C17}"/>
          </ac:spMkLst>
        </pc:spChg>
        <pc:spChg chg="add del">
          <ac:chgData name="Petr Vítek" userId="3c71902f0cbb7cf6" providerId="LiveId" clId="{5BF15601-558D-4BC9-B62B-320AC670A81C}" dt="2022-04-24T14:03:43.673" v="135" actId="26606"/>
          <ac:spMkLst>
            <pc:docMk/>
            <pc:sldMk cId="4153556793" sldId="261"/>
            <ac:spMk id="14" creationId="{2C61293E-6EBE-43EF-A52C-9BEBFD7679D4}"/>
          </ac:spMkLst>
        </pc:spChg>
        <pc:spChg chg="add del">
          <ac:chgData name="Petr Vítek" userId="3c71902f0cbb7cf6" providerId="LiveId" clId="{5BF15601-558D-4BC9-B62B-320AC670A81C}" dt="2022-04-24T14:03:43.673" v="135" actId="26606"/>
          <ac:spMkLst>
            <pc:docMk/>
            <pc:sldMk cId="4153556793" sldId="261"/>
            <ac:spMk id="15" creationId="{21540236-BFD5-4A9D-8840-4703E7F76825}"/>
          </ac:spMkLst>
        </pc:spChg>
        <pc:spChg chg="add del">
          <ac:chgData name="Petr Vítek" userId="3c71902f0cbb7cf6" providerId="LiveId" clId="{5BF15601-558D-4BC9-B62B-320AC670A81C}" dt="2022-04-24T14:04:28.289" v="137" actId="26606"/>
          <ac:spMkLst>
            <pc:docMk/>
            <pc:sldMk cId="4153556793" sldId="261"/>
            <ac:spMk id="16" creationId="{7A5F0580-5EE9-419F-96EE-B6529EF6E7D0}"/>
          </ac:spMkLst>
        </pc:spChg>
        <pc:spChg chg="add del">
          <ac:chgData name="Petr Vítek" userId="3c71902f0cbb7cf6" providerId="LiveId" clId="{5BF15601-558D-4BC9-B62B-320AC670A81C}" dt="2022-04-24T14:04:28.289" v="137" actId="26606"/>
          <ac:spMkLst>
            <pc:docMk/>
            <pc:sldMk cId="4153556793" sldId="261"/>
            <ac:spMk id="17" creationId="{9AA72BD9-2C5A-4EDC-931F-5AA08EACA0F3}"/>
          </ac:spMkLst>
        </pc:spChg>
        <pc:spChg chg="add del">
          <ac:chgData name="Petr Vítek" userId="3c71902f0cbb7cf6" providerId="LiveId" clId="{5BF15601-558D-4BC9-B62B-320AC670A81C}" dt="2022-04-24T14:04:28.289" v="137" actId="26606"/>
          <ac:spMkLst>
            <pc:docMk/>
            <pc:sldMk cId="4153556793" sldId="261"/>
            <ac:spMk id="18" creationId="{DD3981AC-7B61-4947-BCF3-F7AA7FA385B9}"/>
          </ac:spMkLst>
        </pc:spChg>
        <pc:spChg chg="add del">
          <ac:chgData name="Petr Vítek" userId="3c71902f0cbb7cf6" providerId="LiveId" clId="{5BF15601-558D-4BC9-B62B-320AC670A81C}" dt="2022-04-24T14:04:28.289" v="137" actId="26606"/>
          <ac:spMkLst>
            <pc:docMk/>
            <pc:sldMk cId="4153556793" sldId="261"/>
            <ac:spMk id="19" creationId="{55D4142C-5077-457F-A6AD-3FECFDB39685}"/>
          </ac:spMkLst>
        </pc:spChg>
        <pc:picChg chg="add mod ord">
          <ac:chgData name="Petr Vítek" userId="3c71902f0cbb7cf6" providerId="LiveId" clId="{5BF15601-558D-4BC9-B62B-320AC670A81C}" dt="2022-04-24T14:05:00.223" v="140" actId="14100"/>
          <ac:picMkLst>
            <pc:docMk/>
            <pc:sldMk cId="4153556793" sldId="261"/>
            <ac:picMk id="5" creationId="{E3393D94-EDBD-4A42-B09C-B3655BFCB493}"/>
          </ac:picMkLst>
        </pc:picChg>
      </pc:sldChg>
      <pc:sldChg chg="addSp modSp new mod">
        <pc:chgData name="Petr Vítek" userId="3c71902f0cbb7cf6" providerId="LiveId" clId="{5BF15601-558D-4BC9-B62B-320AC670A81C}" dt="2022-04-24T14:15:25.165" v="252" actId="113"/>
        <pc:sldMkLst>
          <pc:docMk/>
          <pc:sldMk cId="2198877626" sldId="262"/>
        </pc:sldMkLst>
        <pc:spChg chg="mod">
          <ac:chgData name="Petr Vítek" userId="3c71902f0cbb7cf6" providerId="LiveId" clId="{5BF15601-558D-4BC9-B62B-320AC670A81C}" dt="2022-04-24T14:15:25.165" v="252" actId="113"/>
          <ac:spMkLst>
            <pc:docMk/>
            <pc:sldMk cId="2198877626" sldId="262"/>
            <ac:spMk id="2" creationId="{FE7AEC5B-EC42-41D0-AF4F-24EBEF66120F}"/>
          </ac:spMkLst>
        </pc:spChg>
        <pc:spChg chg="mod">
          <ac:chgData name="Petr Vítek" userId="3c71902f0cbb7cf6" providerId="LiveId" clId="{5BF15601-558D-4BC9-B62B-320AC670A81C}" dt="2022-04-24T14:10:50.676" v="189" actId="27636"/>
          <ac:spMkLst>
            <pc:docMk/>
            <pc:sldMk cId="2198877626" sldId="262"/>
            <ac:spMk id="3" creationId="{9205ACAC-3BB1-4BEE-BE1C-6F5F5EAB58C7}"/>
          </ac:spMkLst>
        </pc:spChg>
        <pc:picChg chg="add mod ord">
          <ac:chgData name="Petr Vítek" userId="3c71902f0cbb7cf6" providerId="LiveId" clId="{5BF15601-558D-4BC9-B62B-320AC670A81C}" dt="2022-04-24T14:12:15.628" v="196" actId="14100"/>
          <ac:picMkLst>
            <pc:docMk/>
            <pc:sldMk cId="2198877626" sldId="262"/>
            <ac:picMk id="5" creationId="{8386408B-66C8-4DB7-B273-4D4BF8F6815A}"/>
          </ac:picMkLst>
        </pc:picChg>
      </pc:sldChg>
      <pc:sldChg chg="modSp new mod">
        <pc:chgData name="Petr Vítek" userId="3c71902f0cbb7cf6" providerId="LiveId" clId="{5BF15601-558D-4BC9-B62B-320AC670A81C}" dt="2022-04-24T14:15:21.243" v="251" actId="113"/>
        <pc:sldMkLst>
          <pc:docMk/>
          <pc:sldMk cId="1095609057" sldId="263"/>
        </pc:sldMkLst>
        <pc:spChg chg="mod">
          <ac:chgData name="Petr Vítek" userId="3c71902f0cbb7cf6" providerId="LiveId" clId="{5BF15601-558D-4BC9-B62B-320AC670A81C}" dt="2022-04-24T14:15:21.243" v="251" actId="113"/>
          <ac:spMkLst>
            <pc:docMk/>
            <pc:sldMk cId="1095609057" sldId="263"/>
            <ac:spMk id="2" creationId="{C1EF7075-F82A-4318-A498-CDE1B808F604}"/>
          </ac:spMkLst>
        </pc:spChg>
        <pc:spChg chg="mod">
          <ac:chgData name="Petr Vítek" userId="3c71902f0cbb7cf6" providerId="LiveId" clId="{5BF15601-558D-4BC9-B62B-320AC670A81C}" dt="2022-04-24T14:15:15.072" v="250" actId="123"/>
          <ac:spMkLst>
            <pc:docMk/>
            <pc:sldMk cId="1095609057" sldId="263"/>
            <ac:spMk id="3" creationId="{A9F269D0-74A5-4453-B27C-BBB7925A20E0}"/>
          </ac:spMkLst>
        </pc:spChg>
      </pc:sldChg>
      <pc:sldChg chg="addSp modSp new mod">
        <pc:chgData name="Petr Vítek" userId="3c71902f0cbb7cf6" providerId="LiveId" clId="{5BF15601-558D-4BC9-B62B-320AC670A81C}" dt="2022-04-24T14:21:01.330" v="292" actId="1076"/>
        <pc:sldMkLst>
          <pc:docMk/>
          <pc:sldMk cId="2536152328" sldId="264"/>
        </pc:sldMkLst>
        <pc:spChg chg="mod">
          <ac:chgData name="Petr Vítek" userId="3c71902f0cbb7cf6" providerId="LiveId" clId="{5BF15601-558D-4BC9-B62B-320AC670A81C}" dt="2022-04-24T14:20:17.223" v="289" actId="122"/>
          <ac:spMkLst>
            <pc:docMk/>
            <pc:sldMk cId="2536152328" sldId="264"/>
            <ac:spMk id="2" creationId="{C9D1ACC9-8210-42E3-B7A2-98DAA0311A67}"/>
          </ac:spMkLst>
        </pc:spChg>
        <pc:spChg chg="mod">
          <ac:chgData name="Petr Vítek" userId="3c71902f0cbb7cf6" providerId="LiveId" clId="{5BF15601-558D-4BC9-B62B-320AC670A81C}" dt="2022-04-24T14:21:01.330" v="292" actId="1076"/>
          <ac:spMkLst>
            <pc:docMk/>
            <pc:sldMk cId="2536152328" sldId="264"/>
            <ac:spMk id="3" creationId="{E5EFC94E-DEEC-48A0-800D-1F6752B7DE04}"/>
          </ac:spMkLst>
        </pc:spChg>
        <pc:picChg chg="add mod">
          <ac:chgData name="Petr Vítek" userId="3c71902f0cbb7cf6" providerId="LiveId" clId="{5BF15601-558D-4BC9-B62B-320AC670A81C}" dt="2022-04-24T14:19:31.692" v="286" actId="14100"/>
          <ac:picMkLst>
            <pc:docMk/>
            <pc:sldMk cId="2536152328" sldId="264"/>
            <ac:picMk id="5" creationId="{08C8794E-B358-448A-8848-00808DB042A8}"/>
          </ac:picMkLst>
        </pc:picChg>
      </pc:sldChg>
      <pc:sldChg chg="addSp delSp modSp new mod">
        <pc:chgData name="Petr Vítek" userId="3c71902f0cbb7cf6" providerId="LiveId" clId="{5BF15601-558D-4BC9-B62B-320AC670A81C}" dt="2022-04-24T14:26:08.173" v="318" actId="1076"/>
        <pc:sldMkLst>
          <pc:docMk/>
          <pc:sldMk cId="3927462290" sldId="265"/>
        </pc:sldMkLst>
        <pc:spChg chg="mod">
          <ac:chgData name="Petr Vítek" userId="3c71902f0cbb7cf6" providerId="LiveId" clId="{5BF15601-558D-4BC9-B62B-320AC670A81C}" dt="2022-04-24T14:26:08.173" v="318" actId="1076"/>
          <ac:spMkLst>
            <pc:docMk/>
            <pc:sldMk cId="3927462290" sldId="265"/>
            <ac:spMk id="2" creationId="{A215B126-4E95-4C21-BCF9-D5417F7663C6}"/>
          </ac:spMkLst>
        </pc:spChg>
        <pc:spChg chg="del">
          <ac:chgData name="Petr Vítek" userId="3c71902f0cbb7cf6" providerId="LiveId" clId="{5BF15601-558D-4BC9-B62B-320AC670A81C}" dt="2022-04-24T14:24:18.632" v="295" actId="22"/>
          <ac:spMkLst>
            <pc:docMk/>
            <pc:sldMk cId="3927462290" sldId="265"/>
            <ac:spMk id="3" creationId="{46A44F76-6198-4652-815D-30FB6A733FCC}"/>
          </ac:spMkLst>
        </pc:spChg>
        <pc:picChg chg="add mod ord">
          <ac:chgData name="Petr Vítek" userId="3c71902f0cbb7cf6" providerId="LiveId" clId="{5BF15601-558D-4BC9-B62B-320AC670A81C}" dt="2022-04-24T14:25:35.749" v="311" actId="1076"/>
          <ac:picMkLst>
            <pc:docMk/>
            <pc:sldMk cId="3927462290" sldId="265"/>
            <ac:picMk id="5" creationId="{E2B581A8-40A2-400F-A3BC-AE3D857D78D6}"/>
          </ac:picMkLst>
        </pc:picChg>
      </pc:sldChg>
      <pc:sldChg chg="addSp modSp new mod">
        <pc:chgData name="Petr Vítek" userId="3c71902f0cbb7cf6" providerId="LiveId" clId="{5BF15601-558D-4BC9-B62B-320AC670A81C}" dt="2022-04-24T14:31:36.448" v="334" actId="14100"/>
        <pc:sldMkLst>
          <pc:docMk/>
          <pc:sldMk cId="1152001283" sldId="266"/>
        </pc:sldMkLst>
        <pc:spChg chg="mod">
          <ac:chgData name="Petr Vítek" userId="3c71902f0cbb7cf6" providerId="LiveId" clId="{5BF15601-558D-4BC9-B62B-320AC670A81C}" dt="2022-04-24T14:28:06.831" v="322" actId="1076"/>
          <ac:spMkLst>
            <pc:docMk/>
            <pc:sldMk cId="1152001283" sldId="266"/>
            <ac:spMk id="2" creationId="{F44C87D7-16CC-4785-B3D8-5A32124AF34C}"/>
          </ac:spMkLst>
        </pc:spChg>
        <pc:spChg chg="mod">
          <ac:chgData name="Petr Vítek" userId="3c71902f0cbb7cf6" providerId="LiveId" clId="{5BF15601-558D-4BC9-B62B-320AC670A81C}" dt="2022-04-24T14:31:23.619" v="333" actId="123"/>
          <ac:spMkLst>
            <pc:docMk/>
            <pc:sldMk cId="1152001283" sldId="266"/>
            <ac:spMk id="3" creationId="{AF6409F7-5EE8-43AB-B2FE-776C26924C1D}"/>
          </ac:spMkLst>
        </pc:spChg>
        <pc:picChg chg="add mod">
          <ac:chgData name="Petr Vítek" userId="3c71902f0cbb7cf6" providerId="LiveId" clId="{5BF15601-558D-4BC9-B62B-320AC670A81C}" dt="2022-04-24T14:31:36.448" v="334" actId="14100"/>
          <ac:picMkLst>
            <pc:docMk/>
            <pc:sldMk cId="1152001283" sldId="266"/>
            <ac:picMk id="5" creationId="{CA540FE6-B0E2-4179-9B12-7397985B2EF3}"/>
          </ac:picMkLst>
        </pc:picChg>
      </pc:sldChg>
      <pc:sldChg chg="addSp modSp new mod">
        <pc:chgData name="Petr Vítek" userId="3c71902f0cbb7cf6" providerId="LiveId" clId="{5BF15601-558D-4BC9-B62B-320AC670A81C}" dt="2022-04-24T14:35:26.537" v="358" actId="14100"/>
        <pc:sldMkLst>
          <pc:docMk/>
          <pc:sldMk cId="3351017373" sldId="267"/>
        </pc:sldMkLst>
        <pc:spChg chg="mod">
          <ac:chgData name="Petr Vítek" userId="3c71902f0cbb7cf6" providerId="LiveId" clId="{5BF15601-558D-4BC9-B62B-320AC670A81C}" dt="2022-04-24T14:32:42.123" v="337" actId="14100"/>
          <ac:spMkLst>
            <pc:docMk/>
            <pc:sldMk cId="3351017373" sldId="267"/>
            <ac:spMk id="2" creationId="{F25514EB-F83C-4228-B14D-7B7A6C0A68C8}"/>
          </ac:spMkLst>
        </pc:spChg>
        <pc:spChg chg="mod">
          <ac:chgData name="Petr Vítek" userId="3c71902f0cbb7cf6" providerId="LiveId" clId="{5BF15601-558D-4BC9-B62B-320AC670A81C}" dt="2022-04-24T14:34:11.420" v="351" actId="14100"/>
          <ac:spMkLst>
            <pc:docMk/>
            <pc:sldMk cId="3351017373" sldId="267"/>
            <ac:spMk id="3" creationId="{FD677409-4294-4236-91C2-32F5FABA98C9}"/>
          </ac:spMkLst>
        </pc:spChg>
        <pc:picChg chg="add mod">
          <ac:chgData name="Petr Vítek" userId="3c71902f0cbb7cf6" providerId="LiveId" clId="{5BF15601-558D-4BC9-B62B-320AC670A81C}" dt="2022-04-24T14:35:26.537" v="358" actId="14100"/>
          <ac:picMkLst>
            <pc:docMk/>
            <pc:sldMk cId="3351017373" sldId="267"/>
            <ac:picMk id="5" creationId="{327A2FA7-73F6-4BFC-B17C-8890492BE975}"/>
          </ac:picMkLst>
        </pc:picChg>
      </pc:sldChg>
      <pc:sldChg chg="addSp modSp new mod">
        <pc:chgData name="Petr Vítek" userId="3c71902f0cbb7cf6" providerId="LiveId" clId="{5BF15601-558D-4BC9-B62B-320AC670A81C}" dt="2022-04-24T14:43:21.177" v="387" actId="122"/>
        <pc:sldMkLst>
          <pc:docMk/>
          <pc:sldMk cId="1514130939" sldId="268"/>
        </pc:sldMkLst>
        <pc:spChg chg="mod">
          <ac:chgData name="Petr Vítek" userId="3c71902f0cbb7cf6" providerId="LiveId" clId="{5BF15601-558D-4BC9-B62B-320AC670A81C}" dt="2022-04-24T14:43:21.177" v="387" actId="122"/>
          <ac:spMkLst>
            <pc:docMk/>
            <pc:sldMk cId="1514130939" sldId="268"/>
            <ac:spMk id="2" creationId="{83221DD7-1765-426A-BDD9-577FCCC608E6}"/>
          </ac:spMkLst>
        </pc:spChg>
        <pc:spChg chg="mod">
          <ac:chgData name="Petr Vítek" userId="3c71902f0cbb7cf6" providerId="LiveId" clId="{5BF15601-558D-4BC9-B62B-320AC670A81C}" dt="2022-04-24T14:43:07.386" v="386" actId="14100"/>
          <ac:spMkLst>
            <pc:docMk/>
            <pc:sldMk cId="1514130939" sldId="268"/>
            <ac:spMk id="3" creationId="{35A44FB0-BDBB-4AEF-8296-646A3930BA92}"/>
          </ac:spMkLst>
        </pc:spChg>
        <pc:picChg chg="add mod">
          <ac:chgData name="Petr Vítek" userId="3c71902f0cbb7cf6" providerId="LiveId" clId="{5BF15601-558D-4BC9-B62B-320AC670A81C}" dt="2022-04-24T14:42:30.754" v="380" actId="14100"/>
          <ac:picMkLst>
            <pc:docMk/>
            <pc:sldMk cId="1514130939" sldId="268"/>
            <ac:picMk id="5" creationId="{2511372C-5EC7-4857-A77C-C6D6D912AC56}"/>
          </ac:picMkLst>
        </pc:picChg>
      </pc:sldChg>
      <pc:sldChg chg="modSp new mod">
        <pc:chgData name="Petr Vítek" userId="3c71902f0cbb7cf6" providerId="LiveId" clId="{5BF15601-558D-4BC9-B62B-320AC670A81C}" dt="2022-04-24T14:53:39.090" v="419" actId="14100"/>
        <pc:sldMkLst>
          <pc:docMk/>
          <pc:sldMk cId="2231432696" sldId="269"/>
        </pc:sldMkLst>
        <pc:spChg chg="mod">
          <ac:chgData name="Petr Vítek" userId="3c71902f0cbb7cf6" providerId="LiveId" clId="{5BF15601-558D-4BC9-B62B-320AC670A81C}" dt="2022-04-24T14:52:26.932" v="412" actId="14100"/>
          <ac:spMkLst>
            <pc:docMk/>
            <pc:sldMk cId="2231432696" sldId="269"/>
            <ac:spMk id="2" creationId="{D8DACF35-9262-4213-BD91-FC5EFE97D51D}"/>
          </ac:spMkLst>
        </pc:spChg>
        <pc:spChg chg="mod">
          <ac:chgData name="Petr Vítek" userId="3c71902f0cbb7cf6" providerId="LiveId" clId="{5BF15601-558D-4BC9-B62B-320AC670A81C}" dt="2022-04-24T14:53:39.090" v="419" actId="14100"/>
          <ac:spMkLst>
            <pc:docMk/>
            <pc:sldMk cId="2231432696" sldId="269"/>
            <ac:spMk id="3" creationId="{588D7873-E3FF-40D9-91F8-585E8A97347C}"/>
          </ac:spMkLst>
        </pc:spChg>
      </pc:sldChg>
      <pc:sldChg chg="addSp modSp new mod">
        <pc:chgData name="Petr Vítek" userId="3c71902f0cbb7cf6" providerId="LiveId" clId="{5BF15601-558D-4BC9-B62B-320AC670A81C}" dt="2022-04-24T14:57:26.329" v="436" actId="20577"/>
        <pc:sldMkLst>
          <pc:docMk/>
          <pc:sldMk cId="2741042126" sldId="270"/>
        </pc:sldMkLst>
        <pc:spChg chg="mod">
          <ac:chgData name="Petr Vítek" userId="3c71902f0cbb7cf6" providerId="LiveId" clId="{5BF15601-558D-4BC9-B62B-320AC670A81C}" dt="2022-04-24T14:55:26.365" v="423" actId="1076"/>
          <ac:spMkLst>
            <pc:docMk/>
            <pc:sldMk cId="2741042126" sldId="270"/>
            <ac:spMk id="2" creationId="{C7AD8947-844C-4E94-9653-073DF4089ADD}"/>
          </ac:spMkLst>
        </pc:spChg>
        <pc:spChg chg="mod">
          <ac:chgData name="Petr Vítek" userId="3c71902f0cbb7cf6" providerId="LiveId" clId="{5BF15601-558D-4BC9-B62B-320AC670A81C}" dt="2022-04-24T14:57:26.329" v="436" actId="20577"/>
          <ac:spMkLst>
            <pc:docMk/>
            <pc:sldMk cId="2741042126" sldId="270"/>
            <ac:spMk id="3" creationId="{275D55BB-140B-4A48-A70D-FCF3ED0EE159}"/>
          </ac:spMkLst>
        </pc:spChg>
        <pc:picChg chg="add mod">
          <ac:chgData name="Petr Vítek" userId="3c71902f0cbb7cf6" providerId="LiveId" clId="{5BF15601-558D-4BC9-B62B-320AC670A81C}" dt="2022-04-24T14:57:18.472" v="435" actId="1076"/>
          <ac:picMkLst>
            <pc:docMk/>
            <pc:sldMk cId="2741042126" sldId="270"/>
            <ac:picMk id="5" creationId="{E3E2FF13-F0E1-4444-84CB-FB4E0AA565FB}"/>
          </ac:picMkLst>
        </pc:picChg>
      </pc:sldChg>
      <pc:sldChg chg="addSp modSp new mod">
        <pc:chgData name="Petr Vítek" userId="3c71902f0cbb7cf6" providerId="LiveId" clId="{5BF15601-558D-4BC9-B62B-320AC670A81C}" dt="2022-04-24T15:00:09.780" v="453" actId="1076"/>
        <pc:sldMkLst>
          <pc:docMk/>
          <pc:sldMk cId="2044397966" sldId="271"/>
        </pc:sldMkLst>
        <pc:spChg chg="mod">
          <ac:chgData name="Petr Vítek" userId="3c71902f0cbb7cf6" providerId="LiveId" clId="{5BF15601-558D-4BC9-B62B-320AC670A81C}" dt="2022-04-24T14:58:17.758" v="440" actId="1076"/>
          <ac:spMkLst>
            <pc:docMk/>
            <pc:sldMk cId="2044397966" sldId="271"/>
            <ac:spMk id="2" creationId="{5577D5C7-C921-4332-9BD6-CFC7136F501B}"/>
          </ac:spMkLst>
        </pc:spChg>
        <pc:spChg chg="mod">
          <ac:chgData name="Petr Vítek" userId="3c71902f0cbb7cf6" providerId="LiveId" clId="{5BF15601-558D-4BC9-B62B-320AC670A81C}" dt="2022-04-24T14:59:56.418" v="449" actId="14100"/>
          <ac:spMkLst>
            <pc:docMk/>
            <pc:sldMk cId="2044397966" sldId="271"/>
            <ac:spMk id="3" creationId="{99EDB17B-C791-43F2-B6C8-FBBE08B61BD7}"/>
          </ac:spMkLst>
        </pc:spChg>
        <pc:picChg chg="add mod">
          <ac:chgData name="Petr Vítek" userId="3c71902f0cbb7cf6" providerId="LiveId" clId="{5BF15601-558D-4BC9-B62B-320AC670A81C}" dt="2022-04-24T15:00:09.780" v="453" actId="1076"/>
          <ac:picMkLst>
            <pc:docMk/>
            <pc:sldMk cId="2044397966" sldId="271"/>
            <ac:picMk id="5" creationId="{C0171FF5-7F43-48C2-B7E3-7ABFB1A064BD}"/>
          </ac:picMkLst>
        </pc:picChg>
      </pc:sldChg>
      <pc:sldChg chg="modSp new mod">
        <pc:chgData name="Petr Vítek" userId="3c71902f0cbb7cf6" providerId="LiveId" clId="{5BF15601-558D-4BC9-B62B-320AC670A81C}" dt="2022-04-24T15:01:42.109" v="469" actId="120"/>
        <pc:sldMkLst>
          <pc:docMk/>
          <pc:sldMk cId="4179973505" sldId="272"/>
        </pc:sldMkLst>
        <pc:spChg chg="mod">
          <ac:chgData name="Petr Vítek" userId="3c71902f0cbb7cf6" providerId="LiveId" clId="{5BF15601-558D-4BC9-B62B-320AC670A81C}" dt="2022-04-24T15:01:42.109" v="469" actId="120"/>
          <ac:spMkLst>
            <pc:docMk/>
            <pc:sldMk cId="4179973505" sldId="272"/>
            <ac:spMk id="2" creationId="{4890268B-A44C-4A17-B04A-7DC75D8153D1}"/>
          </ac:spMkLst>
        </pc:spChg>
        <pc:spChg chg="mod">
          <ac:chgData name="Petr Vítek" userId="3c71902f0cbb7cf6" providerId="LiveId" clId="{5BF15601-558D-4BC9-B62B-320AC670A81C}" dt="2022-04-24T15:01:26.876" v="464" actId="14100"/>
          <ac:spMkLst>
            <pc:docMk/>
            <pc:sldMk cId="4179973505" sldId="272"/>
            <ac:spMk id="3" creationId="{71C456F4-8463-4CE7-8AEA-DB69ABD8BAEE}"/>
          </ac:spMkLst>
        </pc:spChg>
      </pc:sldChg>
      <pc:sldChg chg="addSp modSp new mod">
        <pc:chgData name="Petr Vítek" userId="3c71902f0cbb7cf6" providerId="LiveId" clId="{5BF15601-558D-4BC9-B62B-320AC670A81C}" dt="2022-04-24T15:04:12.027" v="486" actId="14100"/>
        <pc:sldMkLst>
          <pc:docMk/>
          <pc:sldMk cId="3038616630" sldId="273"/>
        </pc:sldMkLst>
        <pc:spChg chg="mod">
          <ac:chgData name="Petr Vítek" userId="3c71902f0cbb7cf6" providerId="LiveId" clId="{5BF15601-558D-4BC9-B62B-320AC670A81C}" dt="2022-04-24T15:03:19.688" v="477" actId="1076"/>
          <ac:spMkLst>
            <pc:docMk/>
            <pc:sldMk cId="3038616630" sldId="273"/>
            <ac:spMk id="2" creationId="{93E7E58C-E41D-4BC4-A061-850FF992F2A9}"/>
          </ac:spMkLst>
        </pc:spChg>
        <pc:spChg chg="mod">
          <ac:chgData name="Petr Vítek" userId="3c71902f0cbb7cf6" providerId="LiveId" clId="{5BF15601-558D-4BC9-B62B-320AC670A81C}" dt="2022-04-24T15:04:06.497" v="484" actId="27636"/>
          <ac:spMkLst>
            <pc:docMk/>
            <pc:sldMk cId="3038616630" sldId="273"/>
            <ac:spMk id="3" creationId="{D1BBDB5E-EB50-40EB-A203-4547F9F9D496}"/>
          </ac:spMkLst>
        </pc:spChg>
        <pc:picChg chg="add mod">
          <ac:chgData name="Petr Vítek" userId="3c71902f0cbb7cf6" providerId="LiveId" clId="{5BF15601-558D-4BC9-B62B-320AC670A81C}" dt="2022-04-24T15:04:12.027" v="486" actId="14100"/>
          <ac:picMkLst>
            <pc:docMk/>
            <pc:sldMk cId="3038616630" sldId="273"/>
            <ac:picMk id="5" creationId="{84A8AACD-DDE7-482F-9949-5E534BD43982}"/>
          </ac:picMkLst>
        </pc:picChg>
      </pc:sldChg>
      <pc:sldChg chg="modSp new mod">
        <pc:chgData name="Petr Vítek" userId="3c71902f0cbb7cf6" providerId="LiveId" clId="{5BF15601-558D-4BC9-B62B-320AC670A81C}" dt="2022-04-24T15:06:21.414" v="494" actId="113"/>
        <pc:sldMkLst>
          <pc:docMk/>
          <pc:sldMk cId="4135056609" sldId="274"/>
        </pc:sldMkLst>
        <pc:spChg chg="mod">
          <ac:chgData name="Petr Vítek" userId="3c71902f0cbb7cf6" providerId="LiveId" clId="{5BF15601-558D-4BC9-B62B-320AC670A81C}" dt="2022-04-24T15:06:21.414" v="494" actId="113"/>
          <ac:spMkLst>
            <pc:docMk/>
            <pc:sldMk cId="4135056609" sldId="274"/>
            <ac:spMk id="2" creationId="{516EADA2-D037-410D-8C52-6E6A51DA24AE}"/>
          </ac:spMkLst>
        </pc:spChg>
        <pc:spChg chg="mod">
          <ac:chgData name="Petr Vítek" userId="3c71902f0cbb7cf6" providerId="LiveId" clId="{5BF15601-558D-4BC9-B62B-320AC670A81C}" dt="2022-04-24T15:06:15.860" v="493" actId="255"/>
          <ac:spMkLst>
            <pc:docMk/>
            <pc:sldMk cId="4135056609" sldId="274"/>
            <ac:spMk id="3" creationId="{0A0D33B8-163E-45D4-9A6A-2C266E602D64}"/>
          </ac:spMkLst>
        </pc:spChg>
      </pc:sldChg>
      <pc:sldChg chg="addSp delSp modSp new mod">
        <pc:chgData name="Petr Vítek" userId="3c71902f0cbb7cf6" providerId="LiveId" clId="{5BF15601-558D-4BC9-B62B-320AC670A81C}" dt="2022-04-24T15:08:04.641" v="502" actId="1076"/>
        <pc:sldMkLst>
          <pc:docMk/>
          <pc:sldMk cId="958516963" sldId="275"/>
        </pc:sldMkLst>
        <pc:spChg chg="mod">
          <ac:chgData name="Petr Vítek" userId="3c71902f0cbb7cf6" providerId="LiveId" clId="{5BF15601-558D-4BC9-B62B-320AC670A81C}" dt="2022-04-24T15:07:52.147" v="499" actId="1076"/>
          <ac:spMkLst>
            <pc:docMk/>
            <pc:sldMk cId="958516963" sldId="275"/>
            <ac:spMk id="2" creationId="{8CDAC89C-F230-483C-92F5-2DBBC6721014}"/>
          </ac:spMkLst>
        </pc:spChg>
        <pc:spChg chg="del">
          <ac:chgData name="Petr Vítek" userId="3c71902f0cbb7cf6" providerId="LiveId" clId="{5BF15601-558D-4BC9-B62B-320AC670A81C}" dt="2022-04-24T15:07:33.075" v="496" actId="22"/>
          <ac:spMkLst>
            <pc:docMk/>
            <pc:sldMk cId="958516963" sldId="275"/>
            <ac:spMk id="3" creationId="{116D4400-6535-4CDF-BA20-A2AB22034D3C}"/>
          </ac:spMkLst>
        </pc:spChg>
        <pc:picChg chg="add mod ord">
          <ac:chgData name="Petr Vítek" userId="3c71902f0cbb7cf6" providerId="LiveId" clId="{5BF15601-558D-4BC9-B62B-320AC670A81C}" dt="2022-04-24T15:08:04.641" v="502" actId="1076"/>
          <ac:picMkLst>
            <pc:docMk/>
            <pc:sldMk cId="958516963" sldId="275"/>
            <ac:picMk id="5" creationId="{165B2617-9B47-49F8-A51A-7BCEB23A9CD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6FFD8-36FC-49CA-945A-2DA8ABE7561C}" type="datetimeFigureOut">
              <a:rPr lang="cs-CZ" smtClean="0"/>
              <a:t>24.04.2022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83FA0-4A77-4433-A299-CC59D0F7C8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7815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83FA0-4A77-4433-A299-CC59D0F7C8E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5329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CF93E5-FFB9-4D4A-9CD2-1ADB7DBA35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03AF563-11D8-4C5F-A970-1CED2C5CF6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053E28-2E54-41F6-8414-1DFA1763E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D520-D3BF-40C4-91D0-511A7157A002}" type="datetimeFigureOut">
              <a:rPr lang="cs-CZ" smtClean="0"/>
              <a:t>24.04.2022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EA337D-4315-4AAE-B8F9-4A39708FC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829A95-46D3-430E-B4CD-A29CB9EE8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6F7B8-046D-4F5B-9008-A44B67F226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9384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CF0F3A-A8C8-40BC-807B-6B932CB48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2472C61-B329-40D8-B129-4F1C3FD03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3E75DC6-746C-44B8-AB49-EF46D6D2D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D520-D3BF-40C4-91D0-511A7157A002}" type="datetimeFigureOut">
              <a:rPr lang="cs-CZ" smtClean="0"/>
              <a:t>24.04.2022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A73EDE-0460-400B-A923-0A4738AE9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63CE3D7-2780-4EBB-90FE-8815B967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6F7B8-046D-4F5B-9008-A44B67F226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1551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FFDA895-3E91-4801-8E4B-C777C9CBF3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B682848-86F2-4ED5-A286-5605BDC17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12D1703-FF22-4B6B-83AB-1C1E0D9A3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D520-D3BF-40C4-91D0-511A7157A002}" type="datetimeFigureOut">
              <a:rPr lang="cs-CZ" smtClean="0"/>
              <a:t>24.04.2022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1351A73-D014-4284-8DE3-541F1444F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D1018D-1D80-4A54-9528-E5B9B8FFC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6F7B8-046D-4F5B-9008-A44B67F226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3629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4F2251-8E28-4EB4-940D-429DDC360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C7BCFD-33C5-4C08-9B5C-DA53E9F5B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3400D6-E61E-4C36-8E55-616F741F1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D520-D3BF-40C4-91D0-511A7157A002}" type="datetimeFigureOut">
              <a:rPr lang="cs-CZ" smtClean="0"/>
              <a:t>24.04.2022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4C7E568-852E-4246-B02A-047A25995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7CB3B28-6BD6-4E7B-8F2E-B78C9FDEF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6F7B8-046D-4F5B-9008-A44B67F226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0305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24A7D4-B1D8-4E76-ABFE-15D61BDA4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642DF24-0D43-4AB2-BE29-5091A7E33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4AF1779-05AD-4EF1-9741-996247872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D520-D3BF-40C4-91D0-511A7157A002}" type="datetimeFigureOut">
              <a:rPr lang="cs-CZ" smtClean="0"/>
              <a:t>24.04.2022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A29BEB-19FA-4272-84B7-EDB4AD9C0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6DDA32F-6B52-4972-9F0B-AEB6DF08F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6F7B8-046D-4F5B-9008-A44B67F226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2794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B327EC-82D3-4277-B4C0-4FBF986BB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5C63C5-5C14-43EE-8A8F-869148D636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6526B40-25CF-4A08-ADCC-AB588214E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518A72B-1C42-4E97-BF22-8B00A25B2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D520-D3BF-40C4-91D0-511A7157A002}" type="datetimeFigureOut">
              <a:rPr lang="cs-CZ" smtClean="0"/>
              <a:t>24.04.2022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A0E3265-8CB0-4146-A736-EF610B5FB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6DC7F58-333D-4894-A9DF-2FE3CC51F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6F7B8-046D-4F5B-9008-A44B67F226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449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0C4D7D-BC45-44F4-A74C-03A99DC35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42A47B7-24CA-4BE4-8C52-8C1A7CEE4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1240C98-DB1F-471C-8522-7E96F1233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B5A4DB1-7BC9-4DF9-9BEF-9D24B7FFB6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416958B-BE7E-4F90-972C-267EF053AE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E9691AC-6029-4518-82D9-C0936EB04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D520-D3BF-40C4-91D0-511A7157A002}" type="datetimeFigureOut">
              <a:rPr lang="cs-CZ" smtClean="0"/>
              <a:t>24.04.2022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6292CE9-27D6-4C0B-93C9-04936D936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1EE0BCF-A36E-405D-905B-C86AFDF00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6F7B8-046D-4F5B-9008-A44B67F226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573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935E35-A466-463E-9ACA-ABF7DC98E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3E57407-8213-46AD-9BEA-EFB10DCF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D520-D3BF-40C4-91D0-511A7157A002}" type="datetimeFigureOut">
              <a:rPr lang="cs-CZ" smtClean="0"/>
              <a:t>24.04.2022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7E1FBAC-2DC5-4764-89A0-FD0E465DE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09B7F68-A762-429E-B1B9-381770FDF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6F7B8-046D-4F5B-9008-A44B67F226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003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346FAEC-BE09-47B6-B5BD-A33C17726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D520-D3BF-40C4-91D0-511A7157A002}" type="datetimeFigureOut">
              <a:rPr lang="cs-CZ" smtClean="0"/>
              <a:t>24.04.2022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786EC97-BC82-4ADB-B73E-2127ACA6E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63FEBCB-0206-4957-B8E9-267F09966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6F7B8-046D-4F5B-9008-A44B67F226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727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FE26CE-96A5-4E68-9052-BA73F444C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78E936-7A0F-40F4-93B9-5FABE5558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08BD18C-486E-482E-BA27-0C6AD2A62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EE4C5E7-7D4C-47CA-B155-C01F25AEA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D520-D3BF-40C4-91D0-511A7157A002}" type="datetimeFigureOut">
              <a:rPr lang="cs-CZ" smtClean="0"/>
              <a:t>24.04.2022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F08F78B-47C6-495E-B518-C3C1EAFCC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8B4883E-01C3-46BC-B9D3-7E88FCB95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6F7B8-046D-4F5B-9008-A44B67F226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106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59AE85-610F-46B4-A682-19773D160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D958FC4-335D-4623-BE0C-E0DF710F6A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3C2DA97-075B-4CBE-999F-EB6479D62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BC527A3-AA2C-4FD8-BFCF-E5A03C113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ED520-D3BF-40C4-91D0-511A7157A002}" type="datetimeFigureOut">
              <a:rPr lang="cs-CZ" smtClean="0"/>
              <a:t>24.04.2022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1489488-433A-402D-877E-24A834A2C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4435C02-7870-43FA-A9ED-897AD7206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6F7B8-046D-4F5B-9008-A44B67F226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7452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8E677A0-C28A-4B39-B240-131670856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22E5214-0BFC-4DF6-AAA2-FAEA988CE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DD2535-9CBC-4583-98FF-22EFE4D2FA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ED520-D3BF-40C4-91D0-511A7157A002}" type="datetimeFigureOut">
              <a:rPr lang="cs-CZ" smtClean="0"/>
              <a:t>24.04.2022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EDB6E19-D715-4AC6-9701-5A559C4D8C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D3CA91-44E4-4B72-B13A-042E0B4A60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6F7B8-046D-4F5B-9008-A44B67F226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11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66FECC-2438-4259-A8FC-D396AE882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21496"/>
            <a:ext cx="9144000" cy="1018554"/>
          </a:xfrm>
        </p:spPr>
        <p:txBody>
          <a:bodyPr>
            <a:noAutofit/>
          </a:bodyPr>
          <a:lstStyle/>
          <a:p>
            <a:r>
              <a:rPr lang="cs-CZ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RTG technika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A6D81B7-4CD1-4F5B-B48D-9254FCBD76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65914"/>
            <a:ext cx="9144000" cy="622852"/>
          </a:xfrm>
        </p:spPr>
        <p:txBody>
          <a:bodyPr>
            <a:normAutofit/>
          </a:bodyPr>
          <a:lstStyle/>
          <a:p>
            <a:pPr algn="r"/>
            <a:r>
              <a:rPr lang="cs-CZ" dirty="0"/>
              <a:t>Mgr. Bc. Petr VÉÍTEK</a:t>
            </a:r>
          </a:p>
        </p:txBody>
      </p:sp>
    </p:spTree>
    <p:extLst>
      <p:ext uri="{BB962C8B-B14F-4D97-AF65-F5344CB8AC3E}">
        <p14:creationId xmlns:p14="http://schemas.microsoft.com/office/powerpoint/2010/main" val="630186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15B126-4E95-4C21-BCF9-D5417F766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75" y="2482416"/>
            <a:ext cx="1249710" cy="1908313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DSA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2B581A8-40A2-400F-A3BC-AE3D857D78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1501" y="0"/>
            <a:ext cx="10438708" cy="6873147"/>
          </a:xfrm>
        </p:spPr>
      </p:pic>
    </p:spTree>
    <p:extLst>
      <p:ext uri="{BB962C8B-B14F-4D97-AF65-F5344CB8AC3E}">
        <p14:creationId xmlns:p14="http://schemas.microsoft.com/office/powerpoint/2010/main" val="3927462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4C87D7-16CC-4785-B3D8-5A32124AF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335"/>
            <a:ext cx="10515600" cy="761310"/>
          </a:xfrm>
        </p:spPr>
        <p:txBody>
          <a:bodyPr/>
          <a:lstStyle/>
          <a:p>
            <a:r>
              <a:rPr lang="cs-CZ" dirty="0"/>
              <a:t>DSA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6409F7-5EE8-43AB-B2FE-776C26924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4645"/>
            <a:ext cx="10515600" cy="5302318"/>
          </a:xfrm>
        </p:spPr>
        <p:txBody>
          <a:bodyPr/>
          <a:lstStyle/>
          <a:p>
            <a:pPr algn="just"/>
            <a:r>
              <a:rPr lang="cs-CZ" dirty="0"/>
              <a:t>Speciální metodou zvýšení kontrastu je tzv. subtrakční radiografie, spočívající v odečtení dvou snímků téže oblasti, lišících se přítomností a nepřítomností, či rozložením, kontrastní látky. Cílem subtrakce je zvýraznit anatomické struktury, které by na konvenčních rtg snímcích byly málo zřetelné, nevýrazné a těžko rozpoznatelné.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A540FE6-B0E2-4179-9B12-7397985B2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45" y="3013024"/>
            <a:ext cx="11267094" cy="373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01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5514EB-F83C-4228-B14D-7B7A6C0A6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7327"/>
          </a:xfrm>
        </p:spPr>
        <p:txBody>
          <a:bodyPr/>
          <a:lstStyle/>
          <a:p>
            <a:r>
              <a:rPr lang="cs-CZ" dirty="0"/>
              <a:t>CT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677409-4294-4236-91C2-32F5FABA9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217"/>
            <a:ext cx="5257799" cy="51676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Pro získání komplexního zobrazení struktur v různých hloubkách byla vyvinuta transmisní rentgenová tomografie poskytující trojrozměrné zobrazení </a:t>
            </a:r>
            <a:r>
              <a:rPr lang="cs-CZ" dirty="0" err="1"/>
              <a:t>density</a:t>
            </a:r>
            <a:r>
              <a:rPr lang="cs-CZ" dirty="0"/>
              <a:t> tkání v organismu. Jednou z hlavních předností tomografického zobrazení je podstatně vyšší kontrast zobrazení lézí, které na transverzálních řezech nejsou překrývány zářením z okolních vrstev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27A2FA7-73F6-4BFC-B17C-8890492BE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929390"/>
            <a:ext cx="5961186" cy="527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017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221DD7-1765-426A-BDD9-577FCCC60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739"/>
            <a:ext cx="10515600" cy="59414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CT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A44FB0-BDBB-4AEF-8296-646A3930B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1879"/>
            <a:ext cx="10515600" cy="264712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dirty="0"/>
              <a:t>Tomografické rtg zobrazení se dosahuje tím, že vyšetřovaná oblast se prozařuje RTG zářením pod řadou různých úhlů (v rozsahu 0-180-360°): rentgenka a naproti ní umístěný detektor RTG záření rotují kolem těla pacienta , přičemž úzký svazek RTG záření prozařuje vyšetřovanou tkáň a jeho intenzita je detekována a převáděna na elektrický signál; vyhodnocuje se zeslabení paprsku v důsledku absorpce tkání. Z množství integrálních hodnot získaných prozařováním pod řadou úhlů 0-360° se pak metodou zpětné projekce provede rekonstrukce absorpční mapy, čímž vznikne denzitní obraz příčného řezu vyšetřovanou oblastí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511372C-5EC7-4857-A77C-C6D6D912A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95" y="3429001"/>
            <a:ext cx="1134520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30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DACF35-9262-4213-BD91-FC5EFE97D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100"/>
            <a:ext cx="10515600" cy="734804"/>
          </a:xfrm>
        </p:spPr>
        <p:txBody>
          <a:bodyPr/>
          <a:lstStyle/>
          <a:p>
            <a:pPr algn="ctr"/>
            <a:r>
              <a:rPr lang="cs-CZ" dirty="0"/>
              <a:t>CT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8D7873-E3FF-40D9-91F8-585E8A973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0904"/>
            <a:ext cx="10515600" cy="5551970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1.generace: </a:t>
            </a:r>
            <a:r>
              <a:rPr lang="cs-CZ" dirty="0"/>
              <a:t>X-záření z rentgenky bylo kolimováno do tenkého svazku (válcového "tužkového" tvaru) a po prozáření pacientem detekováno protilehlým jedním detektorem (jak je na obr.3.2.4a), rotujícím spolu s rentgenkou. </a:t>
            </a:r>
          </a:p>
          <a:p>
            <a:r>
              <a:rPr lang="cs-CZ" b="1" dirty="0"/>
              <a:t>2.generace: </a:t>
            </a:r>
            <a:r>
              <a:rPr lang="cs-CZ" dirty="0"/>
              <a:t>X-záření z rentgenky je kolimováno do tvaru vějíře a po průchodu pacientem je detekováno větším počtem detektorů, umístěných v jedné řadě na kružnicové výseči naproti rentgence, rotující spolu s rentgenkou. </a:t>
            </a:r>
          </a:p>
          <a:p>
            <a:r>
              <a:rPr lang="cs-CZ" b="1" dirty="0"/>
              <a:t>3.generace: </a:t>
            </a:r>
            <a:r>
              <a:rPr lang="cs-CZ" dirty="0"/>
              <a:t>X-záření z rentgenky je kolimováno do tvaru širšího vějíře podobně jako u 2.generace, avšak prošlé záření je detekováno velkým množstvím detektorů umístěných na kruhovém oblouku ve více řadách(obr.3.2.4b) - snímá se současně více řezů - </a:t>
            </a:r>
            <a:r>
              <a:rPr lang="cs-CZ" dirty="0" err="1"/>
              <a:t>multi-slice</a:t>
            </a:r>
            <a:r>
              <a:rPr lang="cs-CZ" dirty="0"/>
              <a:t> CT. </a:t>
            </a:r>
          </a:p>
          <a:p>
            <a:r>
              <a:rPr lang="cs-CZ" b="1" dirty="0"/>
              <a:t>4.generace: </a:t>
            </a:r>
            <a:r>
              <a:rPr lang="cs-CZ" dirty="0"/>
              <a:t>detektory jsou uspořádány stacionárně do úplného kruhu (prstence, resp. několik prstenců ležících vedle sebe) kolem pacienta, přičemž rotuje jen rentgenka. </a:t>
            </a:r>
          </a:p>
          <a:p>
            <a:r>
              <a:rPr lang="cs-CZ" b="1" dirty="0"/>
              <a:t>5.generace: </a:t>
            </a:r>
            <a:r>
              <a:rPr lang="cs-CZ" dirty="0" err="1"/>
              <a:t>kardio</a:t>
            </a:r>
            <a:r>
              <a:rPr lang="cs-CZ" dirty="0"/>
              <a:t>-tomograf s elektronovým svazkem - EBT - </a:t>
            </a:r>
            <a:r>
              <a:rPr lang="cs-CZ" dirty="0" err="1"/>
              <a:t>Electron</a:t>
            </a:r>
            <a:r>
              <a:rPr lang="cs-CZ" dirty="0"/>
              <a:t> </a:t>
            </a:r>
            <a:r>
              <a:rPr lang="cs-CZ" dirty="0" err="1"/>
              <a:t>Beam</a:t>
            </a:r>
            <a:r>
              <a:rPr lang="cs-CZ" dirty="0"/>
              <a:t> CT</a:t>
            </a:r>
          </a:p>
        </p:txBody>
      </p:sp>
    </p:spTree>
    <p:extLst>
      <p:ext uri="{BB962C8B-B14F-4D97-AF65-F5344CB8AC3E}">
        <p14:creationId xmlns:p14="http://schemas.microsoft.com/office/powerpoint/2010/main" val="2231432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AD8947-844C-4E94-9653-073DF4089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495"/>
            <a:ext cx="10515600" cy="907084"/>
          </a:xfrm>
        </p:spPr>
        <p:txBody>
          <a:bodyPr/>
          <a:lstStyle/>
          <a:p>
            <a:r>
              <a:rPr lang="cs-CZ" dirty="0"/>
              <a:t>Kostní denzitometrie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5D55BB-140B-4A48-A70D-FCF3ED0EE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4580"/>
            <a:ext cx="10515600" cy="5042384"/>
          </a:xfrm>
        </p:spPr>
        <p:txBody>
          <a:bodyPr/>
          <a:lstStyle/>
          <a:p>
            <a:r>
              <a:rPr lang="cs-CZ" dirty="0"/>
              <a:t>Kostní densitometrie - metoda pro zjišťování hustoty (</a:t>
            </a:r>
            <a:r>
              <a:rPr lang="cs-CZ" dirty="0" err="1"/>
              <a:t>density</a:t>
            </a:r>
            <a:r>
              <a:rPr lang="cs-CZ" dirty="0"/>
              <a:t>) kostní tkáně na základě míry absorpce RTG záření, stanovené pomocí rtg absorpční fotometrie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3E2FF13-F0E1-4444-84CB-FB4E0AA56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90" y="2646332"/>
            <a:ext cx="11929620" cy="398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042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77D5C7-C921-4332-9BD6-CFC7136F5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082"/>
            <a:ext cx="10515600" cy="840823"/>
          </a:xfrm>
        </p:spPr>
        <p:txBody>
          <a:bodyPr/>
          <a:lstStyle/>
          <a:p>
            <a:r>
              <a:rPr lang="cs-CZ" dirty="0"/>
              <a:t>Mamografie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EDB17B-C791-43F2-B6C8-FBBE08B61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823" y="1046922"/>
            <a:ext cx="11557415" cy="5130041"/>
          </a:xfrm>
        </p:spPr>
        <p:txBody>
          <a:bodyPr>
            <a:normAutofit/>
          </a:bodyPr>
          <a:lstStyle/>
          <a:p>
            <a:r>
              <a:rPr lang="cs-CZ" dirty="0"/>
              <a:t>Mamografie - zobrazení případných nehomogenit a okrsků zvýšené hustoty tkáně v ženském prsu, které by mohly svědčit pro nádorový proces. Pro dosažení co nejlepšího kontrastu zobrazení a rozlišení co nejmenších lézí je třeba provést stlačení prsu mezi dvěma kompresními deskami a tkáň takto tvarovanou do vrstvy o tloušťce cca 7cm prozářit měkkým X-zářením o energii cca 20 keV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0171FF5-7F43-48C2-B7E3-7ABFB1A06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458" y="3013023"/>
            <a:ext cx="7402698" cy="374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97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90268B-A44C-4A17-B04A-7DC75D815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594"/>
            <a:ext cx="10515600" cy="1211884"/>
          </a:xfrm>
        </p:spPr>
        <p:txBody>
          <a:bodyPr>
            <a:normAutofit/>
          </a:bodyPr>
          <a:lstStyle/>
          <a:p>
            <a:r>
              <a:rPr lang="cs-CZ" sz="4800" dirty="0"/>
              <a:t>Mamografie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C456F4-8463-4CE7-8AEA-DB69ABD8B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7095"/>
            <a:ext cx="10515600" cy="4069867"/>
          </a:xfrm>
        </p:spPr>
        <p:txBody>
          <a:bodyPr>
            <a:normAutofit/>
          </a:bodyPr>
          <a:lstStyle/>
          <a:p>
            <a:r>
              <a:rPr lang="cs-CZ" sz="4000" dirty="0"/>
              <a:t>Za vhodných okolností je možné odhalit nádor již od velikosti cca 4 milimetrů. </a:t>
            </a:r>
          </a:p>
          <a:p>
            <a:r>
              <a:rPr lang="cs-CZ" sz="4000" dirty="0"/>
              <a:t>Mamografie je vhodná nejen pro vyšetřování žen s příznaky či podezřením na karcinom prsu, ale i pro screening - vyhledávání časných stádií rakoviny prsu. </a:t>
            </a:r>
          </a:p>
        </p:txBody>
      </p:sp>
    </p:spTree>
    <p:extLst>
      <p:ext uri="{BB962C8B-B14F-4D97-AF65-F5344CB8AC3E}">
        <p14:creationId xmlns:p14="http://schemas.microsoft.com/office/powerpoint/2010/main" val="4179973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E7E58C-E41D-4BC4-A061-850FF992F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334"/>
            <a:ext cx="10515600" cy="946840"/>
          </a:xfrm>
        </p:spPr>
        <p:txBody>
          <a:bodyPr/>
          <a:lstStyle/>
          <a:p>
            <a:r>
              <a:rPr lang="cs-CZ" dirty="0" err="1"/>
              <a:t>Intraorální</a:t>
            </a:r>
            <a:r>
              <a:rPr lang="cs-CZ" dirty="0"/>
              <a:t> rtg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BBDB5E-EB50-40EB-A203-4547F9F9D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7652"/>
            <a:ext cx="5257800" cy="5249311"/>
          </a:xfrm>
        </p:spPr>
        <p:txBody>
          <a:bodyPr>
            <a:normAutofit lnSpcReduction="10000"/>
          </a:bodyPr>
          <a:lstStyle/>
          <a:p>
            <a:r>
              <a:rPr lang="cs-CZ" dirty="0" err="1"/>
              <a:t>Intraorální</a:t>
            </a:r>
            <a:r>
              <a:rPr lang="cs-CZ" dirty="0"/>
              <a:t> RTG je velmi jednoduchý přístroj: na pohyblivém rameně je umístěna malá rentgenka kompaktního provedení s úzkým tubusem (v jejím krytu bývá zapouzdřen i zdroj vysokého napětí cca 50¸70 kV). Malé políčko rtg filmu se umístí ze zadní strany zubů a z přední strany se exponuje rentgenkou. Po vyvolání se zobrazí příslušný zub (či několik zubů) a jeho uložení v dásni, včetně případných defektů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4A8AACD-DDE7-482F-9949-5E534BD43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662" y="586753"/>
            <a:ext cx="4433246" cy="528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616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EADA2-D037-410D-8C52-6E6A51DA2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243"/>
            <a:ext cx="10515600" cy="933588"/>
          </a:xfrm>
        </p:spPr>
        <p:txBody>
          <a:bodyPr/>
          <a:lstStyle/>
          <a:p>
            <a:r>
              <a:rPr lang="cs-CZ" b="1" dirty="0"/>
              <a:t>Panoramatický rtg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0D33B8-163E-45D4-9A6A-2C266E602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2209"/>
            <a:ext cx="10515600" cy="4904754"/>
          </a:xfrm>
        </p:spPr>
        <p:txBody>
          <a:bodyPr>
            <a:normAutofit/>
          </a:bodyPr>
          <a:lstStyle/>
          <a:p>
            <a:r>
              <a:rPr lang="cs-CZ" sz="3600" dirty="0"/>
              <a:t>Rentgenka a naproti ní umístěný rtg film nebo zobrazovací flat panel v průběhu expozice rotují (obíhají) a opisují kruhovou či eliptickou trajektorii kolem hlavy (čelistí) pacienta tak, aby fokální (ohnisková) vrstva daná kompenzací vzájemného pohybu rentgenky a filmu (či zobrazovacího detektoru) procházela středem linie čelisti podél celé její délky. Na obraze tak vzniká rozvinutý panoramatický obraz celé čelisti</a:t>
            </a:r>
          </a:p>
        </p:txBody>
      </p:sp>
    </p:spTree>
    <p:extLst>
      <p:ext uri="{BB962C8B-B14F-4D97-AF65-F5344CB8AC3E}">
        <p14:creationId xmlns:p14="http://schemas.microsoft.com/office/powerpoint/2010/main" val="4135056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C079E9-A551-4730-B4DE-9118E9A11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Vznik a vlastnosti rentgenového obrazu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2A6B44-42AD-45EF-8B63-EF29171A5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Pronikavé elektromagnetické RTG záření o energii fotonů cca 20 až 140keV, vznikající v rentgenové elektronce, prochází přes vyšetřovaný objekt (tkáň organismu), přičemž část záření se absorbuje v závislosti na tloušťce a hustotě tkáně, zatímco zbylá část prochází tkání a je zobrazována buď fotograficky nebo nyní pak pomocí elektronických detektorů. Při expozici RTG zářením vzniká tak rentgenový obraz vyšetřované tkáně, který je projekčním stínovým obrazem denzitním, zobrazujícím rozdíly v hustotě tkání. </a:t>
            </a:r>
          </a:p>
        </p:txBody>
      </p:sp>
    </p:spTree>
    <p:extLst>
      <p:ext uri="{BB962C8B-B14F-4D97-AF65-F5344CB8AC3E}">
        <p14:creationId xmlns:p14="http://schemas.microsoft.com/office/powerpoint/2010/main" val="1808023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DAC89C-F230-483C-92F5-2DBBC6721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839"/>
            <a:ext cx="10515600" cy="1211884"/>
          </a:xfrm>
        </p:spPr>
        <p:txBody>
          <a:bodyPr/>
          <a:lstStyle/>
          <a:p>
            <a:r>
              <a:rPr lang="cs-CZ" b="1" dirty="0"/>
              <a:t>Panoramatický rtg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65B2617-9B47-49F8-A51A-7BCEB23A9C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7362" y="1225286"/>
            <a:ext cx="10177275" cy="5492875"/>
          </a:xfrm>
        </p:spPr>
      </p:pic>
    </p:spTree>
    <p:extLst>
      <p:ext uri="{BB962C8B-B14F-4D97-AF65-F5344CB8AC3E}">
        <p14:creationId xmlns:p14="http://schemas.microsoft.com/office/powerpoint/2010/main" val="958516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C8AA8A-D0DF-41A7-A459-450E22DFE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Vznik a vlastnosti rentgenového obrazu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1139E8A-4476-479E-90C0-DA70A4964E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811" y="1870682"/>
            <a:ext cx="11406378" cy="4622193"/>
          </a:xfrm>
        </p:spPr>
      </p:pic>
    </p:spTree>
    <p:extLst>
      <p:ext uri="{BB962C8B-B14F-4D97-AF65-F5344CB8AC3E}">
        <p14:creationId xmlns:p14="http://schemas.microsoft.com/office/powerpoint/2010/main" val="3420307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E03C636-E796-4195-A9D0-54725C19FF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052" y="113156"/>
            <a:ext cx="11516139" cy="6631688"/>
          </a:xfrm>
        </p:spPr>
      </p:pic>
    </p:spTree>
    <p:extLst>
      <p:ext uri="{BB962C8B-B14F-4D97-AF65-F5344CB8AC3E}">
        <p14:creationId xmlns:p14="http://schemas.microsoft.com/office/powerpoint/2010/main" val="3729820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9FE4F7-269E-4EBF-9751-53A16D7E5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Skiagrafie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BD81D4-17BE-443C-AC11-ED1047E27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208" y="2219739"/>
            <a:ext cx="11171583" cy="4638261"/>
          </a:xfrm>
        </p:spPr>
        <p:txBody>
          <a:bodyPr>
            <a:noAutofit/>
          </a:bodyPr>
          <a:lstStyle/>
          <a:p>
            <a:pPr algn="just"/>
            <a:r>
              <a:rPr lang="cs-CZ" sz="3200" dirty="0"/>
              <a:t>Při prostém rtg snímkování, zvaném skiagrafie, dopadá RTG záření, prošlé vyšetřovanou tkání, na fotografický film obsahující halogenidy stříbra (bromid stříbrný), v němž fotochemickou reakcí vzniká latentní obraz, který je při vyvolání zviditelněn. Hustota zčernání filmu je úměrná množství prošlého RTG záření. Vzniklý rtg fotografický obraz představuje negativní zobrazení hustoty tkáně: místa s nízkou hustotou (měkké tkáně) mají nižší absorpci a proto vysoké zčernání, místa s vysokou </a:t>
            </a:r>
            <a:r>
              <a:rPr lang="cs-CZ" sz="3200" dirty="0" err="1"/>
              <a:t>densitou</a:t>
            </a:r>
            <a:r>
              <a:rPr lang="cs-CZ" sz="3200" dirty="0"/>
              <a:t> (např. kosti) více absorbují RTG záření a jsou proto na filmu zobrazena světle (s nízkým zčernáním)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CF9FD42-B1F4-4699-8310-7848216D8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4551" y="52246"/>
            <a:ext cx="3246199" cy="216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25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42B8FE-EE77-4528-BA95-A55F6345D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868"/>
            <a:ext cx="10515600" cy="1157594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Skiagrafie </a:t>
            </a:r>
            <a:br>
              <a:rPr lang="cs-CZ" b="1" dirty="0"/>
            </a:br>
            <a:r>
              <a:rPr lang="cs-CZ" b="1" dirty="0"/>
              <a:t>Filmový provoz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1519A0-86FD-42F5-A78E-2AACC879A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3430"/>
            <a:ext cx="10515600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sz="3600" dirty="0"/>
              <a:t>Kazety se zesilující fólií - Při fotografické skiagrafii jsou k filmu přiloženy zesilovací luminiscenční fólie, jejichž úkolem je převést RTG záření na světlo, které exponuje fotografický film. Je tvořena vrstvou luminoforu. </a:t>
            </a:r>
          </a:p>
          <a:p>
            <a:pPr algn="just"/>
            <a:endParaRPr lang="cs-CZ" sz="3600" dirty="0"/>
          </a:p>
          <a:p>
            <a:pPr algn="just"/>
            <a:r>
              <a:rPr lang="cs-CZ" sz="3600" dirty="0"/>
              <a:t>Vyvolávací automat </a:t>
            </a:r>
          </a:p>
          <a:p>
            <a:pPr algn="just"/>
            <a:endParaRPr lang="cs-CZ" sz="3600" dirty="0"/>
          </a:p>
          <a:p>
            <a:pPr algn="just"/>
            <a:r>
              <a:rPr lang="cs-CZ" sz="3600" dirty="0" err="1"/>
              <a:t>Negatoskop</a:t>
            </a:r>
            <a:r>
              <a:rPr lang="cs-CZ" sz="3600" dirty="0"/>
              <a:t>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3393D94-EDBD-4A42-B09C-B3655BFCB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9873" y="3220278"/>
            <a:ext cx="3972186" cy="350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556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386408B-66C8-4DB7-B273-4D4BF8F68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462" y="3317271"/>
            <a:ext cx="6450768" cy="354073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E7AEC5B-EC42-41D0-AF4F-24EBEF661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041919"/>
          </a:xfrm>
        </p:spPr>
        <p:txBody>
          <a:bodyPr/>
          <a:lstStyle/>
          <a:p>
            <a:r>
              <a:rPr lang="cs-CZ" b="1" dirty="0"/>
              <a:t>Skiagrafie – nepřímá digitalizace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05ACAC-3BB1-4BEE-BE1C-6F5F5EAB5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7652"/>
            <a:ext cx="10515600" cy="5249311"/>
          </a:xfrm>
        </p:spPr>
        <p:txBody>
          <a:bodyPr>
            <a:normAutofit/>
          </a:bodyPr>
          <a:lstStyle/>
          <a:p>
            <a:r>
              <a:rPr lang="cs-CZ" dirty="0"/>
              <a:t> Paměťové fólie – nepřímá digitalizace po expozici zářením uchovávají latentní elektronový obraz. Citlivá vrstva většinou obsahuje atomy europia. Dopadem fotonů RTG záření dochází v citlivé vrstvě fólie k excitaci, z atomů europia se uvolňují elektrony, které jsou zachyceny v tzv. "elektronových pastí" - vzniká latentní elektronový obraz. </a:t>
            </a:r>
          </a:p>
          <a:p>
            <a:r>
              <a:rPr lang="cs-CZ" dirty="0"/>
              <a:t>Ke zviditelnění tohoto latentního obrazu po expozici pak dochází </a:t>
            </a:r>
            <a:r>
              <a:rPr lang="cs-CZ" dirty="0" err="1"/>
              <a:t>fotostimulací</a:t>
            </a:r>
            <a:r>
              <a:rPr lang="cs-CZ" dirty="0"/>
              <a:t> pomocí laserového infračerveného paprsku: nastane uvolnění "uvězněného" elektronu do vodivostního pásma </a:t>
            </a:r>
          </a:p>
          <a:p>
            <a:r>
              <a:rPr lang="cs-CZ" dirty="0"/>
              <a:t>Kazety s paměťovou folií </a:t>
            </a:r>
          </a:p>
          <a:p>
            <a:r>
              <a:rPr lang="cs-CZ" dirty="0"/>
              <a:t>CR systém </a:t>
            </a:r>
          </a:p>
          <a:p>
            <a:r>
              <a:rPr lang="cs-CZ" dirty="0"/>
              <a:t>Diagnostické monitory </a:t>
            </a:r>
          </a:p>
        </p:txBody>
      </p:sp>
    </p:spTree>
    <p:extLst>
      <p:ext uri="{BB962C8B-B14F-4D97-AF65-F5344CB8AC3E}">
        <p14:creationId xmlns:p14="http://schemas.microsoft.com/office/powerpoint/2010/main" val="2198877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EF7075-F82A-4318-A498-CDE1B808F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7084"/>
          </a:xfrm>
        </p:spPr>
        <p:txBody>
          <a:bodyPr/>
          <a:lstStyle/>
          <a:p>
            <a:r>
              <a:rPr lang="cs-CZ" b="1" dirty="0"/>
              <a:t>Skiagrafie – přímá digitalizace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F269D0-74A5-4453-B27C-BBB7925A2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cs-CZ" sz="4000" dirty="0"/>
              <a:t>Flat panel – přímá digitalizace. Detekční panel sestává z velkého počtu elementů - buněk, pixelů, sestavených do obrazové matice cca 2000x2000 obrazových elementů, i více. Úroveň elektrického signálu z každého obrazového elementu je úměrná intenzitě, resp. počtu fotonů RTG záření, dopadajících do daného místa flat-panelu</a:t>
            </a:r>
          </a:p>
        </p:txBody>
      </p:sp>
    </p:spTree>
    <p:extLst>
      <p:ext uri="{BB962C8B-B14F-4D97-AF65-F5344CB8AC3E}">
        <p14:creationId xmlns:p14="http://schemas.microsoft.com/office/powerpoint/2010/main" val="1095609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D1ACC9-8210-42E3-B7A2-98DAA0311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234"/>
            <a:ext cx="5112895" cy="1039605"/>
          </a:xfrm>
        </p:spPr>
        <p:txBody>
          <a:bodyPr/>
          <a:lstStyle/>
          <a:p>
            <a:pPr algn="ctr"/>
            <a:r>
              <a:rPr lang="cs-CZ" b="1" dirty="0"/>
              <a:t>Skiaskopie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EFC94E-DEEC-48A0-800D-1F6752B7D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747" y="975551"/>
            <a:ext cx="5257800" cy="5495927"/>
          </a:xfrm>
        </p:spPr>
        <p:txBody>
          <a:bodyPr>
            <a:noAutofit/>
          </a:bodyPr>
          <a:lstStyle/>
          <a:p>
            <a:pPr algn="just"/>
            <a:r>
              <a:rPr lang="cs-CZ" sz="3200" dirty="0"/>
              <a:t>Nepřímá skiaskopie se provádí na přístrojích vybavených zesilovačem obrazu a elektronickým snímáním obrazu, nověji přímým elektronickým digitálním snímáním obrazu. Tato nepřímá skiaskopie se nyní používá k vyšetřování dynamických dějů a při intervenčních výkonech, kde je potřebná vizuální kontrola a navigace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8C8794E-B358-448A-8848-00808DB04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5283" y="213105"/>
            <a:ext cx="5257800" cy="637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5232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Damašek</Template>
  <TotalTime>4522</TotalTime>
  <Words>1073</Words>
  <Application>Microsoft Office PowerPoint</Application>
  <PresentationFormat>Širokoúhlá obrazovka</PresentationFormat>
  <Paragraphs>49</Paragraphs>
  <Slides>20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Motiv Office</vt:lpstr>
      <vt:lpstr>RTG technika </vt:lpstr>
      <vt:lpstr>Vznik a vlastnosti rentgenového obrazu</vt:lpstr>
      <vt:lpstr>Vznik a vlastnosti rentgenového obrazu</vt:lpstr>
      <vt:lpstr>Prezentace aplikace PowerPoint</vt:lpstr>
      <vt:lpstr>Skiagrafie</vt:lpstr>
      <vt:lpstr>Skiagrafie  Filmový provoz</vt:lpstr>
      <vt:lpstr>Skiagrafie – nepřímá digitalizace</vt:lpstr>
      <vt:lpstr>Skiagrafie – přímá digitalizace</vt:lpstr>
      <vt:lpstr>Skiaskopie</vt:lpstr>
      <vt:lpstr>DSA </vt:lpstr>
      <vt:lpstr>DSA</vt:lpstr>
      <vt:lpstr>CT</vt:lpstr>
      <vt:lpstr>CT</vt:lpstr>
      <vt:lpstr>CT</vt:lpstr>
      <vt:lpstr>Kostní denzitometrie</vt:lpstr>
      <vt:lpstr>Mamografie</vt:lpstr>
      <vt:lpstr>Mamografie</vt:lpstr>
      <vt:lpstr>Intraorální rtg</vt:lpstr>
      <vt:lpstr>Panoramatický rtg</vt:lpstr>
      <vt:lpstr>Panoramatický rtg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RTG technika </dc:title>
  <dc:creator>Petr Vítek</dc:creator>
  <cp:lastModifiedBy>Petr Vítek</cp:lastModifiedBy>
  <cp:revision>1</cp:revision>
  <dcterms:created xsi:type="dcterms:W3CDTF">2022-04-21T11:38:28Z</dcterms:created>
  <dcterms:modified xsi:type="dcterms:W3CDTF">2022-04-24T15:08:06Z</dcterms:modified>
</cp:coreProperties>
</file>