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6" r:id="rId4"/>
    <p:sldId id="267" r:id="rId5"/>
    <p:sldId id="274" r:id="rId6"/>
    <p:sldId id="275" r:id="rId7"/>
    <p:sldId id="276" r:id="rId8"/>
    <p:sldId id="277" r:id="rId9"/>
    <p:sldId id="278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a prostorová sumace </a:t>
            </a:r>
            <a:br>
              <a:rPr lang="cs-CZ" dirty="0"/>
            </a:br>
            <a:r>
              <a:rPr lang="cs-CZ" dirty="0"/>
              <a:t>u kosterního svalu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(jarní semestr)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Autoregulace stahu srdečního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100227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err="1"/>
              <a:t>Heterometrická</a:t>
            </a:r>
            <a:r>
              <a:rPr lang="cs-CZ" sz="2000" b="1" dirty="0"/>
              <a:t> autoregulace (Frank-</a:t>
            </a:r>
            <a:r>
              <a:rPr lang="cs-CZ" sz="2000" b="1" dirty="0" err="1"/>
              <a:t>Starlingův</a:t>
            </a:r>
            <a:r>
              <a:rPr lang="cs-CZ" sz="2000" b="1" dirty="0"/>
              <a:t> princip):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Se zvyšující se náplní srdce (protažení srdečního svalu) roste síla stahu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Principy: 1) vzájemný vztah aktinu a myozinu při různém protažení vláken,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                 2) protažení vlákna zvyšuje citlivost troponinu na vápník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F12C680F-6BC3-44E7-88A1-84CBE1735E16}"/>
              </a:ext>
            </a:extLst>
          </p:cNvPr>
          <p:cNvGrpSpPr>
            <a:grpSpLocks noChangeAspect="1"/>
          </p:cNvGrpSpPr>
          <p:nvPr/>
        </p:nvGrpSpPr>
        <p:grpSpPr>
          <a:xfrm>
            <a:off x="1040498" y="2495910"/>
            <a:ext cx="918932" cy="819945"/>
            <a:chOff x="6797483" y="2363329"/>
            <a:chExt cx="1748227" cy="1559909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307F1821-3617-4C25-8D42-DCF3F31E1890}"/>
                </a:ext>
              </a:extLst>
            </p:cNvPr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164" name="Skupina 163">
                <a:extLst>
                  <a:ext uri="{FF2B5EF4-FFF2-40B4-BE49-F238E27FC236}">
                    <a16:creationId xmlns:a16="http://schemas.microsoft.com/office/drawing/2014/main" id="{676AD658-67F9-4806-A1EE-D62E48D6A8FD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88" name="Přímá spojnice 187">
                  <a:extLst>
                    <a:ext uri="{FF2B5EF4-FFF2-40B4-BE49-F238E27FC236}">
                      <a16:creationId xmlns:a16="http://schemas.microsoft.com/office/drawing/2014/main" id="{FC007F21-DA0E-496D-8B11-9C16A0E3731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Přímá spojnice 188">
                  <a:extLst>
                    <a:ext uri="{FF2B5EF4-FFF2-40B4-BE49-F238E27FC236}">
                      <a16:creationId xmlns:a16="http://schemas.microsoft.com/office/drawing/2014/main" id="{77BCD4C6-9083-490B-828D-CA90B5435EFD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Přímá spojnice 189">
                  <a:extLst>
                    <a:ext uri="{FF2B5EF4-FFF2-40B4-BE49-F238E27FC236}">
                      <a16:creationId xmlns:a16="http://schemas.microsoft.com/office/drawing/2014/main" id="{4E77E989-AFBB-444A-9302-A9B6C8E6D7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Přímá spojnice 190">
                  <a:extLst>
                    <a:ext uri="{FF2B5EF4-FFF2-40B4-BE49-F238E27FC236}">
                      <a16:creationId xmlns:a16="http://schemas.microsoft.com/office/drawing/2014/main" id="{B7BCFBB5-BED9-4B6E-9512-4D2C0BCA0E9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římá spojnice 191">
                  <a:extLst>
                    <a:ext uri="{FF2B5EF4-FFF2-40B4-BE49-F238E27FC236}">
                      <a16:creationId xmlns:a16="http://schemas.microsoft.com/office/drawing/2014/main" id="{41E90B1C-A06F-49D2-8201-50AD2AC8D0C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římá spojnice 192">
                  <a:extLst>
                    <a:ext uri="{FF2B5EF4-FFF2-40B4-BE49-F238E27FC236}">
                      <a16:creationId xmlns:a16="http://schemas.microsoft.com/office/drawing/2014/main" id="{694CA559-58DE-4F55-B807-B8C53171F7D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4" name="Skupina 193">
                  <a:extLst>
                    <a:ext uri="{FF2B5EF4-FFF2-40B4-BE49-F238E27FC236}">
                      <a16:creationId xmlns:a16="http://schemas.microsoft.com/office/drawing/2014/main" id="{1783DC47-AFB1-43F1-96C0-0F30A6D12A4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95" name="Ovál 194">
                    <a:extLst>
                      <a:ext uri="{FF2B5EF4-FFF2-40B4-BE49-F238E27FC236}">
                        <a16:creationId xmlns:a16="http://schemas.microsoft.com/office/drawing/2014/main" id="{B1DC6E1F-D7A8-4C0C-983A-5DE5BD17328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6" name="Ovál 195">
                    <a:extLst>
                      <a:ext uri="{FF2B5EF4-FFF2-40B4-BE49-F238E27FC236}">
                        <a16:creationId xmlns:a16="http://schemas.microsoft.com/office/drawing/2014/main" id="{1E955FA2-3BBD-4D4F-8FD8-E1C88CF024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7" name="Ovál 196">
                    <a:extLst>
                      <a:ext uri="{FF2B5EF4-FFF2-40B4-BE49-F238E27FC236}">
                        <a16:creationId xmlns:a16="http://schemas.microsoft.com/office/drawing/2014/main" id="{62753EDD-6776-47BE-ACF0-EA6158A4D5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8" name="Ovál 197">
                    <a:extLst>
                      <a:ext uri="{FF2B5EF4-FFF2-40B4-BE49-F238E27FC236}">
                        <a16:creationId xmlns:a16="http://schemas.microsoft.com/office/drawing/2014/main" id="{8D8308E7-4F4A-4A2A-BE14-391CEF27D8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99" name="Ovál 198">
                    <a:extLst>
                      <a:ext uri="{FF2B5EF4-FFF2-40B4-BE49-F238E27FC236}">
                        <a16:creationId xmlns:a16="http://schemas.microsoft.com/office/drawing/2014/main" id="{B21F1492-28CE-4811-B15C-5B55F197A00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0" name="Ovál 199">
                    <a:extLst>
                      <a:ext uri="{FF2B5EF4-FFF2-40B4-BE49-F238E27FC236}">
                        <a16:creationId xmlns:a16="http://schemas.microsoft.com/office/drawing/2014/main" id="{9974AD6A-97B3-465F-9B54-58587CFAA9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1" name="Ovál 200">
                    <a:extLst>
                      <a:ext uri="{FF2B5EF4-FFF2-40B4-BE49-F238E27FC236}">
                        <a16:creationId xmlns:a16="http://schemas.microsoft.com/office/drawing/2014/main" id="{9BDD6876-6E29-4060-AFD0-508006B2A6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2" name="Ovál 201">
                    <a:extLst>
                      <a:ext uri="{FF2B5EF4-FFF2-40B4-BE49-F238E27FC236}">
                        <a16:creationId xmlns:a16="http://schemas.microsoft.com/office/drawing/2014/main" id="{9B5647DE-82A0-4373-AB96-C7095649FBA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3" name="Ovál 202">
                    <a:extLst>
                      <a:ext uri="{FF2B5EF4-FFF2-40B4-BE49-F238E27FC236}">
                        <a16:creationId xmlns:a16="http://schemas.microsoft.com/office/drawing/2014/main" id="{EC2E75C6-092B-40A7-8376-20DB40C618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4" name="Ovál 203">
                    <a:extLst>
                      <a:ext uri="{FF2B5EF4-FFF2-40B4-BE49-F238E27FC236}">
                        <a16:creationId xmlns:a16="http://schemas.microsoft.com/office/drawing/2014/main" id="{F121D25B-E764-483A-BACC-5C67F37971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5" name="Ovál 204">
                    <a:extLst>
                      <a:ext uri="{FF2B5EF4-FFF2-40B4-BE49-F238E27FC236}">
                        <a16:creationId xmlns:a16="http://schemas.microsoft.com/office/drawing/2014/main" id="{8B3E8A8A-20FF-428B-9DD9-DEE65691B574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6" name="Ovál 205">
                    <a:extLst>
                      <a:ext uri="{FF2B5EF4-FFF2-40B4-BE49-F238E27FC236}">
                        <a16:creationId xmlns:a16="http://schemas.microsoft.com/office/drawing/2014/main" id="{8CE21344-BB71-468C-9271-9363CA0385A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7" name="Ovál 206">
                    <a:extLst>
                      <a:ext uri="{FF2B5EF4-FFF2-40B4-BE49-F238E27FC236}">
                        <a16:creationId xmlns:a16="http://schemas.microsoft.com/office/drawing/2014/main" id="{D093801F-7823-41E3-95F1-48000FA2E2A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8" name="Ovál 207">
                    <a:extLst>
                      <a:ext uri="{FF2B5EF4-FFF2-40B4-BE49-F238E27FC236}">
                        <a16:creationId xmlns:a16="http://schemas.microsoft.com/office/drawing/2014/main" id="{C9876C19-A868-44D2-A74C-F91B6B18D39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9" name="Ovál 208">
                    <a:extLst>
                      <a:ext uri="{FF2B5EF4-FFF2-40B4-BE49-F238E27FC236}">
                        <a16:creationId xmlns:a16="http://schemas.microsoft.com/office/drawing/2014/main" id="{B8F97236-7E57-40C7-9C5A-954FCD088C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65" name="Skupina 164">
                <a:extLst>
                  <a:ext uri="{FF2B5EF4-FFF2-40B4-BE49-F238E27FC236}">
                    <a16:creationId xmlns:a16="http://schemas.microsoft.com/office/drawing/2014/main" id="{C78FB2D4-4DC0-4E22-A673-F02A8BD963C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66" name="Přímá spojnice 165">
                  <a:extLst>
                    <a:ext uri="{FF2B5EF4-FFF2-40B4-BE49-F238E27FC236}">
                      <a16:creationId xmlns:a16="http://schemas.microsoft.com/office/drawing/2014/main" id="{9D477A29-4094-404E-B35C-579189CC5D2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Přímá spojnice 166">
                  <a:extLst>
                    <a:ext uri="{FF2B5EF4-FFF2-40B4-BE49-F238E27FC236}">
                      <a16:creationId xmlns:a16="http://schemas.microsoft.com/office/drawing/2014/main" id="{2957C53B-00C4-41BC-9EFA-8AAFA09982C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>
                  <a:extLst>
                    <a:ext uri="{FF2B5EF4-FFF2-40B4-BE49-F238E27FC236}">
                      <a16:creationId xmlns:a16="http://schemas.microsoft.com/office/drawing/2014/main" id="{9C7D8683-BF01-427A-8408-21C6518AFC5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>
                  <a:extLst>
                    <a:ext uri="{FF2B5EF4-FFF2-40B4-BE49-F238E27FC236}">
                      <a16:creationId xmlns:a16="http://schemas.microsoft.com/office/drawing/2014/main" id="{CBA29851-1B21-4A94-9773-0FA0109042A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Přímá spojnice 169">
                  <a:extLst>
                    <a:ext uri="{FF2B5EF4-FFF2-40B4-BE49-F238E27FC236}">
                      <a16:creationId xmlns:a16="http://schemas.microsoft.com/office/drawing/2014/main" id="{5A208732-2A21-48A2-8601-0C58421C6B0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Přímá spojnice 170">
                  <a:extLst>
                    <a:ext uri="{FF2B5EF4-FFF2-40B4-BE49-F238E27FC236}">
                      <a16:creationId xmlns:a16="http://schemas.microsoft.com/office/drawing/2014/main" id="{F3FEA505-9F92-4E49-B4CF-B498993B371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2" name="Skupina 171">
                  <a:extLst>
                    <a:ext uri="{FF2B5EF4-FFF2-40B4-BE49-F238E27FC236}">
                      <a16:creationId xmlns:a16="http://schemas.microsoft.com/office/drawing/2014/main" id="{892EB7E7-E164-458C-B924-CB48DB5F31E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73" name="Ovál 172">
                    <a:extLst>
                      <a:ext uri="{FF2B5EF4-FFF2-40B4-BE49-F238E27FC236}">
                        <a16:creationId xmlns:a16="http://schemas.microsoft.com/office/drawing/2014/main" id="{822D196D-8CBA-4FFF-9969-21A51657E93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4" name="Ovál 173">
                    <a:extLst>
                      <a:ext uri="{FF2B5EF4-FFF2-40B4-BE49-F238E27FC236}">
                        <a16:creationId xmlns:a16="http://schemas.microsoft.com/office/drawing/2014/main" id="{116A3358-A6F0-4AF1-995A-3FACE68FDE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5" name="Ovál 174">
                    <a:extLst>
                      <a:ext uri="{FF2B5EF4-FFF2-40B4-BE49-F238E27FC236}">
                        <a16:creationId xmlns:a16="http://schemas.microsoft.com/office/drawing/2014/main" id="{D5627CC3-565C-430C-AFC7-2C615A258DA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6" name="Ovál 175">
                    <a:extLst>
                      <a:ext uri="{FF2B5EF4-FFF2-40B4-BE49-F238E27FC236}">
                        <a16:creationId xmlns:a16="http://schemas.microsoft.com/office/drawing/2014/main" id="{4F7AFBD8-3199-426A-80FB-8BC308C5878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7" name="Ovál 176">
                    <a:extLst>
                      <a:ext uri="{FF2B5EF4-FFF2-40B4-BE49-F238E27FC236}">
                        <a16:creationId xmlns:a16="http://schemas.microsoft.com/office/drawing/2014/main" id="{1A84CA97-07A6-4432-B62F-C77FDA6EB28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8" name="Ovál 177">
                    <a:extLst>
                      <a:ext uri="{FF2B5EF4-FFF2-40B4-BE49-F238E27FC236}">
                        <a16:creationId xmlns:a16="http://schemas.microsoft.com/office/drawing/2014/main" id="{8AFDBBD8-607A-49AB-9547-C9D3AF770B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9" name="Ovál 178">
                    <a:extLst>
                      <a:ext uri="{FF2B5EF4-FFF2-40B4-BE49-F238E27FC236}">
                        <a16:creationId xmlns:a16="http://schemas.microsoft.com/office/drawing/2014/main" id="{5114E04E-4F9C-4EE8-8F1E-4BF8ED26DB9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0" name="Ovál 179">
                    <a:extLst>
                      <a:ext uri="{FF2B5EF4-FFF2-40B4-BE49-F238E27FC236}">
                        <a16:creationId xmlns:a16="http://schemas.microsoft.com/office/drawing/2014/main" id="{8F4D95B5-9142-42F2-8D2B-19DE2EFF6E4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1" name="Ovál 180">
                    <a:extLst>
                      <a:ext uri="{FF2B5EF4-FFF2-40B4-BE49-F238E27FC236}">
                        <a16:creationId xmlns:a16="http://schemas.microsoft.com/office/drawing/2014/main" id="{85BA9198-2F0C-484F-9A6F-B2CFA3E7378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2" name="Ovál 181">
                    <a:extLst>
                      <a:ext uri="{FF2B5EF4-FFF2-40B4-BE49-F238E27FC236}">
                        <a16:creationId xmlns:a16="http://schemas.microsoft.com/office/drawing/2014/main" id="{2975D0C0-04E5-42B9-965B-1F58AC7721C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3" name="Ovál 182">
                    <a:extLst>
                      <a:ext uri="{FF2B5EF4-FFF2-40B4-BE49-F238E27FC236}">
                        <a16:creationId xmlns:a16="http://schemas.microsoft.com/office/drawing/2014/main" id="{4E42A10C-DB21-4D43-BDD2-A9960CFF1FC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4" name="Ovál 183">
                    <a:extLst>
                      <a:ext uri="{FF2B5EF4-FFF2-40B4-BE49-F238E27FC236}">
                        <a16:creationId xmlns:a16="http://schemas.microsoft.com/office/drawing/2014/main" id="{DC4CB4E1-7F63-4FE2-8A86-78280798423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5" name="Ovál 184">
                    <a:extLst>
                      <a:ext uri="{FF2B5EF4-FFF2-40B4-BE49-F238E27FC236}">
                        <a16:creationId xmlns:a16="http://schemas.microsoft.com/office/drawing/2014/main" id="{D1D5C734-5834-4996-83B8-6AE3B3C2D6B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6" name="Ovál 185">
                    <a:extLst>
                      <a:ext uri="{FF2B5EF4-FFF2-40B4-BE49-F238E27FC236}">
                        <a16:creationId xmlns:a16="http://schemas.microsoft.com/office/drawing/2014/main" id="{3586EA9F-7AEB-44E7-9119-833A89AC6C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7" name="Ovál 186">
                    <a:extLst>
                      <a:ext uri="{FF2B5EF4-FFF2-40B4-BE49-F238E27FC236}">
                        <a16:creationId xmlns:a16="http://schemas.microsoft.com/office/drawing/2014/main" id="{43F61DCD-554E-4D80-BFBA-F03F949DCF7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7686204-04FA-41DE-8CAE-45326F6EB0E7}"/>
                </a:ext>
              </a:extLst>
            </p:cNvPr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118" name="Skupina 117">
                <a:extLst>
                  <a:ext uri="{FF2B5EF4-FFF2-40B4-BE49-F238E27FC236}">
                    <a16:creationId xmlns:a16="http://schemas.microsoft.com/office/drawing/2014/main" id="{4A447191-1F29-48B9-A0DA-A63E02AA6777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42" name="Přímá spojnice 141">
                  <a:extLst>
                    <a:ext uri="{FF2B5EF4-FFF2-40B4-BE49-F238E27FC236}">
                      <a16:creationId xmlns:a16="http://schemas.microsoft.com/office/drawing/2014/main" id="{7BFFDF24-F4BA-4DB6-8E93-1B60B8842A4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142">
                  <a:extLst>
                    <a:ext uri="{FF2B5EF4-FFF2-40B4-BE49-F238E27FC236}">
                      <a16:creationId xmlns:a16="http://schemas.microsoft.com/office/drawing/2014/main" id="{D5016019-5C0C-4057-8DCD-A462EB1460E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143">
                  <a:extLst>
                    <a:ext uri="{FF2B5EF4-FFF2-40B4-BE49-F238E27FC236}">
                      <a16:creationId xmlns:a16="http://schemas.microsoft.com/office/drawing/2014/main" id="{9E97CE84-D704-427C-943C-7AB68E47728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144">
                  <a:extLst>
                    <a:ext uri="{FF2B5EF4-FFF2-40B4-BE49-F238E27FC236}">
                      <a16:creationId xmlns:a16="http://schemas.microsoft.com/office/drawing/2014/main" id="{D442F97B-88C0-43C1-8C51-FDED34A1906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145">
                  <a:extLst>
                    <a:ext uri="{FF2B5EF4-FFF2-40B4-BE49-F238E27FC236}">
                      <a16:creationId xmlns:a16="http://schemas.microsoft.com/office/drawing/2014/main" id="{82513EC9-B603-41E7-B583-D2B1728F10E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Přímá spojnice 146">
                  <a:extLst>
                    <a:ext uri="{FF2B5EF4-FFF2-40B4-BE49-F238E27FC236}">
                      <a16:creationId xmlns:a16="http://schemas.microsoft.com/office/drawing/2014/main" id="{391A34BA-2D50-4591-B12A-B122A3A51FE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8" name="Skupina 147">
                  <a:extLst>
                    <a:ext uri="{FF2B5EF4-FFF2-40B4-BE49-F238E27FC236}">
                      <a16:creationId xmlns:a16="http://schemas.microsoft.com/office/drawing/2014/main" id="{373900D2-77B1-486D-9640-5BED444195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49" name="Ovál 148">
                    <a:extLst>
                      <a:ext uri="{FF2B5EF4-FFF2-40B4-BE49-F238E27FC236}">
                        <a16:creationId xmlns:a16="http://schemas.microsoft.com/office/drawing/2014/main" id="{2DBD1B5E-9136-4975-AE7A-80C7D9656FBD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0" name="Ovál 149">
                    <a:extLst>
                      <a:ext uri="{FF2B5EF4-FFF2-40B4-BE49-F238E27FC236}">
                        <a16:creationId xmlns:a16="http://schemas.microsoft.com/office/drawing/2014/main" id="{0DAAF790-4068-4E0B-9AAA-A4C8DBAE7E0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1" name="Ovál 150">
                    <a:extLst>
                      <a:ext uri="{FF2B5EF4-FFF2-40B4-BE49-F238E27FC236}">
                        <a16:creationId xmlns:a16="http://schemas.microsoft.com/office/drawing/2014/main" id="{AD504A8D-1BDF-42DE-874D-E2C47EC6429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2" name="Ovál 151">
                    <a:extLst>
                      <a:ext uri="{FF2B5EF4-FFF2-40B4-BE49-F238E27FC236}">
                        <a16:creationId xmlns:a16="http://schemas.microsoft.com/office/drawing/2014/main" id="{5AF0D427-79EE-41A3-8CA6-ED6F7FE178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3" name="Ovál 152">
                    <a:extLst>
                      <a:ext uri="{FF2B5EF4-FFF2-40B4-BE49-F238E27FC236}">
                        <a16:creationId xmlns:a16="http://schemas.microsoft.com/office/drawing/2014/main" id="{8E1211A5-71B4-4BD3-870E-F2BDD0C7FC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4" name="Ovál 153">
                    <a:extLst>
                      <a:ext uri="{FF2B5EF4-FFF2-40B4-BE49-F238E27FC236}">
                        <a16:creationId xmlns:a16="http://schemas.microsoft.com/office/drawing/2014/main" id="{E271B67F-4B9E-483F-B72E-CF07CD2EA8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5" name="Ovál 154">
                    <a:extLst>
                      <a:ext uri="{FF2B5EF4-FFF2-40B4-BE49-F238E27FC236}">
                        <a16:creationId xmlns:a16="http://schemas.microsoft.com/office/drawing/2014/main" id="{0D4D6CCE-2BD1-4353-9346-02D9DCC22D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6" name="Ovál 155">
                    <a:extLst>
                      <a:ext uri="{FF2B5EF4-FFF2-40B4-BE49-F238E27FC236}">
                        <a16:creationId xmlns:a16="http://schemas.microsoft.com/office/drawing/2014/main" id="{B5F5E2D8-94AB-4B1F-9E0D-0F8EA437DE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7" name="Ovál 156">
                    <a:extLst>
                      <a:ext uri="{FF2B5EF4-FFF2-40B4-BE49-F238E27FC236}">
                        <a16:creationId xmlns:a16="http://schemas.microsoft.com/office/drawing/2014/main" id="{7E3A2E27-0C91-480C-8FCC-2E7A9E248F3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8" name="Ovál 157">
                    <a:extLst>
                      <a:ext uri="{FF2B5EF4-FFF2-40B4-BE49-F238E27FC236}">
                        <a16:creationId xmlns:a16="http://schemas.microsoft.com/office/drawing/2014/main" id="{41A470F7-2241-4C61-8B6E-F7EAB51618C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9" name="Ovál 158">
                    <a:extLst>
                      <a:ext uri="{FF2B5EF4-FFF2-40B4-BE49-F238E27FC236}">
                        <a16:creationId xmlns:a16="http://schemas.microsoft.com/office/drawing/2014/main" id="{0558B8A9-D58F-4AA3-9726-E8BC7337B47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0" name="Ovál 159">
                    <a:extLst>
                      <a:ext uri="{FF2B5EF4-FFF2-40B4-BE49-F238E27FC236}">
                        <a16:creationId xmlns:a16="http://schemas.microsoft.com/office/drawing/2014/main" id="{F20AF9CF-3240-464D-BCD7-589BA0CD546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1" name="Ovál 160">
                    <a:extLst>
                      <a:ext uri="{FF2B5EF4-FFF2-40B4-BE49-F238E27FC236}">
                        <a16:creationId xmlns:a16="http://schemas.microsoft.com/office/drawing/2014/main" id="{D9EC0981-EE2D-45C2-A0A1-9A7C10E3FC0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2" name="Ovál 161">
                    <a:extLst>
                      <a:ext uri="{FF2B5EF4-FFF2-40B4-BE49-F238E27FC236}">
                        <a16:creationId xmlns:a16="http://schemas.microsoft.com/office/drawing/2014/main" id="{4FA19006-1A9A-4026-87FB-ACC1A7BC6270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3" name="Ovál 162">
                    <a:extLst>
                      <a:ext uri="{FF2B5EF4-FFF2-40B4-BE49-F238E27FC236}">
                        <a16:creationId xmlns:a16="http://schemas.microsoft.com/office/drawing/2014/main" id="{D13C926E-EF79-4BFA-8459-C715CE9C43A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19" name="Skupina 118">
                <a:extLst>
                  <a:ext uri="{FF2B5EF4-FFF2-40B4-BE49-F238E27FC236}">
                    <a16:creationId xmlns:a16="http://schemas.microsoft.com/office/drawing/2014/main" id="{441465BC-97E7-4CAF-BB57-9D750AAC9BDA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20" name="Přímá spojnice 119">
                  <a:extLst>
                    <a:ext uri="{FF2B5EF4-FFF2-40B4-BE49-F238E27FC236}">
                      <a16:creationId xmlns:a16="http://schemas.microsoft.com/office/drawing/2014/main" id="{80C184AF-8220-4AF0-B655-8A5E8A6FB727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Přímá spojnice 120">
                  <a:extLst>
                    <a:ext uri="{FF2B5EF4-FFF2-40B4-BE49-F238E27FC236}">
                      <a16:creationId xmlns:a16="http://schemas.microsoft.com/office/drawing/2014/main" id="{5180BAD2-1F97-4F4C-8149-DFDCBFDA58F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Přímá spojnice 121">
                  <a:extLst>
                    <a:ext uri="{FF2B5EF4-FFF2-40B4-BE49-F238E27FC236}">
                      <a16:creationId xmlns:a16="http://schemas.microsoft.com/office/drawing/2014/main" id="{CA862CC4-394D-4D1A-B0CF-5B2D4BC4B12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Přímá spojnice 122">
                  <a:extLst>
                    <a:ext uri="{FF2B5EF4-FFF2-40B4-BE49-F238E27FC236}">
                      <a16:creationId xmlns:a16="http://schemas.microsoft.com/office/drawing/2014/main" id="{4283B6B1-D1AD-4B20-92F8-97F75DB1B7D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Přímá spojnice 123">
                  <a:extLst>
                    <a:ext uri="{FF2B5EF4-FFF2-40B4-BE49-F238E27FC236}">
                      <a16:creationId xmlns:a16="http://schemas.microsoft.com/office/drawing/2014/main" id="{E01C6A75-B111-44B0-9EDA-684607450CF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Přímá spojnice 124">
                  <a:extLst>
                    <a:ext uri="{FF2B5EF4-FFF2-40B4-BE49-F238E27FC236}">
                      <a16:creationId xmlns:a16="http://schemas.microsoft.com/office/drawing/2014/main" id="{78EF458B-61E6-42AA-A4D8-086F0BC3F30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6" name="Skupina 125">
                  <a:extLst>
                    <a:ext uri="{FF2B5EF4-FFF2-40B4-BE49-F238E27FC236}">
                      <a16:creationId xmlns:a16="http://schemas.microsoft.com/office/drawing/2014/main" id="{1AEA388F-5D7B-4A9F-BBDE-3D36CD264F6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27" name="Ovál 126">
                    <a:extLst>
                      <a:ext uri="{FF2B5EF4-FFF2-40B4-BE49-F238E27FC236}">
                        <a16:creationId xmlns:a16="http://schemas.microsoft.com/office/drawing/2014/main" id="{4BBA406F-38A9-4E2B-B848-11E71DE56EB8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8" name="Ovál 127">
                    <a:extLst>
                      <a:ext uri="{FF2B5EF4-FFF2-40B4-BE49-F238E27FC236}">
                        <a16:creationId xmlns:a16="http://schemas.microsoft.com/office/drawing/2014/main" id="{2570BF9F-E014-4D8D-8C2C-307C7DFED9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9" name="Ovál 128">
                    <a:extLst>
                      <a:ext uri="{FF2B5EF4-FFF2-40B4-BE49-F238E27FC236}">
                        <a16:creationId xmlns:a16="http://schemas.microsoft.com/office/drawing/2014/main" id="{FF4600D4-57CA-43EE-BCEB-FEAB3614F0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0" name="Ovál 129">
                    <a:extLst>
                      <a:ext uri="{FF2B5EF4-FFF2-40B4-BE49-F238E27FC236}">
                        <a16:creationId xmlns:a16="http://schemas.microsoft.com/office/drawing/2014/main" id="{F732E2BC-7B10-4CB6-84A1-B76005A983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1" name="Ovál 130">
                    <a:extLst>
                      <a:ext uri="{FF2B5EF4-FFF2-40B4-BE49-F238E27FC236}">
                        <a16:creationId xmlns:a16="http://schemas.microsoft.com/office/drawing/2014/main" id="{2F77FA70-1401-4E44-A0E2-91B377261A2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2" name="Ovál 131">
                    <a:extLst>
                      <a:ext uri="{FF2B5EF4-FFF2-40B4-BE49-F238E27FC236}">
                        <a16:creationId xmlns:a16="http://schemas.microsoft.com/office/drawing/2014/main" id="{9A40E184-3E30-468F-84A8-8F42F87823B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3" name="Ovál 132">
                    <a:extLst>
                      <a:ext uri="{FF2B5EF4-FFF2-40B4-BE49-F238E27FC236}">
                        <a16:creationId xmlns:a16="http://schemas.microsoft.com/office/drawing/2014/main" id="{B85B711C-DF3B-4BEE-9136-956C5789D1A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4" name="Ovál 133">
                    <a:extLst>
                      <a:ext uri="{FF2B5EF4-FFF2-40B4-BE49-F238E27FC236}">
                        <a16:creationId xmlns:a16="http://schemas.microsoft.com/office/drawing/2014/main" id="{29A57DFB-6A14-49EC-85B6-32C3764F1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5" name="Ovál 134">
                    <a:extLst>
                      <a:ext uri="{FF2B5EF4-FFF2-40B4-BE49-F238E27FC236}">
                        <a16:creationId xmlns:a16="http://schemas.microsoft.com/office/drawing/2014/main" id="{636CDD21-F47C-4A21-BFA7-126F0C309BB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6" name="Ovál 135">
                    <a:extLst>
                      <a:ext uri="{FF2B5EF4-FFF2-40B4-BE49-F238E27FC236}">
                        <a16:creationId xmlns:a16="http://schemas.microsoft.com/office/drawing/2014/main" id="{EB760A68-E8F3-4C7F-BEB4-B91442DD57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7" name="Ovál 136">
                    <a:extLst>
                      <a:ext uri="{FF2B5EF4-FFF2-40B4-BE49-F238E27FC236}">
                        <a16:creationId xmlns:a16="http://schemas.microsoft.com/office/drawing/2014/main" id="{3106D5E1-64CA-4106-BA89-7C76861957D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8" name="Ovál 137">
                    <a:extLst>
                      <a:ext uri="{FF2B5EF4-FFF2-40B4-BE49-F238E27FC236}">
                        <a16:creationId xmlns:a16="http://schemas.microsoft.com/office/drawing/2014/main" id="{6CC7028D-5FE9-4B6C-85B6-6AF308BDE97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9" name="Ovál 138">
                    <a:extLst>
                      <a:ext uri="{FF2B5EF4-FFF2-40B4-BE49-F238E27FC236}">
                        <a16:creationId xmlns:a16="http://schemas.microsoft.com/office/drawing/2014/main" id="{366BA53E-6C81-4FA9-8A47-5BAE1B4D29F2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0" name="Ovál 139">
                    <a:extLst>
                      <a:ext uri="{FF2B5EF4-FFF2-40B4-BE49-F238E27FC236}">
                        <a16:creationId xmlns:a16="http://schemas.microsoft.com/office/drawing/2014/main" id="{DD89AC18-BD14-4492-81B0-19B5FD29823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1" name="Ovál 140">
                    <a:extLst>
                      <a:ext uri="{FF2B5EF4-FFF2-40B4-BE49-F238E27FC236}">
                        <a16:creationId xmlns:a16="http://schemas.microsoft.com/office/drawing/2014/main" id="{56AE2701-95FF-40F9-B2B3-3CD26974005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A080B7F0-C30A-4424-AC5F-965DF58ABF73}"/>
                </a:ext>
              </a:extLst>
            </p:cNvPr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95F935F7-664C-48F9-801C-69688593365D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" name="Přímá spojnice 95">
                  <a:extLst>
                    <a:ext uri="{FF2B5EF4-FFF2-40B4-BE49-F238E27FC236}">
                      <a16:creationId xmlns:a16="http://schemas.microsoft.com/office/drawing/2014/main" id="{42517787-A0D5-4B7B-ABC3-9A436ACF4D9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>
                  <a:extLst>
                    <a:ext uri="{FF2B5EF4-FFF2-40B4-BE49-F238E27FC236}">
                      <a16:creationId xmlns:a16="http://schemas.microsoft.com/office/drawing/2014/main" id="{018876A0-8BEF-42A3-BDAE-52654FFF780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>
                  <a:extLst>
                    <a:ext uri="{FF2B5EF4-FFF2-40B4-BE49-F238E27FC236}">
                      <a16:creationId xmlns:a16="http://schemas.microsoft.com/office/drawing/2014/main" id="{7DD35AE5-1D8C-4C4F-93BA-9244FE640788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>
                  <a:extLst>
                    <a:ext uri="{FF2B5EF4-FFF2-40B4-BE49-F238E27FC236}">
                      <a16:creationId xmlns:a16="http://schemas.microsoft.com/office/drawing/2014/main" id="{840C7959-0169-4E97-B870-CE56A6B624C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>
                  <a:extLst>
                    <a:ext uri="{FF2B5EF4-FFF2-40B4-BE49-F238E27FC236}">
                      <a16:creationId xmlns:a16="http://schemas.microsoft.com/office/drawing/2014/main" id="{0880214A-9C9B-45E0-B04E-53C1F91761F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>
                  <a:extLst>
                    <a:ext uri="{FF2B5EF4-FFF2-40B4-BE49-F238E27FC236}">
                      <a16:creationId xmlns:a16="http://schemas.microsoft.com/office/drawing/2014/main" id="{6AE3A7A5-7EC1-4892-8907-F2F5D28C020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2" name="Skupina 101">
                  <a:extLst>
                    <a:ext uri="{FF2B5EF4-FFF2-40B4-BE49-F238E27FC236}">
                      <a16:creationId xmlns:a16="http://schemas.microsoft.com/office/drawing/2014/main" id="{88E8BF94-84AF-45F0-ADA8-BF21D692692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3" name="Ovál 102">
                    <a:extLst>
                      <a:ext uri="{FF2B5EF4-FFF2-40B4-BE49-F238E27FC236}">
                        <a16:creationId xmlns:a16="http://schemas.microsoft.com/office/drawing/2014/main" id="{4FB3FD6F-A283-4DAE-98CF-A1C216183AD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4" name="Ovál 103">
                    <a:extLst>
                      <a:ext uri="{FF2B5EF4-FFF2-40B4-BE49-F238E27FC236}">
                        <a16:creationId xmlns:a16="http://schemas.microsoft.com/office/drawing/2014/main" id="{99B9F38D-0A08-4A83-A5F4-E38A3BD5D41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5" name="Ovál 104">
                    <a:extLst>
                      <a:ext uri="{FF2B5EF4-FFF2-40B4-BE49-F238E27FC236}">
                        <a16:creationId xmlns:a16="http://schemas.microsoft.com/office/drawing/2014/main" id="{675860DD-C597-4F80-8A76-0B50C94AC2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6" name="Ovál 105">
                    <a:extLst>
                      <a:ext uri="{FF2B5EF4-FFF2-40B4-BE49-F238E27FC236}">
                        <a16:creationId xmlns:a16="http://schemas.microsoft.com/office/drawing/2014/main" id="{3760BFF3-D3BF-4EC5-948B-245F59773F5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7" name="Ovál 106">
                    <a:extLst>
                      <a:ext uri="{FF2B5EF4-FFF2-40B4-BE49-F238E27FC236}">
                        <a16:creationId xmlns:a16="http://schemas.microsoft.com/office/drawing/2014/main" id="{D4365B8F-A4FA-45EE-BF7A-027FC4B442B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8" name="Ovál 107">
                    <a:extLst>
                      <a:ext uri="{FF2B5EF4-FFF2-40B4-BE49-F238E27FC236}">
                        <a16:creationId xmlns:a16="http://schemas.microsoft.com/office/drawing/2014/main" id="{F0596675-8C14-4C41-9432-992FF59598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9" name="Ovál 108">
                    <a:extLst>
                      <a:ext uri="{FF2B5EF4-FFF2-40B4-BE49-F238E27FC236}">
                        <a16:creationId xmlns:a16="http://schemas.microsoft.com/office/drawing/2014/main" id="{99C38483-4682-4824-8F26-4305561D03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0" name="Ovál 109">
                    <a:extLst>
                      <a:ext uri="{FF2B5EF4-FFF2-40B4-BE49-F238E27FC236}">
                        <a16:creationId xmlns:a16="http://schemas.microsoft.com/office/drawing/2014/main" id="{F3F905AC-FFF2-4AA9-A440-A94B242679C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1" name="Ovál 110">
                    <a:extLst>
                      <a:ext uri="{FF2B5EF4-FFF2-40B4-BE49-F238E27FC236}">
                        <a16:creationId xmlns:a16="http://schemas.microsoft.com/office/drawing/2014/main" id="{64E6CD0E-9151-4364-8FE7-7372F0D028C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2" name="Ovál 111">
                    <a:extLst>
                      <a:ext uri="{FF2B5EF4-FFF2-40B4-BE49-F238E27FC236}">
                        <a16:creationId xmlns:a16="http://schemas.microsoft.com/office/drawing/2014/main" id="{726AF515-1134-4CB8-9D62-57C85B0DDB8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3" name="Ovál 112">
                    <a:extLst>
                      <a:ext uri="{FF2B5EF4-FFF2-40B4-BE49-F238E27FC236}">
                        <a16:creationId xmlns:a16="http://schemas.microsoft.com/office/drawing/2014/main" id="{D9120C5B-9857-4628-B306-F9039D0F1D77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4" name="Ovál 113">
                    <a:extLst>
                      <a:ext uri="{FF2B5EF4-FFF2-40B4-BE49-F238E27FC236}">
                        <a16:creationId xmlns:a16="http://schemas.microsoft.com/office/drawing/2014/main" id="{5B24E208-6470-491D-91B0-F5CAD6FFE97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5" name="Ovál 114">
                    <a:extLst>
                      <a:ext uri="{FF2B5EF4-FFF2-40B4-BE49-F238E27FC236}">
                        <a16:creationId xmlns:a16="http://schemas.microsoft.com/office/drawing/2014/main" id="{072CB46D-A4E1-42FC-B02A-83A1CD464BE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6" name="Ovál 115">
                    <a:extLst>
                      <a:ext uri="{FF2B5EF4-FFF2-40B4-BE49-F238E27FC236}">
                        <a16:creationId xmlns:a16="http://schemas.microsoft.com/office/drawing/2014/main" id="{5474EEE3-CD30-46CC-965E-A1801755281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7" name="Ovál 116">
                    <a:extLst>
                      <a:ext uri="{FF2B5EF4-FFF2-40B4-BE49-F238E27FC236}">
                        <a16:creationId xmlns:a16="http://schemas.microsoft.com/office/drawing/2014/main" id="{ADFEA69D-3A20-415A-A7D6-03CAD48D00B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73" name="Skupina 72">
                <a:extLst>
                  <a:ext uri="{FF2B5EF4-FFF2-40B4-BE49-F238E27FC236}">
                    <a16:creationId xmlns:a16="http://schemas.microsoft.com/office/drawing/2014/main" id="{1CDAADD8-3E00-4146-9982-2AD03CA4BD64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" name="Přímá spojnice 73">
                  <a:extLst>
                    <a:ext uri="{FF2B5EF4-FFF2-40B4-BE49-F238E27FC236}">
                      <a16:creationId xmlns:a16="http://schemas.microsoft.com/office/drawing/2014/main" id="{4ABDAB3E-7F05-4201-96CD-6106507099F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>
                  <a:extLst>
                    <a:ext uri="{FF2B5EF4-FFF2-40B4-BE49-F238E27FC236}">
                      <a16:creationId xmlns:a16="http://schemas.microsoft.com/office/drawing/2014/main" id="{10C5B9B1-E8DA-4128-95EA-402B73D6429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>
                  <a:extLst>
                    <a:ext uri="{FF2B5EF4-FFF2-40B4-BE49-F238E27FC236}">
                      <a16:creationId xmlns:a16="http://schemas.microsoft.com/office/drawing/2014/main" id="{78D864ED-D52E-455D-86D6-6C74A6F4D8F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Přímá spojnice 76">
                  <a:extLst>
                    <a:ext uri="{FF2B5EF4-FFF2-40B4-BE49-F238E27FC236}">
                      <a16:creationId xmlns:a16="http://schemas.microsoft.com/office/drawing/2014/main" id="{39D0C4EA-92AF-4FA7-85D4-BC1D2A70CEC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77">
                  <a:extLst>
                    <a:ext uri="{FF2B5EF4-FFF2-40B4-BE49-F238E27FC236}">
                      <a16:creationId xmlns:a16="http://schemas.microsoft.com/office/drawing/2014/main" id="{3C6D6138-C477-4ADD-9067-B511A492D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Přímá spojnice 78">
                  <a:extLst>
                    <a:ext uri="{FF2B5EF4-FFF2-40B4-BE49-F238E27FC236}">
                      <a16:creationId xmlns:a16="http://schemas.microsoft.com/office/drawing/2014/main" id="{533722B6-9144-4574-BD1E-A7C7CDFBAFF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0" name="Skupina 79">
                  <a:extLst>
                    <a:ext uri="{FF2B5EF4-FFF2-40B4-BE49-F238E27FC236}">
                      <a16:creationId xmlns:a16="http://schemas.microsoft.com/office/drawing/2014/main" id="{16C303A6-70BB-4574-AFF4-20CA98E8EE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" name="Ovál 80">
                    <a:extLst>
                      <a:ext uri="{FF2B5EF4-FFF2-40B4-BE49-F238E27FC236}">
                        <a16:creationId xmlns:a16="http://schemas.microsoft.com/office/drawing/2014/main" id="{3DBA2DE3-53E3-4EAB-AC10-2C121853D68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2" name="Ovál 81">
                    <a:extLst>
                      <a:ext uri="{FF2B5EF4-FFF2-40B4-BE49-F238E27FC236}">
                        <a16:creationId xmlns:a16="http://schemas.microsoft.com/office/drawing/2014/main" id="{B0FCACB8-E1A6-482D-A7C1-F8D7211FA12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3" name="Ovál 82">
                    <a:extLst>
                      <a:ext uri="{FF2B5EF4-FFF2-40B4-BE49-F238E27FC236}">
                        <a16:creationId xmlns:a16="http://schemas.microsoft.com/office/drawing/2014/main" id="{A6389A2D-F8E1-4634-A83E-5587944DBE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4" name="Ovál 83">
                    <a:extLst>
                      <a:ext uri="{FF2B5EF4-FFF2-40B4-BE49-F238E27FC236}">
                        <a16:creationId xmlns:a16="http://schemas.microsoft.com/office/drawing/2014/main" id="{99395FB8-8D11-4E33-9564-FBE5D546A01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5" name="Ovál 84">
                    <a:extLst>
                      <a:ext uri="{FF2B5EF4-FFF2-40B4-BE49-F238E27FC236}">
                        <a16:creationId xmlns:a16="http://schemas.microsoft.com/office/drawing/2014/main" id="{53EC5630-DFB5-47AE-AF7E-AA819CEAF34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6" name="Ovál 85">
                    <a:extLst>
                      <a:ext uri="{FF2B5EF4-FFF2-40B4-BE49-F238E27FC236}">
                        <a16:creationId xmlns:a16="http://schemas.microsoft.com/office/drawing/2014/main" id="{1AC9CBC7-DE37-47D7-917A-E64E497A0C8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7" name="Ovál 86">
                    <a:extLst>
                      <a:ext uri="{FF2B5EF4-FFF2-40B4-BE49-F238E27FC236}">
                        <a16:creationId xmlns:a16="http://schemas.microsoft.com/office/drawing/2014/main" id="{7439D6ED-F24F-45A8-A5CE-FF3D94853F8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8" name="Ovál 87">
                    <a:extLst>
                      <a:ext uri="{FF2B5EF4-FFF2-40B4-BE49-F238E27FC236}">
                        <a16:creationId xmlns:a16="http://schemas.microsoft.com/office/drawing/2014/main" id="{AA6A54A3-8404-4563-8285-39D2915D52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9" name="Ovál 88">
                    <a:extLst>
                      <a:ext uri="{FF2B5EF4-FFF2-40B4-BE49-F238E27FC236}">
                        <a16:creationId xmlns:a16="http://schemas.microsoft.com/office/drawing/2014/main" id="{23BB1DB6-05EA-4287-9393-C107462DEE6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0" name="Ovál 89">
                    <a:extLst>
                      <a:ext uri="{FF2B5EF4-FFF2-40B4-BE49-F238E27FC236}">
                        <a16:creationId xmlns:a16="http://schemas.microsoft.com/office/drawing/2014/main" id="{98A33C54-E54F-4C50-ACAB-F6ECDD122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1" name="Ovál 90">
                    <a:extLst>
                      <a:ext uri="{FF2B5EF4-FFF2-40B4-BE49-F238E27FC236}">
                        <a16:creationId xmlns:a16="http://schemas.microsoft.com/office/drawing/2014/main" id="{1285FB67-855E-44AA-BF17-DF0C3217BBB9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2" name="Ovál 91">
                    <a:extLst>
                      <a:ext uri="{FF2B5EF4-FFF2-40B4-BE49-F238E27FC236}">
                        <a16:creationId xmlns:a16="http://schemas.microsoft.com/office/drawing/2014/main" id="{9CB91C09-59BD-4167-A61F-14540DBB7FD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3" name="Ovál 92">
                    <a:extLst>
                      <a:ext uri="{FF2B5EF4-FFF2-40B4-BE49-F238E27FC236}">
                        <a16:creationId xmlns:a16="http://schemas.microsoft.com/office/drawing/2014/main" id="{2C0998FE-C189-430D-85CD-8B6974C1EE75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4" name="Ovál 93">
                    <a:extLst>
                      <a:ext uri="{FF2B5EF4-FFF2-40B4-BE49-F238E27FC236}">
                        <a16:creationId xmlns:a16="http://schemas.microsoft.com/office/drawing/2014/main" id="{BD681CD9-40A5-498D-9735-C810D778710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5" name="Ovál 94">
                    <a:extLst>
                      <a:ext uri="{FF2B5EF4-FFF2-40B4-BE49-F238E27FC236}">
                        <a16:creationId xmlns:a16="http://schemas.microsoft.com/office/drawing/2014/main" id="{B90BFF2D-7836-4625-A5CF-574587E0113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F0484452-A8D9-4ED9-A6C4-430BAA544B7A}"/>
                </a:ext>
              </a:extLst>
            </p:cNvPr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26" name="Skupina 25">
                <a:extLst>
                  <a:ext uri="{FF2B5EF4-FFF2-40B4-BE49-F238E27FC236}">
                    <a16:creationId xmlns:a16="http://schemas.microsoft.com/office/drawing/2014/main" id="{0F072F74-FBA1-4D04-87C3-C7247A543C23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" name="Přímá spojnice 49">
                  <a:extLst>
                    <a:ext uri="{FF2B5EF4-FFF2-40B4-BE49-F238E27FC236}">
                      <a16:creationId xmlns:a16="http://schemas.microsoft.com/office/drawing/2014/main" id="{8ED5E44B-7A42-43C4-819C-7AA5CEE32D2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50">
                  <a:extLst>
                    <a:ext uri="{FF2B5EF4-FFF2-40B4-BE49-F238E27FC236}">
                      <a16:creationId xmlns:a16="http://schemas.microsoft.com/office/drawing/2014/main" id="{7B552CFA-E5B9-41EA-AEE1-EF198EEE33E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51">
                  <a:extLst>
                    <a:ext uri="{FF2B5EF4-FFF2-40B4-BE49-F238E27FC236}">
                      <a16:creationId xmlns:a16="http://schemas.microsoft.com/office/drawing/2014/main" id="{16F62803-F64B-443E-9221-0FBF3B75AEA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6643CB94-5EF8-4EBE-8283-20B4D95D8395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22F502D5-BDC5-4458-8846-9E4BD5B9FF9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887EB2F2-8713-4FA0-B0F6-1F9465AA40A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" name="Skupina 55">
                  <a:extLst>
                    <a:ext uri="{FF2B5EF4-FFF2-40B4-BE49-F238E27FC236}">
                      <a16:creationId xmlns:a16="http://schemas.microsoft.com/office/drawing/2014/main" id="{5C4C3297-71AD-483F-93AB-0FB562A5E4E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" name="Ovál 56">
                    <a:extLst>
                      <a:ext uri="{FF2B5EF4-FFF2-40B4-BE49-F238E27FC236}">
                        <a16:creationId xmlns:a16="http://schemas.microsoft.com/office/drawing/2014/main" id="{0B01AAE1-F6C3-461C-9D2A-FEB15261B37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" name="Ovál 57">
                    <a:extLst>
                      <a:ext uri="{FF2B5EF4-FFF2-40B4-BE49-F238E27FC236}">
                        <a16:creationId xmlns:a16="http://schemas.microsoft.com/office/drawing/2014/main" id="{765C2C15-FF49-4FF8-90DA-65153E27666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" name="Ovál 58">
                    <a:extLst>
                      <a:ext uri="{FF2B5EF4-FFF2-40B4-BE49-F238E27FC236}">
                        <a16:creationId xmlns:a16="http://schemas.microsoft.com/office/drawing/2014/main" id="{2B4C7EE7-DACA-4F69-9822-92A8169BE1C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" name="Ovál 59">
                    <a:extLst>
                      <a:ext uri="{FF2B5EF4-FFF2-40B4-BE49-F238E27FC236}">
                        <a16:creationId xmlns:a16="http://schemas.microsoft.com/office/drawing/2014/main" id="{BFE3D4C4-9956-40D2-AD57-AB82B50D09D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1" name="Ovál 60">
                    <a:extLst>
                      <a:ext uri="{FF2B5EF4-FFF2-40B4-BE49-F238E27FC236}">
                        <a16:creationId xmlns:a16="http://schemas.microsoft.com/office/drawing/2014/main" id="{42698292-0522-4FB5-8BEF-7A0AF2F8017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2" name="Ovál 61">
                    <a:extLst>
                      <a:ext uri="{FF2B5EF4-FFF2-40B4-BE49-F238E27FC236}">
                        <a16:creationId xmlns:a16="http://schemas.microsoft.com/office/drawing/2014/main" id="{0C331D25-00C6-45A3-839E-F3D15B7680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3" name="Ovál 62">
                    <a:extLst>
                      <a:ext uri="{FF2B5EF4-FFF2-40B4-BE49-F238E27FC236}">
                        <a16:creationId xmlns:a16="http://schemas.microsoft.com/office/drawing/2014/main" id="{D7F15871-1A2E-463A-9AF7-D7242DCC173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4" name="Ovál 63">
                    <a:extLst>
                      <a:ext uri="{FF2B5EF4-FFF2-40B4-BE49-F238E27FC236}">
                        <a16:creationId xmlns:a16="http://schemas.microsoft.com/office/drawing/2014/main" id="{AC12A92D-C166-4278-BA8C-B37FF03720F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5" name="Ovál 64">
                    <a:extLst>
                      <a:ext uri="{FF2B5EF4-FFF2-40B4-BE49-F238E27FC236}">
                        <a16:creationId xmlns:a16="http://schemas.microsoft.com/office/drawing/2014/main" id="{6CD4C4F6-18CC-4D14-A63B-3F02530AFC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6" name="Ovál 65">
                    <a:extLst>
                      <a:ext uri="{FF2B5EF4-FFF2-40B4-BE49-F238E27FC236}">
                        <a16:creationId xmlns:a16="http://schemas.microsoft.com/office/drawing/2014/main" id="{21432EAF-FC9D-43F8-94EB-B196B1530A4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7" name="Ovál 66">
                    <a:extLst>
                      <a:ext uri="{FF2B5EF4-FFF2-40B4-BE49-F238E27FC236}">
                        <a16:creationId xmlns:a16="http://schemas.microsoft.com/office/drawing/2014/main" id="{B39088A3-E7D2-4E14-AC29-CDD510FB863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8" name="Ovál 67">
                    <a:extLst>
                      <a:ext uri="{FF2B5EF4-FFF2-40B4-BE49-F238E27FC236}">
                        <a16:creationId xmlns:a16="http://schemas.microsoft.com/office/drawing/2014/main" id="{A8008C54-B264-4869-BB60-7313FD2E32F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9" name="Ovál 68">
                    <a:extLst>
                      <a:ext uri="{FF2B5EF4-FFF2-40B4-BE49-F238E27FC236}">
                        <a16:creationId xmlns:a16="http://schemas.microsoft.com/office/drawing/2014/main" id="{09F04D6F-6A8D-4318-8E97-3C181F5FFD07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0" name="Ovál 69">
                    <a:extLst>
                      <a:ext uri="{FF2B5EF4-FFF2-40B4-BE49-F238E27FC236}">
                        <a16:creationId xmlns:a16="http://schemas.microsoft.com/office/drawing/2014/main" id="{EC4ABF76-3AB2-47B0-B420-6E7D472456E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1" name="Ovál 70">
                    <a:extLst>
                      <a:ext uri="{FF2B5EF4-FFF2-40B4-BE49-F238E27FC236}">
                        <a16:creationId xmlns:a16="http://schemas.microsoft.com/office/drawing/2014/main" id="{940656A5-BE45-4DB1-B85A-E7140F5A836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" name="Skupina 26">
                <a:extLst>
                  <a:ext uri="{FF2B5EF4-FFF2-40B4-BE49-F238E27FC236}">
                    <a16:creationId xmlns:a16="http://schemas.microsoft.com/office/drawing/2014/main" id="{6E679F34-9BC2-48F1-BB8F-2B5BFC955730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5DEBF2D3-CE88-4B03-BC65-1875ACF5554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nice 28">
                  <a:extLst>
                    <a:ext uri="{FF2B5EF4-FFF2-40B4-BE49-F238E27FC236}">
                      <a16:creationId xmlns:a16="http://schemas.microsoft.com/office/drawing/2014/main" id="{28BD1C41-05C5-4753-8EA5-A71FAA1A4C1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29">
                  <a:extLst>
                    <a:ext uri="{FF2B5EF4-FFF2-40B4-BE49-F238E27FC236}">
                      <a16:creationId xmlns:a16="http://schemas.microsoft.com/office/drawing/2014/main" id="{8040BFD4-B7D7-4B1A-8BEC-E85D77E4B79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B4EF1BA7-9EAE-4929-9920-17259B392A9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DC90B20E-4B53-441E-BD31-1118B22CA00F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7DD3607C-602B-465F-95E6-DBBF7BCE71D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" name="Skupina 33">
                  <a:extLst>
                    <a:ext uri="{FF2B5EF4-FFF2-40B4-BE49-F238E27FC236}">
                      <a16:creationId xmlns:a16="http://schemas.microsoft.com/office/drawing/2014/main" id="{C5BFB182-0812-42C2-B6E2-101EA817536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" name="Ovál 34">
                    <a:extLst>
                      <a:ext uri="{FF2B5EF4-FFF2-40B4-BE49-F238E27FC236}">
                        <a16:creationId xmlns:a16="http://schemas.microsoft.com/office/drawing/2014/main" id="{9F052985-7667-4988-BB50-5929FCD17AD7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" name="Ovál 35">
                    <a:extLst>
                      <a:ext uri="{FF2B5EF4-FFF2-40B4-BE49-F238E27FC236}">
                        <a16:creationId xmlns:a16="http://schemas.microsoft.com/office/drawing/2014/main" id="{5C661C6C-2933-4F6A-8236-541AE811E7F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" name="Ovál 36">
                    <a:extLst>
                      <a:ext uri="{FF2B5EF4-FFF2-40B4-BE49-F238E27FC236}">
                        <a16:creationId xmlns:a16="http://schemas.microsoft.com/office/drawing/2014/main" id="{0B3F59FE-0292-451C-903F-05AEE6D098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" name="Ovál 37">
                    <a:extLst>
                      <a:ext uri="{FF2B5EF4-FFF2-40B4-BE49-F238E27FC236}">
                        <a16:creationId xmlns:a16="http://schemas.microsoft.com/office/drawing/2014/main" id="{FE221AF7-5F75-4B16-8063-3ABCFA9FDB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9" name="Ovál 38">
                    <a:extLst>
                      <a:ext uri="{FF2B5EF4-FFF2-40B4-BE49-F238E27FC236}">
                        <a16:creationId xmlns:a16="http://schemas.microsoft.com/office/drawing/2014/main" id="{3B26C850-7525-4602-90FB-9491640DD6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" name="Ovál 39">
                    <a:extLst>
                      <a:ext uri="{FF2B5EF4-FFF2-40B4-BE49-F238E27FC236}">
                        <a16:creationId xmlns:a16="http://schemas.microsoft.com/office/drawing/2014/main" id="{6935B57F-51DC-413C-9E1B-FA315910F6C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1" name="Ovál 40">
                    <a:extLst>
                      <a:ext uri="{FF2B5EF4-FFF2-40B4-BE49-F238E27FC236}">
                        <a16:creationId xmlns:a16="http://schemas.microsoft.com/office/drawing/2014/main" id="{973953AA-31D9-45C7-A78E-273F9AE1DB9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2" name="Ovál 41">
                    <a:extLst>
                      <a:ext uri="{FF2B5EF4-FFF2-40B4-BE49-F238E27FC236}">
                        <a16:creationId xmlns:a16="http://schemas.microsoft.com/office/drawing/2014/main" id="{CCEC3601-2759-44FA-8EA8-B2C5E571E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3" name="Ovál 42">
                    <a:extLst>
                      <a:ext uri="{FF2B5EF4-FFF2-40B4-BE49-F238E27FC236}">
                        <a16:creationId xmlns:a16="http://schemas.microsoft.com/office/drawing/2014/main" id="{59C0C81C-0107-41DA-A881-72F052FE8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" name="Ovál 43">
                    <a:extLst>
                      <a:ext uri="{FF2B5EF4-FFF2-40B4-BE49-F238E27FC236}">
                        <a16:creationId xmlns:a16="http://schemas.microsoft.com/office/drawing/2014/main" id="{C70D8927-5D3F-4063-B485-3CCA57BBD7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" name="Ovál 44">
                    <a:extLst>
                      <a:ext uri="{FF2B5EF4-FFF2-40B4-BE49-F238E27FC236}">
                        <a16:creationId xmlns:a16="http://schemas.microsoft.com/office/drawing/2014/main" id="{DA4DE0CB-ECAB-4F5A-AA72-11408195F0E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" name="Ovál 45">
                    <a:extLst>
                      <a:ext uri="{FF2B5EF4-FFF2-40B4-BE49-F238E27FC236}">
                        <a16:creationId xmlns:a16="http://schemas.microsoft.com/office/drawing/2014/main" id="{708F3B84-E230-4E19-AAF0-ECE5F7F8B76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" name="Ovál 46">
                    <a:extLst>
                      <a:ext uri="{FF2B5EF4-FFF2-40B4-BE49-F238E27FC236}">
                        <a16:creationId xmlns:a16="http://schemas.microsoft.com/office/drawing/2014/main" id="{97501BEA-B71E-452E-BDE0-DBE5D0B18D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" name="Ovál 47">
                    <a:extLst>
                      <a:ext uri="{FF2B5EF4-FFF2-40B4-BE49-F238E27FC236}">
                        <a16:creationId xmlns:a16="http://schemas.microsoft.com/office/drawing/2014/main" id="{72DC7CF2-0A50-465F-A04A-004516F6471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" name="Ovál 48">
                    <a:extLst>
                      <a:ext uri="{FF2B5EF4-FFF2-40B4-BE49-F238E27FC236}">
                        <a16:creationId xmlns:a16="http://schemas.microsoft.com/office/drawing/2014/main" id="{8DED06FC-2E25-4483-A037-065F98D1FB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C62201AB-E12A-4327-B21D-F2919F9A9F86}"/>
                </a:ext>
              </a:extLst>
            </p:cNvPr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20" name="Přímá spojnice 19">
                <a:extLst>
                  <a:ext uri="{FF2B5EF4-FFF2-40B4-BE49-F238E27FC236}">
                    <a16:creationId xmlns:a16="http://schemas.microsoft.com/office/drawing/2014/main" id="{60EFAB5A-A96D-484A-AD7D-0083534BBF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>
                <a:extLst>
                  <a:ext uri="{FF2B5EF4-FFF2-40B4-BE49-F238E27FC236}">
                    <a16:creationId xmlns:a16="http://schemas.microsoft.com/office/drawing/2014/main" id="{E4F184ED-1DF0-4999-A8D2-A99E69D1642F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0043A631-55D3-490E-A2A6-0624A878DA1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A0E6009B-3771-4AD7-A628-868416B3F6E9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F6DF010A-700A-481F-BE4F-D67D6803ADA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F0992617-449E-4746-8757-4A6EC66BD0E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CDA463F6-415A-44D0-9762-3040614331AA}"/>
                </a:ext>
              </a:extLst>
            </p:cNvPr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14" name="Přímá spojnice 13">
                <a:extLst>
                  <a:ext uri="{FF2B5EF4-FFF2-40B4-BE49-F238E27FC236}">
                    <a16:creationId xmlns:a16="http://schemas.microsoft.com/office/drawing/2014/main" id="{35CB57DF-B29E-4680-84F5-E50CCD42778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>
                <a:extLst>
                  <a:ext uri="{FF2B5EF4-FFF2-40B4-BE49-F238E27FC236}">
                    <a16:creationId xmlns:a16="http://schemas.microsoft.com/office/drawing/2014/main" id="{1979C20F-9A3D-4AFA-AFBD-C719B1C2638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>
                <a:extLst>
                  <a:ext uri="{FF2B5EF4-FFF2-40B4-BE49-F238E27FC236}">
                    <a16:creationId xmlns:a16="http://schemas.microsoft.com/office/drawing/2014/main" id="{0CF44A56-5F3F-4BBB-84FE-C668F12811DE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>
                <a:extLst>
                  <a:ext uri="{FF2B5EF4-FFF2-40B4-BE49-F238E27FC236}">
                    <a16:creationId xmlns:a16="http://schemas.microsoft.com/office/drawing/2014/main" id="{FB821F79-842D-4555-ADF0-A8A326909BA1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>
                <a:extLst>
                  <a:ext uri="{FF2B5EF4-FFF2-40B4-BE49-F238E27FC236}">
                    <a16:creationId xmlns:a16="http://schemas.microsoft.com/office/drawing/2014/main" id="{48AB4E4E-B8F9-4ADF-9D28-87B17C3763F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>
                <a:extLst>
                  <a:ext uri="{FF2B5EF4-FFF2-40B4-BE49-F238E27FC236}">
                    <a16:creationId xmlns:a16="http://schemas.microsoft.com/office/drawing/2014/main" id="{2E575138-CC87-4D5E-AB46-4FA2C7F25A22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Skupina 209">
            <a:extLst>
              <a:ext uri="{FF2B5EF4-FFF2-40B4-BE49-F238E27FC236}">
                <a16:creationId xmlns:a16="http://schemas.microsoft.com/office/drawing/2014/main" id="{2012723E-D225-4825-B9F6-8C39F02370CF}"/>
              </a:ext>
            </a:extLst>
          </p:cNvPr>
          <p:cNvGrpSpPr>
            <a:grpSpLocks noChangeAspect="1"/>
          </p:cNvGrpSpPr>
          <p:nvPr/>
        </p:nvGrpSpPr>
        <p:grpSpPr>
          <a:xfrm>
            <a:off x="5003310" y="2495910"/>
            <a:ext cx="1299149" cy="819946"/>
            <a:chOff x="8864435" y="2515729"/>
            <a:chExt cx="2471571" cy="1559909"/>
          </a:xfrm>
        </p:grpSpPr>
        <p:grpSp>
          <p:nvGrpSpPr>
            <p:cNvPr id="211" name="Skupina 210">
              <a:extLst>
                <a:ext uri="{FF2B5EF4-FFF2-40B4-BE49-F238E27FC236}">
                  <a16:creationId xmlns:a16="http://schemas.microsoft.com/office/drawing/2014/main" id="{9B3B1248-B86B-4A6D-AB5A-889A98001D5F}"/>
                </a:ext>
              </a:extLst>
            </p:cNvPr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367" name="Skupina 366">
                <a:extLst>
                  <a:ext uri="{FF2B5EF4-FFF2-40B4-BE49-F238E27FC236}">
                    <a16:creationId xmlns:a16="http://schemas.microsoft.com/office/drawing/2014/main" id="{BE248A00-2FDF-4345-915B-09E9CB66CA65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91" name="Přímá spojnice 390">
                  <a:extLst>
                    <a:ext uri="{FF2B5EF4-FFF2-40B4-BE49-F238E27FC236}">
                      <a16:creationId xmlns:a16="http://schemas.microsoft.com/office/drawing/2014/main" id="{B3A01248-A5A4-42E6-A09F-F7071C851E5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>
                  <a:extLst>
                    <a:ext uri="{FF2B5EF4-FFF2-40B4-BE49-F238E27FC236}">
                      <a16:creationId xmlns:a16="http://schemas.microsoft.com/office/drawing/2014/main" id="{0E23216C-F503-4B07-B9D1-094C94F7F28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>
                  <a:extLst>
                    <a:ext uri="{FF2B5EF4-FFF2-40B4-BE49-F238E27FC236}">
                      <a16:creationId xmlns:a16="http://schemas.microsoft.com/office/drawing/2014/main" id="{8342C4E5-D695-4DB1-B670-FB0A387E8F2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>
                  <a:extLst>
                    <a:ext uri="{FF2B5EF4-FFF2-40B4-BE49-F238E27FC236}">
                      <a16:creationId xmlns:a16="http://schemas.microsoft.com/office/drawing/2014/main" id="{A54D7E9C-F76F-46C7-934B-F08F5181C35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Přímá spojnice 394">
                  <a:extLst>
                    <a:ext uri="{FF2B5EF4-FFF2-40B4-BE49-F238E27FC236}">
                      <a16:creationId xmlns:a16="http://schemas.microsoft.com/office/drawing/2014/main" id="{9B6E56C7-DA88-46E1-8A7B-D144A74FD2C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Přímá spojnice 395">
                  <a:extLst>
                    <a:ext uri="{FF2B5EF4-FFF2-40B4-BE49-F238E27FC236}">
                      <a16:creationId xmlns:a16="http://schemas.microsoft.com/office/drawing/2014/main" id="{35F7420A-6422-4D73-AB8B-8306A7C49F03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7" name="Skupina 396">
                  <a:extLst>
                    <a:ext uri="{FF2B5EF4-FFF2-40B4-BE49-F238E27FC236}">
                      <a16:creationId xmlns:a16="http://schemas.microsoft.com/office/drawing/2014/main" id="{7E64BCE5-0D3A-4259-B111-60C7F0642E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8" name="Ovál 397">
                    <a:extLst>
                      <a:ext uri="{FF2B5EF4-FFF2-40B4-BE49-F238E27FC236}">
                        <a16:creationId xmlns:a16="http://schemas.microsoft.com/office/drawing/2014/main" id="{D4867F4C-76AF-487A-81FF-7E95A02D01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9" name="Ovál 398">
                    <a:extLst>
                      <a:ext uri="{FF2B5EF4-FFF2-40B4-BE49-F238E27FC236}">
                        <a16:creationId xmlns:a16="http://schemas.microsoft.com/office/drawing/2014/main" id="{83EA0F19-7FE7-4E9D-9BFD-51168B9BD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0" name="Ovál 399">
                    <a:extLst>
                      <a:ext uri="{FF2B5EF4-FFF2-40B4-BE49-F238E27FC236}">
                        <a16:creationId xmlns:a16="http://schemas.microsoft.com/office/drawing/2014/main" id="{9E8EE965-D850-4C70-BE10-5C57F49755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1" name="Ovál 400">
                    <a:extLst>
                      <a:ext uri="{FF2B5EF4-FFF2-40B4-BE49-F238E27FC236}">
                        <a16:creationId xmlns:a16="http://schemas.microsoft.com/office/drawing/2014/main" id="{92E8967A-5F0B-4F7F-929A-5ABDA68BA4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2" name="Ovál 401">
                    <a:extLst>
                      <a:ext uri="{FF2B5EF4-FFF2-40B4-BE49-F238E27FC236}">
                        <a16:creationId xmlns:a16="http://schemas.microsoft.com/office/drawing/2014/main" id="{65A849E6-E14A-4B56-AECB-C5618DBB009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3" name="Ovál 402">
                    <a:extLst>
                      <a:ext uri="{FF2B5EF4-FFF2-40B4-BE49-F238E27FC236}">
                        <a16:creationId xmlns:a16="http://schemas.microsoft.com/office/drawing/2014/main" id="{2743BFCE-E63D-4E8A-811B-FC26C9EDD99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4" name="Ovál 403">
                    <a:extLst>
                      <a:ext uri="{FF2B5EF4-FFF2-40B4-BE49-F238E27FC236}">
                        <a16:creationId xmlns:a16="http://schemas.microsoft.com/office/drawing/2014/main" id="{CCFA6218-25F8-477A-97DB-898EFD8D1F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5" name="Ovál 404">
                    <a:extLst>
                      <a:ext uri="{FF2B5EF4-FFF2-40B4-BE49-F238E27FC236}">
                        <a16:creationId xmlns:a16="http://schemas.microsoft.com/office/drawing/2014/main" id="{E0D23276-C03D-441F-907F-B15BD28CCF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6" name="Ovál 405">
                    <a:extLst>
                      <a:ext uri="{FF2B5EF4-FFF2-40B4-BE49-F238E27FC236}">
                        <a16:creationId xmlns:a16="http://schemas.microsoft.com/office/drawing/2014/main" id="{9E71DC8E-8A95-4A36-9EEE-F878F15096D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7" name="Ovál 406">
                    <a:extLst>
                      <a:ext uri="{FF2B5EF4-FFF2-40B4-BE49-F238E27FC236}">
                        <a16:creationId xmlns:a16="http://schemas.microsoft.com/office/drawing/2014/main" id="{FD608AD4-53A0-4E6C-8154-F70F03F16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8" name="Ovál 407">
                    <a:extLst>
                      <a:ext uri="{FF2B5EF4-FFF2-40B4-BE49-F238E27FC236}">
                        <a16:creationId xmlns:a16="http://schemas.microsoft.com/office/drawing/2014/main" id="{6291455A-67C5-45AB-8495-DE864A16FF7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9" name="Ovál 408">
                    <a:extLst>
                      <a:ext uri="{FF2B5EF4-FFF2-40B4-BE49-F238E27FC236}">
                        <a16:creationId xmlns:a16="http://schemas.microsoft.com/office/drawing/2014/main" id="{3BA05391-4CD9-4575-987C-7545AF1721A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0" name="Ovál 409">
                    <a:extLst>
                      <a:ext uri="{FF2B5EF4-FFF2-40B4-BE49-F238E27FC236}">
                        <a16:creationId xmlns:a16="http://schemas.microsoft.com/office/drawing/2014/main" id="{B4ED17F6-3615-4DC9-9775-251AE258E15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1" name="Ovál 410">
                    <a:extLst>
                      <a:ext uri="{FF2B5EF4-FFF2-40B4-BE49-F238E27FC236}">
                        <a16:creationId xmlns:a16="http://schemas.microsoft.com/office/drawing/2014/main" id="{36B226C2-1132-4653-82A4-CC8644A4C359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2" name="Ovál 411">
                    <a:extLst>
                      <a:ext uri="{FF2B5EF4-FFF2-40B4-BE49-F238E27FC236}">
                        <a16:creationId xmlns:a16="http://schemas.microsoft.com/office/drawing/2014/main" id="{8E6A4EBC-F829-4FE3-B6AE-36E2804F80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68" name="Skupina 367">
                <a:extLst>
                  <a:ext uri="{FF2B5EF4-FFF2-40B4-BE49-F238E27FC236}">
                    <a16:creationId xmlns:a16="http://schemas.microsoft.com/office/drawing/2014/main" id="{06E3AABF-777A-4B47-A774-D420CA2795E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9" name="Přímá spojnice 368">
                  <a:extLst>
                    <a:ext uri="{FF2B5EF4-FFF2-40B4-BE49-F238E27FC236}">
                      <a16:creationId xmlns:a16="http://schemas.microsoft.com/office/drawing/2014/main" id="{26B01C22-3713-41AF-95B9-84EA4388C25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>
                  <a:extLst>
                    <a:ext uri="{FF2B5EF4-FFF2-40B4-BE49-F238E27FC236}">
                      <a16:creationId xmlns:a16="http://schemas.microsoft.com/office/drawing/2014/main" id="{DF9BFE5B-A6BF-473B-979D-07E5CCAD434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Přímá spojnice 370">
                  <a:extLst>
                    <a:ext uri="{FF2B5EF4-FFF2-40B4-BE49-F238E27FC236}">
                      <a16:creationId xmlns:a16="http://schemas.microsoft.com/office/drawing/2014/main" id="{9B4F0825-0754-4D29-B3A1-6985B229861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Přímá spojnice 371">
                  <a:extLst>
                    <a:ext uri="{FF2B5EF4-FFF2-40B4-BE49-F238E27FC236}">
                      <a16:creationId xmlns:a16="http://schemas.microsoft.com/office/drawing/2014/main" id="{8F761524-55AF-4251-AD99-DACEE720C6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Přímá spojnice 372">
                  <a:extLst>
                    <a:ext uri="{FF2B5EF4-FFF2-40B4-BE49-F238E27FC236}">
                      <a16:creationId xmlns:a16="http://schemas.microsoft.com/office/drawing/2014/main" id="{4F5C7E70-C618-427D-A40E-B17F575A2A8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Přímá spojnice 373">
                  <a:extLst>
                    <a:ext uri="{FF2B5EF4-FFF2-40B4-BE49-F238E27FC236}">
                      <a16:creationId xmlns:a16="http://schemas.microsoft.com/office/drawing/2014/main" id="{60529DF2-9719-4F3D-9DFA-448D3367672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5" name="Skupina 374">
                  <a:extLst>
                    <a:ext uri="{FF2B5EF4-FFF2-40B4-BE49-F238E27FC236}">
                      <a16:creationId xmlns:a16="http://schemas.microsoft.com/office/drawing/2014/main" id="{D7C854FE-BEBE-4B2D-AF5E-3C0FE51583A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6" name="Ovál 375">
                    <a:extLst>
                      <a:ext uri="{FF2B5EF4-FFF2-40B4-BE49-F238E27FC236}">
                        <a16:creationId xmlns:a16="http://schemas.microsoft.com/office/drawing/2014/main" id="{8311BE34-30C8-444E-88E5-AD4357670243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7" name="Ovál 376">
                    <a:extLst>
                      <a:ext uri="{FF2B5EF4-FFF2-40B4-BE49-F238E27FC236}">
                        <a16:creationId xmlns:a16="http://schemas.microsoft.com/office/drawing/2014/main" id="{89FCBBFC-9522-46E5-9230-6A9F364068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8" name="Ovál 377">
                    <a:extLst>
                      <a:ext uri="{FF2B5EF4-FFF2-40B4-BE49-F238E27FC236}">
                        <a16:creationId xmlns:a16="http://schemas.microsoft.com/office/drawing/2014/main" id="{8F3B947C-F913-4291-9B1E-956152AB20A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9" name="Ovál 378">
                    <a:extLst>
                      <a:ext uri="{FF2B5EF4-FFF2-40B4-BE49-F238E27FC236}">
                        <a16:creationId xmlns:a16="http://schemas.microsoft.com/office/drawing/2014/main" id="{0C02EA0B-1CEE-4017-BD62-6225E173DC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0" name="Ovál 379">
                    <a:extLst>
                      <a:ext uri="{FF2B5EF4-FFF2-40B4-BE49-F238E27FC236}">
                        <a16:creationId xmlns:a16="http://schemas.microsoft.com/office/drawing/2014/main" id="{49006E6F-BE11-4A50-9227-1F58CF5C984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1" name="Ovál 380">
                    <a:extLst>
                      <a:ext uri="{FF2B5EF4-FFF2-40B4-BE49-F238E27FC236}">
                        <a16:creationId xmlns:a16="http://schemas.microsoft.com/office/drawing/2014/main" id="{BD630C4F-46BE-4305-A06F-45284F91FB1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2" name="Ovál 381">
                    <a:extLst>
                      <a:ext uri="{FF2B5EF4-FFF2-40B4-BE49-F238E27FC236}">
                        <a16:creationId xmlns:a16="http://schemas.microsoft.com/office/drawing/2014/main" id="{D9F48D43-819C-4750-8AFF-942FD04A939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3" name="Ovál 382">
                    <a:extLst>
                      <a:ext uri="{FF2B5EF4-FFF2-40B4-BE49-F238E27FC236}">
                        <a16:creationId xmlns:a16="http://schemas.microsoft.com/office/drawing/2014/main" id="{00E2AD69-69D6-4574-A3B6-BBB06485B3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4" name="Ovál 383">
                    <a:extLst>
                      <a:ext uri="{FF2B5EF4-FFF2-40B4-BE49-F238E27FC236}">
                        <a16:creationId xmlns:a16="http://schemas.microsoft.com/office/drawing/2014/main" id="{4940BD81-8039-4BD7-BE89-EC876967C8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5" name="Ovál 384">
                    <a:extLst>
                      <a:ext uri="{FF2B5EF4-FFF2-40B4-BE49-F238E27FC236}">
                        <a16:creationId xmlns:a16="http://schemas.microsoft.com/office/drawing/2014/main" id="{08E990D7-A1E2-4AA2-ADCF-21D8D99A35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6" name="Ovál 385">
                    <a:extLst>
                      <a:ext uri="{FF2B5EF4-FFF2-40B4-BE49-F238E27FC236}">
                        <a16:creationId xmlns:a16="http://schemas.microsoft.com/office/drawing/2014/main" id="{72B20E61-9030-43E1-B207-E542DB3E9E7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7" name="Ovál 386">
                    <a:extLst>
                      <a:ext uri="{FF2B5EF4-FFF2-40B4-BE49-F238E27FC236}">
                        <a16:creationId xmlns:a16="http://schemas.microsoft.com/office/drawing/2014/main" id="{0ED07BCA-2D58-4707-8023-03909EF6841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8" name="Ovál 387">
                    <a:extLst>
                      <a:ext uri="{FF2B5EF4-FFF2-40B4-BE49-F238E27FC236}">
                        <a16:creationId xmlns:a16="http://schemas.microsoft.com/office/drawing/2014/main" id="{54EFF72B-7790-4FB6-BFB0-EFF712204D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9" name="Ovál 388">
                    <a:extLst>
                      <a:ext uri="{FF2B5EF4-FFF2-40B4-BE49-F238E27FC236}">
                        <a16:creationId xmlns:a16="http://schemas.microsoft.com/office/drawing/2014/main" id="{121A4C29-64D3-4C34-A8E2-D0E161A42DC7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0" name="Ovál 389">
                    <a:extLst>
                      <a:ext uri="{FF2B5EF4-FFF2-40B4-BE49-F238E27FC236}">
                        <a16:creationId xmlns:a16="http://schemas.microsoft.com/office/drawing/2014/main" id="{8011C5A3-052C-464D-8073-9D07A94DA80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2" name="Skupina 211">
              <a:extLst>
                <a:ext uri="{FF2B5EF4-FFF2-40B4-BE49-F238E27FC236}">
                  <a16:creationId xmlns:a16="http://schemas.microsoft.com/office/drawing/2014/main" id="{2A5E6A01-E561-4B74-98F8-7A1C5A97645F}"/>
                </a:ext>
              </a:extLst>
            </p:cNvPr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321" name="Skupina 320">
                <a:extLst>
                  <a:ext uri="{FF2B5EF4-FFF2-40B4-BE49-F238E27FC236}">
                    <a16:creationId xmlns:a16="http://schemas.microsoft.com/office/drawing/2014/main" id="{3AF389D0-126B-48AE-812A-D1CCEC951BE5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5" name="Přímá spojnice 344">
                  <a:extLst>
                    <a:ext uri="{FF2B5EF4-FFF2-40B4-BE49-F238E27FC236}">
                      <a16:creationId xmlns:a16="http://schemas.microsoft.com/office/drawing/2014/main" id="{906FA3CD-214F-4D40-AC2E-C8B0DDBB6D0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>
                  <a:extLst>
                    <a:ext uri="{FF2B5EF4-FFF2-40B4-BE49-F238E27FC236}">
                      <a16:creationId xmlns:a16="http://schemas.microsoft.com/office/drawing/2014/main" id="{5E1FFAB5-324D-468A-8BF2-72E3B1790F02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>
                  <a:extLst>
                    <a:ext uri="{FF2B5EF4-FFF2-40B4-BE49-F238E27FC236}">
                      <a16:creationId xmlns:a16="http://schemas.microsoft.com/office/drawing/2014/main" id="{2B8CDDA6-9ACF-40B1-9D36-64BADEB9D06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>
                  <a:extLst>
                    <a:ext uri="{FF2B5EF4-FFF2-40B4-BE49-F238E27FC236}">
                      <a16:creationId xmlns:a16="http://schemas.microsoft.com/office/drawing/2014/main" id="{04E5188A-399E-4C8C-BF42-FAF245EC66B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Přímá spojnice 348">
                  <a:extLst>
                    <a:ext uri="{FF2B5EF4-FFF2-40B4-BE49-F238E27FC236}">
                      <a16:creationId xmlns:a16="http://schemas.microsoft.com/office/drawing/2014/main" id="{B0C82ED7-7F2A-4460-839A-858283C847B1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Přímá spojnice 349">
                  <a:extLst>
                    <a:ext uri="{FF2B5EF4-FFF2-40B4-BE49-F238E27FC236}">
                      <a16:creationId xmlns:a16="http://schemas.microsoft.com/office/drawing/2014/main" id="{71E06EC6-FC09-4A46-8507-63BEDE5ED66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51" name="Skupina 350">
                  <a:extLst>
                    <a:ext uri="{FF2B5EF4-FFF2-40B4-BE49-F238E27FC236}">
                      <a16:creationId xmlns:a16="http://schemas.microsoft.com/office/drawing/2014/main" id="{FF3BD665-8A20-46C7-A138-443088E8096B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2" name="Ovál 351">
                    <a:extLst>
                      <a:ext uri="{FF2B5EF4-FFF2-40B4-BE49-F238E27FC236}">
                        <a16:creationId xmlns:a16="http://schemas.microsoft.com/office/drawing/2014/main" id="{741E5BF1-6535-4F92-997E-1442C429E79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3" name="Ovál 352">
                    <a:extLst>
                      <a:ext uri="{FF2B5EF4-FFF2-40B4-BE49-F238E27FC236}">
                        <a16:creationId xmlns:a16="http://schemas.microsoft.com/office/drawing/2014/main" id="{86750BA1-4351-4141-9F0C-08D0B76C79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4" name="Ovál 353">
                    <a:extLst>
                      <a:ext uri="{FF2B5EF4-FFF2-40B4-BE49-F238E27FC236}">
                        <a16:creationId xmlns:a16="http://schemas.microsoft.com/office/drawing/2014/main" id="{7CD871FB-5362-466A-AAD4-32F89BA4FE2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5" name="Ovál 354">
                    <a:extLst>
                      <a:ext uri="{FF2B5EF4-FFF2-40B4-BE49-F238E27FC236}">
                        <a16:creationId xmlns:a16="http://schemas.microsoft.com/office/drawing/2014/main" id="{078F0E89-1E2E-4C88-B12B-BCD65998A84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6" name="Ovál 355">
                    <a:extLst>
                      <a:ext uri="{FF2B5EF4-FFF2-40B4-BE49-F238E27FC236}">
                        <a16:creationId xmlns:a16="http://schemas.microsoft.com/office/drawing/2014/main" id="{C978085D-B122-40C6-B465-BAFAB81A2EC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7" name="Ovál 356">
                    <a:extLst>
                      <a:ext uri="{FF2B5EF4-FFF2-40B4-BE49-F238E27FC236}">
                        <a16:creationId xmlns:a16="http://schemas.microsoft.com/office/drawing/2014/main" id="{44F99623-14B2-4914-BB59-44CFDEBD2A9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8" name="Ovál 357">
                    <a:extLst>
                      <a:ext uri="{FF2B5EF4-FFF2-40B4-BE49-F238E27FC236}">
                        <a16:creationId xmlns:a16="http://schemas.microsoft.com/office/drawing/2014/main" id="{6525451D-D786-41C6-9EAE-34DE2D854C3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9" name="Ovál 358">
                    <a:extLst>
                      <a:ext uri="{FF2B5EF4-FFF2-40B4-BE49-F238E27FC236}">
                        <a16:creationId xmlns:a16="http://schemas.microsoft.com/office/drawing/2014/main" id="{85089A54-9F7C-40EC-AEE5-6F6773E7563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0" name="Ovál 359">
                    <a:extLst>
                      <a:ext uri="{FF2B5EF4-FFF2-40B4-BE49-F238E27FC236}">
                        <a16:creationId xmlns:a16="http://schemas.microsoft.com/office/drawing/2014/main" id="{957BE25B-6095-49FE-B211-7A44236172D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1" name="Ovál 360">
                    <a:extLst>
                      <a:ext uri="{FF2B5EF4-FFF2-40B4-BE49-F238E27FC236}">
                        <a16:creationId xmlns:a16="http://schemas.microsoft.com/office/drawing/2014/main" id="{1D1F721A-1AE4-4579-A3E7-AA8994B9B5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2" name="Ovál 361">
                    <a:extLst>
                      <a:ext uri="{FF2B5EF4-FFF2-40B4-BE49-F238E27FC236}">
                        <a16:creationId xmlns:a16="http://schemas.microsoft.com/office/drawing/2014/main" id="{9BE4F028-4060-48ED-B7ED-797635D61E7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3" name="Ovál 362">
                    <a:extLst>
                      <a:ext uri="{FF2B5EF4-FFF2-40B4-BE49-F238E27FC236}">
                        <a16:creationId xmlns:a16="http://schemas.microsoft.com/office/drawing/2014/main" id="{04EE4D66-15F9-4E14-8293-14C8C6FC297B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4" name="Ovál 363">
                    <a:extLst>
                      <a:ext uri="{FF2B5EF4-FFF2-40B4-BE49-F238E27FC236}">
                        <a16:creationId xmlns:a16="http://schemas.microsoft.com/office/drawing/2014/main" id="{A62B3076-5520-4127-B72A-8C8014AD7E4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5" name="Ovál 364">
                    <a:extLst>
                      <a:ext uri="{FF2B5EF4-FFF2-40B4-BE49-F238E27FC236}">
                        <a16:creationId xmlns:a16="http://schemas.microsoft.com/office/drawing/2014/main" id="{89BDAA79-178C-457D-B356-063A2E8A5F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6" name="Ovál 365">
                    <a:extLst>
                      <a:ext uri="{FF2B5EF4-FFF2-40B4-BE49-F238E27FC236}">
                        <a16:creationId xmlns:a16="http://schemas.microsoft.com/office/drawing/2014/main" id="{87C3AE4D-AE14-4A8B-80C2-0731F02999E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22" name="Skupina 321">
                <a:extLst>
                  <a:ext uri="{FF2B5EF4-FFF2-40B4-BE49-F238E27FC236}">
                    <a16:creationId xmlns:a16="http://schemas.microsoft.com/office/drawing/2014/main" id="{04DE16D6-4DAC-4D49-B6BD-A4537080E7C6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23" name="Přímá spojnice 322">
                  <a:extLst>
                    <a:ext uri="{FF2B5EF4-FFF2-40B4-BE49-F238E27FC236}">
                      <a16:creationId xmlns:a16="http://schemas.microsoft.com/office/drawing/2014/main" id="{4A6C2DE3-7765-4C26-BEC4-C400CD4FFA2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Přímá spojnice 323">
                  <a:extLst>
                    <a:ext uri="{FF2B5EF4-FFF2-40B4-BE49-F238E27FC236}">
                      <a16:creationId xmlns:a16="http://schemas.microsoft.com/office/drawing/2014/main" id="{AAA335DC-E4DE-4078-9CF1-D693C365A87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Přímá spojnice 324">
                  <a:extLst>
                    <a:ext uri="{FF2B5EF4-FFF2-40B4-BE49-F238E27FC236}">
                      <a16:creationId xmlns:a16="http://schemas.microsoft.com/office/drawing/2014/main" id="{162259F6-D759-4A2D-B430-9844D1F6CE32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Přímá spojnice 325">
                  <a:extLst>
                    <a:ext uri="{FF2B5EF4-FFF2-40B4-BE49-F238E27FC236}">
                      <a16:creationId xmlns:a16="http://schemas.microsoft.com/office/drawing/2014/main" id="{9A4378D0-DD60-4311-A964-C0D0EBCFF70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Přímá spojnice 326">
                  <a:extLst>
                    <a:ext uri="{FF2B5EF4-FFF2-40B4-BE49-F238E27FC236}">
                      <a16:creationId xmlns:a16="http://schemas.microsoft.com/office/drawing/2014/main" id="{E3AC9BC0-E973-4A42-A4F7-B14A5ECC4BA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Přímá spojnice 327">
                  <a:extLst>
                    <a:ext uri="{FF2B5EF4-FFF2-40B4-BE49-F238E27FC236}">
                      <a16:creationId xmlns:a16="http://schemas.microsoft.com/office/drawing/2014/main" id="{52F49ED9-D5FB-415B-BD6A-47B4EF5448E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9" name="Skupina 328">
                  <a:extLst>
                    <a:ext uri="{FF2B5EF4-FFF2-40B4-BE49-F238E27FC236}">
                      <a16:creationId xmlns:a16="http://schemas.microsoft.com/office/drawing/2014/main" id="{1DF26A40-AA11-410B-9C80-6EC8B45100B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30" name="Ovál 329">
                    <a:extLst>
                      <a:ext uri="{FF2B5EF4-FFF2-40B4-BE49-F238E27FC236}">
                        <a16:creationId xmlns:a16="http://schemas.microsoft.com/office/drawing/2014/main" id="{C43A7BD6-4BAF-465B-B4D0-CD36B5B0B5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1" name="Ovál 330">
                    <a:extLst>
                      <a:ext uri="{FF2B5EF4-FFF2-40B4-BE49-F238E27FC236}">
                        <a16:creationId xmlns:a16="http://schemas.microsoft.com/office/drawing/2014/main" id="{D0C2187E-8384-48FD-8E4E-08C8D06FF09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2" name="Ovál 331">
                    <a:extLst>
                      <a:ext uri="{FF2B5EF4-FFF2-40B4-BE49-F238E27FC236}">
                        <a16:creationId xmlns:a16="http://schemas.microsoft.com/office/drawing/2014/main" id="{2794D7EC-15FE-432F-8581-0747834194B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3" name="Ovál 332">
                    <a:extLst>
                      <a:ext uri="{FF2B5EF4-FFF2-40B4-BE49-F238E27FC236}">
                        <a16:creationId xmlns:a16="http://schemas.microsoft.com/office/drawing/2014/main" id="{DD2BDE8B-CCEE-4C2B-BC3E-D99FE6944A9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4" name="Ovál 333">
                    <a:extLst>
                      <a:ext uri="{FF2B5EF4-FFF2-40B4-BE49-F238E27FC236}">
                        <a16:creationId xmlns:a16="http://schemas.microsoft.com/office/drawing/2014/main" id="{5068DE4F-9661-4C19-ADAB-A600056D6B7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5" name="Ovál 334">
                    <a:extLst>
                      <a:ext uri="{FF2B5EF4-FFF2-40B4-BE49-F238E27FC236}">
                        <a16:creationId xmlns:a16="http://schemas.microsoft.com/office/drawing/2014/main" id="{6FB2AADF-2B51-48D8-BC13-941C0DAB8A6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6" name="Ovál 335">
                    <a:extLst>
                      <a:ext uri="{FF2B5EF4-FFF2-40B4-BE49-F238E27FC236}">
                        <a16:creationId xmlns:a16="http://schemas.microsoft.com/office/drawing/2014/main" id="{2C84C9DF-1774-4A56-9656-93663D3EFBB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7" name="Ovál 336">
                    <a:extLst>
                      <a:ext uri="{FF2B5EF4-FFF2-40B4-BE49-F238E27FC236}">
                        <a16:creationId xmlns:a16="http://schemas.microsoft.com/office/drawing/2014/main" id="{EE8A93CE-5D58-481B-8B0E-6261D91C6B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8" name="Ovál 337">
                    <a:extLst>
                      <a:ext uri="{FF2B5EF4-FFF2-40B4-BE49-F238E27FC236}">
                        <a16:creationId xmlns:a16="http://schemas.microsoft.com/office/drawing/2014/main" id="{50C38979-45B0-44C5-9142-BAEC7C986D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9" name="Ovál 338">
                    <a:extLst>
                      <a:ext uri="{FF2B5EF4-FFF2-40B4-BE49-F238E27FC236}">
                        <a16:creationId xmlns:a16="http://schemas.microsoft.com/office/drawing/2014/main" id="{AF185BF5-3D15-46E4-8A22-F1F83E32218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0" name="Ovál 339">
                    <a:extLst>
                      <a:ext uri="{FF2B5EF4-FFF2-40B4-BE49-F238E27FC236}">
                        <a16:creationId xmlns:a16="http://schemas.microsoft.com/office/drawing/2014/main" id="{E8682D3D-3ED9-480E-B566-D2B2B9B7523C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1" name="Ovál 340">
                    <a:extLst>
                      <a:ext uri="{FF2B5EF4-FFF2-40B4-BE49-F238E27FC236}">
                        <a16:creationId xmlns:a16="http://schemas.microsoft.com/office/drawing/2014/main" id="{7FB12D3E-C5F8-4F0B-881B-9F89C0DE7824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2" name="Ovál 341">
                    <a:extLst>
                      <a:ext uri="{FF2B5EF4-FFF2-40B4-BE49-F238E27FC236}">
                        <a16:creationId xmlns:a16="http://schemas.microsoft.com/office/drawing/2014/main" id="{F5D56E0C-693D-4139-83DE-4D39B4AC7A8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3" name="Ovál 342">
                    <a:extLst>
                      <a:ext uri="{FF2B5EF4-FFF2-40B4-BE49-F238E27FC236}">
                        <a16:creationId xmlns:a16="http://schemas.microsoft.com/office/drawing/2014/main" id="{CB3C480B-707C-4C5B-B710-CB102B58F96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4" name="Ovál 343">
                    <a:extLst>
                      <a:ext uri="{FF2B5EF4-FFF2-40B4-BE49-F238E27FC236}">
                        <a16:creationId xmlns:a16="http://schemas.microsoft.com/office/drawing/2014/main" id="{C590AEE1-A089-4DA3-947A-A56C837A303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3" name="Skupina 212">
              <a:extLst>
                <a:ext uri="{FF2B5EF4-FFF2-40B4-BE49-F238E27FC236}">
                  <a16:creationId xmlns:a16="http://schemas.microsoft.com/office/drawing/2014/main" id="{BE90E058-B999-4AA0-8409-6660D98F7F7A}"/>
                </a:ext>
              </a:extLst>
            </p:cNvPr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275" name="Skupina 274">
                <a:extLst>
                  <a:ext uri="{FF2B5EF4-FFF2-40B4-BE49-F238E27FC236}">
                    <a16:creationId xmlns:a16="http://schemas.microsoft.com/office/drawing/2014/main" id="{D89D0018-B99C-4F54-B846-A71DF200AA89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99" name="Přímá spojnice 298">
                  <a:extLst>
                    <a:ext uri="{FF2B5EF4-FFF2-40B4-BE49-F238E27FC236}">
                      <a16:creationId xmlns:a16="http://schemas.microsoft.com/office/drawing/2014/main" id="{E772D84B-88B6-45FB-B4C3-537EE44BEEC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Přímá spojnice 299">
                  <a:extLst>
                    <a:ext uri="{FF2B5EF4-FFF2-40B4-BE49-F238E27FC236}">
                      <a16:creationId xmlns:a16="http://schemas.microsoft.com/office/drawing/2014/main" id="{1D463236-41AC-4DFE-AB47-7E929A58A82A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Přímá spojnice 300">
                  <a:extLst>
                    <a:ext uri="{FF2B5EF4-FFF2-40B4-BE49-F238E27FC236}">
                      <a16:creationId xmlns:a16="http://schemas.microsoft.com/office/drawing/2014/main" id="{EA260953-1D27-4F6B-A1A9-06FC71EBCBA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Přímá spojnice 301">
                  <a:extLst>
                    <a:ext uri="{FF2B5EF4-FFF2-40B4-BE49-F238E27FC236}">
                      <a16:creationId xmlns:a16="http://schemas.microsoft.com/office/drawing/2014/main" id="{45B7B9F9-D12F-471A-A616-DB7BD879946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Přímá spojnice 302">
                  <a:extLst>
                    <a:ext uri="{FF2B5EF4-FFF2-40B4-BE49-F238E27FC236}">
                      <a16:creationId xmlns:a16="http://schemas.microsoft.com/office/drawing/2014/main" id="{7427676D-DBA0-4C65-A890-3640C382D95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Přímá spojnice 303">
                  <a:extLst>
                    <a:ext uri="{FF2B5EF4-FFF2-40B4-BE49-F238E27FC236}">
                      <a16:creationId xmlns:a16="http://schemas.microsoft.com/office/drawing/2014/main" id="{323CEEFA-E09B-4136-9AF0-BCCDCB3ABF3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5" name="Skupina 304">
                  <a:extLst>
                    <a:ext uri="{FF2B5EF4-FFF2-40B4-BE49-F238E27FC236}">
                      <a16:creationId xmlns:a16="http://schemas.microsoft.com/office/drawing/2014/main" id="{A7D36B8C-F7FA-48AF-84FD-FF0439419B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06" name="Ovál 305">
                    <a:extLst>
                      <a:ext uri="{FF2B5EF4-FFF2-40B4-BE49-F238E27FC236}">
                        <a16:creationId xmlns:a16="http://schemas.microsoft.com/office/drawing/2014/main" id="{AD9B15DA-62E0-4B48-851F-29C3E90E8F0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7" name="Ovál 306">
                    <a:extLst>
                      <a:ext uri="{FF2B5EF4-FFF2-40B4-BE49-F238E27FC236}">
                        <a16:creationId xmlns:a16="http://schemas.microsoft.com/office/drawing/2014/main" id="{F08C2701-09A9-4FAD-A2C7-21BB2FD829D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8" name="Ovál 307">
                    <a:extLst>
                      <a:ext uri="{FF2B5EF4-FFF2-40B4-BE49-F238E27FC236}">
                        <a16:creationId xmlns:a16="http://schemas.microsoft.com/office/drawing/2014/main" id="{7279A793-EEF6-4C0D-BE49-D2F5B9BF805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9" name="Ovál 308">
                    <a:extLst>
                      <a:ext uri="{FF2B5EF4-FFF2-40B4-BE49-F238E27FC236}">
                        <a16:creationId xmlns:a16="http://schemas.microsoft.com/office/drawing/2014/main" id="{4E276802-4424-48F1-A4B2-FD83E626B9C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0" name="Ovál 309">
                    <a:extLst>
                      <a:ext uri="{FF2B5EF4-FFF2-40B4-BE49-F238E27FC236}">
                        <a16:creationId xmlns:a16="http://schemas.microsoft.com/office/drawing/2014/main" id="{73025A9A-4E9C-4A73-B5A7-00BC6C605D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1" name="Ovál 310">
                    <a:extLst>
                      <a:ext uri="{FF2B5EF4-FFF2-40B4-BE49-F238E27FC236}">
                        <a16:creationId xmlns:a16="http://schemas.microsoft.com/office/drawing/2014/main" id="{E7E6D2DF-D17F-4480-8C3D-AFDF0F5243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2" name="Ovál 311">
                    <a:extLst>
                      <a:ext uri="{FF2B5EF4-FFF2-40B4-BE49-F238E27FC236}">
                        <a16:creationId xmlns:a16="http://schemas.microsoft.com/office/drawing/2014/main" id="{BF51B5C0-CFCF-45C1-B4A1-CA998677E72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3" name="Ovál 312">
                    <a:extLst>
                      <a:ext uri="{FF2B5EF4-FFF2-40B4-BE49-F238E27FC236}">
                        <a16:creationId xmlns:a16="http://schemas.microsoft.com/office/drawing/2014/main" id="{F8DCF1EC-5AC8-478A-A5CF-2347E187A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4" name="Ovál 313">
                    <a:extLst>
                      <a:ext uri="{FF2B5EF4-FFF2-40B4-BE49-F238E27FC236}">
                        <a16:creationId xmlns:a16="http://schemas.microsoft.com/office/drawing/2014/main" id="{85D2CE63-B759-443A-9F3C-394C7D3F71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5" name="Ovál 314">
                    <a:extLst>
                      <a:ext uri="{FF2B5EF4-FFF2-40B4-BE49-F238E27FC236}">
                        <a16:creationId xmlns:a16="http://schemas.microsoft.com/office/drawing/2014/main" id="{02109E38-C4AD-49FC-A997-B7DCB7528E1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6" name="Ovál 315">
                    <a:extLst>
                      <a:ext uri="{FF2B5EF4-FFF2-40B4-BE49-F238E27FC236}">
                        <a16:creationId xmlns:a16="http://schemas.microsoft.com/office/drawing/2014/main" id="{9F5501EF-EC29-4679-A117-E42F3A5E5F8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7" name="Ovál 316">
                    <a:extLst>
                      <a:ext uri="{FF2B5EF4-FFF2-40B4-BE49-F238E27FC236}">
                        <a16:creationId xmlns:a16="http://schemas.microsoft.com/office/drawing/2014/main" id="{B01C4CBA-E3F7-4A6E-AF44-EB8D44B10ED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8" name="Ovál 317">
                    <a:extLst>
                      <a:ext uri="{FF2B5EF4-FFF2-40B4-BE49-F238E27FC236}">
                        <a16:creationId xmlns:a16="http://schemas.microsoft.com/office/drawing/2014/main" id="{104A5BBF-AB00-4849-B79D-75A08E3A2FD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9" name="Ovál 318">
                    <a:extLst>
                      <a:ext uri="{FF2B5EF4-FFF2-40B4-BE49-F238E27FC236}">
                        <a16:creationId xmlns:a16="http://schemas.microsoft.com/office/drawing/2014/main" id="{CCD121F7-0F93-48CF-BFF0-8F2336E83A5F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20" name="Ovál 319">
                    <a:extLst>
                      <a:ext uri="{FF2B5EF4-FFF2-40B4-BE49-F238E27FC236}">
                        <a16:creationId xmlns:a16="http://schemas.microsoft.com/office/drawing/2014/main" id="{649A7B74-EF45-4708-8368-B69063B174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6" name="Skupina 275">
                <a:extLst>
                  <a:ext uri="{FF2B5EF4-FFF2-40B4-BE49-F238E27FC236}">
                    <a16:creationId xmlns:a16="http://schemas.microsoft.com/office/drawing/2014/main" id="{F8577436-95D2-4945-9E00-E7411103E2EB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77" name="Přímá spojnice 276">
                  <a:extLst>
                    <a:ext uri="{FF2B5EF4-FFF2-40B4-BE49-F238E27FC236}">
                      <a16:creationId xmlns:a16="http://schemas.microsoft.com/office/drawing/2014/main" id="{3FD5899E-EF90-4A2F-8E45-A6BBD48EB74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Přímá spojnice 277">
                  <a:extLst>
                    <a:ext uri="{FF2B5EF4-FFF2-40B4-BE49-F238E27FC236}">
                      <a16:creationId xmlns:a16="http://schemas.microsoft.com/office/drawing/2014/main" id="{EAD87835-1202-4A23-91EA-B413CB9BF37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Přímá spojnice 278">
                  <a:extLst>
                    <a:ext uri="{FF2B5EF4-FFF2-40B4-BE49-F238E27FC236}">
                      <a16:creationId xmlns:a16="http://schemas.microsoft.com/office/drawing/2014/main" id="{749CB28E-3B6F-465C-B578-D32ED95B928B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Přímá spojnice 279">
                  <a:extLst>
                    <a:ext uri="{FF2B5EF4-FFF2-40B4-BE49-F238E27FC236}">
                      <a16:creationId xmlns:a16="http://schemas.microsoft.com/office/drawing/2014/main" id="{38CF656F-24C8-4CD8-92C2-2DEB3814594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Přímá spojnice 280">
                  <a:extLst>
                    <a:ext uri="{FF2B5EF4-FFF2-40B4-BE49-F238E27FC236}">
                      <a16:creationId xmlns:a16="http://schemas.microsoft.com/office/drawing/2014/main" id="{B5F4414F-741A-4869-BE48-112F37A9171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Přímá spojnice 281">
                  <a:extLst>
                    <a:ext uri="{FF2B5EF4-FFF2-40B4-BE49-F238E27FC236}">
                      <a16:creationId xmlns:a16="http://schemas.microsoft.com/office/drawing/2014/main" id="{65795AE2-6CF3-4612-A755-20F247D03E4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3" name="Skupina 282">
                  <a:extLst>
                    <a:ext uri="{FF2B5EF4-FFF2-40B4-BE49-F238E27FC236}">
                      <a16:creationId xmlns:a16="http://schemas.microsoft.com/office/drawing/2014/main" id="{C2455779-4B95-449F-88F2-56134B943773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84" name="Ovál 283">
                    <a:extLst>
                      <a:ext uri="{FF2B5EF4-FFF2-40B4-BE49-F238E27FC236}">
                        <a16:creationId xmlns:a16="http://schemas.microsoft.com/office/drawing/2014/main" id="{9813D261-2219-45D1-846C-67CC70F0E44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5" name="Ovál 284">
                    <a:extLst>
                      <a:ext uri="{FF2B5EF4-FFF2-40B4-BE49-F238E27FC236}">
                        <a16:creationId xmlns:a16="http://schemas.microsoft.com/office/drawing/2014/main" id="{EAC1260B-3F3A-469B-BFF3-F773FCDFE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6" name="Ovál 285">
                    <a:extLst>
                      <a:ext uri="{FF2B5EF4-FFF2-40B4-BE49-F238E27FC236}">
                        <a16:creationId xmlns:a16="http://schemas.microsoft.com/office/drawing/2014/main" id="{EE77762F-E7ED-474E-B771-AE2DAF007C7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7" name="Ovál 286">
                    <a:extLst>
                      <a:ext uri="{FF2B5EF4-FFF2-40B4-BE49-F238E27FC236}">
                        <a16:creationId xmlns:a16="http://schemas.microsoft.com/office/drawing/2014/main" id="{07F921A1-E65B-4F0A-B3DF-7AB7FEBC26A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8" name="Ovál 287">
                    <a:extLst>
                      <a:ext uri="{FF2B5EF4-FFF2-40B4-BE49-F238E27FC236}">
                        <a16:creationId xmlns:a16="http://schemas.microsoft.com/office/drawing/2014/main" id="{15978495-9601-4322-948E-89085ED567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9" name="Ovál 288">
                    <a:extLst>
                      <a:ext uri="{FF2B5EF4-FFF2-40B4-BE49-F238E27FC236}">
                        <a16:creationId xmlns:a16="http://schemas.microsoft.com/office/drawing/2014/main" id="{F9F81D87-EC11-47DF-8F24-D401079F96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90" name="Ovál 289">
                    <a:extLst>
                      <a:ext uri="{FF2B5EF4-FFF2-40B4-BE49-F238E27FC236}">
                        <a16:creationId xmlns:a16="http://schemas.microsoft.com/office/drawing/2014/main" id="{D3EBACE5-7E2F-49B2-BD90-10EE69C6E9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1" name="Ovál 290">
                    <a:extLst>
                      <a:ext uri="{FF2B5EF4-FFF2-40B4-BE49-F238E27FC236}">
                        <a16:creationId xmlns:a16="http://schemas.microsoft.com/office/drawing/2014/main" id="{CCB09076-B909-45A1-B220-E29894487B1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2" name="Ovál 291">
                    <a:extLst>
                      <a:ext uri="{FF2B5EF4-FFF2-40B4-BE49-F238E27FC236}">
                        <a16:creationId xmlns:a16="http://schemas.microsoft.com/office/drawing/2014/main" id="{812A1589-969E-4139-BFE3-1DCC4AEC793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3" name="Ovál 292">
                    <a:extLst>
                      <a:ext uri="{FF2B5EF4-FFF2-40B4-BE49-F238E27FC236}">
                        <a16:creationId xmlns:a16="http://schemas.microsoft.com/office/drawing/2014/main" id="{EB7439A6-1CE6-4BF2-8124-408B9E8DC65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4" name="Ovál 293">
                    <a:extLst>
                      <a:ext uri="{FF2B5EF4-FFF2-40B4-BE49-F238E27FC236}">
                        <a16:creationId xmlns:a16="http://schemas.microsoft.com/office/drawing/2014/main" id="{20658F60-6C78-48FC-83CC-20F4EAC7225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5" name="Ovál 294">
                    <a:extLst>
                      <a:ext uri="{FF2B5EF4-FFF2-40B4-BE49-F238E27FC236}">
                        <a16:creationId xmlns:a16="http://schemas.microsoft.com/office/drawing/2014/main" id="{B7AA4C08-9162-4513-99F6-397CBEAC8B5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6" name="Ovál 295">
                    <a:extLst>
                      <a:ext uri="{FF2B5EF4-FFF2-40B4-BE49-F238E27FC236}">
                        <a16:creationId xmlns:a16="http://schemas.microsoft.com/office/drawing/2014/main" id="{5C733908-1702-4E28-8455-822C26CF6BC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7" name="Ovál 296">
                    <a:extLst>
                      <a:ext uri="{FF2B5EF4-FFF2-40B4-BE49-F238E27FC236}">
                        <a16:creationId xmlns:a16="http://schemas.microsoft.com/office/drawing/2014/main" id="{91EE9536-FC52-45D7-948A-CC6DDDF70FF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8" name="Ovál 297">
                    <a:extLst>
                      <a:ext uri="{FF2B5EF4-FFF2-40B4-BE49-F238E27FC236}">
                        <a16:creationId xmlns:a16="http://schemas.microsoft.com/office/drawing/2014/main" id="{F35F1066-4108-4A3C-9078-69DD3A5A72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4" name="Skupina 213">
              <a:extLst>
                <a:ext uri="{FF2B5EF4-FFF2-40B4-BE49-F238E27FC236}">
                  <a16:creationId xmlns:a16="http://schemas.microsoft.com/office/drawing/2014/main" id="{AF7F34FF-2FB2-4423-8ECB-C0EED3705013}"/>
                </a:ext>
              </a:extLst>
            </p:cNvPr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229" name="Skupina 228">
                <a:extLst>
                  <a:ext uri="{FF2B5EF4-FFF2-40B4-BE49-F238E27FC236}">
                    <a16:creationId xmlns:a16="http://schemas.microsoft.com/office/drawing/2014/main" id="{C749BE2E-A31C-47DB-8579-82A4B7B08F0C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53" name="Přímá spojnice 252">
                  <a:extLst>
                    <a:ext uri="{FF2B5EF4-FFF2-40B4-BE49-F238E27FC236}">
                      <a16:creationId xmlns:a16="http://schemas.microsoft.com/office/drawing/2014/main" id="{4598795D-41EA-4852-8946-A6C143AFEFBE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11A3103B-295D-459E-869D-18A9DBC66650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677E4307-A8D2-4AF3-9790-BEA983E88C7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A3E8CFDE-6259-4E48-89D1-AE7B3860BA6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F71C2637-E3F4-436B-A5BA-30EA58EA09A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A5BF404A-BAF7-4F16-9C3F-C3C439628AC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9" name="Skupina 258">
                  <a:extLst>
                    <a:ext uri="{FF2B5EF4-FFF2-40B4-BE49-F238E27FC236}">
                      <a16:creationId xmlns:a16="http://schemas.microsoft.com/office/drawing/2014/main" id="{5094ECE7-B983-4A6C-BA3C-7A8D454658D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60" name="Ovál 259">
                    <a:extLst>
                      <a:ext uri="{FF2B5EF4-FFF2-40B4-BE49-F238E27FC236}">
                        <a16:creationId xmlns:a16="http://schemas.microsoft.com/office/drawing/2014/main" id="{32B08218-72F8-4276-915E-10DA0FC434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1" name="Ovál 260">
                    <a:extLst>
                      <a:ext uri="{FF2B5EF4-FFF2-40B4-BE49-F238E27FC236}">
                        <a16:creationId xmlns:a16="http://schemas.microsoft.com/office/drawing/2014/main" id="{5F25D52C-6849-4944-AA87-9AE4B725DA4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2" name="Ovál 261">
                    <a:extLst>
                      <a:ext uri="{FF2B5EF4-FFF2-40B4-BE49-F238E27FC236}">
                        <a16:creationId xmlns:a16="http://schemas.microsoft.com/office/drawing/2014/main" id="{70434754-4304-4628-BB83-D2551B0169C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3" name="Ovál 262">
                    <a:extLst>
                      <a:ext uri="{FF2B5EF4-FFF2-40B4-BE49-F238E27FC236}">
                        <a16:creationId xmlns:a16="http://schemas.microsoft.com/office/drawing/2014/main" id="{BF89741B-53F7-48F8-9DE0-297B5B82728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4" name="Ovál 263">
                    <a:extLst>
                      <a:ext uri="{FF2B5EF4-FFF2-40B4-BE49-F238E27FC236}">
                        <a16:creationId xmlns:a16="http://schemas.microsoft.com/office/drawing/2014/main" id="{459DA30A-20C4-4620-8969-39EACFDD1FC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5" name="Ovál 264">
                    <a:extLst>
                      <a:ext uri="{FF2B5EF4-FFF2-40B4-BE49-F238E27FC236}">
                        <a16:creationId xmlns:a16="http://schemas.microsoft.com/office/drawing/2014/main" id="{2B7F967E-0650-4F56-9FDD-5956987232C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6" name="Ovál 265">
                    <a:extLst>
                      <a:ext uri="{FF2B5EF4-FFF2-40B4-BE49-F238E27FC236}">
                        <a16:creationId xmlns:a16="http://schemas.microsoft.com/office/drawing/2014/main" id="{A4AB8A33-8B62-45C8-8782-CE5D72389B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7" name="Ovál 266">
                    <a:extLst>
                      <a:ext uri="{FF2B5EF4-FFF2-40B4-BE49-F238E27FC236}">
                        <a16:creationId xmlns:a16="http://schemas.microsoft.com/office/drawing/2014/main" id="{1D79F355-D63B-40DD-9A84-CF8A2D1101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8" name="Ovál 267">
                    <a:extLst>
                      <a:ext uri="{FF2B5EF4-FFF2-40B4-BE49-F238E27FC236}">
                        <a16:creationId xmlns:a16="http://schemas.microsoft.com/office/drawing/2014/main" id="{C418C4FE-3DDC-4A01-B2E0-EB19C007B2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9" name="Ovál 268">
                    <a:extLst>
                      <a:ext uri="{FF2B5EF4-FFF2-40B4-BE49-F238E27FC236}">
                        <a16:creationId xmlns:a16="http://schemas.microsoft.com/office/drawing/2014/main" id="{557ABEBF-643B-4901-B4A4-B4B4009BF6B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0" name="Ovál 269">
                    <a:extLst>
                      <a:ext uri="{FF2B5EF4-FFF2-40B4-BE49-F238E27FC236}">
                        <a16:creationId xmlns:a16="http://schemas.microsoft.com/office/drawing/2014/main" id="{6A5C916C-42FC-4F6C-B9E1-7D014237C6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1" name="Ovál 270">
                    <a:extLst>
                      <a:ext uri="{FF2B5EF4-FFF2-40B4-BE49-F238E27FC236}">
                        <a16:creationId xmlns:a16="http://schemas.microsoft.com/office/drawing/2014/main" id="{043075CF-51B4-4CF1-9F52-5818239ADD6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2" name="Ovál 271">
                    <a:extLst>
                      <a:ext uri="{FF2B5EF4-FFF2-40B4-BE49-F238E27FC236}">
                        <a16:creationId xmlns:a16="http://schemas.microsoft.com/office/drawing/2014/main" id="{45FD37D0-0A62-4AE7-8A5D-C33D6740326F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3" name="Ovál 272">
                    <a:extLst>
                      <a:ext uri="{FF2B5EF4-FFF2-40B4-BE49-F238E27FC236}">
                        <a16:creationId xmlns:a16="http://schemas.microsoft.com/office/drawing/2014/main" id="{A87C98E0-BA44-43F9-B1C1-6E858612516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4" name="Ovál 273">
                    <a:extLst>
                      <a:ext uri="{FF2B5EF4-FFF2-40B4-BE49-F238E27FC236}">
                        <a16:creationId xmlns:a16="http://schemas.microsoft.com/office/drawing/2014/main" id="{8CA3AA76-CD73-4A6D-AA20-3EE484A8DBA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30" name="Skupina 229">
                <a:extLst>
                  <a:ext uri="{FF2B5EF4-FFF2-40B4-BE49-F238E27FC236}">
                    <a16:creationId xmlns:a16="http://schemas.microsoft.com/office/drawing/2014/main" id="{033B43F1-FDE2-4287-97F9-50CE4EE073D8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31" name="Přímá spojnice 230">
                  <a:extLst>
                    <a:ext uri="{FF2B5EF4-FFF2-40B4-BE49-F238E27FC236}">
                      <a16:creationId xmlns:a16="http://schemas.microsoft.com/office/drawing/2014/main" id="{09AB90CE-21EC-4795-9669-247E1B8E8F3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Přímá spojnice 231">
                  <a:extLst>
                    <a:ext uri="{FF2B5EF4-FFF2-40B4-BE49-F238E27FC236}">
                      <a16:creationId xmlns:a16="http://schemas.microsoft.com/office/drawing/2014/main" id="{6D8C03D3-F814-4AA3-8657-2F7A6E2850A4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Přímá spojnice 232">
                  <a:extLst>
                    <a:ext uri="{FF2B5EF4-FFF2-40B4-BE49-F238E27FC236}">
                      <a16:creationId xmlns:a16="http://schemas.microsoft.com/office/drawing/2014/main" id="{4BF0FDFB-BAF7-465E-87E7-25C049AC5F0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Přímá spojnice 233">
                  <a:extLst>
                    <a:ext uri="{FF2B5EF4-FFF2-40B4-BE49-F238E27FC236}">
                      <a16:creationId xmlns:a16="http://schemas.microsoft.com/office/drawing/2014/main" id="{1545051C-0D10-40FC-BD28-82835C991C8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Přímá spojnice 234">
                  <a:extLst>
                    <a:ext uri="{FF2B5EF4-FFF2-40B4-BE49-F238E27FC236}">
                      <a16:creationId xmlns:a16="http://schemas.microsoft.com/office/drawing/2014/main" id="{F1CA7851-F205-4BFC-9912-89BB54E6640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Přímá spojnice 235">
                  <a:extLst>
                    <a:ext uri="{FF2B5EF4-FFF2-40B4-BE49-F238E27FC236}">
                      <a16:creationId xmlns:a16="http://schemas.microsoft.com/office/drawing/2014/main" id="{5142205F-2A0C-47B3-8472-3A6D641A8F2B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7" name="Skupina 236">
                  <a:extLst>
                    <a:ext uri="{FF2B5EF4-FFF2-40B4-BE49-F238E27FC236}">
                      <a16:creationId xmlns:a16="http://schemas.microsoft.com/office/drawing/2014/main" id="{4CF80A8B-3C71-4F6D-8A8B-B9EBB7A40742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38" name="Ovál 237">
                    <a:extLst>
                      <a:ext uri="{FF2B5EF4-FFF2-40B4-BE49-F238E27FC236}">
                        <a16:creationId xmlns:a16="http://schemas.microsoft.com/office/drawing/2014/main" id="{C5B52B8C-4409-4B30-A063-10189EEF2F55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39" name="Ovál 238">
                    <a:extLst>
                      <a:ext uri="{FF2B5EF4-FFF2-40B4-BE49-F238E27FC236}">
                        <a16:creationId xmlns:a16="http://schemas.microsoft.com/office/drawing/2014/main" id="{7F059E28-1430-4216-B10F-D385E0CEF78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0" name="Ovál 239">
                    <a:extLst>
                      <a:ext uri="{FF2B5EF4-FFF2-40B4-BE49-F238E27FC236}">
                        <a16:creationId xmlns:a16="http://schemas.microsoft.com/office/drawing/2014/main" id="{FEFF1F5C-E6CB-4F16-A8FE-62BD614081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1" name="Ovál 240">
                    <a:extLst>
                      <a:ext uri="{FF2B5EF4-FFF2-40B4-BE49-F238E27FC236}">
                        <a16:creationId xmlns:a16="http://schemas.microsoft.com/office/drawing/2014/main" id="{8598E3D5-5914-4C7D-9763-AE42935871A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2" name="Ovál 241">
                    <a:extLst>
                      <a:ext uri="{FF2B5EF4-FFF2-40B4-BE49-F238E27FC236}">
                        <a16:creationId xmlns:a16="http://schemas.microsoft.com/office/drawing/2014/main" id="{AF92900C-1C68-4671-803F-A12AC60657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3" name="Ovál 242">
                    <a:extLst>
                      <a:ext uri="{FF2B5EF4-FFF2-40B4-BE49-F238E27FC236}">
                        <a16:creationId xmlns:a16="http://schemas.microsoft.com/office/drawing/2014/main" id="{85671AB9-12B0-4E01-B596-8CB1B6DDA4C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4" name="Ovál 243">
                    <a:extLst>
                      <a:ext uri="{FF2B5EF4-FFF2-40B4-BE49-F238E27FC236}">
                        <a16:creationId xmlns:a16="http://schemas.microsoft.com/office/drawing/2014/main" id="{0FE2D959-5A0D-4F62-9C6D-1486E1C007F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5" name="Ovál 244">
                    <a:extLst>
                      <a:ext uri="{FF2B5EF4-FFF2-40B4-BE49-F238E27FC236}">
                        <a16:creationId xmlns:a16="http://schemas.microsoft.com/office/drawing/2014/main" id="{DF760254-12B9-4A95-8D91-9445B87AEAB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6" name="Ovál 245">
                    <a:extLst>
                      <a:ext uri="{FF2B5EF4-FFF2-40B4-BE49-F238E27FC236}">
                        <a16:creationId xmlns:a16="http://schemas.microsoft.com/office/drawing/2014/main" id="{397E3698-9666-42A0-8C14-DB3D889D82C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7" name="Ovál 246">
                    <a:extLst>
                      <a:ext uri="{FF2B5EF4-FFF2-40B4-BE49-F238E27FC236}">
                        <a16:creationId xmlns:a16="http://schemas.microsoft.com/office/drawing/2014/main" id="{6892AE88-F05C-476C-92AA-F629B23898B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8" name="Ovál 247">
                    <a:extLst>
                      <a:ext uri="{FF2B5EF4-FFF2-40B4-BE49-F238E27FC236}">
                        <a16:creationId xmlns:a16="http://schemas.microsoft.com/office/drawing/2014/main" id="{6C0058F0-82A4-4209-B12B-D07E2BBE6840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9" name="Ovál 248">
                    <a:extLst>
                      <a:ext uri="{FF2B5EF4-FFF2-40B4-BE49-F238E27FC236}">
                        <a16:creationId xmlns:a16="http://schemas.microsoft.com/office/drawing/2014/main" id="{16FA4DA3-B9CB-4F85-8CC6-88CE4DD3588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0" name="Ovál 249">
                    <a:extLst>
                      <a:ext uri="{FF2B5EF4-FFF2-40B4-BE49-F238E27FC236}">
                        <a16:creationId xmlns:a16="http://schemas.microsoft.com/office/drawing/2014/main" id="{66C73E86-ED09-468D-B695-CAE01AD6BB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1" name="Ovál 250">
                    <a:extLst>
                      <a:ext uri="{FF2B5EF4-FFF2-40B4-BE49-F238E27FC236}">
                        <a16:creationId xmlns:a16="http://schemas.microsoft.com/office/drawing/2014/main" id="{73A24E11-D55E-43D7-B578-088C137AE4B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2" name="Ovál 251">
                    <a:extLst>
                      <a:ext uri="{FF2B5EF4-FFF2-40B4-BE49-F238E27FC236}">
                        <a16:creationId xmlns:a16="http://schemas.microsoft.com/office/drawing/2014/main" id="{0F04A6E0-D2EC-4576-867F-39DE783953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5" name="Skupina 214">
              <a:extLst>
                <a:ext uri="{FF2B5EF4-FFF2-40B4-BE49-F238E27FC236}">
                  <a16:creationId xmlns:a16="http://schemas.microsoft.com/office/drawing/2014/main" id="{AAAFD37E-CAE9-48AF-B19F-766809CAA858}"/>
                </a:ext>
              </a:extLst>
            </p:cNvPr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223" name="Přímá spojnice 222">
                <a:extLst>
                  <a:ext uri="{FF2B5EF4-FFF2-40B4-BE49-F238E27FC236}">
                    <a16:creationId xmlns:a16="http://schemas.microsoft.com/office/drawing/2014/main" id="{3B0679B6-FA90-46CA-A992-84A102574500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Přímá spojnice 223">
                <a:extLst>
                  <a:ext uri="{FF2B5EF4-FFF2-40B4-BE49-F238E27FC236}">
                    <a16:creationId xmlns:a16="http://schemas.microsoft.com/office/drawing/2014/main" id="{C92BA16F-F5E9-42E4-9678-9D36DA762CA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Přímá spojnice 224">
                <a:extLst>
                  <a:ext uri="{FF2B5EF4-FFF2-40B4-BE49-F238E27FC236}">
                    <a16:creationId xmlns:a16="http://schemas.microsoft.com/office/drawing/2014/main" id="{D52EDE76-D296-468F-A5F1-84DFA965AA99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Přímá spojnice 225">
                <a:extLst>
                  <a:ext uri="{FF2B5EF4-FFF2-40B4-BE49-F238E27FC236}">
                    <a16:creationId xmlns:a16="http://schemas.microsoft.com/office/drawing/2014/main" id="{BB48698E-93D9-406B-B57A-8852D2C61145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Přímá spojnice 226">
                <a:extLst>
                  <a:ext uri="{FF2B5EF4-FFF2-40B4-BE49-F238E27FC236}">
                    <a16:creationId xmlns:a16="http://schemas.microsoft.com/office/drawing/2014/main" id="{A857C918-03E7-4D98-BDDB-DE373D10CA9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Přímá spojnice 227">
                <a:extLst>
                  <a:ext uri="{FF2B5EF4-FFF2-40B4-BE49-F238E27FC236}">
                    <a16:creationId xmlns:a16="http://schemas.microsoft.com/office/drawing/2014/main" id="{BD3153A3-E54B-4738-BC75-98766E40310F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Skupina 215">
              <a:extLst>
                <a:ext uri="{FF2B5EF4-FFF2-40B4-BE49-F238E27FC236}">
                  <a16:creationId xmlns:a16="http://schemas.microsoft.com/office/drawing/2014/main" id="{8B5BA232-928C-4702-B364-2FDE4AB7ACDB}"/>
                </a:ext>
              </a:extLst>
            </p:cNvPr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217" name="Přímá spojnice 216">
                <a:extLst>
                  <a:ext uri="{FF2B5EF4-FFF2-40B4-BE49-F238E27FC236}">
                    <a16:creationId xmlns:a16="http://schemas.microsoft.com/office/drawing/2014/main" id="{8E2A16EA-2FDC-4B72-866E-E3A3E5535AC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Přímá spojnice 217">
                <a:extLst>
                  <a:ext uri="{FF2B5EF4-FFF2-40B4-BE49-F238E27FC236}">
                    <a16:creationId xmlns:a16="http://schemas.microsoft.com/office/drawing/2014/main" id="{526E2ABC-5C77-42E9-9091-143F2494DAF1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Přímá spojnice 218">
                <a:extLst>
                  <a:ext uri="{FF2B5EF4-FFF2-40B4-BE49-F238E27FC236}">
                    <a16:creationId xmlns:a16="http://schemas.microsoft.com/office/drawing/2014/main" id="{8B8EBA5D-EDDB-46EF-9D75-BD1F80F8F091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Přímá spojnice 219">
                <a:extLst>
                  <a:ext uri="{FF2B5EF4-FFF2-40B4-BE49-F238E27FC236}">
                    <a16:creationId xmlns:a16="http://schemas.microsoft.com/office/drawing/2014/main" id="{8F55F663-7BA2-4EBA-B6EF-479C1D9CCC5B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Přímá spojnice 220">
                <a:extLst>
                  <a:ext uri="{FF2B5EF4-FFF2-40B4-BE49-F238E27FC236}">
                    <a16:creationId xmlns:a16="http://schemas.microsoft.com/office/drawing/2014/main" id="{4499AF8E-3ED2-4F2C-87DF-1C0579DD53B2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Přímá spojnice 221">
                <a:extLst>
                  <a:ext uri="{FF2B5EF4-FFF2-40B4-BE49-F238E27FC236}">
                    <a16:creationId xmlns:a16="http://schemas.microsoft.com/office/drawing/2014/main" id="{53775C6A-11E6-4105-B12E-96E811AFE80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3" name="Skupina 412">
            <a:extLst>
              <a:ext uri="{FF2B5EF4-FFF2-40B4-BE49-F238E27FC236}">
                <a16:creationId xmlns:a16="http://schemas.microsoft.com/office/drawing/2014/main" id="{78E15C99-1C83-49EB-B615-2A60A365AB94}"/>
              </a:ext>
            </a:extLst>
          </p:cNvPr>
          <p:cNvGrpSpPr>
            <a:grpSpLocks noChangeAspect="1"/>
          </p:cNvGrpSpPr>
          <p:nvPr/>
        </p:nvGrpSpPr>
        <p:grpSpPr>
          <a:xfrm>
            <a:off x="8889790" y="2495909"/>
            <a:ext cx="1652437" cy="824953"/>
            <a:chOff x="8678097" y="4235830"/>
            <a:chExt cx="3143684" cy="1569434"/>
          </a:xfrm>
        </p:grpSpPr>
        <p:grpSp>
          <p:nvGrpSpPr>
            <p:cNvPr id="414" name="Skupina 413">
              <a:extLst>
                <a:ext uri="{FF2B5EF4-FFF2-40B4-BE49-F238E27FC236}">
                  <a16:creationId xmlns:a16="http://schemas.microsoft.com/office/drawing/2014/main" id="{F255F67A-18DA-44CC-9B77-6A48FEC4F232}"/>
                </a:ext>
              </a:extLst>
            </p:cNvPr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570" name="Skupina 569">
                <a:extLst>
                  <a:ext uri="{FF2B5EF4-FFF2-40B4-BE49-F238E27FC236}">
                    <a16:creationId xmlns:a16="http://schemas.microsoft.com/office/drawing/2014/main" id="{161B9621-2009-4D9E-A41B-95380C4EEA63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94" name="Přímá spojnice 593">
                  <a:extLst>
                    <a:ext uri="{FF2B5EF4-FFF2-40B4-BE49-F238E27FC236}">
                      <a16:creationId xmlns:a16="http://schemas.microsoft.com/office/drawing/2014/main" id="{6939149A-18EA-4BE5-A8CB-CCAB4AB9EA8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5" name="Přímá spojnice 594">
                  <a:extLst>
                    <a:ext uri="{FF2B5EF4-FFF2-40B4-BE49-F238E27FC236}">
                      <a16:creationId xmlns:a16="http://schemas.microsoft.com/office/drawing/2014/main" id="{29F831A7-E6E8-4087-8AD5-2EE494A8F1FC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6" name="Přímá spojnice 595">
                  <a:extLst>
                    <a:ext uri="{FF2B5EF4-FFF2-40B4-BE49-F238E27FC236}">
                      <a16:creationId xmlns:a16="http://schemas.microsoft.com/office/drawing/2014/main" id="{39CEBB83-CF0F-4D1A-80B6-1BC2C04F90C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7" name="Přímá spojnice 596">
                  <a:extLst>
                    <a:ext uri="{FF2B5EF4-FFF2-40B4-BE49-F238E27FC236}">
                      <a16:creationId xmlns:a16="http://schemas.microsoft.com/office/drawing/2014/main" id="{C6D0FD2F-BD00-4ECC-924E-F50FC0E7891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8" name="Přímá spojnice 597">
                  <a:extLst>
                    <a:ext uri="{FF2B5EF4-FFF2-40B4-BE49-F238E27FC236}">
                      <a16:creationId xmlns:a16="http://schemas.microsoft.com/office/drawing/2014/main" id="{CB1343A7-EE7B-48AD-9084-A67BE6C6DD2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9" name="Přímá spojnice 598">
                  <a:extLst>
                    <a:ext uri="{FF2B5EF4-FFF2-40B4-BE49-F238E27FC236}">
                      <a16:creationId xmlns:a16="http://schemas.microsoft.com/office/drawing/2014/main" id="{F98CA283-C6A4-431E-BED6-1AD08EC53CB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0" name="Skupina 599">
                  <a:extLst>
                    <a:ext uri="{FF2B5EF4-FFF2-40B4-BE49-F238E27FC236}">
                      <a16:creationId xmlns:a16="http://schemas.microsoft.com/office/drawing/2014/main" id="{F247B321-122C-4F5D-AB2A-7BFCCB79029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601" name="Ovál 600">
                    <a:extLst>
                      <a:ext uri="{FF2B5EF4-FFF2-40B4-BE49-F238E27FC236}">
                        <a16:creationId xmlns:a16="http://schemas.microsoft.com/office/drawing/2014/main" id="{DD6165BA-8E8E-4425-988B-C6729E6AF53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2" name="Ovál 601">
                    <a:extLst>
                      <a:ext uri="{FF2B5EF4-FFF2-40B4-BE49-F238E27FC236}">
                        <a16:creationId xmlns:a16="http://schemas.microsoft.com/office/drawing/2014/main" id="{951BF432-FE39-48BC-B4F6-F6DD0AE5071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3" name="Ovál 602">
                    <a:extLst>
                      <a:ext uri="{FF2B5EF4-FFF2-40B4-BE49-F238E27FC236}">
                        <a16:creationId xmlns:a16="http://schemas.microsoft.com/office/drawing/2014/main" id="{ADB3E9B1-72B3-42BF-B35E-CE3C1B7480F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4" name="Ovál 603">
                    <a:extLst>
                      <a:ext uri="{FF2B5EF4-FFF2-40B4-BE49-F238E27FC236}">
                        <a16:creationId xmlns:a16="http://schemas.microsoft.com/office/drawing/2014/main" id="{C2EE960E-A9F7-47F1-8A22-7B604F4397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5" name="Ovál 604">
                    <a:extLst>
                      <a:ext uri="{FF2B5EF4-FFF2-40B4-BE49-F238E27FC236}">
                        <a16:creationId xmlns:a16="http://schemas.microsoft.com/office/drawing/2014/main" id="{089B92C7-7764-400F-AD54-44B55D2DE3D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6" name="Ovál 605">
                    <a:extLst>
                      <a:ext uri="{FF2B5EF4-FFF2-40B4-BE49-F238E27FC236}">
                        <a16:creationId xmlns:a16="http://schemas.microsoft.com/office/drawing/2014/main" id="{7942A0FC-816B-4278-B047-C8D0648F9D8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7" name="Ovál 606">
                    <a:extLst>
                      <a:ext uri="{FF2B5EF4-FFF2-40B4-BE49-F238E27FC236}">
                        <a16:creationId xmlns:a16="http://schemas.microsoft.com/office/drawing/2014/main" id="{67474223-D959-4FF3-98F9-EAE48A2728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8" name="Ovál 607">
                    <a:extLst>
                      <a:ext uri="{FF2B5EF4-FFF2-40B4-BE49-F238E27FC236}">
                        <a16:creationId xmlns:a16="http://schemas.microsoft.com/office/drawing/2014/main" id="{0F8D74FB-9A03-45DD-A177-9F8A0166A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9" name="Ovál 608">
                    <a:extLst>
                      <a:ext uri="{FF2B5EF4-FFF2-40B4-BE49-F238E27FC236}">
                        <a16:creationId xmlns:a16="http://schemas.microsoft.com/office/drawing/2014/main" id="{B46D0209-5F57-4A7B-A41D-76299DDEB5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0" name="Ovál 609">
                    <a:extLst>
                      <a:ext uri="{FF2B5EF4-FFF2-40B4-BE49-F238E27FC236}">
                        <a16:creationId xmlns:a16="http://schemas.microsoft.com/office/drawing/2014/main" id="{0A1E4BCC-229F-4A07-9CEA-ACAE1079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1" name="Ovál 610">
                    <a:extLst>
                      <a:ext uri="{FF2B5EF4-FFF2-40B4-BE49-F238E27FC236}">
                        <a16:creationId xmlns:a16="http://schemas.microsoft.com/office/drawing/2014/main" id="{24BDA234-074C-452C-9ABC-605019714A1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2" name="Ovál 611">
                    <a:extLst>
                      <a:ext uri="{FF2B5EF4-FFF2-40B4-BE49-F238E27FC236}">
                        <a16:creationId xmlns:a16="http://schemas.microsoft.com/office/drawing/2014/main" id="{DB4125D5-55D0-4153-9449-083E09347280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3" name="Ovál 612">
                    <a:extLst>
                      <a:ext uri="{FF2B5EF4-FFF2-40B4-BE49-F238E27FC236}">
                        <a16:creationId xmlns:a16="http://schemas.microsoft.com/office/drawing/2014/main" id="{6C9B6392-87F1-43DE-B4D8-A36B16F7431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4" name="Ovál 613">
                    <a:extLst>
                      <a:ext uri="{FF2B5EF4-FFF2-40B4-BE49-F238E27FC236}">
                        <a16:creationId xmlns:a16="http://schemas.microsoft.com/office/drawing/2014/main" id="{1C464933-A729-4D54-9DF1-87A1D3AE885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5" name="Ovál 614">
                    <a:extLst>
                      <a:ext uri="{FF2B5EF4-FFF2-40B4-BE49-F238E27FC236}">
                        <a16:creationId xmlns:a16="http://schemas.microsoft.com/office/drawing/2014/main" id="{2C701EF8-C54C-4C5D-A4F3-A6247DF8E5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71" name="Skupina 570">
                <a:extLst>
                  <a:ext uri="{FF2B5EF4-FFF2-40B4-BE49-F238E27FC236}">
                    <a16:creationId xmlns:a16="http://schemas.microsoft.com/office/drawing/2014/main" id="{A91126E7-29F2-4917-A4DF-F9D8EDC66C7E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72" name="Přímá spojnice 571">
                  <a:extLst>
                    <a:ext uri="{FF2B5EF4-FFF2-40B4-BE49-F238E27FC236}">
                      <a16:creationId xmlns:a16="http://schemas.microsoft.com/office/drawing/2014/main" id="{DF2D2AE8-A1C9-451B-899B-4222B9016FC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Přímá spojnice 572">
                  <a:extLst>
                    <a:ext uri="{FF2B5EF4-FFF2-40B4-BE49-F238E27FC236}">
                      <a16:creationId xmlns:a16="http://schemas.microsoft.com/office/drawing/2014/main" id="{BF6B17BD-E73D-487C-B7E5-217447AC008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Přímá spojnice 573">
                  <a:extLst>
                    <a:ext uri="{FF2B5EF4-FFF2-40B4-BE49-F238E27FC236}">
                      <a16:creationId xmlns:a16="http://schemas.microsoft.com/office/drawing/2014/main" id="{0BFED9F1-6DE8-4606-BBCF-AD02FBF1106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Přímá spojnice 574">
                  <a:extLst>
                    <a:ext uri="{FF2B5EF4-FFF2-40B4-BE49-F238E27FC236}">
                      <a16:creationId xmlns:a16="http://schemas.microsoft.com/office/drawing/2014/main" id="{35372FDF-B57A-41CE-93AB-158693E5C49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Přímá spojnice 575">
                  <a:extLst>
                    <a:ext uri="{FF2B5EF4-FFF2-40B4-BE49-F238E27FC236}">
                      <a16:creationId xmlns:a16="http://schemas.microsoft.com/office/drawing/2014/main" id="{DA13A45B-EB56-4FE2-A911-447055EB1ECC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7" name="Přímá spojnice 576">
                  <a:extLst>
                    <a:ext uri="{FF2B5EF4-FFF2-40B4-BE49-F238E27FC236}">
                      <a16:creationId xmlns:a16="http://schemas.microsoft.com/office/drawing/2014/main" id="{F2D3DDA2-7E06-47FE-BAD8-B68C5AC24C9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78" name="Skupina 577">
                  <a:extLst>
                    <a:ext uri="{FF2B5EF4-FFF2-40B4-BE49-F238E27FC236}">
                      <a16:creationId xmlns:a16="http://schemas.microsoft.com/office/drawing/2014/main" id="{85D4FFC8-190E-4319-84C8-9B98DB66C47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9" name="Ovál 578">
                    <a:extLst>
                      <a:ext uri="{FF2B5EF4-FFF2-40B4-BE49-F238E27FC236}">
                        <a16:creationId xmlns:a16="http://schemas.microsoft.com/office/drawing/2014/main" id="{1B46600D-2067-405D-977D-173A6A7CDC86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0" name="Ovál 579">
                    <a:extLst>
                      <a:ext uri="{FF2B5EF4-FFF2-40B4-BE49-F238E27FC236}">
                        <a16:creationId xmlns:a16="http://schemas.microsoft.com/office/drawing/2014/main" id="{9B06A250-85D2-419D-9044-32A9F82580E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1" name="Ovál 580">
                    <a:extLst>
                      <a:ext uri="{FF2B5EF4-FFF2-40B4-BE49-F238E27FC236}">
                        <a16:creationId xmlns:a16="http://schemas.microsoft.com/office/drawing/2014/main" id="{F1DAD1E2-0D8B-4C01-81B6-28F4F0F9A6A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2" name="Ovál 581">
                    <a:extLst>
                      <a:ext uri="{FF2B5EF4-FFF2-40B4-BE49-F238E27FC236}">
                        <a16:creationId xmlns:a16="http://schemas.microsoft.com/office/drawing/2014/main" id="{095B0783-6577-45B4-9F4C-32194B73801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3" name="Ovál 582">
                    <a:extLst>
                      <a:ext uri="{FF2B5EF4-FFF2-40B4-BE49-F238E27FC236}">
                        <a16:creationId xmlns:a16="http://schemas.microsoft.com/office/drawing/2014/main" id="{5A479442-95EC-4128-9BC0-B868EE589A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4" name="Ovál 583">
                    <a:extLst>
                      <a:ext uri="{FF2B5EF4-FFF2-40B4-BE49-F238E27FC236}">
                        <a16:creationId xmlns:a16="http://schemas.microsoft.com/office/drawing/2014/main" id="{E73DCC6A-3361-4117-B2A8-DBD7FAD3497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5" name="Ovál 584">
                    <a:extLst>
                      <a:ext uri="{FF2B5EF4-FFF2-40B4-BE49-F238E27FC236}">
                        <a16:creationId xmlns:a16="http://schemas.microsoft.com/office/drawing/2014/main" id="{98719F0E-A9D9-468B-B3F2-349267DDF82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6" name="Ovál 585">
                    <a:extLst>
                      <a:ext uri="{FF2B5EF4-FFF2-40B4-BE49-F238E27FC236}">
                        <a16:creationId xmlns:a16="http://schemas.microsoft.com/office/drawing/2014/main" id="{C9246D97-10DF-4A6C-A762-BA3CA583402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7" name="Ovál 586">
                    <a:extLst>
                      <a:ext uri="{FF2B5EF4-FFF2-40B4-BE49-F238E27FC236}">
                        <a16:creationId xmlns:a16="http://schemas.microsoft.com/office/drawing/2014/main" id="{A8841D39-D2F8-4E03-81E9-2851B6A989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8" name="Ovál 587">
                    <a:extLst>
                      <a:ext uri="{FF2B5EF4-FFF2-40B4-BE49-F238E27FC236}">
                        <a16:creationId xmlns:a16="http://schemas.microsoft.com/office/drawing/2014/main" id="{118294A4-3BE4-42CF-9363-F8967F7C36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9" name="Ovál 588">
                    <a:extLst>
                      <a:ext uri="{FF2B5EF4-FFF2-40B4-BE49-F238E27FC236}">
                        <a16:creationId xmlns:a16="http://schemas.microsoft.com/office/drawing/2014/main" id="{2F7CFAF5-7132-4A01-AE5E-912B34C6A0F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0" name="Ovál 589">
                    <a:extLst>
                      <a:ext uri="{FF2B5EF4-FFF2-40B4-BE49-F238E27FC236}">
                        <a16:creationId xmlns:a16="http://schemas.microsoft.com/office/drawing/2014/main" id="{38425BBC-274C-4D3F-8AF6-85B95416216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1" name="Ovál 590">
                    <a:extLst>
                      <a:ext uri="{FF2B5EF4-FFF2-40B4-BE49-F238E27FC236}">
                        <a16:creationId xmlns:a16="http://schemas.microsoft.com/office/drawing/2014/main" id="{3362144A-16A6-46CB-907F-CB075F4EAB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2" name="Ovál 591">
                    <a:extLst>
                      <a:ext uri="{FF2B5EF4-FFF2-40B4-BE49-F238E27FC236}">
                        <a16:creationId xmlns:a16="http://schemas.microsoft.com/office/drawing/2014/main" id="{BB56EBF2-288F-4D7A-A771-5B6FFD8FBA0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3" name="Ovál 592">
                    <a:extLst>
                      <a:ext uri="{FF2B5EF4-FFF2-40B4-BE49-F238E27FC236}">
                        <a16:creationId xmlns:a16="http://schemas.microsoft.com/office/drawing/2014/main" id="{C9A9DB26-627F-48A2-8D95-899FC895DA4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5" name="Skupina 414">
              <a:extLst>
                <a:ext uri="{FF2B5EF4-FFF2-40B4-BE49-F238E27FC236}">
                  <a16:creationId xmlns:a16="http://schemas.microsoft.com/office/drawing/2014/main" id="{0F52CA5D-1317-41EC-B15B-238D1838E328}"/>
                </a:ext>
              </a:extLst>
            </p:cNvPr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524" name="Skupina 523">
                <a:extLst>
                  <a:ext uri="{FF2B5EF4-FFF2-40B4-BE49-F238E27FC236}">
                    <a16:creationId xmlns:a16="http://schemas.microsoft.com/office/drawing/2014/main" id="{C88D7CD1-711E-4E0C-AD24-A5D964E5CFF0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48" name="Přímá spojnice 547">
                  <a:extLst>
                    <a:ext uri="{FF2B5EF4-FFF2-40B4-BE49-F238E27FC236}">
                      <a16:creationId xmlns:a16="http://schemas.microsoft.com/office/drawing/2014/main" id="{50B4CF51-953A-4A6F-8CC1-F2217D68E68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9" name="Přímá spojnice 548">
                  <a:extLst>
                    <a:ext uri="{FF2B5EF4-FFF2-40B4-BE49-F238E27FC236}">
                      <a16:creationId xmlns:a16="http://schemas.microsoft.com/office/drawing/2014/main" id="{BF9B14C5-4AF6-40BE-AB11-F23E3DD36D7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Přímá spojnice 549">
                  <a:extLst>
                    <a:ext uri="{FF2B5EF4-FFF2-40B4-BE49-F238E27FC236}">
                      <a16:creationId xmlns:a16="http://schemas.microsoft.com/office/drawing/2014/main" id="{BF6189B8-78C5-4B4C-BAE7-D94ABA86C91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1" name="Přímá spojnice 550">
                  <a:extLst>
                    <a:ext uri="{FF2B5EF4-FFF2-40B4-BE49-F238E27FC236}">
                      <a16:creationId xmlns:a16="http://schemas.microsoft.com/office/drawing/2014/main" id="{9AB91C3B-2B62-4CE8-898F-8DF5CCD71B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2" name="Přímá spojnice 551">
                  <a:extLst>
                    <a:ext uri="{FF2B5EF4-FFF2-40B4-BE49-F238E27FC236}">
                      <a16:creationId xmlns:a16="http://schemas.microsoft.com/office/drawing/2014/main" id="{2613C65A-E9AF-408D-B676-15E246F896E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3" name="Přímá spojnice 552">
                  <a:extLst>
                    <a:ext uri="{FF2B5EF4-FFF2-40B4-BE49-F238E27FC236}">
                      <a16:creationId xmlns:a16="http://schemas.microsoft.com/office/drawing/2014/main" id="{2072F87C-927A-43B0-9428-86FE29429EB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54" name="Skupina 553">
                  <a:extLst>
                    <a:ext uri="{FF2B5EF4-FFF2-40B4-BE49-F238E27FC236}">
                      <a16:creationId xmlns:a16="http://schemas.microsoft.com/office/drawing/2014/main" id="{E5D564EE-1B50-49E3-9D2F-6E367EDC59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55" name="Ovál 554">
                    <a:extLst>
                      <a:ext uri="{FF2B5EF4-FFF2-40B4-BE49-F238E27FC236}">
                        <a16:creationId xmlns:a16="http://schemas.microsoft.com/office/drawing/2014/main" id="{28912CB6-536D-479F-B7C3-7A6685758B5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6" name="Ovál 555">
                    <a:extLst>
                      <a:ext uri="{FF2B5EF4-FFF2-40B4-BE49-F238E27FC236}">
                        <a16:creationId xmlns:a16="http://schemas.microsoft.com/office/drawing/2014/main" id="{1B01C158-1D96-4F7C-8576-5EF014E4BF4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7" name="Ovál 556">
                    <a:extLst>
                      <a:ext uri="{FF2B5EF4-FFF2-40B4-BE49-F238E27FC236}">
                        <a16:creationId xmlns:a16="http://schemas.microsoft.com/office/drawing/2014/main" id="{D524E336-E118-4592-9F71-07D2ECD2B57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8" name="Ovál 557">
                    <a:extLst>
                      <a:ext uri="{FF2B5EF4-FFF2-40B4-BE49-F238E27FC236}">
                        <a16:creationId xmlns:a16="http://schemas.microsoft.com/office/drawing/2014/main" id="{108DCF1F-A3EA-4D0F-BB52-994A543A462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59" name="Ovál 558">
                    <a:extLst>
                      <a:ext uri="{FF2B5EF4-FFF2-40B4-BE49-F238E27FC236}">
                        <a16:creationId xmlns:a16="http://schemas.microsoft.com/office/drawing/2014/main" id="{C4C73BDF-6F3B-46DA-B39F-32D62914F2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0" name="Ovál 559">
                    <a:extLst>
                      <a:ext uri="{FF2B5EF4-FFF2-40B4-BE49-F238E27FC236}">
                        <a16:creationId xmlns:a16="http://schemas.microsoft.com/office/drawing/2014/main" id="{CB1E4C4E-CBB8-44C9-972F-F999DA5885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1" name="Ovál 560">
                    <a:extLst>
                      <a:ext uri="{FF2B5EF4-FFF2-40B4-BE49-F238E27FC236}">
                        <a16:creationId xmlns:a16="http://schemas.microsoft.com/office/drawing/2014/main" id="{CAFAA80C-8673-497F-95AB-22902E0F8D9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2" name="Ovál 561">
                    <a:extLst>
                      <a:ext uri="{FF2B5EF4-FFF2-40B4-BE49-F238E27FC236}">
                        <a16:creationId xmlns:a16="http://schemas.microsoft.com/office/drawing/2014/main" id="{474CECDC-2E45-432A-A6D0-634C6C9C6C8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3" name="Ovál 562">
                    <a:extLst>
                      <a:ext uri="{FF2B5EF4-FFF2-40B4-BE49-F238E27FC236}">
                        <a16:creationId xmlns:a16="http://schemas.microsoft.com/office/drawing/2014/main" id="{34C978A4-61A9-4FBF-AE57-36472F7A0B2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4" name="Ovál 563">
                    <a:extLst>
                      <a:ext uri="{FF2B5EF4-FFF2-40B4-BE49-F238E27FC236}">
                        <a16:creationId xmlns:a16="http://schemas.microsoft.com/office/drawing/2014/main" id="{BDCB3E0A-E131-4F6F-81D3-3E0EC9470A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5" name="Ovál 564">
                    <a:extLst>
                      <a:ext uri="{FF2B5EF4-FFF2-40B4-BE49-F238E27FC236}">
                        <a16:creationId xmlns:a16="http://schemas.microsoft.com/office/drawing/2014/main" id="{48DEC174-3A9A-4092-AFA2-DA9E7FA2277D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6" name="Ovál 565">
                    <a:extLst>
                      <a:ext uri="{FF2B5EF4-FFF2-40B4-BE49-F238E27FC236}">
                        <a16:creationId xmlns:a16="http://schemas.microsoft.com/office/drawing/2014/main" id="{423290BA-AE86-4492-8E80-A36F453BAD1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7" name="Ovál 566">
                    <a:extLst>
                      <a:ext uri="{FF2B5EF4-FFF2-40B4-BE49-F238E27FC236}">
                        <a16:creationId xmlns:a16="http://schemas.microsoft.com/office/drawing/2014/main" id="{09DDB3AE-84B3-4FC8-99E9-E9421DB1B421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8" name="Ovál 567">
                    <a:extLst>
                      <a:ext uri="{FF2B5EF4-FFF2-40B4-BE49-F238E27FC236}">
                        <a16:creationId xmlns:a16="http://schemas.microsoft.com/office/drawing/2014/main" id="{8E258804-0529-4A91-A224-CCD5FA46539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9" name="Ovál 568">
                    <a:extLst>
                      <a:ext uri="{FF2B5EF4-FFF2-40B4-BE49-F238E27FC236}">
                        <a16:creationId xmlns:a16="http://schemas.microsoft.com/office/drawing/2014/main" id="{454A02C3-C6F4-4DB5-A314-E2B6C8668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25" name="Skupina 524">
                <a:extLst>
                  <a:ext uri="{FF2B5EF4-FFF2-40B4-BE49-F238E27FC236}">
                    <a16:creationId xmlns:a16="http://schemas.microsoft.com/office/drawing/2014/main" id="{041ECC75-FCDD-43D7-A260-790F6FE0CBFF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26" name="Přímá spojnice 525">
                  <a:extLst>
                    <a:ext uri="{FF2B5EF4-FFF2-40B4-BE49-F238E27FC236}">
                      <a16:creationId xmlns:a16="http://schemas.microsoft.com/office/drawing/2014/main" id="{128BD2DA-F2F6-4392-A080-90A0D91E08C6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7" name="Přímá spojnice 526">
                  <a:extLst>
                    <a:ext uri="{FF2B5EF4-FFF2-40B4-BE49-F238E27FC236}">
                      <a16:creationId xmlns:a16="http://schemas.microsoft.com/office/drawing/2014/main" id="{6C417B68-4215-48B6-89BB-F57121A0787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8" name="Přímá spojnice 527">
                  <a:extLst>
                    <a:ext uri="{FF2B5EF4-FFF2-40B4-BE49-F238E27FC236}">
                      <a16:creationId xmlns:a16="http://schemas.microsoft.com/office/drawing/2014/main" id="{0F7D4BA4-0AB6-4E9C-8794-5DD148CFD22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9" name="Přímá spojnice 528">
                  <a:extLst>
                    <a:ext uri="{FF2B5EF4-FFF2-40B4-BE49-F238E27FC236}">
                      <a16:creationId xmlns:a16="http://schemas.microsoft.com/office/drawing/2014/main" id="{6AB3759F-DB56-4F26-94D9-950A85B211F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0" name="Přímá spojnice 529">
                  <a:extLst>
                    <a:ext uri="{FF2B5EF4-FFF2-40B4-BE49-F238E27FC236}">
                      <a16:creationId xmlns:a16="http://schemas.microsoft.com/office/drawing/2014/main" id="{1CF5BEFD-3C0E-4C42-A8D9-32F6D1775A77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1" name="Přímá spojnice 530">
                  <a:extLst>
                    <a:ext uri="{FF2B5EF4-FFF2-40B4-BE49-F238E27FC236}">
                      <a16:creationId xmlns:a16="http://schemas.microsoft.com/office/drawing/2014/main" id="{CE6A1E2B-3711-4DFE-8309-948EFA91D015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32" name="Skupina 531">
                  <a:extLst>
                    <a:ext uri="{FF2B5EF4-FFF2-40B4-BE49-F238E27FC236}">
                      <a16:creationId xmlns:a16="http://schemas.microsoft.com/office/drawing/2014/main" id="{48179FAC-452C-405F-BBB9-7E42C0D604B1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33" name="Ovál 532">
                    <a:extLst>
                      <a:ext uri="{FF2B5EF4-FFF2-40B4-BE49-F238E27FC236}">
                        <a16:creationId xmlns:a16="http://schemas.microsoft.com/office/drawing/2014/main" id="{BB1B973A-EE6C-4843-A2D1-276CD9CCDEC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4" name="Ovál 533">
                    <a:extLst>
                      <a:ext uri="{FF2B5EF4-FFF2-40B4-BE49-F238E27FC236}">
                        <a16:creationId xmlns:a16="http://schemas.microsoft.com/office/drawing/2014/main" id="{8EFBE4F8-EDB3-4569-B5CE-85ECA4DCB5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5" name="Ovál 534">
                    <a:extLst>
                      <a:ext uri="{FF2B5EF4-FFF2-40B4-BE49-F238E27FC236}">
                        <a16:creationId xmlns:a16="http://schemas.microsoft.com/office/drawing/2014/main" id="{EBD1375E-B713-4FDC-83EC-AA382762F20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6" name="Ovál 535">
                    <a:extLst>
                      <a:ext uri="{FF2B5EF4-FFF2-40B4-BE49-F238E27FC236}">
                        <a16:creationId xmlns:a16="http://schemas.microsoft.com/office/drawing/2014/main" id="{CB42997F-7635-4A40-B836-CF0024E32C1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7" name="Ovál 536">
                    <a:extLst>
                      <a:ext uri="{FF2B5EF4-FFF2-40B4-BE49-F238E27FC236}">
                        <a16:creationId xmlns:a16="http://schemas.microsoft.com/office/drawing/2014/main" id="{A83F4CCC-129D-462D-B14F-FA04D67B273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8" name="Ovál 537">
                    <a:extLst>
                      <a:ext uri="{FF2B5EF4-FFF2-40B4-BE49-F238E27FC236}">
                        <a16:creationId xmlns:a16="http://schemas.microsoft.com/office/drawing/2014/main" id="{C69EF3C9-0BCF-4F9A-87AE-37C6251A375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9" name="Ovál 538">
                    <a:extLst>
                      <a:ext uri="{FF2B5EF4-FFF2-40B4-BE49-F238E27FC236}">
                        <a16:creationId xmlns:a16="http://schemas.microsoft.com/office/drawing/2014/main" id="{9C69F737-9D19-4B1E-80D9-0EE4C48E6BE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0" name="Ovál 539">
                    <a:extLst>
                      <a:ext uri="{FF2B5EF4-FFF2-40B4-BE49-F238E27FC236}">
                        <a16:creationId xmlns:a16="http://schemas.microsoft.com/office/drawing/2014/main" id="{279B37E1-FF51-4EC9-8240-10DB279405F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1" name="Ovál 540">
                    <a:extLst>
                      <a:ext uri="{FF2B5EF4-FFF2-40B4-BE49-F238E27FC236}">
                        <a16:creationId xmlns:a16="http://schemas.microsoft.com/office/drawing/2014/main" id="{37201133-A925-40CA-AD21-4039034D4A3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2" name="Ovál 541">
                    <a:extLst>
                      <a:ext uri="{FF2B5EF4-FFF2-40B4-BE49-F238E27FC236}">
                        <a16:creationId xmlns:a16="http://schemas.microsoft.com/office/drawing/2014/main" id="{3CCFBC01-C847-488B-8963-2159E6809B9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3" name="Ovál 542">
                    <a:extLst>
                      <a:ext uri="{FF2B5EF4-FFF2-40B4-BE49-F238E27FC236}">
                        <a16:creationId xmlns:a16="http://schemas.microsoft.com/office/drawing/2014/main" id="{BD45C847-80FC-4541-B46F-8AA5BAE5DA8B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4" name="Ovál 543">
                    <a:extLst>
                      <a:ext uri="{FF2B5EF4-FFF2-40B4-BE49-F238E27FC236}">
                        <a16:creationId xmlns:a16="http://schemas.microsoft.com/office/drawing/2014/main" id="{B58B68CB-6304-4724-908C-8613302E6A5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5" name="Ovál 544">
                    <a:extLst>
                      <a:ext uri="{FF2B5EF4-FFF2-40B4-BE49-F238E27FC236}">
                        <a16:creationId xmlns:a16="http://schemas.microsoft.com/office/drawing/2014/main" id="{B1694E29-961C-4469-A395-4AFCA0B0D2FE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6" name="Ovál 545">
                    <a:extLst>
                      <a:ext uri="{FF2B5EF4-FFF2-40B4-BE49-F238E27FC236}">
                        <a16:creationId xmlns:a16="http://schemas.microsoft.com/office/drawing/2014/main" id="{2A2B3206-D234-48DC-8DDF-E7389E4D3FED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7" name="Ovál 546">
                    <a:extLst>
                      <a:ext uri="{FF2B5EF4-FFF2-40B4-BE49-F238E27FC236}">
                        <a16:creationId xmlns:a16="http://schemas.microsoft.com/office/drawing/2014/main" id="{590006F6-C6D0-4656-BE03-A734C9A779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6" name="Skupina 415">
              <a:extLst>
                <a:ext uri="{FF2B5EF4-FFF2-40B4-BE49-F238E27FC236}">
                  <a16:creationId xmlns:a16="http://schemas.microsoft.com/office/drawing/2014/main" id="{315C9DD8-B442-4FF3-8136-E41F9DC88E68}"/>
                </a:ext>
              </a:extLst>
            </p:cNvPr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478" name="Skupina 477">
                <a:extLst>
                  <a:ext uri="{FF2B5EF4-FFF2-40B4-BE49-F238E27FC236}">
                    <a16:creationId xmlns:a16="http://schemas.microsoft.com/office/drawing/2014/main" id="{ED977DEB-66F2-49BE-B652-427867BBA4FB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2" name="Přímá spojnice 501">
                  <a:extLst>
                    <a:ext uri="{FF2B5EF4-FFF2-40B4-BE49-F238E27FC236}">
                      <a16:creationId xmlns:a16="http://schemas.microsoft.com/office/drawing/2014/main" id="{282A979B-C06E-4FFA-AED8-7E5DFB9545F8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Přímá spojnice 502">
                  <a:extLst>
                    <a:ext uri="{FF2B5EF4-FFF2-40B4-BE49-F238E27FC236}">
                      <a16:creationId xmlns:a16="http://schemas.microsoft.com/office/drawing/2014/main" id="{214C68FE-DA4F-463D-9634-BBBADB95993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>
                  <a:extLst>
                    <a:ext uri="{FF2B5EF4-FFF2-40B4-BE49-F238E27FC236}">
                      <a16:creationId xmlns:a16="http://schemas.microsoft.com/office/drawing/2014/main" id="{C4F7C395-6777-483D-AF29-386E2C87A9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>
                  <a:extLst>
                    <a:ext uri="{FF2B5EF4-FFF2-40B4-BE49-F238E27FC236}">
                      <a16:creationId xmlns:a16="http://schemas.microsoft.com/office/drawing/2014/main" id="{9E37E4ED-CD1D-48C3-8EFB-18E63C1D993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>
                  <a:extLst>
                    <a:ext uri="{FF2B5EF4-FFF2-40B4-BE49-F238E27FC236}">
                      <a16:creationId xmlns:a16="http://schemas.microsoft.com/office/drawing/2014/main" id="{C21C166E-23E6-432E-9EFC-A595CBA9B336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>
                  <a:extLst>
                    <a:ext uri="{FF2B5EF4-FFF2-40B4-BE49-F238E27FC236}">
                      <a16:creationId xmlns:a16="http://schemas.microsoft.com/office/drawing/2014/main" id="{FC589CD5-C80E-40F8-8262-FEC03187B2DE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8" name="Skupina 507">
                  <a:extLst>
                    <a:ext uri="{FF2B5EF4-FFF2-40B4-BE49-F238E27FC236}">
                      <a16:creationId xmlns:a16="http://schemas.microsoft.com/office/drawing/2014/main" id="{E3F206C6-A01B-4A76-83FB-4DEF6EC45CB9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09" name="Ovál 508">
                    <a:extLst>
                      <a:ext uri="{FF2B5EF4-FFF2-40B4-BE49-F238E27FC236}">
                        <a16:creationId xmlns:a16="http://schemas.microsoft.com/office/drawing/2014/main" id="{5BB9F01E-3F1C-49DA-BC4C-997D8E0DDB90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0" name="Ovál 509">
                    <a:extLst>
                      <a:ext uri="{FF2B5EF4-FFF2-40B4-BE49-F238E27FC236}">
                        <a16:creationId xmlns:a16="http://schemas.microsoft.com/office/drawing/2014/main" id="{3932E78B-AC02-4965-9F74-C31A5B37FF8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1" name="Ovál 510">
                    <a:extLst>
                      <a:ext uri="{FF2B5EF4-FFF2-40B4-BE49-F238E27FC236}">
                        <a16:creationId xmlns:a16="http://schemas.microsoft.com/office/drawing/2014/main" id="{37BC2D43-C361-4117-A153-BFF9E2253B0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2" name="Ovál 511">
                    <a:extLst>
                      <a:ext uri="{FF2B5EF4-FFF2-40B4-BE49-F238E27FC236}">
                        <a16:creationId xmlns:a16="http://schemas.microsoft.com/office/drawing/2014/main" id="{878AFB9D-0BC4-4B1F-8673-5FDA0FD545B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3" name="Ovál 512">
                    <a:extLst>
                      <a:ext uri="{FF2B5EF4-FFF2-40B4-BE49-F238E27FC236}">
                        <a16:creationId xmlns:a16="http://schemas.microsoft.com/office/drawing/2014/main" id="{9E3813BF-8F34-4802-9F99-1806BDE40B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4" name="Ovál 513">
                    <a:extLst>
                      <a:ext uri="{FF2B5EF4-FFF2-40B4-BE49-F238E27FC236}">
                        <a16:creationId xmlns:a16="http://schemas.microsoft.com/office/drawing/2014/main" id="{07C63E80-9562-4516-A35C-0137A93E264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5" name="Ovál 514">
                    <a:extLst>
                      <a:ext uri="{FF2B5EF4-FFF2-40B4-BE49-F238E27FC236}">
                        <a16:creationId xmlns:a16="http://schemas.microsoft.com/office/drawing/2014/main" id="{FD0C9060-C595-4F58-8464-FCEB2F742CA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6" name="Ovál 515">
                    <a:extLst>
                      <a:ext uri="{FF2B5EF4-FFF2-40B4-BE49-F238E27FC236}">
                        <a16:creationId xmlns:a16="http://schemas.microsoft.com/office/drawing/2014/main" id="{60D9D8F3-DEA7-492C-9E9C-E75108DA029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7" name="Ovál 516">
                    <a:extLst>
                      <a:ext uri="{FF2B5EF4-FFF2-40B4-BE49-F238E27FC236}">
                        <a16:creationId xmlns:a16="http://schemas.microsoft.com/office/drawing/2014/main" id="{64FFEF28-823C-4B20-8D4A-3B0587C155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8" name="Ovál 517">
                    <a:extLst>
                      <a:ext uri="{FF2B5EF4-FFF2-40B4-BE49-F238E27FC236}">
                        <a16:creationId xmlns:a16="http://schemas.microsoft.com/office/drawing/2014/main" id="{F73762E5-999A-42AB-86DC-C7936E8278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9" name="Ovál 518">
                    <a:extLst>
                      <a:ext uri="{FF2B5EF4-FFF2-40B4-BE49-F238E27FC236}">
                        <a16:creationId xmlns:a16="http://schemas.microsoft.com/office/drawing/2014/main" id="{C822B890-2FF3-4326-BA85-A9627DBAFB0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0" name="Ovál 519">
                    <a:extLst>
                      <a:ext uri="{FF2B5EF4-FFF2-40B4-BE49-F238E27FC236}">
                        <a16:creationId xmlns:a16="http://schemas.microsoft.com/office/drawing/2014/main" id="{47D765F6-40A8-4805-96C7-D88EE755D7A3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1" name="Ovál 520">
                    <a:extLst>
                      <a:ext uri="{FF2B5EF4-FFF2-40B4-BE49-F238E27FC236}">
                        <a16:creationId xmlns:a16="http://schemas.microsoft.com/office/drawing/2014/main" id="{A35886C2-D3AD-4DE8-941D-5A5AEC1BDFA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2" name="Ovál 521">
                    <a:extLst>
                      <a:ext uri="{FF2B5EF4-FFF2-40B4-BE49-F238E27FC236}">
                        <a16:creationId xmlns:a16="http://schemas.microsoft.com/office/drawing/2014/main" id="{6F2785DD-54BA-4D2B-91BC-DB0CD81995A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3" name="Ovál 522">
                    <a:extLst>
                      <a:ext uri="{FF2B5EF4-FFF2-40B4-BE49-F238E27FC236}">
                        <a16:creationId xmlns:a16="http://schemas.microsoft.com/office/drawing/2014/main" id="{606DC6F3-A4F8-4562-9A93-AE92C4464B6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79" name="Skupina 478">
                <a:extLst>
                  <a:ext uri="{FF2B5EF4-FFF2-40B4-BE49-F238E27FC236}">
                    <a16:creationId xmlns:a16="http://schemas.microsoft.com/office/drawing/2014/main" id="{D0EE8062-B143-4863-9BE2-9B74A605E497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0" name="Přímá spojnice 479">
                  <a:extLst>
                    <a:ext uri="{FF2B5EF4-FFF2-40B4-BE49-F238E27FC236}">
                      <a16:creationId xmlns:a16="http://schemas.microsoft.com/office/drawing/2014/main" id="{F67C1ED7-BDB2-476C-A805-5F1982F8E34B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Přímá spojnice 480">
                  <a:extLst>
                    <a:ext uri="{FF2B5EF4-FFF2-40B4-BE49-F238E27FC236}">
                      <a16:creationId xmlns:a16="http://schemas.microsoft.com/office/drawing/2014/main" id="{052DED04-2B0B-416A-AAF7-8AECD0F0952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>
                  <a:extLst>
                    <a:ext uri="{FF2B5EF4-FFF2-40B4-BE49-F238E27FC236}">
                      <a16:creationId xmlns:a16="http://schemas.microsoft.com/office/drawing/2014/main" id="{C08F1CBF-5473-48E9-86A3-DFF144DC0D0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>
                  <a:extLst>
                    <a:ext uri="{FF2B5EF4-FFF2-40B4-BE49-F238E27FC236}">
                      <a16:creationId xmlns:a16="http://schemas.microsoft.com/office/drawing/2014/main" id="{407ABF15-A364-45B4-9A90-A57C81A0000F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>
                  <a:extLst>
                    <a:ext uri="{FF2B5EF4-FFF2-40B4-BE49-F238E27FC236}">
                      <a16:creationId xmlns:a16="http://schemas.microsoft.com/office/drawing/2014/main" id="{FBF72B52-B73D-4632-B3E8-043D16C46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>
                  <a:extLst>
                    <a:ext uri="{FF2B5EF4-FFF2-40B4-BE49-F238E27FC236}">
                      <a16:creationId xmlns:a16="http://schemas.microsoft.com/office/drawing/2014/main" id="{81244A17-09BE-4152-8F3F-EAD6F4F9CC8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6" name="Skupina 485">
                  <a:extLst>
                    <a:ext uri="{FF2B5EF4-FFF2-40B4-BE49-F238E27FC236}">
                      <a16:creationId xmlns:a16="http://schemas.microsoft.com/office/drawing/2014/main" id="{9EB4C3F6-48F9-4BB4-8796-3F7AEBFADC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7" name="Ovál 486">
                    <a:extLst>
                      <a:ext uri="{FF2B5EF4-FFF2-40B4-BE49-F238E27FC236}">
                        <a16:creationId xmlns:a16="http://schemas.microsoft.com/office/drawing/2014/main" id="{0DF30C18-038D-4C1C-88E1-579040BE4A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8" name="Ovál 487">
                    <a:extLst>
                      <a:ext uri="{FF2B5EF4-FFF2-40B4-BE49-F238E27FC236}">
                        <a16:creationId xmlns:a16="http://schemas.microsoft.com/office/drawing/2014/main" id="{10AF91A3-BA16-433E-BE77-41467AB13A7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9" name="Ovál 488">
                    <a:extLst>
                      <a:ext uri="{FF2B5EF4-FFF2-40B4-BE49-F238E27FC236}">
                        <a16:creationId xmlns:a16="http://schemas.microsoft.com/office/drawing/2014/main" id="{11552549-D504-49E5-A465-FBA0E9B166F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0" name="Ovál 489">
                    <a:extLst>
                      <a:ext uri="{FF2B5EF4-FFF2-40B4-BE49-F238E27FC236}">
                        <a16:creationId xmlns:a16="http://schemas.microsoft.com/office/drawing/2014/main" id="{61583F62-BEF9-4241-961E-DAC6C56942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1" name="Ovál 490">
                    <a:extLst>
                      <a:ext uri="{FF2B5EF4-FFF2-40B4-BE49-F238E27FC236}">
                        <a16:creationId xmlns:a16="http://schemas.microsoft.com/office/drawing/2014/main" id="{67F1B5A0-3A82-48B0-8509-80C4ABFF1A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2" name="Ovál 491">
                    <a:extLst>
                      <a:ext uri="{FF2B5EF4-FFF2-40B4-BE49-F238E27FC236}">
                        <a16:creationId xmlns:a16="http://schemas.microsoft.com/office/drawing/2014/main" id="{BE4E4E49-22F3-48F2-8BC5-E6A3383A248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3" name="Ovál 492">
                    <a:extLst>
                      <a:ext uri="{FF2B5EF4-FFF2-40B4-BE49-F238E27FC236}">
                        <a16:creationId xmlns:a16="http://schemas.microsoft.com/office/drawing/2014/main" id="{133E139D-6CE2-408B-9D1E-9970A1CE3B2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4" name="Ovál 493">
                    <a:extLst>
                      <a:ext uri="{FF2B5EF4-FFF2-40B4-BE49-F238E27FC236}">
                        <a16:creationId xmlns:a16="http://schemas.microsoft.com/office/drawing/2014/main" id="{AF3FBD9C-8CA0-4253-B7A0-F88B60D4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5" name="Ovál 494">
                    <a:extLst>
                      <a:ext uri="{FF2B5EF4-FFF2-40B4-BE49-F238E27FC236}">
                        <a16:creationId xmlns:a16="http://schemas.microsoft.com/office/drawing/2014/main" id="{265E9F66-8E7C-46F5-8F2B-46D0DA7BB7B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6" name="Ovál 495">
                    <a:extLst>
                      <a:ext uri="{FF2B5EF4-FFF2-40B4-BE49-F238E27FC236}">
                        <a16:creationId xmlns:a16="http://schemas.microsoft.com/office/drawing/2014/main" id="{300C44CE-4A72-4F62-8D32-130D24A847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7" name="Ovál 496">
                    <a:extLst>
                      <a:ext uri="{FF2B5EF4-FFF2-40B4-BE49-F238E27FC236}">
                        <a16:creationId xmlns:a16="http://schemas.microsoft.com/office/drawing/2014/main" id="{F9B7B059-0C87-46B0-AC1C-DF5BF96FD1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8" name="Ovál 497">
                    <a:extLst>
                      <a:ext uri="{FF2B5EF4-FFF2-40B4-BE49-F238E27FC236}">
                        <a16:creationId xmlns:a16="http://schemas.microsoft.com/office/drawing/2014/main" id="{BD18BC0A-90EA-4CBA-B165-3E63618F6E2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9" name="Ovál 498">
                    <a:extLst>
                      <a:ext uri="{FF2B5EF4-FFF2-40B4-BE49-F238E27FC236}">
                        <a16:creationId xmlns:a16="http://schemas.microsoft.com/office/drawing/2014/main" id="{745CD6B3-DE71-47FE-8868-70C63613A9D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0" name="Ovál 499">
                    <a:extLst>
                      <a:ext uri="{FF2B5EF4-FFF2-40B4-BE49-F238E27FC236}">
                        <a16:creationId xmlns:a16="http://schemas.microsoft.com/office/drawing/2014/main" id="{9E6E6898-2798-46EC-A273-4CA53990A2D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1" name="Ovál 500">
                    <a:extLst>
                      <a:ext uri="{FF2B5EF4-FFF2-40B4-BE49-F238E27FC236}">
                        <a16:creationId xmlns:a16="http://schemas.microsoft.com/office/drawing/2014/main" id="{0E2FF488-73BB-45C2-9F8B-E7AA7AA4A90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7" name="Skupina 416">
              <a:extLst>
                <a:ext uri="{FF2B5EF4-FFF2-40B4-BE49-F238E27FC236}">
                  <a16:creationId xmlns:a16="http://schemas.microsoft.com/office/drawing/2014/main" id="{2B445CE7-2374-45F1-AC4C-6EC3D2B632EE}"/>
                </a:ext>
              </a:extLst>
            </p:cNvPr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432" name="Skupina 431">
                <a:extLst>
                  <a:ext uri="{FF2B5EF4-FFF2-40B4-BE49-F238E27FC236}">
                    <a16:creationId xmlns:a16="http://schemas.microsoft.com/office/drawing/2014/main" id="{304DB592-1026-44D9-A048-4D71D6687FB1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7EB1A01-63BD-46A4-BB80-81DECCF9DAF0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56977C43-A4CE-49F6-8DF3-1B6F89E235FE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EE2F1269-B9D4-4F8E-9F9B-1A4B05E8B69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132EC9CF-511C-401F-8928-5CC2692C3B06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B76D1E87-C425-4EA6-8481-A2B6AAA63462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634CEFB1-413C-490B-9F4A-10913B79BFB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2" name="Skupina 461">
                  <a:extLst>
                    <a:ext uri="{FF2B5EF4-FFF2-40B4-BE49-F238E27FC236}">
                      <a16:creationId xmlns:a16="http://schemas.microsoft.com/office/drawing/2014/main" id="{4D4F9511-D80D-49F9-9728-84EED8DEE9F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3" name="Ovál 462">
                    <a:extLst>
                      <a:ext uri="{FF2B5EF4-FFF2-40B4-BE49-F238E27FC236}">
                        <a16:creationId xmlns:a16="http://schemas.microsoft.com/office/drawing/2014/main" id="{3389A203-9072-49FC-9509-17ADB0841B9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4" name="Ovál 463">
                    <a:extLst>
                      <a:ext uri="{FF2B5EF4-FFF2-40B4-BE49-F238E27FC236}">
                        <a16:creationId xmlns:a16="http://schemas.microsoft.com/office/drawing/2014/main" id="{42E7D8E4-50BF-483F-809A-79374934F4B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5" name="Ovál 464">
                    <a:extLst>
                      <a:ext uri="{FF2B5EF4-FFF2-40B4-BE49-F238E27FC236}">
                        <a16:creationId xmlns:a16="http://schemas.microsoft.com/office/drawing/2014/main" id="{5DCDEB16-7BD8-414D-B07E-5BE792B4938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6" name="Ovál 465">
                    <a:extLst>
                      <a:ext uri="{FF2B5EF4-FFF2-40B4-BE49-F238E27FC236}">
                        <a16:creationId xmlns:a16="http://schemas.microsoft.com/office/drawing/2014/main" id="{1AF76F0F-B256-48CD-BBE6-174E5C63252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7" name="Ovál 466">
                    <a:extLst>
                      <a:ext uri="{FF2B5EF4-FFF2-40B4-BE49-F238E27FC236}">
                        <a16:creationId xmlns:a16="http://schemas.microsoft.com/office/drawing/2014/main" id="{982EEEAA-8122-4114-9BF2-30886EE7CD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8" name="Ovál 467">
                    <a:extLst>
                      <a:ext uri="{FF2B5EF4-FFF2-40B4-BE49-F238E27FC236}">
                        <a16:creationId xmlns:a16="http://schemas.microsoft.com/office/drawing/2014/main" id="{951CB273-7C5D-4B60-8920-0D1B56E8B7C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9" name="Ovál 468">
                    <a:extLst>
                      <a:ext uri="{FF2B5EF4-FFF2-40B4-BE49-F238E27FC236}">
                        <a16:creationId xmlns:a16="http://schemas.microsoft.com/office/drawing/2014/main" id="{36E2E0E7-5596-4EC6-A83F-2D67AC20981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0" name="Ovál 469">
                    <a:extLst>
                      <a:ext uri="{FF2B5EF4-FFF2-40B4-BE49-F238E27FC236}">
                        <a16:creationId xmlns:a16="http://schemas.microsoft.com/office/drawing/2014/main" id="{79AB9FBF-8D2C-4B32-8388-630A4343F0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1" name="Ovál 470">
                    <a:extLst>
                      <a:ext uri="{FF2B5EF4-FFF2-40B4-BE49-F238E27FC236}">
                        <a16:creationId xmlns:a16="http://schemas.microsoft.com/office/drawing/2014/main" id="{439866F2-EDE4-460A-AF2D-F0B8C007DCA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2" name="Ovál 471">
                    <a:extLst>
                      <a:ext uri="{FF2B5EF4-FFF2-40B4-BE49-F238E27FC236}">
                        <a16:creationId xmlns:a16="http://schemas.microsoft.com/office/drawing/2014/main" id="{65368F19-E4FF-4A24-B75B-177AF6B6D01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3" name="Ovál 472">
                    <a:extLst>
                      <a:ext uri="{FF2B5EF4-FFF2-40B4-BE49-F238E27FC236}">
                        <a16:creationId xmlns:a16="http://schemas.microsoft.com/office/drawing/2014/main" id="{74473ECC-57FE-4BC9-B39E-D8EE1DD2539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4" name="Ovál 473">
                    <a:extLst>
                      <a:ext uri="{FF2B5EF4-FFF2-40B4-BE49-F238E27FC236}">
                        <a16:creationId xmlns:a16="http://schemas.microsoft.com/office/drawing/2014/main" id="{E704F09F-4C92-4632-BF13-5EB0D0676EB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5" name="Ovál 474">
                    <a:extLst>
                      <a:ext uri="{FF2B5EF4-FFF2-40B4-BE49-F238E27FC236}">
                        <a16:creationId xmlns:a16="http://schemas.microsoft.com/office/drawing/2014/main" id="{333E1117-494F-4076-B308-4885CB1415C8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6" name="Ovál 475">
                    <a:extLst>
                      <a:ext uri="{FF2B5EF4-FFF2-40B4-BE49-F238E27FC236}">
                        <a16:creationId xmlns:a16="http://schemas.microsoft.com/office/drawing/2014/main" id="{9D838511-A38F-4E33-8235-881D07DE9833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7" name="Ovál 476">
                    <a:extLst>
                      <a:ext uri="{FF2B5EF4-FFF2-40B4-BE49-F238E27FC236}">
                        <a16:creationId xmlns:a16="http://schemas.microsoft.com/office/drawing/2014/main" id="{826AF93F-09B4-4661-AD54-EE75E7CB62A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33" name="Skupina 432">
                <a:extLst>
                  <a:ext uri="{FF2B5EF4-FFF2-40B4-BE49-F238E27FC236}">
                    <a16:creationId xmlns:a16="http://schemas.microsoft.com/office/drawing/2014/main" id="{337B3CF9-4C0E-4A5F-8B34-F567DA723555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4" name="Přímá spojnice 433">
                  <a:extLst>
                    <a:ext uri="{FF2B5EF4-FFF2-40B4-BE49-F238E27FC236}">
                      <a16:creationId xmlns:a16="http://schemas.microsoft.com/office/drawing/2014/main" id="{50BC0B01-F854-4822-8F57-484594ABF12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Přímá spojnice 434">
                  <a:extLst>
                    <a:ext uri="{FF2B5EF4-FFF2-40B4-BE49-F238E27FC236}">
                      <a16:creationId xmlns:a16="http://schemas.microsoft.com/office/drawing/2014/main" id="{6676B18D-1679-4F77-A9A7-3F92B365638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>
                  <a:extLst>
                    <a:ext uri="{FF2B5EF4-FFF2-40B4-BE49-F238E27FC236}">
                      <a16:creationId xmlns:a16="http://schemas.microsoft.com/office/drawing/2014/main" id="{D0E10684-DF8B-471C-B3C1-0A3D164B299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>
                  <a:extLst>
                    <a:ext uri="{FF2B5EF4-FFF2-40B4-BE49-F238E27FC236}">
                      <a16:creationId xmlns:a16="http://schemas.microsoft.com/office/drawing/2014/main" id="{B0BD018E-B019-418A-8AA5-21FBA886AE4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>
                  <a:extLst>
                    <a:ext uri="{FF2B5EF4-FFF2-40B4-BE49-F238E27FC236}">
                      <a16:creationId xmlns:a16="http://schemas.microsoft.com/office/drawing/2014/main" id="{0A60B63B-F36C-4F4B-B715-78518F64104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>
                  <a:extLst>
                    <a:ext uri="{FF2B5EF4-FFF2-40B4-BE49-F238E27FC236}">
                      <a16:creationId xmlns:a16="http://schemas.microsoft.com/office/drawing/2014/main" id="{CC2E7286-F1C3-4054-8422-D158ADCAF53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0" name="Skupina 439">
                  <a:extLst>
                    <a:ext uri="{FF2B5EF4-FFF2-40B4-BE49-F238E27FC236}">
                      <a16:creationId xmlns:a16="http://schemas.microsoft.com/office/drawing/2014/main" id="{D07336D8-55A7-4575-9FEB-CAF59989B87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1" name="Ovál 440">
                    <a:extLst>
                      <a:ext uri="{FF2B5EF4-FFF2-40B4-BE49-F238E27FC236}">
                        <a16:creationId xmlns:a16="http://schemas.microsoft.com/office/drawing/2014/main" id="{55FC8B04-CEED-4242-9941-C6A04734C9A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2" name="Ovál 441">
                    <a:extLst>
                      <a:ext uri="{FF2B5EF4-FFF2-40B4-BE49-F238E27FC236}">
                        <a16:creationId xmlns:a16="http://schemas.microsoft.com/office/drawing/2014/main" id="{FBC3BB83-FD3D-4C1F-BC00-DBECD77AE16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3" name="Ovál 442">
                    <a:extLst>
                      <a:ext uri="{FF2B5EF4-FFF2-40B4-BE49-F238E27FC236}">
                        <a16:creationId xmlns:a16="http://schemas.microsoft.com/office/drawing/2014/main" id="{D6A5A67B-FA04-41F9-8A10-2C23469718A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4" name="Ovál 443">
                    <a:extLst>
                      <a:ext uri="{FF2B5EF4-FFF2-40B4-BE49-F238E27FC236}">
                        <a16:creationId xmlns:a16="http://schemas.microsoft.com/office/drawing/2014/main" id="{70023948-4BD1-4223-A1AC-0C359704A2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5" name="Ovál 444">
                    <a:extLst>
                      <a:ext uri="{FF2B5EF4-FFF2-40B4-BE49-F238E27FC236}">
                        <a16:creationId xmlns:a16="http://schemas.microsoft.com/office/drawing/2014/main" id="{1932E216-F223-47A3-A583-A778D31B93F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6" name="Ovál 445">
                    <a:extLst>
                      <a:ext uri="{FF2B5EF4-FFF2-40B4-BE49-F238E27FC236}">
                        <a16:creationId xmlns:a16="http://schemas.microsoft.com/office/drawing/2014/main" id="{98281FA4-10E5-4197-800A-FF7EEC8639D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7" name="Ovál 446">
                    <a:extLst>
                      <a:ext uri="{FF2B5EF4-FFF2-40B4-BE49-F238E27FC236}">
                        <a16:creationId xmlns:a16="http://schemas.microsoft.com/office/drawing/2014/main" id="{14C77CB3-937E-41A1-9E47-2078E862F71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8" name="Ovál 447">
                    <a:extLst>
                      <a:ext uri="{FF2B5EF4-FFF2-40B4-BE49-F238E27FC236}">
                        <a16:creationId xmlns:a16="http://schemas.microsoft.com/office/drawing/2014/main" id="{8E18378B-9EB4-4DB1-BA90-C88C17B8DB7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9" name="Ovál 448">
                    <a:extLst>
                      <a:ext uri="{FF2B5EF4-FFF2-40B4-BE49-F238E27FC236}">
                        <a16:creationId xmlns:a16="http://schemas.microsoft.com/office/drawing/2014/main" id="{62FB98F5-1F4C-4674-B0E2-CA3F9666421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0" name="Ovál 449">
                    <a:extLst>
                      <a:ext uri="{FF2B5EF4-FFF2-40B4-BE49-F238E27FC236}">
                        <a16:creationId xmlns:a16="http://schemas.microsoft.com/office/drawing/2014/main" id="{95633BB9-FD35-4B44-8BCA-C37A49E7C9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1" name="Ovál 450">
                    <a:extLst>
                      <a:ext uri="{FF2B5EF4-FFF2-40B4-BE49-F238E27FC236}">
                        <a16:creationId xmlns:a16="http://schemas.microsoft.com/office/drawing/2014/main" id="{13D3BBD2-05DD-4497-84B1-8C3711BB9EA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2" name="Ovál 451">
                    <a:extLst>
                      <a:ext uri="{FF2B5EF4-FFF2-40B4-BE49-F238E27FC236}">
                        <a16:creationId xmlns:a16="http://schemas.microsoft.com/office/drawing/2014/main" id="{51FA4A87-337D-4476-AB94-91411A6010F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3" name="Ovál 452">
                    <a:extLst>
                      <a:ext uri="{FF2B5EF4-FFF2-40B4-BE49-F238E27FC236}">
                        <a16:creationId xmlns:a16="http://schemas.microsoft.com/office/drawing/2014/main" id="{A11398F0-198D-411F-BC91-AAFB993D2A4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4" name="Ovál 453">
                    <a:extLst>
                      <a:ext uri="{FF2B5EF4-FFF2-40B4-BE49-F238E27FC236}">
                        <a16:creationId xmlns:a16="http://schemas.microsoft.com/office/drawing/2014/main" id="{43E6BCA3-79FB-4082-92F1-5B5281D3B8C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5" name="Ovál 454">
                    <a:extLst>
                      <a:ext uri="{FF2B5EF4-FFF2-40B4-BE49-F238E27FC236}">
                        <a16:creationId xmlns:a16="http://schemas.microsoft.com/office/drawing/2014/main" id="{C9B2A229-6AB6-4A46-B37D-9F52760FE6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8" name="Skupina 417">
              <a:extLst>
                <a:ext uri="{FF2B5EF4-FFF2-40B4-BE49-F238E27FC236}">
                  <a16:creationId xmlns:a16="http://schemas.microsoft.com/office/drawing/2014/main" id="{C5FE3CD0-0017-47FB-8D07-2DA1018D4282}"/>
                </a:ext>
              </a:extLst>
            </p:cNvPr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426" name="Přímá spojnice 425">
                <a:extLst>
                  <a:ext uri="{FF2B5EF4-FFF2-40B4-BE49-F238E27FC236}">
                    <a16:creationId xmlns:a16="http://schemas.microsoft.com/office/drawing/2014/main" id="{BCBD4A44-42FC-4922-8E09-ACFA705022AE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Přímá spojnice 426">
                <a:extLst>
                  <a:ext uri="{FF2B5EF4-FFF2-40B4-BE49-F238E27FC236}">
                    <a16:creationId xmlns:a16="http://schemas.microsoft.com/office/drawing/2014/main" id="{0296DF74-DFE9-4C73-B7FF-30D87A7D79BB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Přímá spojnice 427">
                <a:extLst>
                  <a:ext uri="{FF2B5EF4-FFF2-40B4-BE49-F238E27FC236}">
                    <a16:creationId xmlns:a16="http://schemas.microsoft.com/office/drawing/2014/main" id="{0E2500B6-A1DD-4D36-9343-7055AC40E74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Přímá spojnice 428">
                <a:extLst>
                  <a:ext uri="{FF2B5EF4-FFF2-40B4-BE49-F238E27FC236}">
                    <a16:creationId xmlns:a16="http://schemas.microsoft.com/office/drawing/2014/main" id="{65D475F2-2259-4B5D-9CD7-A51784AA51C2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Přímá spojnice 429">
                <a:extLst>
                  <a:ext uri="{FF2B5EF4-FFF2-40B4-BE49-F238E27FC236}">
                    <a16:creationId xmlns:a16="http://schemas.microsoft.com/office/drawing/2014/main" id="{C096BB53-8906-40C7-9F2E-F03E66F477B8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Přímá spojnice 430">
                <a:extLst>
                  <a:ext uri="{FF2B5EF4-FFF2-40B4-BE49-F238E27FC236}">
                    <a16:creationId xmlns:a16="http://schemas.microsoft.com/office/drawing/2014/main" id="{BEC5541E-DD68-4D27-A537-C23FE9A7B49D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9" name="Skupina 418">
              <a:extLst>
                <a:ext uri="{FF2B5EF4-FFF2-40B4-BE49-F238E27FC236}">
                  <a16:creationId xmlns:a16="http://schemas.microsoft.com/office/drawing/2014/main" id="{C46FB3A6-AEC5-4E77-961C-A17479CCECD5}"/>
                </a:ext>
              </a:extLst>
            </p:cNvPr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420" name="Přímá spojnice 419">
                <a:extLst>
                  <a:ext uri="{FF2B5EF4-FFF2-40B4-BE49-F238E27FC236}">
                    <a16:creationId xmlns:a16="http://schemas.microsoft.com/office/drawing/2014/main" id="{33A06F3A-2982-4DEB-AF09-653F2B927C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Přímá spojnice 420">
                <a:extLst>
                  <a:ext uri="{FF2B5EF4-FFF2-40B4-BE49-F238E27FC236}">
                    <a16:creationId xmlns:a16="http://schemas.microsoft.com/office/drawing/2014/main" id="{B7313B5F-C010-4136-91E7-7F6C792DF1CA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Přímá spojnice 421">
                <a:extLst>
                  <a:ext uri="{FF2B5EF4-FFF2-40B4-BE49-F238E27FC236}">
                    <a16:creationId xmlns:a16="http://schemas.microsoft.com/office/drawing/2014/main" id="{F6D6F9E4-6377-4A9C-AC94-B8DBD7CF1D96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Přímá spojnice 422">
                <a:extLst>
                  <a:ext uri="{FF2B5EF4-FFF2-40B4-BE49-F238E27FC236}">
                    <a16:creationId xmlns:a16="http://schemas.microsoft.com/office/drawing/2014/main" id="{4E336722-9F8B-447E-90CD-B2469DCE838A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Přímá spojnice 423">
                <a:extLst>
                  <a:ext uri="{FF2B5EF4-FFF2-40B4-BE49-F238E27FC236}">
                    <a16:creationId xmlns:a16="http://schemas.microsoft.com/office/drawing/2014/main" id="{1B1C9F08-2279-4FFF-AC0A-4C2457469C6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Přímá spojnice 424">
                <a:extLst>
                  <a:ext uri="{FF2B5EF4-FFF2-40B4-BE49-F238E27FC236}">
                    <a16:creationId xmlns:a16="http://schemas.microsoft.com/office/drawing/2014/main" id="{A5BBED26-7E52-4406-981B-B123E19D453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6" name="TextovéPole 615">
            <a:extLst>
              <a:ext uri="{FF2B5EF4-FFF2-40B4-BE49-F238E27FC236}">
                <a16:creationId xmlns:a16="http://schemas.microsoft.com/office/drawing/2014/main" id="{F69506EC-5172-4C9C-B9C4-8341CE2D12F7}"/>
              </a:ext>
            </a:extLst>
          </p:cNvPr>
          <p:cNvSpPr txBox="1"/>
          <p:nvPr/>
        </p:nvSpPr>
        <p:spPr>
          <a:xfrm>
            <a:off x="751979" y="3578979"/>
            <a:ext cx="216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malá náplň srdce</a:t>
            </a:r>
          </a:p>
        </p:txBody>
      </p:sp>
      <p:sp>
        <p:nvSpPr>
          <p:cNvPr id="617" name="TextovéPole 616">
            <a:extLst>
              <a:ext uri="{FF2B5EF4-FFF2-40B4-BE49-F238E27FC236}">
                <a16:creationId xmlns:a16="http://schemas.microsoft.com/office/drawing/2014/main" id="{064470AA-0D29-4AD4-8EBD-56D6467AF503}"/>
              </a:ext>
            </a:extLst>
          </p:cNvPr>
          <p:cNvSpPr txBox="1"/>
          <p:nvPr/>
        </p:nvSpPr>
        <p:spPr>
          <a:xfrm>
            <a:off x="4668913" y="3532591"/>
            <a:ext cx="238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zvýšená náplň srdce</a:t>
            </a:r>
          </a:p>
        </p:txBody>
      </p:sp>
      <p:sp>
        <p:nvSpPr>
          <p:cNvPr id="618" name="TextovéPole 617">
            <a:extLst>
              <a:ext uri="{FF2B5EF4-FFF2-40B4-BE49-F238E27FC236}">
                <a16:creationId xmlns:a16="http://schemas.microsoft.com/office/drawing/2014/main" id="{8521E257-B40E-407D-AB21-9FADBD081495}"/>
              </a:ext>
            </a:extLst>
          </p:cNvPr>
          <p:cNvSpPr txBox="1"/>
          <p:nvPr/>
        </p:nvSpPr>
        <p:spPr>
          <a:xfrm>
            <a:off x="8776299" y="3425939"/>
            <a:ext cx="238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extrémní protažení srdečního svalu</a:t>
            </a:r>
          </a:p>
        </p:txBody>
      </p:sp>
      <p:grpSp>
        <p:nvGrpSpPr>
          <p:cNvPr id="619" name="Skupina 618">
            <a:extLst>
              <a:ext uri="{FF2B5EF4-FFF2-40B4-BE49-F238E27FC236}">
                <a16:creationId xmlns:a16="http://schemas.microsoft.com/office/drawing/2014/main" id="{F2DE5CAC-2476-40E0-BE65-92DDA25623CA}"/>
              </a:ext>
            </a:extLst>
          </p:cNvPr>
          <p:cNvGrpSpPr/>
          <p:nvPr/>
        </p:nvGrpSpPr>
        <p:grpSpPr>
          <a:xfrm>
            <a:off x="6982704" y="4248091"/>
            <a:ext cx="4860093" cy="1822652"/>
            <a:chOff x="6776047" y="4701043"/>
            <a:chExt cx="4860093" cy="1822652"/>
          </a:xfrm>
        </p:grpSpPr>
        <p:cxnSp>
          <p:nvCxnSpPr>
            <p:cNvPr id="620" name="Přímá spojnice 619">
              <a:extLst>
                <a:ext uri="{FF2B5EF4-FFF2-40B4-BE49-F238E27FC236}">
                  <a16:creationId xmlns:a16="http://schemas.microsoft.com/office/drawing/2014/main" id="{25C50D95-BCBC-48F9-B2B6-1B3715ECC7B8}"/>
                </a:ext>
              </a:extLst>
            </p:cNvPr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Přímá spojnice 620">
              <a:extLst>
                <a:ext uri="{FF2B5EF4-FFF2-40B4-BE49-F238E27FC236}">
                  <a16:creationId xmlns:a16="http://schemas.microsoft.com/office/drawing/2014/main" id="{5B3D2B06-0C0C-4408-ABCD-CA0FDC8C4080}"/>
                </a:ext>
              </a:extLst>
            </p:cNvPr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Přímá spojnice 621">
              <a:extLst>
                <a:ext uri="{FF2B5EF4-FFF2-40B4-BE49-F238E27FC236}">
                  <a16:creationId xmlns:a16="http://schemas.microsoft.com/office/drawing/2014/main" id="{16414E67-96E7-437D-A151-3863D03F2B78}"/>
                </a:ext>
              </a:extLst>
            </p:cNvPr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Přímá spojnice 622">
              <a:extLst>
                <a:ext uri="{FF2B5EF4-FFF2-40B4-BE49-F238E27FC236}">
                  <a16:creationId xmlns:a16="http://schemas.microsoft.com/office/drawing/2014/main" id="{77CCABB4-9859-4DAC-A412-2FFFC65B4904}"/>
                </a:ext>
              </a:extLst>
            </p:cNvPr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Přímá spojnice 623">
              <a:extLst>
                <a:ext uri="{FF2B5EF4-FFF2-40B4-BE49-F238E27FC236}">
                  <a16:creationId xmlns:a16="http://schemas.microsoft.com/office/drawing/2014/main" id="{B716927E-014D-45DD-81F5-45E7571E39D9}"/>
                </a:ext>
              </a:extLst>
            </p:cNvPr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Přímá spojnice 624">
              <a:extLst>
                <a:ext uri="{FF2B5EF4-FFF2-40B4-BE49-F238E27FC236}">
                  <a16:creationId xmlns:a16="http://schemas.microsoft.com/office/drawing/2014/main" id="{D77C03C6-330B-4B83-8B79-FD5CA85AB535}"/>
                </a:ext>
              </a:extLst>
            </p:cNvPr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Přímá spojnice 625">
              <a:extLst>
                <a:ext uri="{FF2B5EF4-FFF2-40B4-BE49-F238E27FC236}">
                  <a16:creationId xmlns:a16="http://schemas.microsoft.com/office/drawing/2014/main" id="{085B5A24-3F6F-443F-89ED-50C29BED7793}"/>
                </a:ext>
              </a:extLst>
            </p:cNvPr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Přímá spojnice 626">
              <a:extLst>
                <a:ext uri="{FF2B5EF4-FFF2-40B4-BE49-F238E27FC236}">
                  <a16:creationId xmlns:a16="http://schemas.microsoft.com/office/drawing/2014/main" id="{1E6A7A52-E657-4DDD-9DCA-1A008E7BF1E4}"/>
                </a:ext>
              </a:extLst>
            </p:cNvPr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Přímá spojnice 627">
              <a:extLst>
                <a:ext uri="{FF2B5EF4-FFF2-40B4-BE49-F238E27FC236}">
                  <a16:creationId xmlns:a16="http://schemas.microsoft.com/office/drawing/2014/main" id="{82C36C9E-5497-4769-AD39-65482C1BBD5E}"/>
                </a:ext>
              </a:extLst>
            </p:cNvPr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Přímá spojnice 628">
              <a:extLst>
                <a:ext uri="{FF2B5EF4-FFF2-40B4-BE49-F238E27FC236}">
                  <a16:creationId xmlns:a16="http://schemas.microsoft.com/office/drawing/2014/main" id="{4F1AFF3A-4862-422A-B63D-417C8ECE4AEF}"/>
                </a:ext>
              </a:extLst>
            </p:cNvPr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Přímá spojnice 629">
              <a:extLst>
                <a:ext uri="{FF2B5EF4-FFF2-40B4-BE49-F238E27FC236}">
                  <a16:creationId xmlns:a16="http://schemas.microsoft.com/office/drawing/2014/main" id="{CF5BD0DE-8E87-4417-9A0A-5A70A3C63C2D}"/>
                </a:ext>
              </a:extLst>
            </p:cNvPr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Přímá spojnice 630">
              <a:extLst>
                <a:ext uri="{FF2B5EF4-FFF2-40B4-BE49-F238E27FC236}">
                  <a16:creationId xmlns:a16="http://schemas.microsoft.com/office/drawing/2014/main" id="{DA3FACC4-D398-4DA4-8C6B-96B8DE9D5195}"/>
                </a:ext>
              </a:extLst>
            </p:cNvPr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Přímá spojnice 631">
              <a:extLst>
                <a:ext uri="{FF2B5EF4-FFF2-40B4-BE49-F238E27FC236}">
                  <a16:creationId xmlns:a16="http://schemas.microsoft.com/office/drawing/2014/main" id="{06602795-3846-4479-B06D-76BE2184E532}"/>
                </a:ext>
              </a:extLst>
            </p:cNvPr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Přímá spojnice 632">
              <a:extLst>
                <a:ext uri="{FF2B5EF4-FFF2-40B4-BE49-F238E27FC236}">
                  <a16:creationId xmlns:a16="http://schemas.microsoft.com/office/drawing/2014/main" id="{5DD3D7E2-7148-42BD-93B0-6E69F4CAA40C}"/>
                </a:ext>
              </a:extLst>
            </p:cNvPr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Přímá spojnice 633">
              <a:extLst>
                <a:ext uri="{FF2B5EF4-FFF2-40B4-BE49-F238E27FC236}">
                  <a16:creationId xmlns:a16="http://schemas.microsoft.com/office/drawing/2014/main" id="{DCAE7339-CAD5-4CEA-8A37-0805E68BBE37}"/>
                </a:ext>
              </a:extLst>
            </p:cNvPr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Přímá spojnice 634">
              <a:extLst>
                <a:ext uri="{FF2B5EF4-FFF2-40B4-BE49-F238E27FC236}">
                  <a16:creationId xmlns:a16="http://schemas.microsoft.com/office/drawing/2014/main" id="{910EBA44-5F74-4CBF-AC36-D9755650D89F}"/>
                </a:ext>
              </a:extLst>
            </p:cNvPr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Přímá spojnice 635">
              <a:extLst>
                <a:ext uri="{FF2B5EF4-FFF2-40B4-BE49-F238E27FC236}">
                  <a16:creationId xmlns:a16="http://schemas.microsoft.com/office/drawing/2014/main" id="{C36AAE0B-682F-4DAA-89ED-C3D5E77B62A1}"/>
                </a:ext>
              </a:extLst>
            </p:cNvPr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Přímá spojnice 636">
              <a:extLst>
                <a:ext uri="{FF2B5EF4-FFF2-40B4-BE49-F238E27FC236}">
                  <a16:creationId xmlns:a16="http://schemas.microsoft.com/office/drawing/2014/main" id="{E53DE496-4DBB-4B42-A64B-17FA88CD989E}"/>
                </a:ext>
              </a:extLst>
            </p:cNvPr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Přímá spojnice 637">
              <a:extLst>
                <a:ext uri="{FF2B5EF4-FFF2-40B4-BE49-F238E27FC236}">
                  <a16:creationId xmlns:a16="http://schemas.microsoft.com/office/drawing/2014/main" id="{03E880D0-BABA-452E-B4F5-139A4F7CC368}"/>
                </a:ext>
              </a:extLst>
            </p:cNvPr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Přímá spojnice 638">
              <a:extLst>
                <a:ext uri="{FF2B5EF4-FFF2-40B4-BE49-F238E27FC236}">
                  <a16:creationId xmlns:a16="http://schemas.microsoft.com/office/drawing/2014/main" id="{B6151DDE-DE9B-4422-ACCD-CAEFF56D2EBF}"/>
                </a:ext>
              </a:extLst>
            </p:cNvPr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Přímá spojnice 639">
              <a:extLst>
                <a:ext uri="{FF2B5EF4-FFF2-40B4-BE49-F238E27FC236}">
                  <a16:creationId xmlns:a16="http://schemas.microsoft.com/office/drawing/2014/main" id="{9DFB3724-3090-4607-A604-5A12680DF4CC}"/>
                </a:ext>
              </a:extLst>
            </p:cNvPr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Přímá spojnice 640">
              <a:extLst>
                <a:ext uri="{FF2B5EF4-FFF2-40B4-BE49-F238E27FC236}">
                  <a16:creationId xmlns:a16="http://schemas.microsoft.com/office/drawing/2014/main" id="{850983B9-F5B4-44B4-9644-5751549965EC}"/>
                </a:ext>
              </a:extLst>
            </p:cNvPr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Přímá spojnice 641">
              <a:extLst>
                <a:ext uri="{FF2B5EF4-FFF2-40B4-BE49-F238E27FC236}">
                  <a16:creationId xmlns:a16="http://schemas.microsoft.com/office/drawing/2014/main" id="{CB1108F0-3561-4A55-980A-B26E8779235C}"/>
                </a:ext>
              </a:extLst>
            </p:cNvPr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Přímá spojnice 642">
              <a:extLst>
                <a:ext uri="{FF2B5EF4-FFF2-40B4-BE49-F238E27FC236}">
                  <a16:creationId xmlns:a16="http://schemas.microsoft.com/office/drawing/2014/main" id="{F085D194-9218-4E90-A516-2A75138BB803}"/>
                </a:ext>
              </a:extLst>
            </p:cNvPr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Přímá spojnice 643">
              <a:extLst>
                <a:ext uri="{FF2B5EF4-FFF2-40B4-BE49-F238E27FC236}">
                  <a16:creationId xmlns:a16="http://schemas.microsoft.com/office/drawing/2014/main" id="{C65078ED-D004-40B9-90FB-8782B8DCEEEF}"/>
                </a:ext>
              </a:extLst>
            </p:cNvPr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Přímá spojnice 644">
              <a:extLst>
                <a:ext uri="{FF2B5EF4-FFF2-40B4-BE49-F238E27FC236}">
                  <a16:creationId xmlns:a16="http://schemas.microsoft.com/office/drawing/2014/main" id="{AE66CEB1-8A0B-48CD-A688-BDD333ABE97F}"/>
                </a:ext>
              </a:extLst>
            </p:cNvPr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Přímá spojnice 645">
              <a:extLst>
                <a:ext uri="{FF2B5EF4-FFF2-40B4-BE49-F238E27FC236}">
                  <a16:creationId xmlns:a16="http://schemas.microsoft.com/office/drawing/2014/main" id="{C16F422E-7BD9-4409-8323-2A44679DA6EF}"/>
                </a:ext>
              </a:extLst>
            </p:cNvPr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7" name="TextovéPole 646">
              <a:extLst>
                <a:ext uri="{FF2B5EF4-FFF2-40B4-BE49-F238E27FC236}">
                  <a16:creationId xmlns:a16="http://schemas.microsoft.com/office/drawing/2014/main" id="{B93D948D-B346-41D7-9A15-22C181BF8B40}"/>
                </a:ext>
              </a:extLst>
            </p:cNvPr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čas</a:t>
              </a:r>
            </a:p>
          </p:txBody>
        </p:sp>
        <p:sp>
          <p:nvSpPr>
            <p:cNvPr id="648" name="TextovéPole 647">
              <a:extLst>
                <a:ext uri="{FF2B5EF4-FFF2-40B4-BE49-F238E27FC236}">
                  <a16:creationId xmlns:a16="http://schemas.microsoft.com/office/drawing/2014/main" id="{64385D29-6352-4ADA-AD84-317EBC2E7D3B}"/>
                </a:ext>
              </a:extLst>
            </p:cNvPr>
            <p:cNvSpPr txBox="1"/>
            <p:nvPr/>
          </p:nvSpPr>
          <p:spPr>
            <a:xfrm>
              <a:off x="6776047" y="4926111"/>
              <a:ext cx="817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síla stahu</a:t>
              </a:r>
            </a:p>
          </p:txBody>
        </p:sp>
        <p:sp>
          <p:nvSpPr>
            <p:cNvPr id="649" name="TextovéPole 648">
              <a:extLst>
                <a:ext uri="{FF2B5EF4-FFF2-40B4-BE49-F238E27FC236}">
                  <a16:creationId xmlns:a16="http://schemas.microsoft.com/office/drawing/2014/main" id="{E1F4BBF2-542E-4930-9569-AC8A0DB42BDC}"/>
                </a:ext>
              </a:extLst>
            </p:cNvPr>
            <p:cNvSpPr txBox="1"/>
            <p:nvPr/>
          </p:nvSpPr>
          <p:spPr>
            <a:xfrm>
              <a:off x="8117606" y="6154363"/>
              <a:ext cx="2235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 err="1"/>
                <a:t>Bowditchovy</a:t>
              </a:r>
              <a:r>
                <a:rPr lang="cs-CZ" sz="1800" dirty="0"/>
                <a:t> schody</a:t>
              </a:r>
            </a:p>
          </p:txBody>
        </p:sp>
      </p:grpSp>
      <p:sp>
        <p:nvSpPr>
          <p:cNvPr id="681" name="TextovéPole 680">
            <a:extLst>
              <a:ext uri="{FF2B5EF4-FFF2-40B4-BE49-F238E27FC236}">
                <a16:creationId xmlns:a16="http://schemas.microsoft.com/office/drawing/2014/main" id="{0DCF9607-CCD1-4DFD-A106-059996A97CB8}"/>
              </a:ext>
            </a:extLst>
          </p:cNvPr>
          <p:cNvSpPr txBox="1"/>
          <p:nvPr/>
        </p:nvSpPr>
        <p:spPr>
          <a:xfrm>
            <a:off x="388476" y="4388911"/>
            <a:ext cx="5865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err="1"/>
              <a:t>Homeometrická</a:t>
            </a:r>
            <a:r>
              <a:rPr lang="cs-CZ" sz="1800" b="1" dirty="0"/>
              <a:t> autoregulace (frekvenční jev): </a:t>
            </a:r>
          </a:p>
          <a:p>
            <a:r>
              <a:rPr lang="cs-CZ" sz="1800" dirty="0"/>
              <a:t>Se zvyšující se srdeční frekvencí dochází ke zvyšování síly stahu. </a:t>
            </a:r>
          </a:p>
          <a:p>
            <a:r>
              <a:rPr lang="cs-CZ" sz="1800" dirty="0"/>
              <a:t>Příčina: Zvyšuje se poměr koncentrace intracelulárního ku extracelulárnímu vápníku</a:t>
            </a:r>
          </a:p>
        </p:txBody>
      </p:sp>
      <p:sp>
        <p:nvSpPr>
          <p:cNvPr id="682" name="TextovéPole 681">
            <a:extLst>
              <a:ext uri="{FF2B5EF4-FFF2-40B4-BE49-F238E27FC236}">
                <a16:creationId xmlns:a16="http://schemas.microsoft.com/office/drawing/2014/main" id="{26A492E8-453E-4E98-B16D-860E67D7C2EC}"/>
              </a:ext>
            </a:extLst>
          </p:cNvPr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Frekvenční jev je jakousi analogií časové sumace u kosterního svalu, </a:t>
            </a:r>
          </a:p>
          <a:p>
            <a:r>
              <a:rPr lang="cs-CZ" sz="1800" dirty="0"/>
              <a:t>u srdečního svalu však díky dlouhé refrakterní fázi nemůže nastat tetanický stah.</a:t>
            </a:r>
          </a:p>
        </p:txBody>
      </p:sp>
    </p:spTree>
    <p:extLst>
      <p:ext uri="{BB962C8B-B14F-4D97-AF65-F5344CB8AC3E}">
        <p14:creationId xmlns:p14="http://schemas.microsoft.com/office/powerpoint/2010/main" val="1843129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8125" y="170070"/>
            <a:ext cx="12122150" cy="564970"/>
          </a:xfrm>
        </p:spPr>
        <p:txBody>
          <a:bodyPr/>
          <a:lstStyle/>
          <a:p>
            <a:r>
              <a:rPr lang="cs-CZ" sz="3000" dirty="0"/>
              <a:t>Kosterní, srdeční a hladký sval </a:t>
            </a:r>
            <a:r>
              <a:rPr lang="cs-CZ" sz="2800" dirty="0"/>
              <a:t>– časové zarovnání AP a kontrakce</a:t>
            </a:r>
            <a:endParaRPr lang="cs-CZ" sz="3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1AE99A8-0EB2-4AF8-9B80-7524864D6621}"/>
              </a:ext>
            </a:extLst>
          </p:cNvPr>
          <p:cNvGrpSpPr/>
          <p:nvPr/>
        </p:nvGrpSpPr>
        <p:grpSpPr>
          <a:xfrm>
            <a:off x="313509" y="731514"/>
            <a:ext cx="11673503" cy="6081484"/>
            <a:chOff x="430583" y="378799"/>
            <a:chExt cx="13539069" cy="6345145"/>
          </a:xfrm>
        </p:grpSpPr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68025B9-F9E5-44D0-B4D5-567E117EA36D}"/>
                </a:ext>
              </a:extLst>
            </p:cNvPr>
            <p:cNvSpPr txBox="1"/>
            <p:nvPr/>
          </p:nvSpPr>
          <p:spPr>
            <a:xfrm>
              <a:off x="430583" y="792163"/>
              <a:ext cx="20703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srdeční sval</a:t>
              </a: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050594F-0C40-4D1D-B19F-34DEB49BB131}"/>
                </a:ext>
              </a:extLst>
            </p:cNvPr>
            <p:cNvSpPr txBox="1"/>
            <p:nvPr/>
          </p:nvSpPr>
          <p:spPr>
            <a:xfrm>
              <a:off x="448993" y="2564904"/>
              <a:ext cx="190179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kosterní sval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93F6764B-3EA9-4BB5-89EB-25F4148D103B}"/>
                </a:ext>
              </a:extLst>
            </p:cNvPr>
            <p:cNvSpPr txBox="1"/>
            <p:nvPr/>
          </p:nvSpPr>
          <p:spPr>
            <a:xfrm>
              <a:off x="478581" y="4509120"/>
              <a:ext cx="1769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Hladký sval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32FD90D0-9745-4210-BC84-5A2D2EFACACE}"/>
                </a:ext>
              </a:extLst>
            </p:cNvPr>
            <p:cNvSpPr txBox="1"/>
            <p:nvPr/>
          </p:nvSpPr>
          <p:spPr>
            <a:xfrm>
              <a:off x="8631707" y="476672"/>
              <a:ext cx="36782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Akční potenciál (AP):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67F731C-CB49-4781-8930-065BAA7B4ABD}"/>
                </a:ext>
              </a:extLst>
            </p:cNvPr>
            <p:cNvSpPr txBox="1"/>
            <p:nvPr/>
          </p:nvSpPr>
          <p:spPr>
            <a:xfrm>
              <a:off x="8637595" y="1073373"/>
              <a:ext cx="49720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Kontrakce svalu: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Elektromechanická latence (EML):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8BA49D1C-8E7F-4001-8B30-011AD602AA43}"/>
                </a:ext>
              </a:extLst>
            </p:cNvPr>
            <p:cNvCxnSpPr/>
            <p:nvPr/>
          </p:nvCxnSpPr>
          <p:spPr>
            <a:xfrm>
              <a:off x="2350790" y="6309320"/>
              <a:ext cx="9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58BAF054-C902-400E-BFC7-1C3AF686CA82}"/>
                </a:ext>
              </a:extLst>
            </p:cNvPr>
            <p:cNvSpPr txBox="1"/>
            <p:nvPr/>
          </p:nvSpPr>
          <p:spPr>
            <a:xfrm>
              <a:off x="1846734" y="6271319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0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148A6B7-D55E-4AD1-9C96-E73E04B6AFFF}"/>
                </a:ext>
              </a:extLst>
            </p:cNvPr>
            <p:cNvSpPr txBox="1"/>
            <p:nvPr/>
          </p:nvSpPr>
          <p:spPr>
            <a:xfrm>
              <a:off x="6470642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200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6D32B47-9866-462E-B5B0-93DFE9EB4C3B}"/>
                </a:ext>
              </a:extLst>
            </p:cNvPr>
            <p:cNvSpPr txBox="1"/>
            <p:nvPr/>
          </p:nvSpPr>
          <p:spPr>
            <a:xfrm>
              <a:off x="4158689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100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9AA804BB-8ACC-48CC-820D-C025D9849D18}"/>
                </a:ext>
              </a:extLst>
            </p:cNvPr>
            <p:cNvSpPr txBox="1"/>
            <p:nvPr/>
          </p:nvSpPr>
          <p:spPr>
            <a:xfrm>
              <a:off x="8782596" y="6323834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300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79274D88-4A06-401A-BB5B-92A21DD644B5}"/>
                </a:ext>
              </a:extLst>
            </p:cNvPr>
            <p:cNvSpPr txBox="1"/>
            <p:nvPr/>
          </p:nvSpPr>
          <p:spPr>
            <a:xfrm>
              <a:off x="11094553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400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845552C-5364-468D-AFBE-B5DFF5AB06F7}"/>
                </a:ext>
              </a:extLst>
            </p:cNvPr>
            <p:cNvSpPr txBox="1"/>
            <p:nvPr/>
          </p:nvSpPr>
          <p:spPr>
            <a:xfrm>
              <a:off x="536077" y="5877272"/>
              <a:ext cx="220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Čas od počátku AP (</a:t>
              </a:r>
              <a:r>
                <a:rPr lang="cs-CZ" sz="1400" dirty="0" err="1"/>
                <a:t>ms</a:t>
              </a:r>
              <a:r>
                <a:rPr lang="cs-CZ" sz="1400" dirty="0"/>
                <a:t>)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27109218-E7ED-4441-B7C2-D1AA3128606A}"/>
                </a:ext>
              </a:extLst>
            </p:cNvPr>
            <p:cNvSpPr txBox="1"/>
            <p:nvPr/>
          </p:nvSpPr>
          <p:spPr>
            <a:xfrm>
              <a:off x="8862305" y="2520355"/>
              <a:ext cx="2561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AP: 5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EML: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44481C1D-90E8-4A3F-B1D9-FEAA0CB2D43C}"/>
                </a:ext>
              </a:extLst>
            </p:cNvPr>
            <p:cNvSpPr txBox="1"/>
            <p:nvPr/>
          </p:nvSpPr>
          <p:spPr>
            <a:xfrm>
              <a:off x="8862305" y="3096419"/>
              <a:ext cx="51073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Trvání kontrakce:  průměrně cca 20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</a:t>
              </a:r>
              <a:br>
                <a:rPr lang="cs-CZ" sz="1400" dirty="0">
                  <a:solidFill>
                    <a:srgbClr val="0000FF"/>
                  </a:solidFill>
                </a:rPr>
              </a:br>
              <a:r>
                <a:rPr lang="cs-CZ" sz="1400" dirty="0">
                  <a:solidFill>
                    <a:srgbClr val="0000FF"/>
                  </a:solidFill>
                </a:rPr>
                <a:t>(8 - 100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dle typu vláken)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884730BA-437A-432C-B0DE-5403B916F25E}"/>
                </a:ext>
              </a:extLst>
            </p:cNvPr>
            <p:cNvSpPr txBox="1"/>
            <p:nvPr/>
          </p:nvSpPr>
          <p:spPr>
            <a:xfrm>
              <a:off x="8857084" y="3888507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 (hrotový potenciál): cca 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32748B7A-F57B-41CC-8B61-8E9C8FF07DE8}"/>
                </a:ext>
              </a:extLst>
            </p:cNvPr>
            <p:cNvSpPr txBox="1"/>
            <p:nvPr/>
          </p:nvSpPr>
          <p:spPr>
            <a:xfrm>
              <a:off x="3574927" y="4176539"/>
              <a:ext cx="4508197" cy="1347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Kolísavý klidový membránový potenciál,  při překročení depolarizačního prahu vzniká hrotový potenciál neboli „</a:t>
              </a:r>
              <a:r>
                <a:rPr lang="cs-CZ" sz="1400" dirty="0" err="1"/>
                <a:t>spike</a:t>
              </a:r>
              <a:r>
                <a:rPr lang="cs-CZ" sz="1400" dirty="0"/>
                <a:t>“.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Je více typů AP u hladkého svalu.</a:t>
              </a:r>
              <a:br>
                <a:rPr lang="cs-CZ" sz="1400" dirty="0"/>
              </a:br>
              <a:endParaRPr lang="cs-CZ" sz="14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679DBDC5-660A-4C4B-831D-244426091735}"/>
                </a:ext>
              </a:extLst>
            </p:cNvPr>
            <p:cNvSpPr txBox="1"/>
            <p:nvPr/>
          </p:nvSpPr>
          <p:spPr>
            <a:xfrm>
              <a:off x="3600499" y="1728267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Dlouhá refrakterní doba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Délka AP a kontrakce závisí na srdeční frekvenci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EADFC65-47BA-4B1D-866C-0FD0DAFB022B}"/>
                </a:ext>
              </a:extLst>
            </p:cNvPr>
            <p:cNvSpPr txBox="1"/>
            <p:nvPr/>
          </p:nvSpPr>
          <p:spPr>
            <a:xfrm>
              <a:off x="3114414" y="2924944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Délka elektromechanické latence a délka kontrakce závisí na typu kosterního svalu (typ S nebo F)</a:t>
              </a:r>
            </a:p>
          </p:txBody>
        </p: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B48D7753-0EF5-488C-B9EC-63E4BCC298FE}"/>
                </a:ext>
              </a:extLst>
            </p:cNvPr>
            <p:cNvGrpSpPr/>
            <p:nvPr/>
          </p:nvGrpSpPr>
          <p:grpSpPr>
            <a:xfrm>
              <a:off x="1735136" y="378799"/>
              <a:ext cx="8343129" cy="1637500"/>
              <a:chOff x="1735136" y="7131171"/>
              <a:chExt cx="8343129" cy="1637500"/>
            </a:xfrm>
          </p:grpSpPr>
          <p:sp>
            <p:nvSpPr>
              <p:cNvPr id="33" name="Volný tvar 72">
                <a:extLst>
                  <a:ext uri="{FF2B5EF4-FFF2-40B4-BE49-F238E27FC236}">
                    <a16:creationId xmlns:a16="http://schemas.microsoft.com/office/drawing/2014/main" id="{7684A27E-91B8-48DA-B03B-7D69E4A33B2C}"/>
                  </a:ext>
                </a:extLst>
              </p:cNvPr>
              <p:cNvSpPr/>
              <p:nvPr/>
            </p:nvSpPr>
            <p:spPr>
              <a:xfrm>
                <a:off x="1735136" y="7131171"/>
                <a:ext cx="8096785" cy="1557127"/>
              </a:xfrm>
              <a:custGeom>
                <a:avLst/>
                <a:gdLst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434567 h 1447993"/>
                  <a:gd name="connsiteX1" fmla="*/ 371060 w 7193279"/>
                  <a:gd name="connsiteY1" fmla="*/ 1434568 h 1447993"/>
                  <a:gd name="connsiteX2" fmla="*/ 371060 w 7193279"/>
                  <a:gd name="connsiteY2" fmla="*/ 1434568 h 1447993"/>
                  <a:gd name="connsiteX3" fmla="*/ 365098 w 7193279"/>
                  <a:gd name="connsiteY3" fmla="*/ 337288 h 1447993"/>
                  <a:gd name="connsiteX4" fmla="*/ 450573 w 7193279"/>
                  <a:gd name="connsiteY4" fmla="*/ 11285 h 1447993"/>
                  <a:gd name="connsiteX5" fmla="*/ 800431 w 7193279"/>
                  <a:gd name="connsiteY5" fmla="*/ 74895 h 1447993"/>
                  <a:gd name="connsiteX6" fmla="*/ 2772354 w 7193279"/>
                  <a:gd name="connsiteY6" fmla="*/ 74895 h 1447993"/>
                  <a:gd name="connsiteX7" fmla="*/ 4879450 w 7193279"/>
                  <a:gd name="connsiteY7" fmla="*/ 257775 h 1447993"/>
                  <a:gd name="connsiteX8" fmla="*/ 5459895 w 7193279"/>
                  <a:gd name="connsiteY8" fmla="*/ 862074 h 1447993"/>
                  <a:gd name="connsiteX9" fmla="*/ 5618921 w 7193279"/>
                  <a:gd name="connsiteY9" fmla="*/ 1378909 h 1447993"/>
                  <a:gd name="connsiteX10" fmla="*/ 5833606 w 7193279"/>
                  <a:gd name="connsiteY10" fmla="*/ 1442519 h 1447993"/>
                  <a:gd name="connsiteX11" fmla="*/ 7193279 w 7193279"/>
                  <a:gd name="connsiteY11" fmla="*/ 1418665 h 1447993"/>
                  <a:gd name="connsiteX0" fmla="*/ 0 w 7193279"/>
                  <a:gd name="connsiteY0" fmla="*/ 1525011 h 1538437"/>
                  <a:gd name="connsiteX1" fmla="*/ 371060 w 7193279"/>
                  <a:gd name="connsiteY1" fmla="*/ 1525012 h 1538437"/>
                  <a:gd name="connsiteX2" fmla="*/ 371060 w 7193279"/>
                  <a:gd name="connsiteY2" fmla="*/ 1525012 h 1538437"/>
                  <a:gd name="connsiteX3" fmla="*/ 365098 w 7193279"/>
                  <a:gd name="connsiteY3" fmla="*/ 427732 h 1538437"/>
                  <a:gd name="connsiteX4" fmla="*/ 382035 w 7193279"/>
                  <a:gd name="connsiteY4" fmla="*/ 14264 h 1538437"/>
                  <a:gd name="connsiteX5" fmla="*/ 450573 w 7193279"/>
                  <a:gd name="connsiteY5" fmla="*/ 101729 h 1538437"/>
                  <a:gd name="connsiteX6" fmla="*/ 800431 w 7193279"/>
                  <a:gd name="connsiteY6" fmla="*/ 165339 h 1538437"/>
                  <a:gd name="connsiteX7" fmla="*/ 2772354 w 7193279"/>
                  <a:gd name="connsiteY7" fmla="*/ 165339 h 1538437"/>
                  <a:gd name="connsiteX8" fmla="*/ 4879450 w 7193279"/>
                  <a:gd name="connsiteY8" fmla="*/ 348219 h 1538437"/>
                  <a:gd name="connsiteX9" fmla="*/ 5459895 w 7193279"/>
                  <a:gd name="connsiteY9" fmla="*/ 952518 h 1538437"/>
                  <a:gd name="connsiteX10" fmla="*/ 5618921 w 7193279"/>
                  <a:gd name="connsiteY10" fmla="*/ 1469353 h 1538437"/>
                  <a:gd name="connsiteX11" fmla="*/ 5833606 w 7193279"/>
                  <a:gd name="connsiteY11" fmla="*/ 1532963 h 1538437"/>
                  <a:gd name="connsiteX12" fmla="*/ 7193279 w 7193279"/>
                  <a:gd name="connsiteY12" fmla="*/ 1509109 h 1538437"/>
                  <a:gd name="connsiteX0" fmla="*/ 0 w 7193279"/>
                  <a:gd name="connsiteY0" fmla="*/ 1547251 h 1560677"/>
                  <a:gd name="connsiteX1" fmla="*/ 371060 w 7193279"/>
                  <a:gd name="connsiteY1" fmla="*/ 1547252 h 1560677"/>
                  <a:gd name="connsiteX2" fmla="*/ 371060 w 7193279"/>
                  <a:gd name="connsiteY2" fmla="*/ 1547252 h 1560677"/>
                  <a:gd name="connsiteX3" fmla="*/ 365098 w 7193279"/>
                  <a:gd name="connsiteY3" fmla="*/ 449972 h 1560677"/>
                  <a:gd name="connsiteX4" fmla="*/ 360170 w 7193279"/>
                  <a:gd name="connsiteY4" fmla="*/ 12650 h 1560677"/>
                  <a:gd name="connsiteX5" fmla="*/ 450573 w 7193279"/>
                  <a:gd name="connsiteY5" fmla="*/ 123969 h 1560677"/>
                  <a:gd name="connsiteX6" fmla="*/ 800431 w 7193279"/>
                  <a:gd name="connsiteY6" fmla="*/ 187579 h 1560677"/>
                  <a:gd name="connsiteX7" fmla="*/ 2772354 w 7193279"/>
                  <a:gd name="connsiteY7" fmla="*/ 187579 h 1560677"/>
                  <a:gd name="connsiteX8" fmla="*/ 4879450 w 7193279"/>
                  <a:gd name="connsiteY8" fmla="*/ 370459 h 1560677"/>
                  <a:gd name="connsiteX9" fmla="*/ 5459895 w 7193279"/>
                  <a:gd name="connsiteY9" fmla="*/ 974758 h 1560677"/>
                  <a:gd name="connsiteX10" fmla="*/ 5618921 w 7193279"/>
                  <a:gd name="connsiteY10" fmla="*/ 1491593 h 1560677"/>
                  <a:gd name="connsiteX11" fmla="*/ 5833606 w 7193279"/>
                  <a:gd name="connsiteY11" fmla="*/ 1555203 h 1560677"/>
                  <a:gd name="connsiteX12" fmla="*/ 7193279 w 7193279"/>
                  <a:gd name="connsiteY12" fmla="*/ 1531349 h 1560677"/>
                  <a:gd name="connsiteX0" fmla="*/ 0 w 7193279"/>
                  <a:gd name="connsiteY0" fmla="*/ 1547430 h 1560856"/>
                  <a:gd name="connsiteX1" fmla="*/ 371060 w 7193279"/>
                  <a:gd name="connsiteY1" fmla="*/ 1547431 h 1560856"/>
                  <a:gd name="connsiteX2" fmla="*/ 371060 w 7193279"/>
                  <a:gd name="connsiteY2" fmla="*/ 1547431 h 1560856"/>
                  <a:gd name="connsiteX3" fmla="*/ 365098 w 7193279"/>
                  <a:gd name="connsiteY3" fmla="*/ 450151 h 1560856"/>
                  <a:gd name="connsiteX4" fmla="*/ 360170 w 7193279"/>
                  <a:gd name="connsiteY4" fmla="*/ 12829 h 1560856"/>
                  <a:gd name="connsiteX5" fmla="*/ 450573 w 7193279"/>
                  <a:gd name="connsiteY5" fmla="*/ 124148 h 1560856"/>
                  <a:gd name="connsiteX6" fmla="*/ 1040953 w 7193279"/>
                  <a:gd name="connsiteY6" fmla="*/ 203661 h 1560856"/>
                  <a:gd name="connsiteX7" fmla="*/ 2772354 w 7193279"/>
                  <a:gd name="connsiteY7" fmla="*/ 187758 h 1560856"/>
                  <a:gd name="connsiteX8" fmla="*/ 4879450 w 7193279"/>
                  <a:gd name="connsiteY8" fmla="*/ 370638 h 1560856"/>
                  <a:gd name="connsiteX9" fmla="*/ 5459895 w 7193279"/>
                  <a:gd name="connsiteY9" fmla="*/ 974937 h 1560856"/>
                  <a:gd name="connsiteX10" fmla="*/ 5618921 w 7193279"/>
                  <a:gd name="connsiteY10" fmla="*/ 1491772 h 1560856"/>
                  <a:gd name="connsiteX11" fmla="*/ 5833606 w 7193279"/>
                  <a:gd name="connsiteY11" fmla="*/ 1555382 h 1560856"/>
                  <a:gd name="connsiteX12" fmla="*/ 7193279 w 7193279"/>
                  <a:gd name="connsiteY12" fmla="*/ 1531528 h 1560856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772354 w 7193279"/>
                  <a:gd name="connsiteY7" fmla="*/ 184029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1874" h="1557127">
                    <a:moveTo>
                      <a:pt x="0" y="1543701"/>
                    </a:moveTo>
                    <a:cubicBezTo>
                      <a:pt x="153259" y="1525148"/>
                      <a:pt x="537812" y="1543702"/>
                      <a:pt x="599655" y="1543702"/>
                    </a:cubicBezTo>
                    <a:lnTo>
                      <a:pt x="599655" y="1543702"/>
                    </a:lnTo>
                    <a:cubicBezTo>
                      <a:pt x="598661" y="1360822"/>
                      <a:pt x="595508" y="702189"/>
                      <a:pt x="593693" y="446422"/>
                    </a:cubicBezTo>
                    <a:cubicBezTo>
                      <a:pt x="591878" y="190655"/>
                      <a:pt x="574519" y="63434"/>
                      <a:pt x="588765" y="9100"/>
                    </a:cubicBezTo>
                    <a:cubicBezTo>
                      <a:pt x="603011" y="-45234"/>
                      <a:pt x="638589" y="160176"/>
                      <a:pt x="752053" y="191981"/>
                    </a:cubicBezTo>
                    <a:cubicBezTo>
                      <a:pt x="865517" y="223786"/>
                      <a:pt x="888658" y="194631"/>
                      <a:pt x="1269548" y="199932"/>
                    </a:cubicBezTo>
                    <a:lnTo>
                      <a:pt x="3037391" y="223786"/>
                    </a:lnTo>
                    <a:cubicBezTo>
                      <a:pt x="3649201" y="256917"/>
                      <a:pt x="4515567" y="274145"/>
                      <a:pt x="4940410" y="398715"/>
                    </a:cubicBezTo>
                    <a:cubicBezTo>
                      <a:pt x="5365253" y="523285"/>
                      <a:pt x="5449843" y="765799"/>
                      <a:pt x="5586450" y="971208"/>
                    </a:cubicBezTo>
                    <a:cubicBezTo>
                      <a:pt x="5723057" y="1176617"/>
                      <a:pt x="5768224" y="1391302"/>
                      <a:pt x="5847516" y="1488043"/>
                    </a:cubicBezTo>
                    <a:cubicBezTo>
                      <a:pt x="5926808" y="1584784"/>
                      <a:pt x="6062201" y="1551653"/>
                      <a:pt x="6062201" y="1551653"/>
                    </a:cubicBezTo>
                    <a:lnTo>
                      <a:pt x="7421874" y="1527799"/>
                    </a:ln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4" name="Volný tvar 73">
                <a:extLst>
                  <a:ext uri="{FF2B5EF4-FFF2-40B4-BE49-F238E27FC236}">
                    <a16:creationId xmlns:a16="http://schemas.microsoft.com/office/drawing/2014/main" id="{8321CDF4-566E-45E6-ADCD-86DE08AEE917}"/>
                  </a:ext>
                </a:extLst>
              </p:cNvPr>
              <p:cNvSpPr/>
              <p:nvPr/>
            </p:nvSpPr>
            <p:spPr>
              <a:xfrm>
                <a:off x="1769314" y="7704931"/>
                <a:ext cx="8308951" cy="1063740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450714"/>
                  <a:gd name="connsiteY0" fmla="*/ 1185317 h 1233534"/>
                  <a:gd name="connsiteX1" fmla="*/ 745114 w 7450714"/>
                  <a:gd name="connsiteY1" fmla="*/ 1145693 h 1233534"/>
                  <a:gd name="connsiteX2" fmla="*/ 1449964 w 7450714"/>
                  <a:gd name="connsiteY2" fmla="*/ 926618 h 1233534"/>
                  <a:gd name="connsiteX3" fmla="*/ 2316739 w 7450714"/>
                  <a:gd name="connsiteY3" fmla="*/ 545618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45114 w 7450714"/>
                  <a:gd name="connsiteY2" fmla="*/ 1145693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2659 h 1230876"/>
                  <a:gd name="connsiteX1" fmla="*/ 338031 w 7450714"/>
                  <a:gd name="connsiteY1" fmla="*/ 1180174 h 1230876"/>
                  <a:gd name="connsiteX2" fmla="*/ 724610 w 7450714"/>
                  <a:gd name="connsiteY2" fmla="*/ 1055252 h 1230876"/>
                  <a:gd name="connsiteX3" fmla="*/ 1422626 w 7450714"/>
                  <a:gd name="connsiteY3" fmla="*/ 682559 h 1230876"/>
                  <a:gd name="connsiteX4" fmla="*/ 2446122 w 7450714"/>
                  <a:gd name="connsiteY4" fmla="*/ 230027 h 1230876"/>
                  <a:gd name="connsiteX5" fmla="*/ 3529041 w 7450714"/>
                  <a:gd name="connsiteY5" fmla="*/ 35507 h 1230876"/>
                  <a:gd name="connsiteX6" fmla="*/ 4175427 w 7450714"/>
                  <a:gd name="connsiteY6" fmla="*/ 25999 h 1230876"/>
                  <a:gd name="connsiteX7" fmla="*/ 4921663 w 7450714"/>
                  <a:gd name="connsiteY7" fmla="*/ 306884 h 1230876"/>
                  <a:gd name="connsiteX8" fmla="*/ 5670898 w 7450714"/>
                  <a:gd name="connsiteY8" fmla="*/ 724294 h 1230876"/>
                  <a:gd name="connsiteX9" fmla="*/ 6180183 w 7450714"/>
                  <a:gd name="connsiteY9" fmla="*/ 1061847 h 1230876"/>
                  <a:gd name="connsiteX10" fmla="*/ 6631564 w 7450714"/>
                  <a:gd name="connsiteY10" fmla="*/ 1209710 h 1230876"/>
                  <a:gd name="connsiteX11" fmla="*/ 7450714 w 7450714"/>
                  <a:gd name="connsiteY11" fmla="*/ 1228760 h 1230876"/>
                  <a:gd name="connsiteX0" fmla="*/ 0 w 7560064"/>
                  <a:gd name="connsiteY0" fmla="*/ 1211920 h 1230876"/>
                  <a:gd name="connsiteX1" fmla="*/ 447381 w 7560064"/>
                  <a:gd name="connsiteY1" fmla="*/ 1180174 h 1230876"/>
                  <a:gd name="connsiteX2" fmla="*/ 833960 w 7560064"/>
                  <a:gd name="connsiteY2" fmla="*/ 1055252 h 1230876"/>
                  <a:gd name="connsiteX3" fmla="*/ 1531976 w 7560064"/>
                  <a:gd name="connsiteY3" fmla="*/ 682559 h 1230876"/>
                  <a:gd name="connsiteX4" fmla="*/ 2555472 w 7560064"/>
                  <a:gd name="connsiteY4" fmla="*/ 230027 h 1230876"/>
                  <a:gd name="connsiteX5" fmla="*/ 3638391 w 7560064"/>
                  <a:gd name="connsiteY5" fmla="*/ 35507 h 1230876"/>
                  <a:gd name="connsiteX6" fmla="*/ 4284777 w 7560064"/>
                  <a:gd name="connsiteY6" fmla="*/ 25999 h 1230876"/>
                  <a:gd name="connsiteX7" fmla="*/ 5031013 w 7560064"/>
                  <a:gd name="connsiteY7" fmla="*/ 306884 h 1230876"/>
                  <a:gd name="connsiteX8" fmla="*/ 5780248 w 7560064"/>
                  <a:gd name="connsiteY8" fmla="*/ 724294 h 1230876"/>
                  <a:gd name="connsiteX9" fmla="*/ 6289533 w 7560064"/>
                  <a:gd name="connsiteY9" fmla="*/ 1061847 h 1230876"/>
                  <a:gd name="connsiteX10" fmla="*/ 6740914 w 7560064"/>
                  <a:gd name="connsiteY10" fmla="*/ 1209710 h 1230876"/>
                  <a:gd name="connsiteX11" fmla="*/ 7560064 w 7560064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59313 w 7532726"/>
                  <a:gd name="connsiteY3" fmla="*/ 594777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97176 h 1238078"/>
                  <a:gd name="connsiteX1" fmla="*/ 420043 w 7532726"/>
                  <a:gd name="connsiteY1" fmla="*/ 1187376 h 1238078"/>
                  <a:gd name="connsiteX2" fmla="*/ 806622 w 7532726"/>
                  <a:gd name="connsiteY2" fmla="*/ 1018563 h 1238078"/>
                  <a:gd name="connsiteX3" fmla="*/ 1559313 w 7532726"/>
                  <a:gd name="connsiteY3" fmla="*/ 601979 h 1238078"/>
                  <a:gd name="connsiteX4" fmla="*/ 2528134 w 7532726"/>
                  <a:gd name="connsiteY4" fmla="*/ 237229 h 1238078"/>
                  <a:gd name="connsiteX5" fmla="*/ 3488033 w 7532726"/>
                  <a:gd name="connsiteY5" fmla="*/ 28079 h 1238078"/>
                  <a:gd name="connsiteX6" fmla="*/ 4257439 w 7532726"/>
                  <a:gd name="connsiteY6" fmla="*/ 33201 h 1238078"/>
                  <a:gd name="connsiteX7" fmla="*/ 5003675 w 7532726"/>
                  <a:gd name="connsiteY7" fmla="*/ 314086 h 1238078"/>
                  <a:gd name="connsiteX8" fmla="*/ 5752910 w 7532726"/>
                  <a:gd name="connsiteY8" fmla="*/ 731496 h 1238078"/>
                  <a:gd name="connsiteX9" fmla="*/ 6262195 w 7532726"/>
                  <a:gd name="connsiteY9" fmla="*/ 1069049 h 1238078"/>
                  <a:gd name="connsiteX10" fmla="*/ 6713576 w 7532726"/>
                  <a:gd name="connsiteY10" fmla="*/ 1216912 h 1238078"/>
                  <a:gd name="connsiteX11" fmla="*/ 7532726 w 7532726"/>
                  <a:gd name="connsiteY11" fmla="*/ 1235962 h 1238078"/>
                  <a:gd name="connsiteX0" fmla="*/ 0 w 7532726"/>
                  <a:gd name="connsiteY0" fmla="*/ 1177777 h 1218679"/>
                  <a:gd name="connsiteX1" fmla="*/ 420043 w 7532726"/>
                  <a:gd name="connsiteY1" fmla="*/ 1167977 h 1218679"/>
                  <a:gd name="connsiteX2" fmla="*/ 806622 w 7532726"/>
                  <a:gd name="connsiteY2" fmla="*/ 999164 h 1218679"/>
                  <a:gd name="connsiteX3" fmla="*/ 1559313 w 7532726"/>
                  <a:gd name="connsiteY3" fmla="*/ 582580 h 1218679"/>
                  <a:gd name="connsiteX4" fmla="*/ 2528134 w 7532726"/>
                  <a:gd name="connsiteY4" fmla="*/ 217830 h 1218679"/>
                  <a:gd name="connsiteX5" fmla="*/ 3488033 w 7532726"/>
                  <a:gd name="connsiteY5" fmla="*/ 8680 h 1218679"/>
                  <a:gd name="connsiteX6" fmla="*/ 4318948 w 7532726"/>
                  <a:gd name="connsiteY6" fmla="*/ 65008 h 1218679"/>
                  <a:gd name="connsiteX7" fmla="*/ 5003675 w 7532726"/>
                  <a:gd name="connsiteY7" fmla="*/ 294687 h 1218679"/>
                  <a:gd name="connsiteX8" fmla="*/ 5752910 w 7532726"/>
                  <a:gd name="connsiteY8" fmla="*/ 712097 h 1218679"/>
                  <a:gd name="connsiteX9" fmla="*/ 6262195 w 7532726"/>
                  <a:gd name="connsiteY9" fmla="*/ 1049650 h 1218679"/>
                  <a:gd name="connsiteX10" fmla="*/ 6713576 w 7532726"/>
                  <a:gd name="connsiteY10" fmla="*/ 1197513 h 1218679"/>
                  <a:gd name="connsiteX11" fmla="*/ 7532726 w 7532726"/>
                  <a:gd name="connsiteY11" fmla="*/ 1216563 h 1218679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9561"/>
                  <a:gd name="connsiteY0" fmla="*/ 1177777 h 1200062"/>
                  <a:gd name="connsiteX1" fmla="*/ 420043 w 7539561"/>
                  <a:gd name="connsiteY1" fmla="*/ 1167977 h 1200062"/>
                  <a:gd name="connsiteX2" fmla="*/ 806622 w 7539561"/>
                  <a:gd name="connsiteY2" fmla="*/ 999164 h 1200062"/>
                  <a:gd name="connsiteX3" fmla="*/ 1559313 w 7539561"/>
                  <a:gd name="connsiteY3" fmla="*/ 582580 h 1200062"/>
                  <a:gd name="connsiteX4" fmla="*/ 2528134 w 7539561"/>
                  <a:gd name="connsiteY4" fmla="*/ 217830 h 1200062"/>
                  <a:gd name="connsiteX5" fmla="*/ 3488033 w 7539561"/>
                  <a:gd name="connsiteY5" fmla="*/ 8680 h 1200062"/>
                  <a:gd name="connsiteX6" fmla="*/ 4318948 w 7539561"/>
                  <a:gd name="connsiteY6" fmla="*/ 65008 h 1200062"/>
                  <a:gd name="connsiteX7" fmla="*/ 5003675 w 7539561"/>
                  <a:gd name="connsiteY7" fmla="*/ 294687 h 1200062"/>
                  <a:gd name="connsiteX8" fmla="*/ 5752910 w 7539561"/>
                  <a:gd name="connsiteY8" fmla="*/ 712097 h 1200062"/>
                  <a:gd name="connsiteX9" fmla="*/ 6262195 w 7539561"/>
                  <a:gd name="connsiteY9" fmla="*/ 1049650 h 1200062"/>
                  <a:gd name="connsiteX10" fmla="*/ 6713576 w 7539561"/>
                  <a:gd name="connsiteY10" fmla="*/ 1197513 h 1200062"/>
                  <a:gd name="connsiteX11" fmla="*/ 7539561 w 7539561"/>
                  <a:gd name="connsiteY11" fmla="*/ 1172672 h 1200062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62195 w 7539561"/>
                  <a:gd name="connsiteY9" fmla="*/ 1049650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433705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496 h 1202019"/>
                  <a:gd name="connsiteX1" fmla="*/ 420043 w 7539561"/>
                  <a:gd name="connsiteY1" fmla="*/ 1167696 h 1202019"/>
                  <a:gd name="connsiteX2" fmla="*/ 806622 w 7539561"/>
                  <a:gd name="connsiteY2" fmla="*/ 998883 h 1202019"/>
                  <a:gd name="connsiteX3" fmla="*/ 1559313 w 7539561"/>
                  <a:gd name="connsiteY3" fmla="*/ 582299 h 1202019"/>
                  <a:gd name="connsiteX4" fmla="*/ 2528134 w 7539561"/>
                  <a:gd name="connsiteY4" fmla="*/ 217549 h 1202019"/>
                  <a:gd name="connsiteX5" fmla="*/ 3488033 w 7539561"/>
                  <a:gd name="connsiteY5" fmla="*/ 8399 h 1202019"/>
                  <a:gd name="connsiteX6" fmla="*/ 4433705 w 7539561"/>
                  <a:gd name="connsiteY6" fmla="*/ 64727 h 1202019"/>
                  <a:gd name="connsiteX7" fmla="*/ 5092930 w 7539561"/>
                  <a:gd name="connsiteY7" fmla="*/ 280759 h 1202019"/>
                  <a:gd name="connsiteX8" fmla="*/ 5752910 w 7539561"/>
                  <a:gd name="connsiteY8" fmla="*/ 711816 h 1202019"/>
                  <a:gd name="connsiteX9" fmla="*/ 6255361 w 7539561"/>
                  <a:gd name="connsiteY9" fmla="*/ 1005478 h 1202019"/>
                  <a:gd name="connsiteX10" fmla="*/ 6713576 w 7539561"/>
                  <a:gd name="connsiteY10" fmla="*/ 1197232 h 1202019"/>
                  <a:gd name="connsiteX11" fmla="*/ 7539561 w 7539561"/>
                  <a:gd name="connsiteY11" fmla="*/ 1201652 h 1202019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092930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852247 w 7539561"/>
                  <a:gd name="connsiteY8" fmla="*/ 75676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8594 h 1203117"/>
                  <a:gd name="connsiteX1" fmla="*/ 420043 w 7539561"/>
                  <a:gd name="connsiteY1" fmla="*/ 1168794 h 1203117"/>
                  <a:gd name="connsiteX2" fmla="*/ 806622 w 7539561"/>
                  <a:gd name="connsiteY2" fmla="*/ 999981 h 1203117"/>
                  <a:gd name="connsiteX3" fmla="*/ 1559313 w 7539561"/>
                  <a:gd name="connsiteY3" fmla="*/ 583397 h 1203117"/>
                  <a:gd name="connsiteX4" fmla="*/ 2528134 w 7539561"/>
                  <a:gd name="connsiteY4" fmla="*/ 218647 h 1203117"/>
                  <a:gd name="connsiteX5" fmla="*/ 3488033 w 7539561"/>
                  <a:gd name="connsiteY5" fmla="*/ 9497 h 1203117"/>
                  <a:gd name="connsiteX6" fmla="*/ 4592645 w 7539561"/>
                  <a:gd name="connsiteY6" fmla="*/ 55193 h 1203117"/>
                  <a:gd name="connsiteX7" fmla="*/ 5222068 w 7539561"/>
                  <a:gd name="connsiteY7" fmla="*/ 228695 h 1203117"/>
                  <a:gd name="connsiteX8" fmla="*/ 5852247 w 7539561"/>
                  <a:gd name="connsiteY8" fmla="*/ 755444 h 1203117"/>
                  <a:gd name="connsiteX9" fmla="*/ 6255361 w 7539561"/>
                  <a:gd name="connsiteY9" fmla="*/ 1006576 h 1203117"/>
                  <a:gd name="connsiteX10" fmla="*/ 6713576 w 7539561"/>
                  <a:gd name="connsiteY10" fmla="*/ 1198330 h 1203117"/>
                  <a:gd name="connsiteX11" fmla="*/ 7539561 w 7539561"/>
                  <a:gd name="connsiteY11" fmla="*/ 1202750 h 1203117"/>
                  <a:gd name="connsiteX0" fmla="*/ 0 w 7539561"/>
                  <a:gd name="connsiteY0" fmla="*/ 1200371 h 1224894"/>
                  <a:gd name="connsiteX1" fmla="*/ 420043 w 7539561"/>
                  <a:gd name="connsiteY1" fmla="*/ 1190571 h 1224894"/>
                  <a:gd name="connsiteX2" fmla="*/ 806622 w 7539561"/>
                  <a:gd name="connsiteY2" fmla="*/ 1021758 h 1224894"/>
                  <a:gd name="connsiteX3" fmla="*/ 1559313 w 7539561"/>
                  <a:gd name="connsiteY3" fmla="*/ 605174 h 1224894"/>
                  <a:gd name="connsiteX4" fmla="*/ 2528134 w 7539561"/>
                  <a:gd name="connsiteY4" fmla="*/ 240424 h 1224894"/>
                  <a:gd name="connsiteX5" fmla="*/ 3488033 w 7539561"/>
                  <a:gd name="connsiteY5" fmla="*/ 31274 h 1224894"/>
                  <a:gd name="connsiteX6" fmla="*/ 4483374 w 7539561"/>
                  <a:gd name="connsiteY6" fmla="*/ 23807 h 1224894"/>
                  <a:gd name="connsiteX7" fmla="*/ 5222068 w 7539561"/>
                  <a:gd name="connsiteY7" fmla="*/ 250472 h 1224894"/>
                  <a:gd name="connsiteX8" fmla="*/ 5852247 w 7539561"/>
                  <a:gd name="connsiteY8" fmla="*/ 777221 h 1224894"/>
                  <a:gd name="connsiteX9" fmla="*/ 6255361 w 7539561"/>
                  <a:gd name="connsiteY9" fmla="*/ 1028353 h 1224894"/>
                  <a:gd name="connsiteX10" fmla="*/ 6713576 w 7539561"/>
                  <a:gd name="connsiteY10" fmla="*/ 1220107 h 1224894"/>
                  <a:gd name="connsiteX11" fmla="*/ 7539561 w 7539561"/>
                  <a:gd name="connsiteY11" fmla="*/ 1224527 h 1224894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1559313 w 7539561"/>
                  <a:gd name="connsiteY3" fmla="*/ 600855 h 1220575"/>
                  <a:gd name="connsiteX4" fmla="*/ 2418863 w 7539561"/>
                  <a:gd name="connsiteY4" fmla="*/ 151045 h 1220575"/>
                  <a:gd name="connsiteX5" fmla="*/ 3488033 w 7539561"/>
                  <a:gd name="connsiteY5" fmla="*/ 26955 h 1220575"/>
                  <a:gd name="connsiteX6" fmla="*/ 4483374 w 7539561"/>
                  <a:gd name="connsiteY6" fmla="*/ 19488 h 1220575"/>
                  <a:gd name="connsiteX7" fmla="*/ 5222068 w 7539561"/>
                  <a:gd name="connsiteY7" fmla="*/ 246153 h 1220575"/>
                  <a:gd name="connsiteX8" fmla="*/ 5852247 w 7539561"/>
                  <a:gd name="connsiteY8" fmla="*/ 772902 h 1220575"/>
                  <a:gd name="connsiteX9" fmla="*/ 6255361 w 7539561"/>
                  <a:gd name="connsiteY9" fmla="*/ 1024034 h 1220575"/>
                  <a:gd name="connsiteX10" fmla="*/ 6713576 w 7539561"/>
                  <a:gd name="connsiteY10" fmla="*/ 1215788 h 1220575"/>
                  <a:gd name="connsiteX11" fmla="*/ 7539561 w 7539561"/>
                  <a:gd name="connsiteY11" fmla="*/ 1220208 h 1220575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2418863 w 7539561"/>
                  <a:gd name="connsiteY3" fmla="*/ 151045 h 1220575"/>
                  <a:gd name="connsiteX4" fmla="*/ 3488033 w 7539561"/>
                  <a:gd name="connsiteY4" fmla="*/ 26955 h 1220575"/>
                  <a:gd name="connsiteX5" fmla="*/ 4483374 w 7539561"/>
                  <a:gd name="connsiteY5" fmla="*/ 19488 h 1220575"/>
                  <a:gd name="connsiteX6" fmla="*/ 5222068 w 7539561"/>
                  <a:gd name="connsiteY6" fmla="*/ 246153 h 1220575"/>
                  <a:gd name="connsiteX7" fmla="*/ 5852247 w 7539561"/>
                  <a:gd name="connsiteY7" fmla="*/ 772902 h 1220575"/>
                  <a:gd name="connsiteX8" fmla="*/ 6255361 w 7539561"/>
                  <a:gd name="connsiteY8" fmla="*/ 1024034 h 1220575"/>
                  <a:gd name="connsiteX9" fmla="*/ 6713576 w 7539561"/>
                  <a:gd name="connsiteY9" fmla="*/ 1215788 h 1220575"/>
                  <a:gd name="connsiteX10" fmla="*/ 7539561 w 7539561"/>
                  <a:gd name="connsiteY10" fmla="*/ 1220208 h 1220575"/>
                  <a:gd name="connsiteX0" fmla="*/ 0 w 7539561"/>
                  <a:gd name="connsiteY0" fmla="*/ 1198109 h 1222632"/>
                  <a:gd name="connsiteX1" fmla="*/ 420043 w 7539561"/>
                  <a:gd name="connsiteY1" fmla="*/ 1188309 h 1222632"/>
                  <a:gd name="connsiteX2" fmla="*/ 806622 w 7539561"/>
                  <a:gd name="connsiteY2" fmla="*/ 1019496 h 1222632"/>
                  <a:gd name="connsiteX3" fmla="*/ 2170519 w 7539561"/>
                  <a:gd name="connsiteY3" fmla="*/ 195632 h 1222632"/>
                  <a:gd name="connsiteX4" fmla="*/ 3488033 w 7539561"/>
                  <a:gd name="connsiteY4" fmla="*/ 29012 h 1222632"/>
                  <a:gd name="connsiteX5" fmla="*/ 4483374 w 7539561"/>
                  <a:gd name="connsiteY5" fmla="*/ 21545 h 1222632"/>
                  <a:gd name="connsiteX6" fmla="*/ 5222068 w 7539561"/>
                  <a:gd name="connsiteY6" fmla="*/ 248210 h 1222632"/>
                  <a:gd name="connsiteX7" fmla="*/ 5852247 w 7539561"/>
                  <a:gd name="connsiteY7" fmla="*/ 774959 h 1222632"/>
                  <a:gd name="connsiteX8" fmla="*/ 6255361 w 7539561"/>
                  <a:gd name="connsiteY8" fmla="*/ 1026091 h 1222632"/>
                  <a:gd name="connsiteX9" fmla="*/ 6713576 w 7539561"/>
                  <a:gd name="connsiteY9" fmla="*/ 1217845 h 1222632"/>
                  <a:gd name="connsiteX10" fmla="*/ 7539561 w 7539561"/>
                  <a:gd name="connsiteY10" fmla="*/ 1222265 h 1222632"/>
                  <a:gd name="connsiteX0" fmla="*/ 0 w 7539561"/>
                  <a:gd name="connsiteY0" fmla="*/ 1204730 h 1229253"/>
                  <a:gd name="connsiteX1" fmla="*/ 420043 w 7539561"/>
                  <a:gd name="connsiteY1" fmla="*/ 1194930 h 1229253"/>
                  <a:gd name="connsiteX2" fmla="*/ 806622 w 7539561"/>
                  <a:gd name="connsiteY2" fmla="*/ 1026117 h 1229253"/>
                  <a:gd name="connsiteX3" fmla="*/ 1971845 w 7539561"/>
                  <a:gd name="connsiteY3" fmla="*/ 319211 h 1229253"/>
                  <a:gd name="connsiteX4" fmla="*/ 3488033 w 7539561"/>
                  <a:gd name="connsiteY4" fmla="*/ 35633 h 1229253"/>
                  <a:gd name="connsiteX5" fmla="*/ 4483374 w 7539561"/>
                  <a:gd name="connsiteY5" fmla="*/ 28166 h 1229253"/>
                  <a:gd name="connsiteX6" fmla="*/ 5222068 w 7539561"/>
                  <a:gd name="connsiteY6" fmla="*/ 254831 h 1229253"/>
                  <a:gd name="connsiteX7" fmla="*/ 5852247 w 7539561"/>
                  <a:gd name="connsiteY7" fmla="*/ 781580 h 1229253"/>
                  <a:gd name="connsiteX8" fmla="*/ 6255361 w 7539561"/>
                  <a:gd name="connsiteY8" fmla="*/ 1032712 h 1229253"/>
                  <a:gd name="connsiteX9" fmla="*/ 6713576 w 7539561"/>
                  <a:gd name="connsiteY9" fmla="*/ 1224466 h 1229253"/>
                  <a:gd name="connsiteX10" fmla="*/ 7539561 w 7539561"/>
                  <a:gd name="connsiteY10" fmla="*/ 1228886 h 1229253"/>
                  <a:gd name="connsiteX0" fmla="*/ 0 w 7539561"/>
                  <a:gd name="connsiteY0" fmla="*/ 1218004 h 1242527"/>
                  <a:gd name="connsiteX1" fmla="*/ 420043 w 7539561"/>
                  <a:gd name="connsiteY1" fmla="*/ 1208204 h 1242527"/>
                  <a:gd name="connsiteX2" fmla="*/ 806622 w 7539561"/>
                  <a:gd name="connsiteY2" fmla="*/ 1039391 h 1242527"/>
                  <a:gd name="connsiteX3" fmla="*/ 1971845 w 7539561"/>
                  <a:gd name="connsiteY3" fmla="*/ 332485 h 1242527"/>
                  <a:gd name="connsiteX4" fmla="*/ 3070815 w 7539561"/>
                  <a:gd name="connsiteY4" fmla="*/ 27642 h 1242527"/>
                  <a:gd name="connsiteX5" fmla="*/ 4483374 w 7539561"/>
                  <a:gd name="connsiteY5" fmla="*/ 41440 h 1242527"/>
                  <a:gd name="connsiteX6" fmla="*/ 5222068 w 7539561"/>
                  <a:gd name="connsiteY6" fmla="*/ 268105 h 1242527"/>
                  <a:gd name="connsiteX7" fmla="*/ 5852247 w 7539561"/>
                  <a:gd name="connsiteY7" fmla="*/ 794854 h 1242527"/>
                  <a:gd name="connsiteX8" fmla="*/ 6255361 w 7539561"/>
                  <a:gd name="connsiteY8" fmla="*/ 1045986 h 1242527"/>
                  <a:gd name="connsiteX9" fmla="*/ 6713576 w 7539561"/>
                  <a:gd name="connsiteY9" fmla="*/ 1237740 h 1242527"/>
                  <a:gd name="connsiteX10" fmla="*/ 7539561 w 7539561"/>
                  <a:gd name="connsiteY10" fmla="*/ 1242160 h 1242527"/>
                  <a:gd name="connsiteX0" fmla="*/ 0 w 7539561"/>
                  <a:gd name="connsiteY0" fmla="*/ 1221836 h 1246359"/>
                  <a:gd name="connsiteX1" fmla="*/ 420043 w 7539561"/>
                  <a:gd name="connsiteY1" fmla="*/ 1212036 h 1246359"/>
                  <a:gd name="connsiteX2" fmla="*/ 806622 w 7539561"/>
                  <a:gd name="connsiteY2" fmla="*/ 1043223 h 1246359"/>
                  <a:gd name="connsiteX3" fmla="*/ 2190387 w 7539561"/>
                  <a:gd name="connsiteY3" fmla="*/ 389480 h 1246359"/>
                  <a:gd name="connsiteX4" fmla="*/ 3070815 w 7539561"/>
                  <a:gd name="connsiteY4" fmla="*/ 31474 h 1246359"/>
                  <a:gd name="connsiteX5" fmla="*/ 4483374 w 7539561"/>
                  <a:gd name="connsiteY5" fmla="*/ 45272 h 1246359"/>
                  <a:gd name="connsiteX6" fmla="*/ 5222068 w 7539561"/>
                  <a:gd name="connsiteY6" fmla="*/ 271937 h 1246359"/>
                  <a:gd name="connsiteX7" fmla="*/ 5852247 w 7539561"/>
                  <a:gd name="connsiteY7" fmla="*/ 798686 h 1246359"/>
                  <a:gd name="connsiteX8" fmla="*/ 6255361 w 7539561"/>
                  <a:gd name="connsiteY8" fmla="*/ 1049818 h 1246359"/>
                  <a:gd name="connsiteX9" fmla="*/ 6713576 w 7539561"/>
                  <a:gd name="connsiteY9" fmla="*/ 1241572 h 1246359"/>
                  <a:gd name="connsiteX10" fmla="*/ 7539561 w 7539561"/>
                  <a:gd name="connsiteY10" fmla="*/ 1245992 h 1246359"/>
                  <a:gd name="connsiteX0" fmla="*/ 0 w 7539561"/>
                  <a:gd name="connsiteY0" fmla="*/ 1193026 h 1217549"/>
                  <a:gd name="connsiteX1" fmla="*/ 420043 w 7539561"/>
                  <a:gd name="connsiteY1" fmla="*/ 1183226 h 1217549"/>
                  <a:gd name="connsiteX2" fmla="*/ 806622 w 7539561"/>
                  <a:gd name="connsiteY2" fmla="*/ 1014413 h 1217549"/>
                  <a:gd name="connsiteX3" fmla="*/ 2190387 w 7539561"/>
                  <a:gd name="connsiteY3" fmla="*/ 360670 h 1217549"/>
                  <a:gd name="connsiteX4" fmla="*/ 3269490 w 7539561"/>
                  <a:gd name="connsiteY4" fmla="*/ 55826 h 1217549"/>
                  <a:gd name="connsiteX5" fmla="*/ 4483374 w 7539561"/>
                  <a:gd name="connsiteY5" fmla="*/ 16462 h 1217549"/>
                  <a:gd name="connsiteX6" fmla="*/ 5222068 w 7539561"/>
                  <a:gd name="connsiteY6" fmla="*/ 243127 h 1217549"/>
                  <a:gd name="connsiteX7" fmla="*/ 5852247 w 7539561"/>
                  <a:gd name="connsiteY7" fmla="*/ 769876 h 1217549"/>
                  <a:gd name="connsiteX8" fmla="*/ 6255361 w 7539561"/>
                  <a:gd name="connsiteY8" fmla="*/ 1021008 h 1217549"/>
                  <a:gd name="connsiteX9" fmla="*/ 6713576 w 7539561"/>
                  <a:gd name="connsiteY9" fmla="*/ 1212762 h 1217549"/>
                  <a:gd name="connsiteX10" fmla="*/ 7539561 w 7539561"/>
                  <a:gd name="connsiteY10" fmla="*/ 1217182 h 1217549"/>
                  <a:gd name="connsiteX0" fmla="*/ 0 w 7539561"/>
                  <a:gd name="connsiteY0" fmla="*/ 1255092 h 1279615"/>
                  <a:gd name="connsiteX1" fmla="*/ 420043 w 7539561"/>
                  <a:gd name="connsiteY1" fmla="*/ 1245292 h 1279615"/>
                  <a:gd name="connsiteX2" fmla="*/ 806622 w 7539561"/>
                  <a:gd name="connsiteY2" fmla="*/ 1076479 h 1279615"/>
                  <a:gd name="connsiteX3" fmla="*/ 2190387 w 7539561"/>
                  <a:gd name="connsiteY3" fmla="*/ 422736 h 1279615"/>
                  <a:gd name="connsiteX4" fmla="*/ 3388694 w 7539561"/>
                  <a:gd name="connsiteY4" fmla="*/ 22198 h 1279615"/>
                  <a:gd name="connsiteX5" fmla="*/ 4483374 w 7539561"/>
                  <a:gd name="connsiteY5" fmla="*/ 78528 h 1279615"/>
                  <a:gd name="connsiteX6" fmla="*/ 5222068 w 7539561"/>
                  <a:gd name="connsiteY6" fmla="*/ 305193 h 1279615"/>
                  <a:gd name="connsiteX7" fmla="*/ 5852247 w 7539561"/>
                  <a:gd name="connsiteY7" fmla="*/ 831942 h 1279615"/>
                  <a:gd name="connsiteX8" fmla="*/ 6255361 w 7539561"/>
                  <a:gd name="connsiteY8" fmla="*/ 1083074 h 1279615"/>
                  <a:gd name="connsiteX9" fmla="*/ 6713576 w 7539561"/>
                  <a:gd name="connsiteY9" fmla="*/ 1274828 h 1279615"/>
                  <a:gd name="connsiteX10" fmla="*/ 7539561 w 7539561"/>
                  <a:gd name="connsiteY10" fmla="*/ 1279248 h 1279615"/>
                  <a:gd name="connsiteX0" fmla="*/ 0 w 7539561"/>
                  <a:gd name="connsiteY0" fmla="*/ 1208080 h 1232603"/>
                  <a:gd name="connsiteX1" fmla="*/ 420043 w 7539561"/>
                  <a:gd name="connsiteY1" fmla="*/ 1198280 h 1232603"/>
                  <a:gd name="connsiteX2" fmla="*/ 806622 w 7539561"/>
                  <a:gd name="connsiteY2" fmla="*/ 1029467 h 1232603"/>
                  <a:gd name="connsiteX3" fmla="*/ 2190387 w 7539561"/>
                  <a:gd name="connsiteY3" fmla="*/ 375724 h 1232603"/>
                  <a:gd name="connsiteX4" fmla="*/ 3408561 w 7539561"/>
                  <a:gd name="connsiteY4" fmla="*/ 38981 h 1232603"/>
                  <a:gd name="connsiteX5" fmla="*/ 4483374 w 7539561"/>
                  <a:gd name="connsiteY5" fmla="*/ 31516 h 1232603"/>
                  <a:gd name="connsiteX6" fmla="*/ 5222068 w 7539561"/>
                  <a:gd name="connsiteY6" fmla="*/ 258181 h 1232603"/>
                  <a:gd name="connsiteX7" fmla="*/ 5852247 w 7539561"/>
                  <a:gd name="connsiteY7" fmla="*/ 784930 h 1232603"/>
                  <a:gd name="connsiteX8" fmla="*/ 6255361 w 7539561"/>
                  <a:gd name="connsiteY8" fmla="*/ 1036062 h 1232603"/>
                  <a:gd name="connsiteX9" fmla="*/ 6713576 w 7539561"/>
                  <a:gd name="connsiteY9" fmla="*/ 1227816 h 1232603"/>
                  <a:gd name="connsiteX10" fmla="*/ 7539561 w 7539561"/>
                  <a:gd name="connsiteY10" fmla="*/ 1232236 h 1232603"/>
                  <a:gd name="connsiteX0" fmla="*/ 223293 w 7762854"/>
                  <a:gd name="connsiteY0" fmla="*/ 1208080 h 1232603"/>
                  <a:gd name="connsiteX1" fmla="*/ 11081 w 7762854"/>
                  <a:gd name="connsiteY1" fmla="*/ 1214995 h 1232603"/>
                  <a:gd name="connsiteX2" fmla="*/ 643336 w 7762854"/>
                  <a:gd name="connsiteY2" fmla="*/ 1198280 h 1232603"/>
                  <a:gd name="connsiteX3" fmla="*/ 1029915 w 7762854"/>
                  <a:gd name="connsiteY3" fmla="*/ 1029467 h 1232603"/>
                  <a:gd name="connsiteX4" fmla="*/ 2413680 w 7762854"/>
                  <a:gd name="connsiteY4" fmla="*/ 375724 h 1232603"/>
                  <a:gd name="connsiteX5" fmla="*/ 3631854 w 7762854"/>
                  <a:gd name="connsiteY5" fmla="*/ 38981 h 1232603"/>
                  <a:gd name="connsiteX6" fmla="*/ 4706667 w 7762854"/>
                  <a:gd name="connsiteY6" fmla="*/ 31516 h 1232603"/>
                  <a:gd name="connsiteX7" fmla="*/ 5445361 w 7762854"/>
                  <a:gd name="connsiteY7" fmla="*/ 258181 h 1232603"/>
                  <a:gd name="connsiteX8" fmla="*/ 6075540 w 7762854"/>
                  <a:gd name="connsiteY8" fmla="*/ 784930 h 1232603"/>
                  <a:gd name="connsiteX9" fmla="*/ 6478654 w 7762854"/>
                  <a:gd name="connsiteY9" fmla="*/ 1036062 h 1232603"/>
                  <a:gd name="connsiteX10" fmla="*/ 6936869 w 7762854"/>
                  <a:gd name="connsiteY10" fmla="*/ 1227816 h 1232603"/>
                  <a:gd name="connsiteX11" fmla="*/ 7762854 w 7762854"/>
                  <a:gd name="connsiteY11" fmla="*/ 1232236 h 1232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62854" h="1232603">
                    <a:moveTo>
                      <a:pt x="223293" y="1208080"/>
                    </a:moveTo>
                    <a:cubicBezTo>
                      <a:pt x="225745" y="1208313"/>
                      <a:pt x="-58926" y="1216628"/>
                      <a:pt x="11081" y="1214995"/>
                    </a:cubicBezTo>
                    <a:lnTo>
                      <a:pt x="643336" y="1198280"/>
                    </a:lnTo>
                    <a:cubicBezTo>
                      <a:pt x="665006" y="1184361"/>
                      <a:pt x="734858" y="1166560"/>
                      <a:pt x="1029915" y="1029467"/>
                    </a:cubicBezTo>
                    <a:cubicBezTo>
                      <a:pt x="1491170" y="811553"/>
                      <a:pt x="1980024" y="540805"/>
                      <a:pt x="2413680" y="375724"/>
                    </a:cubicBezTo>
                    <a:cubicBezTo>
                      <a:pt x="2847336" y="210643"/>
                      <a:pt x="3249690" y="96349"/>
                      <a:pt x="3631854" y="38981"/>
                    </a:cubicBezTo>
                    <a:cubicBezTo>
                      <a:pt x="4014018" y="-18387"/>
                      <a:pt x="4404416" y="-5017"/>
                      <a:pt x="4706667" y="31516"/>
                    </a:cubicBezTo>
                    <a:cubicBezTo>
                      <a:pt x="5008918" y="68049"/>
                      <a:pt x="5217216" y="132612"/>
                      <a:pt x="5445361" y="258181"/>
                    </a:cubicBezTo>
                    <a:cubicBezTo>
                      <a:pt x="5673506" y="383750"/>
                      <a:pt x="5903325" y="655283"/>
                      <a:pt x="6075540" y="784930"/>
                    </a:cubicBezTo>
                    <a:cubicBezTo>
                      <a:pt x="6247755" y="914577"/>
                      <a:pt x="6335099" y="962248"/>
                      <a:pt x="6478654" y="1036062"/>
                    </a:cubicBezTo>
                    <a:cubicBezTo>
                      <a:pt x="6622209" y="1109876"/>
                      <a:pt x="6948227" y="1246308"/>
                      <a:pt x="6936869" y="1227816"/>
                    </a:cubicBezTo>
                    <a:cubicBezTo>
                      <a:pt x="6959684" y="1216640"/>
                      <a:pt x="7450116" y="1235411"/>
                      <a:pt x="7762854" y="123223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FF82F75-1BBD-4EEC-9E39-375E40C800D3}"/>
                </a:ext>
              </a:extLst>
            </p:cNvPr>
            <p:cNvGrpSpPr/>
            <p:nvPr/>
          </p:nvGrpSpPr>
          <p:grpSpPr>
            <a:xfrm>
              <a:off x="1705835" y="2520355"/>
              <a:ext cx="2254705" cy="1503077"/>
              <a:chOff x="1705835" y="2520355"/>
              <a:chExt cx="2254705" cy="1503077"/>
            </a:xfrm>
          </p:grpSpPr>
          <p:sp>
            <p:nvSpPr>
              <p:cNvPr id="31" name="Volný tvar 70">
                <a:extLst>
                  <a:ext uri="{FF2B5EF4-FFF2-40B4-BE49-F238E27FC236}">
                    <a16:creationId xmlns:a16="http://schemas.microsoft.com/office/drawing/2014/main" id="{E1B8369E-4F15-4757-9702-6711BEEEE104}"/>
                  </a:ext>
                </a:extLst>
              </p:cNvPr>
              <p:cNvSpPr/>
              <p:nvPr/>
            </p:nvSpPr>
            <p:spPr>
              <a:xfrm>
                <a:off x="1713234" y="2928784"/>
                <a:ext cx="1751111" cy="1094648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12152356"/>
                  <a:gd name="connsiteY0" fmla="*/ 1221893 h 1227303"/>
                  <a:gd name="connsiteX1" fmla="*/ 348717 w 12152356"/>
                  <a:gd name="connsiteY1" fmla="*/ 1145693 h 1227303"/>
                  <a:gd name="connsiteX2" fmla="*/ 1053567 w 12152356"/>
                  <a:gd name="connsiteY2" fmla="*/ 926618 h 1227303"/>
                  <a:gd name="connsiteX3" fmla="*/ 1920342 w 12152356"/>
                  <a:gd name="connsiteY3" fmla="*/ 545618 h 1227303"/>
                  <a:gd name="connsiteX4" fmla="*/ 2616981 w 12152356"/>
                  <a:gd name="connsiteY4" fmla="*/ 283891 h 1227303"/>
                  <a:gd name="connsiteX5" fmla="*/ 3132644 w 12152356"/>
                  <a:gd name="connsiteY5" fmla="*/ 38165 h 1227303"/>
                  <a:gd name="connsiteX6" fmla="*/ 3779030 w 12152356"/>
                  <a:gd name="connsiteY6" fmla="*/ 28657 h 1227303"/>
                  <a:gd name="connsiteX7" fmla="*/ 4525266 w 12152356"/>
                  <a:gd name="connsiteY7" fmla="*/ 309542 h 1227303"/>
                  <a:gd name="connsiteX8" fmla="*/ 5274501 w 12152356"/>
                  <a:gd name="connsiteY8" fmla="*/ 726952 h 1227303"/>
                  <a:gd name="connsiteX9" fmla="*/ 5783786 w 12152356"/>
                  <a:gd name="connsiteY9" fmla="*/ 1064505 h 1227303"/>
                  <a:gd name="connsiteX10" fmla="*/ 6235167 w 12152356"/>
                  <a:gd name="connsiteY10" fmla="*/ 1212368 h 1227303"/>
                  <a:gd name="connsiteX11" fmla="*/ 12152356 w 12152356"/>
                  <a:gd name="connsiteY11" fmla="*/ 1220602 h 1227303"/>
                  <a:gd name="connsiteX0" fmla="*/ 0 w 15890925"/>
                  <a:gd name="connsiteY0" fmla="*/ 1232709 h 1232709"/>
                  <a:gd name="connsiteX1" fmla="*/ 4087286 w 15890925"/>
                  <a:gd name="connsiteY1" fmla="*/ 1145693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40153"/>
                  <a:gd name="connsiteX1" fmla="*/ 4232936 w 15890925"/>
                  <a:gd name="connsiteY1" fmla="*/ 1215999 h 1240153"/>
                  <a:gd name="connsiteX2" fmla="*/ 4792136 w 15890925"/>
                  <a:gd name="connsiteY2" fmla="*/ 926618 h 1240153"/>
                  <a:gd name="connsiteX3" fmla="*/ 5658911 w 15890925"/>
                  <a:gd name="connsiteY3" fmla="*/ 545618 h 1240153"/>
                  <a:gd name="connsiteX4" fmla="*/ 6355550 w 15890925"/>
                  <a:gd name="connsiteY4" fmla="*/ 283891 h 1240153"/>
                  <a:gd name="connsiteX5" fmla="*/ 6871213 w 15890925"/>
                  <a:gd name="connsiteY5" fmla="*/ 38165 h 1240153"/>
                  <a:gd name="connsiteX6" fmla="*/ 7517599 w 15890925"/>
                  <a:gd name="connsiteY6" fmla="*/ 28657 h 1240153"/>
                  <a:gd name="connsiteX7" fmla="*/ 8263835 w 15890925"/>
                  <a:gd name="connsiteY7" fmla="*/ 309542 h 1240153"/>
                  <a:gd name="connsiteX8" fmla="*/ 9013070 w 15890925"/>
                  <a:gd name="connsiteY8" fmla="*/ 726952 h 1240153"/>
                  <a:gd name="connsiteX9" fmla="*/ 9522355 w 15890925"/>
                  <a:gd name="connsiteY9" fmla="*/ 1064505 h 1240153"/>
                  <a:gd name="connsiteX10" fmla="*/ 9973736 w 15890925"/>
                  <a:gd name="connsiteY10" fmla="*/ 1212368 h 1240153"/>
                  <a:gd name="connsiteX11" fmla="*/ 15890925 w 15890925"/>
                  <a:gd name="connsiteY11" fmla="*/ 1220602 h 1240153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51325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48904 h 1248904"/>
                  <a:gd name="connsiteX1" fmla="*/ 4232936 w 15890925"/>
                  <a:gd name="connsiteY1" fmla="*/ 1232194 h 1248904"/>
                  <a:gd name="connsiteX2" fmla="*/ 4792136 w 15890925"/>
                  <a:gd name="connsiteY2" fmla="*/ 942813 h 1248904"/>
                  <a:gd name="connsiteX3" fmla="*/ 5513251 w 15890925"/>
                  <a:gd name="connsiteY3" fmla="*/ 561813 h 1248904"/>
                  <a:gd name="connsiteX4" fmla="*/ 6871213 w 15890925"/>
                  <a:gd name="connsiteY4" fmla="*/ 54360 h 1248904"/>
                  <a:gd name="connsiteX5" fmla="*/ 7517599 w 15890925"/>
                  <a:gd name="connsiteY5" fmla="*/ 44852 h 1248904"/>
                  <a:gd name="connsiteX6" fmla="*/ 8263835 w 15890925"/>
                  <a:gd name="connsiteY6" fmla="*/ 325737 h 1248904"/>
                  <a:gd name="connsiteX7" fmla="*/ 9013070 w 15890925"/>
                  <a:gd name="connsiteY7" fmla="*/ 743147 h 1248904"/>
                  <a:gd name="connsiteX8" fmla="*/ 9522355 w 15890925"/>
                  <a:gd name="connsiteY8" fmla="*/ 1080700 h 1248904"/>
                  <a:gd name="connsiteX9" fmla="*/ 9973736 w 15890925"/>
                  <a:gd name="connsiteY9" fmla="*/ 1228563 h 1248904"/>
                  <a:gd name="connsiteX10" fmla="*/ 15890925 w 15890925"/>
                  <a:gd name="connsiteY10" fmla="*/ 1236797 h 1248904"/>
                  <a:gd name="connsiteX0" fmla="*/ 0 w 15890925"/>
                  <a:gd name="connsiteY0" fmla="*/ 1287437 h 1287437"/>
                  <a:gd name="connsiteX1" fmla="*/ 4232936 w 15890925"/>
                  <a:gd name="connsiteY1" fmla="*/ 1270727 h 1287437"/>
                  <a:gd name="connsiteX2" fmla="*/ 4792136 w 15890925"/>
                  <a:gd name="connsiteY2" fmla="*/ 981346 h 1287437"/>
                  <a:gd name="connsiteX3" fmla="*/ 5513251 w 15890925"/>
                  <a:gd name="connsiteY3" fmla="*/ 600346 h 1287437"/>
                  <a:gd name="connsiteX4" fmla="*/ 6240015 w 15890925"/>
                  <a:gd name="connsiteY4" fmla="*/ 38813 h 1287437"/>
                  <a:gd name="connsiteX5" fmla="*/ 7517599 w 15890925"/>
                  <a:gd name="connsiteY5" fmla="*/ 83385 h 1287437"/>
                  <a:gd name="connsiteX6" fmla="*/ 8263835 w 15890925"/>
                  <a:gd name="connsiteY6" fmla="*/ 364270 h 1287437"/>
                  <a:gd name="connsiteX7" fmla="*/ 9013070 w 15890925"/>
                  <a:gd name="connsiteY7" fmla="*/ 781680 h 1287437"/>
                  <a:gd name="connsiteX8" fmla="*/ 9522355 w 15890925"/>
                  <a:gd name="connsiteY8" fmla="*/ 1119233 h 1287437"/>
                  <a:gd name="connsiteX9" fmla="*/ 9973736 w 15890925"/>
                  <a:gd name="connsiteY9" fmla="*/ 1267096 h 1287437"/>
                  <a:gd name="connsiteX10" fmla="*/ 15890925 w 15890925"/>
                  <a:gd name="connsiteY10" fmla="*/ 1275330 h 1287437"/>
                  <a:gd name="connsiteX0" fmla="*/ 0 w 15890925"/>
                  <a:gd name="connsiteY0" fmla="*/ 1289439 h 1289439"/>
                  <a:gd name="connsiteX1" fmla="*/ 4232936 w 15890925"/>
                  <a:gd name="connsiteY1" fmla="*/ 1272729 h 1289439"/>
                  <a:gd name="connsiteX2" fmla="*/ 4792136 w 15890925"/>
                  <a:gd name="connsiteY2" fmla="*/ 983348 h 1289439"/>
                  <a:gd name="connsiteX3" fmla="*/ 5027732 w 15890925"/>
                  <a:gd name="connsiteY3" fmla="*/ 629390 h 1289439"/>
                  <a:gd name="connsiteX4" fmla="*/ 6240015 w 15890925"/>
                  <a:gd name="connsiteY4" fmla="*/ 40815 h 1289439"/>
                  <a:gd name="connsiteX5" fmla="*/ 7517599 w 15890925"/>
                  <a:gd name="connsiteY5" fmla="*/ 85387 h 1289439"/>
                  <a:gd name="connsiteX6" fmla="*/ 8263835 w 15890925"/>
                  <a:gd name="connsiteY6" fmla="*/ 366272 h 1289439"/>
                  <a:gd name="connsiteX7" fmla="*/ 9013070 w 15890925"/>
                  <a:gd name="connsiteY7" fmla="*/ 783682 h 1289439"/>
                  <a:gd name="connsiteX8" fmla="*/ 9522355 w 15890925"/>
                  <a:gd name="connsiteY8" fmla="*/ 1121235 h 1289439"/>
                  <a:gd name="connsiteX9" fmla="*/ 9973736 w 15890925"/>
                  <a:gd name="connsiteY9" fmla="*/ 1269098 h 1289439"/>
                  <a:gd name="connsiteX10" fmla="*/ 15890925 w 15890925"/>
                  <a:gd name="connsiteY10" fmla="*/ 1277332 h 1289439"/>
                  <a:gd name="connsiteX0" fmla="*/ 0 w 15890925"/>
                  <a:gd name="connsiteY0" fmla="*/ 1272943 h 1272943"/>
                  <a:gd name="connsiteX1" fmla="*/ 4232936 w 15890925"/>
                  <a:gd name="connsiteY1" fmla="*/ 1256233 h 1272943"/>
                  <a:gd name="connsiteX2" fmla="*/ 4792136 w 15890925"/>
                  <a:gd name="connsiteY2" fmla="*/ 966852 h 1272943"/>
                  <a:gd name="connsiteX3" fmla="*/ 5027732 w 15890925"/>
                  <a:gd name="connsiteY3" fmla="*/ 612894 h 1272943"/>
                  <a:gd name="connsiteX4" fmla="*/ 5803044 w 15890925"/>
                  <a:gd name="connsiteY4" fmla="*/ 45951 h 1272943"/>
                  <a:gd name="connsiteX5" fmla="*/ 7517599 w 15890925"/>
                  <a:gd name="connsiteY5" fmla="*/ 68891 h 1272943"/>
                  <a:gd name="connsiteX6" fmla="*/ 8263835 w 15890925"/>
                  <a:gd name="connsiteY6" fmla="*/ 349776 h 1272943"/>
                  <a:gd name="connsiteX7" fmla="*/ 9013070 w 15890925"/>
                  <a:gd name="connsiteY7" fmla="*/ 767186 h 1272943"/>
                  <a:gd name="connsiteX8" fmla="*/ 9522355 w 15890925"/>
                  <a:gd name="connsiteY8" fmla="*/ 1104739 h 1272943"/>
                  <a:gd name="connsiteX9" fmla="*/ 9973736 w 15890925"/>
                  <a:gd name="connsiteY9" fmla="*/ 1252602 h 1272943"/>
                  <a:gd name="connsiteX10" fmla="*/ 15890925 w 15890925"/>
                  <a:gd name="connsiteY10" fmla="*/ 1260836 h 1272943"/>
                  <a:gd name="connsiteX0" fmla="*/ 0 w 15890925"/>
                  <a:gd name="connsiteY0" fmla="*/ 1243882 h 1243882"/>
                  <a:gd name="connsiteX1" fmla="*/ 4232936 w 15890925"/>
                  <a:gd name="connsiteY1" fmla="*/ 1227172 h 1243882"/>
                  <a:gd name="connsiteX2" fmla="*/ 4792136 w 15890925"/>
                  <a:gd name="connsiteY2" fmla="*/ 937791 h 1243882"/>
                  <a:gd name="connsiteX3" fmla="*/ 5027732 w 15890925"/>
                  <a:gd name="connsiteY3" fmla="*/ 583833 h 1243882"/>
                  <a:gd name="connsiteX4" fmla="*/ 5803044 w 15890925"/>
                  <a:gd name="connsiteY4" fmla="*/ 16890 h 1243882"/>
                  <a:gd name="connsiteX5" fmla="*/ 7274838 w 15890925"/>
                  <a:gd name="connsiteY5" fmla="*/ 164217 h 1243882"/>
                  <a:gd name="connsiteX6" fmla="*/ 8263835 w 15890925"/>
                  <a:gd name="connsiteY6" fmla="*/ 320715 h 1243882"/>
                  <a:gd name="connsiteX7" fmla="*/ 9013070 w 15890925"/>
                  <a:gd name="connsiteY7" fmla="*/ 738125 h 1243882"/>
                  <a:gd name="connsiteX8" fmla="*/ 9522355 w 15890925"/>
                  <a:gd name="connsiteY8" fmla="*/ 1075678 h 1243882"/>
                  <a:gd name="connsiteX9" fmla="*/ 9973736 w 15890925"/>
                  <a:gd name="connsiteY9" fmla="*/ 1223541 h 1243882"/>
                  <a:gd name="connsiteX10" fmla="*/ 15890925 w 15890925"/>
                  <a:gd name="connsiteY10" fmla="*/ 1231775 h 1243882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013070 w 15890925"/>
                  <a:gd name="connsiteY7" fmla="*/ 740033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8818854 w 15890925"/>
                  <a:gd name="connsiteY7" fmla="*/ 837379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522355 w 15890925"/>
                  <a:gd name="connsiteY7" fmla="*/ 1077586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279598 w 15890925"/>
                  <a:gd name="connsiteY7" fmla="*/ 1001872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50783 h 1250783"/>
                  <a:gd name="connsiteX1" fmla="*/ 4232936 w 15890925"/>
                  <a:gd name="connsiteY1" fmla="*/ 1234073 h 1250783"/>
                  <a:gd name="connsiteX2" fmla="*/ 4792136 w 15890925"/>
                  <a:gd name="connsiteY2" fmla="*/ 944692 h 1250783"/>
                  <a:gd name="connsiteX3" fmla="*/ 5027732 w 15890925"/>
                  <a:gd name="connsiteY3" fmla="*/ 590734 h 1250783"/>
                  <a:gd name="connsiteX4" fmla="*/ 6094362 w 15890925"/>
                  <a:gd name="connsiteY4" fmla="*/ 18383 h 1250783"/>
                  <a:gd name="connsiteX5" fmla="*/ 7274838 w 15890925"/>
                  <a:gd name="connsiteY5" fmla="*/ 171118 h 1250783"/>
                  <a:gd name="connsiteX6" fmla="*/ 8118171 w 15890925"/>
                  <a:gd name="connsiteY6" fmla="*/ 473634 h 1250783"/>
                  <a:gd name="connsiteX7" fmla="*/ 9279598 w 15890925"/>
                  <a:gd name="connsiteY7" fmla="*/ 1006865 h 1250783"/>
                  <a:gd name="connsiteX8" fmla="*/ 9973736 w 15890925"/>
                  <a:gd name="connsiteY8" fmla="*/ 1230442 h 1250783"/>
                  <a:gd name="connsiteX9" fmla="*/ 15890925 w 15890925"/>
                  <a:gd name="connsiteY9" fmla="*/ 1238676 h 1250783"/>
                  <a:gd name="connsiteX0" fmla="*/ 0 w 15890925"/>
                  <a:gd name="connsiteY0" fmla="*/ 1211439 h 1211439"/>
                  <a:gd name="connsiteX1" fmla="*/ 4232936 w 15890925"/>
                  <a:gd name="connsiteY1" fmla="*/ 1194729 h 1211439"/>
                  <a:gd name="connsiteX2" fmla="*/ 4792136 w 15890925"/>
                  <a:gd name="connsiteY2" fmla="*/ 905348 h 1211439"/>
                  <a:gd name="connsiteX3" fmla="*/ 5027732 w 15890925"/>
                  <a:gd name="connsiteY3" fmla="*/ 551390 h 1211439"/>
                  <a:gd name="connsiteX4" fmla="*/ 5803044 w 15890925"/>
                  <a:gd name="connsiteY4" fmla="*/ 22304 h 1211439"/>
                  <a:gd name="connsiteX5" fmla="*/ 7274838 w 15890925"/>
                  <a:gd name="connsiteY5" fmla="*/ 131774 h 1211439"/>
                  <a:gd name="connsiteX6" fmla="*/ 8118171 w 15890925"/>
                  <a:gd name="connsiteY6" fmla="*/ 434290 h 1211439"/>
                  <a:gd name="connsiteX7" fmla="*/ 9279598 w 15890925"/>
                  <a:gd name="connsiteY7" fmla="*/ 967521 h 1211439"/>
                  <a:gd name="connsiteX8" fmla="*/ 9973736 w 15890925"/>
                  <a:gd name="connsiteY8" fmla="*/ 1191098 h 1211439"/>
                  <a:gd name="connsiteX9" fmla="*/ 15890925 w 15890925"/>
                  <a:gd name="connsiteY9" fmla="*/ 1199332 h 1211439"/>
                  <a:gd name="connsiteX0" fmla="*/ 0 w 15890925"/>
                  <a:gd name="connsiteY0" fmla="*/ 1226928 h 1226928"/>
                  <a:gd name="connsiteX1" fmla="*/ 4232936 w 15890925"/>
                  <a:gd name="connsiteY1" fmla="*/ 1210218 h 1226928"/>
                  <a:gd name="connsiteX2" fmla="*/ 4792136 w 15890925"/>
                  <a:gd name="connsiteY2" fmla="*/ 920837 h 1226928"/>
                  <a:gd name="connsiteX3" fmla="*/ 5027732 w 15890925"/>
                  <a:gd name="connsiteY3" fmla="*/ 566879 h 1226928"/>
                  <a:gd name="connsiteX4" fmla="*/ 5803044 w 15890925"/>
                  <a:gd name="connsiteY4" fmla="*/ 37793 h 1226928"/>
                  <a:gd name="connsiteX5" fmla="*/ 7274838 w 15890925"/>
                  <a:gd name="connsiteY5" fmla="*/ 87775 h 1226928"/>
                  <a:gd name="connsiteX6" fmla="*/ 8118171 w 15890925"/>
                  <a:gd name="connsiteY6" fmla="*/ 449779 h 1226928"/>
                  <a:gd name="connsiteX7" fmla="*/ 9279598 w 15890925"/>
                  <a:gd name="connsiteY7" fmla="*/ 983010 h 1226928"/>
                  <a:gd name="connsiteX8" fmla="*/ 9973736 w 15890925"/>
                  <a:gd name="connsiteY8" fmla="*/ 1206587 h 1226928"/>
                  <a:gd name="connsiteX9" fmla="*/ 15890925 w 15890925"/>
                  <a:gd name="connsiteY9" fmla="*/ 1214821 h 1226928"/>
                  <a:gd name="connsiteX0" fmla="*/ 0 w 15890925"/>
                  <a:gd name="connsiteY0" fmla="*/ 1206992 h 1206992"/>
                  <a:gd name="connsiteX1" fmla="*/ 4232936 w 15890925"/>
                  <a:gd name="connsiteY1" fmla="*/ 1190282 h 1206992"/>
                  <a:gd name="connsiteX2" fmla="*/ 4792136 w 15890925"/>
                  <a:gd name="connsiteY2" fmla="*/ 900901 h 1206992"/>
                  <a:gd name="connsiteX3" fmla="*/ 5027732 w 15890925"/>
                  <a:gd name="connsiteY3" fmla="*/ 546943 h 1206992"/>
                  <a:gd name="connsiteX4" fmla="*/ 5754497 w 15890925"/>
                  <a:gd name="connsiteY4" fmla="*/ 44898 h 1206992"/>
                  <a:gd name="connsiteX5" fmla="*/ 7274838 w 15890925"/>
                  <a:gd name="connsiteY5" fmla="*/ 67839 h 1206992"/>
                  <a:gd name="connsiteX6" fmla="*/ 8118171 w 15890925"/>
                  <a:gd name="connsiteY6" fmla="*/ 429843 h 1206992"/>
                  <a:gd name="connsiteX7" fmla="*/ 9279598 w 15890925"/>
                  <a:gd name="connsiteY7" fmla="*/ 963074 h 1206992"/>
                  <a:gd name="connsiteX8" fmla="*/ 9973736 w 15890925"/>
                  <a:gd name="connsiteY8" fmla="*/ 1186651 h 1206992"/>
                  <a:gd name="connsiteX9" fmla="*/ 15890925 w 15890925"/>
                  <a:gd name="connsiteY9" fmla="*/ 1194885 h 1206992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274838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129174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586704" h="1327197">
                    <a:moveTo>
                      <a:pt x="0" y="1327197"/>
                    </a:moveTo>
                    <a:cubicBezTo>
                      <a:pt x="131762" y="1313703"/>
                      <a:pt x="10549793" y="1294136"/>
                      <a:pt x="10928715" y="1264293"/>
                    </a:cubicBezTo>
                    <a:cubicBezTo>
                      <a:pt x="11307637" y="1234450"/>
                      <a:pt x="11355449" y="1082135"/>
                      <a:pt x="11487915" y="974912"/>
                    </a:cubicBezTo>
                    <a:cubicBezTo>
                      <a:pt x="11620381" y="867689"/>
                      <a:pt x="11571211" y="778944"/>
                      <a:pt x="11723511" y="620954"/>
                    </a:cubicBezTo>
                    <a:cubicBezTo>
                      <a:pt x="11875811" y="462964"/>
                      <a:pt x="12051477" y="106823"/>
                      <a:pt x="12401717" y="26972"/>
                    </a:cubicBezTo>
                    <a:cubicBezTo>
                      <a:pt x="12751957" y="-52879"/>
                      <a:pt x="13422914" y="62370"/>
                      <a:pt x="13824953" y="141850"/>
                    </a:cubicBezTo>
                    <a:cubicBezTo>
                      <a:pt x="14226992" y="221330"/>
                      <a:pt x="14455546" y="354648"/>
                      <a:pt x="14813950" y="503854"/>
                    </a:cubicBezTo>
                    <a:cubicBezTo>
                      <a:pt x="15172354" y="653060"/>
                      <a:pt x="15666116" y="910950"/>
                      <a:pt x="15975377" y="1037085"/>
                    </a:cubicBezTo>
                    <a:cubicBezTo>
                      <a:pt x="16167857" y="1101763"/>
                      <a:pt x="16475840" y="1235262"/>
                      <a:pt x="16669515" y="1260662"/>
                    </a:cubicBezTo>
                    <a:cubicBezTo>
                      <a:pt x="16863190" y="1286062"/>
                      <a:pt x="22273966" y="1272071"/>
                      <a:pt x="22586704" y="126889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2" name="Volný tvar 71">
                <a:extLst>
                  <a:ext uri="{FF2B5EF4-FFF2-40B4-BE49-F238E27FC236}">
                    <a16:creationId xmlns:a16="http://schemas.microsoft.com/office/drawing/2014/main" id="{4B2CA45E-F076-4A94-AB18-E6375D55A8A7}"/>
                  </a:ext>
                </a:extLst>
              </p:cNvPr>
              <p:cNvSpPr/>
              <p:nvPr/>
            </p:nvSpPr>
            <p:spPr>
              <a:xfrm>
                <a:off x="1705835" y="2520355"/>
                <a:ext cx="2254705" cy="1404917"/>
              </a:xfrm>
              <a:custGeom>
                <a:avLst/>
                <a:gdLst>
                  <a:gd name="connsiteX0" fmla="*/ 0 w 2088107"/>
                  <a:gd name="connsiteY0" fmla="*/ 1367155 h 1460900"/>
                  <a:gd name="connsiteX1" fmla="*/ 341194 w 2088107"/>
                  <a:gd name="connsiteY1" fmla="*/ 1367155 h 1460900"/>
                  <a:gd name="connsiteX2" fmla="*/ 368489 w 2088107"/>
                  <a:gd name="connsiteY2" fmla="*/ 998666 h 1460900"/>
                  <a:gd name="connsiteX3" fmla="*/ 382137 w 2088107"/>
                  <a:gd name="connsiteY3" fmla="*/ 261686 h 1460900"/>
                  <a:gd name="connsiteX4" fmla="*/ 382137 w 2088107"/>
                  <a:gd name="connsiteY4" fmla="*/ 2379 h 1460900"/>
                  <a:gd name="connsiteX5" fmla="*/ 436728 w 2088107"/>
                  <a:gd name="connsiteY5" fmla="*/ 384516 h 1460900"/>
                  <a:gd name="connsiteX6" fmla="*/ 450376 w 2088107"/>
                  <a:gd name="connsiteY6" fmla="*/ 793949 h 1460900"/>
                  <a:gd name="connsiteX7" fmla="*/ 464024 w 2088107"/>
                  <a:gd name="connsiteY7" fmla="*/ 1421746 h 1460900"/>
                  <a:gd name="connsiteX8" fmla="*/ 518615 w 2088107"/>
                  <a:gd name="connsiteY8" fmla="*/ 1394451 h 1460900"/>
                  <a:gd name="connsiteX9" fmla="*/ 2088107 w 2088107"/>
                  <a:gd name="connsiteY9" fmla="*/ 1394451 h 1460900"/>
                  <a:gd name="connsiteX0" fmla="*/ 0 w 2088107"/>
                  <a:gd name="connsiteY0" fmla="*/ 1367155 h 1409816"/>
                  <a:gd name="connsiteX1" fmla="*/ 341194 w 2088107"/>
                  <a:gd name="connsiteY1" fmla="*/ 1367155 h 1409816"/>
                  <a:gd name="connsiteX2" fmla="*/ 368489 w 2088107"/>
                  <a:gd name="connsiteY2" fmla="*/ 998666 h 1409816"/>
                  <a:gd name="connsiteX3" fmla="*/ 382137 w 2088107"/>
                  <a:gd name="connsiteY3" fmla="*/ 261686 h 1409816"/>
                  <a:gd name="connsiteX4" fmla="*/ 382137 w 2088107"/>
                  <a:gd name="connsiteY4" fmla="*/ 2379 h 1409816"/>
                  <a:gd name="connsiteX5" fmla="*/ 436728 w 2088107"/>
                  <a:gd name="connsiteY5" fmla="*/ 384516 h 1409816"/>
                  <a:gd name="connsiteX6" fmla="*/ 450376 w 2088107"/>
                  <a:gd name="connsiteY6" fmla="*/ 793949 h 1409816"/>
                  <a:gd name="connsiteX7" fmla="*/ 464024 w 2088107"/>
                  <a:gd name="connsiteY7" fmla="*/ 1180344 h 1409816"/>
                  <a:gd name="connsiteX8" fmla="*/ 518615 w 2088107"/>
                  <a:gd name="connsiteY8" fmla="*/ 1394451 h 1409816"/>
                  <a:gd name="connsiteX9" fmla="*/ 2088107 w 2088107"/>
                  <a:gd name="connsiteY9" fmla="*/ 1394451 h 1409816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518615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496669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8192 h 1403649"/>
                  <a:gd name="connsiteX1" fmla="*/ 341194 w 2088107"/>
                  <a:gd name="connsiteY1" fmla="*/ 1368192 h 1403649"/>
                  <a:gd name="connsiteX2" fmla="*/ 368489 w 2088107"/>
                  <a:gd name="connsiteY2" fmla="*/ 999703 h 1403649"/>
                  <a:gd name="connsiteX3" fmla="*/ 382137 w 2088107"/>
                  <a:gd name="connsiteY3" fmla="*/ 262723 h 1403649"/>
                  <a:gd name="connsiteX4" fmla="*/ 382137 w 2088107"/>
                  <a:gd name="connsiteY4" fmla="*/ 3416 h 1403649"/>
                  <a:gd name="connsiteX5" fmla="*/ 429413 w 2088107"/>
                  <a:gd name="connsiteY5" fmla="*/ 414814 h 1403649"/>
                  <a:gd name="connsiteX6" fmla="*/ 450376 w 2088107"/>
                  <a:gd name="connsiteY6" fmla="*/ 794986 h 1403649"/>
                  <a:gd name="connsiteX7" fmla="*/ 464024 w 2088107"/>
                  <a:gd name="connsiteY7" fmla="*/ 1181381 h 1403649"/>
                  <a:gd name="connsiteX8" fmla="*/ 496669 w 2088107"/>
                  <a:gd name="connsiteY8" fmla="*/ 1395488 h 1403649"/>
                  <a:gd name="connsiteX9" fmla="*/ 2088107 w 2088107"/>
                  <a:gd name="connsiteY9" fmla="*/ 1395488 h 1403649"/>
                  <a:gd name="connsiteX0" fmla="*/ 0 w 2095422"/>
                  <a:gd name="connsiteY0" fmla="*/ 1382822 h 1410981"/>
                  <a:gd name="connsiteX1" fmla="*/ 348509 w 2095422"/>
                  <a:gd name="connsiteY1" fmla="*/ 1368192 h 1410981"/>
                  <a:gd name="connsiteX2" fmla="*/ 375804 w 2095422"/>
                  <a:gd name="connsiteY2" fmla="*/ 999703 h 1410981"/>
                  <a:gd name="connsiteX3" fmla="*/ 389452 w 2095422"/>
                  <a:gd name="connsiteY3" fmla="*/ 262723 h 1410981"/>
                  <a:gd name="connsiteX4" fmla="*/ 389452 w 2095422"/>
                  <a:gd name="connsiteY4" fmla="*/ 3416 h 1410981"/>
                  <a:gd name="connsiteX5" fmla="*/ 436728 w 2095422"/>
                  <a:gd name="connsiteY5" fmla="*/ 414814 h 1410981"/>
                  <a:gd name="connsiteX6" fmla="*/ 457691 w 2095422"/>
                  <a:gd name="connsiteY6" fmla="*/ 794986 h 1410981"/>
                  <a:gd name="connsiteX7" fmla="*/ 471339 w 2095422"/>
                  <a:gd name="connsiteY7" fmla="*/ 1181381 h 1410981"/>
                  <a:gd name="connsiteX8" fmla="*/ 503984 w 2095422"/>
                  <a:gd name="connsiteY8" fmla="*/ 1395488 h 1410981"/>
                  <a:gd name="connsiteX9" fmla="*/ 2095422 w 2095422"/>
                  <a:gd name="connsiteY9" fmla="*/ 1395488 h 1410981"/>
                  <a:gd name="connsiteX0" fmla="*/ 0 w 2095422"/>
                  <a:gd name="connsiteY0" fmla="*/ 1382822 h 1401343"/>
                  <a:gd name="connsiteX1" fmla="*/ 348509 w 2095422"/>
                  <a:gd name="connsiteY1" fmla="*/ 1368192 h 1401343"/>
                  <a:gd name="connsiteX2" fmla="*/ 375804 w 2095422"/>
                  <a:gd name="connsiteY2" fmla="*/ 999703 h 1401343"/>
                  <a:gd name="connsiteX3" fmla="*/ 389452 w 2095422"/>
                  <a:gd name="connsiteY3" fmla="*/ 262723 h 1401343"/>
                  <a:gd name="connsiteX4" fmla="*/ 389452 w 2095422"/>
                  <a:gd name="connsiteY4" fmla="*/ 3416 h 1401343"/>
                  <a:gd name="connsiteX5" fmla="*/ 436728 w 2095422"/>
                  <a:gd name="connsiteY5" fmla="*/ 414814 h 1401343"/>
                  <a:gd name="connsiteX6" fmla="*/ 457691 w 2095422"/>
                  <a:gd name="connsiteY6" fmla="*/ 794986 h 1401343"/>
                  <a:gd name="connsiteX7" fmla="*/ 471339 w 2095422"/>
                  <a:gd name="connsiteY7" fmla="*/ 1181381 h 1401343"/>
                  <a:gd name="connsiteX8" fmla="*/ 503984 w 2095422"/>
                  <a:gd name="connsiteY8" fmla="*/ 1395488 h 1401343"/>
                  <a:gd name="connsiteX9" fmla="*/ 2095422 w 2095422"/>
                  <a:gd name="connsiteY9" fmla="*/ 1395488 h 1401343"/>
                  <a:gd name="connsiteX0" fmla="*/ 0 w 2095422"/>
                  <a:gd name="connsiteY0" fmla="*/ 1382822 h 1397899"/>
                  <a:gd name="connsiteX1" fmla="*/ 348509 w 2095422"/>
                  <a:gd name="connsiteY1" fmla="*/ 1368192 h 1397899"/>
                  <a:gd name="connsiteX2" fmla="*/ 375804 w 2095422"/>
                  <a:gd name="connsiteY2" fmla="*/ 999703 h 1397899"/>
                  <a:gd name="connsiteX3" fmla="*/ 389452 w 2095422"/>
                  <a:gd name="connsiteY3" fmla="*/ 262723 h 1397899"/>
                  <a:gd name="connsiteX4" fmla="*/ 389452 w 2095422"/>
                  <a:gd name="connsiteY4" fmla="*/ 3416 h 1397899"/>
                  <a:gd name="connsiteX5" fmla="*/ 436728 w 2095422"/>
                  <a:gd name="connsiteY5" fmla="*/ 414814 h 1397899"/>
                  <a:gd name="connsiteX6" fmla="*/ 457691 w 2095422"/>
                  <a:gd name="connsiteY6" fmla="*/ 794986 h 1397899"/>
                  <a:gd name="connsiteX7" fmla="*/ 471339 w 2095422"/>
                  <a:gd name="connsiteY7" fmla="*/ 1181381 h 1397899"/>
                  <a:gd name="connsiteX8" fmla="*/ 503984 w 2095422"/>
                  <a:gd name="connsiteY8" fmla="*/ 1395488 h 1397899"/>
                  <a:gd name="connsiteX9" fmla="*/ 2095422 w 2095422"/>
                  <a:gd name="connsiteY9" fmla="*/ 1395488 h 1397899"/>
                  <a:gd name="connsiteX0" fmla="*/ 0 w 2095422"/>
                  <a:gd name="connsiteY0" fmla="*/ 1382822 h 1405491"/>
                  <a:gd name="connsiteX1" fmla="*/ 348509 w 2095422"/>
                  <a:gd name="connsiteY1" fmla="*/ 1404768 h 1405491"/>
                  <a:gd name="connsiteX2" fmla="*/ 375804 w 2095422"/>
                  <a:gd name="connsiteY2" fmla="*/ 999703 h 1405491"/>
                  <a:gd name="connsiteX3" fmla="*/ 389452 w 2095422"/>
                  <a:gd name="connsiteY3" fmla="*/ 262723 h 1405491"/>
                  <a:gd name="connsiteX4" fmla="*/ 389452 w 2095422"/>
                  <a:gd name="connsiteY4" fmla="*/ 3416 h 1405491"/>
                  <a:gd name="connsiteX5" fmla="*/ 436728 w 2095422"/>
                  <a:gd name="connsiteY5" fmla="*/ 414814 h 1405491"/>
                  <a:gd name="connsiteX6" fmla="*/ 457691 w 2095422"/>
                  <a:gd name="connsiteY6" fmla="*/ 794986 h 1405491"/>
                  <a:gd name="connsiteX7" fmla="*/ 471339 w 2095422"/>
                  <a:gd name="connsiteY7" fmla="*/ 1181381 h 1405491"/>
                  <a:gd name="connsiteX8" fmla="*/ 503984 w 2095422"/>
                  <a:gd name="connsiteY8" fmla="*/ 1395488 h 1405491"/>
                  <a:gd name="connsiteX9" fmla="*/ 2095422 w 2095422"/>
                  <a:gd name="connsiteY9" fmla="*/ 1395488 h 1405491"/>
                  <a:gd name="connsiteX0" fmla="*/ 0 w 2095422"/>
                  <a:gd name="connsiteY0" fmla="*/ 1412083 h 1437694"/>
                  <a:gd name="connsiteX1" fmla="*/ 348509 w 2095422"/>
                  <a:gd name="connsiteY1" fmla="*/ 1404768 h 1437694"/>
                  <a:gd name="connsiteX2" fmla="*/ 375804 w 2095422"/>
                  <a:gd name="connsiteY2" fmla="*/ 999703 h 1437694"/>
                  <a:gd name="connsiteX3" fmla="*/ 389452 w 2095422"/>
                  <a:gd name="connsiteY3" fmla="*/ 262723 h 1437694"/>
                  <a:gd name="connsiteX4" fmla="*/ 389452 w 2095422"/>
                  <a:gd name="connsiteY4" fmla="*/ 3416 h 1437694"/>
                  <a:gd name="connsiteX5" fmla="*/ 436728 w 2095422"/>
                  <a:gd name="connsiteY5" fmla="*/ 414814 h 1437694"/>
                  <a:gd name="connsiteX6" fmla="*/ 457691 w 2095422"/>
                  <a:gd name="connsiteY6" fmla="*/ 794986 h 1437694"/>
                  <a:gd name="connsiteX7" fmla="*/ 471339 w 2095422"/>
                  <a:gd name="connsiteY7" fmla="*/ 1181381 h 1437694"/>
                  <a:gd name="connsiteX8" fmla="*/ 503984 w 2095422"/>
                  <a:gd name="connsiteY8" fmla="*/ 1395488 h 1437694"/>
                  <a:gd name="connsiteX9" fmla="*/ 2095422 w 2095422"/>
                  <a:gd name="connsiteY9" fmla="*/ 1395488 h 1437694"/>
                  <a:gd name="connsiteX0" fmla="*/ 0 w 2095422"/>
                  <a:gd name="connsiteY0" fmla="*/ 1412083 h 1412308"/>
                  <a:gd name="connsiteX1" fmla="*/ 348509 w 2095422"/>
                  <a:gd name="connsiteY1" fmla="*/ 1404768 h 1412308"/>
                  <a:gd name="connsiteX2" fmla="*/ 375804 w 2095422"/>
                  <a:gd name="connsiteY2" fmla="*/ 999703 h 1412308"/>
                  <a:gd name="connsiteX3" fmla="*/ 389452 w 2095422"/>
                  <a:gd name="connsiteY3" fmla="*/ 262723 h 1412308"/>
                  <a:gd name="connsiteX4" fmla="*/ 389452 w 2095422"/>
                  <a:gd name="connsiteY4" fmla="*/ 3416 h 1412308"/>
                  <a:gd name="connsiteX5" fmla="*/ 436728 w 2095422"/>
                  <a:gd name="connsiteY5" fmla="*/ 414814 h 1412308"/>
                  <a:gd name="connsiteX6" fmla="*/ 457691 w 2095422"/>
                  <a:gd name="connsiteY6" fmla="*/ 794986 h 1412308"/>
                  <a:gd name="connsiteX7" fmla="*/ 471339 w 2095422"/>
                  <a:gd name="connsiteY7" fmla="*/ 1181381 h 1412308"/>
                  <a:gd name="connsiteX8" fmla="*/ 503984 w 2095422"/>
                  <a:gd name="connsiteY8" fmla="*/ 1395488 h 1412308"/>
                  <a:gd name="connsiteX9" fmla="*/ 2095422 w 2095422"/>
                  <a:gd name="connsiteY9" fmla="*/ 1395488 h 1412308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411397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399340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477426"/>
                  <a:gd name="connsiteY0" fmla="*/ 1404917 h 1430528"/>
                  <a:gd name="connsiteX1" fmla="*/ 730513 w 2477426"/>
                  <a:gd name="connsiteY1" fmla="*/ 1397602 h 1430528"/>
                  <a:gd name="connsiteX2" fmla="*/ 757808 w 2477426"/>
                  <a:gd name="connsiteY2" fmla="*/ 992537 h 1430528"/>
                  <a:gd name="connsiteX3" fmla="*/ 771456 w 2477426"/>
                  <a:gd name="connsiteY3" fmla="*/ 255557 h 1430528"/>
                  <a:gd name="connsiteX4" fmla="*/ 781344 w 2477426"/>
                  <a:gd name="connsiteY4" fmla="*/ 3566 h 1430528"/>
                  <a:gd name="connsiteX5" fmla="*/ 818732 w 2477426"/>
                  <a:gd name="connsiteY5" fmla="*/ 407648 h 1430528"/>
                  <a:gd name="connsiteX6" fmla="*/ 839695 w 2477426"/>
                  <a:gd name="connsiteY6" fmla="*/ 787820 h 1430528"/>
                  <a:gd name="connsiteX7" fmla="*/ 853343 w 2477426"/>
                  <a:gd name="connsiteY7" fmla="*/ 1174215 h 1430528"/>
                  <a:gd name="connsiteX8" fmla="*/ 885988 w 2477426"/>
                  <a:gd name="connsiteY8" fmla="*/ 1388322 h 1430528"/>
                  <a:gd name="connsiteX9" fmla="*/ 2477426 w 2477426"/>
                  <a:gd name="connsiteY9" fmla="*/ 1388322 h 1430528"/>
                  <a:gd name="connsiteX0" fmla="*/ 0 w 2477426"/>
                  <a:gd name="connsiteY0" fmla="*/ 1404917 h 1404917"/>
                  <a:gd name="connsiteX1" fmla="*/ 730513 w 2477426"/>
                  <a:gd name="connsiteY1" fmla="*/ 1397602 h 1404917"/>
                  <a:gd name="connsiteX2" fmla="*/ 757808 w 2477426"/>
                  <a:gd name="connsiteY2" fmla="*/ 992537 h 1404917"/>
                  <a:gd name="connsiteX3" fmla="*/ 771456 w 2477426"/>
                  <a:gd name="connsiteY3" fmla="*/ 255557 h 1404917"/>
                  <a:gd name="connsiteX4" fmla="*/ 781344 w 2477426"/>
                  <a:gd name="connsiteY4" fmla="*/ 3566 h 1404917"/>
                  <a:gd name="connsiteX5" fmla="*/ 818732 w 2477426"/>
                  <a:gd name="connsiteY5" fmla="*/ 407648 h 1404917"/>
                  <a:gd name="connsiteX6" fmla="*/ 839695 w 2477426"/>
                  <a:gd name="connsiteY6" fmla="*/ 787820 h 1404917"/>
                  <a:gd name="connsiteX7" fmla="*/ 853343 w 2477426"/>
                  <a:gd name="connsiteY7" fmla="*/ 1174215 h 1404917"/>
                  <a:gd name="connsiteX8" fmla="*/ 885988 w 2477426"/>
                  <a:gd name="connsiteY8" fmla="*/ 1388322 h 1404917"/>
                  <a:gd name="connsiteX9" fmla="*/ 2477426 w 2477426"/>
                  <a:gd name="connsiteY9" fmla="*/ 1388322 h 1404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77426" h="1404917">
                    <a:moveTo>
                      <a:pt x="0" y="1404917"/>
                    </a:moveTo>
                    <a:lnTo>
                      <a:pt x="730513" y="1397602"/>
                    </a:lnTo>
                    <a:cubicBezTo>
                      <a:pt x="746922" y="1376497"/>
                      <a:pt x="750984" y="1182878"/>
                      <a:pt x="757808" y="992537"/>
                    </a:cubicBezTo>
                    <a:cubicBezTo>
                      <a:pt x="764632" y="802196"/>
                      <a:pt x="767533" y="420385"/>
                      <a:pt x="771456" y="255557"/>
                    </a:cubicBezTo>
                    <a:cubicBezTo>
                      <a:pt x="775379" y="90729"/>
                      <a:pt x="773465" y="-21782"/>
                      <a:pt x="781344" y="3566"/>
                    </a:cubicBezTo>
                    <a:cubicBezTo>
                      <a:pt x="789223" y="28914"/>
                      <a:pt x="809007" y="276939"/>
                      <a:pt x="818732" y="407648"/>
                    </a:cubicBezTo>
                    <a:cubicBezTo>
                      <a:pt x="828457" y="538357"/>
                      <a:pt x="833927" y="660059"/>
                      <a:pt x="839695" y="787820"/>
                    </a:cubicBezTo>
                    <a:cubicBezTo>
                      <a:pt x="845463" y="915581"/>
                      <a:pt x="845628" y="1074131"/>
                      <a:pt x="853343" y="1174215"/>
                    </a:cubicBezTo>
                    <a:cubicBezTo>
                      <a:pt x="861058" y="1274299"/>
                      <a:pt x="871340" y="1381899"/>
                      <a:pt x="885988" y="1388322"/>
                    </a:cubicBezTo>
                    <a:cubicBezTo>
                      <a:pt x="900636" y="1394745"/>
                      <a:pt x="1828020" y="1386047"/>
                      <a:pt x="2477426" y="1388322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5CE7536A-459F-41B3-A967-A0A58157FEC5}"/>
                </a:ext>
              </a:extLst>
            </p:cNvPr>
            <p:cNvGrpSpPr/>
            <p:nvPr/>
          </p:nvGrpSpPr>
          <p:grpSpPr>
            <a:xfrm>
              <a:off x="1806869" y="4468568"/>
              <a:ext cx="11432070" cy="1436163"/>
              <a:chOff x="1745995" y="9509127"/>
              <a:chExt cx="11432070" cy="1436163"/>
            </a:xfrm>
          </p:grpSpPr>
          <p:sp>
            <p:nvSpPr>
              <p:cNvPr id="29" name="Volný tvar 68">
                <a:extLst>
                  <a:ext uri="{FF2B5EF4-FFF2-40B4-BE49-F238E27FC236}">
                    <a16:creationId xmlns:a16="http://schemas.microsoft.com/office/drawing/2014/main" id="{752653B6-ABAA-4D8B-B6CB-294F25FA96F1}"/>
                  </a:ext>
                </a:extLst>
              </p:cNvPr>
              <p:cNvSpPr/>
              <p:nvPr/>
            </p:nvSpPr>
            <p:spPr>
              <a:xfrm>
                <a:off x="1745995" y="9509127"/>
                <a:ext cx="7719238" cy="1436163"/>
              </a:xfrm>
              <a:custGeom>
                <a:avLst/>
                <a:gdLst>
                  <a:gd name="connsiteX0" fmla="*/ 0 w 5818910"/>
                  <a:gd name="connsiteY0" fmla="*/ 3141812 h 3878372"/>
                  <a:gd name="connsiteX1" fmla="*/ 421574 w 5818910"/>
                  <a:gd name="connsiteY1" fmla="*/ 2488669 h 3878372"/>
                  <a:gd name="connsiteX2" fmla="*/ 961902 w 5818910"/>
                  <a:gd name="connsiteY2" fmla="*/ 1995843 h 3878372"/>
                  <a:gd name="connsiteX3" fmla="*/ 1401289 w 5818910"/>
                  <a:gd name="connsiteY3" fmla="*/ 1776150 h 3878372"/>
                  <a:gd name="connsiteX4" fmla="*/ 1448790 w 5818910"/>
                  <a:gd name="connsiteY4" fmla="*/ 1603958 h 3878372"/>
                  <a:gd name="connsiteX5" fmla="*/ 1484416 w 5818910"/>
                  <a:gd name="connsiteY5" fmla="*/ 808311 h 3878372"/>
                  <a:gd name="connsiteX6" fmla="*/ 1543793 w 5818910"/>
                  <a:gd name="connsiteY6" fmla="*/ 131417 h 3878372"/>
                  <a:gd name="connsiteX7" fmla="*/ 1585356 w 5818910"/>
                  <a:gd name="connsiteY7" fmla="*/ 83916 h 3878372"/>
                  <a:gd name="connsiteX8" fmla="*/ 1609107 w 5818910"/>
                  <a:gd name="connsiteY8" fmla="*/ 1045817 h 3878372"/>
                  <a:gd name="connsiteX9" fmla="*/ 1626920 w 5818910"/>
                  <a:gd name="connsiteY9" fmla="*/ 1603958 h 3878372"/>
                  <a:gd name="connsiteX10" fmla="*/ 1686297 w 5818910"/>
                  <a:gd name="connsiteY10" fmla="*/ 1710836 h 3878372"/>
                  <a:gd name="connsiteX11" fmla="*/ 1727860 w 5818910"/>
                  <a:gd name="connsiteY11" fmla="*/ 1247698 h 3878372"/>
                  <a:gd name="connsiteX12" fmla="*/ 1715985 w 5818910"/>
                  <a:gd name="connsiteY12" fmla="*/ 428300 h 3878372"/>
                  <a:gd name="connsiteX13" fmla="*/ 1715985 w 5818910"/>
                  <a:gd name="connsiteY13" fmla="*/ 54228 h 3878372"/>
                  <a:gd name="connsiteX14" fmla="*/ 1822863 w 5818910"/>
                  <a:gd name="connsiteY14" fmla="*/ 315485 h 3878372"/>
                  <a:gd name="connsiteX15" fmla="*/ 1828800 w 5818910"/>
                  <a:gd name="connsiteY15" fmla="*/ 1063630 h 3878372"/>
                  <a:gd name="connsiteX16" fmla="*/ 1870364 w 5818910"/>
                  <a:gd name="connsiteY16" fmla="*/ 1758337 h 3878372"/>
                  <a:gd name="connsiteX17" fmla="*/ 1995055 w 5818910"/>
                  <a:gd name="connsiteY17" fmla="*/ 1853339 h 3878372"/>
                  <a:gd name="connsiteX18" fmla="*/ 2487881 w 5818910"/>
                  <a:gd name="connsiteY18" fmla="*/ 2393667 h 3878372"/>
                  <a:gd name="connsiteX19" fmla="*/ 3093523 w 5818910"/>
                  <a:gd name="connsiteY19" fmla="*/ 3290254 h 3878372"/>
                  <a:gd name="connsiteX20" fmla="*/ 3378530 w 5818910"/>
                  <a:gd name="connsiteY20" fmla="*/ 3818706 h 3878372"/>
                  <a:gd name="connsiteX21" fmla="*/ 4001985 w 5818910"/>
                  <a:gd name="connsiteY21" fmla="*/ 3800893 h 3878372"/>
                  <a:gd name="connsiteX22" fmla="*/ 4346369 w 5818910"/>
                  <a:gd name="connsiteY22" fmla="*/ 3236815 h 3878372"/>
                  <a:gd name="connsiteX23" fmla="*/ 4862946 w 5818910"/>
                  <a:gd name="connsiteY23" fmla="*/ 2542108 h 3878372"/>
                  <a:gd name="connsiteX24" fmla="*/ 4975761 w 5818910"/>
                  <a:gd name="connsiteY24" fmla="*/ 2179911 h 3878372"/>
                  <a:gd name="connsiteX25" fmla="*/ 5011387 w 5818910"/>
                  <a:gd name="connsiteY25" fmla="*/ 1229885 h 3878372"/>
                  <a:gd name="connsiteX26" fmla="*/ 5082639 w 5818910"/>
                  <a:gd name="connsiteY26" fmla="*/ 131417 h 3878372"/>
                  <a:gd name="connsiteX27" fmla="*/ 5130141 w 5818910"/>
                  <a:gd name="connsiteY27" fmla="*/ 368924 h 3878372"/>
                  <a:gd name="connsiteX28" fmla="*/ 5142016 w 5818910"/>
                  <a:gd name="connsiteY28" fmla="*/ 1313012 h 3878372"/>
                  <a:gd name="connsiteX29" fmla="*/ 5142016 w 5818910"/>
                  <a:gd name="connsiteY29" fmla="*/ 1983968 h 3878372"/>
                  <a:gd name="connsiteX30" fmla="*/ 5207330 w 5818910"/>
                  <a:gd name="connsiteY30" fmla="*/ 2108659 h 3878372"/>
                  <a:gd name="connsiteX31" fmla="*/ 5248894 w 5818910"/>
                  <a:gd name="connsiteY31" fmla="*/ 1716773 h 3878372"/>
                  <a:gd name="connsiteX32" fmla="*/ 5219206 w 5818910"/>
                  <a:gd name="connsiteY32" fmla="*/ 1152695 h 3878372"/>
                  <a:gd name="connsiteX33" fmla="*/ 5242956 w 5818910"/>
                  <a:gd name="connsiteY33" fmla="*/ 297672 h 3878372"/>
                  <a:gd name="connsiteX34" fmla="*/ 5332021 w 5818910"/>
                  <a:gd name="connsiteY34" fmla="*/ 256108 h 3878372"/>
                  <a:gd name="connsiteX35" fmla="*/ 5361710 w 5818910"/>
                  <a:gd name="connsiteY35" fmla="*/ 1010191 h 3878372"/>
                  <a:gd name="connsiteX36" fmla="*/ 5391398 w 5818910"/>
                  <a:gd name="connsiteY36" fmla="*/ 2025532 h 3878372"/>
                  <a:gd name="connsiteX37" fmla="*/ 5480463 w 5818910"/>
                  <a:gd name="connsiteY37" fmla="*/ 2251163 h 3878372"/>
                  <a:gd name="connsiteX38" fmla="*/ 5818910 w 5818910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33154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56608 w 5890162"/>
                  <a:gd name="connsiteY7" fmla="*/ 398435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50671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32858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216511"/>
                  <a:gd name="connsiteX1" fmla="*/ 492826 w 5890162"/>
                  <a:gd name="connsiteY1" fmla="*/ 2803188 h 4216511"/>
                  <a:gd name="connsiteX2" fmla="*/ 1003466 w 5890162"/>
                  <a:gd name="connsiteY2" fmla="*/ 2310362 h 4216511"/>
                  <a:gd name="connsiteX3" fmla="*/ 1430977 w 5890162"/>
                  <a:gd name="connsiteY3" fmla="*/ 2108482 h 4216511"/>
                  <a:gd name="connsiteX4" fmla="*/ 1520042 w 5890162"/>
                  <a:gd name="connsiteY4" fmla="*/ 1918477 h 4216511"/>
                  <a:gd name="connsiteX5" fmla="*/ 1555668 w 5890162"/>
                  <a:gd name="connsiteY5" fmla="*/ 1122830 h 4216511"/>
                  <a:gd name="connsiteX6" fmla="*/ 1632858 w 5890162"/>
                  <a:gd name="connsiteY6" fmla="*/ 261869 h 4216511"/>
                  <a:gd name="connsiteX7" fmla="*/ 1674421 w 5890162"/>
                  <a:gd name="connsiteY7" fmla="*/ 261869 h 4216511"/>
                  <a:gd name="connsiteX8" fmla="*/ 1680359 w 5890162"/>
                  <a:gd name="connsiteY8" fmla="*/ 1360336 h 4216511"/>
                  <a:gd name="connsiteX9" fmla="*/ 1698172 w 5890162"/>
                  <a:gd name="connsiteY9" fmla="*/ 1918477 h 4216511"/>
                  <a:gd name="connsiteX10" fmla="*/ 1757549 w 5890162"/>
                  <a:gd name="connsiteY10" fmla="*/ 2025355 h 4216511"/>
                  <a:gd name="connsiteX11" fmla="*/ 1799112 w 5890162"/>
                  <a:gd name="connsiteY11" fmla="*/ 1562217 h 4216511"/>
                  <a:gd name="connsiteX12" fmla="*/ 1787237 w 5890162"/>
                  <a:gd name="connsiteY12" fmla="*/ 742819 h 4216511"/>
                  <a:gd name="connsiteX13" fmla="*/ 1846613 w 5890162"/>
                  <a:gd name="connsiteY13" fmla="*/ 612 h 4216511"/>
                  <a:gd name="connsiteX14" fmla="*/ 1894115 w 5890162"/>
                  <a:gd name="connsiteY14" fmla="*/ 630004 h 4216511"/>
                  <a:gd name="connsiteX15" fmla="*/ 1900052 w 5890162"/>
                  <a:gd name="connsiteY15" fmla="*/ 1378149 h 4216511"/>
                  <a:gd name="connsiteX16" fmla="*/ 1923803 w 5890162"/>
                  <a:gd name="connsiteY16" fmla="*/ 2060981 h 4216511"/>
                  <a:gd name="connsiteX17" fmla="*/ 2185060 w 5890162"/>
                  <a:gd name="connsiteY17" fmla="*/ 2286611 h 4216511"/>
                  <a:gd name="connsiteX18" fmla="*/ 2559133 w 5890162"/>
                  <a:gd name="connsiteY18" fmla="*/ 2708186 h 4216511"/>
                  <a:gd name="connsiteX19" fmla="*/ 3164775 w 5890162"/>
                  <a:gd name="connsiteY19" fmla="*/ 3604773 h 4216511"/>
                  <a:gd name="connsiteX20" fmla="*/ 3562598 w 5890162"/>
                  <a:gd name="connsiteY20" fmla="*/ 4168851 h 4216511"/>
                  <a:gd name="connsiteX21" fmla="*/ 4073237 w 5890162"/>
                  <a:gd name="connsiteY21" fmla="*/ 4115412 h 4216511"/>
                  <a:gd name="connsiteX22" fmla="*/ 4417621 w 5890162"/>
                  <a:gd name="connsiteY22" fmla="*/ 3551334 h 4216511"/>
                  <a:gd name="connsiteX23" fmla="*/ 4934198 w 5890162"/>
                  <a:gd name="connsiteY23" fmla="*/ 2856627 h 4216511"/>
                  <a:gd name="connsiteX24" fmla="*/ 5047013 w 5890162"/>
                  <a:gd name="connsiteY24" fmla="*/ 2494430 h 4216511"/>
                  <a:gd name="connsiteX25" fmla="*/ 5082639 w 5890162"/>
                  <a:gd name="connsiteY25" fmla="*/ 1544404 h 4216511"/>
                  <a:gd name="connsiteX26" fmla="*/ 5153891 w 5890162"/>
                  <a:gd name="connsiteY26" fmla="*/ 445936 h 4216511"/>
                  <a:gd name="connsiteX27" fmla="*/ 5201393 w 5890162"/>
                  <a:gd name="connsiteY27" fmla="*/ 683443 h 4216511"/>
                  <a:gd name="connsiteX28" fmla="*/ 5213268 w 5890162"/>
                  <a:gd name="connsiteY28" fmla="*/ 1627531 h 4216511"/>
                  <a:gd name="connsiteX29" fmla="*/ 5213268 w 5890162"/>
                  <a:gd name="connsiteY29" fmla="*/ 2298487 h 4216511"/>
                  <a:gd name="connsiteX30" fmla="*/ 5278582 w 5890162"/>
                  <a:gd name="connsiteY30" fmla="*/ 2423178 h 4216511"/>
                  <a:gd name="connsiteX31" fmla="*/ 5320146 w 5890162"/>
                  <a:gd name="connsiteY31" fmla="*/ 2031292 h 4216511"/>
                  <a:gd name="connsiteX32" fmla="*/ 5290458 w 5890162"/>
                  <a:gd name="connsiteY32" fmla="*/ 1467214 h 4216511"/>
                  <a:gd name="connsiteX33" fmla="*/ 5314208 w 5890162"/>
                  <a:gd name="connsiteY33" fmla="*/ 612191 h 4216511"/>
                  <a:gd name="connsiteX34" fmla="*/ 5403273 w 5890162"/>
                  <a:gd name="connsiteY34" fmla="*/ 570627 h 4216511"/>
                  <a:gd name="connsiteX35" fmla="*/ 5432962 w 5890162"/>
                  <a:gd name="connsiteY35" fmla="*/ 1324710 h 4216511"/>
                  <a:gd name="connsiteX36" fmla="*/ 5462650 w 5890162"/>
                  <a:gd name="connsiteY36" fmla="*/ 2340051 h 4216511"/>
                  <a:gd name="connsiteX37" fmla="*/ 5551715 w 5890162"/>
                  <a:gd name="connsiteY37" fmla="*/ 2565682 h 4216511"/>
                  <a:gd name="connsiteX38" fmla="*/ 5890162 w 5890162"/>
                  <a:gd name="connsiteY38" fmla="*/ 2826939 h 4216511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34198 w 5890162"/>
                  <a:gd name="connsiteY23" fmla="*/ 2856627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82639 w 5890162"/>
                  <a:gd name="connsiteY24" fmla="*/ 2250986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403273 w 5890162"/>
                  <a:gd name="connsiteY35" fmla="*/ 570627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320146 w 5890162"/>
                  <a:gd name="connsiteY33" fmla="*/ 1455338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462650"/>
                  <a:gd name="connsiteY0" fmla="*/ 3486019 h 4230832"/>
                  <a:gd name="connsiteX1" fmla="*/ 492826 w 5462650"/>
                  <a:gd name="connsiteY1" fmla="*/ 2803188 h 4230832"/>
                  <a:gd name="connsiteX2" fmla="*/ 1003466 w 5462650"/>
                  <a:gd name="connsiteY2" fmla="*/ 2310362 h 4230832"/>
                  <a:gd name="connsiteX3" fmla="*/ 1430977 w 5462650"/>
                  <a:gd name="connsiteY3" fmla="*/ 2108482 h 4230832"/>
                  <a:gd name="connsiteX4" fmla="*/ 1520042 w 5462650"/>
                  <a:gd name="connsiteY4" fmla="*/ 1918477 h 4230832"/>
                  <a:gd name="connsiteX5" fmla="*/ 1555668 w 5462650"/>
                  <a:gd name="connsiteY5" fmla="*/ 1122830 h 4230832"/>
                  <a:gd name="connsiteX6" fmla="*/ 1632858 w 5462650"/>
                  <a:gd name="connsiteY6" fmla="*/ 261869 h 4230832"/>
                  <a:gd name="connsiteX7" fmla="*/ 1674421 w 5462650"/>
                  <a:gd name="connsiteY7" fmla="*/ 261869 h 4230832"/>
                  <a:gd name="connsiteX8" fmla="*/ 1680359 w 5462650"/>
                  <a:gd name="connsiteY8" fmla="*/ 1360336 h 4230832"/>
                  <a:gd name="connsiteX9" fmla="*/ 1698172 w 5462650"/>
                  <a:gd name="connsiteY9" fmla="*/ 1918477 h 4230832"/>
                  <a:gd name="connsiteX10" fmla="*/ 1757549 w 5462650"/>
                  <a:gd name="connsiteY10" fmla="*/ 2025355 h 4230832"/>
                  <a:gd name="connsiteX11" fmla="*/ 1799112 w 5462650"/>
                  <a:gd name="connsiteY11" fmla="*/ 1562217 h 4230832"/>
                  <a:gd name="connsiteX12" fmla="*/ 1787237 w 5462650"/>
                  <a:gd name="connsiteY12" fmla="*/ 742819 h 4230832"/>
                  <a:gd name="connsiteX13" fmla="*/ 1846613 w 5462650"/>
                  <a:gd name="connsiteY13" fmla="*/ 612 h 4230832"/>
                  <a:gd name="connsiteX14" fmla="*/ 1894115 w 5462650"/>
                  <a:gd name="connsiteY14" fmla="*/ 630004 h 4230832"/>
                  <a:gd name="connsiteX15" fmla="*/ 1900052 w 5462650"/>
                  <a:gd name="connsiteY15" fmla="*/ 1378149 h 4230832"/>
                  <a:gd name="connsiteX16" fmla="*/ 1923803 w 5462650"/>
                  <a:gd name="connsiteY16" fmla="*/ 2060981 h 4230832"/>
                  <a:gd name="connsiteX17" fmla="*/ 2185060 w 5462650"/>
                  <a:gd name="connsiteY17" fmla="*/ 2286611 h 4230832"/>
                  <a:gd name="connsiteX18" fmla="*/ 2559133 w 5462650"/>
                  <a:gd name="connsiteY18" fmla="*/ 2708186 h 4230832"/>
                  <a:gd name="connsiteX19" fmla="*/ 2998521 w 5462650"/>
                  <a:gd name="connsiteY19" fmla="*/ 3408830 h 4230832"/>
                  <a:gd name="connsiteX20" fmla="*/ 3562598 w 5462650"/>
                  <a:gd name="connsiteY20" fmla="*/ 4168851 h 4230832"/>
                  <a:gd name="connsiteX21" fmla="*/ 4073237 w 5462650"/>
                  <a:gd name="connsiteY21" fmla="*/ 4115412 h 4230832"/>
                  <a:gd name="connsiteX22" fmla="*/ 4417621 w 5462650"/>
                  <a:gd name="connsiteY22" fmla="*/ 3551334 h 4230832"/>
                  <a:gd name="connsiteX23" fmla="*/ 4916385 w 5462650"/>
                  <a:gd name="connsiteY23" fmla="*/ 2832876 h 4230832"/>
                  <a:gd name="connsiteX24" fmla="*/ 5064826 w 5462650"/>
                  <a:gd name="connsiteY24" fmla="*/ 2494430 h 4230832"/>
                  <a:gd name="connsiteX25" fmla="*/ 5082639 w 5462650"/>
                  <a:gd name="connsiteY25" fmla="*/ 2250986 h 4230832"/>
                  <a:gd name="connsiteX26" fmla="*/ 5082639 w 5462650"/>
                  <a:gd name="connsiteY26" fmla="*/ 1544404 h 4230832"/>
                  <a:gd name="connsiteX27" fmla="*/ 5153891 w 5462650"/>
                  <a:gd name="connsiteY27" fmla="*/ 445936 h 4230832"/>
                  <a:gd name="connsiteX28" fmla="*/ 5201393 w 5462650"/>
                  <a:gd name="connsiteY28" fmla="*/ 683443 h 4230832"/>
                  <a:gd name="connsiteX29" fmla="*/ 5213268 w 5462650"/>
                  <a:gd name="connsiteY29" fmla="*/ 1627531 h 4230832"/>
                  <a:gd name="connsiteX30" fmla="*/ 5213268 w 5462650"/>
                  <a:gd name="connsiteY30" fmla="*/ 2298487 h 4230832"/>
                  <a:gd name="connsiteX31" fmla="*/ 5278582 w 5462650"/>
                  <a:gd name="connsiteY31" fmla="*/ 2423178 h 4230832"/>
                  <a:gd name="connsiteX32" fmla="*/ 5320146 w 5462650"/>
                  <a:gd name="connsiteY32" fmla="*/ 2031292 h 4230832"/>
                  <a:gd name="connsiteX33" fmla="*/ 5320146 w 5462650"/>
                  <a:gd name="connsiteY33" fmla="*/ 1455338 h 4230832"/>
                  <a:gd name="connsiteX34" fmla="*/ 5314208 w 5462650"/>
                  <a:gd name="connsiteY34" fmla="*/ 612191 h 4230832"/>
                  <a:gd name="connsiteX35" fmla="*/ 5367647 w 5462650"/>
                  <a:gd name="connsiteY35" fmla="*/ 445936 h 4230832"/>
                  <a:gd name="connsiteX36" fmla="*/ 5432962 w 5462650"/>
                  <a:gd name="connsiteY36" fmla="*/ 1324710 h 4230832"/>
                  <a:gd name="connsiteX37" fmla="*/ 5462650 w 5462650"/>
                  <a:gd name="connsiteY37" fmla="*/ 2340051 h 4230832"/>
                  <a:gd name="connsiteX0" fmla="*/ 0 w 5432962"/>
                  <a:gd name="connsiteY0" fmla="*/ 3486019 h 4230832"/>
                  <a:gd name="connsiteX1" fmla="*/ 492826 w 5432962"/>
                  <a:gd name="connsiteY1" fmla="*/ 2803188 h 4230832"/>
                  <a:gd name="connsiteX2" fmla="*/ 1003466 w 5432962"/>
                  <a:gd name="connsiteY2" fmla="*/ 2310362 h 4230832"/>
                  <a:gd name="connsiteX3" fmla="*/ 1430977 w 5432962"/>
                  <a:gd name="connsiteY3" fmla="*/ 2108482 h 4230832"/>
                  <a:gd name="connsiteX4" fmla="*/ 1520042 w 5432962"/>
                  <a:gd name="connsiteY4" fmla="*/ 1918477 h 4230832"/>
                  <a:gd name="connsiteX5" fmla="*/ 1555668 w 5432962"/>
                  <a:gd name="connsiteY5" fmla="*/ 1122830 h 4230832"/>
                  <a:gd name="connsiteX6" fmla="*/ 1632858 w 5432962"/>
                  <a:gd name="connsiteY6" fmla="*/ 261869 h 4230832"/>
                  <a:gd name="connsiteX7" fmla="*/ 1674421 w 5432962"/>
                  <a:gd name="connsiteY7" fmla="*/ 261869 h 4230832"/>
                  <a:gd name="connsiteX8" fmla="*/ 1680359 w 5432962"/>
                  <a:gd name="connsiteY8" fmla="*/ 1360336 h 4230832"/>
                  <a:gd name="connsiteX9" fmla="*/ 1698172 w 5432962"/>
                  <a:gd name="connsiteY9" fmla="*/ 1918477 h 4230832"/>
                  <a:gd name="connsiteX10" fmla="*/ 1757549 w 5432962"/>
                  <a:gd name="connsiteY10" fmla="*/ 2025355 h 4230832"/>
                  <a:gd name="connsiteX11" fmla="*/ 1799112 w 5432962"/>
                  <a:gd name="connsiteY11" fmla="*/ 1562217 h 4230832"/>
                  <a:gd name="connsiteX12" fmla="*/ 1787237 w 5432962"/>
                  <a:gd name="connsiteY12" fmla="*/ 742819 h 4230832"/>
                  <a:gd name="connsiteX13" fmla="*/ 1846613 w 5432962"/>
                  <a:gd name="connsiteY13" fmla="*/ 612 h 4230832"/>
                  <a:gd name="connsiteX14" fmla="*/ 1894115 w 5432962"/>
                  <a:gd name="connsiteY14" fmla="*/ 630004 h 4230832"/>
                  <a:gd name="connsiteX15" fmla="*/ 1900052 w 5432962"/>
                  <a:gd name="connsiteY15" fmla="*/ 1378149 h 4230832"/>
                  <a:gd name="connsiteX16" fmla="*/ 1923803 w 5432962"/>
                  <a:gd name="connsiteY16" fmla="*/ 2060981 h 4230832"/>
                  <a:gd name="connsiteX17" fmla="*/ 2185060 w 5432962"/>
                  <a:gd name="connsiteY17" fmla="*/ 2286611 h 4230832"/>
                  <a:gd name="connsiteX18" fmla="*/ 2559133 w 5432962"/>
                  <a:gd name="connsiteY18" fmla="*/ 2708186 h 4230832"/>
                  <a:gd name="connsiteX19" fmla="*/ 2998521 w 5432962"/>
                  <a:gd name="connsiteY19" fmla="*/ 3408830 h 4230832"/>
                  <a:gd name="connsiteX20" fmla="*/ 3562598 w 5432962"/>
                  <a:gd name="connsiteY20" fmla="*/ 4168851 h 4230832"/>
                  <a:gd name="connsiteX21" fmla="*/ 4073237 w 5432962"/>
                  <a:gd name="connsiteY21" fmla="*/ 4115412 h 4230832"/>
                  <a:gd name="connsiteX22" fmla="*/ 4417621 w 5432962"/>
                  <a:gd name="connsiteY22" fmla="*/ 3551334 h 4230832"/>
                  <a:gd name="connsiteX23" fmla="*/ 4916385 w 5432962"/>
                  <a:gd name="connsiteY23" fmla="*/ 2832876 h 4230832"/>
                  <a:gd name="connsiteX24" fmla="*/ 5064826 w 5432962"/>
                  <a:gd name="connsiteY24" fmla="*/ 2494430 h 4230832"/>
                  <a:gd name="connsiteX25" fmla="*/ 5082639 w 5432962"/>
                  <a:gd name="connsiteY25" fmla="*/ 2250986 h 4230832"/>
                  <a:gd name="connsiteX26" fmla="*/ 5082639 w 5432962"/>
                  <a:gd name="connsiteY26" fmla="*/ 1544404 h 4230832"/>
                  <a:gd name="connsiteX27" fmla="*/ 5153891 w 5432962"/>
                  <a:gd name="connsiteY27" fmla="*/ 445936 h 4230832"/>
                  <a:gd name="connsiteX28" fmla="*/ 5201393 w 5432962"/>
                  <a:gd name="connsiteY28" fmla="*/ 683443 h 4230832"/>
                  <a:gd name="connsiteX29" fmla="*/ 5213268 w 5432962"/>
                  <a:gd name="connsiteY29" fmla="*/ 1627531 h 4230832"/>
                  <a:gd name="connsiteX30" fmla="*/ 5213268 w 5432962"/>
                  <a:gd name="connsiteY30" fmla="*/ 2298487 h 4230832"/>
                  <a:gd name="connsiteX31" fmla="*/ 5278582 w 5432962"/>
                  <a:gd name="connsiteY31" fmla="*/ 2423178 h 4230832"/>
                  <a:gd name="connsiteX32" fmla="*/ 5320146 w 5432962"/>
                  <a:gd name="connsiteY32" fmla="*/ 2031292 h 4230832"/>
                  <a:gd name="connsiteX33" fmla="*/ 5320146 w 5432962"/>
                  <a:gd name="connsiteY33" fmla="*/ 1455338 h 4230832"/>
                  <a:gd name="connsiteX34" fmla="*/ 5314208 w 5432962"/>
                  <a:gd name="connsiteY34" fmla="*/ 612191 h 4230832"/>
                  <a:gd name="connsiteX35" fmla="*/ 5367647 w 5432962"/>
                  <a:gd name="connsiteY35" fmla="*/ 445936 h 4230832"/>
                  <a:gd name="connsiteX36" fmla="*/ 5432962 w 5432962"/>
                  <a:gd name="connsiteY36" fmla="*/ 1324710 h 4230832"/>
                  <a:gd name="connsiteX0" fmla="*/ 0 w 5367647"/>
                  <a:gd name="connsiteY0" fmla="*/ 3486019 h 4230832"/>
                  <a:gd name="connsiteX1" fmla="*/ 492826 w 5367647"/>
                  <a:gd name="connsiteY1" fmla="*/ 2803188 h 4230832"/>
                  <a:gd name="connsiteX2" fmla="*/ 1003466 w 5367647"/>
                  <a:gd name="connsiteY2" fmla="*/ 2310362 h 4230832"/>
                  <a:gd name="connsiteX3" fmla="*/ 1430977 w 5367647"/>
                  <a:gd name="connsiteY3" fmla="*/ 2108482 h 4230832"/>
                  <a:gd name="connsiteX4" fmla="*/ 1520042 w 5367647"/>
                  <a:gd name="connsiteY4" fmla="*/ 1918477 h 4230832"/>
                  <a:gd name="connsiteX5" fmla="*/ 1555668 w 5367647"/>
                  <a:gd name="connsiteY5" fmla="*/ 1122830 h 4230832"/>
                  <a:gd name="connsiteX6" fmla="*/ 1632858 w 5367647"/>
                  <a:gd name="connsiteY6" fmla="*/ 261869 h 4230832"/>
                  <a:gd name="connsiteX7" fmla="*/ 1674421 w 5367647"/>
                  <a:gd name="connsiteY7" fmla="*/ 261869 h 4230832"/>
                  <a:gd name="connsiteX8" fmla="*/ 1680359 w 5367647"/>
                  <a:gd name="connsiteY8" fmla="*/ 1360336 h 4230832"/>
                  <a:gd name="connsiteX9" fmla="*/ 1698172 w 5367647"/>
                  <a:gd name="connsiteY9" fmla="*/ 1918477 h 4230832"/>
                  <a:gd name="connsiteX10" fmla="*/ 1757549 w 5367647"/>
                  <a:gd name="connsiteY10" fmla="*/ 2025355 h 4230832"/>
                  <a:gd name="connsiteX11" fmla="*/ 1799112 w 5367647"/>
                  <a:gd name="connsiteY11" fmla="*/ 1562217 h 4230832"/>
                  <a:gd name="connsiteX12" fmla="*/ 1787237 w 5367647"/>
                  <a:gd name="connsiteY12" fmla="*/ 742819 h 4230832"/>
                  <a:gd name="connsiteX13" fmla="*/ 1846613 w 5367647"/>
                  <a:gd name="connsiteY13" fmla="*/ 612 h 4230832"/>
                  <a:gd name="connsiteX14" fmla="*/ 1894115 w 5367647"/>
                  <a:gd name="connsiteY14" fmla="*/ 630004 h 4230832"/>
                  <a:gd name="connsiteX15" fmla="*/ 1900052 w 5367647"/>
                  <a:gd name="connsiteY15" fmla="*/ 1378149 h 4230832"/>
                  <a:gd name="connsiteX16" fmla="*/ 1923803 w 5367647"/>
                  <a:gd name="connsiteY16" fmla="*/ 2060981 h 4230832"/>
                  <a:gd name="connsiteX17" fmla="*/ 2185060 w 5367647"/>
                  <a:gd name="connsiteY17" fmla="*/ 2286611 h 4230832"/>
                  <a:gd name="connsiteX18" fmla="*/ 2559133 w 5367647"/>
                  <a:gd name="connsiteY18" fmla="*/ 2708186 h 4230832"/>
                  <a:gd name="connsiteX19" fmla="*/ 2998521 w 5367647"/>
                  <a:gd name="connsiteY19" fmla="*/ 3408830 h 4230832"/>
                  <a:gd name="connsiteX20" fmla="*/ 3562598 w 5367647"/>
                  <a:gd name="connsiteY20" fmla="*/ 4168851 h 4230832"/>
                  <a:gd name="connsiteX21" fmla="*/ 4073237 w 5367647"/>
                  <a:gd name="connsiteY21" fmla="*/ 4115412 h 4230832"/>
                  <a:gd name="connsiteX22" fmla="*/ 4417621 w 5367647"/>
                  <a:gd name="connsiteY22" fmla="*/ 3551334 h 4230832"/>
                  <a:gd name="connsiteX23" fmla="*/ 4916385 w 5367647"/>
                  <a:gd name="connsiteY23" fmla="*/ 2832876 h 4230832"/>
                  <a:gd name="connsiteX24" fmla="*/ 5064826 w 5367647"/>
                  <a:gd name="connsiteY24" fmla="*/ 2494430 h 4230832"/>
                  <a:gd name="connsiteX25" fmla="*/ 5082639 w 5367647"/>
                  <a:gd name="connsiteY25" fmla="*/ 2250986 h 4230832"/>
                  <a:gd name="connsiteX26" fmla="*/ 5082639 w 5367647"/>
                  <a:gd name="connsiteY26" fmla="*/ 1544404 h 4230832"/>
                  <a:gd name="connsiteX27" fmla="*/ 5153891 w 5367647"/>
                  <a:gd name="connsiteY27" fmla="*/ 445936 h 4230832"/>
                  <a:gd name="connsiteX28" fmla="*/ 5201393 w 5367647"/>
                  <a:gd name="connsiteY28" fmla="*/ 683443 h 4230832"/>
                  <a:gd name="connsiteX29" fmla="*/ 5213268 w 5367647"/>
                  <a:gd name="connsiteY29" fmla="*/ 1627531 h 4230832"/>
                  <a:gd name="connsiteX30" fmla="*/ 5213268 w 5367647"/>
                  <a:gd name="connsiteY30" fmla="*/ 2298487 h 4230832"/>
                  <a:gd name="connsiteX31" fmla="*/ 5278582 w 5367647"/>
                  <a:gd name="connsiteY31" fmla="*/ 2423178 h 4230832"/>
                  <a:gd name="connsiteX32" fmla="*/ 5320146 w 5367647"/>
                  <a:gd name="connsiteY32" fmla="*/ 2031292 h 4230832"/>
                  <a:gd name="connsiteX33" fmla="*/ 5320146 w 5367647"/>
                  <a:gd name="connsiteY33" fmla="*/ 1455338 h 4230832"/>
                  <a:gd name="connsiteX34" fmla="*/ 5314208 w 5367647"/>
                  <a:gd name="connsiteY34" fmla="*/ 612191 h 4230832"/>
                  <a:gd name="connsiteX35" fmla="*/ 5367647 w 5367647"/>
                  <a:gd name="connsiteY35" fmla="*/ 445936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34" fmla="*/ 5314208 w 5323456"/>
                  <a:gd name="connsiteY34" fmla="*/ 612191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13268 w 5323456"/>
                  <a:gd name="connsiteY28" fmla="*/ 1627531 h 4230832"/>
                  <a:gd name="connsiteX29" fmla="*/ 5213268 w 5323456"/>
                  <a:gd name="connsiteY29" fmla="*/ 2298487 h 4230832"/>
                  <a:gd name="connsiteX30" fmla="*/ 5278582 w 5323456"/>
                  <a:gd name="connsiteY30" fmla="*/ 2423178 h 4230832"/>
                  <a:gd name="connsiteX31" fmla="*/ 5320146 w 5323456"/>
                  <a:gd name="connsiteY31" fmla="*/ 2031292 h 4230832"/>
                  <a:gd name="connsiteX32" fmla="*/ 5320146 w 5323456"/>
                  <a:gd name="connsiteY32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213268 w 5323456"/>
                  <a:gd name="connsiteY27" fmla="*/ 1627531 h 4230832"/>
                  <a:gd name="connsiteX28" fmla="*/ 5213268 w 5323456"/>
                  <a:gd name="connsiteY28" fmla="*/ 2298487 h 4230832"/>
                  <a:gd name="connsiteX29" fmla="*/ 5278582 w 5323456"/>
                  <a:gd name="connsiteY29" fmla="*/ 2423178 h 4230832"/>
                  <a:gd name="connsiteX30" fmla="*/ 5320146 w 5323456"/>
                  <a:gd name="connsiteY30" fmla="*/ 2031292 h 4230832"/>
                  <a:gd name="connsiteX31" fmla="*/ 5320146 w 5323456"/>
                  <a:gd name="connsiteY31" fmla="*/ 1455338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320931"/>
                  <a:gd name="connsiteY0" fmla="*/ 3486019 h 4230832"/>
                  <a:gd name="connsiteX1" fmla="*/ 492826 w 5320931"/>
                  <a:gd name="connsiteY1" fmla="*/ 2803188 h 4230832"/>
                  <a:gd name="connsiteX2" fmla="*/ 1003466 w 5320931"/>
                  <a:gd name="connsiteY2" fmla="*/ 2310362 h 4230832"/>
                  <a:gd name="connsiteX3" fmla="*/ 1430977 w 5320931"/>
                  <a:gd name="connsiteY3" fmla="*/ 2108482 h 4230832"/>
                  <a:gd name="connsiteX4" fmla="*/ 1520042 w 5320931"/>
                  <a:gd name="connsiteY4" fmla="*/ 1918477 h 4230832"/>
                  <a:gd name="connsiteX5" fmla="*/ 1555668 w 5320931"/>
                  <a:gd name="connsiteY5" fmla="*/ 1122830 h 4230832"/>
                  <a:gd name="connsiteX6" fmla="*/ 1632858 w 5320931"/>
                  <a:gd name="connsiteY6" fmla="*/ 261869 h 4230832"/>
                  <a:gd name="connsiteX7" fmla="*/ 1674421 w 5320931"/>
                  <a:gd name="connsiteY7" fmla="*/ 261869 h 4230832"/>
                  <a:gd name="connsiteX8" fmla="*/ 1680359 w 5320931"/>
                  <a:gd name="connsiteY8" fmla="*/ 1360336 h 4230832"/>
                  <a:gd name="connsiteX9" fmla="*/ 1698172 w 5320931"/>
                  <a:gd name="connsiteY9" fmla="*/ 1918477 h 4230832"/>
                  <a:gd name="connsiteX10" fmla="*/ 1757549 w 5320931"/>
                  <a:gd name="connsiteY10" fmla="*/ 2025355 h 4230832"/>
                  <a:gd name="connsiteX11" fmla="*/ 1799112 w 5320931"/>
                  <a:gd name="connsiteY11" fmla="*/ 1562217 h 4230832"/>
                  <a:gd name="connsiteX12" fmla="*/ 1787237 w 5320931"/>
                  <a:gd name="connsiteY12" fmla="*/ 742819 h 4230832"/>
                  <a:gd name="connsiteX13" fmla="*/ 1846613 w 5320931"/>
                  <a:gd name="connsiteY13" fmla="*/ 612 h 4230832"/>
                  <a:gd name="connsiteX14" fmla="*/ 1894115 w 5320931"/>
                  <a:gd name="connsiteY14" fmla="*/ 630004 h 4230832"/>
                  <a:gd name="connsiteX15" fmla="*/ 1900052 w 5320931"/>
                  <a:gd name="connsiteY15" fmla="*/ 1378149 h 4230832"/>
                  <a:gd name="connsiteX16" fmla="*/ 1923803 w 5320931"/>
                  <a:gd name="connsiteY16" fmla="*/ 2060981 h 4230832"/>
                  <a:gd name="connsiteX17" fmla="*/ 2185060 w 5320931"/>
                  <a:gd name="connsiteY17" fmla="*/ 2286611 h 4230832"/>
                  <a:gd name="connsiteX18" fmla="*/ 2559133 w 5320931"/>
                  <a:gd name="connsiteY18" fmla="*/ 2708186 h 4230832"/>
                  <a:gd name="connsiteX19" fmla="*/ 2998521 w 5320931"/>
                  <a:gd name="connsiteY19" fmla="*/ 3408830 h 4230832"/>
                  <a:gd name="connsiteX20" fmla="*/ 3562598 w 5320931"/>
                  <a:gd name="connsiteY20" fmla="*/ 4168851 h 4230832"/>
                  <a:gd name="connsiteX21" fmla="*/ 4073237 w 5320931"/>
                  <a:gd name="connsiteY21" fmla="*/ 4115412 h 4230832"/>
                  <a:gd name="connsiteX22" fmla="*/ 4417621 w 5320931"/>
                  <a:gd name="connsiteY22" fmla="*/ 3551334 h 4230832"/>
                  <a:gd name="connsiteX23" fmla="*/ 4916385 w 5320931"/>
                  <a:gd name="connsiteY23" fmla="*/ 2832876 h 4230832"/>
                  <a:gd name="connsiteX24" fmla="*/ 5064826 w 5320931"/>
                  <a:gd name="connsiteY24" fmla="*/ 2494430 h 4230832"/>
                  <a:gd name="connsiteX25" fmla="*/ 5082639 w 5320931"/>
                  <a:gd name="connsiteY25" fmla="*/ 2250986 h 4230832"/>
                  <a:gd name="connsiteX26" fmla="*/ 5082639 w 5320931"/>
                  <a:gd name="connsiteY26" fmla="*/ 1544404 h 4230832"/>
                  <a:gd name="connsiteX27" fmla="*/ 5213268 w 5320931"/>
                  <a:gd name="connsiteY27" fmla="*/ 1627531 h 4230832"/>
                  <a:gd name="connsiteX28" fmla="*/ 5213268 w 5320931"/>
                  <a:gd name="connsiteY28" fmla="*/ 2298487 h 4230832"/>
                  <a:gd name="connsiteX29" fmla="*/ 5278582 w 5320931"/>
                  <a:gd name="connsiteY29" fmla="*/ 2423178 h 4230832"/>
                  <a:gd name="connsiteX30" fmla="*/ 5320146 w 5320931"/>
                  <a:gd name="connsiteY30" fmla="*/ 2031292 h 4230832"/>
                  <a:gd name="connsiteX31" fmla="*/ 5305510 w 5320931"/>
                  <a:gd name="connsiteY31" fmla="*/ 2039577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278582"/>
                  <a:gd name="connsiteY0" fmla="*/ 3486019 h 4230832"/>
                  <a:gd name="connsiteX1" fmla="*/ 492826 w 5278582"/>
                  <a:gd name="connsiteY1" fmla="*/ 2803188 h 4230832"/>
                  <a:gd name="connsiteX2" fmla="*/ 1003466 w 5278582"/>
                  <a:gd name="connsiteY2" fmla="*/ 2310362 h 4230832"/>
                  <a:gd name="connsiteX3" fmla="*/ 1430977 w 5278582"/>
                  <a:gd name="connsiteY3" fmla="*/ 2108482 h 4230832"/>
                  <a:gd name="connsiteX4" fmla="*/ 1520042 w 5278582"/>
                  <a:gd name="connsiteY4" fmla="*/ 1918477 h 4230832"/>
                  <a:gd name="connsiteX5" fmla="*/ 1555668 w 5278582"/>
                  <a:gd name="connsiteY5" fmla="*/ 1122830 h 4230832"/>
                  <a:gd name="connsiteX6" fmla="*/ 1632858 w 5278582"/>
                  <a:gd name="connsiteY6" fmla="*/ 261869 h 4230832"/>
                  <a:gd name="connsiteX7" fmla="*/ 1674421 w 5278582"/>
                  <a:gd name="connsiteY7" fmla="*/ 261869 h 4230832"/>
                  <a:gd name="connsiteX8" fmla="*/ 1680359 w 5278582"/>
                  <a:gd name="connsiteY8" fmla="*/ 1360336 h 4230832"/>
                  <a:gd name="connsiteX9" fmla="*/ 1698172 w 5278582"/>
                  <a:gd name="connsiteY9" fmla="*/ 1918477 h 4230832"/>
                  <a:gd name="connsiteX10" fmla="*/ 1757549 w 5278582"/>
                  <a:gd name="connsiteY10" fmla="*/ 2025355 h 4230832"/>
                  <a:gd name="connsiteX11" fmla="*/ 1799112 w 5278582"/>
                  <a:gd name="connsiteY11" fmla="*/ 1562217 h 4230832"/>
                  <a:gd name="connsiteX12" fmla="*/ 1787237 w 5278582"/>
                  <a:gd name="connsiteY12" fmla="*/ 742819 h 4230832"/>
                  <a:gd name="connsiteX13" fmla="*/ 1846613 w 5278582"/>
                  <a:gd name="connsiteY13" fmla="*/ 612 h 4230832"/>
                  <a:gd name="connsiteX14" fmla="*/ 1894115 w 5278582"/>
                  <a:gd name="connsiteY14" fmla="*/ 630004 h 4230832"/>
                  <a:gd name="connsiteX15" fmla="*/ 1900052 w 5278582"/>
                  <a:gd name="connsiteY15" fmla="*/ 1378149 h 4230832"/>
                  <a:gd name="connsiteX16" fmla="*/ 1923803 w 5278582"/>
                  <a:gd name="connsiteY16" fmla="*/ 2060981 h 4230832"/>
                  <a:gd name="connsiteX17" fmla="*/ 2185060 w 5278582"/>
                  <a:gd name="connsiteY17" fmla="*/ 2286611 h 4230832"/>
                  <a:gd name="connsiteX18" fmla="*/ 2559133 w 5278582"/>
                  <a:gd name="connsiteY18" fmla="*/ 2708186 h 4230832"/>
                  <a:gd name="connsiteX19" fmla="*/ 2998521 w 5278582"/>
                  <a:gd name="connsiteY19" fmla="*/ 3408830 h 4230832"/>
                  <a:gd name="connsiteX20" fmla="*/ 3562598 w 5278582"/>
                  <a:gd name="connsiteY20" fmla="*/ 4168851 h 4230832"/>
                  <a:gd name="connsiteX21" fmla="*/ 4073237 w 5278582"/>
                  <a:gd name="connsiteY21" fmla="*/ 4115412 h 4230832"/>
                  <a:gd name="connsiteX22" fmla="*/ 4417621 w 5278582"/>
                  <a:gd name="connsiteY22" fmla="*/ 3551334 h 4230832"/>
                  <a:gd name="connsiteX23" fmla="*/ 4916385 w 5278582"/>
                  <a:gd name="connsiteY23" fmla="*/ 2832876 h 4230832"/>
                  <a:gd name="connsiteX24" fmla="*/ 5064826 w 5278582"/>
                  <a:gd name="connsiteY24" fmla="*/ 2494430 h 4230832"/>
                  <a:gd name="connsiteX25" fmla="*/ 5082639 w 5278582"/>
                  <a:gd name="connsiteY25" fmla="*/ 2250986 h 4230832"/>
                  <a:gd name="connsiteX26" fmla="*/ 5082639 w 5278582"/>
                  <a:gd name="connsiteY26" fmla="*/ 1544404 h 4230832"/>
                  <a:gd name="connsiteX27" fmla="*/ 5213268 w 5278582"/>
                  <a:gd name="connsiteY27" fmla="*/ 1627531 h 4230832"/>
                  <a:gd name="connsiteX28" fmla="*/ 5213268 w 5278582"/>
                  <a:gd name="connsiteY28" fmla="*/ 2298487 h 4230832"/>
                  <a:gd name="connsiteX29" fmla="*/ 5278582 w 5278582"/>
                  <a:gd name="connsiteY29" fmla="*/ 2423178 h 4230832"/>
                  <a:gd name="connsiteX0" fmla="*/ 0 w 5220933"/>
                  <a:gd name="connsiteY0" fmla="*/ 3486019 h 4230832"/>
                  <a:gd name="connsiteX1" fmla="*/ 492826 w 5220933"/>
                  <a:gd name="connsiteY1" fmla="*/ 2803188 h 4230832"/>
                  <a:gd name="connsiteX2" fmla="*/ 1003466 w 5220933"/>
                  <a:gd name="connsiteY2" fmla="*/ 2310362 h 4230832"/>
                  <a:gd name="connsiteX3" fmla="*/ 1430977 w 5220933"/>
                  <a:gd name="connsiteY3" fmla="*/ 2108482 h 4230832"/>
                  <a:gd name="connsiteX4" fmla="*/ 1520042 w 5220933"/>
                  <a:gd name="connsiteY4" fmla="*/ 1918477 h 4230832"/>
                  <a:gd name="connsiteX5" fmla="*/ 1555668 w 5220933"/>
                  <a:gd name="connsiteY5" fmla="*/ 1122830 h 4230832"/>
                  <a:gd name="connsiteX6" fmla="*/ 1632858 w 5220933"/>
                  <a:gd name="connsiteY6" fmla="*/ 261869 h 4230832"/>
                  <a:gd name="connsiteX7" fmla="*/ 1674421 w 5220933"/>
                  <a:gd name="connsiteY7" fmla="*/ 261869 h 4230832"/>
                  <a:gd name="connsiteX8" fmla="*/ 1680359 w 5220933"/>
                  <a:gd name="connsiteY8" fmla="*/ 1360336 h 4230832"/>
                  <a:gd name="connsiteX9" fmla="*/ 1698172 w 5220933"/>
                  <a:gd name="connsiteY9" fmla="*/ 1918477 h 4230832"/>
                  <a:gd name="connsiteX10" fmla="*/ 1757549 w 5220933"/>
                  <a:gd name="connsiteY10" fmla="*/ 2025355 h 4230832"/>
                  <a:gd name="connsiteX11" fmla="*/ 1799112 w 5220933"/>
                  <a:gd name="connsiteY11" fmla="*/ 1562217 h 4230832"/>
                  <a:gd name="connsiteX12" fmla="*/ 1787237 w 5220933"/>
                  <a:gd name="connsiteY12" fmla="*/ 742819 h 4230832"/>
                  <a:gd name="connsiteX13" fmla="*/ 1846613 w 5220933"/>
                  <a:gd name="connsiteY13" fmla="*/ 612 h 4230832"/>
                  <a:gd name="connsiteX14" fmla="*/ 1894115 w 5220933"/>
                  <a:gd name="connsiteY14" fmla="*/ 630004 h 4230832"/>
                  <a:gd name="connsiteX15" fmla="*/ 1900052 w 5220933"/>
                  <a:gd name="connsiteY15" fmla="*/ 1378149 h 4230832"/>
                  <a:gd name="connsiteX16" fmla="*/ 1923803 w 5220933"/>
                  <a:gd name="connsiteY16" fmla="*/ 2060981 h 4230832"/>
                  <a:gd name="connsiteX17" fmla="*/ 2185060 w 5220933"/>
                  <a:gd name="connsiteY17" fmla="*/ 2286611 h 4230832"/>
                  <a:gd name="connsiteX18" fmla="*/ 2559133 w 5220933"/>
                  <a:gd name="connsiteY18" fmla="*/ 2708186 h 4230832"/>
                  <a:gd name="connsiteX19" fmla="*/ 2998521 w 5220933"/>
                  <a:gd name="connsiteY19" fmla="*/ 3408830 h 4230832"/>
                  <a:gd name="connsiteX20" fmla="*/ 3562598 w 5220933"/>
                  <a:gd name="connsiteY20" fmla="*/ 4168851 h 4230832"/>
                  <a:gd name="connsiteX21" fmla="*/ 4073237 w 5220933"/>
                  <a:gd name="connsiteY21" fmla="*/ 4115412 h 4230832"/>
                  <a:gd name="connsiteX22" fmla="*/ 4417621 w 5220933"/>
                  <a:gd name="connsiteY22" fmla="*/ 3551334 h 4230832"/>
                  <a:gd name="connsiteX23" fmla="*/ 4916385 w 5220933"/>
                  <a:gd name="connsiteY23" fmla="*/ 2832876 h 4230832"/>
                  <a:gd name="connsiteX24" fmla="*/ 5064826 w 5220933"/>
                  <a:gd name="connsiteY24" fmla="*/ 2494430 h 4230832"/>
                  <a:gd name="connsiteX25" fmla="*/ 5082639 w 5220933"/>
                  <a:gd name="connsiteY25" fmla="*/ 2250986 h 4230832"/>
                  <a:gd name="connsiteX26" fmla="*/ 5082639 w 5220933"/>
                  <a:gd name="connsiteY26" fmla="*/ 1544404 h 4230832"/>
                  <a:gd name="connsiteX27" fmla="*/ 5213268 w 5220933"/>
                  <a:gd name="connsiteY27" fmla="*/ 1627531 h 4230832"/>
                  <a:gd name="connsiteX28" fmla="*/ 5213268 w 5220933"/>
                  <a:gd name="connsiteY28" fmla="*/ 2298487 h 4230832"/>
                  <a:gd name="connsiteX0" fmla="*/ 0 w 5213268"/>
                  <a:gd name="connsiteY0" fmla="*/ 3486019 h 4230832"/>
                  <a:gd name="connsiteX1" fmla="*/ 492826 w 5213268"/>
                  <a:gd name="connsiteY1" fmla="*/ 2803188 h 4230832"/>
                  <a:gd name="connsiteX2" fmla="*/ 1003466 w 5213268"/>
                  <a:gd name="connsiteY2" fmla="*/ 2310362 h 4230832"/>
                  <a:gd name="connsiteX3" fmla="*/ 1430977 w 5213268"/>
                  <a:gd name="connsiteY3" fmla="*/ 2108482 h 4230832"/>
                  <a:gd name="connsiteX4" fmla="*/ 1520042 w 5213268"/>
                  <a:gd name="connsiteY4" fmla="*/ 1918477 h 4230832"/>
                  <a:gd name="connsiteX5" fmla="*/ 1555668 w 5213268"/>
                  <a:gd name="connsiteY5" fmla="*/ 1122830 h 4230832"/>
                  <a:gd name="connsiteX6" fmla="*/ 1632858 w 5213268"/>
                  <a:gd name="connsiteY6" fmla="*/ 261869 h 4230832"/>
                  <a:gd name="connsiteX7" fmla="*/ 1674421 w 5213268"/>
                  <a:gd name="connsiteY7" fmla="*/ 261869 h 4230832"/>
                  <a:gd name="connsiteX8" fmla="*/ 1680359 w 5213268"/>
                  <a:gd name="connsiteY8" fmla="*/ 1360336 h 4230832"/>
                  <a:gd name="connsiteX9" fmla="*/ 1698172 w 5213268"/>
                  <a:gd name="connsiteY9" fmla="*/ 1918477 h 4230832"/>
                  <a:gd name="connsiteX10" fmla="*/ 1757549 w 5213268"/>
                  <a:gd name="connsiteY10" fmla="*/ 2025355 h 4230832"/>
                  <a:gd name="connsiteX11" fmla="*/ 1799112 w 5213268"/>
                  <a:gd name="connsiteY11" fmla="*/ 1562217 h 4230832"/>
                  <a:gd name="connsiteX12" fmla="*/ 1787237 w 5213268"/>
                  <a:gd name="connsiteY12" fmla="*/ 742819 h 4230832"/>
                  <a:gd name="connsiteX13" fmla="*/ 1846613 w 5213268"/>
                  <a:gd name="connsiteY13" fmla="*/ 612 h 4230832"/>
                  <a:gd name="connsiteX14" fmla="*/ 1894115 w 5213268"/>
                  <a:gd name="connsiteY14" fmla="*/ 630004 h 4230832"/>
                  <a:gd name="connsiteX15" fmla="*/ 1900052 w 5213268"/>
                  <a:gd name="connsiteY15" fmla="*/ 1378149 h 4230832"/>
                  <a:gd name="connsiteX16" fmla="*/ 1923803 w 5213268"/>
                  <a:gd name="connsiteY16" fmla="*/ 2060981 h 4230832"/>
                  <a:gd name="connsiteX17" fmla="*/ 2185060 w 5213268"/>
                  <a:gd name="connsiteY17" fmla="*/ 2286611 h 4230832"/>
                  <a:gd name="connsiteX18" fmla="*/ 2559133 w 5213268"/>
                  <a:gd name="connsiteY18" fmla="*/ 2708186 h 4230832"/>
                  <a:gd name="connsiteX19" fmla="*/ 2998521 w 5213268"/>
                  <a:gd name="connsiteY19" fmla="*/ 3408830 h 4230832"/>
                  <a:gd name="connsiteX20" fmla="*/ 3562598 w 5213268"/>
                  <a:gd name="connsiteY20" fmla="*/ 4168851 h 4230832"/>
                  <a:gd name="connsiteX21" fmla="*/ 4073237 w 5213268"/>
                  <a:gd name="connsiteY21" fmla="*/ 4115412 h 4230832"/>
                  <a:gd name="connsiteX22" fmla="*/ 4417621 w 5213268"/>
                  <a:gd name="connsiteY22" fmla="*/ 3551334 h 4230832"/>
                  <a:gd name="connsiteX23" fmla="*/ 4916385 w 5213268"/>
                  <a:gd name="connsiteY23" fmla="*/ 2832876 h 4230832"/>
                  <a:gd name="connsiteX24" fmla="*/ 5064826 w 5213268"/>
                  <a:gd name="connsiteY24" fmla="*/ 2494430 h 4230832"/>
                  <a:gd name="connsiteX25" fmla="*/ 5082639 w 5213268"/>
                  <a:gd name="connsiteY25" fmla="*/ 2250986 h 4230832"/>
                  <a:gd name="connsiteX26" fmla="*/ 5082639 w 5213268"/>
                  <a:gd name="connsiteY26" fmla="*/ 1544404 h 4230832"/>
                  <a:gd name="connsiteX27" fmla="*/ 5213268 w 5213268"/>
                  <a:gd name="connsiteY27" fmla="*/ 1627531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26" fmla="*/ 5082639 w 5083111"/>
                  <a:gd name="connsiteY26" fmla="*/ 1544404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0" fmla="*/ 0 w 5064826"/>
                  <a:gd name="connsiteY0" fmla="*/ 3486019 h 4230832"/>
                  <a:gd name="connsiteX1" fmla="*/ 492826 w 5064826"/>
                  <a:gd name="connsiteY1" fmla="*/ 2803188 h 4230832"/>
                  <a:gd name="connsiteX2" fmla="*/ 1003466 w 5064826"/>
                  <a:gd name="connsiteY2" fmla="*/ 2310362 h 4230832"/>
                  <a:gd name="connsiteX3" fmla="*/ 1430977 w 5064826"/>
                  <a:gd name="connsiteY3" fmla="*/ 2108482 h 4230832"/>
                  <a:gd name="connsiteX4" fmla="*/ 1520042 w 5064826"/>
                  <a:gd name="connsiteY4" fmla="*/ 1918477 h 4230832"/>
                  <a:gd name="connsiteX5" fmla="*/ 1555668 w 5064826"/>
                  <a:gd name="connsiteY5" fmla="*/ 1122830 h 4230832"/>
                  <a:gd name="connsiteX6" fmla="*/ 1632858 w 5064826"/>
                  <a:gd name="connsiteY6" fmla="*/ 261869 h 4230832"/>
                  <a:gd name="connsiteX7" fmla="*/ 1674421 w 5064826"/>
                  <a:gd name="connsiteY7" fmla="*/ 261869 h 4230832"/>
                  <a:gd name="connsiteX8" fmla="*/ 1680359 w 5064826"/>
                  <a:gd name="connsiteY8" fmla="*/ 1360336 h 4230832"/>
                  <a:gd name="connsiteX9" fmla="*/ 1698172 w 5064826"/>
                  <a:gd name="connsiteY9" fmla="*/ 1918477 h 4230832"/>
                  <a:gd name="connsiteX10" fmla="*/ 1757549 w 5064826"/>
                  <a:gd name="connsiteY10" fmla="*/ 2025355 h 4230832"/>
                  <a:gd name="connsiteX11" fmla="*/ 1799112 w 5064826"/>
                  <a:gd name="connsiteY11" fmla="*/ 1562217 h 4230832"/>
                  <a:gd name="connsiteX12" fmla="*/ 1787237 w 5064826"/>
                  <a:gd name="connsiteY12" fmla="*/ 742819 h 4230832"/>
                  <a:gd name="connsiteX13" fmla="*/ 1846613 w 5064826"/>
                  <a:gd name="connsiteY13" fmla="*/ 612 h 4230832"/>
                  <a:gd name="connsiteX14" fmla="*/ 1894115 w 5064826"/>
                  <a:gd name="connsiteY14" fmla="*/ 630004 h 4230832"/>
                  <a:gd name="connsiteX15" fmla="*/ 1900052 w 5064826"/>
                  <a:gd name="connsiteY15" fmla="*/ 1378149 h 4230832"/>
                  <a:gd name="connsiteX16" fmla="*/ 1923803 w 5064826"/>
                  <a:gd name="connsiteY16" fmla="*/ 2060981 h 4230832"/>
                  <a:gd name="connsiteX17" fmla="*/ 2185060 w 5064826"/>
                  <a:gd name="connsiteY17" fmla="*/ 2286611 h 4230832"/>
                  <a:gd name="connsiteX18" fmla="*/ 2559133 w 5064826"/>
                  <a:gd name="connsiteY18" fmla="*/ 2708186 h 4230832"/>
                  <a:gd name="connsiteX19" fmla="*/ 2998521 w 5064826"/>
                  <a:gd name="connsiteY19" fmla="*/ 3408830 h 4230832"/>
                  <a:gd name="connsiteX20" fmla="*/ 3562598 w 5064826"/>
                  <a:gd name="connsiteY20" fmla="*/ 4168851 h 4230832"/>
                  <a:gd name="connsiteX21" fmla="*/ 4073237 w 5064826"/>
                  <a:gd name="connsiteY21" fmla="*/ 4115412 h 4230832"/>
                  <a:gd name="connsiteX22" fmla="*/ 4417621 w 5064826"/>
                  <a:gd name="connsiteY22" fmla="*/ 3551334 h 4230832"/>
                  <a:gd name="connsiteX23" fmla="*/ 4916385 w 5064826"/>
                  <a:gd name="connsiteY23" fmla="*/ 2832876 h 4230832"/>
                  <a:gd name="connsiteX24" fmla="*/ 5064826 w 5064826"/>
                  <a:gd name="connsiteY24" fmla="*/ 2494430 h 4230832"/>
                  <a:gd name="connsiteX0" fmla="*/ 0 w 4916385"/>
                  <a:gd name="connsiteY0" fmla="*/ 3486019 h 4230832"/>
                  <a:gd name="connsiteX1" fmla="*/ 492826 w 4916385"/>
                  <a:gd name="connsiteY1" fmla="*/ 2803188 h 4230832"/>
                  <a:gd name="connsiteX2" fmla="*/ 1003466 w 4916385"/>
                  <a:gd name="connsiteY2" fmla="*/ 2310362 h 4230832"/>
                  <a:gd name="connsiteX3" fmla="*/ 1430977 w 4916385"/>
                  <a:gd name="connsiteY3" fmla="*/ 2108482 h 4230832"/>
                  <a:gd name="connsiteX4" fmla="*/ 1520042 w 4916385"/>
                  <a:gd name="connsiteY4" fmla="*/ 1918477 h 4230832"/>
                  <a:gd name="connsiteX5" fmla="*/ 1555668 w 4916385"/>
                  <a:gd name="connsiteY5" fmla="*/ 1122830 h 4230832"/>
                  <a:gd name="connsiteX6" fmla="*/ 1632858 w 4916385"/>
                  <a:gd name="connsiteY6" fmla="*/ 261869 h 4230832"/>
                  <a:gd name="connsiteX7" fmla="*/ 1674421 w 4916385"/>
                  <a:gd name="connsiteY7" fmla="*/ 261869 h 4230832"/>
                  <a:gd name="connsiteX8" fmla="*/ 1680359 w 4916385"/>
                  <a:gd name="connsiteY8" fmla="*/ 1360336 h 4230832"/>
                  <a:gd name="connsiteX9" fmla="*/ 1698172 w 4916385"/>
                  <a:gd name="connsiteY9" fmla="*/ 1918477 h 4230832"/>
                  <a:gd name="connsiteX10" fmla="*/ 1757549 w 4916385"/>
                  <a:gd name="connsiteY10" fmla="*/ 2025355 h 4230832"/>
                  <a:gd name="connsiteX11" fmla="*/ 1799112 w 4916385"/>
                  <a:gd name="connsiteY11" fmla="*/ 1562217 h 4230832"/>
                  <a:gd name="connsiteX12" fmla="*/ 1787237 w 4916385"/>
                  <a:gd name="connsiteY12" fmla="*/ 742819 h 4230832"/>
                  <a:gd name="connsiteX13" fmla="*/ 1846613 w 4916385"/>
                  <a:gd name="connsiteY13" fmla="*/ 612 h 4230832"/>
                  <a:gd name="connsiteX14" fmla="*/ 1894115 w 4916385"/>
                  <a:gd name="connsiteY14" fmla="*/ 630004 h 4230832"/>
                  <a:gd name="connsiteX15" fmla="*/ 1900052 w 4916385"/>
                  <a:gd name="connsiteY15" fmla="*/ 1378149 h 4230832"/>
                  <a:gd name="connsiteX16" fmla="*/ 1923803 w 4916385"/>
                  <a:gd name="connsiteY16" fmla="*/ 2060981 h 4230832"/>
                  <a:gd name="connsiteX17" fmla="*/ 2185060 w 4916385"/>
                  <a:gd name="connsiteY17" fmla="*/ 2286611 h 4230832"/>
                  <a:gd name="connsiteX18" fmla="*/ 2559133 w 4916385"/>
                  <a:gd name="connsiteY18" fmla="*/ 2708186 h 4230832"/>
                  <a:gd name="connsiteX19" fmla="*/ 2998521 w 4916385"/>
                  <a:gd name="connsiteY19" fmla="*/ 3408830 h 4230832"/>
                  <a:gd name="connsiteX20" fmla="*/ 3562598 w 4916385"/>
                  <a:gd name="connsiteY20" fmla="*/ 4168851 h 4230832"/>
                  <a:gd name="connsiteX21" fmla="*/ 4073237 w 4916385"/>
                  <a:gd name="connsiteY21" fmla="*/ 4115412 h 4230832"/>
                  <a:gd name="connsiteX22" fmla="*/ 4417621 w 4916385"/>
                  <a:gd name="connsiteY22" fmla="*/ 3551334 h 4230832"/>
                  <a:gd name="connsiteX23" fmla="*/ 4916385 w 4916385"/>
                  <a:gd name="connsiteY23" fmla="*/ 2832876 h 4230832"/>
                  <a:gd name="connsiteX0" fmla="*/ 0 w 4417621"/>
                  <a:gd name="connsiteY0" fmla="*/ 3486019 h 4230832"/>
                  <a:gd name="connsiteX1" fmla="*/ 492826 w 4417621"/>
                  <a:gd name="connsiteY1" fmla="*/ 2803188 h 4230832"/>
                  <a:gd name="connsiteX2" fmla="*/ 1003466 w 4417621"/>
                  <a:gd name="connsiteY2" fmla="*/ 2310362 h 4230832"/>
                  <a:gd name="connsiteX3" fmla="*/ 1430977 w 4417621"/>
                  <a:gd name="connsiteY3" fmla="*/ 2108482 h 4230832"/>
                  <a:gd name="connsiteX4" fmla="*/ 1520042 w 4417621"/>
                  <a:gd name="connsiteY4" fmla="*/ 1918477 h 4230832"/>
                  <a:gd name="connsiteX5" fmla="*/ 1555668 w 4417621"/>
                  <a:gd name="connsiteY5" fmla="*/ 1122830 h 4230832"/>
                  <a:gd name="connsiteX6" fmla="*/ 1632858 w 4417621"/>
                  <a:gd name="connsiteY6" fmla="*/ 261869 h 4230832"/>
                  <a:gd name="connsiteX7" fmla="*/ 1674421 w 4417621"/>
                  <a:gd name="connsiteY7" fmla="*/ 261869 h 4230832"/>
                  <a:gd name="connsiteX8" fmla="*/ 1680359 w 4417621"/>
                  <a:gd name="connsiteY8" fmla="*/ 1360336 h 4230832"/>
                  <a:gd name="connsiteX9" fmla="*/ 1698172 w 4417621"/>
                  <a:gd name="connsiteY9" fmla="*/ 1918477 h 4230832"/>
                  <a:gd name="connsiteX10" fmla="*/ 1757549 w 4417621"/>
                  <a:gd name="connsiteY10" fmla="*/ 2025355 h 4230832"/>
                  <a:gd name="connsiteX11" fmla="*/ 1799112 w 4417621"/>
                  <a:gd name="connsiteY11" fmla="*/ 1562217 h 4230832"/>
                  <a:gd name="connsiteX12" fmla="*/ 1787237 w 4417621"/>
                  <a:gd name="connsiteY12" fmla="*/ 742819 h 4230832"/>
                  <a:gd name="connsiteX13" fmla="*/ 1846613 w 4417621"/>
                  <a:gd name="connsiteY13" fmla="*/ 612 h 4230832"/>
                  <a:gd name="connsiteX14" fmla="*/ 1894115 w 4417621"/>
                  <a:gd name="connsiteY14" fmla="*/ 630004 h 4230832"/>
                  <a:gd name="connsiteX15" fmla="*/ 1900052 w 4417621"/>
                  <a:gd name="connsiteY15" fmla="*/ 1378149 h 4230832"/>
                  <a:gd name="connsiteX16" fmla="*/ 1923803 w 4417621"/>
                  <a:gd name="connsiteY16" fmla="*/ 2060981 h 4230832"/>
                  <a:gd name="connsiteX17" fmla="*/ 2185060 w 4417621"/>
                  <a:gd name="connsiteY17" fmla="*/ 2286611 h 4230832"/>
                  <a:gd name="connsiteX18" fmla="*/ 2559133 w 4417621"/>
                  <a:gd name="connsiteY18" fmla="*/ 2708186 h 4230832"/>
                  <a:gd name="connsiteX19" fmla="*/ 2998521 w 4417621"/>
                  <a:gd name="connsiteY19" fmla="*/ 3408830 h 4230832"/>
                  <a:gd name="connsiteX20" fmla="*/ 3562598 w 4417621"/>
                  <a:gd name="connsiteY20" fmla="*/ 4168851 h 4230832"/>
                  <a:gd name="connsiteX21" fmla="*/ 4073237 w 4417621"/>
                  <a:gd name="connsiteY21" fmla="*/ 4115412 h 4230832"/>
                  <a:gd name="connsiteX22" fmla="*/ 4417621 w 4417621"/>
                  <a:gd name="connsiteY22" fmla="*/ 3551334 h 4230832"/>
                  <a:gd name="connsiteX0" fmla="*/ 0 w 4073237"/>
                  <a:gd name="connsiteY0" fmla="*/ 3486019 h 4230832"/>
                  <a:gd name="connsiteX1" fmla="*/ 492826 w 4073237"/>
                  <a:gd name="connsiteY1" fmla="*/ 2803188 h 4230832"/>
                  <a:gd name="connsiteX2" fmla="*/ 1003466 w 4073237"/>
                  <a:gd name="connsiteY2" fmla="*/ 2310362 h 4230832"/>
                  <a:gd name="connsiteX3" fmla="*/ 1430977 w 4073237"/>
                  <a:gd name="connsiteY3" fmla="*/ 2108482 h 4230832"/>
                  <a:gd name="connsiteX4" fmla="*/ 1520042 w 4073237"/>
                  <a:gd name="connsiteY4" fmla="*/ 1918477 h 4230832"/>
                  <a:gd name="connsiteX5" fmla="*/ 1555668 w 4073237"/>
                  <a:gd name="connsiteY5" fmla="*/ 1122830 h 4230832"/>
                  <a:gd name="connsiteX6" fmla="*/ 1632858 w 4073237"/>
                  <a:gd name="connsiteY6" fmla="*/ 261869 h 4230832"/>
                  <a:gd name="connsiteX7" fmla="*/ 1674421 w 4073237"/>
                  <a:gd name="connsiteY7" fmla="*/ 261869 h 4230832"/>
                  <a:gd name="connsiteX8" fmla="*/ 1680359 w 4073237"/>
                  <a:gd name="connsiteY8" fmla="*/ 1360336 h 4230832"/>
                  <a:gd name="connsiteX9" fmla="*/ 1698172 w 4073237"/>
                  <a:gd name="connsiteY9" fmla="*/ 1918477 h 4230832"/>
                  <a:gd name="connsiteX10" fmla="*/ 1757549 w 4073237"/>
                  <a:gd name="connsiteY10" fmla="*/ 2025355 h 4230832"/>
                  <a:gd name="connsiteX11" fmla="*/ 1799112 w 4073237"/>
                  <a:gd name="connsiteY11" fmla="*/ 1562217 h 4230832"/>
                  <a:gd name="connsiteX12" fmla="*/ 1787237 w 4073237"/>
                  <a:gd name="connsiteY12" fmla="*/ 742819 h 4230832"/>
                  <a:gd name="connsiteX13" fmla="*/ 1846613 w 4073237"/>
                  <a:gd name="connsiteY13" fmla="*/ 612 h 4230832"/>
                  <a:gd name="connsiteX14" fmla="*/ 1894115 w 4073237"/>
                  <a:gd name="connsiteY14" fmla="*/ 630004 h 4230832"/>
                  <a:gd name="connsiteX15" fmla="*/ 1900052 w 4073237"/>
                  <a:gd name="connsiteY15" fmla="*/ 1378149 h 4230832"/>
                  <a:gd name="connsiteX16" fmla="*/ 1923803 w 4073237"/>
                  <a:gd name="connsiteY16" fmla="*/ 2060981 h 4230832"/>
                  <a:gd name="connsiteX17" fmla="*/ 2185060 w 4073237"/>
                  <a:gd name="connsiteY17" fmla="*/ 2286611 h 4230832"/>
                  <a:gd name="connsiteX18" fmla="*/ 2559133 w 4073237"/>
                  <a:gd name="connsiteY18" fmla="*/ 2708186 h 4230832"/>
                  <a:gd name="connsiteX19" fmla="*/ 2998521 w 4073237"/>
                  <a:gd name="connsiteY19" fmla="*/ 3408830 h 4230832"/>
                  <a:gd name="connsiteX20" fmla="*/ 3562598 w 4073237"/>
                  <a:gd name="connsiteY20" fmla="*/ 4168851 h 4230832"/>
                  <a:gd name="connsiteX21" fmla="*/ 4073237 w 4073237"/>
                  <a:gd name="connsiteY21" fmla="*/ 4115412 h 4230832"/>
                  <a:gd name="connsiteX0" fmla="*/ 0 w 3562598"/>
                  <a:gd name="connsiteY0" fmla="*/ 3486019 h 4168851"/>
                  <a:gd name="connsiteX1" fmla="*/ 492826 w 3562598"/>
                  <a:gd name="connsiteY1" fmla="*/ 2803188 h 4168851"/>
                  <a:gd name="connsiteX2" fmla="*/ 1003466 w 3562598"/>
                  <a:gd name="connsiteY2" fmla="*/ 2310362 h 4168851"/>
                  <a:gd name="connsiteX3" fmla="*/ 1430977 w 3562598"/>
                  <a:gd name="connsiteY3" fmla="*/ 2108482 h 4168851"/>
                  <a:gd name="connsiteX4" fmla="*/ 1520042 w 3562598"/>
                  <a:gd name="connsiteY4" fmla="*/ 1918477 h 4168851"/>
                  <a:gd name="connsiteX5" fmla="*/ 1555668 w 3562598"/>
                  <a:gd name="connsiteY5" fmla="*/ 1122830 h 4168851"/>
                  <a:gd name="connsiteX6" fmla="*/ 1632858 w 3562598"/>
                  <a:gd name="connsiteY6" fmla="*/ 261869 h 4168851"/>
                  <a:gd name="connsiteX7" fmla="*/ 1674421 w 3562598"/>
                  <a:gd name="connsiteY7" fmla="*/ 261869 h 4168851"/>
                  <a:gd name="connsiteX8" fmla="*/ 1680359 w 3562598"/>
                  <a:gd name="connsiteY8" fmla="*/ 1360336 h 4168851"/>
                  <a:gd name="connsiteX9" fmla="*/ 1698172 w 3562598"/>
                  <a:gd name="connsiteY9" fmla="*/ 1918477 h 4168851"/>
                  <a:gd name="connsiteX10" fmla="*/ 1757549 w 3562598"/>
                  <a:gd name="connsiteY10" fmla="*/ 2025355 h 4168851"/>
                  <a:gd name="connsiteX11" fmla="*/ 1799112 w 3562598"/>
                  <a:gd name="connsiteY11" fmla="*/ 1562217 h 4168851"/>
                  <a:gd name="connsiteX12" fmla="*/ 1787237 w 3562598"/>
                  <a:gd name="connsiteY12" fmla="*/ 742819 h 4168851"/>
                  <a:gd name="connsiteX13" fmla="*/ 1846613 w 3562598"/>
                  <a:gd name="connsiteY13" fmla="*/ 612 h 4168851"/>
                  <a:gd name="connsiteX14" fmla="*/ 1894115 w 3562598"/>
                  <a:gd name="connsiteY14" fmla="*/ 630004 h 4168851"/>
                  <a:gd name="connsiteX15" fmla="*/ 1900052 w 3562598"/>
                  <a:gd name="connsiteY15" fmla="*/ 1378149 h 4168851"/>
                  <a:gd name="connsiteX16" fmla="*/ 1923803 w 3562598"/>
                  <a:gd name="connsiteY16" fmla="*/ 2060981 h 4168851"/>
                  <a:gd name="connsiteX17" fmla="*/ 2185060 w 3562598"/>
                  <a:gd name="connsiteY17" fmla="*/ 2286611 h 4168851"/>
                  <a:gd name="connsiteX18" fmla="*/ 2559133 w 3562598"/>
                  <a:gd name="connsiteY18" fmla="*/ 2708186 h 4168851"/>
                  <a:gd name="connsiteX19" fmla="*/ 2998521 w 3562598"/>
                  <a:gd name="connsiteY19" fmla="*/ 3408830 h 4168851"/>
                  <a:gd name="connsiteX20" fmla="*/ 3562598 w 3562598"/>
                  <a:gd name="connsiteY20" fmla="*/ 4168851 h 4168851"/>
                  <a:gd name="connsiteX0" fmla="*/ 0 w 2998521"/>
                  <a:gd name="connsiteY0" fmla="*/ 3486019 h 3486019"/>
                  <a:gd name="connsiteX1" fmla="*/ 492826 w 2998521"/>
                  <a:gd name="connsiteY1" fmla="*/ 2803188 h 3486019"/>
                  <a:gd name="connsiteX2" fmla="*/ 1003466 w 2998521"/>
                  <a:gd name="connsiteY2" fmla="*/ 2310362 h 3486019"/>
                  <a:gd name="connsiteX3" fmla="*/ 1430977 w 2998521"/>
                  <a:gd name="connsiteY3" fmla="*/ 2108482 h 3486019"/>
                  <a:gd name="connsiteX4" fmla="*/ 1520042 w 2998521"/>
                  <a:gd name="connsiteY4" fmla="*/ 1918477 h 3486019"/>
                  <a:gd name="connsiteX5" fmla="*/ 1555668 w 2998521"/>
                  <a:gd name="connsiteY5" fmla="*/ 1122830 h 3486019"/>
                  <a:gd name="connsiteX6" fmla="*/ 1632858 w 2998521"/>
                  <a:gd name="connsiteY6" fmla="*/ 261869 h 3486019"/>
                  <a:gd name="connsiteX7" fmla="*/ 1674421 w 2998521"/>
                  <a:gd name="connsiteY7" fmla="*/ 261869 h 3486019"/>
                  <a:gd name="connsiteX8" fmla="*/ 1680359 w 2998521"/>
                  <a:gd name="connsiteY8" fmla="*/ 1360336 h 3486019"/>
                  <a:gd name="connsiteX9" fmla="*/ 1698172 w 2998521"/>
                  <a:gd name="connsiteY9" fmla="*/ 1918477 h 3486019"/>
                  <a:gd name="connsiteX10" fmla="*/ 1757549 w 2998521"/>
                  <a:gd name="connsiteY10" fmla="*/ 2025355 h 3486019"/>
                  <a:gd name="connsiteX11" fmla="*/ 1799112 w 2998521"/>
                  <a:gd name="connsiteY11" fmla="*/ 1562217 h 3486019"/>
                  <a:gd name="connsiteX12" fmla="*/ 1787237 w 2998521"/>
                  <a:gd name="connsiteY12" fmla="*/ 742819 h 3486019"/>
                  <a:gd name="connsiteX13" fmla="*/ 1846613 w 2998521"/>
                  <a:gd name="connsiteY13" fmla="*/ 612 h 3486019"/>
                  <a:gd name="connsiteX14" fmla="*/ 1894115 w 2998521"/>
                  <a:gd name="connsiteY14" fmla="*/ 630004 h 3486019"/>
                  <a:gd name="connsiteX15" fmla="*/ 1900052 w 2998521"/>
                  <a:gd name="connsiteY15" fmla="*/ 1378149 h 3486019"/>
                  <a:gd name="connsiteX16" fmla="*/ 1923803 w 2998521"/>
                  <a:gd name="connsiteY16" fmla="*/ 2060981 h 3486019"/>
                  <a:gd name="connsiteX17" fmla="*/ 2185060 w 2998521"/>
                  <a:gd name="connsiteY17" fmla="*/ 2286611 h 3486019"/>
                  <a:gd name="connsiteX18" fmla="*/ 2559133 w 2998521"/>
                  <a:gd name="connsiteY18" fmla="*/ 2708186 h 3486019"/>
                  <a:gd name="connsiteX19" fmla="*/ 2998521 w 2998521"/>
                  <a:gd name="connsiteY19" fmla="*/ 3408830 h 3486019"/>
                  <a:gd name="connsiteX0" fmla="*/ 0 w 2505695"/>
                  <a:gd name="connsiteY0" fmla="*/ 2803188 h 3408829"/>
                  <a:gd name="connsiteX1" fmla="*/ 510640 w 2505695"/>
                  <a:gd name="connsiteY1" fmla="*/ 2310362 h 3408829"/>
                  <a:gd name="connsiteX2" fmla="*/ 938151 w 2505695"/>
                  <a:gd name="connsiteY2" fmla="*/ 2108482 h 3408829"/>
                  <a:gd name="connsiteX3" fmla="*/ 1027216 w 2505695"/>
                  <a:gd name="connsiteY3" fmla="*/ 1918477 h 3408829"/>
                  <a:gd name="connsiteX4" fmla="*/ 1062842 w 2505695"/>
                  <a:gd name="connsiteY4" fmla="*/ 1122830 h 3408829"/>
                  <a:gd name="connsiteX5" fmla="*/ 1140032 w 2505695"/>
                  <a:gd name="connsiteY5" fmla="*/ 261869 h 3408829"/>
                  <a:gd name="connsiteX6" fmla="*/ 1181595 w 2505695"/>
                  <a:gd name="connsiteY6" fmla="*/ 261869 h 3408829"/>
                  <a:gd name="connsiteX7" fmla="*/ 1187533 w 2505695"/>
                  <a:gd name="connsiteY7" fmla="*/ 1360336 h 3408829"/>
                  <a:gd name="connsiteX8" fmla="*/ 1205346 w 2505695"/>
                  <a:gd name="connsiteY8" fmla="*/ 1918477 h 3408829"/>
                  <a:gd name="connsiteX9" fmla="*/ 1264723 w 2505695"/>
                  <a:gd name="connsiteY9" fmla="*/ 2025355 h 3408829"/>
                  <a:gd name="connsiteX10" fmla="*/ 1306286 w 2505695"/>
                  <a:gd name="connsiteY10" fmla="*/ 1562217 h 3408829"/>
                  <a:gd name="connsiteX11" fmla="*/ 1294411 w 2505695"/>
                  <a:gd name="connsiteY11" fmla="*/ 742819 h 3408829"/>
                  <a:gd name="connsiteX12" fmla="*/ 1353787 w 2505695"/>
                  <a:gd name="connsiteY12" fmla="*/ 612 h 3408829"/>
                  <a:gd name="connsiteX13" fmla="*/ 1401289 w 2505695"/>
                  <a:gd name="connsiteY13" fmla="*/ 630004 h 3408829"/>
                  <a:gd name="connsiteX14" fmla="*/ 1407226 w 2505695"/>
                  <a:gd name="connsiteY14" fmla="*/ 1378149 h 3408829"/>
                  <a:gd name="connsiteX15" fmla="*/ 1430977 w 2505695"/>
                  <a:gd name="connsiteY15" fmla="*/ 2060981 h 3408829"/>
                  <a:gd name="connsiteX16" fmla="*/ 1692234 w 2505695"/>
                  <a:gd name="connsiteY16" fmla="*/ 2286611 h 3408829"/>
                  <a:gd name="connsiteX17" fmla="*/ 2066307 w 2505695"/>
                  <a:gd name="connsiteY17" fmla="*/ 2708186 h 3408829"/>
                  <a:gd name="connsiteX18" fmla="*/ 2505695 w 2505695"/>
                  <a:gd name="connsiteY18" fmla="*/ 3408830 h 3408829"/>
                  <a:gd name="connsiteX0" fmla="*/ 0 w 1995055"/>
                  <a:gd name="connsiteY0" fmla="*/ 2310362 h 3408829"/>
                  <a:gd name="connsiteX1" fmla="*/ 427511 w 1995055"/>
                  <a:gd name="connsiteY1" fmla="*/ 2108482 h 3408829"/>
                  <a:gd name="connsiteX2" fmla="*/ 516576 w 1995055"/>
                  <a:gd name="connsiteY2" fmla="*/ 1918477 h 3408829"/>
                  <a:gd name="connsiteX3" fmla="*/ 552202 w 1995055"/>
                  <a:gd name="connsiteY3" fmla="*/ 1122830 h 3408829"/>
                  <a:gd name="connsiteX4" fmla="*/ 629392 w 1995055"/>
                  <a:gd name="connsiteY4" fmla="*/ 261869 h 3408829"/>
                  <a:gd name="connsiteX5" fmla="*/ 670955 w 1995055"/>
                  <a:gd name="connsiteY5" fmla="*/ 261869 h 3408829"/>
                  <a:gd name="connsiteX6" fmla="*/ 676893 w 1995055"/>
                  <a:gd name="connsiteY6" fmla="*/ 1360336 h 3408829"/>
                  <a:gd name="connsiteX7" fmla="*/ 694706 w 1995055"/>
                  <a:gd name="connsiteY7" fmla="*/ 1918477 h 3408829"/>
                  <a:gd name="connsiteX8" fmla="*/ 754083 w 1995055"/>
                  <a:gd name="connsiteY8" fmla="*/ 2025355 h 3408829"/>
                  <a:gd name="connsiteX9" fmla="*/ 795646 w 1995055"/>
                  <a:gd name="connsiteY9" fmla="*/ 1562217 h 3408829"/>
                  <a:gd name="connsiteX10" fmla="*/ 783771 w 1995055"/>
                  <a:gd name="connsiteY10" fmla="*/ 742819 h 3408829"/>
                  <a:gd name="connsiteX11" fmla="*/ 843147 w 1995055"/>
                  <a:gd name="connsiteY11" fmla="*/ 612 h 3408829"/>
                  <a:gd name="connsiteX12" fmla="*/ 890649 w 1995055"/>
                  <a:gd name="connsiteY12" fmla="*/ 630004 h 3408829"/>
                  <a:gd name="connsiteX13" fmla="*/ 896586 w 1995055"/>
                  <a:gd name="connsiteY13" fmla="*/ 1378149 h 3408829"/>
                  <a:gd name="connsiteX14" fmla="*/ 920337 w 1995055"/>
                  <a:gd name="connsiteY14" fmla="*/ 2060981 h 3408829"/>
                  <a:gd name="connsiteX15" fmla="*/ 1181594 w 1995055"/>
                  <a:gd name="connsiteY15" fmla="*/ 2286611 h 3408829"/>
                  <a:gd name="connsiteX16" fmla="*/ 1555667 w 1995055"/>
                  <a:gd name="connsiteY16" fmla="*/ 2708186 h 3408829"/>
                  <a:gd name="connsiteX17" fmla="*/ 1995055 w 19950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796571 w 2019555"/>
                  <a:gd name="connsiteY9" fmla="*/ 1538145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915149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897468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94546 h 3692738"/>
                  <a:gd name="connsiteX1" fmla="*/ 452011 w 2019555"/>
                  <a:gd name="connsiteY1" fmla="*/ 2392391 h 3692738"/>
                  <a:gd name="connsiteX2" fmla="*/ 541076 w 2019555"/>
                  <a:gd name="connsiteY2" fmla="*/ 2202386 h 3692738"/>
                  <a:gd name="connsiteX3" fmla="*/ 569335 w 2019555"/>
                  <a:gd name="connsiteY3" fmla="*/ 1382667 h 3692738"/>
                  <a:gd name="connsiteX4" fmla="*/ 602322 w 2019555"/>
                  <a:gd name="connsiteY4" fmla="*/ 4149 h 3692738"/>
                  <a:gd name="connsiteX5" fmla="*/ 636518 w 2019555"/>
                  <a:gd name="connsiteY5" fmla="*/ 979082 h 3692738"/>
                  <a:gd name="connsiteX6" fmla="*/ 673398 w 2019555"/>
                  <a:gd name="connsiteY6" fmla="*/ 1644244 h 3692738"/>
                  <a:gd name="connsiteX7" fmla="*/ 723627 w 2019555"/>
                  <a:gd name="connsiteY7" fmla="*/ 2286637 h 3692738"/>
                  <a:gd name="connsiteX8" fmla="*/ 778583 w 2019555"/>
                  <a:gd name="connsiteY8" fmla="*/ 2309264 h 3692738"/>
                  <a:gd name="connsiteX9" fmla="*/ 796571 w 2019555"/>
                  <a:gd name="connsiteY9" fmla="*/ 1822054 h 3692738"/>
                  <a:gd name="connsiteX10" fmla="*/ 808271 w 2019555"/>
                  <a:gd name="connsiteY10" fmla="*/ 1026728 h 3692738"/>
                  <a:gd name="connsiteX11" fmla="*/ 845546 w 2019555"/>
                  <a:gd name="connsiteY11" fmla="*/ 43798 h 3692738"/>
                  <a:gd name="connsiteX12" fmla="*/ 897468 w 2019555"/>
                  <a:gd name="connsiteY12" fmla="*/ 913913 h 3692738"/>
                  <a:gd name="connsiteX13" fmla="*/ 921086 w 2019555"/>
                  <a:gd name="connsiteY13" fmla="*/ 1662058 h 3692738"/>
                  <a:gd name="connsiteX14" fmla="*/ 944837 w 2019555"/>
                  <a:gd name="connsiteY14" fmla="*/ 2344890 h 3692738"/>
                  <a:gd name="connsiteX15" fmla="*/ 1206094 w 2019555"/>
                  <a:gd name="connsiteY15" fmla="*/ 2570520 h 3692738"/>
                  <a:gd name="connsiteX16" fmla="*/ 1580167 w 2019555"/>
                  <a:gd name="connsiteY16" fmla="*/ 2992095 h 3692738"/>
                  <a:gd name="connsiteX17" fmla="*/ 2019555 w 2019555"/>
                  <a:gd name="connsiteY17" fmla="*/ 3692739 h 3692738"/>
                  <a:gd name="connsiteX0" fmla="*/ 0 w 2019555"/>
                  <a:gd name="connsiteY0" fmla="*/ 3372283 h 4070475"/>
                  <a:gd name="connsiteX1" fmla="*/ 452011 w 2019555"/>
                  <a:gd name="connsiteY1" fmla="*/ 2770128 h 4070475"/>
                  <a:gd name="connsiteX2" fmla="*/ 541076 w 2019555"/>
                  <a:gd name="connsiteY2" fmla="*/ 2580123 h 4070475"/>
                  <a:gd name="connsiteX3" fmla="*/ 569335 w 2019555"/>
                  <a:gd name="connsiteY3" fmla="*/ 1760404 h 4070475"/>
                  <a:gd name="connsiteX4" fmla="*/ 602322 w 2019555"/>
                  <a:gd name="connsiteY4" fmla="*/ 381886 h 4070475"/>
                  <a:gd name="connsiteX5" fmla="*/ 636518 w 2019555"/>
                  <a:gd name="connsiteY5" fmla="*/ 1356819 h 4070475"/>
                  <a:gd name="connsiteX6" fmla="*/ 673398 w 2019555"/>
                  <a:gd name="connsiteY6" fmla="*/ 2021981 h 4070475"/>
                  <a:gd name="connsiteX7" fmla="*/ 723627 w 2019555"/>
                  <a:gd name="connsiteY7" fmla="*/ 2664374 h 4070475"/>
                  <a:gd name="connsiteX8" fmla="*/ 778583 w 2019555"/>
                  <a:gd name="connsiteY8" fmla="*/ 2687001 h 4070475"/>
                  <a:gd name="connsiteX9" fmla="*/ 796571 w 2019555"/>
                  <a:gd name="connsiteY9" fmla="*/ 2199791 h 4070475"/>
                  <a:gd name="connsiteX10" fmla="*/ 808271 w 2019555"/>
                  <a:gd name="connsiteY10" fmla="*/ 1404465 h 4070475"/>
                  <a:gd name="connsiteX11" fmla="*/ 848493 w 2019555"/>
                  <a:gd name="connsiteY11" fmla="*/ 267 h 4070475"/>
                  <a:gd name="connsiteX12" fmla="*/ 897468 w 2019555"/>
                  <a:gd name="connsiteY12" fmla="*/ 1291650 h 4070475"/>
                  <a:gd name="connsiteX13" fmla="*/ 921086 w 2019555"/>
                  <a:gd name="connsiteY13" fmla="*/ 2039795 h 4070475"/>
                  <a:gd name="connsiteX14" fmla="*/ 944837 w 2019555"/>
                  <a:gd name="connsiteY14" fmla="*/ 2722627 h 4070475"/>
                  <a:gd name="connsiteX15" fmla="*/ 1206094 w 2019555"/>
                  <a:gd name="connsiteY15" fmla="*/ 2948257 h 4070475"/>
                  <a:gd name="connsiteX16" fmla="*/ 1580167 w 2019555"/>
                  <a:gd name="connsiteY16" fmla="*/ 3369832 h 4070475"/>
                  <a:gd name="connsiteX17" fmla="*/ 2019555 w 2019555"/>
                  <a:gd name="connsiteY17" fmla="*/ 4070476 h 4070475"/>
                  <a:gd name="connsiteX0" fmla="*/ 0 w 2019555"/>
                  <a:gd name="connsiteY0" fmla="*/ 3372287 h 4070479"/>
                  <a:gd name="connsiteX1" fmla="*/ 452011 w 2019555"/>
                  <a:gd name="connsiteY1" fmla="*/ 2770132 h 4070479"/>
                  <a:gd name="connsiteX2" fmla="*/ 541076 w 2019555"/>
                  <a:gd name="connsiteY2" fmla="*/ 2580127 h 4070479"/>
                  <a:gd name="connsiteX3" fmla="*/ 569335 w 2019555"/>
                  <a:gd name="connsiteY3" fmla="*/ 1760408 h 4070479"/>
                  <a:gd name="connsiteX4" fmla="*/ 602322 w 2019555"/>
                  <a:gd name="connsiteY4" fmla="*/ 381890 h 4070479"/>
                  <a:gd name="connsiteX5" fmla="*/ 636518 w 2019555"/>
                  <a:gd name="connsiteY5" fmla="*/ 1356823 h 4070479"/>
                  <a:gd name="connsiteX6" fmla="*/ 673398 w 2019555"/>
                  <a:gd name="connsiteY6" fmla="*/ 2021985 h 4070479"/>
                  <a:gd name="connsiteX7" fmla="*/ 714787 w 2019555"/>
                  <a:gd name="connsiteY7" fmla="*/ 2664378 h 4070479"/>
                  <a:gd name="connsiteX8" fmla="*/ 778583 w 2019555"/>
                  <a:gd name="connsiteY8" fmla="*/ 2687005 h 4070479"/>
                  <a:gd name="connsiteX9" fmla="*/ 796571 w 2019555"/>
                  <a:gd name="connsiteY9" fmla="*/ 2199795 h 4070479"/>
                  <a:gd name="connsiteX10" fmla="*/ 808271 w 2019555"/>
                  <a:gd name="connsiteY10" fmla="*/ 1404469 h 4070479"/>
                  <a:gd name="connsiteX11" fmla="*/ 848493 w 2019555"/>
                  <a:gd name="connsiteY11" fmla="*/ 271 h 4070479"/>
                  <a:gd name="connsiteX12" fmla="*/ 897468 w 2019555"/>
                  <a:gd name="connsiteY12" fmla="*/ 1291654 h 4070479"/>
                  <a:gd name="connsiteX13" fmla="*/ 921086 w 2019555"/>
                  <a:gd name="connsiteY13" fmla="*/ 2039799 h 4070479"/>
                  <a:gd name="connsiteX14" fmla="*/ 944837 w 2019555"/>
                  <a:gd name="connsiteY14" fmla="*/ 2722631 h 4070479"/>
                  <a:gd name="connsiteX15" fmla="*/ 1206094 w 2019555"/>
                  <a:gd name="connsiteY15" fmla="*/ 2948261 h 4070479"/>
                  <a:gd name="connsiteX16" fmla="*/ 1580167 w 2019555"/>
                  <a:gd name="connsiteY16" fmla="*/ 3369836 h 4070479"/>
                  <a:gd name="connsiteX17" fmla="*/ 2019555 w 2019555"/>
                  <a:gd name="connsiteY17" fmla="*/ 4070480 h 4070479"/>
                  <a:gd name="connsiteX0" fmla="*/ 0 w 2019555"/>
                  <a:gd name="connsiteY0" fmla="*/ 3191793 h 3889985"/>
                  <a:gd name="connsiteX1" fmla="*/ 452011 w 2019555"/>
                  <a:gd name="connsiteY1" fmla="*/ 2589638 h 3889985"/>
                  <a:gd name="connsiteX2" fmla="*/ 541076 w 2019555"/>
                  <a:gd name="connsiteY2" fmla="*/ 2399633 h 3889985"/>
                  <a:gd name="connsiteX3" fmla="*/ 569335 w 2019555"/>
                  <a:gd name="connsiteY3" fmla="*/ 1579914 h 3889985"/>
                  <a:gd name="connsiteX4" fmla="*/ 602322 w 2019555"/>
                  <a:gd name="connsiteY4" fmla="*/ 201396 h 3889985"/>
                  <a:gd name="connsiteX5" fmla="*/ 636518 w 2019555"/>
                  <a:gd name="connsiteY5" fmla="*/ 1176329 h 3889985"/>
                  <a:gd name="connsiteX6" fmla="*/ 673398 w 2019555"/>
                  <a:gd name="connsiteY6" fmla="*/ 1841491 h 3889985"/>
                  <a:gd name="connsiteX7" fmla="*/ 714787 w 2019555"/>
                  <a:gd name="connsiteY7" fmla="*/ 2483884 h 3889985"/>
                  <a:gd name="connsiteX8" fmla="*/ 778583 w 2019555"/>
                  <a:gd name="connsiteY8" fmla="*/ 2506511 h 3889985"/>
                  <a:gd name="connsiteX9" fmla="*/ 796571 w 2019555"/>
                  <a:gd name="connsiteY9" fmla="*/ 2019301 h 3889985"/>
                  <a:gd name="connsiteX10" fmla="*/ 808271 w 2019555"/>
                  <a:gd name="connsiteY10" fmla="*/ 1223975 h 3889985"/>
                  <a:gd name="connsiteX11" fmla="*/ 848493 w 2019555"/>
                  <a:gd name="connsiteY11" fmla="*/ 320 h 3889985"/>
                  <a:gd name="connsiteX12" fmla="*/ 897468 w 2019555"/>
                  <a:gd name="connsiteY12" fmla="*/ 1111160 h 3889985"/>
                  <a:gd name="connsiteX13" fmla="*/ 921086 w 2019555"/>
                  <a:gd name="connsiteY13" fmla="*/ 1859305 h 3889985"/>
                  <a:gd name="connsiteX14" fmla="*/ 944837 w 2019555"/>
                  <a:gd name="connsiteY14" fmla="*/ 2542137 h 3889985"/>
                  <a:gd name="connsiteX15" fmla="*/ 1206094 w 2019555"/>
                  <a:gd name="connsiteY15" fmla="*/ 2767767 h 3889985"/>
                  <a:gd name="connsiteX16" fmla="*/ 1580167 w 2019555"/>
                  <a:gd name="connsiteY16" fmla="*/ 3189342 h 3889985"/>
                  <a:gd name="connsiteX17" fmla="*/ 2019555 w 2019555"/>
                  <a:gd name="connsiteY17" fmla="*/ 3889986 h 3889985"/>
                  <a:gd name="connsiteX0" fmla="*/ 0 w 3831020"/>
                  <a:gd name="connsiteY0" fmla="*/ 3191793 h 3232981"/>
                  <a:gd name="connsiteX1" fmla="*/ 452011 w 3831020"/>
                  <a:gd name="connsiteY1" fmla="*/ 2589638 h 3232981"/>
                  <a:gd name="connsiteX2" fmla="*/ 541076 w 3831020"/>
                  <a:gd name="connsiteY2" fmla="*/ 2399633 h 3232981"/>
                  <a:gd name="connsiteX3" fmla="*/ 569335 w 3831020"/>
                  <a:gd name="connsiteY3" fmla="*/ 1579914 h 3232981"/>
                  <a:gd name="connsiteX4" fmla="*/ 602322 w 3831020"/>
                  <a:gd name="connsiteY4" fmla="*/ 201396 h 3232981"/>
                  <a:gd name="connsiteX5" fmla="*/ 636518 w 3831020"/>
                  <a:gd name="connsiteY5" fmla="*/ 1176329 h 3232981"/>
                  <a:gd name="connsiteX6" fmla="*/ 673398 w 3831020"/>
                  <a:gd name="connsiteY6" fmla="*/ 1841491 h 3232981"/>
                  <a:gd name="connsiteX7" fmla="*/ 714787 w 3831020"/>
                  <a:gd name="connsiteY7" fmla="*/ 2483884 h 3232981"/>
                  <a:gd name="connsiteX8" fmla="*/ 778583 w 3831020"/>
                  <a:gd name="connsiteY8" fmla="*/ 2506511 h 3232981"/>
                  <a:gd name="connsiteX9" fmla="*/ 796571 w 3831020"/>
                  <a:gd name="connsiteY9" fmla="*/ 2019301 h 3232981"/>
                  <a:gd name="connsiteX10" fmla="*/ 808271 w 3831020"/>
                  <a:gd name="connsiteY10" fmla="*/ 1223975 h 3232981"/>
                  <a:gd name="connsiteX11" fmla="*/ 848493 w 3831020"/>
                  <a:gd name="connsiteY11" fmla="*/ 320 h 3232981"/>
                  <a:gd name="connsiteX12" fmla="*/ 897468 w 3831020"/>
                  <a:gd name="connsiteY12" fmla="*/ 1111160 h 3232981"/>
                  <a:gd name="connsiteX13" fmla="*/ 921086 w 3831020"/>
                  <a:gd name="connsiteY13" fmla="*/ 1859305 h 3232981"/>
                  <a:gd name="connsiteX14" fmla="*/ 944837 w 3831020"/>
                  <a:gd name="connsiteY14" fmla="*/ 2542137 h 3232981"/>
                  <a:gd name="connsiteX15" fmla="*/ 1206094 w 3831020"/>
                  <a:gd name="connsiteY15" fmla="*/ 2767767 h 3232981"/>
                  <a:gd name="connsiteX16" fmla="*/ 1580167 w 3831020"/>
                  <a:gd name="connsiteY16" fmla="*/ 3189342 h 3232981"/>
                  <a:gd name="connsiteX17" fmla="*/ 3831020 w 3831020"/>
                  <a:gd name="connsiteY17" fmla="*/ 3129985 h 3232981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206094 w 3831020"/>
                  <a:gd name="connsiteY15" fmla="*/ 2767767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518038 w 3831020"/>
                  <a:gd name="connsiteY15" fmla="*/ 3214828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924446"/>
                  <a:gd name="connsiteX1" fmla="*/ 452011 w 3831020"/>
                  <a:gd name="connsiteY1" fmla="*/ 2589638 h 3924446"/>
                  <a:gd name="connsiteX2" fmla="*/ 541076 w 3831020"/>
                  <a:gd name="connsiteY2" fmla="*/ 2399633 h 3924446"/>
                  <a:gd name="connsiteX3" fmla="*/ 569335 w 3831020"/>
                  <a:gd name="connsiteY3" fmla="*/ 1579914 h 3924446"/>
                  <a:gd name="connsiteX4" fmla="*/ 602322 w 3831020"/>
                  <a:gd name="connsiteY4" fmla="*/ 201396 h 3924446"/>
                  <a:gd name="connsiteX5" fmla="*/ 636518 w 3831020"/>
                  <a:gd name="connsiteY5" fmla="*/ 1176329 h 3924446"/>
                  <a:gd name="connsiteX6" fmla="*/ 673398 w 3831020"/>
                  <a:gd name="connsiteY6" fmla="*/ 1841491 h 3924446"/>
                  <a:gd name="connsiteX7" fmla="*/ 714787 w 3831020"/>
                  <a:gd name="connsiteY7" fmla="*/ 2483884 h 3924446"/>
                  <a:gd name="connsiteX8" fmla="*/ 778583 w 3831020"/>
                  <a:gd name="connsiteY8" fmla="*/ 2506511 h 3924446"/>
                  <a:gd name="connsiteX9" fmla="*/ 796571 w 3831020"/>
                  <a:gd name="connsiteY9" fmla="*/ 2019301 h 3924446"/>
                  <a:gd name="connsiteX10" fmla="*/ 808271 w 3831020"/>
                  <a:gd name="connsiteY10" fmla="*/ 1223975 h 3924446"/>
                  <a:gd name="connsiteX11" fmla="*/ 848493 w 3831020"/>
                  <a:gd name="connsiteY11" fmla="*/ 320 h 3924446"/>
                  <a:gd name="connsiteX12" fmla="*/ 897468 w 3831020"/>
                  <a:gd name="connsiteY12" fmla="*/ 1111160 h 3924446"/>
                  <a:gd name="connsiteX13" fmla="*/ 921086 w 3831020"/>
                  <a:gd name="connsiteY13" fmla="*/ 1859305 h 3924446"/>
                  <a:gd name="connsiteX14" fmla="*/ 944837 w 3831020"/>
                  <a:gd name="connsiteY14" fmla="*/ 2542137 h 3924446"/>
                  <a:gd name="connsiteX15" fmla="*/ 1518038 w 3831020"/>
                  <a:gd name="connsiteY15" fmla="*/ 3214828 h 3924446"/>
                  <a:gd name="connsiteX16" fmla="*/ 2450327 w 3831020"/>
                  <a:gd name="connsiteY16" fmla="*/ 3904637 h 3924446"/>
                  <a:gd name="connsiteX17" fmla="*/ 3831020 w 3831020"/>
                  <a:gd name="connsiteY17" fmla="*/ 3129985 h 3924446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245676"/>
                  <a:gd name="connsiteX1" fmla="*/ 452011 w 3831020"/>
                  <a:gd name="connsiteY1" fmla="*/ 2589638 h 3245676"/>
                  <a:gd name="connsiteX2" fmla="*/ 541076 w 3831020"/>
                  <a:gd name="connsiteY2" fmla="*/ 2399633 h 3245676"/>
                  <a:gd name="connsiteX3" fmla="*/ 569335 w 3831020"/>
                  <a:gd name="connsiteY3" fmla="*/ 1579914 h 3245676"/>
                  <a:gd name="connsiteX4" fmla="*/ 602322 w 3831020"/>
                  <a:gd name="connsiteY4" fmla="*/ 201396 h 3245676"/>
                  <a:gd name="connsiteX5" fmla="*/ 636518 w 3831020"/>
                  <a:gd name="connsiteY5" fmla="*/ 1176329 h 3245676"/>
                  <a:gd name="connsiteX6" fmla="*/ 673398 w 3831020"/>
                  <a:gd name="connsiteY6" fmla="*/ 1841491 h 3245676"/>
                  <a:gd name="connsiteX7" fmla="*/ 714787 w 3831020"/>
                  <a:gd name="connsiteY7" fmla="*/ 2483884 h 3245676"/>
                  <a:gd name="connsiteX8" fmla="*/ 778583 w 3831020"/>
                  <a:gd name="connsiteY8" fmla="*/ 2506511 h 3245676"/>
                  <a:gd name="connsiteX9" fmla="*/ 796571 w 3831020"/>
                  <a:gd name="connsiteY9" fmla="*/ 2019301 h 3245676"/>
                  <a:gd name="connsiteX10" fmla="*/ 808271 w 3831020"/>
                  <a:gd name="connsiteY10" fmla="*/ 1223975 h 3245676"/>
                  <a:gd name="connsiteX11" fmla="*/ 848493 w 3831020"/>
                  <a:gd name="connsiteY11" fmla="*/ 320 h 3245676"/>
                  <a:gd name="connsiteX12" fmla="*/ 897468 w 3831020"/>
                  <a:gd name="connsiteY12" fmla="*/ 1111160 h 3245676"/>
                  <a:gd name="connsiteX13" fmla="*/ 921086 w 3831020"/>
                  <a:gd name="connsiteY13" fmla="*/ 1859305 h 3245676"/>
                  <a:gd name="connsiteX14" fmla="*/ 944837 w 3831020"/>
                  <a:gd name="connsiteY14" fmla="*/ 2542137 h 3245676"/>
                  <a:gd name="connsiteX15" fmla="*/ 1518038 w 3831020"/>
                  <a:gd name="connsiteY15" fmla="*/ 3214828 h 3245676"/>
                  <a:gd name="connsiteX16" fmla="*/ 3831020 w 3831020"/>
                  <a:gd name="connsiteY16" fmla="*/ 3129985 h 3245676"/>
                  <a:gd name="connsiteX0" fmla="*/ 0 w 3831020"/>
                  <a:gd name="connsiteY0" fmla="*/ 3191793 h 3794636"/>
                  <a:gd name="connsiteX1" fmla="*/ 452011 w 3831020"/>
                  <a:gd name="connsiteY1" fmla="*/ 2589638 h 3794636"/>
                  <a:gd name="connsiteX2" fmla="*/ 541076 w 3831020"/>
                  <a:gd name="connsiteY2" fmla="*/ 2399633 h 3794636"/>
                  <a:gd name="connsiteX3" fmla="*/ 569335 w 3831020"/>
                  <a:gd name="connsiteY3" fmla="*/ 1579914 h 3794636"/>
                  <a:gd name="connsiteX4" fmla="*/ 602322 w 3831020"/>
                  <a:gd name="connsiteY4" fmla="*/ 201396 h 3794636"/>
                  <a:gd name="connsiteX5" fmla="*/ 636518 w 3831020"/>
                  <a:gd name="connsiteY5" fmla="*/ 1176329 h 3794636"/>
                  <a:gd name="connsiteX6" fmla="*/ 673398 w 3831020"/>
                  <a:gd name="connsiteY6" fmla="*/ 1841491 h 3794636"/>
                  <a:gd name="connsiteX7" fmla="*/ 714787 w 3831020"/>
                  <a:gd name="connsiteY7" fmla="*/ 2483884 h 3794636"/>
                  <a:gd name="connsiteX8" fmla="*/ 778583 w 3831020"/>
                  <a:gd name="connsiteY8" fmla="*/ 2506511 h 3794636"/>
                  <a:gd name="connsiteX9" fmla="*/ 796571 w 3831020"/>
                  <a:gd name="connsiteY9" fmla="*/ 2019301 h 3794636"/>
                  <a:gd name="connsiteX10" fmla="*/ 808271 w 3831020"/>
                  <a:gd name="connsiteY10" fmla="*/ 1223975 h 3794636"/>
                  <a:gd name="connsiteX11" fmla="*/ 848493 w 3831020"/>
                  <a:gd name="connsiteY11" fmla="*/ 320 h 3794636"/>
                  <a:gd name="connsiteX12" fmla="*/ 897468 w 3831020"/>
                  <a:gd name="connsiteY12" fmla="*/ 1111160 h 3794636"/>
                  <a:gd name="connsiteX13" fmla="*/ 921086 w 3831020"/>
                  <a:gd name="connsiteY13" fmla="*/ 1859305 h 3794636"/>
                  <a:gd name="connsiteX14" fmla="*/ 944837 w 3831020"/>
                  <a:gd name="connsiteY14" fmla="*/ 2542137 h 3794636"/>
                  <a:gd name="connsiteX15" fmla="*/ 1518038 w 3831020"/>
                  <a:gd name="connsiteY15" fmla="*/ 3214828 h 3794636"/>
                  <a:gd name="connsiteX16" fmla="*/ 2736203 w 3831020"/>
                  <a:gd name="connsiteY16" fmla="*/ 3794255 h 3794636"/>
                  <a:gd name="connsiteX17" fmla="*/ 3831020 w 3831020"/>
                  <a:gd name="connsiteY17" fmla="*/ 3129985 h 3794636"/>
                  <a:gd name="connsiteX0" fmla="*/ 0 w 3831020"/>
                  <a:gd name="connsiteY0" fmla="*/ 3191793 h 3794632"/>
                  <a:gd name="connsiteX1" fmla="*/ 452011 w 3831020"/>
                  <a:gd name="connsiteY1" fmla="*/ 2589638 h 3794632"/>
                  <a:gd name="connsiteX2" fmla="*/ 541076 w 3831020"/>
                  <a:gd name="connsiteY2" fmla="*/ 2399633 h 3794632"/>
                  <a:gd name="connsiteX3" fmla="*/ 569335 w 3831020"/>
                  <a:gd name="connsiteY3" fmla="*/ 1579914 h 3794632"/>
                  <a:gd name="connsiteX4" fmla="*/ 602322 w 3831020"/>
                  <a:gd name="connsiteY4" fmla="*/ 201396 h 3794632"/>
                  <a:gd name="connsiteX5" fmla="*/ 636518 w 3831020"/>
                  <a:gd name="connsiteY5" fmla="*/ 1176329 h 3794632"/>
                  <a:gd name="connsiteX6" fmla="*/ 673398 w 3831020"/>
                  <a:gd name="connsiteY6" fmla="*/ 1841491 h 3794632"/>
                  <a:gd name="connsiteX7" fmla="*/ 714787 w 3831020"/>
                  <a:gd name="connsiteY7" fmla="*/ 2483884 h 3794632"/>
                  <a:gd name="connsiteX8" fmla="*/ 778583 w 3831020"/>
                  <a:gd name="connsiteY8" fmla="*/ 2506511 h 3794632"/>
                  <a:gd name="connsiteX9" fmla="*/ 796571 w 3831020"/>
                  <a:gd name="connsiteY9" fmla="*/ 2019301 h 3794632"/>
                  <a:gd name="connsiteX10" fmla="*/ 808271 w 3831020"/>
                  <a:gd name="connsiteY10" fmla="*/ 1223975 h 3794632"/>
                  <a:gd name="connsiteX11" fmla="*/ 848493 w 3831020"/>
                  <a:gd name="connsiteY11" fmla="*/ 320 h 3794632"/>
                  <a:gd name="connsiteX12" fmla="*/ 897468 w 3831020"/>
                  <a:gd name="connsiteY12" fmla="*/ 1111160 h 3794632"/>
                  <a:gd name="connsiteX13" fmla="*/ 921086 w 3831020"/>
                  <a:gd name="connsiteY13" fmla="*/ 1859305 h 3794632"/>
                  <a:gd name="connsiteX14" fmla="*/ 944837 w 3831020"/>
                  <a:gd name="connsiteY14" fmla="*/ 2542137 h 3794632"/>
                  <a:gd name="connsiteX15" fmla="*/ 1518038 w 3831020"/>
                  <a:gd name="connsiteY15" fmla="*/ 3214828 h 3794632"/>
                  <a:gd name="connsiteX16" fmla="*/ 2736203 w 3831020"/>
                  <a:gd name="connsiteY16" fmla="*/ 3794255 h 3794632"/>
                  <a:gd name="connsiteX17" fmla="*/ 3831020 w 3831020"/>
                  <a:gd name="connsiteY17" fmla="*/ 3129985 h 3794632"/>
                  <a:gd name="connsiteX0" fmla="*/ 0 w 3557385"/>
                  <a:gd name="connsiteY0" fmla="*/ 3012970 h 3794636"/>
                  <a:gd name="connsiteX1" fmla="*/ 178376 w 3557385"/>
                  <a:gd name="connsiteY1" fmla="*/ 2589638 h 3794636"/>
                  <a:gd name="connsiteX2" fmla="*/ 267441 w 3557385"/>
                  <a:gd name="connsiteY2" fmla="*/ 2399633 h 3794636"/>
                  <a:gd name="connsiteX3" fmla="*/ 295700 w 3557385"/>
                  <a:gd name="connsiteY3" fmla="*/ 1579914 h 3794636"/>
                  <a:gd name="connsiteX4" fmla="*/ 328687 w 3557385"/>
                  <a:gd name="connsiteY4" fmla="*/ 201396 h 3794636"/>
                  <a:gd name="connsiteX5" fmla="*/ 362883 w 3557385"/>
                  <a:gd name="connsiteY5" fmla="*/ 1176329 h 3794636"/>
                  <a:gd name="connsiteX6" fmla="*/ 399763 w 3557385"/>
                  <a:gd name="connsiteY6" fmla="*/ 1841491 h 3794636"/>
                  <a:gd name="connsiteX7" fmla="*/ 441152 w 3557385"/>
                  <a:gd name="connsiteY7" fmla="*/ 2483884 h 3794636"/>
                  <a:gd name="connsiteX8" fmla="*/ 504948 w 3557385"/>
                  <a:gd name="connsiteY8" fmla="*/ 2506511 h 3794636"/>
                  <a:gd name="connsiteX9" fmla="*/ 522936 w 3557385"/>
                  <a:gd name="connsiteY9" fmla="*/ 2019301 h 3794636"/>
                  <a:gd name="connsiteX10" fmla="*/ 534636 w 3557385"/>
                  <a:gd name="connsiteY10" fmla="*/ 1223975 h 3794636"/>
                  <a:gd name="connsiteX11" fmla="*/ 574858 w 3557385"/>
                  <a:gd name="connsiteY11" fmla="*/ 320 h 3794636"/>
                  <a:gd name="connsiteX12" fmla="*/ 623833 w 3557385"/>
                  <a:gd name="connsiteY12" fmla="*/ 1111160 h 3794636"/>
                  <a:gd name="connsiteX13" fmla="*/ 647451 w 3557385"/>
                  <a:gd name="connsiteY13" fmla="*/ 1859305 h 3794636"/>
                  <a:gd name="connsiteX14" fmla="*/ 671202 w 3557385"/>
                  <a:gd name="connsiteY14" fmla="*/ 2542137 h 3794636"/>
                  <a:gd name="connsiteX15" fmla="*/ 1244403 w 3557385"/>
                  <a:gd name="connsiteY15" fmla="*/ 3214828 h 3794636"/>
                  <a:gd name="connsiteX16" fmla="*/ 2462568 w 3557385"/>
                  <a:gd name="connsiteY16" fmla="*/ 3794255 h 3794636"/>
                  <a:gd name="connsiteX17" fmla="*/ 3557385 w 3557385"/>
                  <a:gd name="connsiteY17" fmla="*/ 3129985 h 3794636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57385" h="3794633">
                    <a:moveTo>
                      <a:pt x="0" y="3012970"/>
                    </a:moveTo>
                    <a:cubicBezTo>
                      <a:pt x="81786" y="2858358"/>
                      <a:pt x="106439" y="2848748"/>
                      <a:pt x="151013" y="2746525"/>
                    </a:cubicBezTo>
                    <a:cubicBezTo>
                      <a:pt x="195587" y="2644302"/>
                      <a:pt x="243326" y="2594068"/>
                      <a:pt x="267441" y="2399633"/>
                    </a:cubicBezTo>
                    <a:cubicBezTo>
                      <a:pt x="291556" y="2205198"/>
                      <a:pt x="285492" y="1946287"/>
                      <a:pt x="295700" y="1579914"/>
                    </a:cubicBezTo>
                    <a:cubicBezTo>
                      <a:pt x="305908" y="1213541"/>
                      <a:pt x="317490" y="268660"/>
                      <a:pt x="328687" y="201396"/>
                    </a:cubicBezTo>
                    <a:cubicBezTo>
                      <a:pt x="339884" y="134132"/>
                      <a:pt x="351037" y="902980"/>
                      <a:pt x="362883" y="1176329"/>
                    </a:cubicBezTo>
                    <a:cubicBezTo>
                      <a:pt x="374729" y="1449678"/>
                      <a:pt x="386718" y="1623565"/>
                      <a:pt x="399763" y="1841491"/>
                    </a:cubicBezTo>
                    <a:cubicBezTo>
                      <a:pt x="412808" y="2059417"/>
                      <a:pt x="423621" y="2373047"/>
                      <a:pt x="441152" y="2483884"/>
                    </a:cubicBezTo>
                    <a:cubicBezTo>
                      <a:pt x="458683" y="2594721"/>
                      <a:pt x="491317" y="2583942"/>
                      <a:pt x="504948" y="2506511"/>
                    </a:cubicBezTo>
                    <a:cubicBezTo>
                      <a:pt x="518579" y="2429081"/>
                      <a:pt x="517988" y="2233057"/>
                      <a:pt x="522936" y="2019301"/>
                    </a:cubicBezTo>
                    <a:cubicBezTo>
                      <a:pt x="527884" y="1805545"/>
                      <a:pt x="525982" y="1560472"/>
                      <a:pt x="534636" y="1223975"/>
                    </a:cubicBezTo>
                    <a:cubicBezTo>
                      <a:pt x="543290" y="887478"/>
                      <a:pt x="559992" y="19122"/>
                      <a:pt x="574858" y="320"/>
                    </a:cubicBezTo>
                    <a:cubicBezTo>
                      <a:pt x="589724" y="-18482"/>
                      <a:pt x="611734" y="801329"/>
                      <a:pt x="623833" y="1111160"/>
                    </a:cubicBezTo>
                    <a:cubicBezTo>
                      <a:pt x="635932" y="1420991"/>
                      <a:pt x="639556" y="1620809"/>
                      <a:pt x="647451" y="1859305"/>
                    </a:cubicBezTo>
                    <a:cubicBezTo>
                      <a:pt x="655346" y="2097801"/>
                      <a:pt x="653800" y="2495039"/>
                      <a:pt x="671202" y="2542137"/>
                    </a:cubicBezTo>
                    <a:cubicBezTo>
                      <a:pt x="688604" y="2589235"/>
                      <a:pt x="945842" y="3006142"/>
                      <a:pt x="1244403" y="3214828"/>
                    </a:cubicBezTo>
                    <a:cubicBezTo>
                      <a:pt x="1542964" y="3423514"/>
                      <a:pt x="2077071" y="3808395"/>
                      <a:pt x="2462568" y="3794255"/>
                    </a:cubicBezTo>
                    <a:cubicBezTo>
                      <a:pt x="2848065" y="3780115"/>
                      <a:pt x="3374916" y="3151285"/>
                      <a:pt x="3557385" y="3129985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0" name="Volný tvar 69">
                <a:extLst>
                  <a:ext uri="{FF2B5EF4-FFF2-40B4-BE49-F238E27FC236}">
                    <a16:creationId xmlns:a16="http://schemas.microsoft.com/office/drawing/2014/main" id="{EF819B3D-1B2A-49DD-8897-6251F989A1F5}"/>
                  </a:ext>
                </a:extLst>
              </p:cNvPr>
              <p:cNvSpPr/>
              <p:nvPr/>
            </p:nvSpPr>
            <p:spPr>
              <a:xfrm>
                <a:off x="2440009" y="10198162"/>
                <a:ext cx="10738056" cy="622439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066431 w 7054317"/>
                  <a:gd name="connsiteY9" fmla="*/ 614562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1432"/>
                  <a:gd name="connsiteX1" fmla="*/ 348717 w 7054317"/>
                  <a:gd name="connsiteY1" fmla="*/ 1145693 h 1231432"/>
                  <a:gd name="connsiteX2" fmla="*/ 1053567 w 7054317"/>
                  <a:gd name="connsiteY2" fmla="*/ 926618 h 1231432"/>
                  <a:gd name="connsiteX3" fmla="*/ 1920342 w 7054317"/>
                  <a:gd name="connsiteY3" fmla="*/ 545618 h 1231432"/>
                  <a:gd name="connsiteX4" fmla="*/ 2616981 w 7054317"/>
                  <a:gd name="connsiteY4" fmla="*/ 283891 h 1231432"/>
                  <a:gd name="connsiteX5" fmla="*/ 3132644 w 7054317"/>
                  <a:gd name="connsiteY5" fmla="*/ 38165 h 1231432"/>
                  <a:gd name="connsiteX6" fmla="*/ 3779030 w 7054317"/>
                  <a:gd name="connsiteY6" fmla="*/ 28657 h 1231432"/>
                  <a:gd name="connsiteX7" fmla="*/ 4525266 w 7054317"/>
                  <a:gd name="connsiteY7" fmla="*/ 309542 h 1231432"/>
                  <a:gd name="connsiteX8" fmla="*/ 4837363 w 7054317"/>
                  <a:gd name="connsiteY8" fmla="*/ 480209 h 1231432"/>
                  <a:gd name="connsiteX9" fmla="*/ 5066431 w 7054317"/>
                  <a:gd name="connsiteY9" fmla="*/ 614562 h 1231432"/>
                  <a:gd name="connsiteX10" fmla="*/ 5248803 w 7054317"/>
                  <a:gd name="connsiteY10" fmla="*/ 689854 h 1231432"/>
                  <a:gd name="connsiteX11" fmla="*/ 7054317 w 7054317"/>
                  <a:gd name="connsiteY11" fmla="*/ 1231418 h 1231432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248803 w 5698067"/>
                  <a:gd name="connsiteY10" fmla="*/ 689854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77700"/>
                  <a:gd name="connsiteY0" fmla="*/ 1131773 h 1156171"/>
                  <a:gd name="connsiteX1" fmla="*/ 385271 w 5577700"/>
                  <a:gd name="connsiteY1" fmla="*/ 1145693 h 1156171"/>
                  <a:gd name="connsiteX2" fmla="*/ 1090121 w 5577700"/>
                  <a:gd name="connsiteY2" fmla="*/ 926618 h 1156171"/>
                  <a:gd name="connsiteX3" fmla="*/ 1956896 w 5577700"/>
                  <a:gd name="connsiteY3" fmla="*/ 545618 h 1156171"/>
                  <a:gd name="connsiteX4" fmla="*/ 2653535 w 5577700"/>
                  <a:gd name="connsiteY4" fmla="*/ 283891 h 1156171"/>
                  <a:gd name="connsiteX5" fmla="*/ 3169198 w 5577700"/>
                  <a:gd name="connsiteY5" fmla="*/ 38165 h 1156171"/>
                  <a:gd name="connsiteX6" fmla="*/ 3815584 w 5577700"/>
                  <a:gd name="connsiteY6" fmla="*/ 28657 h 1156171"/>
                  <a:gd name="connsiteX7" fmla="*/ 4561820 w 5577700"/>
                  <a:gd name="connsiteY7" fmla="*/ 309542 h 1156171"/>
                  <a:gd name="connsiteX8" fmla="*/ 4873917 w 5577700"/>
                  <a:gd name="connsiteY8" fmla="*/ 480209 h 1156171"/>
                  <a:gd name="connsiteX9" fmla="*/ 5102985 w 5577700"/>
                  <a:gd name="connsiteY9" fmla="*/ 614562 h 1156171"/>
                  <a:gd name="connsiteX10" fmla="*/ 5386235 w 5577700"/>
                  <a:gd name="connsiteY10" fmla="*/ 762426 h 1156171"/>
                  <a:gd name="connsiteX11" fmla="*/ 5577700 w 5577700"/>
                  <a:gd name="connsiteY11" fmla="*/ 883076 h 1156171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1956896 w 5577700"/>
                  <a:gd name="connsiteY3" fmla="*/ 545618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2349855 w 5577700"/>
                  <a:gd name="connsiteY3" fmla="*/ 622863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3920 h 1154115"/>
                  <a:gd name="connsiteX1" fmla="*/ 385271 w 5577700"/>
                  <a:gd name="connsiteY1" fmla="*/ 1147840 h 1154115"/>
                  <a:gd name="connsiteX2" fmla="*/ 1565328 w 5577700"/>
                  <a:gd name="connsiteY2" fmla="*/ 993137 h 1154115"/>
                  <a:gd name="connsiteX3" fmla="*/ 2349855 w 5577700"/>
                  <a:gd name="connsiteY3" fmla="*/ 625010 h 1154115"/>
                  <a:gd name="connsiteX4" fmla="*/ 2891138 w 5577700"/>
                  <a:gd name="connsiteY4" fmla="*/ 324661 h 1154115"/>
                  <a:gd name="connsiteX5" fmla="*/ 3169198 w 5577700"/>
                  <a:gd name="connsiteY5" fmla="*/ 40312 h 1154115"/>
                  <a:gd name="connsiteX6" fmla="*/ 3815584 w 5577700"/>
                  <a:gd name="connsiteY6" fmla="*/ 30804 h 1154115"/>
                  <a:gd name="connsiteX7" fmla="*/ 4561820 w 5577700"/>
                  <a:gd name="connsiteY7" fmla="*/ 311689 h 1154115"/>
                  <a:gd name="connsiteX8" fmla="*/ 4873917 w 5577700"/>
                  <a:gd name="connsiteY8" fmla="*/ 482356 h 1154115"/>
                  <a:gd name="connsiteX9" fmla="*/ 5102985 w 5577700"/>
                  <a:gd name="connsiteY9" fmla="*/ 616709 h 1154115"/>
                  <a:gd name="connsiteX10" fmla="*/ 5386235 w 5577700"/>
                  <a:gd name="connsiteY10" fmla="*/ 764573 h 1154115"/>
                  <a:gd name="connsiteX11" fmla="*/ 5577700 w 5577700"/>
                  <a:gd name="connsiteY11" fmla="*/ 885223 h 1154115"/>
                  <a:gd name="connsiteX0" fmla="*/ 0 w 5577700"/>
                  <a:gd name="connsiteY0" fmla="*/ 1111350 h 1131545"/>
                  <a:gd name="connsiteX1" fmla="*/ 385271 w 5577700"/>
                  <a:gd name="connsiteY1" fmla="*/ 1125270 h 1131545"/>
                  <a:gd name="connsiteX2" fmla="*/ 1565328 w 5577700"/>
                  <a:gd name="connsiteY2" fmla="*/ 970567 h 1131545"/>
                  <a:gd name="connsiteX3" fmla="*/ 2349855 w 5577700"/>
                  <a:gd name="connsiteY3" fmla="*/ 602440 h 1131545"/>
                  <a:gd name="connsiteX4" fmla="*/ 2891138 w 5577700"/>
                  <a:gd name="connsiteY4" fmla="*/ 302091 h 1131545"/>
                  <a:gd name="connsiteX5" fmla="*/ 3415940 w 5577700"/>
                  <a:gd name="connsiteY5" fmla="*/ 94987 h 1131545"/>
                  <a:gd name="connsiteX6" fmla="*/ 3815584 w 5577700"/>
                  <a:gd name="connsiteY6" fmla="*/ 8234 h 1131545"/>
                  <a:gd name="connsiteX7" fmla="*/ 4561820 w 5577700"/>
                  <a:gd name="connsiteY7" fmla="*/ 289119 h 1131545"/>
                  <a:gd name="connsiteX8" fmla="*/ 4873917 w 5577700"/>
                  <a:gd name="connsiteY8" fmla="*/ 459786 h 1131545"/>
                  <a:gd name="connsiteX9" fmla="*/ 5102985 w 5577700"/>
                  <a:gd name="connsiteY9" fmla="*/ 594139 h 1131545"/>
                  <a:gd name="connsiteX10" fmla="*/ 5386235 w 5577700"/>
                  <a:gd name="connsiteY10" fmla="*/ 742003 h 1131545"/>
                  <a:gd name="connsiteX11" fmla="*/ 5577700 w 5577700"/>
                  <a:gd name="connsiteY11" fmla="*/ 862653 h 1131545"/>
                  <a:gd name="connsiteX0" fmla="*/ 0 w 5577700"/>
                  <a:gd name="connsiteY0" fmla="*/ 1065917 h 1086112"/>
                  <a:gd name="connsiteX1" fmla="*/ 385271 w 5577700"/>
                  <a:gd name="connsiteY1" fmla="*/ 1079837 h 1086112"/>
                  <a:gd name="connsiteX2" fmla="*/ 1565328 w 5577700"/>
                  <a:gd name="connsiteY2" fmla="*/ 925134 h 1086112"/>
                  <a:gd name="connsiteX3" fmla="*/ 2349855 w 5577700"/>
                  <a:gd name="connsiteY3" fmla="*/ 557007 h 1086112"/>
                  <a:gd name="connsiteX4" fmla="*/ 2891138 w 5577700"/>
                  <a:gd name="connsiteY4" fmla="*/ 256658 h 1086112"/>
                  <a:gd name="connsiteX5" fmla="*/ 3415940 w 5577700"/>
                  <a:gd name="connsiteY5" fmla="*/ 49554 h 1086112"/>
                  <a:gd name="connsiteX6" fmla="*/ 4062325 w 5577700"/>
                  <a:gd name="connsiteY6" fmla="*/ 14298 h 1086112"/>
                  <a:gd name="connsiteX7" fmla="*/ 4561820 w 5577700"/>
                  <a:gd name="connsiteY7" fmla="*/ 243686 h 1086112"/>
                  <a:gd name="connsiteX8" fmla="*/ 4873917 w 5577700"/>
                  <a:gd name="connsiteY8" fmla="*/ 414353 h 1086112"/>
                  <a:gd name="connsiteX9" fmla="*/ 5102985 w 5577700"/>
                  <a:gd name="connsiteY9" fmla="*/ 548706 h 1086112"/>
                  <a:gd name="connsiteX10" fmla="*/ 5386235 w 5577700"/>
                  <a:gd name="connsiteY10" fmla="*/ 696570 h 1086112"/>
                  <a:gd name="connsiteX11" fmla="*/ 5577700 w 5577700"/>
                  <a:gd name="connsiteY11" fmla="*/ 817220 h 1086112"/>
                  <a:gd name="connsiteX0" fmla="*/ 0 w 7085567"/>
                  <a:gd name="connsiteY0" fmla="*/ 930207 h 1079840"/>
                  <a:gd name="connsiteX1" fmla="*/ 1893138 w 7085567"/>
                  <a:gd name="connsiteY1" fmla="*/ 1079837 h 1079840"/>
                  <a:gd name="connsiteX2" fmla="*/ 3073195 w 7085567"/>
                  <a:gd name="connsiteY2" fmla="*/ 925134 h 1079840"/>
                  <a:gd name="connsiteX3" fmla="*/ 3857722 w 7085567"/>
                  <a:gd name="connsiteY3" fmla="*/ 557007 h 1079840"/>
                  <a:gd name="connsiteX4" fmla="*/ 4399005 w 7085567"/>
                  <a:gd name="connsiteY4" fmla="*/ 256658 h 1079840"/>
                  <a:gd name="connsiteX5" fmla="*/ 4923807 w 7085567"/>
                  <a:gd name="connsiteY5" fmla="*/ 49554 h 1079840"/>
                  <a:gd name="connsiteX6" fmla="*/ 5570192 w 7085567"/>
                  <a:gd name="connsiteY6" fmla="*/ 14298 h 1079840"/>
                  <a:gd name="connsiteX7" fmla="*/ 6069687 w 7085567"/>
                  <a:gd name="connsiteY7" fmla="*/ 243686 h 1079840"/>
                  <a:gd name="connsiteX8" fmla="*/ 6381784 w 7085567"/>
                  <a:gd name="connsiteY8" fmla="*/ 414353 h 1079840"/>
                  <a:gd name="connsiteX9" fmla="*/ 6610852 w 7085567"/>
                  <a:gd name="connsiteY9" fmla="*/ 548706 h 1079840"/>
                  <a:gd name="connsiteX10" fmla="*/ 6894102 w 7085567"/>
                  <a:gd name="connsiteY10" fmla="*/ 696570 h 1079840"/>
                  <a:gd name="connsiteX11" fmla="*/ 7085567 w 7085567"/>
                  <a:gd name="connsiteY11" fmla="*/ 817220 h 1079840"/>
                  <a:gd name="connsiteX0" fmla="*/ 0 w 7204369"/>
                  <a:gd name="connsiteY0" fmla="*/ 913243 h 1079879"/>
                  <a:gd name="connsiteX1" fmla="*/ 2011940 w 7204369"/>
                  <a:gd name="connsiteY1" fmla="*/ 1079837 h 1079879"/>
                  <a:gd name="connsiteX2" fmla="*/ 3191997 w 7204369"/>
                  <a:gd name="connsiteY2" fmla="*/ 925134 h 1079879"/>
                  <a:gd name="connsiteX3" fmla="*/ 3976524 w 7204369"/>
                  <a:gd name="connsiteY3" fmla="*/ 557007 h 1079879"/>
                  <a:gd name="connsiteX4" fmla="*/ 4517807 w 7204369"/>
                  <a:gd name="connsiteY4" fmla="*/ 256658 h 1079879"/>
                  <a:gd name="connsiteX5" fmla="*/ 5042609 w 7204369"/>
                  <a:gd name="connsiteY5" fmla="*/ 49554 h 1079879"/>
                  <a:gd name="connsiteX6" fmla="*/ 5688994 w 7204369"/>
                  <a:gd name="connsiteY6" fmla="*/ 14298 h 1079879"/>
                  <a:gd name="connsiteX7" fmla="*/ 6188489 w 7204369"/>
                  <a:gd name="connsiteY7" fmla="*/ 243686 h 1079879"/>
                  <a:gd name="connsiteX8" fmla="*/ 6500586 w 7204369"/>
                  <a:gd name="connsiteY8" fmla="*/ 414353 h 1079879"/>
                  <a:gd name="connsiteX9" fmla="*/ 6729654 w 7204369"/>
                  <a:gd name="connsiteY9" fmla="*/ 548706 h 1079879"/>
                  <a:gd name="connsiteX10" fmla="*/ 7012904 w 7204369"/>
                  <a:gd name="connsiteY10" fmla="*/ 696570 h 1079879"/>
                  <a:gd name="connsiteX11" fmla="*/ 7204369 w 7204369"/>
                  <a:gd name="connsiteY11" fmla="*/ 817220 h 1079879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7012904 w 7204369"/>
                  <a:gd name="connsiteY10" fmla="*/ 696570 h 1079878"/>
                  <a:gd name="connsiteX11" fmla="*/ 7204369 w 7204369"/>
                  <a:gd name="connsiteY11" fmla="*/ 817220 h 1079878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6711331 w 7204369"/>
                  <a:gd name="connsiteY10" fmla="*/ 509968 h 1079878"/>
                  <a:gd name="connsiteX11" fmla="*/ 7204369 w 7204369"/>
                  <a:gd name="connsiteY11" fmla="*/ 817220 h 1079878"/>
                  <a:gd name="connsiteX0" fmla="*/ 0 w 6811410"/>
                  <a:gd name="connsiteY0" fmla="*/ 913243 h 1079878"/>
                  <a:gd name="connsiteX1" fmla="*/ 2011940 w 6811410"/>
                  <a:gd name="connsiteY1" fmla="*/ 1079837 h 1079878"/>
                  <a:gd name="connsiteX2" fmla="*/ 3191997 w 6811410"/>
                  <a:gd name="connsiteY2" fmla="*/ 925134 h 1079878"/>
                  <a:gd name="connsiteX3" fmla="*/ 3976524 w 6811410"/>
                  <a:gd name="connsiteY3" fmla="*/ 557007 h 1079878"/>
                  <a:gd name="connsiteX4" fmla="*/ 4517807 w 6811410"/>
                  <a:gd name="connsiteY4" fmla="*/ 256658 h 1079878"/>
                  <a:gd name="connsiteX5" fmla="*/ 5042609 w 6811410"/>
                  <a:gd name="connsiteY5" fmla="*/ 49554 h 1079878"/>
                  <a:gd name="connsiteX6" fmla="*/ 5688994 w 6811410"/>
                  <a:gd name="connsiteY6" fmla="*/ 14298 h 1079878"/>
                  <a:gd name="connsiteX7" fmla="*/ 6188489 w 6811410"/>
                  <a:gd name="connsiteY7" fmla="*/ 243686 h 1079878"/>
                  <a:gd name="connsiteX8" fmla="*/ 6500586 w 6811410"/>
                  <a:gd name="connsiteY8" fmla="*/ 414353 h 1079878"/>
                  <a:gd name="connsiteX9" fmla="*/ 6610852 w 6811410"/>
                  <a:gd name="connsiteY9" fmla="*/ 463886 h 1079878"/>
                  <a:gd name="connsiteX10" fmla="*/ 6711331 w 6811410"/>
                  <a:gd name="connsiteY10" fmla="*/ 509968 h 1079878"/>
                  <a:gd name="connsiteX11" fmla="*/ 6811410 w 6811410"/>
                  <a:gd name="connsiteY11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598912 w 4799470"/>
                  <a:gd name="connsiteY8" fmla="*/ 463886 h 1079878"/>
                  <a:gd name="connsiteX9" fmla="*/ 4699391 w 4799470"/>
                  <a:gd name="connsiteY9" fmla="*/ 509968 h 1079878"/>
                  <a:gd name="connsiteX10" fmla="*/ 4799470 w 4799470"/>
                  <a:gd name="connsiteY10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699391 w 4799470"/>
                  <a:gd name="connsiteY8" fmla="*/ 509968 h 1079878"/>
                  <a:gd name="connsiteX9" fmla="*/ 4799470 w 4799470"/>
                  <a:gd name="connsiteY9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799470 w 4799470"/>
                  <a:gd name="connsiteY8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799470 w 4799470"/>
                  <a:gd name="connsiteY7" fmla="*/ 562763 h 1079878"/>
                  <a:gd name="connsiteX0" fmla="*/ 0 w 4799470"/>
                  <a:gd name="connsiteY0" fmla="*/ 1070066 h 1070107"/>
                  <a:gd name="connsiteX1" fmla="*/ 1180057 w 4799470"/>
                  <a:gd name="connsiteY1" fmla="*/ 915363 h 1070107"/>
                  <a:gd name="connsiteX2" fmla="*/ 1964584 w 4799470"/>
                  <a:gd name="connsiteY2" fmla="*/ 547236 h 1070107"/>
                  <a:gd name="connsiteX3" fmla="*/ 2505867 w 4799470"/>
                  <a:gd name="connsiteY3" fmla="*/ 246887 h 1070107"/>
                  <a:gd name="connsiteX4" fmla="*/ 3030669 w 4799470"/>
                  <a:gd name="connsiteY4" fmla="*/ 39783 h 1070107"/>
                  <a:gd name="connsiteX5" fmla="*/ 3677054 w 4799470"/>
                  <a:gd name="connsiteY5" fmla="*/ 4527 h 1070107"/>
                  <a:gd name="connsiteX6" fmla="*/ 4183244 w 4799470"/>
                  <a:gd name="connsiteY6" fmla="*/ 100814 h 1070107"/>
                  <a:gd name="connsiteX7" fmla="*/ 4799470 w 4799470"/>
                  <a:gd name="connsiteY7" fmla="*/ 552992 h 1070107"/>
                  <a:gd name="connsiteX0" fmla="*/ 0 w 4806164"/>
                  <a:gd name="connsiteY0" fmla="*/ 1070064 h 1070105"/>
                  <a:gd name="connsiteX1" fmla="*/ 1180057 w 4806164"/>
                  <a:gd name="connsiteY1" fmla="*/ 915361 h 1070105"/>
                  <a:gd name="connsiteX2" fmla="*/ 1964584 w 4806164"/>
                  <a:gd name="connsiteY2" fmla="*/ 547234 h 1070105"/>
                  <a:gd name="connsiteX3" fmla="*/ 2505867 w 4806164"/>
                  <a:gd name="connsiteY3" fmla="*/ 246885 h 1070105"/>
                  <a:gd name="connsiteX4" fmla="*/ 3030669 w 4806164"/>
                  <a:gd name="connsiteY4" fmla="*/ 39781 h 1070105"/>
                  <a:gd name="connsiteX5" fmla="*/ 3677054 w 4806164"/>
                  <a:gd name="connsiteY5" fmla="*/ 4525 h 1070105"/>
                  <a:gd name="connsiteX6" fmla="*/ 4183244 w 4806164"/>
                  <a:gd name="connsiteY6" fmla="*/ 100812 h 1070105"/>
                  <a:gd name="connsiteX7" fmla="*/ 4806164 w 4806164"/>
                  <a:gd name="connsiteY7" fmla="*/ 172699 h 1070105"/>
                  <a:gd name="connsiteX0" fmla="*/ 0 w 4806164"/>
                  <a:gd name="connsiteY0" fmla="*/ 1078525 h 1078566"/>
                  <a:gd name="connsiteX1" fmla="*/ 1180057 w 4806164"/>
                  <a:gd name="connsiteY1" fmla="*/ 923822 h 1078566"/>
                  <a:gd name="connsiteX2" fmla="*/ 1964584 w 4806164"/>
                  <a:gd name="connsiteY2" fmla="*/ 555695 h 1078566"/>
                  <a:gd name="connsiteX3" fmla="*/ 2505867 w 4806164"/>
                  <a:gd name="connsiteY3" fmla="*/ 255346 h 1078566"/>
                  <a:gd name="connsiteX4" fmla="*/ 3030669 w 4806164"/>
                  <a:gd name="connsiteY4" fmla="*/ 48242 h 1078566"/>
                  <a:gd name="connsiteX5" fmla="*/ 3677054 w 4806164"/>
                  <a:gd name="connsiteY5" fmla="*/ 12986 h 1078566"/>
                  <a:gd name="connsiteX6" fmla="*/ 4210022 w 4806164"/>
                  <a:gd name="connsiteY6" fmla="*/ 14200 h 1078566"/>
                  <a:gd name="connsiteX7" fmla="*/ 4806164 w 4806164"/>
                  <a:gd name="connsiteY7" fmla="*/ 181160 h 1078566"/>
                  <a:gd name="connsiteX0" fmla="*/ 0 w 6760972"/>
                  <a:gd name="connsiteY0" fmla="*/ 1097540 h 1097572"/>
                  <a:gd name="connsiteX1" fmla="*/ 3134865 w 6760972"/>
                  <a:gd name="connsiteY1" fmla="*/ 923822 h 1097572"/>
                  <a:gd name="connsiteX2" fmla="*/ 3919392 w 6760972"/>
                  <a:gd name="connsiteY2" fmla="*/ 555695 h 1097572"/>
                  <a:gd name="connsiteX3" fmla="*/ 4460675 w 6760972"/>
                  <a:gd name="connsiteY3" fmla="*/ 255346 h 1097572"/>
                  <a:gd name="connsiteX4" fmla="*/ 4985477 w 6760972"/>
                  <a:gd name="connsiteY4" fmla="*/ 48242 h 1097572"/>
                  <a:gd name="connsiteX5" fmla="*/ 5631862 w 6760972"/>
                  <a:gd name="connsiteY5" fmla="*/ 12986 h 1097572"/>
                  <a:gd name="connsiteX6" fmla="*/ 6164830 w 6760972"/>
                  <a:gd name="connsiteY6" fmla="*/ 14200 h 1097572"/>
                  <a:gd name="connsiteX7" fmla="*/ 6760972 w 6760972"/>
                  <a:gd name="connsiteY7" fmla="*/ 181160 h 1097572"/>
                  <a:gd name="connsiteX0" fmla="*/ 0 w 6760972"/>
                  <a:gd name="connsiteY0" fmla="*/ 1097540 h 1097567"/>
                  <a:gd name="connsiteX1" fmla="*/ 3067920 w 6760972"/>
                  <a:gd name="connsiteY1" fmla="*/ 904808 h 1097567"/>
                  <a:gd name="connsiteX2" fmla="*/ 3919392 w 6760972"/>
                  <a:gd name="connsiteY2" fmla="*/ 555695 h 1097567"/>
                  <a:gd name="connsiteX3" fmla="*/ 4460675 w 6760972"/>
                  <a:gd name="connsiteY3" fmla="*/ 255346 h 1097567"/>
                  <a:gd name="connsiteX4" fmla="*/ 4985477 w 6760972"/>
                  <a:gd name="connsiteY4" fmla="*/ 48242 h 1097567"/>
                  <a:gd name="connsiteX5" fmla="*/ 5631862 w 6760972"/>
                  <a:gd name="connsiteY5" fmla="*/ 12986 h 1097567"/>
                  <a:gd name="connsiteX6" fmla="*/ 6164830 w 6760972"/>
                  <a:gd name="connsiteY6" fmla="*/ 14200 h 1097567"/>
                  <a:gd name="connsiteX7" fmla="*/ 6760972 w 6760972"/>
                  <a:gd name="connsiteY7" fmla="*/ 181160 h 1097567"/>
                  <a:gd name="connsiteX0" fmla="*/ 0 w 6760972"/>
                  <a:gd name="connsiteY0" fmla="*/ 1097540 h 1097560"/>
                  <a:gd name="connsiteX1" fmla="*/ 3067920 w 6760972"/>
                  <a:gd name="connsiteY1" fmla="*/ 904808 h 1097560"/>
                  <a:gd name="connsiteX2" fmla="*/ 3919392 w 6760972"/>
                  <a:gd name="connsiteY2" fmla="*/ 555695 h 1097560"/>
                  <a:gd name="connsiteX3" fmla="*/ 4460675 w 6760972"/>
                  <a:gd name="connsiteY3" fmla="*/ 255346 h 1097560"/>
                  <a:gd name="connsiteX4" fmla="*/ 4985477 w 6760972"/>
                  <a:gd name="connsiteY4" fmla="*/ 48242 h 1097560"/>
                  <a:gd name="connsiteX5" fmla="*/ 5631862 w 6760972"/>
                  <a:gd name="connsiteY5" fmla="*/ 12986 h 1097560"/>
                  <a:gd name="connsiteX6" fmla="*/ 6164830 w 6760972"/>
                  <a:gd name="connsiteY6" fmla="*/ 14200 h 1097560"/>
                  <a:gd name="connsiteX7" fmla="*/ 6760972 w 6760972"/>
                  <a:gd name="connsiteY7" fmla="*/ 181160 h 1097560"/>
                  <a:gd name="connsiteX0" fmla="*/ 0 w 6760972"/>
                  <a:gd name="connsiteY0" fmla="*/ 1097540 h 1097556"/>
                  <a:gd name="connsiteX1" fmla="*/ 2512273 w 6760972"/>
                  <a:gd name="connsiteY1" fmla="*/ 866779 h 1097556"/>
                  <a:gd name="connsiteX2" fmla="*/ 3919392 w 6760972"/>
                  <a:gd name="connsiteY2" fmla="*/ 555695 h 1097556"/>
                  <a:gd name="connsiteX3" fmla="*/ 4460675 w 6760972"/>
                  <a:gd name="connsiteY3" fmla="*/ 255346 h 1097556"/>
                  <a:gd name="connsiteX4" fmla="*/ 4985477 w 6760972"/>
                  <a:gd name="connsiteY4" fmla="*/ 48242 h 1097556"/>
                  <a:gd name="connsiteX5" fmla="*/ 5631862 w 6760972"/>
                  <a:gd name="connsiteY5" fmla="*/ 12986 h 1097556"/>
                  <a:gd name="connsiteX6" fmla="*/ 6164830 w 6760972"/>
                  <a:gd name="connsiteY6" fmla="*/ 14200 h 1097556"/>
                  <a:gd name="connsiteX7" fmla="*/ 6760972 w 6760972"/>
                  <a:gd name="connsiteY7" fmla="*/ 181160 h 1097556"/>
                  <a:gd name="connsiteX0" fmla="*/ 0 w 6760972"/>
                  <a:gd name="connsiteY0" fmla="*/ 1097540 h 1099527"/>
                  <a:gd name="connsiteX1" fmla="*/ 2539051 w 6760972"/>
                  <a:gd name="connsiteY1" fmla="*/ 1056923 h 1099527"/>
                  <a:gd name="connsiteX2" fmla="*/ 3919392 w 6760972"/>
                  <a:gd name="connsiteY2" fmla="*/ 555695 h 1099527"/>
                  <a:gd name="connsiteX3" fmla="*/ 4460675 w 6760972"/>
                  <a:gd name="connsiteY3" fmla="*/ 255346 h 1099527"/>
                  <a:gd name="connsiteX4" fmla="*/ 4985477 w 6760972"/>
                  <a:gd name="connsiteY4" fmla="*/ 48242 h 1099527"/>
                  <a:gd name="connsiteX5" fmla="*/ 5631862 w 6760972"/>
                  <a:gd name="connsiteY5" fmla="*/ 12986 h 1099527"/>
                  <a:gd name="connsiteX6" fmla="*/ 6164830 w 6760972"/>
                  <a:gd name="connsiteY6" fmla="*/ 14200 h 1099527"/>
                  <a:gd name="connsiteX7" fmla="*/ 6760972 w 6760972"/>
                  <a:gd name="connsiteY7" fmla="*/ 181160 h 1099527"/>
                  <a:gd name="connsiteX0" fmla="*/ 0 w 6760972"/>
                  <a:gd name="connsiteY0" fmla="*/ 1097540 h 1099529"/>
                  <a:gd name="connsiteX1" fmla="*/ 2739888 w 6760972"/>
                  <a:gd name="connsiteY1" fmla="*/ 1056924 h 1099529"/>
                  <a:gd name="connsiteX2" fmla="*/ 3919392 w 6760972"/>
                  <a:gd name="connsiteY2" fmla="*/ 555695 h 1099529"/>
                  <a:gd name="connsiteX3" fmla="*/ 4460675 w 6760972"/>
                  <a:gd name="connsiteY3" fmla="*/ 255346 h 1099529"/>
                  <a:gd name="connsiteX4" fmla="*/ 4985477 w 6760972"/>
                  <a:gd name="connsiteY4" fmla="*/ 48242 h 1099529"/>
                  <a:gd name="connsiteX5" fmla="*/ 5631862 w 6760972"/>
                  <a:gd name="connsiteY5" fmla="*/ 12986 h 1099529"/>
                  <a:gd name="connsiteX6" fmla="*/ 6164830 w 6760972"/>
                  <a:gd name="connsiteY6" fmla="*/ 14200 h 1099529"/>
                  <a:gd name="connsiteX7" fmla="*/ 6760972 w 6760972"/>
                  <a:gd name="connsiteY7" fmla="*/ 181160 h 1099529"/>
                  <a:gd name="connsiteX0" fmla="*/ 0 w 6760972"/>
                  <a:gd name="connsiteY0" fmla="*/ 1097540 h 1113127"/>
                  <a:gd name="connsiteX1" fmla="*/ 2739888 w 6760972"/>
                  <a:gd name="connsiteY1" fmla="*/ 1056924 h 1113127"/>
                  <a:gd name="connsiteX2" fmla="*/ 3852446 w 6760972"/>
                  <a:gd name="connsiteY2" fmla="*/ 536682 h 1113127"/>
                  <a:gd name="connsiteX3" fmla="*/ 4460675 w 6760972"/>
                  <a:gd name="connsiteY3" fmla="*/ 255346 h 1113127"/>
                  <a:gd name="connsiteX4" fmla="*/ 4985477 w 6760972"/>
                  <a:gd name="connsiteY4" fmla="*/ 48242 h 1113127"/>
                  <a:gd name="connsiteX5" fmla="*/ 5631862 w 6760972"/>
                  <a:gd name="connsiteY5" fmla="*/ 12986 h 1113127"/>
                  <a:gd name="connsiteX6" fmla="*/ 6164830 w 6760972"/>
                  <a:gd name="connsiteY6" fmla="*/ 14200 h 1113127"/>
                  <a:gd name="connsiteX7" fmla="*/ 6760972 w 6760972"/>
                  <a:gd name="connsiteY7" fmla="*/ 181160 h 111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60972" h="1113127">
                    <a:moveTo>
                      <a:pt x="0" y="1097540"/>
                    </a:moveTo>
                    <a:cubicBezTo>
                      <a:pt x="531999" y="1099522"/>
                      <a:pt x="2097814" y="1150400"/>
                      <a:pt x="2739888" y="1056924"/>
                    </a:cubicBezTo>
                    <a:cubicBezTo>
                      <a:pt x="3381962" y="963448"/>
                      <a:pt x="3565648" y="670278"/>
                      <a:pt x="3852446" y="536682"/>
                    </a:cubicBezTo>
                    <a:cubicBezTo>
                      <a:pt x="4139244" y="403086"/>
                      <a:pt x="4271837" y="336753"/>
                      <a:pt x="4460675" y="255346"/>
                    </a:cubicBezTo>
                    <a:cubicBezTo>
                      <a:pt x="4649513" y="173939"/>
                      <a:pt x="4790279" y="88635"/>
                      <a:pt x="4985477" y="48242"/>
                    </a:cubicBezTo>
                    <a:cubicBezTo>
                      <a:pt x="5180675" y="7849"/>
                      <a:pt x="5435303" y="18660"/>
                      <a:pt x="5631862" y="12986"/>
                    </a:cubicBezTo>
                    <a:cubicBezTo>
                      <a:pt x="5828421" y="7312"/>
                      <a:pt x="5976645" y="-13829"/>
                      <a:pt x="6164830" y="14200"/>
                    </a:cubicBezTo>
                    <a:cubicBezTo>
                      <a:pt x="6353015" y="42229"/>
                      <a:pt x="6631197" y="114686"/>
                      <a:pt x="6760972" y="18116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CFB3FC54-9EEA-47C3-B639-257586B99920}"/>
                </a:ext>
              </a:extLst>
            </p:cNvPr>
            <p:cNvSpPr txBox="1"/>
            <p:nvPr/>
          </p:nvSpPr>
          <p:spPr>
            <a:xfrm>
              <a:off x="8857084" y="4160367"/>
              <a:ext cx="51125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EML: cca 200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Vrchol kontrakce cca 500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od AP</a:t>
              </a:r>
            </a:p>
            <a:p>
              <a:r>
                <a:rPr lang="cs-CZ" sz="1400" dirty="0">
                  <a:solidFill>
                    <a:srgbClr val="0000FF"/>
                  </a:solidFill>
                </a:rPr>
                <a:t>Trvání kontrakce cca 1000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08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6963" y="378000"/>
            <a:ext cx="11241689" cy="658320"/>
          </a:xfrm>
        </p:spPr>
        <p:txBody>
          <a:bodyPr/>
          <a:lstStyle/>
          <a:p>
            <a:r>
              <a:rPr lang="cs-CZ" sz="3800" dirty="0"/>
              <a:t>Kontrakce příčně pruhovaného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87710"/>
            <a:ext cx="11482893" cy="48201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Myografie</a:t>
            </a:r>
            <a:r>
              <a:rPr lang="cs-CZ" sz="2400" dirty="0"/>
              <a:t> – metoda umožňující registraci kontrakce svalů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Motorická jednotka</a:t>
            </a:r>
            <a:r>
              <a:rPr lang="cs-CZ" sz="2400" dirty="0"/>
              <a:t>: </a:t>
            </a:r>
            <a:r>
              <a:rPr lang="el-GR" sz="2400" dirty="0"/>
              <a:t>α</a:t>
            </a:r>
            <a:r>
              <a:rPr lang="cs-CZ" sz="2400" dirty="0"/>
              <a:t> - motoneuron a všechna svalová vlákna, která inervuje</a:t>
            </a:r>
          </a:p>
          <a:p>
            <a:pPr marL="324000" lvl="1" indent="0">
              <a:buNone/>
            </a:pPr>
            <a:r>
              <a:rPr lang="cs-CZ" sz="1800" dirty="0"/>
              <a:t>Odpovědí na podráždění </a:t>
            </a:r>
            <a:r>
              <a:rPr lang="el-GR" sz="1800" dirty="0"/>
              <a:t>α</a:t>
            </a:r>
            <a:r>
              <a:rPr lang="cs-CZ" sz="1800" dirty="0"/>
              <a:t> - motoneuronu je stah svalových vláken inervovaných tímto motoneuronem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Svalové trhnutí </a:t>
            </a:r>
            <a:r>
              <a:rPr lang="cs-CZ" sz="2400" dirty="0"/>
              <a:t>– jedna kontrakce svalu vyvolaná jedním podnětem </a:t>
            </a:r>
          </a:p>
          <a:p>
            <a:pPr marL="324000" lvl="1" indent="0">
              <a:buNone/>
            </a:pPr>
            <a:r>
              <a:rPr lang="cs-CZ" sz="1800" dirty="0"/>
              <a:t>Jeden stimul – jedno svalové trhnutí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Typy svalových vláken</a:t>
            </a:r>
            <a:r>
              <a:rPr lang="cs-CZ" sz="2400" dirty="0"/>
              <a:t>:</a:t>
            </a:r>
          </a:p>
          <a:p>
            <a:pPr lvl="1"/>
            <a:r>
              <a:rPr lang="cs-CZ" sz="1800" b="1" dirty="0"/>
              <a:t>S</a:t>
            </a:r>
            <a:r>
              <a:rPr lang="cs-CZ" sz="1800" dirty="0"/>
              <a:t> (pomalé) – málo se unaví, při dlouhodobém výkonu, mnoho mitochondrií, dobře prokrvené, mnoho myoglobinu</a:t>
            </a:r>
          </a:p>
          <a:p>
            <a:pPr lvl="1"/>
            <a:r>
              <a:rPr lang="cs-CZ" sz="1800" b="1" dirty="0"/>
              <a:t>F</a:t>
            </a:r>
            <a:r>
              <a:rPr lang="cs-CZ" sz="1800" dirty="0"/>
              <a:t> (rychlé) – rychlé kontrakce, rychle se unaví, hodně glykogenu, málo myoglobinu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13A5179-FC7A-451E-8DD8-49FDBE3C0273}"/>
              </a:ext>
            </a:extLst>
          </p:cNvPr>
          <p:cNvGrpSpPr/>
          <p:nvPr/>
        </p:nvGrpSpPr>
        <p:grpSpPr>
          <a:xfrm>
            <a:off x="1229079" y="4005064"/>
            <a:ext cx="9258615" cy="2723894"/>
            <a:chOff x="1229079" y="4005064"/>
            <a:chExt cx="9258615" cy="2723894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6CB2C0C2-C473-4CBF-A69A-339422FB178A}"/>
                </a:ext>
              </a:extLst>
            </p:cNvPr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36" name="Přímá spojnice 35">
                <a:extLst>
                  <a:ext uri="{FF2B5EF4-FFF2-40B4-BE49-F238E27FC236}">
                    <a16:creationId xmlns:a16="http://schemas.microsoft.com/office/drawing/2014/main" id="{A3B6D050-1DCE-484F-A9B5-9EC2940277FE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Volný tvar 6">
                <a:extLst>
                  <a:ext uri="{FF2B5EF4-FFF2-40B4-BE49-F238E27FC236}">
                    <a16:creationId xmlns:a16="http://schemas.microsoft.com/office/drawing/2014/main" id="{2709435C-B0D7-420F-9AAA-461DA3C4B83C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8" name="Přímá spojnice 37">
                <a:extLst>
                  <a:ext uri="{FF2B5EF4-FFF2-40B4-BE49-F238E27FC236}">
                    <a16:creationId xmlns:a16="http://schemas.microsoft.com/office/drawing/2014/main" id="{E9388236-B675-442F-A511-C2B6C884C7A9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2678EED7-7262-4BBA-ACC8-B7C56812E99A}"/>
                </a:ext>
              </a:extLst>
            </p:cNvPr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FEA8A1EA-9521-42F3-9EEC-67788FE16AF1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Volný tvar 12">
                <a:extLst>
                  <a:ext uri="{FF2B5EF4-FFF2-40B4-BE49-F238E27FC236}">
                    <a16:creationId xmlns:a16="http://schemas.microsoft.com/office/drawing/2014/main" id="{DF979144-AE03-4FF6-BBF7-C97DE385C213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5" name="Přímá spojnice 34">
                <a:extLst>
                  <a:ext uri="{FF2B5EF4-FFF2-40B4-BE49-F238E27FC236}">
                    <a16:creationId xmlns:a16="http://schemas.microsoft.com/office/drawing/2014/main" id="{18B0CC9A-0878-4FB0-BC7F-E26B2AD45A00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FF864949-4797-414D-9C4C-6C4B538C005A}"/>
                </a:ext>
              </a:extLst>
            </p:cNvPr>
            <p:cNvGrpSpPr/>
            <p:nvPr/>
          </p:nvGrpSpPr>
          <p:grpSpPr>
            <a:xfrm>
              <a:off x="5502104" y="4561672"/>
              <a:ext cx="1951105" cy="851066"/>
              <a:chOff x="1049884" y="3169839"/>
              <a:chExt cx="2076327" cy="1124115"/>
            </a:xfrm>
          </p:grpSpPr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32C90B95-C8A5-4EEF-949F-D4B65B3CB472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Volný tvar 16">
                <a:extLst>
                  <a:ext uri="{FF2B5EF4-FFF2-40B4-BE49-F238E27FC236}">
                    <a16:creationId xmlns:a16="http://schemas.microsoft.com/office/drawing/2014/main" id="{D9E09BBF-7B63-4AD4-87B3-F361AF065E8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2" name="Přímá spojnice 31">
                <a:extLst>
                  <a:ext uri="{FF2B5EF4-FFF2-40B4-BE49-F238E27FC236}">
                    <a16:creationId xmlns:a16="http://schemas.microsoft.com/office/drawing/2014/main" id="{C9D95B66-CD55-4F98-A3A5-25EDC63AC473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01AC9FD6-BCA1-4A69-8BD5-F8C13535E229}"/>
                </a:ext>
              </a:extLst>
            </p:cNvPr>
            <p:cNvGrpSpPr/>
            <p:nvPr/>
          </p:nvGrpSpPr>
          <p:grpSpPr>
            <a:xfrm>
              <a:off x="7136061" y="4560526"/>
              <a:ext cx="1951105" cy="851066"/>
              <a:chOff x="1049884" y="3169839"/>
              <a:chExt cx="2076327" cy="1124115"/>
            </a:xfrm>
          </p:grpSpPr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119CD7CF-F13E-484F-9360-40F8E3D2E73A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Volný tvar 20">
                <a:extLst>
                  <a:ext uri="{FF2B5EF4-FFF2-40B4-BE49-F238E27FC236}">
                    <a16:creationId xmlns:a16="http://schemas.microsoft.com/office/drawing/2014/main" id="{0AB78C2E-5FCC-4DE0-9AAC-6FD5AE6692A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43616E62-291E-4340-A76C-4923481C80EF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2B8640CB-8006-46CB-968A-98B400824E0F}"/>
                </a:ext>
              </a:extLst>
            </p:cNvPr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C6F35CDF-C06E-4EE0-BA9E-C338C8E82449}"/>
                  </a:ext>
                </a:extLst>
              </p:cNvPr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E53F09E1-E87B-4BDB-B014-D3111639AADC}"/>
                  </a:ext>
                </a:extLst>
              </p:cNvPr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98DE03DF-7410-4A52-B422-5BA5798662C9}"/>
                  </a:ext>
                </a:extLst>
              </p:cNvPr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08D114F5-651C-4B08-A37E-CCB0EBD33C71}"/>
                  </a:ext>
                </a:extLst>
              </p:cNvPr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A33E23F3-D58C-4DCF-9CB3-7AAA26A2A555}"/>
                  </a:ext>
                </a:extLst>
              </p:cNvPr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B56A64D2-563F-49CE-BFDB-09898F19B2FC}"/>
                </a:ext>
              </a:extLst>
            </p:cNvPr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32D18370-7DE2-4AC0-BB16-16FC5196FF9F}"/>
                </a:ext>
              </a:extLst>
            </p:cNvPr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FB01B4F-18B9-4B38-8449-AF274F95ECB4}"/>
                </a:ext>
              </a:extLst>
            </p:cNvPr>
            <p:cNvSpPr txBox="1"/>
            <p:nvPr/>
          </p:nvSpPr>
          <p:spPr>
            <a:xfrm>
              <a:off x="8669921" y="6328848"/>
              <a:ext cx="8231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t (s)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04C27EBA-9412-407B-A91E-C30C44F31A24}"/>
                </a:ext>
              </a:extLst>
            </p:cNvPr>
            <p:cNvSpPr txBox="1"/>
            <p:nvPr/>
          </p:nvSpPr>
          <p:spPr>
            <a:xfrm>
              <a:off x="1229079" y="4297905"/>
              <a:ext cx="8231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F (</a:t>
              </a:r>
              <a:r>
                <a:rPr lang="cs-CZ" sz="2000" dirty="0" err="1"/>
                <a:t>mN</a:t>
              </a:r>
              <a:r>
                <a:rPr lang="cs-CZ" sz="20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6BAD4D21-92BC-4A7E-A519-9B2982623125}"/>
                </a:ext>
              </a:extLst>
            </p:cNvPr>
            <p:cNvSpPr txBox="1"/>
            <p:nvPr/>
          </p:nvSpPr>
          <p:spPr>
            <a:xfrm>
              <a:off x="6559947" y="4005064"/>
              <a:ext cx="13961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svalová trhnutí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EED56171-A1FD-40CA-B980-56BAAFDE026A}"/>
                </a:ext>
              </a:extLst>
            </p:cNvPr>
            <p:cNvSpPr txBox="1"/>
            <p:nvPr/>
          </p:nvSpPr>
          <p:spPr>
            <a:xfrm>
              <a:off x="9091503" y="5821306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stimulace</a:t>
              </a:r>
            </a:p>
          </p:txBody>
        </p: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89E2E064-6D00-4363-8EAB-44F010B09DF6}"/>
                </a:ext>
              </a:extLst>
            </p:cNvPr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CEED97DB-138C-4DF3-B4F7-CA6E3A5B016C}"/>
                </a:ext>
              </a:extLst>
            </p:cNvPr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ED76BD76-A01F-4035-A6DC-FB6E33CC769B}"/>
                </a:ext>
              </a:extLst>
            </p:cNvPr>
            <p:cNvSpPr txBox="1"/>
            <p:nvPr/>
          </p:nvSpPr>
          <p:spPr>
            <a:xfrm>
              <a:off x="9081511" y="4798461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síla stahu</a:t>
              </a:r>
            </a:p>
          </p:txBody>
        </p: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3616873E-83EF-4BEC-8EFF-D14B28C1B06D}"/>
                </a:ext>
              </a:extLst>
            </p:cNvPr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/>
              <a:t>Příčně pruhovaný kosterní sval – stavba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F0BEDA80-5B7F-42EB-B213-0CA9E0FAAF61}"/>
              </a:ext>
            </a:extLst>
          </p:cNvPr>
          <p:cNvGrpSpPr/>
          <p:nvPr/>
        </p:nvGrpSpPr>
        <p:grpSpPr>
          <a:xfrm>
            <a:off x="1821631" y="1019150"/>
            <a:ext cx="8746316" cy="5060885"/>
            <a:chOff x="2350790" y="1474912"/>
            <a:chExt cx="8746316" cy="50608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57D94E7C-9E71-461A-B013-6D6CD2739532}"/>
                </a:ext>
              </a:extLst>
            </p:cNvPr>
            <p:cNvGrpSpPr/>
            <p:nvPr/>
          </p:nvGrpSpPr>
          <p:grpSpPr>
            <a:xfrm>
              <a:off x="2350790" y="1474912"/>
              <a:ext cx="8001781" cy="5060885"/>
              <a:chOff x="694806" y="764704"/>
              <a:chExt cx="8001781" cy="5060885"/>
            </a:xfrm>
          </p:grpSpPr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1EAE5E75-7DAA-45FE-9532-E1BF07A58B45}"/>
                  </a:ext>
                </a:extLst>
              </p:cNvPr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6D26F04-FF65-4027-A161-58BBD9C412BC}"/>
                  </a:ext>
                </a:extLst>
              </p:cNvPr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err="1"/>
                  <a:t>sarkomera</a:t>
                </a:r>
                <a:endParaRPr lang="cs-CZ" sz="2800" dirty="0"/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D95A2DF-0957-4AB0-B1B3-EB551ABD91FF}"/>
                  </a:ext>
                </a:extLst>
              </p:cNvPr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Z</a:t>
                </a:r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5D76DC6C-256D-450F-AB8A-62CB9219BD0C}"/>
                  </a:ext>
                </a:extLst>
              </p:cNvPr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M</a:t>
                </a:r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D873140-C731-43C7-A09F-81BC8EA6BA88}"/>
                  </a:ext>
                </a:extLst>
              </p:cNvPr>
              <p:cNvSpPr txBox="1"/>
              <p:nvPr/>
            </p:nvSpPr>
            <p:spPr>
              <a:xfrm>
                <a:off x="827505" y="5315666"/>
                <a:ext cx="1183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aktin</a:t>
                </a:r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89D38BC1-9617-42B5-9F44-FACD3B22E685}"/>
                  </a:ext>
                </a:extLst>
              </p:cNvPr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I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ECE8D1B-99BF-4DFF-B64F-AE84079689DA}"/>
                  </a:ext>
                </a:extLst>
              </p:cNvPr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H</a:t>
                </a:r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48F7E278-82F2-4CEC-8764-883548A78E1A}"/>
                  </a:ext>
                </a:extLst>
              </p:cNvPr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A</a:t>
                </a:r>
              </a:p>
            </p:txBody>
          </p:sp>
          <p:sp>
            <p:nvSpPr>
              <p:cNvPr id="20" name="Levá složená závorka 19">
                <a:extLst>
                  <a:ext uri="{FF2B5EF4-FFF2-40B4-BE49-F238E27FC236}">
                    <a16:creationId xmlns:a16="http://schemas.microsoft.com/office/drawing/2014/main" id="{91A6CA07-F27C-41A8-9F9C-8D3E418D53CC}"/>
                  </a:ext>
                </a:extLst>
              </p:cNvPr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1" name="Skupina 20">
                <a:extLst>
                  <a:ext uri="{FF2B5EF4-FFF2-40B4-BE49-F238E27FC236}">
                    <a16:creationId xmlns:a16="http://schemas.microsoft.com/office/drawing/2014/main" id="{092BB89F-C8A1-4362-BC2C-3DE50A4D281D}"/>
                  </a:ext>
                </a:extLst>
              </p:cNvPr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D36392D3-9016-4957-A2CD-45311C28AB62}"/>
                    </a:ext>
                  </a:extLst>
                </p:cNvPr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35E1D3C1-FA75-42B2-80E1-AE313C9A3EC1}"/>
                    </a:ext>
                  </a:extLst>
                </p:cNvPr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3E15D6C4-430E-446A-91FB-06C2385C556A}"/>
                    </a:ext>
                  </a:extLst>
                </p:cNvPr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nice 33">
                  <a:extLst>
                    <a:ext uri="{FF2B5EF4-FFF2-40B4-BE49-F238E27FC236}">
                      <a16:creationId xmlns:a16="http://schemas.microsoft.com/office/drawing/2014/main" id="{8824B0A5-A0C9-4759-A75F-86B22F80AE35}"/>
                    </a:ext>
                  </a:extLst>
                </p:cNvPr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Přímá spojnice 34">
                  <a:extLst>
                    <a:ext uri="{FF2B5EF4-FFF2-40B4-BE49-F238E27FC236}">
                      <a16:creationId xmlns:a16="http://schemas.microsoft.com/office/drawing/2014/main" id="{C47B94B5-76DF-494B-BB1B-061C662B4A95}"/>
                    </a:ext>
                  </a:extLst>
                </p:cNvPr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D7D17062-200E-412D-9C46-87CAF1E6128F}"/>
                    </a:ext>
                  </a:extLst>
                </p:cNvPr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BF8E1C65-33B9-4E9A-8870-E8F82394EFF5}"/>
                    </a:ext>
                  </a:extLst>
                </p:cNvPr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>
                  <a:extLst>
                    <a:ext uri="{FF2B5EF4-FFF2-40B4-BE49-F238E27FC236}">
                      <a16:creationId xmlns:a16="http://schemas.microsoft.com/office/drawing/2014/main" id="{4441F027-CFA4-4E34-917C-8D549B208851}"/>
                    </a:ext>
                  </a:extLst>
                </p:cNvPr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97452290-2011-458F-9669-815F1318560B}"/>
                    </a:ext>
                  </a:extLst>
                </p:cNvPr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>
                  <a:extLst>
                    <a:ext uri="{FF2B5EF4-FFF2-40B4-BE49-F238E27FC236}">
                      <a16:creationId xmlns:a16="http://schemas.microsoft.com/office/drawing/2014/main" id="{A9904239-5C61-4BC4-99A9-735173583ECC}"/>
                    </a:ext>
                  </a:extLst>
                </p:cNvPr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6A9327F8-B3A8-4B5B-B078-4EC81F337AD9}"/>
                    </a:ext>
                  </a:extLst>
                </p:cNvPr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696728BE-9172-4149-878C-8A02C82B9654}"/>
                    </a:ext>
                  </a:extLst>
                </p:cNvPr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>
                  <a:extLst>
                    <a:ext uri="{FF2B5EF4-FFF2-40B4-BE49-F238E27FC236}">
                      <a16:creationId xmlns:a16="http://schemas.microsoft.com/office/drawing/2014/main" id="{DD615046-14C7-4232-852E-FD6DEAAB2EDF}"/>
                    </a:ext>
                  </a:extLst>
                </p:cNvPr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4EAE67D4-B9B3-4886-A19A-0D718BB1C74C}"/>
                    </a:ext>
                  </a:extLst>
                </p:cNvPr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Přímá spojnice 44">
                  <a:extLst>
                    <a:ext uri="{FF2B5EF4-FFF2-40B4-BE49-F238E27FC236}">
                      <a16:creationId xmlns:a16="http://schemas.microsoft.com/office/drawing/2014/main" id="{4A1C1856-391E-44CA-A790-B85EBA863F6F}"/>
                    </a:ext>
                  </a:extLst>
                </p:cNvPr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Skupina 45">
                  <a:extLst>
                    <a:ext uri="{FF2B5EF4-FFF2-40B4-BE49-F238E27FC236}">
                      <a16:creationId xmlns:a16="http://schemas.microsoft.com/office/drawing/2014/main" id="{7DF4AE7C-2792-4AAE-8AEB-A7755B04A724}"/>
                    </a:ext>
                  </a:extLst>
                </p:cNvPr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83" name="Skupina 282">
                    <a:extLst>
                      <a:ext uri="{FF2B5EF4-FFF2-40B4-BE49-F238E27FC236}">
                        <a16:creationId xmlns:a16="http://schemas.microsoft.com/office/drawing/2014/main" id="{2D99A0F3-9BA3-4A27-968C-19F71DB03C6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7" name="Přímá spojnice 306">
                      <a:extLst>
                        <a:ext uri="{FF2B5EF4-FFF2-40B4-BE49-F238E27FC236}">
                          <a16:creationId xmlns:a16="http://schemas.microsoft.com/office/drawing/2014/main" id="{9B9F9A7A-9A16-4E0D-8188-C144E1C03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Přímá spojnice 307">
                      <a:extLst>
                        <a:ext uri="{FF2B5EF4-FFF2-40B4-BE49-F238E27FC236}">
                          <a16:creationId xmlns:a16="http://schemas.microsoft.com/office/drawing/2014/main" id="{1E25C58F-A9E0-4E11-B97F-C7D12E44A3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Přímá spojnice 308">
                      <a:extLst>
                        <a:ext uri="{FF2B5EF4-FFF2-40B4-BE49-F238E27FC236}">
                          <a16:creationId xmlns:a16="http://schemas.microsoft.com/office/drawing/2014/main" id="{DFA75A86-9C7A-46BC-8A80-9AFD848515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0" name="Přímá spojnice 309">
                      <a:extLst>
                        <a:ext uri="{FF2B5EF4-FFF2-40B4-BE49-F238E27FC236}">
                          <a16:creationId xmlns:a16="http://schemas.microsoft.com/office/drawing/2014/main" id="{CEEC7981-CAB7-4E1C-8829-86C800B853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>
                      <a:extLst>
                        <a:ext uri="{FF2B5EF4-FFF2-40B4-BE49-F238E27FC236}">
                          <a16:creationId xmlns:a16="http://schemas.microsoft.com/office/drawing/2014/main" id="{6B8B5428-9311-43E5-9A28-EE3307C805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>
                      <a:extLst>
                        <a:ext uri="{FF2B5EF4-FFF2-40B4-BE49-F238E27FC236}">
                          <a16:creationId xmlns:a16="http://schemas.microsoft.com/office/drawing/2014/main" id="{AFCB5A28-7336-4112-8FFE-EC8A5C4DAAB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3" name="Skupina 312">
                      <a:extLst>
                        <a:ext uri="{FF2B5EF4-FFF2-40B4-BE49-F238E27FC236}">
                          <a16:creationId xmlns:a16="http://schemas.microsoft.com/office/drawing/2014/main" id="{15CCF628-3865-4D04-A780-E271024389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C42F02E2-B76A-4651-8818-2DEB9BC1B40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D3F9126A-C9F8-4295-B7B0-0B1DD45FBA6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F5D14DBD-C9A2-4E08-B01C-CC87469A7D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7" name="Ovál 316">
                        <a:extLst>
                          <a:ext uri="{FF2B5EF4-FFF2-40B4-BE49-F238E27FC236}">
                            <a16:creationId xmlns:a16="http://schemas.microsoft.com/office/drawing/2014/main" id="{11D7853D-CD71-4781-A5BD-B7A49E98DA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8" name="Ovál 317">
                        <a:extLst>
                          <a:ext uri="{FF2B5EF4-FFF2-40B4-BE49-F238E27FC236}">
                            <a16:creationId xmlns:a16="http://schemas.microsoft.com/office/drawing/2014/main" id="{B05F15D3-31D5-4FE9-B154-1895B67947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9" name="Ovál 318">
                        <a:extLst>
                          <a:ext uri="{FF2B5EF4-FFF2-40B4-BE49-F238E27FC236}">
                            <a16:creationId xmlns:a16="http://schemas.microsoft.com/office/drawing/2014/main" id="{682FD718-BC61-4EB8-A9B4-C4C224C21E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0" name="Ovál 319">
                        <a:extLst>
                          <a:ext uri="{FF2B5EF4-FFF2-40B4-BE49-F238E27FC236}">
                            <a16:creationId xmlns:a16="http://schemas.microsoft.com/office/drawing/2014/main" id="{76EC71A4-33EE-4DC7-91B0-6990851E21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1" name="Ovál 320">
                        <a:extLst>
                          <a:ext uri="{FF2B5EF4-FFF2-40B4-BE49-F238E27FC236}">
                            <a16:creationId xmlns:a16="http://schemas.microsoft.com/office/drawing/2014/main" id="{A877973A-AE8A-44B7-AE67-9EB286241B3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2" name="Ovál 321">
                        <a:extLst>
                          <a:ext uri="{FF2B5EF4-FFF2-40B4-BE49-F238E27FC236}">
                            <a16:creationId xmlns:a16="http://schemas.microsoft.com/office/drawing/2014/main" id="{6B195138-34DF-4593-92DF-8A65035BE7B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3" name="Ovál 322">
                        <a:extLst>
                          <a:ext uri="{FF2B5EF4-FFF2-40B4-BE49-F238E27FC236}">
                            <a16:creationId xmlns:a16="http://schemas.microsoft.com/office/drawing/2014/main" id="{59DFAB00-311C-4CD5-8D1E-E4E457820AE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4" name="Ovál 323">
                        <a:extLst>
                          <a:ext uri="{FF2B5EF4-FFF2-40B4-BE49-F238E27FC236}">
                            <a16:creationId xmlns:a16="http://schemas.microsoft.com/office/drawing/2014/main" id="{D34F9F6C-6B57-48AD-9CEA-FF682C05156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5" name="Ovál 324">
                        <a:extLst>
                          <a:ext uri="{FF2B5EF4-FFF2-40B4-BE49-F238E27FC236}">
                            <a16:creationId xmlns:a16="http://schemas.microsoft.com/office/drawing/2014/main" id="{337C8762-65C4-48F9-96CB-755FE770BDAA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13517BA7-7B51-4A12-8961-DEC014EAFA3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A25FA1A6-2614-46B9-BE53-52E2D1CAEF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C54A8CE7-81BB-4578-AC2F-9737FEBE37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84" name="Skupina 283">
                    <a:extLst>
                      <a:ext uri="{FF2B5EF4-FFF2-40B4-BE49-F238E27FC236}">
                        <a16:creationId xmlns:a16="http://schemas.microsoft.com/office/drawing/2014/main" id="{278B1DC5-9E8A-42FC-B364-6C56443B3E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5" name="Přímá spojnice 284">
                      <a:extLst>
                        <a:ext uri="{FF2B5EF4-FFF2-40B4-BE49-F238E27FC236}">
                          <a16:creationId xmlns:a16="http://schemas.microsoft.com/office/drawing/2014/main" id="{8D8BD0A6-04C9-4D56-8B53-8B15B20780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6" name="Přímá spojnice 285">
                      <a:extLst>
                        <a:ext uri="{FF2B5EF4-FFF2-40B4-BE49-F238E27FC236}">
                          <a16:creationId xmlns:a16="http://schemas.microsoft.com/office/drawing/2014/main" id="{33CBB6AC-015A-439A-A354-CBDAC314B6F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>
                      <a:extLst>
                        <a:ext uri="{FF2B5EF4-FFF2-40B4-BE49-F238E27FC236}">
                          <a16:creationId xmlns:a16="http://schemas.microsoft.com/office/drawing/2014/main" id="{1B9F270D-14B4-4619-81D8-681670B209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>
                      <a:extLst>
                        <a:ext uri="{FF2B5EF4-FFF2-40B4-BE49-F238E27FC236}">
                          <a16:creationId xmlns:a16="http://schemas.microsoft.com/office/drawing/2014/main" id="{8D9B95E9-D057-4947-A8EC-767B9A6369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>
                      <a:extLst>
                        <a:ext uri="{FF2B5EF4-FFF2-40B4-BE49-F238E27FC236}">
                          <a16:creationId xmlns:a16="http://schemas.microsoft.com/office/drawing/2014/main" id="{026FC80C-8C27-4F2E-8A24-81B706DEB6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>
                      <a:extLst>
                        <a:ext uri="{FF2B5EF4-FFF2-40B4-BE49-F238E27FC236}">
                          <a16:creationId xmlns:a16="http://schemas.microsoft.com/office/drawing/2014/main" id="{DFF755A6-6A7B-485F-A3A3-D8407B8AFF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1" name="Skupina 290">
                      <a:extLst>
                        <a:ext uri="{FF2B5EF4-FFF2-40B4-BE49-F238E27FC236}">
                          <a16:creationId xmlns:a16="http://schemas.microsoft.com/office/drawing/2014/main" id="{485E3098-FC13-4DD7-8FB0-70920A0E4B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E38E0F9-51D1-4B36-8EBB-B5A2D2CD20B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6A8BD26C-4333-4A94-86F4-926DDBF8889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B30E2059-7179-459F-849D-B8EE0BAB20D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>
                        <a:extLst>
                          <a:ext uri="{FF2B5EF4-FFF2-40B4-BE49-F238E27FC236}">
                            <a16:creationId xmlns:a16="http://schemas.microsoft.com/office/drawing/2014/main" id="{4C5DF783-7245-4777-AEB9-11F54F0916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6" name="Ovál 295">
                        <a:extLst>
                          <a:ext uri="{FF2B5EF4-FFF2-40B4-BE49-F238E27FC236}">
                            <a16:creationId xmlns:a16="http://schemas.microsoft.com/office/drawing/2014/main" id="{64A75AB9-F0E3-4852-AF46-1BAC9E9367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7" name="Ovál 296">
                        <a:extLst>
                          <a:ext uri="{FF2B5EF4-FFF2-40B4-BE49-F238E27FC236}">
                            <a16:creationId xmlns:a16="http://schemas.microsoft.com/office/drawing/2014/main" id="{D984D0E4-F762-4497-A0B7-7125D6D522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8" name="Ovál 297">
                        <a:extLst>
                          <a:ext uri="{FF2B5EF4-FFF2-40B4-BE49-F238E27FC236}">
                            <a16:creationId xmlns:a16="http://schemas.microsoft.com/office/drawing/2014/main" id="{B0CF5E9E-0EE3-4FAE-A552-E2C33B054B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9" name="Ovál 298">
                        <a:extLst>
                          <a:ext uri="{FF2B5EF4-FFF2-40B4-BE49-F238E27FC236}">
                            <a16:creationId xmlns:a16="http://schemas.microsoft.com/office/drawing/2014/main" id="{33B1AED5-518C-4B8F-8D39-BEB39D0492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>
                        <a:extLst>
                          <a:ext uri="{FF2B5EF4-FFF2-40B4-BE49-F238E27FC236}">
                            <a16:creationId xmlns:a16="http://schemas.microsoft.com/office/drawing/2014/main" id="{D7D2B693-7D29-499E-AE3B-13A879C97F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>
                        <a:extLst>
                          <a:ext uri="{FF2B5EF4-FFF2-40B4-BE49-F238E27FC236}">
                            <a16:creationId xmlns:a16="http://schemas.microsoft.com/office/drawing/2014/main" id="{E306511E-F661-40D3-B82B-DD883B0E19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8BC66EE8-CD38-44A9-99B2-4E594A3F31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1033BB1B-D887-4B3B-8753-D015D3AB51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4CD5A518-7BCF-4E04-98E0-4803594E491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929AD9C3-8747-4375-90CC-22865AD63FA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1A13E64D-13C8-4E47-AB5A-88618598A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7" name="Skupina 46">
                  <a:extLst>
                    <a:ext uri="{FF2B5EF4-FFF2-40B4-BE49-F238E27FC236}">
                      <a16:creationId xmlns:a16="http://schemas.microsoft.com/office/drawing/2014/main" id="{3E75FB31-58F0-44DD-B087-21DE4B83A88A}"/>
                    </a:ext>
                  </a:extLst>
                </p:cNvPr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7" name="Skupina 236">
                    <a:extLst>
                      <a:ext uri="{FF2B5EF4-FFF2-40B4-BE49-F238E27FC236}">
                        <a16:creationId xmlns:a16="http://schemas.microsoft.com/office/drawing/2014/main" id="{92F45B9E-0947-4FBF-B809-35CC01C2B78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1" name="Přímá spojnice 260">
                      <a:extLst>
                        <a:ext uri="{FF2B5EF4-FFF2-40B4-BE49-F238E27FC236}">
                          <a16:creationId xmlns:a16="http://schemas.microsoft.com/office/drawing/2014/main" id="{C68773A0-8982-4381-888E-49CA59D31E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2" name="Přímá spojnice 261">
                      <a:extLst>
                        <a:ext uri="{FF2B5EF4-FFF2-40B4-BE49-F238E27FC236}">
                          <a16:creationId xmlns:a16="http://schemas.microsoft.com/office/drawing/2014/main" id="{95A3243C-7DF4-4F32-BB41-78779C1D33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Přímá spojnice 262">
                      <a:extLst>
                        <a:ext uri="{FF2B5EF4-FFF2-40B4-BE49-F238E27FC236}">
                          <a16:creationId xmlns:a16="http://schemas.microsoft.com/office/drawing/2014/main" id="{A4F437EF-F2DC-4007-957B-0745F239B9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Přímá spojnice 263">
                      <a:extLst>
                        <a:ext uri="{FF2B5EF4-FFF2-40B4-BE49-F238E27FC236}">
                          <a16:creationId xmlns:a16="http://schemas.microsoft.com/office/drawing/2014/main" id="{8924E642-CB23-4AC8-9C66-E85F3E103B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>
                      <a:extLst>
                        <a:ext uri="{FF2B5EF4-FFF2-40B4-BE49-F238E27FC236}">
                          <a16:creationId xmlns:a16="http://schemas.microsoft.com/office/drawing/2014/main" id="{8D25AAE6-1985-4A37-9222-30D469584D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>
                      <a:extLst>
                        <a:ext uri="{FF2B5EF4-FFF2-40B4-BE49-F238E27FC236}">
                          <a16:creationId xmlns:a16="http://schemas.microsoft.com/office/drawing/2014/main" id="{33F33F29-EF0A-4117-91E6-863F4113F8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7" name="Skupina 266">
                      <a:extLst>
                        <a:ext uri="{FF2B5EF4-FFF2-40B4-BE49-F238E27FC236}">
                          <a16:creationId xmlns:a16="http://schemas.microsoft.com/office/drawing/2014/main" id="{81C575C5-B785-4999-9BFE-9AFBAE26B6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8" name="Ovál 267">
                        <a:extLst>
                          <a:ext uri="{FF2B5EF4-FFF2-40B4-BE49-F238E27FC236}">
                            <a16:creationId xmlns:a16="http://schemas.microsoft.com/office/drawing/2014/main" id="{E524E24A-69E2-4E27-B70F-89BD0D42AB4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9" name="Ovál 268">
                        <a:extLst>
                          <a:ext uri="{FF2B5EF4-FFF2-40B4-BE49-F238E27FC236}">
                            <a16:creationId xmlns:a16="http://schemas.microsoft.com/office/drawing/2014/main" id="{81E847E4-7558-417E-A30F-0E413A2AAE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0" name="Ovál 269">
                        <a:extLst>
                          <a:ext uri="{FF2B5EF4-FFF2-40B4-BE49-F238E27FC236}">
                            <a16:creationId xmlns:a16="http://schemas.microsoft.com/office/drawing/2014/main" id="{82811D0F-12BD-4A16-8E86-C0EF2EF35F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1" name="Ovál 270">
                        <a:extLst>
                          <a:ext uri="{FF2B5EF4-FFF2-40B4-BE49-F238E27FC236}">
                            <a16:creationId xmlns:a16="http://schemas.microsoft.com/office/drawing/2014/main" id="{B999FE3C-FEC3-48BD-B5F5-788665A103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2" name="Ovál 271">
                        <a:extLst>
                          <a:ext uri="{FF2B5EF4-FFF2-40B4-BE49-F238E27FC236}">
                            <a16:creationId xmlns:a16="http://schemas.microsoft.com/office/drawing/2014/main" id="{72B04939-2F15-45C2-8A21-629521A210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3" name="Ovál 272">
                        <a:extLst>
                          <a:ext uri="{FF2B5EF4-FFF2-40B4-BE49-F238E27FC236}">
                            <a16:creationId xmlns:a16="http://schemas.microsoft.com/office/drawing/2014/main" id="{D345F8EE-7DD2-4599-84D5-A2400CAE56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4" name="Ovál 273">
                        <a:extLst>
                          <a:ext uri="{FF2B5EF4-FFF2-40B4-BE49-F238E27FC236}">
                            <a16:creationId xmlns:a16="http://schemas.microsoft.com/office/drawing/2014/main" id="{C5668560-D27F-499E-A397-57C778EABE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5" name="Ovál 274">
                        <a:extLst>
                          <a:ext uri="{FF2B5EF4-FFF2-40B4-BE49-F238E27FC236}">
                            <a16:creationId xmlns:a16="http://schemas.microsoft.com/office/drawing/2014/main" id="{C5B0BE4F-52B9-4DE0-85F5-907AE62FEE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6" name="Ovál 275">
                        <a:extLst>
                          <a:ext uri="{FF2B5EF4-FFF2-40B4-BE49-F238E27FC236}">
                            <a16:creationId xmlns:a16="http://schemas.microsoft.com/office/drawing/2014/main" id="{98A04B26-F597-42CC-B7C0-FDC5DA4A78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7" name="Ovál 276">
                        <a:extLst>
                          <a:ext uri="{FF2B5EF4-FFF2-40B4-BE49-F238E27FC236}">
                            <a16:creationId xmlns:a16="http://schemas.microsoft.com/office/drawing/2014/main" id="{BD0A6B6C-FA01-4792-8098-7D433B82929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8" name="Ovál 277">
                        <a:extLst>
                          <a:ext uri="{FF2B5EF4-FFF2-40B4-BE49-F238E27FC236}">
                            <a16:creationId xmlns:a16="http://schemas.microsoft.com/office/drawing/2014/main" id="{67C35A45-27BD-4292-9BC3-68E9D9F1DB9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9" name="Ovál 278">
                        <a:extLst>
                          <a:ext uri="{FF2B5EF4-FFF2-40B4-BE49-F238E27FC236}">
                            <a16:creationId xmlns:a16="http://schemas.microsoft.com/office/drawing/2014/main" id="{7CC0ED6E-EB43-454C-90CA-03F084E4BEF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778B0EC5-A100-4ABE-A11A-2FCB54DFA2AB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EE0992C4-0CF0-4996-8755-8E3CB0CE9FC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781B977E-61AD-4ACB-88EC-28BF32DE74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38" name="Skupina 237">
                    <a:extLst>
                      <a:ext uri="{FF2B5EF4-FFF2-40B4-BE49-F238E27FC236}">
                        <a16:creationId xmlns:a16="http://schemas.microsoft.com/office/drawing/2014/main" id="{B7F75508-A068-4C9F-88EA-7960D31622F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9" name="Přímá spojnice 238">
                      <a:extLst>
                        <a:ext uri="{FF2B5EF4-FFF2-40B4-BE49-F238E27FC236}">
                          <a16:creationId xmlns:a16="http://schemas.microsoft.com/office/drawing/2014/main" id="{34C7E80A-1C0A-47A4-8317-DB6831956D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Přímá spojnice 239">
                      <a:extLst>
                        <a:ext uri="{FF2B5EF4-FFF2-40B4-BE49-F238E27FC236}">
                          <a16:creationId xmlns:a16="http://schemas.microsoft.com/office/drawing/2014/main" id="{A356ABA1-CCC4-4B98-AA2E-B641C8AF97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>
                      <a:extLst>
                        <a:ext uri="{FF2B5EF4-FFF2-40B4-BE49-F238E27FC236}">
                          <a16:creationId xmlns:a16="http://schemas.microsoft.com/office/drawing/2014/main" id="{F2A98EA1-6870-4184-B7EE-77C36CC36B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>
                      <a:extLst>
                        <a:ext uri="{FF2B5EF4-FFF2-40B4-BE49-F238E27FC236}">
                          <a16:creationId xmlns:a16="http://schemas.microsoft.com/office/drawing/2014/main" id="{FBC25A91-7453-40C1-8EA9-8081082A49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>
                      <a:extLst>
                        <a:ext uri="{FF2B5EF4-FFF2-40B4-BE49-F238E27FC236}">
                          <a16:creationId xmlns:a16="http://schemas.microsoft.com/office/drawing/2014/main" id="{94F892B5-24A7-44A1-9BC5-D076BE5AA1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>
                      <a:extLst>
                        <a:ext uri="{FF2B5EF4-FFF2-40B4-BE49-F238E27FC236}">
                          <a16:creationId xmlns:a16="http://schemas.microsoft.com/office/drawing/2014/main" id="{C798EE7B-E0AE-4ADA-881C-7565B6C6B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5" name="Skupina 244">
                      <a:extLst>
                        <a:ext uri="{FF2B5EF4-FFF2-40B4-BE49-F238E27FC236}">
                          <a16:creationId xmlns:a16="http://schemas.microsoft.com/office/drawing/2014/main" id="{F4DAC092-2502-42E6-83CC-F6A62CB522F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D75C9007-A6DD-4414-BB2E-EFBD850DCE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BC9AA2C8-0A1C-4C47-94F1-5197C30738A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DD1C6447-8DA1-4E3D-B825-CE9EE775ED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7B0B3C6D-05C2-4DB8-A50C-A076A01448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A5538938-9597-4482-8554-72A97C291EB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C0628205-7207-40D9-9E58-4B6E83F707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6E4B5B4D-F897-409F-8F37-FB046E2715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4B0E197C-D93B-4D65-A416-3FC9CAF5D7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>
                        <a:extLst>
                          <a:ext uri="{FF2B5EF4-FFF2-40B4-BE49-F238E27FC236}">
                            <a16:creationId xmlns:a16="http://schemas.microsoft.com/office/drawing/2014/main" id="{C3763CC1-70DD-4D38-836D-5D0A6C3F18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5" name="Ovál 254">
                        <a:extLst>
                          <a:ext uri="{FF2B5EF4-FFF2-40B4-BE49-F238E27FC236}">
                            <a16:creationId xmlns:a16="http://schemas.microsoft.com/office/drawing/2014/main" id="{236E9588-3AE7-4AD3-A861-89ACCBFB35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6" name="Ovál 255">
                        <a:extLst>
                          <a:ext uri="{FF2B5EF4-FFF2-40B4-BE49-F238E27FC236}">
                            <a16:creationId xmlns:a16="http://schemas.microsoft.com/office/drawing/2014/main" id="{4D9F0BAA-F3EB-4440-BD7C-3972851A4E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7" name="Ovál 256">
                        <a:extLst>
                          <a:ext uri="{FF2B5EF4-FFF2-40B4-BE49-F238E27FC236}">
                            <a16:creationId xmlns:a16="http://schemas.microsoft.com/office/drawing/2014/main" id="{20570E5B-2DD3-4F72-9F6A-0EFEC9B4E65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8" name="Ovál 257">
                        <a:extLst>
                          <a:ext uri="{FF2B5EF4-FFF2-40B4-BE49-F238E27FC236}">
                            <a16:creationId xmlns:a16="http://schemas.microsoft.com/office/drawing/2014/main" id="{2BD89F66-4D45-4014-AD34-E67C50E6A1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9" name="Ovál 258">
                        <a:extLst>
                          <a:ext uri="{FF2B5EF4-FFF2-40B4-BE49-F238E27FC236}">
                            <a16:creationId xmlns:a16="http://schemas.microsoft.com/office/drawing/2014/main" id="{21196304-B955-49AB-B2FD-0751A8F4A7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0" name="Ovál 259">
                        <a:extLst>
                          <a:ext uri="{FF2B5EF4-FFF2-40B4-BE49-F238E27FC236}">
                            <a16:creationId xmlns:a16="http://schemas.microsoft.com/office/drawing/2014/main" id="{CEC65DF9-7E3C-49FB-8244-546E41F629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8" name="Skupina 47">
                  <a:extLst>
                    <a:ext uri="{FF2B5EF4-FFF2-40B4-BE49-F238E27FC236}">
                      <a16:creationId xmlns:a16="http://schemas.microsoft.com/office/drawing/2014/main" id="{54536947-36CC-40A0-9DC2-7DC707BE1FCB}"/>
                    </a:ext>
                  </a:extLst>
                </p:cNvPr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91" name="Skupina 190">
                    <a:extLst>
                      <a:ext uri="{FF2B5EF4-FFF2-40B4-BE49-F238E27FC236}">
                        <a16:creationId xmlns:a16="http://schemas.microsoft.com/office/drawing/2014/main" id="{71F0062E-1C55-48AE-BB28-406199D384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94EFBDB4-110A-46D1-BC92-0D4B131413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Přímá spojnice 215">
                      <a:extLst>
                        <a:ext uri="{FF2B5EF4-FFF2-40B4-BE49-F238E27FC236}">
                          <a16:creationId xmlns:a16="http://schemas.microsoft.com/office/drawing/2014/main" id="{72A7E205-E7B5-465C-A517-2B69BEADF6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Přímá spojnice 216">
                      <a:extLst>
                        <a:ext uri="{FF2B5EF4-FFF2-40B4-BE49-F238E27FC236}">
                          <a16:creationId xmlns:a16="http://schemas.microsoft.com/office/drawing/2014/main" id="{7C4F9D4A-A5D6-4FB2-B36B-1D57CC918C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Přímá spojnice 217">
                      <a:extLst>
                        <a:ext uri="{FF2B5EF4-FFF2-40B4-BE49-F238E27FC236}">
                          <a16:creationId xmlns:a16="http://schemas.microsoft.com/office/drawing/2014/main" id="{B2562B6B-9203-4D4B-86EC-2E63014353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>
                      <a:extLst>
                        <a:ext uri="{FF2B5EF4-FFF2-40B4-BE49-F238E27FC236}">
                          <a16:creationId xmlns:a16="http://schemas.microsoft.com/office/drawing/2014/main" id="{3AD19759-D71B-4B1F-A118-E1594F71D7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>
                      <a:extLst>
                        <a:ext uri="{FF2B5EF4-FFF2-40B4-BE49-F238E27FC236}">
                          <a16:creationId xmlns:a16="http://schemas.microsoft.com/office/drawing/2014/main" id="{44990498-B127-4237-9F72-F56417EB7A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1" name="Skupina 220">
                      <a:extLst>
                        <a:ext uri="{FF2B5EF4-FFF2-40B4-BE49-F238E27FC236}">
                          <a16:creationId xmlns:a16="http://schemas.microsoft.com/office/drawing/2014/main" id="{544C279F-766E-4440-A62F-5E442F3BBF0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339BF7C0-7934-49C7-8A0E-FE1275F4905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11837E9E-367D-4602-AA30-32AC6D4C18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B792259F-D388-4630-8593-206F4CF0E8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A0C4F19B-4BB3-4BF5-956F-B4FBFE8821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07358921-72A4-463E-B5F5-3F3B903BBF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D106C28A-EFD7-4EBE-A269-ED16BAEFB2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91E2BE95-F61E-46AE-8867-293F319AD41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19949C08-D333-4930-A5F5-9B63D95198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AA8217C7-5A54-4C6A-9476-B67E1349EF1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6370A966-0036-4FE5-BAAB-927E388867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2" name="Ovál 231">
                        <a:extLst>
                          <a:ext uri="{FF2B5EF4-FFF2-40B4-BE49-F238E27FC236}">
                            <a16:creationId xmlns:a16="http://schemas.microsoft.com/office/drawing/2014/main" id="{FB2B9F82-A8E1-45A3-9BE5-9B44BB4B72B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3" name="Ovál 232">
                        <a:extLst>
                          <a:ext uri="{FF2B5EF4-FFF2-40B4-BE49-F238E27FC236}">
                            <a16:creationId xmlns:a16="http://schemas.microsoft.com/office/drawing/2014/main" id="{CB0F8D58-B62C-4EB4-BB58-B0B8DD21A03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4" name="Ovál 233">
                        <a:extLst>
                          <a:ext uri="{FF2B5EF4-FFF2-40B4-BE49-F238E27FC236}">
                            <a16:creationId xmlns:a16="http://schemas.microsoft.com/office/drawing/2014/main" id="{F923FD01-A2C7-482C-832E-48336DA8E3B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5" name="Ovál 234">
                        <a:extLst>
                          <a:ext uri="{FF2B5EF4-FFF2-40B4-BE49-F238E27FC236}">
                            <a16:creationId xmlns:a16="http://schemas.microsoft.com/office/drawing/2014/main" id="{BFF585BE-46E4-44E8-86FD-11AA230B3D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6" name="Ovál 235">
                        <a:extLst>
                          <a:ext uri="{FF2B5EF4-FFF2-40B4-BE49-F238E27FC236}">
                            <a16:creationId xmlns:a16="http://schemas.microsoft.com/office/drawing/2014/main" id="{451FC005-6422-409E-89BF-1F66900182C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92" name="Skupina 191">
                    <a:extLst>
                      <a:ext uri="{FF2B5EF4-FFF2-40B4-BE49-F238E27FC236}">
                        <a16:creationId xmlns:a16="http://schemas.microsoft.com/office/drawing/2014/main" id="{5D18CE97-FD07-4810-B915-CD8B07CD395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3" name="Přímá spojnice 192">
                      <a:extLst>
                        <a:ext uri="{FF2B5EF4-FFF2-40B4-BE49-F238E27FC236}">
                          <a16:creationId xmlns:a16="http://schemas.microsoft.com/office/drawing/2014/main" id="{93256F80-0904-4F11-B62C-60ECC3266EA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Přímá spojnice 193">
                      <a:extLst>
                        <a:ext uri="{FF2B5EF4-FFF2-40B4-BE49-F238E27FC236}">
                          <a16:creationId xmlns:a16="http://schemas.microsoft.com/office/drawing/2014/main" id="{23F38969-CB81-4ECD-90DE-2A4A0D11A1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>
                      <a:extLst>
                        <a:ext uri="{FF2B5EF4-FFF2-40B4-BE49-F238E27FC236}">
                          <a16:creationId xmlns:a16="http://schemas.microsoft.com/office/drawing/2014/main" id="{E8A45565-60EA-42B6-ABC7-2CA7BE50E6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>
                      <a:extLst>
                        <a:ext uri="{FF2B5EF4-FFF2-40B4-BE49-F238E27FC236}">
                          <a16:creationId xmlns:a16="http://schemas.microsoft.com/office/drawing/2014/main" id="{4CD1538A-64CD-4EC2-A19F-BFD110B7B2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>
                      <a:extLst>
                        <a:ext uri="{FF2B5EF4-FFF2-40B4-BE49-F238E27FC236}">
                          <a16:creationId xmlns:a16="http://schemas.microsoft.com/office/drawing/2014/main" id="{B038ACF5-862E-4A44-A9CA-D81196725F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>
                      <a:extLst>
                        <a:ext uri="{FF2B5EF4-FFF2-40B4-BE49-F238E27FC236}">
                          <a16:creationId xmlns:a16="http://schemas.microsoft.com/office/drawing/2014/main" id="{124CCF51-3BE4-4C78-B002-101218EC6B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9" name="Skupina 198">
                      <a:extLst>
                        <a:ext uri="{FF2B5EF4-FFF2-40B4-BE49-F238E27FC236}">
                          <a16:creationId xmlns:a16="http://schemas.microsoft.com/office/drawing/2014/main" id="{3DD72EC3-6E83-4206-B5A5-FE752DB41D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0C8A128E-8A35-4EC0-BED7-889F976A095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DA72609B-19AC-4542-B647-CFCF09AA5C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D20549A2-E51D-496A-8DA0-FFB6BF51CB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FCF04A83-16C4-4D86-8BC6-03D8730E64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2E44735D-036F-4937-BA21-A451E7AE1E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70662BB0-C1E0-4FFA-BC2C-8892EF9F6D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DC6F8340-068D-4E18-A871-0962C798A7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5ED020CE-37E8-4605-884F-B0551228ABA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8" name="Ovál 207">
                        <a:extLst>
                          <a:ext uri="{FF2B5EF4-FFF2-40B4-BE49-F238E27FC236}">
                            <a16:creationId xmlns:a16="http://schemas.microsoft.com/office/drawing/2014/main" id="{2F687257-B295-40B3-9102-B91BF8B9B76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9" name="Ovál 208">
                        <a:extLst>
                          <a:ext uri="{FF2B5EF4-FFF2-40B4-BE49-F238E27FC236}">
                            <a16:creationId xmlns:a16="http://schemas.microsoft.com/office/drawing/2014/main" id="{2906856C-3223-444D-AB71-3EAA8D5C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0" name="Ovál 209">
                        <a:extLst>
                          <a:ext uri="{FF2B5EF4-FFF2-40B4-BE49-F238E27FC236}">
                            <a16:creationId xmlns:a16="http://schemas.microsoft.com/office/drawing/2014/main" id="{ABF060F1-382E-4C7E-9374-EDE2DDADC84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1" name="Ovál 210">
                        <a:extLst>
                          <a:ext uri="{FF2B5EF4-FFF2-40B4-BE49-F238E27FC236}">
                            <a16:creationId xmlns:a16="http://schemas.microsoft.com/office/drawing/2014/main" id="{B25E9A54-6B1A-4162-BDC2-7D3F695E092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2" name="Ovál 211">
                        <a:extLst>
                          <a:ext uri="{FF2B5EF4-FFF2-40B4-BE49-F238E27FC236}">
                            <a16:creationId xmlns:a16="http://schemas.microsoft.com/office/drawing/2014/main" id="{1226E068-10B8-4894-8ACA-D70881CA3F8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3" name="Ovál 212">
                        <a:extLst>
                          <a:ext uri="{FF2B5EF4-FFF2-40B4-BE49-F238E27FC236}">
                            <a16:creationId xmlns:a16="http://schemas.microsoft.com/office/drawing/2014/main" id="{518D99CD-CB0A-4067-952C-3F409979A62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4" name="Ovál 213">
                        <a:extLst>
                          <a:ext uri="{FF2B5EF4-FFF2-40B4-BE49-F238E27FC236}">
                            <a16:creationId xmlns:a16="http://schemas.microsoft.com/office/drawing/2014/main" id="{97D7253F-E2FC-4D43-8E7D-E1ED00266E2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9" name="Skupina 48">
                  <a:extLst>
                    <a:ext uri="{FF2B5EF4-FFF2-40B4-BE49-F238E27FC236}">
                      <a16:creationId xmlns:a16="http://schemas.microsoft.com/office/drawing/2014/main" id="{1C09F148-B23B-4F47-8789-D6C66BAEB080}"/>
                    </a:ext>
                  </a:extLst>
                </p:cNvPr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45" name="Skupina 144">
                    <a:extLst>
                      <a:ext uri="{FF2B5EF4-FFF2-40B4-BE49-F238E27FC236}">
                        <a16:creationId xmlns:a16="http://schemas.microsoft.com/office/drawing/2014/main" id="{04A6F3E7-B7C5-43FE-8B40-998D125D56F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8B954842-6301-4C65-86DF-609918D5795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Přímá spojnice 169">
                      <a:extLst>
                        <a:ext uri="{FF2B5EF4-FFF2-40B4-BE49-F238E27FC236}">
                          <a16:creationId xmlns:a16="http://schemas.microsoft.com/office/drawing/2014/main" id="{EE28C898-94F0-427B-B162-E3D4FF14D5F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Přímá spojnice 170">
                      <a:extLst>
                        <a:ext uri="{FF2B5EF4-FFF2-40B4-BE49-F238E27FC236}">
                          <a16:creationId xmlns:a16="http://schemas.microsoft.com/office/drawing/2014/main" id="{6C03BAE4-4F70-41B6-B420-3AAF81E397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Přímá spojnice 171">
                      <a:extLst>
                        <a:ext uri="{FF2B5EF4-FFF2-40B4-BE49-F238E27FC236}">
                          <a16:creationId xmlns:a16="http://schemas.microsoft.com/office/drawing/2014/main" id="{48B55150-A1F3-481A-A149-D3CE916414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>
                      <a:extLst>
                        <a:ext uri="{FF2B5EF4-FFF2-40B4-BE49-F238E27FC236}">
                          <a16:creationId xmlns:a16="http://schemas.microsoft.com/office/drawing/2014/main" id="{CEA6F5FD-8B4B-4FE6-A43F-A44EAB1773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>
                      <a:extLst>
                        <a:ext uri="{FF2B5EF4-FFF2-40B4-BE49-F238E27FC236}">
                          <a16:creationId xmlns:a16="http://schemas.microsoft.com/office/drawing/2014/main" id="{EF5A40AB-9397-4D02-AA87-14E622DE9C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" name="Skupina 174">
                      <a:extLst>
                        <a:ext uri="{FF2B5EF4-FFF2-40B4-BE49-F238E27FC236}">
                          <a16:creationId xmlns:a16="http://schemas.microsoft.com/office/drawing/2014/main" id="{AC099F11-5CB1-48CD-9915-9DDD6706CBA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8D700CB2-4FD1-42D9-96AA-962161EE817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283EC06B-DF6A-450F-9358-314116E5E3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7662C554-DEA4-49E0-8E82-89EBD799B6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CA805ACA-9C87-426B-9A59-33FC918E60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1CD9DADA-1668-44B3-AB9F-8558460635E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68D9B015-84EB-490F-A827-9476C3E2B3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2F562532-67CE-433B-933E-B2A528831C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A1386281-5AC0-4401-A7A8-F8B090BE5E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8AFA37B2-5C20-4B02-9DD4-F748A9068A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C15209DF-A873-4668-96A7-E4345A84B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6" name="Ovál 185">
                        <a:extLst>
                          <a:ext uri="{FF2B5EF4-FFF2-40B4-BE49-F238E27FC236}">
                            <a16:creationId xmlns:a16="http://schemas.microsoft.com/office/drawing/2014/main" id="{EA537A6D-B859-4781-91A0-A4BBA2DF096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7" name="Ovál 186">
                        <a:extLst>
                          <a:ext uri="{FF2B5EF4-FFF2-40B4-BE49-F238E27FC236}">
                            <a16:creationId xmlns:a16="http://schemas.microsoft.com/office/drawing/2014/main" id="{B96F843D-131B-4C1E-832B-C329867C811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8" name="Ovál 187">
                        <a:extLst>
                          <a:ext uri="{FF2B5EF4-FFF2-40B4-BE49-F238E27FC236}">
                            <a16:creationId xmlns:a16="http://schemas.microsoft.com/office/drawing/2014/main" id="{75FB7BEB-4FFF-48E2-8D63-7CC18C66050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9" name="Ovál 188">
                        <a:extLst>
                          <a:ext uri="{FF2B5EF4-FFF2-40B4-BE49-F238E27FC236}">
                            <a16:creationId xmlns:a16="http://schemas.microsoft.com/office/drawing/2014/main" id="{99C92A33-3C66-4B19-8537-291829555A9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0" name="Ovál 189">
                        <a:extLst>
                          <a:ext uri="{FF2B5EF4-FFF2-40B4-BE49-F238E27FC236}">
                            <a16:creationId xmlns:a16="http://schemas.microsoft.com/office/drawing/2014/main" id="{2BD5A359-2692-4950-A1D4-B2DD66F6D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6" name="Skupina 145">
                    <a:extLst>
                      <a:ext uri="{FF2B5EF4-FFF2-40B4-BE49-F238E27FC236}">
                        <a16:creationId xmlns:a16="http://schemas.microsoft.com/office/drawing/2014/main" id="{F9B76C45-5198-497D-B711-6146E2D7E703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" name="Přímá spojnice 146">
                      <a:extLst>
                        <a:ext uri="{FF2B5EF4-FFF2-40B4-BE49-F238E27FC236}">
                          <a16:creationId xmlns:a16="http://schemas.microsoft.com/office/drawing/2014/main" id="{4B0BE67A-90CA-49C7-97E0-312646408C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>
                      <a:extLst>
                        <a:ext uri="{FF2B5EF4-FFF2-40B4-BE49-F238E27FC236}">
                          <a16:creationId xmlns:a16="http://schemas.microsoft.com/office/drawing/2014/main" id="{F40DB323-F23A-4F0B-9DBC-F80890E5FC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>
                      <a:extLst>
                        <a:ext uri="{FF2B5EF4-FFF2-40B4-BE49-F238E27FC236}">
                          <a16:creationId xmlns:a16="http://schemas.microsoft.com/office/drawing/2014/main" id="{61A801A3-3534-4B77-B410-F3D7E9F001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>
                      <a:extLst>
                        <a:ext uri="{FF2B5EF4-FFF2-40B4-BE49-F238E27FC236}">
                          <a16:creationId xmlns:a16="http://schemas.microsoft.com/office/drawing/2014/main" id="{9ABFA50B-35E2-4B18-BC10-D2BE173DE5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>
                      <a:extLst>
                        <a:ext uri="{FF2B5EF4-FFF2-40B4-BE49-F238E27FC236}">
                          <a16:creationId xmlns:a16="http://schemas.microsoft.com/office/drawing/2014/main" id="{44D2C5FB-B581-46D0-8E96-9331BF6222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Přímá spojnice 151">
                      <a:extLst>
                        <a:ext uri="{FF2B5EF4-FFF2-40B4-BE49-F238E27FC236}">
                          <a16:creationId xmlns:a16="http://schemas.microsoft.com/office/drawing/2014/main" id="{25F067FF-4DE2-4F6F-93DB-36AD933C3F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" name="Skupina 152">
                      <a:extLst>
                        <a:ext uri="{FF2B5EF4-FFF2-40B4-BE49-F238E27FC236}">
                          <a16:creationId xmlns:a16="http://schemas.microsoft.com/office/drawing/2014/main" id="{11A0E8B4-BA6D-48ED-8D70-DEB59F5D041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241968E5-15EE-4CC6-B532-BB3697B7219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0DBA3193-1EE2-4A82-BD36-A69F1846864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E67404EF-841C-44F3-B77A-CB224F2CA7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1175294E-7970-4DA3-8560-1A6C4CFA97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9B005211-3E05-48A3-A1C3-B3722D8ED5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7F5035C2-EBE2-4410-9D26-BD683BC0748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8E103285-980A-405C-B4D9-6482636C9FD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185857FC-6DAE-4E0D-B45B-2146674496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" name="Ovál 161">
                        <a:extLst>
                          <a:ext uri="{FF2B5EF4-FFF2-40B4-BE49-F238E27FC236}">
                            <a16:creationId xmlns:a16="http://schemas.microsoft.com/office/drawing/2014/main" id="{47B28131-A425-47D5-9A98-11E3A6C725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" name="Ovál 162">
                        <a:extLst>
                          <a:ext uri="{FF2B5EF4-FFF2-40B4-BE49-F238E27FC236}">
                            <a16:creationId xmlns:a16="http://schemas.microsoft.com/office/drawing/2014/main" id="{4C38E775-63A3-4A30-B5F5-37FE08FFCC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" name="Ovál 163">
                        <a:extLst>
                          <a:ext uri="{FF2B5EF4-FFF2-40B4-BE49-F238E27FC236}">
                            <a16:creationId xmlns:a16="http://schemas.microsoft.com/office/drawing/2014/main" id="{6BA1F091-8EC2-4EAB-828B-404486835B7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" name="Ovál 164">
                        <a:extLst>
                          <a:ext uri="{FF2B5EF4-FFF2-40B4-BE49-F238E27FC236}">
                            <a16:creationId xmlns:a16="http://schemas.microsoft.com/office/drawing/2014/main" id="{FFB5036C-0451-461D-A1C5-2C4794E1F8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" name="Ovál 165">
                        <a:extLst>
                          <a:ext uri="{FF2B5EF4-FFF2-40B4-BE49-F238E27FC236}">
                            <a16:creationId xmlns:a16="http://schemas.microsoft.com/office/drawing/2014/main" id="{C021198E-6231-4CEE-BE44-0413A078E2C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" name="Ovál 166">
                        <a:extLst>
                          <a:ext uri="{FF2B5EF4-FFF2-40B4-BE49-F238E27FC236}">
                            <a16:creationId xmlns:a16="http://schemas.microsoft.com/office/drawing/2014/main" id="{33BE9B9A-677B-4512-BEAB-CB9E785E9D1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" name="Ovál 167">
                        <a:extLst>
                          <a:ext uri="{FF2B5EF4-FFF2-40B4-BE49-F238E27FC236}">
                            <a16:creationId xmlns:a16="http://schemas.microsoft.com/office/drawing/2014/main" id="{03B3AD93-8886-41B6-BBFB-19F197A18B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0" name="Skupina 49">
                  <a:extLst>
                    <a:ext uri="{FF2B5EF4-FFF2-40B4-BE49-F238E27FC236}">
                      <a16:creationId xmlns:a16="http://schemas.microsoft.com/office/drawing/2014/main" id="{F97C523B-9E83-41A1-878A-2C60E1BCA1E3}"/>
                    </a:ext>
                  </a:extLst>
                </p:cNvPr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23" name="Přímá spojnice 122">
                    <a:extLst>
                      <a:ext uri="{FF2B5EF4-FFF2-40B4-BE49-F238E27FC236}">
                        <a16:creationId xmlns:a16="http://schemas.microsoft.com/office/drawing/2014/main" id="{BC5DFE06-21C7-47FB-A306-4E17C235112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Přímá spojnice 123">
                    <a:extLst>
                      <a:ext uri="{FF2B5EF4-FFF2-40B4-BE49-F238E27FC236}">
                        <a16:creationId xmlns:a16="http://schemas.microsoft.com/office/drawing/2014/main" id="{F40E1C05-9686-44C1-A039-59D3709934C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Přímá spojnice 124">
                    <a:extLst>
                      <a:ext uri="{FF2B5EF4-FFF2-40B4-BE49-F238E27FC236}">
                        <a16:creationId xmlns:a16="http://schemas.microsoft.com/office/drawing/2014/main" id="{36AA1AD5-642A-433A-81D1-211B20247E8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Přímá spojnice 125">
                    <a:extLst>
                      <a:ext uri="{FF2B5EF4-FFF2-40B4-BE49-F238E27FC236}">
                        <a16:creationId xmlns:a16="http://schemas.microsoft.com/office/drawing/2014/main" id="{879C1106-90BB-4A15-BE0C-A396FDD7F7C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Přímá spojnice 126">
                    <a:extLst>
                      <a:ext uri="{FF2B5EF4-FFF2-40B4-BE49-F238E27FC236}">
                        <a16:creationId xmlns:a16="http://schemas.microsoft.com/office/drawing/2014/main" id="{C9CCB682-CE55-443B-8CDD-23707C079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Přímá spojnice 127">
                    <a:extLst>
                      <a:ext uri="{FF2B5EF4-FFF2-40B4-BE49-F238E27FC236}">
                        <a16:creationId xmlns:a16="http://schemas.microsoft.com/office/drawing/2014/main" id="{3FF182CF-7FBE-4762-AD78-C89D43B0A0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9" name="Skupina 128">
                    <a:extLst>
                      <a:ext uri="{FF2B5EF4-FFF2-40B4-BE49-F238E27FC236}">
                        <a16:creationId xmlns:a16="http://schemas.microsoft.com/office/drawing/2014/main" id="{9C31488D-D324-4072-9B6F-62A6BE192166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30" name="Ovál 129">
                      <a:extLst>
                        <a:ext uri="{FF2B5EF4-FFF2-40B4-BE49-F238E27FC236}">
                          <a16:creationId xmlns:a16="http://schemas.microsoft.com/office/drawing/2014/main" id="{2CB9C300-C132-4039-9955-D227132CA575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1" name="Ovál 130">
                      <a:extLst>
                        <a:ext uri="{FF2B5EF4-FFF2-40B4-BE49-F238E27FC236}">
                          <a16:creationId xmlns:a16="http://schemas.microsoft.com/office/drawing/2014/main" id="{180B3545-8999-40B9-AD41-257FC0C1E8C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2" name="Ovál 131">
                      <a:extLst>
                        <a:ext uri="{FF2B5EF4-FFF2-40B4-BE49-F238E27FC236}">
                          <a16:creationId xmlns:a16="http://schemas.microsoft.com/office/drawing/2014/main" id="{1D625CD0-5525-4E78-8C21-4F8DEBA53B20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3" name="Ovál 132">
                      <a:extLst>
                        <a:ext uri="{FF2B5EF4-FFF2-40B4-BE49-F238E27FC236}">
                          <a16:creationId xmlns:a16="http://schemas.microsoft.com/office/drawing/2014/main" id="{D0C3E0A1-D312-4C4F-BB56-DEA2D8494E1D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4" name="Ovál 133">
                      <a:extLst>
                        <a:ext uri="{FF2B5EF4-FFF2-40B4-BE49-F238E27FC236}">
                          <a16:creationId xmlns:a16="http://schemas.microsoft.com/office/drawing/2014/main" id="{FBC8A33B-F928-4C73-BA8C-39478798BD8A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5" name="Ovál 134">
                      <a:extLst>
                        <a:ext uri="{FF2B5EF4-FFF2-40B4-BE49-F238E27FC236}">
                          <a16:creationId xmlns:a16="http://schemas.microsoft.com/office/drawing/2014/main" id="{079E9D59-FA66-4BB8-9AC1-3A73115FD2A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6" name="Ovál 135">
                      <a:extLst>
                        <a:ext uri="{FF2B5EF4-FFF2-40B4-BE49-F238E27FC236}">
                          <a16:creationId xmlns:a16="http://schemas.microsoft.com/office/drawing/2014/main" id="{894B20E3-70CB-4BC9-BE22-523A7E72544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7" name="Ovál 136">
                      <a:extLst>
                        <a:ext uri="{FF2B5EF4-FFF2-40B4-BE49-F238E27FC236}">
                          <a16:creationId xmlns:a16="http://schemas.microsoft.com/office/drawing/2014/main" id="{5E61AE97-3CBC-4E4F-A89A-0F3F54EBBDC9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8" name="Ovál 137">
                      <a:extLst>
                        <a:ext uri="{FF2B5EF4-FFF2-40B4-BE49-F238E27FC236}">
                          <a16:creationId xmlns:a16="http://schemas.microsoft.com/office/drawing/2014/main" id="{1C96A51A-25F0-4D12-AD75-5548B803BC7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9" name="Ovál 138">
                      <a:extLst>
                        <a:ext uri="{FF2B5EF4-FFF2-40B4-BE49-F238E27FC236}">
                          <a16:creationId xmlns:a16="http://schemas.microsoft.com/office/drawing/2014/main" id="{92B5DB54-C813-4E32-82A0-F2F0991FF8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0" name="Ovál 139">
                      <a:extLst>
                        <a:ext uri="{FF2B5EF4-FFF2-40B4-BE49-F238E27FC236}">
                          <a16:creationId xmlns:a16="http://schemas.microsoft.com/office/drawing/2014/main" id="{DA270ACC-F1D7-4AF3-8E5A-050C52CAADB0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1" name="Ovál 140">
                      <a:extLst>
                        <a:ext uri="{FF2B5EF4-FFF2-40B4-BE49-F238E27FC236}">
                          <a16:creationId xmlns:a16="http://schemas.microsoft.com/office/drawing/2014/main" id="{43D7EA99-6547-4759-A2F3-33A833C0522C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2" name="Ovál 141">
                      <a:extLst>
                        <a:ext uri="{FF2B5EF4-FFF2-40B4-BE49-F238E27FC236}">
                          <a16:creationId xmlns:a16="http://schemas.microsoft.com/office/drawing/2014/main" id="{D874A876-07AC-476A-8D02-F7AF75D80C8D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3" name="Ovál 142">
                      <a:extLst>
                        <a:ext uri="{FF2B5EF4-FFF2-40B4-BE49-F238E27FC236}">
                          <a16:creationId xmlns:a16="http://schemas.microsoft.com/office/drawing/2014/main" id="{EF5E881A-08A0-4C88-8342-9FE06163E1CD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4" name="Ovál 143">
                      <a:extLst>
                        <a:ext uri="{FF2B5EF4-FFF2-40B4-BE49-F238E27FC236}">
                          <a16:creationId xmlns:a16="http://schemas.microsoft.com/office/drawing/2014/main" id="{BDDC4D9E-C2D4-41BE-A31C-F980AA312F4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1" name="Skupina 50">
                  <a:extLst>
                    <a:ext uri="{FF2B5EF4-FFF2-40B4-BE49-F238E27FC236}">
                      <a16:creationId xmlns:a16="http://schemas.microsoft.com/office/drawing/2014/main" id="{5976A25E-AA6A-4D18-8736-A232847F3D06}"/>
                    </a:ext>
                  </a:extLst>
                </p:cNvPr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01" name="Přímá spojnice 100">
                    <a:extLst>
                      <a:ext uri="{FF2B5EF4-FFF2-40B4-BE49-F238E27FC236}">
                        <a16:creationId xmlns:a16="http://schemas.microsoft.com/office/drawing/2014/main" id="{EE694C00-E7CB-4CC2-AF73-D155F114B6A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Přímá spojnice 101">
                    <a:extLst>
                      <a:ext uri="{FF2B5EF4-FFF2-40B4-BE49-F238E27FC236}">
                        <a16:creationId xmlns:a16="http://schemas.microsoft.com/office/drawing/2014/main" id="{8DA3D031-ADC6-4C6B-8E1F-68A7C3A654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Přímá spojnice 102">
                    <a:extLst>
                      <a:ext uri="{FF2B5EF4-FFF2-40B4-BE49-F238E27FC236}">
                        <a16:creationId xmlns:a16="http://schemas.microsoft.com/office/drawing/2014/main" id="{80EBBDE3-D295-43E7-A4BB-960660E766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Přímá spojnice 103">
                    <a:extLst>
                      <a:ext uri="{FF2B5EF4-FFF2-40B4-BE49-F238E27FC236}">
                        <a16:creationId xmlns:a16="http://schemas.microsoft.com/office/drawing/2014/main" id="{BDF10FD4-675C-4B78-AFEB-88A281500EE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Přímá spojnice 104">
                    <a:extLst>
                      <a:ext uri="{FF2B5EF4-FFF2-40B4-BE49-F238E27FC236}">
                        <a16:creationId xmlns:a16="http://schemas.microsoft.com/office/drawing/2014/main" id="{721832EA-AE04-44B6-8291-1AE42E147B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Přímá spojnice 105">
                    <a:extLst>
                      <a:ext uri="{FF2B5EF4-FFF2-40B4-BE49-F238E27FC236}">
                        <a16:creationId xmlns:a16="http://schemas.microsoft.com/office/drawing/2014/main" id="{F17C1C62-48B1-48A6-B038-D878D1C39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7" name="Skupina 106">
                    <a:extLst>
                      <a:ext uri="{FF2B5EF4-FFF2-40B4-BE49-F238E27FC236}">
                        <a16:creationId xmlns:a16="http://schemas.microsoft.com/office/drawing/2014/main" id="{49992991-D289-415D-97FA-F1C11145E87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08" name="Ovál 107">
                      <a:extLst>
                        <a:ext uri="{FF2B5EF4-FFF2-40B4-BE49-F238E27FC236}">
                          <a16:creationId xmlns:a16="http://schemas.microsoft.com/office/drawing/2014/main" id="{5588D86F-8496-424D-9830-FCC1C52E713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9" name="Ovál 108">
                      <a:extLst>
                        <a:ext uri="{FF2B5EF4-FFF2-40B4-BE49-F238E27FC236}">
                          <a16:creationId xmlns:a16="http://schemas.microsoft.com/office/drawing/2014/main" id="{A119148F-45E7-4A71-B07E-C38A44F892D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0" name="Ovál 109">
                      <a:extLst>
                        <a:ext uri="{FF2B5EF4-FFF2-40B4-BE49-F238E27FC236}">
                          <a16:creationId xmlns:a16="http://schemas.microsoft.com/office/drawing/2014/main" id="{50404797-84A4-4D8A-B6A0-9E0C5A2151D5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1" name="Ovál 110">
                      <a:extLst>
                        <a:ext uri="{FF2B5EF4-FFF2-40B4-BE49-F238E27FC236}">
                          <a16:creationId xmlns:a16="http://schemas.microsoft.com/office/drawing/2014/main" id="{FB40A352-2990-4581-8BE6-722707E63A0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2" name="Ovál 111">
                      <a:extLst>
                        <a:ext uri="{FF2B5EF4-FFF2-40B4-BE49-F238E27FC236}">
                          <a16:creationId xmlns:a16="http://schemas.microsoft.com/office/drawing/2014/main" id="{AE267300-6EF1-4B3A-AC4C-756AC97C21D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3" name="Ovál 112">
                      <a:extLst>
                        <a:ext uri="{FF2B5EF4-FFF2-40B4-BE49-F238E27FC236}">
                          <a16:creationId xmlns:a16="http://schemas.microsoft.com/office/drawing/2014/main" id="{9C55F59B-B1DC-4D86-BC59-A5BC782DFB0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4" name="Ovál 113">
                      <a:extLst>
                        <a:ext uri="{FF2B5EF4-FFF2-40B4-BE49-F238E27FC236}">
                          <a16:creationId xmlns:a16="http://schemas.microsoft.com/office/drawing/2014/main" id="{1536F724-58CF-4D8B-8CA7-A28BB1D87A21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5" name="Ovál 114">
                      <a:extLst>
                        <a:ext uri="{FF2B5EF4-FFF2-40B4-BE49-F238E27FC236}">
                          <a16:creationId xmlns:a16="http://schemas.microsoft.com/office/drawing/2014/main" id="{CEB862EE-6683-4FD3-B394-E2A78755921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6" name="Ovál 115">
                      <a:extLst>
                        <a:ext uri="{FF2B5EF4-FFF2-40B4-BE49-F238E27FC236}">
                          <a16:creationId xmlns:a16="http://schemas.microsoft.com/office/drawing/2014/main" id="{F841B232-F400-40F8-B4C5-CA0DEDBEB63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7" name="Ovál 116">
                      <a:extLst>
                        <a:ext uri="{FF2B5EF4-FFF2-40B4-BE49-F238E27FC236}">
                          <a16:creationId xmlns:a16="http://schemas.microsoft.com/office/drawing/2014/main" id="{21A5AE31-C6DE-47F2-B576-D90F3A7313C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8" name="Ovál 117">
                      <a:extLst>
                        <a:ext uri="{FF2B5EF4-FFF2-40B4-BE49-F238E27FC236}">
                          <a16:creationId xmlns:a16="http://schemas.microsoft.com/office/drawing/2014/main" id="{3BFBD7FF-21B3-4EFF-954F-2730E6BE0AD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9" name="Ovál 118">
                      <a:extLst>
                        <a:ext uri="{FF2B5EF4-FFF2-40B4-BE49-F238E27FC236}">
                          <a16:creationId xmlns:a16="http://schemas.microsoft.com/office/drawing/2014/main" id="{38401771-EDE5-43E9-9F60-E1F7F52F8FDD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0" name="Ovál 119">
                      <a:extLst>
                        <a:ext uri="{FF2B5EF4-FFF2-40B4-BE49-F238E27FC236}">
                          <a16:creationId xmlns:a16="http://schemas.microsoft.com/office/drawing/2014/main" id="{99C169AE-E187-4565-BC70-4C8A60518439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1" name="Ovál 120">
                      <a:extLst>
                        <a:ext uri="{FF2B5EF4-FFF2-40B4-BE49-F238E27FC236}">
                          <a16:creationId xmlns:a16="http://schemas.microsoft.com/office/drawing/2014/main" id="{3A33D08A-F95B-492A-9C9F-29759F6741B8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2" name="Ovál 121">
                      <a:extLst>
                        <a:ext uri="{FF2B5EF4-FFF2-40B4-BE49-F238E27FC236}">
                          <a16:creationId xmlns:a16="http://schemas.microsoft.com/office/drawing/2014/main" id="{0C240651-E46A-4E12-A1F2-00067DC21B1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2" name="Skupina 51">
                  <a:extLst>
                    <a:ext uri="{FF2B5EF4-FFF2-40B4-BE49-F238E27FC236}">
                      <a16:creationId xmlns:a16="http://schemas.microsoft.com/office/drawing/2014/main" id="{BDF3C76D-F965-4EFC-B844-6701E6C13293}"/>
                    </a:ext>
                  </a:extLst>
                </p:cNvPr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79" name="Přímá spojnice 78">
                    <a:extLst>
                      <a:ext uri="{FF2B5EF4-FFF2-40B4-BE49-F238E27FC236}">
                        <a16:creationId xmlns:a16="http://schemas.microsoft.com/office/drawing/2014/main" id="{83B341A2-482D-4DF7-B2A2-EC6468904B1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Přímá spojnice 79">
                    <a:extLst>
                      <a:ext uri="{FF2B5EF4-FFF2-40B4-BE49-F238E27FC236}">
                        <a16:creationId xmlns:a16="http://schemas.microsoft.com/office/drawing/2014/main" id="{7D4F11A6-E139-43DC-A5ED-0B4F61CC83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>
                    <a:extLst>
                      <a:ext uri="{FF2B5EF4-FFF2-40B4-BE49-F238E27FC236}">
                        <a16:creationId xmlns:a16="http://schemas.microsoft.com/office/drawing/2014/main" id="{C9EF9EF0-D18F-44C0-9DB8-9E92DE66FEA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Přímá spojnice 81">
                    <a:extLst>
                      <a:ext uri="{FF2B5EF4-FFF2-40B4-BE49-F238E27FC236}">
                        <a16:creationId xmlns:a16="http://schemas.microsoft.com/office/drawing/2014/main" id="{6C6FAEC0-9399-4C98-B80E-EB65309E497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Přímá spojnice 82">
                    <a:extLst>
                      <a:ext uri="{FF2B5EF4-FFF2-40B4-BE49-F238E27FC236}">
                        <a16:creationId xmlns:a16="http://schemas.microsoft.com/office/drawing/2014/main" id="{2864BFE1-117D-43A2-9EE8-839C9C6EF11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>
                    <a:extLst>
                      <a:ext uri="{FF2B5EF4-FFF2-40B4-BE49-F238E27FC236}">
                        <a16:creationId xmlns:a16="http://schemas.microsoft.com/office/drawing/2014/main" id="{1057F22B-11A7-4A4E-84DE-6EDD830F67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" name="Skupina 84">
                    <a:extLst>
                      <a:ext uri="{FF2B5EF4-FFF2-40B4-BE49-F238E27FC236}">
                        <a16:creationId xmlns:a16="http://schemas.microsoft.com/office/drawing/2014/main" id="{4AAE3F24-9C54-42BF-8B82-CD217223406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86" name="Ovál 85">
                      <a:extLst>
                        <a:ext uri="{FF2B5EF4-FFF2-40B4-BE49-F238E27FC236}">
                          <a16:creationId xmlns:a16="http://schemas.microsoft.com/office/drawing/2014/main" id="{4840D900-C5EC-4019-91B8-9A7BFC09BDAC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7" name="Ovál 86">
                      <a:extLst>
                        <a:ext uri="{FF2B5EF4-FFF2-40B4-BE49-F238E27FC236}">
                          <a16:creationId xmlns:a16="http://schemas.microsoft.com/office/drawing/2014/main" id="{1B4F3743-7CA4-4CBF-89E4-41256C91C3E3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8" name="Ovál 87">
                      <a:extLst>
                        <a:ext uri="{FF2B5EF4-FFF2-40B4-BE49-F238E27FC236}">
                          <a16:creationId xmlns:a16="http://schemas.microsoft.com/office/drawing/2014/main" id="{6E3721BA-88CD-49B3-9FD1-E6FB705134B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9" name="Ovál 88">
                      <a:extLst>
                        <a:ext uri="{FF2B5EF4-FFF2-40B4-BE49-F238E27FC236}">
                          <a16:creationId xmlns:a16="http://schemas.microsoft.com/office/drawing/2014/main" id="{B48F71D4-C43D-42F7-B1C3-F448E8BA448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0" name="Ovál 89">
                      <a:extLst>
                        <a:ext uri="{FF2B5EF4-FFF2-40B4-BE49-F238E27FC236}">
                          <a16:creationId xmlns:a16="http://schemas.microsoft.com/office/drawing/2014/main" id="{3BB18FE0-5FD8-46CD-9207-E536AF394D9E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1" name="Ovál 90">
                      <a:extLst>
                        <a:ext uri="{FF2B5EF4-FFF2-40B4-BE49-F238E27FC236}">
                          <a16:creationId xmlns:a16="http://schemas.microsoft.com/office/drawing/2014/main" id="{F318A757-CB80-44C1-8B32-52058B5F1D6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2" name="Ovál 91">
                      <a:extLst>
                        <a:ext uri="{FF2B5EF4-FFF2-40B4-BE49-F238E27FC236}">
                          <a16:creationId xmlns:a16="http://schemas.microsoft.com/office/drawing/2014/main" id="{DBE2F95A-E72E-4415-BE3E-65ABC2FF7CD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3" name="Ovál 92">
                      <a:extLst>
                        <a:ext uri="{FF2B5EF4-FFF2-40B4-BE49-F238E27FC236}">
                          <a16:creationId xmlns:a16="http://schemas.microsoft.com/office/drawing/2014/main" id="{8CBC2FE1-2492-4BCF-85C9-0A4BA9118CE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4" name="Ovál 93">
                      <a:extLst>
                        <a:ext uri="{FF2B5EF4-FFF2-40B4-BE49-F238E27FC236}">
                          <a16:creationId xmlns:a16="http://schemas.microsoft.com/office/drawing/2014/main" id="{6F766DC2-997E-4D7D-9351-14E223DB1F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5" name="Ovál 94">
                      <a:extLst>
                        <a:ext uri="{FF2B5EF4-FFF2-40B4-BE49-F238E27FC236}">
                          <a16:creationId xmlns:a16="http://schemas.microsoft.com/office/drawing/2014/main" id="{8A178A0A-E30D-4760-AEB0-57C7C88E759E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6" name="Ovál 95">
                      <a:extLst>
                        <a:ext uri="{FF2B5EF4-FFF2-40B4-BE49-F238E27FC236}">
                          <a16:creationId xmlns:a16="http://schemas.microsoft.com/office/drawing/2014/main" id="{FEB61BC4-1227-469F-9ED7-A0D0CDA34BAB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7" name="Ovál 96">
                      <a:extLst>
                        <a:ext uri="{FF2B5EF4-FFF2-40B4-BE49-F238E27FC236}">
                          <a16:creationId xmlns:a16="http://schemas.microsoft.com/office/drawing/2014/main" id="{C21DB162-40F8-4F8D-A3F1-42CE0D9CA024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8" name="Ovál 97">
                      <a:extLst>
                        <a:ext uri="{FF2B5EF4-FFF2-40B4-BE49-F238E27FC236}">
                          <a16:creationId xmlns:a16="http://schemas.microsoft.com/office/drawing/2014/main" id="{AC5BEB03-D1BF-49A0-A7E8-9FC388FAAFA8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9" name="Ovál 98">
                      <a:extLst>
                        <a:ext uri="{FF2B5EF4-FFF2-40B4-BE49-F238E27FC236}">
                          <a16:creationId xmlns:a16="http://schemas.microsoft.com/office/drawing/2014/main" id="{BF0646D9-2DDA-4A6F-9100-2A24B667258C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0" name="Ovál 99">
                      <a:extLst>
                        <a:ext uri="{FF2B5EF4-FFF2-40B4-BE49-F238E27FC236}">
                          <a16:creationId xmlns:a16="http://schemas.microsoft.com/office/drawing/2014/main" id="{4FC25A35-CFBF-4475-BD79-CC2F786F51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3" name="Skupina 52">
                  <a:extLst>
                    <a:ext uri="{FF2B5EF4-FFF2-40B4-BE49-F238E27FC236}">
                      <a16:creationId xmlns:a16="http://schemas.microsoft.com/office/drawing/2014/main" id="{CF01CC71-295F-400E-916F-AA2DF6501FA4}"/>
                    </a:ext>
                  </a:extLst>
                </p:cNvPr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57" name="Přímá spojnice 56">
                    <a:extLst>
                      <a:ext uri="{FF2B5EF4-FFF2-40B4-BE49-F238E27FC236}">
                        <a16:creationId xmlns:a16="http://schemas.microsoft.com/office/drawing/2014/main" id="{8E848080-68C4-4F34-996A-72C24AAE604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Přímá spojnice 57">
                    <a:extLst>
                      <a:ext uri="{FF2B5EF4-FFF2-40B4-BE49-F238E27FC236}">
                        <a16:creationId xmlns:a16="http://schemas.microsoft.com/office/drawing/2014/main" id="{0761FDD6-2846-426F-A85B-BA1DDC0B34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Přímá spojnice 58">
                    <a:extLst>
                      <a:ext uri="{FF2B5EF4-FFF2-40B4-BE49-F238E27FC236}">
                        <a16:creationId xmlns:a16="http://schemas.microsoft.com/office/drawing/2014/main" id="{DA991C86-65C2-4CAD-A791-0EBDC81E079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Přímá spojnice 59">
                    <a:extLst>
                      <a:ext uri="{FF2B5EF4-FFF2-40B4-BE49-F238E27FC236}">
                        <a16:creationId xmlns:a16="http://schemas.microsoft.com/office/drawing/2014/main" id="{9212AC9B-A061-4855-B17D-893CB194818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>
                    <a:extLst>
                      <a:ext uri="{FF2B5EF4-FFF2-40B4-BE49-F238E27FC236}">
                        <a16:creationId xmlns:a16="http://schemas.microsoft.com/office/drawing/2014/main" id="{82AC8D0C-DE67-464E-9B35-F2D14A7E694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Přímá spojnice 61">
                    <a:extLst>
                      <a:ext uri="{FF2B5EF4-FFF2-40B4-BE49-F238E27FC236}">
                        <a16:creationId xmlns:a16="http://schemas.microsoft.com/office/drawing/2014/main" id="{63711FA0-1188-4958-9E3E-9C1CC390436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Skupina 62">
                    <a:extLst>
                      <a:ext uri="{FF2B5EF4-FFF2-40B4-BE49-F238E27FC236}">
                        <a16:creationId xmlns:a16="http://schemas.microsoft.com/office/drawing/2014/main" id="{3F60AE8B-3E9A-4928-9703-28C4AD5F477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64" name="Ovál 63">
                      <a:extLst>
                        <a:ext uri="{FF2B5EF4-FFF2-40B4-BE49-F238E27FC236}">
                          <a16:creationId xmlns:a16="http://schemas.microsoft.com/office/drawing/2014/main" id="{99CB959B-0E76-4B54-BC8E-78D606C3099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5" name="Ovál 64">
                      <a:extLst>
                        <a:ext uri="{FF2B5EF4-FFF2-40B4-BE49-F238E27FC236}">
                          <a16:creationId xmlns:a16="http://schemas.microsoft.com/office/drawing/2014/main" id="{527F8068-D3D7-42AA-92DC-0B97F64D645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6" name="Ovál 65">
                      <a:extLst>
                        <a:ext uri="{FF2B5EF4-FFF2-40B4-BE49-F238E27FC236}">
                          <a16:creationId xmlns:a16="http://schemas.microsoft.com/office/drawing/2014/main" id="{28CAE25D-3F48-4F98-AB8D-D3BC14E2E2C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7" name="Ovál 66">
                      <a:extLst>
                        <a:ext uri="{FF2B5EF4-FFF2-40B4-BE49-F238E27FC236}">
                          <a16:creationId xmlns:a16="http://schemas.microsoft.com/office/drawing/2014/main" id="{DF12D408-CD60-412A-A6E5-2986B7EBF0F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8" name="Ovál 67">
                      <a:extLst>
                        <a:ext uri="{FF2B5EF4-FFF2-40B4-BE49-F238E27FC236}">
                          <a16:creationId xmlns:a16="http://schemas.microsoft.com/office/drawing/2014/main" id="{7D83C6FB-A07C-474D-A4EB-33FF508E628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9" name="Ovál 68">
                      <a:extLst>
                        <a:ext uri="{FF2B5EF4-FFF2-40B4-BE49-F238E27FC236}">
                          <a16:creationId xmlns:a16="http://schemas.microsoft.com/office/drawing/2014/main" id="{AF046B02-9C63-4565-A55F-45866401CBA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70" name="Ovál 69">
                      <a:extLst>
                        <a:ext uri="{FF2B5EF4-FFF2-40B4-BE49-F238E27FC236}">
                          <a16:creationId xmlns:a16="http://schemas.microsoft.com/office/drawing/2014/main" id="{B2E0E475-7F05-4F0C-84DA-6F778B79B663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1" name="Ovál 70">
                      <a:extLst>
                        <a:ext uri="{FF2B5EF4-FFF2-40B4-BE49-F238E27FC236}">
                          <a16:creationId xmlns:a16="http://schemas.microsoft.com/office/drawing/2014/main" id="{659B413B-D089-4D57-BEB3-5663834ECE9C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2" name="Ovál 71">
                      <a:extLst>
                        <a:ext uri="{FF2B5EF4-FFF2-40B4-BE49-F238E27FC236}">
                          <a16:creationId xmlns:a16="http://schemas.microsoft.com/office/drawing/2014/main" id="{6520DECF-76C3-4D8C-B877-703A37009BC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3" name="Ovál 72">
                      <a:extLst>
                        <a:ext uri="{FF2B5EF4-FFF2-40B4-BE49-F238E27FC236}">
                          <a16:creationId xmlns:a16="http://schemas.microsoft.com/office/drawing/2014/main" id="{111E42DD-72A5-464A-BDFD-20ACF2F79C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4" name="Ovál 73">
                      <a:extLst>
                        <a:ext uri="{FF2B5EF4-FFF2-40B4-BE49-F238E27FC236}">
                          <a16:creationId xmlns:a16="http://schemas.microsoft.com/office/drawing/2014/main" id="{1EFAC041-7898-4D55-B539-1196D1193FB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5" name="Ovál 74">
                      <a:extLst>
                        <a:ext uri="{FF2B5EF4-FFF2-40B4-BE49-F238E27FC236}">
                          <a16:creationId xmlns:a16="http://schemas.microsoft.com/office/drawing/2014/main" id="{DD2F5BB5-10EC-4F0C-BC92-E37386FC1601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6" name="Ovál 75">
                      <a:extLst>
                        <a:ext uri="{FF2B5EF4-FFF2-40B4-BE49-F238E27FC236}">
                          <a16:creationId xmlns:a16="http://schemas.microsoft.com/office/drawing/2014/main" id="{6331DC17-925D-4138-B0BE-6DE4F1209BA5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7" name="Ovál 76">
                      <a:extLst>
                        <a:ext uri="{FF2B5EF4-FFF2-40B4-BE49-F238E27FC236}">
                          <a16:creationId xmlns:a16="http://schemas.microsoft.com/office/drawing/2014/main" id="{2A853FE7-1642-49AB-897C-52531083C52F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8" name="Ovál 77">
                      <a:extLst>
                        <a:ext uri="{FF2B5EF4-FFF2-40B4-BE49-F238E27FC236}">
                          <a16:creationId xmlns:a16="http://schemas.microsoft.com/office/drawing/2014/main" id="{44BED1ED-498D-47EF-BB1B-17BFD4A4C456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67E7CF09-3C20-40BB-AEA1-8165A12F2BBA}"/>
                    </a:ext>
                  </a:extLst>
                </p:cNvPr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225AC077-2D5F-4FD1-9E54-6B0447482810}"/>
                    </a:ext>
                  </a:extLst>
                </p:cNvPr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B428D50C-E901-4215-A143-FE8585E9F363}"/>
                    </a:ext>
                  </a:extLst>
                </p:cNvPr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1D6AFE3D-CA9A-44C0-BBA3-92AB71BEE7AD}"/>
                  </a:ext>
                </a:extLst>
              </p:cNvPr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myozinové vlákno</a:t>
                </a:r>
              </a:p>
            </p:txBody>
          </p:sp>
          <p:sp>
            <p:nvSpPr>
              <p:cNvPr id="23" name="Levá složená závorka 22">
                <a:extLst>
                  <a:ext uri="{FF2B5EF4-FFF2-40B4-BE49-F238E27FC236}">
                    <a16:creationId xmlns:a16="http://schemas.microsoft.com/office/drawing/2014/main" id="{CDA6A925-D59B-48AA-9054-807764FC0E73}"/>
                  </a:ext>
                </a:extLst>
              </p:cNvPr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Levá složená závorka 23">
                <a:extLst>
                  <a:ext uri="{FF2B5EF4-FFF2-40B4-BE49-F238E27FC236}">
                    <a16:creationId xmlns:a16="http://schemas.microsoft.com/office/drawing/2014/main" id="{704FA142-A0E3-47D5-A79B-550F04AA72E5}"/>
                  </a:ext>
                </a:extLst>
              </p:cNvPr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Levá složená závorka 24">
                <a:extLst>
                  <a:ext uri="{FF2B5EF4-FFF2-40B4-BE49-F238E27FC236}">
                    <a16:creationId xmlns:a16="http://schemas.microsoft.com/office/drawing/2014/main" id="{0D7B77FC-1516-4EBA-86A5-F9A3A415A93A}"/>
                  </a:ext>
                </a:extLst>
              </p:cNvPr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653B6807-171D-48FF-8713-720E677D83E5}"/>
                  </a:ext>
                </a:extLst>
              </p:cNvPr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458F6FFC-9DB4-40C2-AC76-EA514A008E4F}"/>
                  </a:ext>
                </a:extLst>
              </p:cNvPr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81C62390-7678-468C-87EA-5032AAF690DE}"/>
                  </a:ext>
                </a:extLst>
              </p:cNvPr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7CE36A7C-2FD2-4E12-852D-CB204CFB8B4D}"/>
                  </a:ext>
                </a:extLst>
              </p:cNvPr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FD28B91C-02A5-436A-AFF2-D1D7393DE75B}"/>
                  </a:ext>
                </a:extLst>
              </p:cNvPr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0BF482C3-938E-4FE5-922F-CCCF5AA534E6}"/>
                </a:ext>
              </a:extLst>
            </p:cNvPr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myozinové hlavice</a:t>
              </a:r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7367684-E5E2-48AE-B3D6-24702260E8B2}"/>
                </a:ext>
              </a:extLst>
            </p:cNvPr>
            <p:cNvCxnSpPr>
              <a:endCxn id="69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31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 err="1"/>
              <a:t>Nervo</a:t>
            </a:r>
            <a:r>
              <a:rPr lang="cs-CZ" sz="4000" dirty="0"/>
              <a:t>-svalová ploténka kosterního svalu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A6C24687-8C33-4251-9DFE-4A02C4E7E018}"/>
              </a:ext>
            </a:extLst>
          </p:cNvPr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9" name="Volný tvar 11">
              <a:extLst>
                <a:ext uri="{FF2B5EF4-FFF2-40B4-BE49-F238E27FC236}">
                  <a16:creationId xmlns:a16="http://schemas.microsoft.com/office/drawing/2014/main" id="{ED4BD880-23BD-4052-B60A-0D84B2852E68}"/>
                </a:ext>
              </a:extLst>
            </p:cNvPr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12">
              <a:extLst>
                <a:ext uri="{FF2B5EF4-FFF2-40B4-BE49-F238E27FC236}">
                  <a16:creationId xmlns:a16="http://schemas.microsoft.com/office/drawing/2014/main" id="{CF95F407-2ADD-4F06-B9D4-3F90A6871080}"/>
                </a:ext>
              </a:extLst>
            </p:cNvPr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1" name="Volný tvar 13">
              <a:extLst>
                <a:ext uri="{FF2B5EF4-FFF2-40B4-BE49-F238E27FC236}">
                  <a16:creationId xmlns:a16="http://schemas.microsoft.com/office/drawing/2014/main" id="{7F6C065E-BB71-46E1-8175-6E6D7E60F965}"/>
                </a:ext>
              </a:extLst>
            </p:cNvPr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2" name="Volný tvar 14">
              <a:extLst>
                <a:ext uri="{FF2B5EF4-FFF2-40B4-BE49-F238E27FC236}">
                  <a16:creationId xmlns:a16="http://schemas.microsoft.com/office/drawing/2014/main" id="{B7F79E29-E77F-4311-AD77-C5BA11742FF9}"/>
                </a:ext>
              </a:extLst>
            </p:cNvPr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3" name="Volný tvar 15">
              <a:extLst>
                <a:ext uri="{FF2B5EF4-FFF2-40B4-BE49-F238E27FC236}">
                  <a16:creationId xmlns:a16="http://schemas.microsoft.com/office/drawing/2014/main" id="{BCB0F186-594A-424B-AC9E-A6B4925CB9B3}"/>
                </a:ext>
              </a:extLst>
            </p:cNvPr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D7B1B0C-7089-4A3C-9DC7-CA14162FEDDB}"/>
                </a:ext>
              </a:extLst>
            </p:cNvPr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069CC81-995D-4A09-99F8-672A87FF8192}"/>
                </a:ext>
              </a:extLst>
            </p:cNvPr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8A31B28-F538-439A-AEF1-6923D0DB1803}"/>
                </a:ext>
              </a:extLst>
            </p:cNvPr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BF55616A-5531-43C3-ADD0-FAE4C3A29EEB}"/>
                </a:ext>
              </a:extLst>
            </p:cNvPr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7CA4F605-D5AB-4C34-ADF0-5D74FFF6C6CC}"/>
                </a:ext>
              </a:extLst>
            </p:cNvPr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FF6FB9E2-71B1-4B49-A2D4-016A1D995000}"/>
                </a:ext>
              </a:extLst>
            </p:cNvPr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1673" name="Přímá spojnice 1672">
                <a:extLst>
                  <a:ext uri="{FF2B5EF4-FFF2-40B4-BE49-F238E27FC236}">
                    <a16:creationId xmlns:a16="http://schemas.microsoft.com/office/drawing/2014/main" id="{D3BC0837-73FE-4357-8404-34B6F7A2D8AB}"/>
                  </a:ext>
                </a:extLst>
              </p:cNvPr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4" name="Přímá spojnice 1673">
                <a:extLst>
                  <a:ext uri="{FF2B5EF4-FFF2-40B4-BE49-F238E27FC236}">
                    <a16:creationId xmlns:a16="http://schemas.microsoft.com/office/drawing/2014/main" id="{8398D25E-4905-4D65-94B4-7D57A0A71818}"/>
                  </a:ext>
                </a:extLst>
              </p:cNvPr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5" name="Volný tvar 8">
                <a:extLst>
                  <a:ext uri="{FF2B5EF4-FFF2-40B4-BE49-F238E27FC236}">
                    <a16:creationId xmlns:a16="http://schemas.microsoft.com/office/drawing/2014/main" id="{FB1918E3-73AF-4613-BD97-20167D520B40}"/>
                  </a:ext>
                </a:extLst>
              </p:cNvPr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grpSp>
            <p:nvGrpSpPr>
              <p:cNvPr id="1676" name="Skupina 1675">
                <a:extLst>
                  <a:ext uri="{FF2B5EF4-FFF2-40B4-BE49-F238E27FC236}">
                    <a16:creationId xmlns:a16="http://schemas.microsoft.com/office/drawing/2014/main" id="{D9831D15-F357-425D-8060-2FEE8D4A503B}"/>
                  </a:ext>
                </a:extLst>
              </p:cNvPr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1731" name="Ovál 1730">
                  <a:extLst>
                    <a:ext uri="{FF2B5EF4-FFF2-40B4-BE49-F238E27FC236}">
                      <a16:creationId xmlns:a16="http://schemas.microsoft.com/office/drawing/2014/main" id="{34F72A72-4CD6-4484-8909-3695FE79F42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2" name="Ovál 1731">
                  <a:extLst>
                    <a:ext uri="{FF2B5EF4-FFF2-40B4-BE49-F238E27FC236}">
                      <a16:creationId xmlns:a16="http://schemas.microsoft.com/office/drawing/2014/main" id="{8889F772-A506-4510-8F77-95AFC99B976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7" name="Skupina 1676">
                <a:extLst>
                  <a:ext uri="{FF2B5EF4-FFF2-40B4-BE49-F238E27FC236}">
                    <a16:creationId xmlns:a16="http://schemas.microsoft.com/office/drawing/2014/main" id="{D5F689D8-C7CA-4A37-A4B2-2CBBAFA86F43}"/>
                  </a:ext>
                </a:extLst>
              </p:cNvPr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1729" name="Ovál 1728">
                  <a:extLst>
                    <a:ext uri="{FF2B5EF4-FFF2-40B4-BE49-F238E27FC236}">
                      <a16:creationId xmlns:a16="http://schemas.microsoft.com/office/drawing/2014/main" id="{7A636A5A-917B-4CC5-9674-22048D292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0" name="Ovál 1729">
                  <a:extLst>
                    <a:ext uri="{FF2B5EF4-FFF2-40B4-BE49-F238E27FC236}">
                      <a16:creationId xmlns:a16="http://schemas.microsoft.com/office/drawing/2014/main" id="{55813357-842D-4387-B500-852129EEF43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8" name="Skupina 1677">
                <a:extLst>
                  <a:ext uri="{FF2B5EF4-FFF2-40B4-BE49-F238E27FC236}">
                    <a16:creationId xmlns:a16="http://schemas.microsoft.com/office/drawing/2014/main" id="{BE6C0682-632B-4808-933D-5696A76746FD}"/>
                  </a:ext>
                </a:extLst>
              </p:cNvPr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1727" name="Ovál 1726">
                  <a:extLst>
                    <a:ext uri="{FF2B5EF4-FFF2-40B4-BE49-F238E27FC236}">
                      <a16:creationId xmlns:a16="http://schemas.microsoft.com/office/drawing/2014/main" id="{62A92FBA-F6B8-4F1A-BF30-55B37594BC7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8" name="Ovál 1727">
                  <a:extLst>
                    <a:ext uri="{FF2B5EF4-FFF2-40B4-BE49-F238E27FC236}">
                      <a16:creationId xmlns:a16="http://schemas.microsoft.com/office/drawing/2014/main" id="{DDC2303D-458C-4ACB-8F2E-940CFF8B6BC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9" name="Skupina 1678">
                <a:extLst>
                  <a:ext uri="{FF2B5EF4-FFF2-40B4-BE49-F238E27FC236}">
                    <a16:creationId xmlns:a16="http://schemas.microsoft.com/office/drawing/2014/main" id="{5658E8A4-F54A-4BC5-A363-CBB1AEA97B5F}"/>
                  </a:ext>
                </a:extLst>
              </p:cNvPr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1725" name="Ovál 1724">
                  <a:extLst>
                    <a:ext uri="{FF2B5EF4-FFF2-40B4-BE49-F238E27FC236}">
                      <a16:creationId xmlns:a16="http://schemas.microsoft.com/office/drawing/2014/main" id="{AB1FDE78-734A-44CC-9639-D5F3B6CCC259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6" name="Ovál 1725">
                  <a:extLst>
                    <a:ext uri="{FF2B5EF4-FFF2-40B4-BE49-F238E27FC236}">
                      <a16:creationId xmlns:a16="http://schemas.microsoft.com/office/drawing/2014/main" id="{A379A083-414F-4590-8C90-35073A996FE9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0" name="Skupina 1679">
                <a:extLst>
                  <a:ext uri="{FF2B5EF4-FFF2-40B4-BE49-F238E27FC236}">
                    <a16:creationId xmlns:a16="http://schemas.microsoft.com/office/drawing/2014/main" id="{5A9AB5B5-F464-48CB-B148-3404811875BF}"/>
                  </a:ext>
                </a:extLst>
              </p:cNvPr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1723" name="Ovál 1722">
                  <a:extLst>
                    <a:ext uri="{FF2B5EF4-FFF2-40B4-BE49-F238E27FC236}">
                      <a16:creationId xmlns:a16="http://schemas.microsoft.com/office/drawing/2014/main" id="{6782796C-ABAC-4842-A9DF-DF19C8B35F4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4" name="Ovál 1723">
                  <a:extLst>
                    <a:ext uri="{FF2B5EF4-FFF2-40B4-BE49-F238E27FC236}">
                      <a16:creationId xmlns:a16="http://schemas.microsoft.com/office/drawing/2014/main" id="{FD105FBB-B249-44B3-B0B6-3768DD6D1DC3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1" name="Skupina 1680">
                <a:extLst>
                  <a:ext uri="{FF2B5EF4-FFF2-40B4-BE49-F238E27FC236}">
                    <a16:creationId xmlns:a16="http://schemas.microsoft.com/office/drawing/2014/main" id="{16342B3B-38E6-4428-85D1-B89F9458A364}"/>
                  </a:ext>
                </a:extLst>
              </p:cNvPr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1721" name="Ovál 1720">
                  <a:extLst>
                    <a:ext uri="{FF2B5EF4-FFF2-40B4-BE49-F238E27FC236}">
                      <a16:creationId xmlns:a16="http://schemas.microsoft.com/office/drawing/2014/main" id="{7244513B-086E-4458-9541-0172148412F5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2" name="Ovál 1721">
                  <a:extLst>
                    <a:ext uri="{FF2B5EF4-FFF2-40B4-BE49-F238E27FC236}">
                      <a16:creationId xmlns:a16="http://schemas.microsoft.com/office/drawing/2014/main" id="{C5CF65BA-CB05-4851-BC18-C55F2922CA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2" name="Skupina 1681">
                <a:extLst>
                  <a:ext uri="{FF2B5EF4-FFF2-40B4-BE49-F238E27FC236}">
                    <a16:creationId xmlns:a16="http://schemas.microsoft.com/office/drawing/2014/main" id="{1CBBFC9C-3505-4C24-A859-02BF7A57CC13}"/>
                  </a:ext>
                </a:extLst>
              </p:cNvPr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1719" name="Ovál 1718">
                  <a:extLst>
                    <a:ext uri="{FF2B5EF4-FFF2-40B4-BE49-F238E27FC236}">
                      <a16:creationId xmlns:a16="http://schemas.microsoft.com/office/drawing/2014/main" id="{575B20BC-D649-4956-AC89-C2F9B0D5405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0" name="Ovál 1719">
                  <a:extLst>
                    <a:ext uri="{FF2B5EF4-FFF2-40B4-BE49-F238E27FC236}">
                      <a16:creationId xmlns:a16="http://schemas.microsoft.com/office/drawing/2014/main" id="{ADE1D92C-7E42-40D7-A414-E84BEBA966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3" name="Skupina 1682">
                <a:extLst>
                  <a:ext uri="{FF2B5EF4-FFF2-40B4-BE49-F238E27FC236}">
                    <a16:creationId xmlns:a16="http://schemas.microsoft.com/office/drawing/2014/main" id="{45A59B7A-A38E-4015-8097-A92128D03986}"/>
                  </a:ext>
                </a:extLst>
              </p:cNvPr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1717" name="Ovál 1716">
                  <a:extLst>
                    <a:ext uri="{FF2B5EF4-FFF2-40B4-BE49-F238E27FC236}">
                      <a16:creationId xmlns:a16="http://schemas.microsoft.com/office/drawing/2014/main" id="{2F9D0C49-0686-4CD3-8934-E53A0AD0CA5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8" name="Ovál 1717">
                  <a:extLst>
                    <a:ext uri="{FF2B5EF4-FFF2-40B4-BE49-F238E27FC236}">
                      <a16:creationId xmlns:a16="http://schemas.microsoft.com/office/drawing/2014/main" id="{F11744C7-FCB4-4C47-8F62-DF5A91F7BFC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4" name="Skupina 1683">
                <a:extLst>
                  <a:ext uri="{FF2B5EF4-FFF2-40B4-BE49-F238E27FC236}">
                    <a16:creationId xmlns:a16="http://schemas.microsoft.com/office/drawing/2014/main" id="{C18F9343-04AE-496F-9D27-210129CBE86B}"/>
                  </a:ext>
                </a:extLst>
              </p:cNvPr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5" name="Ovál 1714">
                  <a:extLst>
                    <a:ext uri="{FF2B5EF4-FFF2-40B4-BE49-F238E27FC236}">
                      <a16:creationId xmlns:a16="http://schemas.microsoft.com/office/drawing/2014/main" id="{92AD4535-9A1A-45EB-BFD4-55BF25F7049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6" name="Ovál 1715">
                  <a:extLst>
                    <a:ext uri="{FF2B5EF4-FFF2-40B4-BE49-F238E27FC236}">
                      <a16:creationId xmlns:a16="http://schemas.microsoft.com/office/drawing/2014/main" id="{BFD36824-F28D-4975-B4AC-241BB059F85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5" name="Skupina 1684">
                <a:extLst>
                  <a:ext uri="{FF2B5EF4-FFF2-40B4-BE49-F238E27FC236}">
                    <a16:creationId xmlns:a16="http://schemas.microsoft.com/office/drawing/2014/main" id="{EFE14F1E-ACA5-40E5-9654-D6D768C79F67}"/>
                  </a:ext>
                </a:extLst>
              </p:cNvPr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3" name="Ovál 1712">
                  <a:extLst>
                    <a:ext uri="{FF2B5EF4-FFF2-40B4-BE49-F238E27FC236}">
                      <a16:creationId xmlns:a16="http://schemas.microsoft.com/office/drawing/2014/main" id="{64652286-A2BE-4A2F-8B3F-FDA4CF6B46A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4" name="Ovál 1713">
                  <a:extLst>
                    <a:ext uri="{FF2B5EF4-FFF2-40B4-BE49-F238E27FC236}">
                      <a16:creationId xmlns:a16="http://schemas.microsoft.com/office/drawing/2014/main" id="{1B3491C7-D780-42E7-91AD-DDF5160BD81F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6" name="Skupina 1685">
                <a:extLst>
                  <a:ext uri="{FF2B5EF4-FFF2-40B4-BE49-F238E27FC236}">
                    <a16:creationId xmlns:a16="http://schemas.microsoft.com/office/drawing/2014/main" id="{E0B8B8E6-2B18-4328-88FC-CE15777316BB}"/>
                  </a:ext>
                </a:extLst>
              </p:cNvPr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1" name="Ovál 1710">
                  <a:extLst>
                    <a:ext uri="{FF2B5EF4-FFF2-40B4-BE49-F238E27FC236}">
                      <a16:creationId xmlns:a16="http://schemas.microsoft.com/office/drawing/2014/main" id="{30E05EF0-ED72-4778-AAA1-1248B263549F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2" name="Ovál 1711">
                  <a:extLst>
                    <a:ext uri="{FF2B5EF4-FFF2-40B4-BE49-F238E27FC236}">
                      <a16:creationId xmlns:a16="http://schemas.microsoft.com/office/drawing/2014/main" id="{AF59EFD2-0FC7-4096-B977-BB04850DE8CE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7" name="Skupina 1686">
                <a:extLst>
                  <a:ext uri="{FF2B5EF4-FFF2-40B4-BE49-F238E27FC236}">
                    <a16:creationId xmlns:a16="http://schemas.microsoft.com/office/drawing/2014/main" id="{6F19B032-189D-4DBE-BC9C-ED3ABF09B756}"/>
                  </a:ext>
                </a:extLst>
              </p:cNvPr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9" name="Ovál 1708">
                  <a:extLst>
                    <a:ext uri="{FF2B5EF4-FFF2-40B4-BE49-F238E27FC236}">
                      <a16:creationId xmlns:a16="http://schemas.microsoft.com/office/drawing/2014/main" id="{2E828580-80AE-46BE-984D-59C1405BFFA8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0" name="Ovál 1709">
                  <a:extLst>
                    <a:ext uri="{FF2B5EF4-FFF2-40B4-BE49-F238E27FC236}">
                      <a16:creationId xmlns:a16="http://schemas.microsoft.com/office/drawing/2014/main" id="{89A2F513-C23D-4BC8-B389-3DD2E55ACE6B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8" name="Skupina 1687">
                <a:extLst>
                  <a:ext uri="{FF2B5EF4-FFF2-40B4-BE49-F238E27FC236}">
                    <a16:creationId xmlns:a16="http://schemas.microsoft.com/office/drawing/2014/main" id="{80201B63-868C-4A3A-A765-64531EF8A0AC}"/>
                  </a:ext>
                </a:extLst>
              </p:cNvPr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7" name="Ovál 1706">
                  <a:extLst>
                    <a:ext uri="{FF2B5EF4-FFF2-40B4-BE49-F238E27FC236}">
                      <a16:creationId xmlns:a16="http://schemas.microsoft.com/office/drawing/2014/main" id="{65C24821-BE0A-42E6-A64A-A75C35CAA8B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8" name="Ovál 1707">
                  <a:extLst>
                    <a:ext uri="{FF2B5EF4-FFF2-40B4-BE49-F238E27FC236}">
                      <a16:creationId xmlns:a16="http://schemas.microsoft.com/office/drawing/2014/main" id="{5F8AE8F4-E835-4C6C-965F-A08DF8AEBDC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9" name="Skupina 1688">
                <a:extLst>
                  <a:ext uri="{FF2B5EF4-FFF2-40B4-BE49-F238E27FC236}">
                    <a16:creationId xmlns:a16="http://schemas.microsoft.com/office/drawing/2014/main" id="{58579D20-D2BB-4B31-8E9C-40E467BEFD07}"/>
                  </a:ext>
                </a:extLst>
              </p:cNvPr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5" name="Ovál 1704">
                  <a:extLst>
                    <a:ext uri="{FF2B5EF4-FFF2-40B4-BE49-F238E27FC236}">
                      <a16:creationId xmlns:a16="http://schemas.microsoft.com/office/drawing/2014/main" id="{297B92BA-0580-495E-B088-D3F9BF37398D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6" name="Ovál 1705">
                  <a:extLst>
                    <a:ext uri="{FF2B5EF4-FFF2-40B4-BE49-F238E27FC236}">
                      <a16:creationId xmlns:a16="http://schemas.microsoft.com/office/drawing/2014/main" id="{EE0F42FF-EA8F-4C72-B35D-705C9A89127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0" name="Skupina 1689">
                <a:extLst>
                  <a:ext uri="{FF2B5EF4-FFF2-40B4-BE49-F238E27FC236}">
                    <a16:creationId xmlns:a16="http://schemas.microsoft.com/office/drawing/2014/main" id="{D392A536-171F-4C34-ABA3-CA9C7046FF02}"/>
                  </a:ext>
                </a:extLst>
              </p:cNvPr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3" name="Ovál 1702">
                  <a:extLst>
                    <a:ext uri="{FF2B5EF4-FFF2-40B4-BE49-F238E27FC236}">
                      <a16:creationId xmlns:a16="http://schemas.microsoft.com/office/drawing/2014/main" id="{53FB1094-DB70-490A-9520-308A0C346DC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4" name="Ovál 1703">
                  <a:extLst>
                    <a:ext uri="{FF2B5EF4-FFF2-40B4-BE49-F238E27FC236}">
                      <a16:creationId xmlns:a16="http://schemas.microsoft.com/office/drawing/2014/main" id="{FAB2F85A-EFE9-46C0-A17A-16E3821F3C84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1" name="Skupina 1690">
                <a:extLst>
                  <a:ext uri="{FF2B5EF4-FFF2-40B4-BE49-F238E27FC236}">
                    <a16:creationId xmlns:a16="http://schemas.microsoft.com/office/drawing/2014/main" id="{8054ECE5-F257-47BA-83CC-D9B9A0147E61}"/>
                  </a:ext>
                </a:extLst>
              </p:cNvPr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1701" name="Ovál 1700">
                  <a:extLst>
                    <a:ext uri="{FF2B5EF4-FFF2-40B4-BE49-F238E27FC236}">
                      <a16:creationId xmlns:a16="http://schemas.microsoft.com/office/drawing/2014/main" id="{D28172AF-094E-4C28-ADE9-90547D744B0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2" name="Ovál 1701">
                  <a:extLst>
                    <a:ext uri="{FF2B5EF4-FFF2-40B4-BE49-F238E27FC236}">
                      <a16:creationId xmlns:a16="http://schemas.microsoft.com/office/drawing/2014/main" id="{5C5CA02A-FF4B-4293-A1C8-808DE6FEC850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2" name="Skupina 1691">
                <a:extLst>
                  <a:ext uri="{FF2B5EF4-FFF2-40B4-BE49-F238E27FC236}">
                    <a16:creationId xmlns:a16="http://schemas.microsoft.com/office/drawing/2014/main" id="{11A666C4-7697-4A4E-A9B1-B357AE6D03C9}"/>
                  </a:ext>
                </a:extLst>
              </p:cNvPr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1699" name="Ovál 1698">
                  <a:extLst>
                    <a:ext uri="{FF2B5EF4-FFF2-40B4-BE49-F238E27FC236}">
                      <a16:creationId xmlns:a16="http://schemas.microsoft.com/office/drawing/2014/main" id="{11EDFE78-D319-48DD-8643-884A02688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0" name="Ovál 1699">
                  <a:extLst>
                    <a:ext uri="{FF2B5EF4-FFF2-40B4-BE49-F238E27FC236}">
                      <a16:creationId xmlns:a16="http://schemas.microsoft.com/office/drawing/2014/main" id="{E90D279F-2AC6-4A45-A5E4-42007915560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3" name="Skupina 1692">
                <a:extLst>
                  <a:ext uri="{FF2B5EF4-FFF2-40B4-BE49-F238E27FC236}">
                    <a16:creationId xmlns:a16="http://schemas.microsoft.com/office/drawing/2014/main" id="{57958660-70D9-4BF7-B1C9-B168E63F663C}"/>
                  </a:ext>
                </a:extLst>
              </p:cNvPr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1697" name="Ovál 1696">
                  <a:extLst>
                    <a:ext uri="{FF2B5EF4-FFF2-40B4-BE49-F238E27FC236}">
                      <a16:creationId xmlns:a16="http://schemas.microsoft.com/office/drawing/2014/main" id="{A19E8D86-9A5A-4CB3-9A98-8C477B46E70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8" name="Ovál 1697">
                  <a:extLst>
                    <a:ext uri="{FF2B5EF4-FFF2-40B4-BE49-F238E27FC236}">
                      <a16:creationId xmlns:a16="http://schemas.microsoft.com/office/drawing/2014/main" id="{FFB7709C-5E4E-4F98-A3DA-ED837502F8E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4" name="Skupina 1693">
                <a:extLst>
                  <a:ext uri="{FF2B5EF4-FFF2-40B4-BE49-F238E27FC236}">
                    <a16:creationId xmlns:a16="http://schemas.microsoft.com/office/drawing/2014/main" id="{7690E1B5-C5B4-4651-B2D2-33DC3326FC88}"/>
                  </a:ext>
                </a:extLst>
              </p:cNvPr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1695" name="Ovál 1694">
                  <a:extLst>
                    <a:ext uri="{FF2B5EF4-FFF2-40B4-BE49-F238E27FC236}">
                      <a16:creationId xmlns:a16="http://schemas.microsoft.com/office/drawing/2014/main" id="{40405C2F-B0DD-4A7D-B129-0EF453F58893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6" name="Ovál 1695">
                  <a:extLst>
                    <a:ext uri="{FF2B5EF4-FFF2-40B4-BE49-F238E27FC236}">
                      <a16:creationId xmlns:a16="http://schemas.microsoft.com/office/drawing/2014/main" id="{A4FEA485-2028-40E1-AF95-29411CE5D72D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</p:grpSp>
        <p:grpSp>
          <p:nvGrpSpPr>
            <p:cNvPr id="20" name="Skupina 19">
              <a:extLst>
                <a:ext uri="{FF2B5EF4-FFF2-40B4-BE49-F238E27FC236}">
                  <a16:creationId xmlns:a16="http://schemas.microsoft.com/office/drawing/2014/main" id="{004AE697-B308-42A6-B80F-0690D5A447EF}"/>
                </a:ext>
              </a:extLst>
            </p:cNvPr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1671" name="Ovál 1670">
                <a:extLst>
                  <a:ext uri="{FF2B5EF4-FFF2-40B4-BE49-F238E27FC236}">
                    <a16:creationId xmlns:a16="http://schemas.microsoft.com/office/drawing/2014/main" id="{7E34174E-42B9-494A-ACD3-F398CADF7A0C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2" name="Volný tvar 85">
                <a:extLst>
                  <a:ext uri="{FF2B5EF4-FFF2-40B4-BE49-F238E27FC236}">
                    <a16:creationId xmlns:a16="http://schemas.microsoft.com/office/drawing/2014/main" id="{8FD256B6-AEEB-46DA-BDCF-45D34E5380FE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8A5BFBF9-52F2-4667-A85A-33D669A890B1}"/>
                </a:ext>
              </a:extLst>
            </p:cNvPr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1669" name="Ovál 1668">
                <a:extLst>
                  <a:ext uri="{FF2B5EF4-FFF2-40B4-BE49-F238E27FC236}">
                    <a16:creationId xmlns:a16="http://schemas.microsoft.com/office/drawing/2014/main" id="{CC13FD82-C08F-4B47-BE14-7EC0F61FBBB6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0" name="Volný tvar 89">
                <a:extLst>
                  <a:ext uri="{FF2B5EF4-FFF2-40B4-BE49-F238E27FC236}">
                    <a16:creationId xmlns:a16="http://schemas.microsoft.com/office/drawing/2014/main" id="{3FDE1A65-6AA5-41C2-90A9-5FFB6402B35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92A60936-1BCF-448A-B8E1-B4D905B06EBE}"/>
                </a:ext>
              </a:extLst>
            </p:cNvPr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1667" name="Ovál 1666">
                <a:extLst>
                  <a:ext uri="{FF2B5EF4-FFF2-40B4-BE49-F238E27FC236}">
                    <a16:creationId xmlns:a16="http://schemas.microsoft.com/office/drawing/2014/main" id="{48406CCE-A519-4D84-803A-26CB8F89CD9B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8" name="Volný tvar 92">
                <a:extLst>
                  <a:ext uri="{FF2B5EF4-FFF2-40B4-BE49-F238E27FC236}">
                    <a16:creationId xmlns:a16="http://schemas.microsoft.com/office/drawing/2014/main" id="{2535563A-42CE-49E7-A9DB-732292DFBA45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601A53EA-55FC-468D-B319-FEAF98763008}"/>
                </a:ext>
              </a:extLst>
            </p:cNvPr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1665" name="Ovál 1664">
                <a:extLst>
                  <a:ext uri="{FF2B5EF4-FFF2-40B4-BE49-F238E27FC236}">
                    <a16:creationId xmlns:a16="http://schemas.microsoft.com/office/drawing/2014/main" id="{6CE69D52-6A52-4264-8B1B-C3E55F65150D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6" name="Volný tvar 95">
                <a:extLst>
                  <a:ext uri="{FF2B5EF4-FFF2-40B4-BE49-F238E27FC236}">
                    <a16:creationId xmlns:a16="http://schemas.microsoft.com/office/drawing/2014/main" id="{71CEFB96-4CCF-49EB-9E05-6E39DA39F49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01A5EEE-5399-418B-8E57-0DFF942B6C92}"/>
                </a:ext>
              </a:extLst>
            </p:cNvPr>
            <p:cNvSpPr txBox="1"/>
            <p:nvPr/>
          </p:nvSpPr>
          <p:spPr>
            <a:xfrm>
              <a:off x="1968885" y="4233353"/>
              <a:ext cx="1978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mitochondrie</a:t>
              </a:r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101375E-4079-41CA-A45D-EDC813CC2A3A}"/>
                </a:ext>
              </a:extLst>
            </p:cNvPr>
            <p:cNvSpPr txBox="1"/>
            <p:nvPr/>
          </p:nvSpPr>
          <p:spPr>
            <a:xfrm>
              <a:off x="1083259" y="5142875"/>
              <a:ext cx="4075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postsynaptické invaginace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69CAA428-458E-4807-AAF4-0F4CAB13BEBB}"/>
                </a:ext>
              </a:extLst>
            </p:cNvPr>
            <p:cNvSpPr txBox="1"/>
            <p:nvPr/>
          </p:nvSpPr>
          <p:spPr>
            <a:xfrm>
              <a:off x="7614629" y="5088023"/>
              <a:ext cx="4075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N – </a:t>
              </a:r>
              <a:r>
                <a:rPr lang="cs-CZ" sz="2000" dirty="0" err="1"/>
                <a:t>cholinergní</a:t>
              </a:r>
              <a:r>
                <a:rPr lang="cs-CZ" sz="2000" dirty="0"/>
                <a:t> receptory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E60FAF1D-D82E-4A95-A9FD-3A6C007CEAC5}"/>
                </a:ext>
              </a:extLst>
            </p:cNvPr>
            <p:cNvSpPr txBox="1"/>
            <p:nvPr/>
          </p:nvSpPr>
          <p:spPr>
            <a:xfrm>
              <a:off x="7735603" y="3184725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E360D39D-0E7B-445C-8F3C-9AA58088693E}"/>
                </a:ext>
              </a:extLst>
            </p:cNvPr>
            <p:cNvSpPr txBox="1"/>
            <p:nvPr/>
          </p:nvSpPr>
          <p:spPr>
            <a:xfrm>
              <a:off x="4716937" y="982307"/>
              <a:ext cx="2584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myelinová pochva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ED963790-4605-4ABB-AADE-12E733E953DA}"/>
                </a:ext>
              </a:extLst>
            </p:cNvPr>
            <p:cNvSpPr txBox="1"/>
            <p:nvPr/>
          </p:nvSpPr>
          <p:spPr>
            <a:xfrm>
              <a:off x="6544721" y="2119453"/>
              <a:ext cx="2901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membrána </a:t>
              </a:r>
              <a:r>
                <a:rPr lang="cs-CZ" sz="1800" dirty="0" err="1"/>
                <a:t>Schwanovy</a:t>
              </a:r>
              <a:r>
                <a:rPr lang="cs-CZ" sz="1800" dirty="0"/>
                <a:t> buňky</a:t>
              </a: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C1101DC5-A415-434C-BDCD-78652B2B78DD}"/>
                </a:ext>
              </a:extLst>
            </p:cNvPr>
            <p:cNvSpPr txBox="1"/>
            <p:nvPr/>
          </p:nvSpPr>
          <p:spPr>
            <a:xfrm>
              <a:off x="9151382" y="4128739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sarkoplazma</a:t>
              </a:r>
            </a:p>
            <a:p>
              <a:pPr algn="ctr"/>
              <a:r>
                <a:rPr lang="cs-CZ" sz="2000" dirty="0"/>
                <a:t>(cytoplazma)</a:t>
              </a:r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6A97318A-C482-4665-8395-13606734C682}"/>
                </a:ext>
              </a:extLst>
            </p:cNvPr>
            <p:cNvSpPr txBox="1"/>
            <p:nvPr/>
          </p:nvSpPr>
          <p:spPr>
            <a:xfrm>
              <a:off x="1083259" y="1654553"/>
              <a:ext cx="22756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axon</a:t>
              </a:r>
            </a:p>
            <a:p>
              <a:pPr algn="ctr"/>
              <a:r>
                <a:rPr lang="cs-CZ" sz="2000" dirty="0"/>
                <a:t> </a:t>
              </a:r>
              <a:r>
                <a:rPr lang="cs-CZ" sz="2000" dirty="0">
                  <a:sym typeface="Symbol"/>
                </a:rPr>
                <a:t>-</a:t>
              </a:r>
              <a:r>
                <a:rPr lang="cs-CZ" sz="2000" dirty="0"/>
                <a:t>motoneuronu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E023694C-0488-4C9D-B66D-6EB17EF5E1F9}"/>
                </a:ext>
              </a:extLst>
            </p:cNvPr>
            <p:cNvSpPr txBox="1"/>
            <p:nvPr/>
          </p:nvSpPr>
          <p:spPr>
            <a:xfrm>
              <a:off x="5181330" y="3499249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synapse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0C2352F-81DA-4B6C-AE2E-8AFB004BFD30}"/>
                </a:ext>
              </a:extLst>
            </p:cNvPr>
            <p:cNvSpPr txBox="1"/>
            <p:nvPr/>
          </p:nvSpPr>
          <p:spPr>
            <a:xfrm>
              <a:off x="2031290" y="2912248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synaptické vezikuly s acetylcholinem</a:t>
              </a:r>
            </a:p>
          </p:txBody>
        </p: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8F7D4B29-C7BE-42FD-BFBE-FD48BC9B1313}"/>
                </a:ext>
              </a:extLst>
            </p:cNvPr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2229E66-C41D-470E-9852-9042C96C8DCB}"/>
                </a:ext>
              </a:extLst>
            </p:cNvPr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8779D740-7D46-4219-9765-EF9F192D1063}"/>
                </a:ext>
              </a:extLst>
            </p:cNvPr>
            <p:cNvCxnSpPr>
              <a:stCxn id="33" idx="3"/>
            </p:cNvCxnSpPr>
            <p:nvPr/>
          </p:nvCxnSpPr>
          <p:spPr>
            <a:xfrm>
              <a:off x="4616147" y="3266191"/>
              <a:ext cx="859534" cy="61425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5AED6D2F-57FF-44AF-8FCA-4943AF04DF01}"/>
                </a:ext>
              </a:extLst>
            </p:cNvPr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405B3CFD-650A-4E31-9A1D-74CC4BB57A02}"/>
                </a:ext>
              </a:extLst>
            </p:cNvPr>
            <p:cNvCxnSpPr>
              <a:endCxn id="1675" idx="9"/>
            </p:cNvCxnSpPr>
            <p:nvPr/>
          </p:nvCxnSpPr>
          <p:spPr>
            <a:xfrm flipV="1">
              <a:off x="4583324" y="4563405"/>
              <a:ext cx="507097" cy="6697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F43D66C2-7B83-4382-8E43-335B3F08506C}"/>
                </a:ext>
              </a:extLst>
            </p:cNvPr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51E2AAD4-57B0-456E-ACD2-BCE47B7FDF13}"/>
                </a:ext>
              </a:extLst>
            </p:cNvPr>
            <p:cNvCxnSpPr>
              <a:endCxn id="1675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35F775BB-116B-4E54-B805-81D45DECD524}"/>
                </a:ext>
              </a:extLst>
            </p:cNvPr>
            <p:cNvCxnSpPr>
              <a:endCxn id="1706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6440549D-403D-46D0-9DB0-6AAF493F9F45}"/>
                </a:ext>
              </a:extLst>
            </p:cNvPr>
            <p:cNvCxnSpPr>
              <a:endCxn id="1675" idx="13"/>
            </p:cNvCxnSpPr>
            <p:nvPr/>
          </p:nvCxnSpPr>
          <p:spPr>
            <a:xfrm flipV="1">
              <a:off x="4616147" y="4589243"/>
              <a:ext cx="864306" cy="72961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7F8D6376-3D07-4391-B88B-4E64E04538C1}"/>
                </a:ext>
              </a:extLst>
            </p:cNvPr>
            <p:cNvCxnSpPr>
              <a:endCxn id="1675" idx="4"/>
            </p:cNvCxnSpPr>
            <p:nvPr/>
          </p:nvCxnSpPr>
          <p:spPr>
            <a:xfrm flipV="1">
              <a:off x="4476432" y="4231775"/>
              <a:ext cx="372091" cy="96787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D128620E-0424-442C-9F3F-DCA1E8C88566}"/>
                </a:ext>
              </a:extLst>
            </p:cNvPr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>
              <a:extLst>
                <a:ext uri="{FF2B5EF4-FFF2-40B4-BE49-F238E27FC236}">
                  <a16:creationId xmlns:a16="http://schemas.microsoft.com/office/drawing/2014/main" id="{4CE40D85-6084-49C9-9C89-F078D05CFB21}"/>
                </a:ext>
              </a:extLst>
            </p:cNvPr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Skupina 45">
              <a:extLst>
                <a:ext uri="{FF2B5EF4-FFF2-40B4-BE49-F238E27FC236}">
                  <a16:creationId xmlns:a16="http://schemas.microsoft.com/office/drawing/2014/main" id="{A362C3CC-9F47-4A8B-A95B-1518C725C44B}"/>
                </a:ext>
              </a:extLst>
            </p:cNvPr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857" name="Skupina 856">
                <a:extLst>
                  <a:ext uri="{FF2B5EF4-FFF2-40B4-BE49-F238E27FC236}">
                    <a16:creationId xmlns:a16="http://schemas.microsoft.com/office/drawing/2014/main" id="{3A059580-37F9-41F1-9120-30750E480AD1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464" name="Přímá spojnice 1463">
                  <a:extLst>
                    <a:ext uri="{FF2B5EF4-FFF2-40B4-BE49-F238E27FC236}">
                      <a16:creationId xmlns:a16="http://schemas.microsoft.com/office/drawing/2014/main" id="{B94CFE8C-BDF2-45EE-B9C9-DB331FA79B91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5" name="Přímá spojnice 1464">
                  <a:extLst>
                    <a:ext uri="{FF2B5EF4-FFF2-40B4-BE49-F238E27FC236}">
                      <a16:creationId xmlns:a16="http://schemas.microsoft.com/office/drawing/2014/main" id="{6D5B8D33-8979-4153-8A5A-9ADFE404AE6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6" name="Přímá spojnice 1465">
                  <a:extLst>
                    <a:ext uri="{FF2B5EF4-FFF2-40B4-BE49-F238E27FC236}">
                      <a16:creationId xmlns:a16="http://schemas.microsoft.com/office/drawing/2014/main" id="{93701860-9D3D-47A4-9FE9-7721CD2ED76F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7" name="Přímá spojnice 1466">
                  <a:extLst>
                    <a:ext uri="{FF2B5EF4-FFF2-40B4-BE49-F238E27FC236}">
                      <a16:creationId xmlns:a16="http://schemas.microsoft.com/office/drawing/2014/main" id="{339130D1-4FF4-4429-A538-328603759E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8" name="Přímá spojnice 1467">
                  <a:extLst>
                    <a:ext uri="{FF2B5EF4-FFF2-40B4-BE49-F238E27FC236}">
                      <a16:creationId xmlns:a16="http://schemas.microsoft.com/office/drawing/2014/main" id="{A36A0DBC-0950-41C9-86A8-E3D1B00AD1B4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9" name="Přímá spojnice 1468">
                  <a:extLst>
                    <a:ext uri="{FF2B5EF4-FFF2-40B4-BE49-F238E27FC236}">
                      <a16:creationId xmlns:a16="http://schemas.microsoft.com/office/drawing/2014/main" id="{8E23DDB9-CB0C-4432-8E76-C03C25840D1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0" name="Přímá spojnice 1469">
                  <a:extLst>
                    <a:ext uri="{FF2B5EF4-FFF2-40B4-BE49-F238E27FC236}">
                      <a16:creationId xmlns:a16="http://schemas.microsoft.com/office/drawing/2014/main" id="{E92FB11A-367D-483C-BE1E-EA0892DCF2D2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1" name="Přímá spojnice 1470">
                  <a:extLst>
                    <a:ext uri="{FF2B5EF4-FFF2-40B4-BE49-F238E27FC236}">
                      <a16:creationId xmlns:a16="http://schemas.microsoft.com/office/drawing/2014/main" id="{65682EFA-7143-41E1-A4A6-BBD9586DB9C9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2" name="Přímá spojnice 1471">
                  <a:extLst>
                    <a:ext uri="{FF2B5EF4-FFF2-40B4-BE49-F238E27FC236}">
                      <a16:creationId xmlns:a16="http://schemas.microsoft.com/office/drawing/2014/main" id="{E6C9E94C-B9D1-4D5C-9C4C-5B2B179B58D8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3" name="Přímá spojnice 1472">
                  <a:extLst>
                    <a:ext uri="{FF2B5EF4-FFF2-40B4-BE49-F238E27FC236}">
                      <a16:creationId xmlns:a16="http://schemas.microsoft.com/office/drawing/2014/main" id="{ADB81EC8-DFB5-421E-A2C1-3348FE0A61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74" name="Skupina 1473">
                  <a:extLst>
                    <a:ext uri="{FF2B5EF4-FFF2-40B4-BE49-F238E27FC236}">
                      <a16:creationId xmlns:a16="http://schemas.microsoft.com/office/drawing/2014/main" id="{9308630F-56F0-408A-84A4-99BEF9A5D8C3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19" name="Skupina 1618">
                    <a:extLst>
                      <a:ext uri="{FF2B5EF4-FFF2-40B4-BE49-F238E27FC236}">
                        <a16:creationId xmlns:a16="http://schemas.microsoft.com/office/drawing/2014/main" id="{D64FB9FD-8D1D-4B35-9E78-1474A282DBA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3" name="Přímá spojnice 1642">
                      <a:extLst>
                        <a:ext uri="{FF2B5EF4-FFF2-40B4-BE49-F238E27FC236}">
                          <a16:creationId xmlns:a16="http://schemas.microsoft.com/office/drawing/2014/main" id="{C10947D3-B82E-4A72-B816-EDAE45CDB6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4" name="Přímá spojnice 1643">
                      <a:extLst>
                        <a:ext uri="{FF2B5EF4-FFF2-40B4-BE49-F238E27FC236}">
                          <a16:creationId xmlns:a16="http://schemas.microsoft.com/office/drawing/2014/main" id="{5444CF93-4593-4B8D-AE03-6E23A4B0D0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5" name="Přímá spojnice 1644">
                      <a:extLst>
                        <a:ext uri="{FF2B5EF4-FFF2-40B4-BE49-F238E27FC236}">
                          <a16:creationId xmlns:a16="http://schemas.microsoft.com/office/drawing/2014/main" id="{6B9E46DD-7126-470E-835A-64D06CF2E07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6" name="Přímá spojnice 1645">
                      <a:extLst>
                        <a:ext uri="{FF2B5EF4-FFF2-40B4-BE49-F238E27FC236}">
                          <a16:creationId xmlns:a16="http://schemas.microsoft.com/office/drawing/2014/main" id="{C992EEBA-9120-454C-A772-BB4FDC5A12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7" name="Přímá spojnice 1646">
                      <a:extLst>
                        <a:ext uri="{FF2B5EF4-FFF2-40B4-BE49-F238E27FC236}">
                          <a16:creationId xmlns:a16="http://schemas.microsoft.com/office/drawing/2014/main" id="{0240E3C8-DF58-4086-9A67-BD37E05588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8" name="Přímá spojnice 1647">
                      <a:extLst>
                        <a:ext uri="{FF2B5EF4-FFF2-40B4-BE49-F238E27FC236}">
                          <a16:creationId xmlns:a16="http://schemas.microsoft.com/office/drawing/2014/main" id="{CA97964F-9D3B-491B-A3D7-082096A8E2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49" name="Skupina 1648">
                      <a:extLst>
                        <a:ext uri="{FF2B5EF4-FFF2-40B4-BE49-F238E27FC236}">
                          <a16:creationId xmlns:a16="http://schemas.microsoft.com/office/drawing/2014/main" id="{5D7204A1-57D6-4CC7-8C77-9AA5AFD24C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0" name="Ovál 1649">
                        <a:extLst>
                          <a:ext uri="{FF2B5EF4-FFF2-40B4-BE49-F238E27FC236}">
                            <a16:creationId xmlns:a16="http://schemas.microsoft.com/office/drawing/2014/main" id="{94DADE87-9672-4159-BB49-42223D67DDB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1" name="Ovál 1650">
                        <a:extLst>
                          <a:ext uri="{FF2B5EF4-FFF2-40B4-BE49-F238E27FC236}">
                            <a16:creationId xmlns:a16="http://schemas.microsoft.com/office/drawing/2014/main" id="{E6158914-9C1D-4DBC-ACC7-CE08D18A98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2" name="Ovál 1651">
                        <a:extLst>
                          <a:ext uri="{FF2B5EF4-FFF2-40B4-BE49-F238E27FC236}">
                            <a16:creationId xmlns:a16="http://schemas.microsoft.com/office/drawing/2014/main" id="{3C128AB7-E76F-4A55-AE6E-BCE738EBC11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3" name="Ovál 1652">
                        <a:extLst>
                          <a:ext uri="{FF2B5EF4-FFF2-40B4-BE49-F238E27FC236}">
                            <a16:creationId xmlns:a16="http://schemas.microsoft.com/office/drawing/2014/main" id="{DC8FA3D9-A564-41F7-AE2D-75B00F90529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4" name="Ovál 1653">
                        <a:extLst>
                          <a:ext uri="{FF2B5EF4-FFF2-40B4-BE49-F238E27FC236}">
                            <a16:creationId xmlns:a16="http://schemas.microsoft.com/office/drawing/2014/main" id="{31BD0D39-175C-4B61-8F66-58DF72691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5" name="Ovál 1654">
                        <a:extLst>
                          <a:ext uri="{FF2B5EF4-FFF2-40B4-BE49-F238E27FC236}">
                            <a16:creationId xmlns:a16="http://schemas.microsoft.com/office/drawing/2014/main" id="{FEEE59CB-3872-46E2-99E1-B717FA37774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6" name="Ovál 1655">
                        <a:extLst>
                          <a:ext uri="{FF2B5EF4-FFF2-40B4-BE49-F238E27FC236}">
                            <a16:creationId xmlns:a16="http://schemas.microsoft.com/office/drawing/2014/main" id="{301A920C-F56E-400C-80EB-9ADCD4E1A0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7" name="Ovál 1656">
                        <a:extLst>
                          <a:ext uri="{FF2B5EF4-FFF2-40B4-BE49-F238E27FC236}">
                            <a16:creationId xmlns:a16="http://schemas.microsoft.com/office/drawing/2014/main" id="{DC763EE8-6B28-4054-986D-E3F28F9B641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8" name="Ovál 1657">
                        <a:extLst>
                          <a:ext uri="{FF2B5EF4-FFF2-40B4-BE49-F238E27FC236}">
                            <a16:creationId xmlns:a16="http://schemas.microsoft.com/office/drawing/2014/main" id="{819EAC1D-0DC2-4756-8530-7BBE145485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9" name="Ovál 1658">
                        <a:extLst>
                          <a:ext uri="{FF2B5EF4-FFF2-40B4-BE49-F238E27FC236}">
                            <a16:creationId xmlns:a16="http://schemas.microsoft.com/office/drawing/2014/main" id="{E84FA117-AD2E-4DCC-8141-5C112A9347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0" name="Ovál 1659">
                        <a:extLst>
                          <a:ext uri="{FF2B5EF4-FFF2-40B4-BE49-F238E27FC236}">
                            <a16:creationId xmlns:a16="http://schemas.microsoft.com/office/drawing/2014/main" id="{9EBA878C-23D1-4594-9C3D-A3E9FF8FE84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1" name="Ovál 1660">
                        <a:extLst>
                          <a:ext uri="{FF2B5EF4-FFF2-40B4-BE49-F238E27FC236}">
                            <a16:creationId xmlns:a16="http://schemas.microsoft.com/office/drawing/2014/main" id="{22FE0A7D-2862-41FC-B16A-4A1442A6508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2" name="Ovál 1661">
                        <a:extLst>
                          <a:ext uri="{FF2B5EF4-FFF2-40B4-BE49-F238E27FC236}">
                            <a16:creationId xmlns:a16="http://schemas.microsoft.com/office/drawing/2014/main" id="{E53A1876-1F7D-4CDE-ADAB-8D9F612FBEE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3" name="Ovál 1662">
                        <a:extLst>
                          <a:ext uri="{FF2B5EF4-FFF2-40B4-BE49-F238E27FC236}">
                            <a16:creationId xmlns:a16="http://schemas.microsoft.com/office/drawing/2014/main" id="{D80124F6-BA86-4972-A413-1B49634E0E3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4" name="Ovál 1663">
                        <a:extLst>
                          <a:ext uri="{FF2B5EF4-FFF2-40B4-BE49-F238E27FC236}">
                            <a16:creationId xmlns:a16="http://schemas.microsoft.com/office/drawing/2014/main" id="{161842DF-6D3F-4D53-A6A3-642D529B87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20" name="Skupina 1619">
                    <a:extLst>
                      <a:ext uri="{FF2B5EF4-FFF2-40B4-BE49-F238E27FC236}">
                        <a16:creationId xmlns:a16="http://schemas.microsoft.com/office/drawing/2014/main" id="{1963FEE3-A476-4978-ACB7-029A7D3D7CD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21" name="Přímá spojnice 1620">
                      <a:extLst>
                        <a:ext uri="{FF2B5EF4-FFF2-40B4-BE49-F238E27FC236}">
                          <a16:creationId xmlns:a16="http://schemas.microsoft.com/office/drawing/2014/main" id="{83725364-A52E-4ADC-B1B7-8189F96A0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2" name="Přímá spojnice 1621">
                      <a:extLst>
                        <a:ext uri="{FF2B5EF4-FFF2-40B4-BE49-F238E27FC236}">
                          <a16:creationId xmlns:a16="http://schemas.microsoft.com/office/drawing/2014/main" id="{BE43454F-7EA7-4FC0-99F7-7B048C5C3C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3" name="Přímá spojnice 1622">
                      <a:extLst>
                        <a:ext uri="{FF2B5EF4-FFF2-40B4-BE49-F238E27FC236}">
                          <a16:creationId xmlns:a16="http://schemas.microsoft.com/office/drawing/2014/main" id="{D4909661-C212-45CF-AB7B-6D97D47D52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4" name="Přímá spojnice 1623">
                      <a:extLst>
                        <a:ext uri="{FF2B5EF4-FFF2-40B4-BE49-F238E27FC236}">
                          <a16:creationId xmlns:a16="http://schemas.microsoft.com/office/drawing/2014/main" id="{31A35E35-6C00-49D7-94D5-7D7504B465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5" name="Přímá spojnice 1624">
                      <a:extLst>
                        <a:ext uri="{FF2B5EF4-FFF2-40B4-BE49-F238E27FC236}">
                          <a16:creationId xmlns:a16="http://schemas.microsoft.com/office/drawing/2014/main" id="{891E6DF4-4B23-446E-9F18-036C38ED48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6" name="Přímá spojnice 1625">
                      <a:extLst>
                        <a:ext uri="{FF2B5EF4-FFF2-40B4-BE49-F238E27FC236}">
                          <a16:creationId xmlns:a16="http://schemas.microsoft.com/office/drawing/2014/main" id="{A35B7815-B25E-457A-8E10-7636B4D2F92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27" name="Skupina 1626">
                      <a:extLst>
                        <a:ext uri="{FF2B5EF4-FFF2-40B4-BE49-F238E27FC236}">
                          <a16:creationId xmlns:a16="http://schemas.microsoft.com/office/drawing/2014/main" id="{896F059C-DD87-472C-A184-08030F6F0A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28" name="Ovál 1627">
                        <a:extLst>
                          <a:ext uri="{FF2B5EF4-FFF2-40B4-BE49-F238E27FC236}">
                            <a16:creationId xmlns:a16="http://schemas.microsoft.com/office/drawing/2014/main" id="{59F4B8E7-E854-4998-95D1-85D5C23C0C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29" name="Ovál 1628">
                        <a:extLst>
                          <a:ext uri="{FF2B5EF4-FFF2-40B4-BE49-F238E27FC236}">
                            <a16:creationId xmlns:a16="http://schemas.microsoft.com/office/drawing/2014/main" id="{F976B5C1-10CB-4AC0-A2A9-F68E3CD136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0" name="Ovál 1629">
                        <a:extLst>
                          <a:ext uri="{FF2B5EF4-FFF2-40B4-BE49-F238E27FC236}">
                            <a16:creationId xmlns:a16="http://schemas.microsoft.com/office/drawing/2014/main" id="{A8F9F8A2-7A49-485B-B2AE-F6308BB54E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1" name="Ovál 1630">
                        <a:extLst>
                          <a:ext uri="{FF2B5EF4-FFF2-40B4-BE49-F238E27FC236}">
                            <a16:creationId xmlns:a16="http://schemas.microsoft.com/office/drawing/2014/main" id="{6CBF18E5-1B97-4860-A1EC-2434CD4910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2" name="Ovál 1631">
                        <a:extLst>
                          <a:ext uri="{FF2B5EF4-FFF2-40B4-BE49-F238E27FC236}">
                            <a16:creationId xmlns:a16="http://schemas.microsoft.com/office/drawing/2014/main" id="{D28916A6-129F-4C43-9D3B-A5DA093E535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3" name="Ovál 1632">
                        <a:extLst>
                          <a:ext uri="{FF2B5EF4-FFF2-40B4-BE49-F238E27FC236}">
                            <a16:creationId xmlns:a16="http://schemas.microsoft.com/office/drawing/2014/main" id="{A68FA965-7673-4595-AF45-65BD5A826C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4" name="Ovál 1633">
                        <a:extLst>
                          <a:ext uri="{FF2B5EF4-FFF2-40B4-BE49-F238E27FC236}">
                            <a16:creationId xmlns:a16="http://schemas.microsoft.com/office/drawing/2014/main" id="{ED12E0AB-77BB-4B6D-AFD0-087BAC3018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5" name="Ovál 1634">
                        <a:extLst>
                          <a:ext uri="{FF2B5EF4-FFF2-40B4-BE49-F238E27FC236}">
                            <a16:creationId xmlns:a16="http://schemas.microsoft.com/office/drawing/2014/main" id="{F69ED639-E935-4543-9A61-B1FEC9BDBF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6" name="Ovál 1635">
                        <a:extLst>
                          <a:ext uri="{FF2B5EF4-FFF2-40B4-BE49-F238E27FC236}">
                            <a16:creationId xmlns:a16="http://schemas.microsoft.com/office/drawing/2014/main" id="{22D9BF6B-197F-4120-B274-EBA70F001AE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7" name="Ovál 1636">
                        <a:extLst>
                          <a:ext uri="{FF2B5EF4-FFF2-40B4-BE49-F238E27FC236}">
                            <a16:creationId xmlns:a16="http://schemas.microsoft.com/office/drawing/2014/main" id="{5AA28A6F-113C-4B27-A7A6-F907FC6C7B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8" name="Ovál 1637">
                        <a:extLst>
                          <a:ext uri="{FF2B5EF4-FFF2-40B4-BE49-F238E27FC236}">
                            <a16:creationId xmlns:a16="http://schemas.microsoft.com/office/drawing/2014/main" id="{6EBFAB1E-7216-4E1F-BB67-5FF2BF41C92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9" name="Ovál 1638">
                        <a:extLst>
                          <a:ext uri="{FF2B5EF4-FFF2-40B4-BE49-F238E27FC236}">
                            <a16:creationId xmlns:a16="http://schemas.microsoft.com/office/drawing/2014/main" id="{79A33D8B-1D9F-4FB9-8486-C65CF1E484D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0" name="Ovál 1639">
                        <a:extLst>
                          <a:ext uri="{FF2B5EF4-FFF2-40B4-BE49-F238E27FC236}">
                            <a16:creationId xmlns:a16="http://schemas.microsoft.com/office/drawing/2014/main" id="{4D2DA82E-38A5-4858-8FEF-59BA25B5D10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1" name="Ovál 1640">
                        <a:extLst>
                          <a:ext uri="{FF2B5EF4-FFF2-40B4-BE49-F238E27FC236}">
                            <a16:creationId xmlns:a16="http://schemas.microsoft.com/office/drawing/2014/main" id="{1952680B-D65B-42EE-9D3F-F904BE0CBA8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2" name="Ovál 1641">
                        <a:extLst>
                          <a:ext uri="{FF2B5EF4-FFF2-40B4-BE49-F238E27FC236}">
                            <a16:creationId xmlns:a16="http://schemas.microsoft.com/office/drawing/2014/main" id="{71B81811-1478-46D6-98A1-783F3F6116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5" name="Skupina 1474">
                  <a:extLst>
                    <a:ext uri="{FF2B5EF4-FFF2-40B4-BE49-F238E27FC236}">
                      <a16:creationId xmlns:a16="http://schemas.microsoft.com/office/drawing/2014/main" id="{0497F8EF-926F-419E-BF42-9F7A27941C2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73" name="Skupina 1572">
                    <a:extLst>
                      <a:ext uri="{FF2B5EF4-FFF2-40B4-BE49-F238E27FC236}">
                        <a16:creationId xmlns:a16="http://schemas.microsoft.com/office/drawing/2014/main" id="{FA23FA09-9F24-43C4-A7C4-0CFB0B4E426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97" name="Přímá spojnice 1596">
                      <a:extLst>
                        <a:ext uri="{FF2B5EF4-FFF2-40B4-BE49-F238E27FC236}">
                          <a16:creationId xmlns:a16="http://schemas.microsoft.com/office/drawing/2014/main" id="{0D912461-1D66-43A5-A2BF-5D9B580D36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8" name="Přímá spojnice 1597">
                      <a:extLst>
                        <a:ext uri="{FF2B5EF4-FFF2-40B4-BE49-F238E27FC236}">
                          <a16:creationId xmlns:a16="http://schemas.microsoft.com/office/drawing/2014/main" id="{D6EAC8FA-A60C-4339-AB64-79FFCAAFAD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9" name="Přímá spojnice 1598">
                      <a:extLst>
                        <a:ext uri="{FF2B5EF4-FFF2-40B4-BE49-F238E27FC236}">
                          <a16:creationId xmlns:a16="http://schemas.microsoft.com/office/drawing/2014/main" id="{9A93C95F-FBDC-4FAE-9C68-CA99ACB540D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0" name="Přímá spojnice 1599">
                      <a:extLst>
                        <a:ext uri="{FF2B5EF4-FFF2-40B4-BE49-F238E27FC236}">
                          <a16:creationId xmlns:a16="http://schemas.microsoft.com/office/drawing/2014/main" id="{C85E1277-8749-46FC-BFE0-68467C2BAC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1" name="Přímá spojnice 1600">
                      <a:extLst>
                        <a:ext uri="{FF2B5EF4-FFF2-40B4-BE49-F238E27FC236}">
                          <a16:creationId xmlns:a16="http://schemas.microsoft.com/office/drawing/2014/main" id="{D260B299-065D-448B-AF5C-B6C4C92537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2" name="Přímá spojnice 1601">
                      <a:extLst>
                        <a:ext uri="{FF2B5EF4-FFF2-40B4-BE49-F238E27FC236}">
                          <a16:creationId xmlns:a16="http://schemas.microsoft.com/office/drawing/2014/main" id="{7C669303-EC85-4F1A-9134-F2BB15B4A55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03" name="Skupina 1602">
                      <a:extLst>
                        <a:ext uri="{FF2B5EF4-FFF2-40B4-BE49-F238E27FC236}">
                          <a16:creationId xmlns:a16="http://schemas.microsoft.com/office/drawing/2014/main" id="{59C27027-1B67-4D61-98AD-839FF968EC6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04" name="Ovál 1603">
                        <a:extLst>
                          <a:ext uri="{FF2B5EF4-FFF2-40B4-BE49-F238E27FC236}">
                            <a16:creationId xmlns:a16="http://schemas.microsoft.com/office/drawing/2014/main" id="{2C24EF3D-8486-4B67-8145-688F311A926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5" name="Ovál 1604">
                        <a:extLst>
                          <a:ext uri="{FF2B5EF4-FFF2-40B4-BE49-F238E27FC236}">
                            <a16:creationId xmlns:a16="http://schemas.microsoft.com/office/drawing/2014/main" id="{2EE6EAA5-7AB7-40D7-B009-994C2C7747F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6" name="Ovál 1605">
                        <a:extLst>
                          <a:ext uri="{FF2B5EF4-FFF2-40B4-BE49-F238E27FC236}">
                            <a16:creationId xmlns:a16="http://schemas.microsoft.com/office/drawing/2014/main" id="{F4790414-9709-4C2D-8DAD-BAF1FC5E8D4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7" name="Ovál 1606">
                        <a:extLst>
                          <a:ext uri="{FF2B5EF4-FFF2-40B4-BE49-F238E27FC236}">
                            <a16:creationId xmlns:a16="http://schemas.microsoft.com/office/drawing/2014/main" id="{720A3BC3-82EB-403F-A8E0-8EF962BC7C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8" name="Ovál 1607">
                        <a:extLst>
                          <a:ext uri="{FF2B5EF4-FFF2-40B4-BE49-F238E27FC236}">
                            <a16:creationId xmlns:a16="http://schemas.microsoft.com/office/drawing/2014/main" id="{EAADB4E0-D1CF-450C-8822-5E3E65F27C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9" name="Ovál 1608">
                        <a:extLst>
                          <a:ext uri="{FF2B5EF4-FFF2-40B4-BE49-F238E27FC236}">
                            <a16:creationId xmlns:a16="http://schemas.microsoft.com/office/drawing/2014/main" id="{67C8F759-D052-456C-98DA-578019224F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10" name="Ovál 1609">
                        <a:extLst>
                          <a:ext uri="{FF2B5EF4-FFF2-40B4-BE49-F238E27FC236}">
                            <a16:creationId xmlns:a16="http://schemas.microsoft.com/office/drawing/2014/main" id="{0C61D4A0-EFD1-4D3C-98AF-7E63E5D023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1" name="Ovál 1610">
                        <a:extLst>
                          <a:ext uri="{FF2B5EF4-FFF2-40B4-BE49-F238E27FC236}">
                            <a16:creationId xmlns:a16="http://schemas.microsoft.com/office/drawing/2014/main" id="{E3A756FE-B98A-40AF-AD6F-AA12FD8F6E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2" name="Ovál 1611">
                        <a:extLst>
                          <a:ext uri="{FF2B5EF4-FFF2-40B4-BE49-F238E27FC236}">
                            <a16:creationId xmlns:a16="http://schemas.microsoft.com/office/drawing/2014/main" id="{AE111C20-A6B4-4DC0-99C0-1BD828336F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3" name="Ovál 1612">
                        <a:extLst>
                          <a:ext uri="{FF2B5EF4-FFF2-40B4-BE49-F238E27FC236}">
                            <a16:creationId xmlns:a16="http://schemas.microsoft.com/office/drawing/2014/main" id="{304EAAB3-E0DE-41CA-A377-AD49364E75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4" name="Ovál 1613">
                        <a:extLst>
                          <a:ext uri="{FF2B5EF4-FFF2-40B4-BE49-F238E27FC236}">
                            <a16:creationId xmlns:a16="http://schemas.microsoft.com/office/drawing/2014/main" id="{30DCACE6-8CC2-4A4D-BA9E-A2C906CFBC7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5" name="Ovál 1614">
                        <a:extLst>
                          <a:ext uri="{FF2B5EF4-FFF2-40B4-BE49-F238E27FC236}">
                            <a16:creationId xmlns:a16="http://schemas.microsoft.com/office/drawing/2014/main" id="{05581C4B-352F-4CDC-9594-45E5865C9B3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6" name="Ovál 1615">
                        <a:extLst>
                          <a:ext uri="{FF2B5EF4-FFF2-40B4-BE49-F238E27FC236}">
                            <a16:creationId xmlns:a16="http://schemas.microsoft.com/office/drawing/2014/main" id="{C9B7819F-6B00-4C62-817F-E3CEA7632F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7" name="Ovál 1616">
                        <a:extLst>
                          <a:ext uri="{FF2B5EF4-FFF2-40B4-BE49-F238E27FC236}">
                            <a16:creationId xmlns:a16="http://schemas.microsoft.com/office/drawing/2014/main" id="{B364CEC7-9A85-4EE1-BC3B-DA16E702D9E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8" name="Ovál 1617">
                        <a:extLst>
                          <a:ext uri="{FF2B5EF4-FFF2-40B4-BE49-F238E27FC236}">
                            <a16:creationId xmlns:a16="http://schemas.microsoft.com/office/drawing/2014/main" id="{F862A495-84CC-4F74-B600-EA38C634221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74" name="Skupina 1573">
                    <a:extLst>
                      <a:ext uri="{FF2B5EF4-FFF2-40B4-BE49-F238E27FC236}">
                        <a16:creationId xmlns:a16="http://schemas.microsoft.com/office/drawing/2014/main" id="{1D8712C7-1E9B-475D-AD2F-8A76ABFC16D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75" name="Přímá spojnice 1574">
                      <a:extLst>
                        <a:ext uri="{FF2B5EF4-FFF2-40B4-BE49-F238E27FC236}">
                          <a16:creationId xmlns:a16="http://schemas.microsoft.com/office/drawing/2014/main" id="{E9826EA2-80E1-451C-AE79-C93490989F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6" name="Přímá spojnice 1575">
                      <a:extLst>
                        <a:ext uri="{FF2B5EF4-FFF2-40B4-BE49-F238E27FC236}">
                          <a16:creationId xmlns:a16="http://schemas.microsoft.com/office/drawing/2014/main" id="{D4FD4BB7-8945-42CE-9CB3-A3CF255F5D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7" name="Přímá spojnice 1576">
                      <a:extLst>
                        <a:ext uri="{FF2B5EF4-FFF2-40B4-BE49-F238E27FC236}">
                          <a16:creationId xmlns:a16="http://schemas.microsoft.com/office/drawing/2014/main" id="{861CBFAB-C23A-4894-8BF7-AE2E9F9063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8" name="Přímá spojnice 1577">
                      <a:extLst>
                        <a:ext uri="{FF2B5EF4-FFF2-40B4-BE49-F238E27FC236}">
                          <a16:creationId xmlns:a16="http://schemas.microsoft.com/office/drawing/2014/main" id="{8E44EF6D-F1D4-4DBD-81D0-D6D0335C0A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9" name="Přímá spojnice 1578">
                      <a:extLst>
                        <a:ext uri="{FF2B5EF4-FFF2-40B4-BE49-F238E27FC236}">
                          <a16:creationId xmlns:a16="http://schemas.microsoft.com/office/drawing/2014/main" id="{1E085D27-1140-4EFF-9F13-BAB4F86D90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0" name="Přímá spojnice 1579">
                      <a:extLst>
                        <a:ext uri="{FF2B5EF4-FFF2-40B4-BE49-F238E27FC236}">
                          <a16:creationId xmlns:a16="http://schemas.microsoft.com/office/drawing/2014/main" id="{1FB5AC29-7DDF-4A75-8637-8FF188AD05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81" name="Skupina 1580">
                      <a:extLst>
                        <a:ext uri="{FF2B5EF4-FFF2-40B4-BE49-F238E27FC236}">
                          <a16:creationId xmlns:a16="http://schemas.microsoft.com/office/drawing/2014/main" id="{B470467E-8D01-4FC5-AD9D-945E2B42528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82" name="Ovál 1581">
                        <a:extLst>
                          <a:ext uri="{FF2B5EF4-FFF2-40B4-BE49-F238E27FC236}">
                            <a16:creationId xmlns:a16="http://schemas.microsoft.com/office/drawing/2014/main" id="{6498C95B-34F5-43D7-961F-96B345B675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3" name="Ovál 1582">
                        <a:extLst>
                          <a:ext uri="{FF2B5EF4-FFF2-40B4-BE49-F238E27FC236}">
                            <a16:creationId xmlns:a16="http://schemas.microsoft.com/office/drawing/2014/main" id="{7ABA9146-6289-4D8D-9DA2-971021E0530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4" name="Ovál 1583">
                        <a:extLst>
                          <a:ext uri="{FF2B5EF4-FFF2-40B4-BE49-F238E27FC236}">
                            <a16:creationId xmlns:a16="http://schemas.microsoft.com/office/drawing/2014/main" id="{DB3DB50D-63A9-41B0-8739-72EA7A5F63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5" name="Ovál 1584">
                        <a:extLst>
                          <a:ext uri="{FF2B5EF4-FFF2-40B4-BE49-F238E27FC236}">
                            <a16:creationId xmlns:a16="http://schemas.microsoft.com/office/drawing/2014/main" id="{D52057C5-EB87-4304-985B-35F9CF1F25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6" name="Ovál 1585">
                        <a:extLst>
                          <a:ext uri="{FF2B5EF4-FFF2-40B4-BE49-F238E27FC236}">
                            <a16:creationId xmlns:a16="http://schemas.microsoft.com/office/drawing/2014/main" id="{C1D6E184-C737-402F-9AD3-7C43B481DD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7" name="Ovál 1586">
                        <a:extLst>
                          <a:ext uri="{FF2B5EF4-FFF2-40B4-BE49-F238E27FC236}">
                            <a16:creationId xmlns:a16="http://schemas.microsoft.com/office/drawing/2014/main" id="{55D49097-153C-409B-9933-223D6245B2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8" name="Ovál 1587">
                        <a:extLst>
                          <a:ext uri="{FF2B5EF4-FFF2-40B4-BE49-F238E27FC236}">
                            <a16:creationId xmlns:a16="http://schemas.microsoft.com/office/drawing/2014/main" id="{88D2F9BF-4ADF-4417-9B75-D2E4AC3657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9" name="Ovál 1588">
                        <a:extLst>
                          <a:ext uri="{FF2B5EF4-FFF2-40B4-BE49-F238E27FC236}">
                            <a16:creationId xmlns:a16="http://schemas.microsoft.com/office/drawing/2014/main" id="{26F1116A-F5E7-4BFB-87EE-F37DD24E46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0" name="Ovál 1589">
                        <a:extLst>
                          <a:ext uri="{FF2B5EF4-FFF2-40B4-BE49-F238E27FC236}">
                            <a16:creationId xmlns:a16="http://schemas.microsoft.com/office/drawing/2014/main" id="{7C0E9056-6D02-4B82-917C-2F661C5B47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1" name="Ovál 1590">
                        <a:extLst>
                          <a:ext uri="{FF2B5EF4-FFF2-40B4-BE49-F238E27FC236}">
                            <a16:creationId xmlns:a16="http://schemas.microsoft.com/office/drawing/2014/main" id="{0A236FC9-5A49-4BD1-96E1-0E3E2EA530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2" name="Ovál 1591">
                        <a:extLst>
                          <a:ext uri="{FF2B5EF4-FFF2-40B4-BE49-F238E27FC236}">
                            <a16:creationId xmlns:a16="http://schemas.microsoft.com/office/drawing/2014/main" id="{036A1EE9-C928-4C18-84F0-D27632F5FCC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3" name="Ovál 1592">
                        <a:extLst>
                          <a:ext uri="{FF2B5EF4-FFF2-40B4-BE49-F238E27FC236}">
                            <a16:creationId xmlns:a16="http://schemas.microsoft.com/office/drawing/2014/main" id="{9368A9FB-1744-48A0-BD62-909E3E16860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4" name="Ovál 1593">
                        <a:extLst>
                          <a:ext uri="{FF2B5EF4-FFF2-40B4-BE49-F238E27FC236}">
                            <a16:creationId xmlns:a16="http://schemas.microsoft.com/office/drawing/2014/main" id="{96A384F2-4850-42F9-82EC-B24A999EB62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5" name="Ovál 1594">
                        <a:extLst>
                          <a:ext uri="{FF2B5EF4-FFF2-40B4-BE49-F238E27FC236}">
                            <a16:creationId xmlns:a16="http://schemas.microsoft.com/office/drawing/2014/main" id="{A26EDE8F-F603-4DA7-A4D1-E2B0DA40962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6" name="Ovál 1595">
                        <a:extLst>
                          <a:ext uri="{FF2B5EF4-FFF2-40B4-BE49-F238E27FC236}">
                            <a16:creationId xmlns:a16="http://schemas.microsoft.com/office/drawing/2014/main" id="{4EA143F5-0D08-49C9-9E45-0D02BB36DE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6" name="Skupina 1475">
                  <a:extLst>
                    <a:ext uri="{FF2B5EF4-FFF2-40B4-BE49-F238E27FC236}">
                      <a16:creationId xmlns:a16="http://schemas.microsoft.com/office/drawing/2014/main" id="{AE2D2F9C-CDFB-40C3-ADB1-C00B45CCEEFD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27" name="Skupina 1526">
                    <a:extLst>
                      <a:ext uri="{FF2B5EF4-FFF2-40B4-BE49-F238E27FC236}">
                        <a16:creationId xmlns:a16="http://schemas.microsoft.com/office/drawing/2014/main" id="{6777C8B2-2A6F-43A9-9286-32FA657FDA0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51" name="Přímá spojnice 1550">
                      <a:extLst>
                        <a:ext uri="{FF2B5EF4-FFF2-40B4-BE49-F238E27FC236}">
                          <a16:creationId xmlns:a16="http://schemas.microsoft.com/office/drawing/2014/main" id="{8DDFAAFE-E064-45D3-B132-3E18BC42C8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2" name="Přímá spojnice 1551">
                      <a:extLst>
                        <a:ext uri="{FF2B5EF4-FFF2-40B4-BE49-F238E27FC236}">
                          <a16:creationId xmlns:a16="http://schemas.microsoft.com/office/drawing/2014/main" id="{4501A56E-29B6-4615-93E9-581E44AA94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3" name="Přímá spojnice 1552">
                      <a:extLst>
                        <a:ext uri="{FF2B5EF4-FFF2-40B4-BE49-F238E27FC236}">
                          <a16:creationId xmlns:a16="http://schemas.microsoft.com/office/drawing/2014/main" id="{85B65C5C-6525-442D-B716-6582C94990E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4" name="Přímá spojnice 1553">
                      <a:extLst>
                        <a:ext uri="{FF2B5EF4-FFF2-40B4-BE49-F238E27FC236}">
                          <a16:creationId xmlns:a16="http://schemas.microsoft.com/office/drawing/2014/main" id="{84B2ABE7-F09F-469A-B151-5CFADFDCC82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5" name="Přímá spojnice 1554">
                      <a:extLst>
                        <a:ext uri="{FF2B5EF4-FFF2-40B4-BE49-F238E27FC236}">
                          <a16:creationId xmlns:a16="http://schemas.microsoft.com/office/drawing/2014/main" id="{005611E7-952B-4CFF-90A9-060347358D5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6" name="Přímá spojnice 1555">
                      <a:extLst>
                        <a:ext uri="{FF2B5EF4-FFF2-40B4-BE49-F238E27FC236}">
                          <a16:creationId xmlns:a16="http://schemas.microsoft.com/office/drawing/2014/main" id="{FF0FB1AC-2B82-4DA8-9F2F-48486CCDFD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57" name="Skupina 1556">
                      <a:extLst>
                        <a:ext uri="{FF2B5EF4-FFF2-40B4-BE49-F238E27FC236}">
                          <a16:creationId xmlns:a16="http://schemas.microsoft.com/office/drawing/2014/main" id="{F711488D-7ED4-49BE-9D5C-6491C600B3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8" name="Ovál 1557">
                        <a:extLst>
                          <a:ext uri="{FF2B5EF4-FFF2-40B4-BE49-F238E27FC236}">
                            <a16:creationId xmlns:a16="http://schemas.microsoft.com/office/drawing/2014/main" id="{8CC210DD-56F0-44A9-BD28-598FDF111B4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9" name="Ovál 1558">
                        <a:extLst>
                          <a:ext uri="{FF2B5EF4-FFF2-40B4-BE49-F238E27FC236}">
                            <a16:creationId xmlns:a16="http://schemas.microsoft.com/office/drawing/2014/main" id="{C3D6A7EA-DA89-422A-9363-EED29F0BBB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0" name="Ovál 1559">
                        <a:extLst>
                          <a:ext uri="{FF2B5EF4-FFF2-40B4-BE49-F238E27FC236}">
                            <a16:creationId xmlns:a16="http://schemas.microsoft.com/office/drawing/2014/main" id="{B112623F-4D41-4876-99AE-408B783949D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1" name="Ovál 1560">
                        <a:extLst>
                          <a:ext uri="{FF2B5EF4-FFF2-40B4-BE49-F238E27FC236}">
                            <a16:creationId xmlns:a16="http://schemas.microsoft.com/office/drawing/2014/main" id="{9F3C2339-6815-4DE9-B91F-12C65386CB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2" name="Ovál 1561">
                        <a:extLst>
                          <a:ext uri="{FF2B5EF4-FFF2-40B4-BE49-F238E27FC236}">
                            <a16:creationId xmlns:a16="http://schemas.microsoft.com/office/drawing/2014/main" id="{2AE245D8-5A3D-443B-9AFA-4E5BFA17435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3" name="Ovál 1562">
                        <a:extLst>
                          <a:ext uri="{FF2B5EF4-FFF2-40B4-BE49-F238E27FC236}">
                            <a16:creationId xmlns:a16="http://schemas.microsoft.com/office/drawing/2014/main" id="{EE01F34A-29DC-4B66-A870-2DD2909470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4" name="Ovál 1563">
                        <a:extLst>
                          <a:ext uri="{FF2B5EF4-FFF2-40B4-BE49-F238E27FC236}">
                            <a16:creationId xmlns:a16="http://schemas.microsoft.com/office/drawing/2014/main" id="{7F1F9E9A-297D-4A91-8222-09865CBB3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5" name="Ovál 1564">
                        <a:extLst>
                          <a:ext uri="{FF2B5EF4-FFF2-40B4-BE49-F238E27FC236}">
                            <a16:creationId xmlns:a16="http://schemas.microsoft.com/office/drawing/2014/main" id="{8295E9F0-3027-4A2E-B860-137393B0FF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6" name="Ovál 1565">
                        <a:extLst>
                          <a:ext uri="{FF2B5EF4-FFF2-40B4-BE49-F238E27FC236}">
                            <a16:creationId xmlns:a16="http://schemas.microsoft.com/office/drawing/2014/main" id="{7D70C282-80C4-4DA2-8237-423174EFB3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7" name="Ovál 1566">
                        <a:extLst>
                          <a:ext uri="{FF2B5EF4-FFF2-40B4-BE49-F238E27FC236}">
                            <a16:creationId xmlns:a16="http://schemas.microsoft.com/office/drawing/2014/main" id="{DFD74781-4B7D-4881-9BE7-275DC79605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8" name="Ovál 1567">
                        <a:extLst>
                          <a:ext uri="{FF2B5EF4-FFF2-40B4-BE49-F238E27FC236}">
                            <a16:creationId xmlns:a16="http://schemas.microsoft.com/office/drawing/2014/main" id="{1E5F753C-58B3-42F4-A379-882A760DCBF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9" name="Ovál 1568">
                        <a:extLst>
                          <a:ext uri="{FF2B5EF4-FFF2-40B4-BE49-F238E27FC236}">
                            <a16:creationId xmlns:a16="http://schemas.microsoft.com/office/drawing/2014/main" id="{2AB321AF-1F73-457F-92ED-71A2ED896CF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0" name="Ovál 1569">
                        <a:extLst>
                          <a:ext uri="{FF2B5EF4-FFF2-40B4-BE49-F238E27FC236}">
                            <a16:creationId xmlns:a16="http://schemas.microsoft.com/office/drawing/2014/main" id="{FF14B8EE-FF48-4894-B59E-7CAE75A483C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1" name="Ovál 1570">
                        <a:extLst>
                          <a:ext uri="{FF2B5EF4-FFF2-40B4-BE49-F238E27FC236}">
                            <a16:creationId xmlns:a16="http://schemas.microsoft.com/office/drawing/2014/main" id="{BE8B6CC4-7BC0-4768-9823-082650E7D25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2" name="Ovál 1571">
                        <a:extLst>
                          <a:ext uri="{FF2B5EF4-FFF2-40B4-BE49-F238E27FC236}">
                            <a16:creationId xmlns:a16="http://schemas.microsoft.com/office/drawing/2014/main" id="{62EBD337-9DA1-4C42-8538-95D4D3354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28" name="Skupina 1527">
                    <a:extLst>
                      <a:ext uri="{FF2B5EF4-FFF2-40B4-BE49-F238E27FC236}">
                        <a16:creationId xmlns:a16="http://schemas.microsoft.com/office/drawing/2014/main" id="{AF58F2C0-834F-4EFF-A29F-441F9325A2F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9" name="Přímá spojnice 1528">
                      <a:extLst>
                        <a:ext uri="{FF2B5EF4-FFF2-40B4-BE49-F238E27FC236}">
                          <a16:creationId xmlns:a16="http://schemas.microsoft.com/office/drawing/2014/main" id="{F5113F4B-6174-48B1-B2DE-253EB154D8E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0" name="Přímá spojnice 1529">
                      <a:extLst>
                        <a:ext uri="{FF2B5EF4-FFF2-40B4-BE49-F238E27FC236}">
                          <a16:creationId xmlns:a16="http://schemas.microsoft.com/office/drawing/2014/main" id="{2EF4D987-F38B-4A77-AEB4-A84056F628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1" name="Přímá spojnice 1530">
                      <a:extLst>
                        <a:ext uri="{FF2B5EF4-FFF2-40B4-BE49-F238E27FC236}">
                          <a16:creationId xmlns:a16="http://schemas.microsoft.com/office/drawing/2014/main" id="{9C0FED66-A6DD-45E6-97FC-6DA676FFAF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2" name="Přímá spojnice 1531">
                      <a:extLst>
                        <a:ext uri="{FF2B5EF4-FFF2-40B4-BE49-F238E27FC236}">
                          <a16:creationId xmlns:a16="http://schemas.microsoft.com/office/drawing/2014/main" id="{EE75C9A5-B106-4C8D-9C7D-8A0E7321A9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3" name="Přímá spojnice 1532">
                      <a:extLst>
                        <a:ext uri="{FF2B5EF4-FFF2-40B4-BE49-F238E27FC236}">
                          <a16:creationId xmlns:a16="http://schemas.microsoft.com/office/drawing/2014/main" id="{7DFB33BE-7AE2-4117-AB7E-ADAEC87D1F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4" name="Přímá spojnice 1533">
                      <a:extLst>
                        <a:ext uri="{FF2B5EF4-FFF2-40B4-BE49-F238E27FC236}">
                          <a16:creationId xmlns:a16="http://schemas.microsoft.com/office/drawing/2014/main" id="{34762317-BA74-453B-8FC4-CF987DBE9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5" name="Skupina 1534">
                      <a:extLst>
                        <a:ext uri="{FF2B5EF4-FFF2-40B4-BE49-F238E27FC236}">
                          <a16:creationId xmlns:a16="http://schemas.microsoft.com/office/drawing/2014/main" id="{89DA1B84-E4A8-4C3D-A03C-68FED444A7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36" name="Ovál 1535">
                        <a:extLst>
                          <a:ext uri="{FF2B5EF4-FFF2-40B4-BE49-F238E27FC236}">
                            <a16:creationId xmlns:a16="http://schemas.microsoft.com/office/drawing/2014/main" id="{E7351479-FD35-47F1-9FC7-DF38A43BF9E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7" name="Ovál 1536">
                        <a:extLst>
                          <a:ext uri="{FF2B5EF4-FFF2-40B4-BE49-F238E27FC236}">
                            <a16:creationId xmlns:a16="http://schemas.microsoft.com/office/drawing/2014/main" id="{7E086F2A-F1DE-424F-BB6E-D32A68679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8" name="Ovál 1537">
                        <a:extLst>
                          <a:ext uri="{FF2B5EF4-FFF2-40B4-BE49-F238E27FC236}">
                            <a16:creationId xmlns:a16="http://schemas.microsoft.com/office/drawing/2014/main" id="{3FD4A408-E442-459B-AB9F-65D482E9A9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9" name="Ovál 1538">
                        <a:extLst>
                          <a:ext uri="{FF2B5EF4-FFF2-40B4-BE49-F238E27FC236}">
                            <a16:creationId xmlns:a16="http://schemas.microsoft.com/office/drawing/2014/main" id="{69B13D6A-3F62-4A02-9A3B-8ECB2CE3C9C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0" name="Ovál 1539">
                        <a:extLst>
                          <a:ext uri="{FF2B5EF4-FFF2-40B4-BE49-F238E27FC236}">
                            <a16:creationId xmlns:a16="http://schemas.microsoft.com/office/drawing/2014/main" id="{9300EBCD-D559-49F2-BCE5-B25581D1BF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1" name="Ovál 1540">
                        <a:extLst>
                          <a:ext uri="{FF2B5EF4-FFF2-40B4-BE49-F238E27FC236}">
                            <a16:creationId xmlns:a16="http://schemas.microsoft.com/office/drawing/2014/main" id="{D0E1D014-29D0-45DA-A06B-C6527AFDAD0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2" name="Ovál 1541">
                        <a:extLst>
                          <a:ext uri="{FF2B5EF4-FFF2-40B4-BE49-F238E27FC236}">
                            <a16:creationId xmlns:a16="http://schemas.microsoft.com/office/drawing/2014/main" id="{24C8465A-4E8F-4217-B0A4-E2183D3CCE2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3" name="Ovál 1542">
                        <a:extLst>
                          <a:ext uri="{FF2B5EF4-FFF2-40B4-BE49-F238E27FC236}">
                            <a16:creationId xmlns:a16="http://schemas.microsoft.com/office/drawing/2014/main" id="{67E8200E-11FE-4986-9EC2-CC594B7BE3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4" name="Ovál 1543">
                        <a:extLst>
                          <a:ext uri="{FF2B5EF4-FFF2-40B4-BE49-F238E27FC236}">
                            <a16:creationId xmlns:a16="http://schemas.microsoft.com/office/drawing/2014/main" id="{DE5E5BC6-BAD5-4D11-8696-49FEAEE43A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5" name="Ovál 1544">
                        <a:extLst>
                          <a:ext uri="{FF2B5EF4-FFF2-40B4-BE49-F238E27FC236}">
                            <a16:creationId xmlns:a16="http://schemas.microsoft.com/office/drawing/2014/main" id="{23543E44-C81F-44A5-90F0-54C4A00AF2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6" name="Ovál 1545">
                        <a:extLst>
                          <a:ext uri="{FF2B5EF4-FFF2-40B4-BE49-F238E27FC236}">
                            <a16:creationId xmlns:a16="http://schemas.microsoft.com/office/drawing/2014/main" id="{FC9BE40E-CA0A-4A5D-AA5D-4C795B5583E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7" name="Ovál 1546">
                        <a:extLst>
                          <a:ext uri="{FF2B5EF4-FFF2-40B4-BE49-F238E27FC236}">
                            <a16:creationId xmlns:a16="http://schemas.microsoft.com/office/drawing/2014/main" id="{894C2A9B-9FAC-483C-9547-4DB606DB9AB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8" name="Ovál 1547">
                        <a:extLst>
                          <a:ext uri="{FF2B5EF4-FFF2-40B4-BE49-F238E27FC236}">
                            <a16:creationId xmlns:a16="http://schemas.microsoft.com/office/drawing/2014/main" id="{B0F6EA49-AFDA-40D6-AF38-518A6851BC1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9" name="Ovál 1548">
                        <a:extLst>
                          <a:ext uri="{FF2B5EF4-FFF2-40B4-BE49-F238E27FC236}">
                            <a16:creationId xmlns:a16="http://schemas.microsoft.com/office/drawing/2014/main" id="{3897A6F3-6B31-4CE8-A29D-2AB80A0D18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0" name="Ovál 1549">
                        <a:extLst>
                          <a:ext uri="{FF2B5EF4-FFF2-40B4-BE49-F238E27FC236}">
                            <a16:creationId xmlns:a16="http://schemas.microsoft.com/office/drawing/2014/main" id="{FB579028-22F0-4BEA-BC75-23D78A04CF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7" name="Skupina 1476">
                  <a:extLst>
                    <a:ext uri="{FF2B5EF4-FFF2-40B4-BE49-F238E27FC236}">
                      <a16:creationId xmlns:a16="http://schemas.microsoft.com/office/drawing/2014/main" id="{57E8DF27-58C1-40EB-BE15-2CED1537AD9C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81" name="Skupina 1480">
                    <a:extLst>
                      <a:ext uri="{FF2B5EF4-FFF2-40B4-BE49-F238E27FC236}">
                        <a16:creationId xmlns:a16="http://schemas.microsoft.com/office/drawing/2014/main" id="{B8239E8E-1AB8-4666-9195-E5B623E2FC5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05" name="Přímá spojnice 1504">
                      <a:extLst>
                        <a:ext uri="{FF2B5EF4-FFF2-40B4-BE49-F238E27FC236}">
                          <a16:creationId xmlns:a16="http://schemas.microsoft.com/office/drawing/2014/main" id="{78E43FB2-3BE9-4380-AD3D-C49B4243CA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6" name="Přímá spojnice 1505">
                      <a:extLst>
                        <a:ext uri="{FF2B5EF4-FFF2-40B4-BE49-F238E27FC236}">
                          <a16:creationId xmlns:a16="http://schemas.microsoft.com/office/drawing/2014/main" id="{263EB405-737C-4EBC-8F68-7CFCA6AE82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7" name="Přímá spojnice 1506">
                      <a:extLst>
                        <a:ext uri="{FF2B5EF4-FFF2-40B4-BE49-F238E27FC236}">
                          <a16:creationId xmlns:a16="http://schemas.microsoft.com/office/drawing/2014/main" id="{33D1ED3E-B55B-4B26-BF06-0649B0A584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8" name="Přímá spojnice 1507">
                      <a:extLst>
                        <a:ext uri="{FF2B5EF4-FFF2-40B4-BE49-F238E27FC236}">
                          <a16:creationId xmlns:a16="http://schemas.microsoft.com/office/drawing/2014/main" id="{A39490AC-7700-4A00-8C4F-FB7E3286BF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9" name="Přímá spojnice 1508">
                      <a:extLst>
                        <a:ext uri="{FF2B5EF4-FFF2-40B4-BE49-F238E27FC236}">
                          <a16:creationId xmlns:a16="http://schemas.microsoft.com/office/drawing/2014/main" id="{EDD1B503-F24D-4BEF-A051-517824E0CE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0" name="Přímá spojnice 1509">
                      <a:extLst>
                        <a:ext uri="{FF2B5EF4-FFF2-40B4-BE49-F238E27FC236}">
                          <a16:creationId xmlns:a16="http://schemas.microsoft.com/office/drawing/2014/main" id="{8B376043-8C61-4C7D-B2B5-00FFEB603B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11" name="Skupina 1510">
                      <a:extLst>
                        <a:ext uri="{FF2B5EF4-FFF2-40B4-BE49-F238E27FC236}">
                          <a16:creationId xmlns:a16="http://schemas.microsoft.com/office/drawing/2014/main" id="{06105615-6BE6-47BC-8853-ADC7E246790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12" name="Ovál 1511">
                        <a:extLst>
                          <a:ext uri="{FF2B5EF4-FFF2-40B4-BE49-F238E27FC236}">
                            <a16:creationId xmlns:a16="http://schemas.microsoft.com/office/drawing/2014/main" id="{C305E461-2B2E-450B-A72C-234CC15E955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3" name="Ovál 1512">
                        <a:extLst>
                          <a:ext uri="{FF2B5EF4-FFF2-40B4-BE49-F238E27FC236}">
                            <a16:creationId xmlns:a16="http://schemas.microsoft.com/office/drawing/2014/main" id="{7D6E5F21-0F9E-4D2C-A21E-F5EB1AE1E0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4" name="Ovál 1513">
                        <a:extLst>
                          <a:ext uri="{FF2B5EF4-FFF2-40B4-BE49-F238E27FC236}">
                            <a16:creationId xmlns:a16="http://schemas.microsoft.com/office/drawing/2014/main" id="{81B3026F-721F-4CDF-8A93-B475630CB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5" name="Ovál 1514">
                        <a:extLst>
                          <a:ext uri="{FF2B5EF4-FFF2-40B4-BE49-F238E27FC236}">
                            <a16:creationId xmlns:a16="http://schemas.microsoft.com/office/drawing/2014/main" id="{D80A3FCD-4A8F-4AE9-AB4E-CDC0D4CE1C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6" name="Ovál 1515">
                        <a:extLst>
                          <a:ext uri="{FF2B5EF4-FFF2-40B4-BE49-F238E27FC236}">
                            <a16:creationId xmlns:a16="http://schemas.microsoft.com/office/drawing/2014/main" id="{CFC9EEF6-1046-4446-8241-AE876CD7F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7" name="Ovál 1516">
                        <a:extLst>
                          <a:ext uri="{FF2B5EF4-FFF2-40B4-BE49-F238E27FC236}">
                            <a16:creationId xmlns:a16="http://schemas.microsoft.com/office/drawing/2014/main" id="{5240FC49-96F0-4505-954E-9F61F26F07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8" name="Ovál 1517">
                        <a:extLst>
                          <a:ext uri="{FF2B5EF4-FFF2-40B4-BE49-F238E27FC236}">
                            <a16:creationId xmlns:a16="http://schemas.microsoft.com/office/drawing/2014/main" id="{A5CB8318-D71D-4122-BBC9-6F39EA7614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9" name="Ovál 1518">
                        <a:extLst>
                          <a:ext uri="{FF2B5EF4-FFF2-40B4-BE49-F238E27FC236}">
                            <a16:creationId xmlns:a16="http://schemas.microsoft.com/office/drawing/2014/main" id="{158D75A3-9D11-40C0-A1C5-E2D76C4EF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0" name="Ovál 1519">
                        <a:extLst>
                          <a:ext uri="{FF2B5EF4-FFF2-40B4-BE49-F238E27FC236}">
                            <a16:creationId xmlns:a16="http://schemas.microsoft.com/office/drawing/2014/main" id="{8DF30390-2A47-4A81-9D0E-F92BAD25659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1" name="Ovál 1520">
                        <a:extLst>
                          <a:ext uri="{FF2B5EF4-FFF2-40B4-BE49-F238E27FC236}">
                            <a16:creationId xmlns:a16="http://schemas.microsoft.com/office/drawing/2014/main" id="{11F0A5C2-B53A-4F93-8273-E7BBA0251C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2" name="Ovál 1521">
                        <a:extLst>
                          <a:ext uri="{FF2B5EF4-FFF2-40B4-BE49-F238E27FC236}">
                            <a16:creationId xmlns:a16="http://schemas.microsoft.com/office/drawing/2014/main" id="{9BB6FB1F-32A5-442B-8D10-5DBDA19028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3" name="Ovál 1522">
                        <a:extLst>
                          <a:ext uri="{FF2B5EF4-FFF2-40B4-BE49-F238E27FC236}">
                            <a16:creationId xmlns:a16="http://schemas.microsoft.com/office/drawing/2014/main" id="{79228572-C668-4B45-80D9-D9B7050A06C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4" name="Ovál 1523">
                        <a:extLst>
                          <a:ext uri="{FF2B5EF4-FFF2-40B4-BE49-F238E27FC236}">
                            <a16:creationId xmlns:a16="http://schemas.microsoft.com/office/drawing/2014/main" id="{D6FB8A71-5DE1-4F79-BEEE-6DA43DB9DE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5" name="Ovál 1524">
                        <a:extLst>
                          <a:ext uri="{FF2B5EF4-FFF2-40B4-BE49-F238E27FC236}">
                            <a16:creationId xmlns:a16="http://schemas.microsoft.com/office/drawing/2014/main" id="{FA538573-099D-462F-9425-169F4E2085E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6" name="Ovál 1525">
                        <a:extLst>
                          <a:ext uri="{FF2B5EF4-FFF2-40B4-BE49-F238E27FC236}">
                            <a16:creationId xmlns:a16="http://schemas.microsoft.com/office/drawing/2014/main" id="{832CEBAD-2DF7-43C4-8A13-C0B70C7FA2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82" name="Skupina 1481">
                    <a:extLst>
                      <a:ext uri="{FF2B5EF4-FFF2-40B4-BE49-F238E27FC236}">
                        <a16:creationId xmlns:a16="http://schemas.microsoft.com/office/drawing/2014/main" id="{34370DDB-9CD7-4FC9-96EF-87644F5B4BF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83" name="Přímá spojnice 1482">
                      <a:extLst>
                        <a:ext uri="{FF2B5EF4-FFF2-40B4-BE49-F238E27FC236}">
                          <a16:creationId xmlns:a16="http://schemas.microsoft.com/office/drawing/2014/main" id="{F46E42BC-BA31-4BC9-90A7-3CC6011543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4" name="Přímá spojnice 1483">
                      <a:extLst>
                        <a:ext uri="{FF2B5EF4-FFF2-40B4-BE49-F238E27FC236}">
                          <a16:creationId xmlns:a16="http://schemas.microsoft.com/office/drawing/2014/main" id="{A1F086B1-85D8-4EE6-B6AC-5971BB78FF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5" name="Přímá spojnice 1484">
                      <a:extLst>
                        <a:ext uri="{FF2B5EF4-FFF2-40B4-BE49-F238E27FC236}">
                          <a16:creationId xmlns:a16="http://schemas.microsoft.com/office/drawing/2014/main" id="{54C5290F-2E86-4FD7-B990-30A75502C7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6" name="Přímá spojnice 1485">
                      <a:extLst>
                        <a:ext uri="{FF2B5EF4-FFF2-40B4-BE49-F238E27FC236}">
                          <a16:creationId xmlns:a16="http://schemas.microsoft.com/office/drawing/2014/main" id="{40ADC723-A693-43F3-9642-698F0573BD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7" name="Přímá spojnice 1486">
                      <a:extLst>
                        <a:ext uri="{FF2B5EF4-FFF2-40B4-BE49-F238E27FC236}">
                          <a16:creationId xmlns:a16="http://schemas.microsoft.com/office/drawing/2014/main" id="{EA4D777B-55A4-4956-8E79-E408E76468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8" name="Přímá spojnice 1487">
                      <a:extLst>
                        <a:ext uri="{FF2B5EF4-FFF2-40B4-BE49-F238E27FC236}">
                          <a16:creationId xmlns:a16="http://schemas.microsoft.com/office/drawing/2014/main" id="{F3CB922B-6581-4A7C-BC58-63E0F63E56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9" name="Skupina 1488">
                      <a:extLst>
                        <a:ext uri="{FF2B5EF4-FFF2-40B4-BE49-F238E27FC236}">
                          <a16:creationId xmlns:a16="http://schemas.microsoft.com/office/drawing/2014/main" id="{1ADB0AC8-8305-43E1-8527-110EE014A0F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90" name="Ovál 1489">
                        <a:extLst>
                          <a:ext uri="{FF2B5EF4-FFF2-40B4-BE49-F238E27FC236}">
                            <a16:creationId xmlns:a16="http://schemas.microsoft.com/office/drawing/2014/main" id="{1ADB10C6-308B-49A4-B8C0-F126E1A08724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1" name="Ovál 1490">
                        <a:extLst>
                          <a:ext uri="{FF2B5EF4-FFF2-40B4-BE49-F238E27FC236}">
                            <a16:creationId xmlns:a16="http://schemas.microsoft.com/office/drawing/2014/main" id="{D3BFFCDC-239E-4E8B-AD69-249D869DA6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2" name="Ovál 1491">
                        <a:extLst>
                          <a:ext uri="{FF2B5EF4-FFF2-40B4-BE49-F238E27FC236}">
                            <a16:creationId xmlns:a16="http://schemas.microsoft.com/office/drawing/2014/main" id="{780797BB-92FF-4CFC-9CC9-3196A6C842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3" name="Ovál 1492">
                        <a:extLst>
                          <a:ext uri="{FF2B5EF4-FFF2-40B4-BE49-F238E27FC236}">
                            <a16:creationId xmlns:a16="http://schemas.microsoft.com/office/drawing/2014/main" id="{579FA264-C8D9-4B25-87C8-BE6D2DF72D8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4" name="Ovál 1493">
                        <a:extLst>
                          <a:ext uri="{FF2B5EF4-FFF2-40B4-BE49-F238E27FC236}">
                            <a16:creationId xmlns:a16="http://schemas.microsoft.com/office/drawing/2014/main" id="{FFF9A636-EECF-40BF-8765-9C930C99FC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5" name="Ovál 1494">
                        <a:extLst>
                          <a:ext uri="{FF2B5EF4-FFF2-40B4-BE49-F238E27FC236}">
                            <a16:creationId xmlns:a16="http://schemas.microsoft.com/office/drawing/2014/main" id="{8552D27F-847F-4019-AE13-09AD5B208C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6" name="Ovál 1495">
                        <a:extLst>
                          <a:ext uri="{FF2B5EF4-FFF2-40B4-BE49-F238E27FC236}">
                            <a16:creationId xmlns:a16="http://schemas.microsoft.com/office/drawing/2014/main" id="{CEB61F94-DF96-472D-8D57-8ABEC9A5D22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7" name="Ovál 1496">
                        <a:extLst>
                          <a:ext uri="{FF2B5EF4-FFF2-40B4-BE49-F238E27FC236}">
                            <a16:creationId xmlns:a16="http://schemas.microsoft.com/office/drawing/2014/main" id="{8F2C88D1-DAED-4F53-A5D9-F3B6E6A192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8" name="Ovál 1497">
                        <a:extLst>
                          <a:ext uri="{FF2B5EF4-FFF2-40B4-BE49-F238E27FC236}">
                            <a16:creationId xmlns:a16="http://schemas.microsoft.com/office/drawing/2014/main" id="{9C106DC7-13AA-4F17-874A-B1F5859267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9" name="Ovál 1498">
                        <a:extLst>
                          <a:ext uri="{FF2B5EF4-FFF2-40B4-BE49-F238E27FC236}">
                            <a16:creationId xmlns:a16="http://schemas.microsoft.com/office/drawing/2014/main" id="{AEC4488B-0D83-4393-8DEC-1952BED664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0" name="Ovál 1499">
                        <a:extLst>
                          <a:ext uri="{FF2B5EF4-FFF2-40B4-BE49-F238E27FC236}">
                            <a16:creationId xmlns:a16="http://schemas.microsoft.com/office/drawing/2014/main" id="{51103714-E258-432B-9437-8F207CA093E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1" name="Ovál 1500">
                        <a:extLst>
                          <a:ext uri="{FF2B5EF4-FFF2-40B4-BE49-F238E27FC236}">
                            <a16:creationId xmlns:a16="http://schemas.microsoft.com/office/drawing/2014/main" id="{5515CA45-0BE8-4E70-AD26-ADB6A4122A7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2" name="Ovál 1501">
                        <a:extLst>
                          <a:ext uri="{FF2B5EF4-FFF2-40B4-BE49-F238E27FC236}">
                            <a16:creationId xmlns:a16="http://schemas.microsoft.com/office/drawing/2014/main" id="{8B320DD6-47E9-49BA-BCD0-5B144D7E83C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3" name="Ovál 1502">
                        <a:extLst>
                          <a:ext uri="{FF2B5EF4-FFF2-40B4-BE49-F238E27FC236}">
                            <a16:creationId xmlns:a16="http://schemas.microsoft.com/office/drawing/2014/main" id="{1215E023-59B8-4577-8F29-DF99CA45FB3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4" name="Ovál 1503">
                        <a:extLst>
                          <a:ext uri="{FF2B5EF4-FFF2-40B4-BE49-F238E27FC236}">
                            <a16:creationId xmlns:a16="http://schemas.microsoft.com/office/drawing/2014/main" id="{298A2316-DBFA-4296-B379-13C88FCF29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478" name="Přímá spojnice 1477">
                  <a:extLst>
                    <a:ext uri="{FF2B5EF4-FFF2-40B4-BE49-F238E27FC236}">
                      <a16:creationId xmlns:a16="http://schemas.microsoft.com/office/drawing/2014/main" id="{B3D6D079-151C-4422-9B17-EC352F622A95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9" name="Přímá spojnice 1478">
                  <a:extLst>
                    <a:ext uri="{FF2B5EF4-FFF2-40B4-BE49-F238E27FC236}">
                      <a16:creationId xmlns:a16="http://schemas.microsoft.com/office/drawing/2014/main" id="{5582C3E7-D8F5-4654-9BB3-534DBFD6778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0" name="Přímá spojnice 1479">
                  <a:extLst>
                    <a:ext uri="{FF2B5EF4-FFF2-40B4-BE49-F238E27FC236}">
                      <a16:creationId xmlns:a16="http://schemas.microsoft.com/office/drawing/2014/main" id="{07FC0C9E-6532-432F-92C9-81086400E3C1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8" name="Skupina 857">
                <a:extLst>
                  <a:ext uri="{FF2B5EF4-FFF2-40B4-BE49-F238E27FC236}">
                    <a16:creationId xmlns:a16="http://schemas.microsoft.com/office/drawing/2014/main" id="{DF6449BC-3023-4081-A515-8A703B401778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263" name="Přímá spojnice 1262">
                  <a:extLst>
                    <a:ext uri="{FF2B5EF4-FFF2-40B4-BE49-F238E27FC236}">
                      <a16:creationId xmlns:a16="http://schemas.microsoft.com/office/drawing/2014/main" id="{64554F96-9309-491D-A47F-7AC818642182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4" name="Přímá spojnice 1263">
                  <a:extLst>
                    <a:ext uri="{FF2B5EF4-FFF2-40B4-BE49-F238E27FC236}">
                      <a16:creationId xmlns:a16="http://schemas.microsoft.com/office/drawing/2014/main" id="{F1E3F03A-68D1-4842-AF0C-31DCEC67BC1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5" name="Přímá spojnice 1264">
                  <a:extLst>
                    <a:ext uri="{FF2B5EF4-FFF2-40B4-BE49-F238E27FC236}">
                      <a16:creationId xmlns:a16="http://schemas.microsoft.com/office/drawing/2014/main" id="{3885B921-E205-4037-95F5-1BF780FC752E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6" name="Přímá spojnice 1265">
                  <a:extLst>
                    <a:ext uri="{FF2B5EF4-FFF2-40B4-BE49-F238E27FC236}">
                      <a16:creationId xmlns:a16="http://schemas.microsoft.com/office/drawing/2014/main" id="{98968EFA-EFDF-45B2-AEFE-2D9CAD037197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7" name="Přímá spojnice 1266">
                  <a:extLst>
                    <a:ext uri="{FF2B5EF4-FFF2-40B4-BE49-F238E27FC236}">
                      <a16:creationId xmlns:a16="http://schemas.microsoft.com/office/drawing/2014/main" id="{5F089AC6-0CF5-49D2-82BC-73199D815529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8" name="Přímá spojnice 1267">
                  <a:extLst>
                    <a:ext uri="{FF2B5EF4-FFF2-40B4-BE49-F238E27FC236}">
                      <a16:creationId xmlns:a16="http://schemas.microsoft.com/office/drawing/2014/main" id="{1D0C7A93-C8E0-4D94-BCEB-F496980D58CD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9" name="Přímá spojnice 1268">
                  <a:extLst>
                    <a:ext uri="{FF2B5EF4-FFF2-40B4-BE49-F238E27FC236}">
                      <a16:creationId xmlns:a16="http://schemas.microsoft.com/office/drawing/2014/main" id="{CD9960D9-4A58-436E-9204-14A540B4E2F5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0" name="Přímá spojnice 1269">
                  <a:extLst>
                    <a:ext uri="{FF2B5EF4-FFF2-40B4-BE49-F238E27FC236}">
                      <a16:creationId xmlns:a16="http://schemas.microsoft.com/office/drawing/2014/main" id="{361B8501-DE3F-4454-B7CC-65629B0FD26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1" name="Přímá spojnice 1270">
                  <a:extLst>
                    <a:ext uri="{FF2B5EF4-FFF2-40B4-BE49-F238E27FC236}">
                      <a16:creationId xmlns:a16="http://schemas.microsoft.com/office/drawing/2014/main" id="{CABD28C4-AB01-4C94-B995-2CF0A32E810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2" name="Přímá spojnice 1271">
                  <a:extLst>
                    <a:ext uri="{FF2B5EF4-FFF2-40B4-BE49-F238E27FC236}">
                      <a16:creationId xmlns:a16="http://schemas.microsoft.com/office/drawing/2014/main" id="{27D43461-7E08-4C59-BA4C-2E0EE0428E69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73" name="Skupina 1272">
                  <a:extLst>
                    <a:ext uri="{FF2B5EF4-FFF2-40B4-BE49-F238E27FC236}">
                      <a16:creationId xmlns:a16="http://schemas.microsoft.com/office/drawing/2014/main" id="{AF8BC937-6668-4922-B8E4-3C732E671C9F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18" name="Skupina 1417">
                    <a:extLst>
                      <a:ext uri="{FF2B5EF4-FFF2-40B4-BE49-F238E27FC236}">
                        <a16:creationId xmlns:a16="http://schemas.microsoft.com/office/drawing/2014/main" id="{076AF067-DBFC-453B-9923-1A562EFE0369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42" name="Přímá spojnice 1441">
                      <a:extLst>
                        <a:ext uri="{FF2B5EF4-FFF2-40B4-BE49-F238E27FC236}">
                          <a16:creationId xmlns:a16="http://schemas.microsoft.com/office/drawing/2014/main" id="{A594C73A-C9FD-44EC-AE2E-31385DAFCA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3" name="Přímá spojnice 1442">
                      <a:extLst>
                        <a:ext uri="{FF2B5EF4-FFF2-40B4-BE49-F238E27FC236}">
                          <a16:creationId xmlns:a16="http://schemas.microsoft.com/office/drawing/2014/main" id="{521404B1-F93D-43F8-9D61-91A8F68354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4" name="Přímá spojnice 1443">
                      <a:extLst>
                        <a:ext uri="{FF2B5EF4-FFF2-40B4-BE49-F238E27FC236}">
                          <a16:creationId xmlns:a16="http://schemas.microsoft.com/office/drawing/2014/main" id="{1BE546BF-B929-4F87-9512-07A19BCE68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5" name="Přímá spojnice 1444">
                      <a:extLst>
                        <a:ext uri="{FF2B5EF4-FFF2-40B4-BE49-F238E27FC236}">
                          <a16:creationId xmlns:a16="http://schemas.microsoft.com/office/drawing/2014/main" id="{A548E7AB-E840-4976-AD44-5EF5BB25DA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6" name="Přímá spojnice 1445">
                      <a:extLst>
                        <a:ext uri="{FF2B5EF4-FFF2-40B4-BE49-F238E27FC236}">
                          <a16:creationId xmlns:a16="http://schemas.microsoft.com/office/drawing/2014/main" id="{B0F97BD4-10E3-4898-888B-21D6E2B01F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7" name="Přímá spojnice 1446">
                      <a:extLst>
                        <a:ext uri="{FF2B5EF4-FFF2-40B4-BE49-F238E27FC236}">
                          <a16:creationId xmlns:a16="http://schemas.microsoft.com/office/drawing/2014/main" id="{4244930E-EB62-4B2B-BE15-83F40C5E05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48" name="Skupina 1447">
                      <a:extLst>
                        <a:ext uri="{FF2B5EF4-FFF2-40B4-BE49-F238E27FC236}">
                          <a16:creationId xmlns:a16="http://schemas.microsoft.com/office/drawing/2014/main" id="{A4CA0ABA-8246-464B-A880-A4C63D08932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49" name="Ovál 1448">
                        <a:extLst>
                          <a:ext uri="{FF2B5EF4-FFF2-40B4-BE49-F238E27FC236}">
                            <a16:creationId xmlns:a16="http://schemas.microsoft.com/office/drawing/2014/main" id="{CF931ADE-0C19-41B6-816C-B0E56B401ED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0" name="Ovál 1449">
                        <a:extLst>
                          <a:ext uri="{FF2B5EF4-FFF2-40B4-BE49-F238E27FC236}">
                            <a16:creationId xmlns:a16="http://schemas.microsoft.com/office/drawing/2014/main" id="{37E4A360-3441-4825-8080-92B0B1D4BF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1" name="Ovál 1450">
                        <a:extLst>
                          <a:ext uri="{FF2B5EF4-FFF2-40B4-BE49-F238E27FC236}">
                            <a16:creationId xmlns:a16="http://schemas.microsoft.com/office/drawing/2014/main" id="{C1D7D319-CDC8-42C9-8915-159C30A3B5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2" name="Ovál 1451">
                        <a:extLst>
                          <a:ext uri="{FF2B5EF4-FFF2-40B4-BE49-F238E27FC236}">
                            <a16:creationId xmlns:a16="http://schemas.microsoft.com/office/drawing/2014/main" id="{9FC519E8-2842-4A49-98F2-D3749F259A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3" name="Ovál 1452">
                        <a:extLst>
                          <a:ext uri="{FF2B5EF4-FFF2-40B4-BE49-F238E27FC236}">
                            <a16:creationId xmlns:a16="http://schemas.microsoft.com/office/drawing/2014/main" id="{6DBA72FD-6AF7-4510-B1E7-3CBF634D15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4" name="Ovál 1453">
                        <a:extLst>
                          <a:ext uri="{FF2B5EF4-FFF2-40B4-BE49-F238E27FC236}">
                            <a16:creationId xmlns:a16="http://schemas.microsoft.com/office/drawing/2014/main" id="{89CEFB0D-FDF7-45E5-80C3-8E6DD5C84D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5" name="Ovál 1454">
                        <a:extLst>
                          <a:ext uri="{FF2B5EF4-FFF2-40B4-BE49-F238E27FC236}">
                            <a16:creationId xmlns:a16="http://schemas.microsoft.com/office/drawing/2014/main" id="{48834659-0518-4021-942B-616D7A187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6" name="Ovál 1455">
                        <a:extLst>
                          <a:ext uri="{FF2B5EF4-FFF2-40B4-BE49-F238E27FC236}">
                            <a16:creationId xmlns:a16="http://schemas.microsoft.com/office/drawing/2014/main" id="{8E02D415-0FBF-4E58-9BA9-4185D1F80BD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7" name="Ovál 1456">
                        <a:extLst>
                          <a:ext uri="{FF2B5EF4-FFF2-40B4-BE49-F238E27FC236}">
                            <a16:creationId xmlns:a16="http://schemas.microsoft.com/office/drawing/2014/main" id="{EEA0836A-4A13-47CB-9923-3117AEF4948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8" name="Ovál 1457">
                        <a:extLst>
                          <a:ext uri="{FF2B5EF4-FFF2-40B4-BE49-F238E27FC236}">
                            <a16:creationId xmlns:a16="http://schemas.microsoft.com/office/drawing/2014/main" id="{A060A9D4-F7BF-48B9-8D72-94CD91EDCA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9" name="Ovál 1458">
                        <a:extLst>
                          <a:ext uri="{FF2B5EF4-FFF2-40B4-BE49-F238E27FC236}">
                            <a16:creationId xmlns:a16="http://schemas.microsoft.com/office/drawing/2014/main" id="{3E0AA59D-31C7-43AA-8427-82A0DBF5D2F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0" name="Ovál 1459">
                        <a:extLst>
                          <a:ext uri="{FF2B5EF4-FFF2-40B4-BE49-F238E27FC236}">
                            <a16:creationId xmlns:a16="http://schemas.microsoft.com/office/drawing/2014/main" id="{B1DF405B-277C-402A-B48A-9B9E33B18EA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1" name="Ovál 1460">
                        <a:extLst>
                          <a:ext uri="{FF2B5EF4-FFF2-40B4-BE49-F238E27FC236}">
                            <a16:creationId xmlns:a16="http://schemas.microsoft.com/office/drawing/2014/main" id="{8946AEE9-2B11-4433-804D-CD1875AEBE6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2" name="Ovál 1461">
                        <a:extLst>
                          <a:ext uri="{FF2B5EF4-FFF2-40B4-BE49-F238E27FC236}">
                            <a16:creationId xmlns:a16="http://schemas.microsoft.com/office/drawing/2014/main" id="{11D22B4D-39DE-40F5-B5D6-DC56FC3AEE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3" name="Ovál 1462">
                        <a:extLst>
                          <a:ext uri="{FF2B5EF4-FFF2-40B4-BE49-F238E27FC236}">
                            <a16:creationId xmlns:a16="http://schemas.microsoft.com/office/drawing/2014/main" id="{BC16C0CA-F41E-485C-87EC-95D20C2C66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19" name="Skupina 1418">
                    <a:extLst>
                      <a:ext uri="{FF2B5EF4-FFF2-40B4-BE49-F238E27FC236}">
                        <a16:creationId xmlns:a16="http://schemas.microsoft.com/office/drawing/2014/main" id="{FC568B21-82BE-4FE3-A955-8C5894A2115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0" name="Přímá spojnice 1419">
                      <a:extLst>
                        <a:ext uri="{FF2B5EF4-FFF2-40B4-BE49-F238E27FC236}">
                          <a16:creationId xmlns:a16="http://schemas.microsoft.com/office/drawing/2014/main" id="{FC797DFE-5233-48BF-86E5-DDB56CB6369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1" name="Přímá spojnice 1420">
                      <a:extLst>
                        <a:ext uri="{FF2B5EF4-FFF2-40B4-BE49-F238E27FC236}">
                          <a16:creationId xmlns:a16="http://schemas.microsoft.com/office/drawing/2014/main" id="{29295B75-DF48-4984-9938-E3F7894A16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2" name="Přímá spojnice 1421">
                      <a:extLst>
                        <a:ext uri="{FF2B5EF4-FFF2-40B4-BE49-F238E27FC236}">
                          <a16:creationId xmlns:a16="http://schemas.microsoft.com/office/drawing/2014/main" id="{FB466740-4ECF-4ACA-9060-BB6A3A5BAC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3" name="Přímá spojnice 1422">
                      <a:extLst>
                        <a:ext uri="{FF2B5EF4-FFF2-40B4-BE49-F238E27FC236}">
                          <a16:creationId xmlns:a16="http://schemas.microsoft.com/office/drawing/2014/main" id="{7BB6AC1E-C959-41C9-B453-CF41F5FA68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4" name="Přímá spojnice 1423">
                      <a:extLst>
                        <a:ext uri="{FF2B5EF4-FFF2-40B4-BE49-F238E27FC236}">
                          <a16:creationId xmlns:a16="http://schemas.microsoft.com/office/drawing/2014/main" id="{20278EA9-7691-4C58-A0D6-3F8A11CFB3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5" name="Přímá spojnice 1424">
                      <a:extLst>
                        <a:ext uri="{FF2B5EF4-FFF2-40B4-BE49-F238E27FC236}">
                          <a16:creationId xmlns:a16="http://schemas.microsoft.com/office/drawing/2014/main" id="{CB3A1D35-9762-423A-B72F-0312CBCF0E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26" name="Skupina 1425">
                      <a:extLst>
                        <a:ext uri="{FF2B5EF4-FFF2-40B4-BE49-F238E27FC236}">
                          <a16:creationId xmlns:a16="http://schemas.microsoft.com/office/drawing/2014/main" id="{213F7891-D087-4D18-9558-354267294C3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27" name="Ovál 1426">
                        <a:extLst>
                          <a:ext uri="{FF2B5EF4-FFF2-40B4-BE49-F238E27FC236}">
                            <a16:creationId xmlns:a16="http://schemas.microsoft.com/office/drawing/2014/main" id="{7295F13D-42B4-429E-9491-0E9783EFABB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8" name="Ovál 1427">
                        <a:extLst>
                          <a:ext uri="{FF2B5EF4-FFF2-40B4-BE49-F238E27FC236}">
                            <a16:creationId xmlns:a16="http://schemas.microsoft.com/office/drawing/2014/main" id="{C0699CCD-8B1F-41EF-A49B-A049E16FF4D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9" name="Ovál 1428">
                        <a:extLst>
                          <a:ext uri="{FF2B5EF4-FFF2-40B4-BE49-F238E27FC236}">
                            <a16:creationId xmlns:a16="http://schemas.microsoft.com/office/drawing/2014/main" id="{6EC98D55-2CC1-4A95-B8D8-4822D2C8F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0" name="Ovál 1429">
                        <a:extLst>
                          <a:ext uri="{FF2B5EF4-FFF2-40B4-BE49-F238E27FC236}">
                            <a16:creationId xmlns:a16="http://schemas.microsoft.com/office/drawing/2014/main" id="{7499ACB3-8133-4D8F-A693-880B04E9E3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1" name="Ovál 1430">
                        <a:extLst>
                          <a:ext uri="{FF2B5EF4-FFF2-40B4-BE49-F238E27FC236}">
                            <a16:creationId xmlns:a16="http://schemas.microsoft.com/office/drawing/2014/main" id="{8EC4A7C5-E557-4EAD-8793-2D0BAA71FB0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2" name="Ovál 1431">
                        <a:extLst>
                          <a:ext uri="{FF2B5EF4-FFF2-40B4-BE49-F238E27FC236}">
                            <a16:creationId xmlns:a16="http://schemas.microsoft.com/office/drawing/2014/main" id="{44547CA3-3C4D-4B0E-A6CF-79DCEA99CE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3" name="Ovál 1432">
                        <a:extLst>
                          <a:ext uri="{FF2B5EF4-FFF2-40B4-BE49-F238E27FC236}">
                            <a16:creationId xmlns:a16="http://schemas.microsoft.com/office/drawing/2014/main" id="{73BC1DEA-E201-4D06-9D0A-4F33D65A51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4" name="Ovál 1433">
                        <a:extLst>
                          <a:ext uri="{FF2B5EF4-FFF2-40B4-BE49-F238E27FC236}">
                            <a16:creationId xmlns:a16="http://schemas.microsoft.com/office/drawing/2014/main" id="{A866EEB1-5C94-4074-A9FD-6712FF7E44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5" name="Ovál 1434">
                        <a:extLst>
                          <a:ext uri="{FF2B5EF4-FFF2-40B4-BE49-F238E27FC236}">
                            <a16:creationId xmlns:a16="http://schemas.microsoft.com/office/drawing/2014/main" id="{2C5E5544-1319-49CC-8EB8-4936CD1048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6" name="Ovál 1435">
                        <a:extLst>
                          <a:ext uri="{FF2B5EF4-FFF2-40B4-BE49-F238E27FC236}">
                            <a16:creationId xmlns:a16="http://schemas.microsoft.com/office/drawing/2014/main" id="{24BD3131-C67E-4F2D-B13F-5ABE0438D3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7" name="Ovál 1436">
                        <a:extLst>
                          <a:ext uri="{FF2B5EF4-FFF2-40B4-BE49-F238E27FC236}">
                            <a16:creationId xmlns:a16="http://schemas.microsoft.com/office/drawing/2014/main" id="{4B42C398-B4EE-48F1-8826-01A34FCD46E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8" name="Ovál 1437">
                        <a:extLst>
                          <a:ext uri="{FF2B5EF4-FFF2-40B4-BE49-F238E27FC236}">
                            <a16:creationId xmlns:a16="http://schemas.microsoft.com/office/drawing/2014/main" id="{B7B50E9F-188F-40ED-9E0F-3F807A8CD46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9" name="Ovál 1438">
                        <a:extLst>
                          <a:ext uri="{FF2B5EF4-FFF2-40B4-BE49-F238E27FC236}">
                            <a16:creationId xmlns:a16="http://schemas.microsoft.com/office/drawing/2014/main" id="{21813E43-56AE-4BBF-BFFF-1EEF783E8BF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0" name="Ovál 1439">
                        <a:extLst>
                          <a:ext uri="{FF2B5EF4-FFF2-40B4-BE49-F238E27FC236}">
                            <a16:creationId xmlns:a16="http://schemas.microsoft.com/office/drawing/2014/main" id="{D5A9F07F-1F56-41A9-A42B-02D27368EB6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1" name="Ovál 1440">
                        <a:extLst>
                          <a:ext uri="{FF2B5EF4-FFF2-40B4-BE49-F238E27FC236}">
                            <a16:creationId xmlns:a16="http://schemas.microsoft.com/office/drawing/2014/main" id="{5F5ED008-7DA7-45EA-8779-F288A654F08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4" name="Skupina 1273">
                  <a:extLst>
                    <a:ext uri="{FF2B5EF4-FFF2-40B4-BE49-F238E27FC236}">
                      <a16:creationId xmlns:a16="http://schemas.microsoft.com/office/drawing/2014/main" id="{4F2EF490-6C63-4E9A-A6E8-3B14C527D8E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72" name="Skupina 1371">
                    <a:extLst>
                      <a:ext uri="{FF2B5EF4-FFF2-40B4-BE49-F238E27FC236}">
                        <a16:creationId xmlns:a16="http://schemas.microsoft.com/office/drawing/2014/main" id="{F4310A50-3BFA-4318-AB4A-5D6E53FDC15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96" name="Přímá spojnice 1395">
                      <a:extLst>
                        <a:ext uri="{FF2B5EF4-FFF2-40B4-BE49-F238E27FC236}">
                          <a16:creationId xmlns:a16="http://schemas.microsoft.com/office/drawing/2014/main" id="{D649F69E-429E-4C94-8F40-29DD58EA77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7" name="Přímá spojnice 1396">
                      <a:extLst>
                        <a:ext uri="{FF2B5EF4-FFF2-40B4-BE49-F238E27FC236}">
                          <a16:creationId xmlns:a16="http://schemas.microsoft.com/office/drawing/2014/main" id="{430A149E-6A66-4BFF-8453-FE583F63E3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8" name="Přímá spojnice 1397">
                      <a:extLst>
                        <a:ext uri="{FF2B5EF4-FFF2-40B4-BE49-F238E27FC236}">
                          <a16:creationId xmlns:a16="http://schemas.microsoft.com/office/drawing/2014/main" id="{44353E4F-C4B8-49B7-92BD-94855533D1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9" name="Přímá spojnice 1398">
                      <a:extLst>
                        <a:ext uri="{FF2B5EF4-FFF2-40B4-BE49-F238E27FC236}">
                          <a16:creationId xmlns:a16="http://schemas.microsoft.com/office/drawing/2014/main" id="{0FEC8F64-8D9C-4DB2-942A-24C35F949E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0" name="Přímá spojnice 1399">
                      <a:extLst>
                        <a:ext uri="{FF2B5EF4-FFF2-40B4-BE49-F238E27FC236}">
                          <a16:creationId xmlns:a16="http://schemas.microsoft.com/office/drawing/2014/main" id="{D015A3BF-E238-4FCC-BA32-20B5AA86B5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1" name="Přímá spojnice 1400">
                      <a:extLst>
                        <a:ext uri="{FF2B5EF4-FFF2-40B4-BE49-F238E27FC236}">
                          <a16:creationId xmlns:a16="http://schemas.microsoft.com/office/drawing/2014/main" id="{4F2B3765-2C26-4D1B-BC4C-2A6CE0527B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02" name="Skupina 1401">
                      <a:extLst>
                        <a:ext uri="{FF2B5EF4-FFF2-40B4-BE49-F238E27FC236}">
                          <a16:creationId xmlns:a16="http://schemas.microsoft.com/office/drawing/2014/main" id="{92112D02-35DB-4E5E-A48E-FA5B81FE0D7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03" name="Ovál 1402">
                        <a:extLst>
                          <a:ext uri="{FF2B5EF4-FFF2-40B4-BE49-F238E27FC236}">
                            <a16:creationId xmlns:a16="http://schemas.microsoft.com/office/drawing/2014/main" id="{3AF1ED47-61AB-42D9-BC52-4A4296C8B3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4" name="Ovál 1403">
                        <a:extLst>
                          <a:ext uri="{FF2B5EF4-FFF2-40B4-BE49-F238E27FC236}">
                            <a16:creationId xmlns:a16="http://schemas.microsoft.com/office/drawing/2014/main" id="{D69243CB-6FBF-48FE-A9E8-D82184C43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5" name="Ovál 1404">
                        <a:extLst>
                          <a:ext uri="{FF2B5EF4-FFF2-40B4-BE49-F238E27FC236}">
                            <a16:creationId xmlns:a16="http://schemas.microsoft.com/office/drawing/2014/main" id="{4FEB6DE4-B7F4-43BC-BDC6-6EB92A9B7AA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6" name="Ovál 1405">
                        <a:extLst>
                          <a:ext uri="{FF2B5EF4-FFF2-40B4-BE49-F238E27FC236}">
                            <a16:creationId xmlns:a16="http://schemas.microsoft.com/office/drawing/2014/main" id="{95EF494A-D83B-4DBE-81C2-EA32AB34FD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7" name="Ovál 1406">
                        <a:extLst>
                          <a:ext uri="{FF2B5EF4-FFF2-40B4-BE49-F238E27FC236}">
                            <a16:creationId xmlns:a16="http://schemas.microsoft.com/office/drawing/2014/main" id="{7CB15EDD-DDAF-4A09-87FA-3E518C60DE3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8" name="Ovál 1407">
                        <a:extLst>
                          <a:ext uri="{FF2B5EF4-FFF2-40B4-BE49-F238E27FC236}">
                            <a16:creationId xmlns:a16="http://schemas.microsoft.com/office/drawing/2014/main" id="{D0295D5E-A171-428C-8873-5F7AF5200B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9" name="Ovál 1408">
                        <a:extLst>
                          <a:ext uri="{FF2B5EF4-FFF2-40B4-BE49-F238E27FC236}">
                            <a16:creationId xmlns:a16="http://schemas.microsoft.com/office/drawing/2014/main" id="{0BDBBC79-FA1E-43A3-BD51-C9DEB1BBF5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0" name="Ovál 1409">
                        <a:extLst>
                          <a:ext uri="{FF2B5EF4-FFF2-40B4-BE49-F238E27FC236}">
                            <a16:creationId xmlns:a16="http://schemas.microsoft.com/office/drawing/2014/main" id="{B30F4EE5-7CF0-48B1-92DB-FAE94843F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1" name="Ovál 1410">
                        <a:extLst>
                          <a:ext uri="{FF2B5EF4-FFF2-40B4-BE49-F238E27FC236}">
                            <a16:creationId xmlns:a16="http://schemas.microsoft.com/office/drawing/2014/main" id="{E8159ECE-05A3-4CDF-A06B-19BDAC1D1F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2" name="Ovál 1411">
                        <a:extLst>
                          <a:ext uri="{FF2B5EF4-FFF2-40B4-BE49-F238E27FC236}">
                            <a16:creationId xmlns:a16="http://schemas.microsoft.com/office/drawing/2014/main" id="{BBD6152C-EB22-4AE7-B948-EA7D1C3144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3" name="Ovál 1412">
                        <a:extLst>
                          <a:ext uri="{FF2B5EF4-FFF2-40B4-BE49-F238E27FC236}">
                            <a16:creationId xmlns:a16="http://schemas.microsoft.com/office/drawing/2014/main" id="{8D4CC7D5-0538-462F-B825-A5B41F2371A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4" name="Ovál 1413">
                        <a:extLst>
                          <a:ext uri="{FF2B5EF4-FFF2-40B4-BE49-F238E27FC236}">
                            <a16:creationId xmlns:a16="http://schemas.microsoft.com/office/drawing/2014/main" id="{0FF613D7-73CE-42C0-81F9-22C5E8FD18E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5" name="Ovál 1414">
                        <a:extLst>
                          <a:ext uri="{FF2B5EF4-FFF2-40B4-BE49-F238E27FC236}">
                            <a16:creationId xmlns:a16="http://schemas.microsoft.com/office/drawing/2014/main" id="{E0E697CA-FF7C-4FEF-B349-051F9B95ED6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6" name="Ovál 1415">
                        <a:extLst>
                          <a:ext uri="{FF2B5EF4-FFF2-40B4-BE49-F238E27FC236}">
                            <a16:creationId xmlns:a16="http://schemas.microsoft.com/office/drawing/2014/main" id="{F93F6EF7-AE3F-47A5-BC69-D9ECFADFB5B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7" name="Ovál 1416">
                        <a:extLst>
                          <a:ext uri="{FF2B5EF4-FFF2-40B4-BE49-F238E27FC236}">
                            <a16:creationId xmlns:a16="http://schemas.microsoft.com/office/drawing/2014/main" id="{F4FE68AE-756F-4C18-A6F8-6C721C61D1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73" name="Skupina 1372">
                    <a:extLst>
                      <a:ext uri="{FF2B5EF4-FFF2-40B4-BE49-F238E27FC236}">
                        <a16:creationId xmlns:a16="http://schemas.microsoft.com/office/drawing/2014/main" id="{009C7959-4186-44E2-804B-AB790CE9834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74" name="Přímá spojnice 1373">
                      <a:extLst>
                        <a:ext uri="{FF2B5EF4-FFF2-40B4-BE49-F238E27FC236}">
                          <a16:creationId xmlns:a16="http://schemas.microsoft.com/office/drawing/2014/main" id="{D0B1C21C-D5CD-4B3D-A7D5-8A9A2D64173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5" name="Přímá spojnice 1374">
                      <a:extLst>
                        <a:ext uri="{FF2B5EF4-FFF2-40B4-BE49-F238E27FC236}">
                          <a16:creationId xmlns:a16="http://schemas.microsoft.com/office/drawing/2014/main" id="{ECE9ED12-032A-4565-B315-798BE21287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6" name="Přímá spojnice 1375">
                      <a:extLst>
                        <a:ext uri="{FF2B5EF4-FFF2-40B4-BE49-F238E27FC236}">
                          <a16:creationId xmlns:a16="http://schemas.microsoft.com/office/drawing/2014/main" id="{7996CB40-B60C-45E3-A8FA-5DFDFE4D577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7" name="Přímá spojnice 1376">
                      <a:extLst>
                        <a:ext uri="{FF2B5EF4-FFF2-40B4-BE49-F238E27FC236}">
                          <a16:creationId xmlns:a16="http://schemas.microsoft.com/office/drawing/2014/main" id="{04ACEDF3-E9B4-45FD-B47A-385CDB21E6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8" name="Přímá spojnice 1377">
                      <a:extLst>
                        <a:ext uri="{FF2B5EF4-FFF2-40B4-BE49-F238E27FC236}">
                          <a16:creationId xmlns:a16="http://schemas.microsoft.com/office/drawing/2014/main" id="{77FC0805-6CBF-4D10-92C5-CB28C8864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9" name="Přímá spojnice 1378">
                      <a:extLst>
                        <a:ext uri="{FF2B5EF4-FFF2-40B4-BE49-F238E27FC236}">
                          <a16:creationId xmlns:a16="http://schemas.microsoft.com/office/drawing/2014/main" id="{CFA33873-E910-4AC2-ACAE-91A10610F85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0" name="Skupina 1379">
                      <a:extLst>
                        <a:ext uri="{FF2B5EF4-FFF2-40B4-BE49-F238E27FC236}">
                          <a16:creationId xmlns:a16="http://schemas.microsoft.com/office/drawing/2014/main" id="{E26B760B-0CEB-41A6-941E-A398575838C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81" name="Ovál 1380">
                        <a:extLst>
                          <a:ext uri="{FF2B5EF4-FFF2-40B4-BE49-F238E27FC236}">
                            <a16:creationId xmlns:a16="http://schemas.microsoft.com/office/drawing/2014/main" id="{BBB0CD2C-6609-4A02-9172-8938037990F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2" name="Ovál 1381">
                        <a:extLst>
                          <a:ext uri="{FF2B5EF4-FFF2-40B4-BE49-F238E27FC236}">
                            <a16:creationId xmlns:a16="http://schemas.microsoft.com/office/drawing/2014/main" id="{4A605D5D-BEEA-4717-89A9-BB6B44CBF3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3" name="Ovál 1382">
                        <a:extLst>
                          <a:ext uri="{FF2B5EF4-FFF2-40B4-BE49-F238E27FC236}">
                            <a16:creationId xmlns:a16="http://schemas.microsoft.com/office/drawing/2014/main" id="{3726DBBB-9F8C-4960-AF3C-3561216998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4" name="Ovál 1383">
                        <a:extLst>
                          <a:ext uri="{FF2B5EF4-FFF2-40B4-BE49-F238E27FC236}">
                            <a16:creationId xmlns:a16="http://schemas.microsoft.com/office/drawing/2014/main" id="{C6D6E0EB-25C5-498F-ABFA-FF07F3E3B7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5" name="Ovál 1384">
                        <a:extLst>
                          <a:ext uri="{FF2B5EF4-FFF2-40B4-BE49-F238E27FC236}">
                            <a16:creationId xmlns:a16="http://schemas.microsoft.com/office/drawing/2014/main" id="{9EF526BA-320A-45C1-B5D2-F858D9B64B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6" name="Ovál 1385">
                        <a:extLst>
                          <a:ext uri="{FF2B5EF4-FFF2-40B4-BE49-F238E27FC236}">
                            <a16:creationId xmlns:a16="http://schemas.microsoft.com/office/drawing/2014/main" id="{71172770-52DA-45F0-B838-54C0661348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7" name="Ovál 1386">
                        <a:extLst>
                          <a:ext uri="{FF2B5EF4-FFF2-40B4-BE49-F238E27FC236}">
                            <a16:creationId xmlns:a16="http://schemas.microsoft.com/office/drawing/2014/main" id="{E3846A77-B5A1-4D8B-B8CF-20D99514D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8" name="Ovál 1387">
                        <a:extLst>
                          <a:ext uri="{FF2B5EF4-FFF2-40B4-BE49-F238E27FC236}">
                            <a16:creationId xmlns:a16="http://schemas.microsoft.com/office/drawing/2014/main" id="{2B071FE4-9DE0-4866-80C4-85B980A1E4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9" name="Ovál 1388">
                        <a:extLst>
                          <a:ext uri="{FF2B5EF4-FFF2-40B4-BE49-F238E27FC236}">
                            <a16:creationId xmlns:a16="http://schemas.microsoft.com/office/drawing/2014/main" id="{0C6D4810-2E73-4E48-AAB7-1E771501C2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0" name="Ovál 1389">
                        <a:extLst>
                          <a:ext uri="{FF2B5EF4-FFF2-40B4-BE49-F238E27FC236}">
                            <a16:creationId xmlns:a16="http://schemas.microsoft.com/office/drawing/2014/main" id="{55EE0888-0A66-4E15-A4B8-7B46F790DB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1" name="Ovál 1390">
                        <a:extLst>
                          <a:ext uri="{FF2B5EF4-FFF2-40B4-BE49-F238E27FC236}">
                            <a16:creationId xmlns:a16="http://schemas.microsoft.com/office/drawing/2014/main" id="{EA88FAAA-1608-4FA8-BD34-7DCBE890328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2" name="Ovál 1391">
                        <a:extLst>
                          <a:ext uri="{FF2B5EF4-FFF2-40B4-BE49-F238E27FC236}">
                            <a16:creationId xmlns:a16="http://schemas.microsoft.com/office/drawing/2014/main" id="{5CAD60CF-7B92-4608-ADEA-A4717F34471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3" name="Ovál 1392">
                        <a:extLst>
                          <a:ext uri="{FF2B5EF4-FFF2-40B4-BE49-F238E27FC236}">
                            <a16:creationId xmlns:a16="http://schemas.microsoft.com/office/drawing/2014/main" id="{27863E6B-AC27-4417-B3DE-4D8494A8158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4" name="Ovál 1393">
                        <a:extLst>
                          <a:ext uri="{FF2B5EF4-FFF2-40B4-BE49-F238E27FC236}">
                            <a16:creationId xmlns:a16="http://schemas.microsoft.com/office/drawing/2014/main" id="{768FE450-A181-4BDC-86A9-7290B117140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5" name="Ovál 1394">
                        <a:extLst>
                          <a:ext uri="{FF2B5EF4-FFF2-40B4-BE49-F238E27FC236}">
                            <a16:creationId xmlns:a16="http://schemas.microsoft.com/office/drawing/2014/main" id="{A587A23E-1CE9-4B62-9299-E81C148A46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5" name="Skupina 1274">
                  <a:extLst>
                    <a:ext uri="{FF2B5EF4-FFF2-40B4-BE49-F238E27FC236}">
                      <a16:creationId xmlns:a16="http://schemas.microsoft.com/office/drawing/2014/main" id="{78AFCD5D-AB93-4741-83A8-41F9436E13F5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26" name="Skupina 1325">
                    <a:extLst>
                      <a:ext uri="{FF2B5EF4-FFF2-40B4-BE49-F238E27FC236}">
                        <a16:creationId xmlns:a16="http://schemas.microsoft.com/office/drawing/2014/main" id="{F1DFA256-93DD-4E6D-B11D-FCF4CF6CDAB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50" name="Přímá spojnice 1349">
                      <a:extLst>
                        <a:ext uri="{FF2B5EF4-FFF2-40B4-BE49-F238E27FC236}">
                          <a16:creationId xmlns:a16="http://schemas.microsoft.com/office/drawing/2014/main" id="{867B7024-E2DE-4134-B48B-2F4EE106133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1" name="Přímá spojnice 1350">
                      <a:extLst>
                        <a:ext uri="{FF2B5EF4-FFF2-40B4-BE49-F238E27FC236}">
                          <a16:creationId xmlns:a16="http://schemas.microsoft.com/office/drawing/2014/main" id="{4468C543-23B5-404F-9D75-B10049C755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2" name="Přímá spojnice 1351">
                      <a:extLst>
                        <a:ext uri="{FF2B5EF4-FFF2-40B4-BE49-F238E27FC236}">
                          <a16:creationId xmlns:a16="http://schemas.microsoft.com/office/drawing/2014/main" id="{05F8F108-5491-422C-8DDF-7BB68AE0D7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3" name="Přímá spojnice 1352">
                      <a:extLst>
                        <a:ext uri="{FF2B5EF4-FFF2-40B4-BE49-F238E27FC236}">
                          <a16:creationId xmlns:a16="http://schemas.microsoft.com/office/drawing/2014/main" id="{EB110F77-D15A-48C9-A930-358D6877CB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4" name="Přímá spojnice 1353">
                      <a:extLst>
                        <a:ext uri="{FF2B5EF4-FFF2-40B4-BE49-F238E27FC236}">
                          <a16:creationId xmlns:a16="http://schemas.microsoft.com/office/drawing/2014/main" id="{91EA6B6D-80B5-443C-AEFE-EEA0619E2A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5" name="Přímá spojnice 1354">
                      <a:extLst>
                        <a:ext uri="{FF2B5EF4-FFF2-40B4-BE49-F238E27FC236}">
                          <a16:creationId xmlns:a16="http://schemas.microsoft.com/office/drawing/2014/main" id="{050958C7-5A87-4191-ABAD-058BB46C95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56" name="Skupina 1355">
                      <a:extLst>
                        <a:ext uri="{FF2B5EF4-FFF2-40B4-BE49-F238E27FC236}">
                          <a16:creationId xmlns:a16="http://schemas.microsoft.com/office/drawing/2014/main" id="{C8DC7BA5-6318-4BC5-9F02-072D86EEC9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57" name="Ovál 1356">
                        <a:extLst>
                          <a:ext uri="{FF2B5EF4-FFF2-40B4-BE49-F238E27FC236}">
                            <a16:creationId xmlns:a16="http://schemas.microsoft.com/office/drawing/2014/main" id="{A745A65F-7C1F-4900-A602-229845CB425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8" name="Ovál 1357">
                        <a:extLst>
                          <a:ext uri="{FF2B5EF4-FFF2-40B4-BE49-F238E27FC236}">
                            <a16:creationId xmlns:a16="http://schemas.microsoft.com/office/drawing/2014/main" id="{F0772629-E638-4E9F-B90A-78A720AA6D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9" name="Ovál 1358">
                        <a:extLst>
                          <a:ext uri="{FF2B5EF4-FFF2-40B4-BE49-F238E27FC236}">
                            <a16:creationId xmlns:a16="http://schemas.microsoft.com/office/drawing/2014/main" id="{CDF1CE97-57FE-4080-B3EF-A0637120F9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0" name="Ovál 1359">
                        <a:extLst>
                          <a:ext uri="{FF2B5EF4-FFF2-40B4-BE49-F238E27FC236}">
                            <a16:creationId xmlns:a16="http://schemas.microsoft.com/office/drawing/2014/main" id="{0D5BDFC4-C35C-4CD0-8D3A-C7DD5BC3C9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1" name="Ovál 1360">
                        <a:extLst>
                          <a:ext uri="{FF2B5EF4-FFF2-40B4-BE49-F238E27FC236}">
                            <a16:creationId xmlns:a16="http://schemas.microsoft.com/office/drawing/2014/main" id="{5C0016A2-B002-4762-80F6-40C7BA1114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2" name="Ovál 1361">
                        <a:extLst>
                          <a:ext uri="{FF2B5EF4-FFF2-40B4-BE49-F238E27FC236}">
                            <a16:creationId xmlns:a16="http://schemas.microsoft.com/office/drawing/2014/main" id="{7D646781-986F-414F-A9E6-D41DB63BED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3" name="Ovál 1362">
                        <a:extLst>
                          <a:ext uri="{FF2B5EF4-FFF2-40B4-BE49-F238E27FC236}">
                            <a16:creationId xmlns:a16="http://schemas.microsoft.com/office/drawing/2014/main" id="{B4AD0401-B5FA-4485-AF3F-74C359DD4D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4" name="Ovál 1363">
                        <a:extLst>
                          <a:ext uri="{FF2B5EF4-FFF2-40B4-BE49-F238E27FC236}">
                            <a16:creationId xmlns:a16="http://schemas.microsoft.com/office/drawing/2014/main" id="{5CA22DAB-5AD8-4A4F-A804-2B594CE489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5" name="Ovál 1364">
                        <a:extLst>
                          <a:ext uri="{FF2B5EF4-FFF2-40B4-BE49-F238E27FC236}">
                            <a16:creationId xmlns:a16="http://schemas.microsoft.com/office/drawing/2014/main" id="{42630D71-E825-4F73-ADD8-804716AF1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6" name="Ovál 1365">
                        <a:extLst>
                          <a:ext uri="{FF2B5EF4-FFF2-40B4-BE49-F238E27FC236}">
                            <a16:creationId xmlns:a16="http://schemas.microsoft.com/office/drawing/2014/main" id="{1F4DC95A-5878-445B-B68F-21515CF728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7" name="Ovál 1366">
                        <a:extLst>
                          <a:ext uri="{FF2B5EF4-FFF2-40B4-BE49-F238E27FC236}">
                            <a16:creationId xmlns:a16="http://schemas.microsoft.com/office/drawing/2014/main" id="{130E5A36-D177-4267-A2FA-43B688B37E2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8" name="Ovál 1367">
                        <a:extLst>
                          <a:ext uri="{FF2B5EF4-FFF2-40B4-BE49-F238E27FC236}">
                            <a16:creationId xmlns:a16="http://schemas.microsoft.com/office/drawing/2014/main" id="{5D91ADA4-5160-4793-8076-D8512D38353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9" name="Ovál 1368">
                        <a:extLst>
                          <a:ext uri="{FF2B5EF4-FFF2-40B4-BE49-F238E27FC236}">
                            <a16:creationId xmlns:a16="http://schemas.microsoft.com/office/drawing/2014/main" id="{CF97F27A-CE37-4B52-840D-50D906FF4B2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0" name="Ovál 1369">
                        <a:extLst>
                          <a:ext uri="{FF2B5EF4-FFF2-40B4-BE49-F238E27FC236}">
                            <a16:creationId xmlns:a16="http://schemas.microsoft.com/office/drawing/2014/main" id="{1DD67F71-07D4-4087-A250-6C191C781CE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1" name="Ovál 1370">
                        <a:extLst>
                          <a:ext uri="{FF2B5EF4-FFF2-40B4-BE49-F238E27FC236}">
                            <a16:creationId xmlns:a16="http://schemas.microsoft.com/office/drawing/2014/main" id="{1468ED24-C604-4DCF-9689-C6C2690AAF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27" name="Skupina 1326">
                    <a:extLst>
                      <a:ext uri="{FF2B5EF4-FFF2-40B4-BE49-F238E27FC236}">
                        <a16:creationId xmlns:a16="http://schemas.microsoft.com/office/drawing/2014/main" id="{795E346F-BB26-46AC-AA79-6270A072E08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8" name="Přímá spojnice 1327">
                      <a:extLst>
                        <a:ext uri="{FF2B5EF4-FFF2-40B4-BE49-F238E27FC236}">
                          <a16:creationId xmlns:a16="http://schemas.microsoft.com/office/drawing/2014/main" id="{88C47145-5F6E-4C53-A79A-8ECB8F48C8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9" name="Přímá spojnice 1328">
                      <a:extLst>
                        <a:ext uri="{FF2B5EF4-FFF2-40B4-BE49-F238E27FC236}">
                          <a16:creationId xmlns:a16="http://schemas.microsoft.com/office/drawing/2014/main" id="{0E2B51DF-3EAC-4900-AFF7-2C9B3F6901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0" name="Přímá spojnice 1329">
                      <a:extLst>
                        <a:ext uri="{FF2B5EF4-FFF2-40B4-BE49-F238E27FC236}">
                          <a16:creationId xmlns:a16="http://schemas.microsoft.com/office/drawing/2014/main" id="{0AFE535A-1ED0-450E-9164-1051238B8E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1" name="Přímá spojnice 1330">
                      <a:extLst>
                        <a:ext uri="{FF2B5EF4-FFF2-40B4-BE49-F238E27FC236}">
                          <a16:creationId xmlns:a16="http://schemas.microsoft.com/office/drawing/2014/main" id="{9FDA843D-943E-4C92-904B-5E71D02852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2" name="Přímá spojnice 1331">
                      <a:extLst>
                        <a:ext uri="{FF2B5EF4-FFF2-40B4-BE49-F238E27FC236}">
                          <a16:creationId xmlns:a16="http://schemas.microsoft.com/office/drawing/2014/main" id="{444BE86C-969A-499D-A92C-C2953EBF9B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3" name="Přímá spojnice 1332">
                      <a:extLst>
                        <a:ext uri="{FF2B5EF4-FFF2-40B4-BE49-F238E27FC236}">
                          <a16:creationId xmlns:a16="http://schemas.microsoft.com/office/drawing/2014/main" id="{1951402F-ED94-4D8E-BA54-53AF1EC56A4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34" name="Skupina 1333">
                      <a:extLst>
                        <a:ext uri="{FF2B5EF4-FFF2-40B4-BE49-F238E27FC236}">
                          <a16:creationId xmlns:a16="http://schemas.microsoft.com/office/drawing/2014/main" id="{091BF1C3-8E93-4D94-AF08-83B22376EE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35" name="Ovál 1334">
                        <a:extLst>
                          <a:ext uri="{FF2B5EF4-FFF2-40B4-BE49-F238E27FC236}">
                            <a16:creationId xmlns:a16="http://schemas.microsoft.com/office/drawing/2014/main" id="{D4F0BF77-E6DB-4605-B30D-9142FCD7661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6" name="Ovál 1335">
                        <a:extLst>
                          <a:ext uri="{FF2B5EF4-FFF2-40B4-BE49-F238E27FC236}">
                            <a16:creationId xmlns:a16="http://schemas.microsoft.com/office/drawing/2014/main" id="{A850046B-2A0F-492E-BACA-D535E97234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7" name="Ovál 1336">
                        <a:extLst>
                          <a:ext uri="{FF2B5EF4-FFF2-40B4-BE49-F238E27FC236}">
                            <a16:creationId xmlns:a16="http://schemas.microsoft.com/office/drawing/2014/main" id="{699D268F-87AF-47FA-8C83-DB7954C14C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8" name="Ovál 1337">
                        <a:extLst>
                          <a:ext uri="{FF2B5EF4-FFF2-40B4-BE49-F238E27FC236}">
                            <a16:creationId xmlns:a16="http://schemas.microsoft.com/office/drawing/2014/main" id="{929DF284-DD40-4F0B-9A3D-D1399DA54C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39" name="Ovál 1338">
                        <a:extLst>
                          <a:ext uri="{FF2B5EF4-FFF2-40B4-BE49-F238E27FC236}">
                            <a16:creationId xmlns:a16="http://schemas.microsoft.com/office/drawing/2014/main" id="{630F7379-9016-4412-B736-A2652DE408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0" name="Ovál 1339">
                        <a:extLst>
                          <a:ext uri="{FF2B5EF4-FFF2-40B4-BE49-F238E27FC236}">
                            <a16:creationId xmlns:a16="http://schemas.microsoft.com/office/drawing/2014/main" id="{1457706B-6628-4686-B908-3A58BD34C7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1" name="Ovál 1340">
                        <a:extLst>
                          <a:ext uri="{FF2B5EF4-FFF2-40B4-BE49-F238E27FC236}">
                            <a16:creationId xmlns:a16="http://schemas.microsoft.com/office/drawing/2014/main" id="{E21F453B-CAD0-4135-A425-392E12A4DE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2" name="Ovál 1341">
                        <a:extLst>
                          <a:ext uri="{FF2B5EF4-FFF2-40B4-BE49-F238E27FC236}">
                            <a16:creationId xmlns:a16="http://schemas.microsoft.com/office/drawing/2014/main" id="{A22D5D4D-AA6A-4538-82FD-5804427EE9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3" name="Ovál 1342">
                        <a:extLst>
                          <a:ext uri="{FF2B5EF4-FFF2-40B4-BE49-F238E27FC236}">
                            <a16:creationId xmlns:a16="http://schemas.microsoft.com/office/drawing/2014/main" id="{88111F8B-273A-4F46-A9DD-B7A6A9C234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4" name="Ovál 1343">
                        <a:extLst>
                          <a:ext uri="{FF2B5EF4-FFF2-40B4-BE49-F238E27FC236}">
                            <a16:creationId xmlns:a16="http://schemas.microsoft.com/office/drawing/2014/main" id="{78378395-7F85-4A0A-9A8D-2FA33BA129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5" name="Ovál 1344">
                        <a:extLst>
                          <a:ext uri="{FF2B5EF4-FFF2-40B4-BE49-F238E27FC236}">
                            <a16:creationId xmlns:a16="http://schemas.microsoft.com/office/drawing/2014/main" id="{3198E004-6D6C-496B-BB8D-5DA9928E13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6" name="Ovál 1345">
                        <a:extLst>
                          <a:ext uri="{FF2B5EF4-FFF2-40B4-BE49-F238E27FC236}">
                            <a16:creationId xmlns:a16="http://schemas.microsoft.com/office/drawing/2014/main" id="{36527205-5785-4F22-B555-6DCDA83B53EB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7" name="Ovál 1346">
                        <a:extLst>
                          <a:ext uri="{FF2B5EF4-FFF2-40B4-BE49-F238E27FC236}">
                            <a16:creationId xmlns:a16="http://schemas.microsoft.com/office/drawing/2014/main" id="{61C1AD92-0F41-41D3-A091-6E2EFE44122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8" name="Ovál 1347">
                        <a:extLst>
                          <a:ext uri="{FF2B5EF4-FFF2-40B4-BE49-F238E27FC236}">
                            <a16:creationId xmlns:a16="http://schemas.microsoft.com/office/drawing/2014/main" id="{16A24DFE-DCF4-4292-AA82-B705B4CC3AF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9" name="Ovál 1348">
                        <a:extLst>
                          <a:ext uri="{FF2B5EF4-FFF2-40B4-BE49-F238E27FC236}">
                            <a16:creationId xmlns:a16="http://schemas.microsoft.com/office/drawing/2014/main" id="{E8E6DED9-4A7D-4039-AC28-EB767C9988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6" name="Skupina 1275">
                  <a:extLst>
                    <a:ext uri="{FF2B5EF4-FFF2-40B4-BE49-F238E27FC236}">
                      <a16:creationId xmlns:a16="http://schemas.microsoft.com/office/drawing/2014/main" id="{AEFEFF79-C28F-4DC4-93EE-4AA19FDB4CB8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80" name="Skupina 1279">
                    <a:extLst>
                      <a:ext uri="{FF2B5EF4-FFF2-40B4-BE49-F238E27FC236}">
                        <a16:creationId xmlns:a16="http://schemas.microsoft.com/office/drawing/2014/main" id="{28FC6D87-D0CB-4FAE-948D-E45689D8292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04" name="Přímá spojnice 1303">
                      <a:extLst>
                        <a:ext uri="{FF2B5EF4-FFF2-40B4-BE49-F238E27FC236}">
                          <a16:creationId xmlns:a16="http://schemas.microsoft.com/office/drawing/2014/main" id="{6BC4D642-7E88-4A38-BA33-B7EF4526F37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5" name="Přímá spojnice 1304">
                      <a:extLst>
                        <a:ext uri="{FF2B5EF4-FFF2-40B4-BE49-F238E27FC236}">
                          <a16:creationId xmlns:a16="http://schemas.microsoft.com/office/drawing/2014/main" id="{BCC0B54D-5C20-4078-982A-0B2ACBFFEF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6" name="Přímá spojnice 1305">
                      <a:extLst>
                        <a:ext uri="{FF2B5EF4-FFF2-40B4-BE49-F238E27FC236}">
                          <a16:creationId xmlns:a16="http://schemas.microsoft.com/office/drawing/2014/main" id="{49D70620-B574-44BF-8168-B651F6C98E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7" name="Přímá spojnice 1306">
                      <a:extLst>
                        <a:ext uri="{FF2B5EF4-FFF2-40B4-BE49-F238E27FC236}">
                          <a16:creationId xmlns:a16="http://schemas.microsoft.com/office/drawing/2014/main" id="{AD03F12C-7F1B-4330-B6DC-DAB68F1EE6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8" name="Přímá spojnice 1307">
                      <a:extLst>
                        <a:ext uri="{FF2B5EF4-FFF2-40B4-BE49-F238E27FC236}">
                          <a16:creationId xmlns:a16="http://schemas.microsoft.com/office/drawing/2014/main" id="{CE63229E-16A6-4962-B4EB-2C30108098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9" name="Přímá spojnice 1308">
                      <a:extLst>
                        <a:ext uri="{FF2B5EF4-FFF2-40B4-BE49-F238E27FC236}">
                          <a16:creationId xmlns:a16="http://schemas.microsoft.com/office/drawing/2014/main" id="{9A1EB92D-2708-48F1-9E53-FB755F4772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10" name="Skupina 1309">
                      <a:extLst>
                        <a:ext uri="{FF2B5EF4-FFF2-40B4-BE49-F238E27FC236}">
                          <a16:creationId xmlns:a16="http://schemas.microsoft.com/office/drawing/2014/main" id="{748FE5AF-CEBC-47A1-9F98-330123A328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11" name="Ovál 1310">
                        <a:extLst>
                          <a:ext uri="{FF2B5EF4-FFF2-40B4-BE49-F238E27FC236}">
                            <a16:creationId xmlns:a16="http://schemas.microsoft.com/office/drawing/2014/main" id="{685D3C7E-B8B8-482E-9307-992D655AC6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2" name="Ovál 1311">
                        <a:extLst>
                          <a:ext uri="{FF2B5EF4-FFF2-40B4-BE49-F238E27FC236}">
                            <a16:creationId xmlns:a16="http://schemas.microsoft.com/office/drawing/2014/main" id="{5580F4C8-3B22-46A2-A2E8-FBD516E372A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3" name="Ovál 1312">
                        <a:extLst>
                          <a:ext uri="{FF2B5EF4-FFF2-40B4-BE49-F238E27FC236}">
                            <a16:creationId xmlns:a16="http://schemas.microsoft.com/office/drawing/2014/main" id="{79861080-4F05-4278-85AF-ADA2DAD445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4" name="Ovál 1313">
                        <a:extLst>
                          <a:ext uri="{FF2B5EF4-FFF2-40B4-BE49-F238E27FC236}">
                            <a16:creationId xmlns:a16="http://schemas.microsoft.com/office/drawing/2014/main" id="{3081DE78-BA65-4FFC-A853-BE4C3DF8B6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5" name="Ovál 1314">
                        <a:extLst>
                          <a:ext uri="{FF2B5EF4-FFF2-40B4-BE49-F238E27FC236}">
                            <a16:creationId xmlns:a16="http://schemas.microsoft.com/office/drawing/2014/main" id="{E3578EB4-75D8-4A4E-8C79-61422EAF43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6" name="Ovál 1315">
                        <a:extLst>
                          <a:ext uri="{FF2B5EF4-FFF2-40B4-BE49-F238E27FC236}">
                            <a16:creationId xmlns:a16="http://schemas.microsoft.com/office/drawing/2014/main" id="{2ECA7537-2622-4621-9C24-A212CFF48E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7" name="Ovál 1316">
                        <a:extLst>
                          <a:ext uri="{FF2B5EF4-FFF2-40B4-BE49-F238E27FC236}">
                            <a16:creationId xmlns:a16="http://schemas.microsoft.com/office/drawing/2014/main" id="{1B27F5C2-C6D6-482F-9C59-27261BC3A9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8" name="Ovál 1317">
                        <a:extLst>
                          <a:ext uri="{FF2B5EF4-FFF2-40B4-BE49-F238E27FC236}">
                            <a16:creationId xmlns:a16="http://schemas.microsoft.com/office/drawing/2014/main" id="{B0803485-BCDF-4D12-9041-643C1874E21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9" name="Ovál 1318">
                        <a:extLst>
                          <a:ext uri="{FF2B5EF4-FFF2-40B4-BE49-F238E27FC236}">
                            <a16:creationId xmlns:a16="http://schemas.microsoft.com/office/drawing/2014/main" id="{37030774-C7A5-45EE-91FC-44E7F506A77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0" name="Ovál 1319">
                        <a:extLst>
                          <a:ext uri="{FF2B5EF4-FFF2-40B4-BE49-F238E27FC236}">
                            <a16:creationId xmlns:a16="http://schemas.microsoft.com/office/drawing/2014/main" id="{A94702F1-7A4F-48FC-AA53-1050CF943E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1" name="Ovál 1320">
                        <a:extLst>
                          <a:ext uri="{FF2B5EF4-FFF2-40B4-BE49-F238E27FC236}">
                            <a16:creationId xmlns:a16="http://schemas.microsoft.com/office/drawing/2014/main" id="{1B6560D2-0781-4562-A88F-B96AD6B60E3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2" name="Ovál 1321">
                        <a:extLst>
                          <a:ext uri="{FF2B5EF4-FFF2-40B4-BE49-F238E27FC236}">
                            <a16:creationId xmlns:a16="http://schemas.microsoft.com/office/drawing/2014/main" id="{E1568BC9-B935-4F40-9D41-BA1114DA88A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3" name="Ovál 1322">
                        <a:extLst>
                          <a:ext uri="{FF2B5EF4-FFF2-40B4-BE49-F238E27FC236}">
                            <a16:creationId xmlns:a16="http://schemas.microsoft.com/office/drawing/2014/main" id="{F83C9C99-C807-409A-8103-C23FC1AAF87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4" name="Ovál 1323">
                        <a:extLst>
                          <a:ext uri="{FF2B5EF4-FFF2-40B4-BE49-F238E27FC236}">
                            <a16:creationId xmlns:a16="http://schemas.microsoft.com/office/drawing/2014/main" id="{5649934C-0FC9-468A-8D52-B7912C3DF09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5" name="Ovál 1324">
                        <a:extLst>
                          <a:ext uri="{FF2B5EF4-FFF2-40B4-BE49-F238E27FC236}">
                            <a16:creationId xmlns:a16="http://schemas.microsoft.com/office/drawing/2014/main" id="{C69D3485-7EB5-4632-972A-907B515198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81" name="Skupina 1280">
                    <a:extLst>
                      <a:ext uri="{FF2B5EF4-FFF2-40B4-BE49-F238E27FC236}">
                        <a16:creationId xmlns:a16="http://schemas.microsoft.com/office/drawing/2014/main" id="{96AA636A-0F59-497F-8A76-2954B6BCEE5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82" name="Přímá spojnice 1281">
                      <a:extLst>
                        <a:ext uri="{FF2B5EF4-FFF2-40B4-BE49-F238E27FC236}">
                          <a16:creationId xmlns:a16="http://schemas.microsoft.com/office/drawing/2014/main" id="{F136BACF-6973-4EB9-A0B4-1FEF1E1123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3" name="Přímá spojnice 1282">
                      <a:extLst>
                        <a:ext uri="{FF2B5EF4-FFF2-40B4-BE49-F238E27FC236}">
                          <a16:creationId xmlns:a16="http://schemas.microsoft.com/office/drawing/2014/main" id="{499D048F-C74E-4735-9689-685BBEE225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4" name="Přímá spojnice 1283">
                      <a:extLst>
                        <a:ext uri="{FF2B5EF4-FFF2-40B4-BE49-F238E27FC236}">
                          <a16:creationId xmlns:a16="http://schemas.microsoft.com/office/drawing/2014/main" id="{09A02DB4-9EAF-4852-9FC9-53289D604A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5" name="Přímá spojnice 1284">
                      <a:extLst>
                        <a:ext uri="{FF2B5EF4-FFF2-40B4-BE49-F238E27FC236}">
                          <a16:creationId xmlns:a16="http://schemas.microsoft.com/office/drawing/2014/main" id="{A650F703-80CC-4E51-BAC3-9D04CB68EA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6" name="Přímá spojnice 1285">
                      <a:extLst>
                        <a:ext uri="{FF2B5EF4-FFF2-40B4-BE49-F238E27FC236}">
                          <a16:creationId xmlns:a16="http://schemas.microsoft.com/office/drawing/2014/main" id="{856A1FBB-1FBE-48E0-98F7-C5F567DC7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7" name="Přímá spojnice 1286">
                      <a:extLst>
                        <a:ext uri="{FF2B5EF4-FFF2-40B4-BE49-F238E27FC236}">
                          <a16:creationId xmlns:a16="http://schemas.microsoft.com/office/drawing/2014/main" id="{77D2D641-0710-4285-9E9A-999822908D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8" name="Skupina 1287">
                      <a:extLst>
                        <a:ext uri="{FF2B5EF4-FFF2-40B4-BE49-F238E27FC236}">
                          <a16:creationId xmlns:a16="http://schemas.microsoft.com/office/drawing/2014/main" id="{E016D2FC-EF01-439F-B12C-8AD8213F29D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9" name="Ovál 1288">
                        <a:extLst>
                          <a:ext uri="{FF2B5EF4-FFF2-40B4-BE49-F238E27FC236}">
                            <a16:creationId xmlns:a16="http://schemas.microsoft.com/office/drawing/2014/main" id="{FD39A895-9291-44E5-9E7B-8B5ED080B9B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0" name="Ovál 1289">
                        <a:extLst>
                          <a:ext uri="{FF2B5EF4-FFF2-40B4-BE49-F238E27FC236}">
                            <a16:creationId xmlns:a16="http://schemas.microsoft.com/office/drawing/2014/main" id="{823D3D76-A1EF-4910-A1ED-6B0DD40B7A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1" name="Ovál 1290">
                        <a:extLst>
                          <a:ext uri="{FF2B5EF4-FFF2-40B4-BE49-F238E27FC236}">
                            <a16:creationId xmlns:a16="http://schemas.microsoft.com/office/drawing/2014/main" id="{1F6F648D-D894-42EC-B148-22C82AB594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2" name="Ovál 1291">
                        <a:extLst>
                          <a:ext uri="{FF2B5EF4-FFF2-40B4-BE49-F238E27FC236}">
                            <a16:creationId xmlns:a16="http://schemas.microsoft.com/office/drawing/2014/main" id="{48DF8871-E48F-4D52-B8A6-DF265B329F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3" name="Ovál 1292">
                        <a:extLst>
                          <a:ext uri="{FF2B5EF4-FFF2-40B4-BE49-F238E27FC236}">
                            <a16:creationId xmlns:a16="http://schemas.microsoft.com/office/drawing/2014/main" id="{D6BAE88C-1045-4955-832A-60F1F18083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4" name="Ovál 1293">
                        <a:extLst>
                          <a:ext uri="{FF2B5EF4-FFF2-40B4-BE49-F238E27FC236}">
                            <a16:creationId xmlns:a16="http://schemas.microsoft.com/office/drawing/2014/main" id="{735A0EDD-5A66-4BD2-AF51-8EB749A534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5" name="Ovál 1294">
                        <a:extLst>
                          <a:ext uri="{FF2B5EF4-FFF2-40B4-BE49-F238E27FC236}">
                            <a16:creationId xmlns:a16="http://schemas.microsoft.com/office/drawing/2014/main" id="{7784163E-FEA4-4B1A-AE72-6FCF12B5FC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6" name="Ovál 1295">
                        <a:extLst>
                          <a:ext uri="{FF2B5EF4-FFF2-40B4-BE49-F238E27FC236}">
                            <a16:creationId xmlns:a16="http://schemas.microsoft.com/office/drawing/2014/main" id="{2FC1A7D3-02EC-461E-B2AD-87E2B38B54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7" name="Ovál 1296">
                        <a:extLst>
                          <a:ext uri="{FF2B5EF4-FFF2-40B4-BE49-F238E27FC236}">
                            <a16:creationId xmlns:a16="http://schemas.microsoft.com/office/drawing/2014/main" id="{C5D8B238-E7C7-4912-AF75-A00814D573B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8" name="Ovál 1297">
                        <a:extLst>
                          <a:ext uri="{FF2B5EF4-FFF2-40B4-BE49-F238E27FC236}">
                            <a16:creationId xmlns:a16="http://schemas.microsoft.com/office/drawing/2014/main" id="{F486E4B2-F3F8-4028-94A6-43166D61FF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9" name="Ovál 1298">
                        <a:extLst>
                          <a:ext uri="{FF2B5EF4-FFF2-40B4-BE49-F238E27FC236}">
                            <a16:creationId xmlns:a16="http://schemas.microsoft.com/office/drawing/2014/main" id="{44448C0D-634C-42C0-947A-B7030CB201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0" name="Ovál 1299">
                        <a:extLst>
                          <a:ext uri="{FF2B5EF4-FFF2-40B4-BE49-F238E27FC236}">
                            <a16:creationId xmlns:a16="http://schemas.microsoft.com/office/drawing/2014/main" id="{6CE06913-B47E-48C0-91EC-E386F9547F4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1" name="Ovál 1300">
                        <a:extLst>
                          <a:ext uri="{FF2B5EF4-FFF2-40B4-BE49-F238E27FC236}">
                            <a16:creationId xmlns:a16="http://schemas.microsoft.com/office/drawing/2014/main" id="{B4390729-E21C-41CE-B674-7D0DA7A6483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2" name="Ovál 1301">
                        <a:extLst>
                          <a:ext uri="{FF2B5EF4-FFF2-40B4-BE49-F238E27FC236}">
                            <a16:creationId xmlns:a16="http://schemas.microsoft.com/office/drawing/2014/main" id="{80481EE1-BBD1-4C19-99E6-2FF8FE4DC9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3" name="Ovál 1302">
                        <a:extLst>
                          <a:ext uri="{FF2B5EF4-FFF2-40B4-BE49-F238E27FC236}">
                            <a16:creationId xmlns:a16="http://schemas.microsoft.com/office/drawing/2014/main" id="{101F6781-F28E-4BB7-976D-A8999DF3E8D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277" name="Přímá spojnice 1276">
                  <a:extLst>
                    <a:ext uri="{FF2B5EF4-FFF2-40B4-BE49-F238E27FC236}">
                      <a16:creationId xmlns:a16="http://schemas.microsoft.com/office/drawing/2014/main" id="{69AA252C-15E1-49DC-A3CF-0906B428EFD1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8" name="Přímá spojnice 1277">
                  <a:extLst>
                    <a:ext uri="{FF2B5EF4-FFF2-40B4-BE49-F238E27FC236}">
                      <a16:creationId xmlns:a16="http://schemas.microsoft.com/office/drawing/2014/main" id="{1D5CA28C-810B-4107-970B-DA3FD658B7D6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9" name="Přímá spojnice 1278">
                  <a:extLst>
                    <a:ext uri="{FF2B5EF4-FFF2-40B4-BE49-F238E27FC236}">
                      <a16:creationId xmlns:a16="http://schemas.microsoft.com/office/drawing/2014/main" id="{7B4FD3AC-81AA-4C3C-B65F-219050FF557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9" name="Skupina 858">
                <a:extLst>
                  <a:ext uri="{FF2B5EF4-FFF2-40B4-BE49-F238E27FC236}">
                    <a16:creationId xmlns:a16="http://schemas.microsoft.com/office/drawing/2014/main" id="{32CCABDB-306E-4B19-8344-DC05A8366082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062" name="Přímá spojnice 1061">
                  <a:extLst>
                    <a:ext uri="{FF2B5EF4-FFF2-40B4-BE49-F238E27FC236}">
                      <a16:creationId xmlns:a16="http://schemas.microsoft.com/office/drawing/2014/main" id="{988F4FA2-0044-45B7-A8B1-6B6F64B48B84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>
                  <a:extLst>
                    <a:ext uri="{FF2B5EF4-FFF2-40B4-BE49-F238E27FC236}">
                      <a16:creationId xmlns:a16="http://schemas.microsoft.com/office/drawing/2014/main" id="{074A4D11-4172-48F3-A35A-1EA4AEEF08D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4" name="Přímá spojnice 1063">
                  <a:extLst>
                    <a:ext uri="{FF2B5EF4-FFF2-40B4-BE49-F238E27FC236}">
                      <a16:creationId xmlns:a16="http://schemas.microsoft.com/office/drawing/2014/main" id="{D79CB5C9-997E-43AA-9925-AF8CF334F33C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5" name="Přímá spojnice 1064">
                  <a:extLst>
                    <a:ext uri="{FF2B5EF4-FFF2-40B4-BE49-F238E27FC236}">
                      <a16:creationId xmlns:a16="http://schemas.microsoft.com/office/drawing/2014/main" id="{6D3A649B-7B78-4ABD-9DCC-4D309DF993B1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6" name="Přímá spojnice 1065">
                  <a:extLst>
                    <a:ext uri="{FF2B5EF4-FFF2-40B4-BE49-F238E27FC236}">
                      <a16:creationId xmlns:a16="http://schemas.microsoft.com/office/drawing/2014/main" id="{5530756D-4C8E-4688-B5EF-F7EC621A1881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7" name="Přímá spojnice 1066">
                  <a:extLst>
                    <a:ext uri="{FF2B5EF4-FFF2-40B4-BE49-F238E27FC236}">
                      <a16:creationId xmlns:a16="http://schemas.microsoft.com/office/drawing/2014/main" id="{4E8518D6-7F56-4854-B94D-4DEA66F5F8C7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8" name="Přímá spojnice 1067">
                  <a:extLst>
                    <a:ext uri="{FF2B5EF4-FFF2-40B4-BE49-F238E27FC236}">
                      <a16:creationId xmlns:a16="http://schemas.microsoft.com/office/drawing/2014/main" id="{CA3CFC6B-FF16-47BC-9F20-C97C3A45ACFC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9" name="Přímá spojnice 1068">
                  <a:extLst>
                    <a:ext uri="{FF2B5EF4-FFF2-40B4-BE49-F238E27FC236}">
                      <a16:creationId xmlns:a16="http://schemas.microsoft.com/office/drawing/2014/main" id="{9BA29E44-A86C-4A72-A026-61BE1307C375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0" name="Přímá spojnice 1069">
                  <a:extLst>
                    <a:ext uri="{FF2B5EF4-FFF2-40B4-BE49-F238E27FC236}">
                      <a16:creationId xmlns:a16="http://schemas.microsoft.com/office/drawing/2014/main" id="{9DD70818-D0D5-4CA1-BD59-ECC41B59CF1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1" name="Přímá spojnice 1070">
                  <a:extLst>
                    <a:ext uri="{FF2B5EF4-FFF2-40B4-BE49-F238E27FC236}">
                      <a16:creationId xmlns:a16="http://schemas.microsoft.com/office/drawing/2014/main" id="{E91281DA-7FAF-4A80-ACE9-40B620C656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72" name="Skupina 1071">
                  <a:extLst>
                    <a:ext uri="{FF2B5EF4-FFF2-40B4-BE49-F238E27FC236}">
                      <a16:creationId xmlns:a16="http://schemas.microsoft.com/office/drawing/2014/main" id="{B25ABCEA-9797-400F-9D44-915144B8C549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17" name="Skupina 1216">
                    <a:extLst>
                      <a:ext uri="{FF2B5EF4-FFF2-40B4-BE49-F238E27FC236}">
                        <a16:creationId xmlns:a16="http://schemas.microsoft.com/office/drawing/2014/main" id="{40DE6755-F8E8-4321-8ADF-C6E9216C03A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41" name="Přímá spojnice 1240">
                      <a:extLst>
                        <a:ext uri="{FF2B5EF4-FFF2-40B4-BE49-F238E27FC236}">
                          <a16:creationId xmlns:a16="http://schemas.microsoft.com/office/drawing/2014/main" id="{D9FBC8C1-088B-407C-B917-582E2F677D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2" name="Přímá spojnice 1241">
                      <a:extLst>
                        <a:ext uri="{FF2B5EF4-FFF2-40B4-BE49-F238E27FC236}">
                          <a16:creationId xmlns:a16="http://schemas.microsoft.com/office/drawing/2014/main" id="{00AD18D5-747F-4DD0-86F7-0AD4AB666D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3" name="Přímá spojnice 1242">
                      <a:extLst>
                        <a:ext uri="{FF2B5EF4-FFF2-40B4-BE49-F238E27FC236}">
                          <a16:creationId xmlns:a16="http://schemas.microsoft.com/office/drawing/2014/main" id="{3AB3084A-FFE4-4EC7-8F03-BDDA298B2C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4" name="Přímá spojnice 1243">
                      <a:extLst>
                        <a:ext uri="{FF2B5EF4-FFF2-40B4-BE49-F238E27FC236}">
                          <a16:creationId xmlns:a16="http://schemas.microsoft.com/office/drawing/2014/main" id="{E79D67F0-00C9-47B4-977A-F71439DE01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5" name="Přímá spojnice 1244">
                      <a:extLst>
                        <a:ext uri="{FF2B5EF4-FFF2-40B4-BE49-F238E27FC236}">
                          <a16:creationId xmlns:a16="http://schemas.microsoft.com/office/drawing/2014/main" id="{1C5F5A20-0608-4F42-BD68-76A73B2933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6" name="Přímá spojnice 1245">
                      <a:extLst>
                        <a:ext uri="{FF2B5EF4-FFF2-40B4-BE49-F238E27FC236}">
                          <a16:creationId xmlns:a16="http://schemas.microsoft.com/office/drawing/2014/main" id="{FE10FA59-905F-4246-AFFB-2C49599442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7" name="Skupina 1246">
                      <a:extLst>
                        <a:ext uri="{FF2B5EF4-FFF2-40B4-BE49-F238E27FC236}">
                          <a16:creationId xmlns:a16="http://schemas.microsoft.com/office/drawing/2014/main" id="{1E33D60A-6C6D-42CC-A85B-703924F6193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48" name="Ovál 1247">
                        <a:extLst>
                          <a:ext uri="{FF2B5EF4-FFF2-40B4-BE49-F238E27FC236}">
                            <a16:creationId xmlns:a16="http://schemas.microsoft.com/office/drawing/2014/main" id="{2E25099D-F64A-446B-A225-E225822BB60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9" name="Ovál 1248">
                        <a:extLst>
                          <a:ext uri="{FF2B5EF4-FFF2-40B4-BE49-F238E27FC236}">
                            <a16:creationId xmlns:a16="http://schemas.microsoft.com/office/drawing/2014/main" id="{F19DB864-A8BB-414F-95DE-B1D327AD75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0" name="Ovál 1249">
                        <a:extLst>
                          <a:ext uri="{FF2B5EF4-FFF2-40B4-BE49-F238E27FC236}">
                            <a16:creationId xmlns:a16="http://schemas.microsoft.com/office/drawing/2014/main" id="{34092D37-CFC1-4C3D-9A9B-AB0A50B63C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1" name="Ovál 1250">
                        <a:extLst>
                          <a:ext uri="{FF2B5EF4-FFF2-40B4-BE49-F238E27FC236}">
                            <a16:creationId xmlns:a16="http://schemas.microsoft.com/office/drawing/2014/main" id="{1F11B4C9-0159-41FE-9572-78D90E802E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2" name="Ovál 1251">
                        <a:extLst>
                          <a:ext uri="{FF2B5EF4-FFF2-40B4-BE49-F238E27FC236}">
                            <a16:creationId xmlns:a16="http://schemas.microsoft.com/office/drawing/2014/main" id="{96770991-B092-4CC0-B83F-32A8512783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3" name="Ovál 1252">
                        <a:extLst>
                          <a:ext uri="{FF2B5EF4-FFF2-40B4-BE49-F238E27FC236}">
                            <a16:creationId xmlns:a16="http://schemas.microsoft.com/office/drawing/2014/main" id="{0E4109EB-2904-45BA-B1B3-84B23E5A2C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4" name="Ovál 1253">
                        <a:extLst>
                          <a:ext uri="{FF2B5EF4-FFF2-40B4-BE49-F238E27FC236}">
                            <a16:creationId xmlns:a16="http://schemas.microsoft.com/office/drawing/2014/main" id="{F9CD4645-55D3-4312-8DD3-B7B744FB8E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5" name="Ovál 1254">
                        <a:extLst>
                          <a:ext uri="{FF2B5EF4-FFF2-40B4-BE49-F238E27FC236}">
                            <a16:creationId xmlns:a16="http://schemas.microsoft.com/office/drawing/2014/main" id="{F6C95ED2-36A0-494C-B76F-77DF74A238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6" name="Ovál 1255">
                        <a:extLst>
                          <a:ext uri="{FF2B5EF4-FFF2-40B4-BE49-F238E27FC236}">
                            <a16:creationId xmlns:a16="http://schemas.microsoft.com/office/drawing/2014/main" id="{EBB63CC6-7988-4818-88E0-B01BEC25F8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7" name="Ovál 1256">
                        <a:extLst>
                          <a:ext uri="{FF2B5EF4-FFF2-40B4-BE49-F238E27FC236}">
                            <a16:creationId xmlns:a16="http://schemas.microsoft.com/office/drawing/2014/main" id="{9C73AFFF-C99D-4560-946A-8EFDFFB625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8" name="Ovál 1257">
                        <a:extLst>
                          <a:ext uri="{FF2B5EF4-FFF2-40B4-BE49-F238E27FC236}">
                            <a16:creationId xmlns:a16="http://schemas.microsoft.com/office/drawing/2014/main" id="{F3144470-2647-47AC-A451-227B5FB742C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9" name="Ovál 1258">
                        <a:extLst>
                          <a:ext uri="{FF2B5EF4-FFF2-40B4-BE49-F238E27FC236}">
                            <a16:creationId xmlns:a16="http://schemas.microsoft.com/office/drawing/2014/main" id="{DF28ED7C-7D06-410D-8369-4A8AADF6BF5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0" name="Ovál 1259">
                        <a:extLst>
                          <a:ext uri="{FF2B5EF4-FFF2-40B4-BE49-F238E27FC236}">
                            <a16:creationId xmlns:a16="http://schemas.microsoft.com/office/drawing/2014/main" id="{6678C579-E3EA-4A99-B301-CBFCD310E16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1" name="Ovál 1260">
                        <a:extLst>
                          <a:ext uri="{FF2B5EF4-FFF2-40B4-BE49-F238E27FC236}">
                            <a16:creationId xmlns:a16="http://schemas.microsoft.com/office/drawing/2014/main" id="{FC02C2C0-7A50-4D9F-9E6E-5729D8F01F4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2" name="Ovál 1261">
                        <a:extLst>
                          <a:ext uri="{FF2B5EF4-FFF2-40B4-BE49-F238E27FC236}">
                            <a16:creationId xmlns:a16="http://schemas.microsoft.com/office/drawing/2014/main" id="{749068C6-1DD3-48BD-81FE-A2C14D45D6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18" name="Skupina 1217">
                    <a:extLst>
                      <a:ext uri="{FF2B5EF4-FFF2-40B4-BE49-F238E27FC236}">
                        <a16:creationId xmlns:a16="http://schemas.microsoft.com/office/drawing/2014/main" id="{5786C608-24A7-4463-8177-586CA6C48CE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19" name="Přímá spojnice 1218">
                      <a:extLst>
                        <a:ext uri="{FF2B5EF4-FFF2-40B4-BE49-F238E27FC236}">
                          <a16:creationId xmlns:a16="http://schemas.microsoft.com/office/drawing/2014/main" id="{FAA62897-0A15-42C4-AADA-2FD2FE5A871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0" name="Přímá spojnice 1219">
                      <a:extLst>
                        <a:ext uri="{FF2B5EF4-FFF2-40B4-BE49-F238E27FC236}">
                          <a16:creationId xmlns:a16="http://schemas.microsoft.com/office/drawing/2014/main" id="{CE6431A3-84A9-4E35-AB00-CBABA05CC4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1" name="Přímá spojnice 1220">
                      <a:extLst>
                        <a:ext uri="{FF2B5EF4-FFF2-40B4-BE49-F238E27FC236}">
                          <a16:creationId xmlns:a16="http://schemas.microsoft.com/office/drawing/2014/main" id="{19BFF224-0FB2-4B29-AC04-A05E5F8C51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2" name="Přímá spojnice 1221">
                      <a:extLst>
                        <a:ext uri="{FF2B5EF4-FFF2-40B4-BE49-F238E27FC236}">
                          <a16:creationId xmlns:a16="http://schemas.microsoft.com/office/drawing/2014/main" id="{291AB461-DFDC-4C6F-9215-D56A870AE2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3" name="Přímá spojnice 1222">
                      <a:extLst>
                        <a:ext uri="{FF2B5EF4-FFF2-40B4-BE49-F238E27FC236}">
                          <a16:creationId xmlns:a16="http://schemas.microsoft.com/office/drawing/2014/main" id="{B8AD1610-1114-4D0D-BF4D-028484BB50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4" name="Přímá spojnice 1223">
                      <a:extLst>
                        <a:ext uri="{FF2B5EF4-FFF2-40B4-BE49-F238E27FC236}">
                          <a16:creationId xmlns:a16="http://schemas.microsoft.com/office/drawing/2014/main" id="{7AE4B429-4387-41FD-99C6-30B4434D75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25" name="Skupina 1224">
                      <a:extLst>
                        <a:ext uri="{FF2B5EF4-FFF2-40B4-BE49-F238E27FC236}">
                          <a16:creationId xmlns:a16="http://schemas.microsoft.com/office/drawing/2014/main" id="{45924DDC-C1DB-4DE1-A1A7-D8A597A1488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26" name="Ovál 1225">
                        <a:extLst>
                          <a:ext uri="{FF2B5EF4-FFF2-40B4-BE49-F238E27FC236}">
                            <a16:creationId xmlns:a16="http://schemas.microsoft.com/office/drawing/2014/main" id="{D31D36FD-4377-410D-AF8D-40814367E4A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7" name="Ovál 1226">
                        <a:extLst>
                          <a:ext uri="{FF2B5EF4-FFF2-40B4-BE49-F238E27FC236}">
                            <a16:creationId xmlns:a16="http://schemas.microsoft.com/office/drawing/2014/main" id="{D65548D2-2C74-4606-90F5-996A48B4ACA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8" name="Ovál 1227">
                        <a:extLst>
                          <a:ext uri="{FF2B5EF4-FFF2-40B4-BE49-F238E27FC236}">
                            <a16:creationId xmlns:a16="http://schemas.microsoft.com/office/drawing/2014/main" id="{D23869E0-32FE-4763-843F-2997EE49EF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9" name="Ovál 1228">
                        <a:extLst>
                          <a:ext uri="{FF2B5EF4-FFF2-40B4-BE49-F238E27FC236}">
                            <a16:creationId xmlns:a16="http://schemas.microsoft.com/office/drawing/2014/main" id="{A41C432B-039F-4E38-BCA0-B083E4B0BF0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0" name="Ovál 1229">
                        <a:extLst>
                          <a:ext uri="{FF2B5EF4-FFF2-40B4-BE49-F238E27FC236}">
                            <a16:creationId xmlns:a16="http://schemas.microsoft.com/office/drawing/2014/main" id="{3B9C11AA-4692-4BE1-9114-BD2C111312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1" name="Ovál 1230">
                        <a:extLst>
                          <a:ext uri="{FF2B5EF4-FFF2-40B4-BE49-F238E27FC236}">
                            <a16:creationId xmlns:a16="http://schemas.microsoft.com/office/drawing/2014/main" id="{65DCA362-1814-455B-95A4-BD64923BF9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2" name="Ovál 1231">
                        <a:extLst>
                          <a:ext uri="{FF2B5EF4-FFF2-40B4-BE49-F238E27FC236}">
                            <a16:creationId xmlns:a16="http://schemas.microsoft.com/office/drawing/2014/main" id="{012F7E30-04BC-476B-81ED-9FCFEF5ACB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3" name="Ovál 1232">
                        <a:extLst>
                          <a:ext uri="{FF2B5EF4-FFF2-40B4-BE49-F238E27FC236}">
                            <a16:creationId xmlns:a16="http://schemas.microsoft.com/office/drawing/2014/main" id="{E06C1F4D-2D0D-446D-B508-1C3F1213EA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4" name="Ovál 1233">
                        <a:extLst>
                          <a:ext uri="{FF2B5EF4-FFF2-40B4-BE49-F238E27FC236}">
                            <a16:creationId xmlns:a16="http://schemas.microsoft.com/office/drawing/2014/main" id="{C40765F3-C050-470F-AA03-447646B4F6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5" name="Ovál 1234">
                        <a:extLst>
                          <a:ext uri="{FF2B5EF4-FFF2-40B4-BE49-F238E27FC236}">
                            <a16:creationId xmlns:a16="http://schemas.microsoft.com/office/drawing/2014/main" id="{801FB2E1-23FF-4797-B353-8584CB1084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6" name="Ovál 1235">
                        <a:extLst>
                          <a:ext uri="{FF2B5EF4-FFF2-40B4-BE49-F238E27FC236}">
                            <a16:creationId xmlns:a16="http://schemas.microsoft.com/office/drawing/2014/main" id="{910CDFAB-776F-4DA4-929B-32FC6709ECF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7" name="Ovál 1236">
                        <a:extLst>
                          <a:ext uri="{FF2B5EF4-FFF2-40B4-BE49-F238E27FC236}">
                            <a16:creationId xmlns:a16="http://schemas.microsoft.com/office/drawing/2014/main" id="{FB918387-E51F-4925-A86E-CF0C01B635C3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8" name="Ovál 1237">
                        <a:extLst>
                          <a:ext uri="{FF2B5EF4-FFF2-40B4-BE49-F238E27FC236}">
                            <a16:creationId xmlns:a16="http://schemas.microsoft.com/office/drawing/2014/main" id="{988A44CD-D358-4C15-B045-CB42FD62608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9" name="Ovál 1238">
                        <a:extLst>
                          <a:ext uri="{FF2B5EF4-FFF2-40B4-BE49-F238E27FC236}">
                            <a16:creationId xmlns:a16="http://schemas.microsoft.com/office/drawing/2014/main" id="{B97867C3-3B4C-4B49-A72E-5E48D3E641F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0" name="Ovál 1239">
                        <a:extLst>
                          <a:ext uri="{FF2B5EF4-FFF2-40B4-BE49-F238E27FC236}">
                            <a16:creationId xmlns:a16="http://schemas.microsoft.com/office/drawing/2014/main" id="{E17E1DED-E21B-45F9-BBF7-A4E7EBBCB0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3" name="Skupina 1072">
                  <a:extLst>
                    <a:ext uri="{FF2B5EF4-FFF2-40B4-BE49-F238E27FC236}">
                      <a16:creationId xmlns:a16="http://schemas.microsoft.com/office/drawing/2014/main" id="{CF8F584C-36D0-4464-8DF0-22836F1B3749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71" name="Skupina 1170">
                    <a:extLst>
                      <a:ext uri="{FF2B5EF4-FFF2-40B4-BE49-F238E27FC236}">
                        <a16:creationId xmlns:a16="http://schemas.microsoft.com/office/drawing/2014/main" id="{2ADD9671-997F-48BC-B05A-38F9F8B1448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95" name="Přímá spojnice 1194">
                      <a:extLst>
                        <a:ext uri="{FF2B5EF4-FFF2-40B4-BE49-F238E27FC236}">
                          <a16:creationId xmlns:a16="http://schemas.microsoft.com/office/drawing/2014/main" id="{4CCBA807-1EE6-41D6-9C6B-95B25BCC05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6" name="Přímá spojnice 1195">
                      <a:extLst>
                        <a:ext uri="{FF2B5EF4-FFF2-40B4-BE49-F238E27FC236}">
                          <a16:creationId xmlns:a16="http://schemas.microsoft.com/office/drawing/2014/main" id="{3F0A2003-E7F4-4503-B99C-4840D5B17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7" name="Přímá spojnice 1196">
                      <a:extLst>
                        <a:ext uri="{FF2B5EF4-FFF2-40B4-BE49-F238E27FC236}">
                          <a16:creationId xmlns:a16="http://schemas.microsoft.com/office/drawing/2014/main" id="{C78739A0-C082-4E1D-B71B-9FC7BDFB8B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8" name="Přímá spojnice 1197">
                      <a:extLst>
                        <a:ext uri="{FF2B5EF4-FFF2-40B4-BE49-F238E27FC236}">
                          <a16:creationId xmlns:a16="http://schemas.microsoft.com/office/drawing/2014/main" id="{2FDAF72B-80E0-4C14-9E2D-EE193F99B7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9" name="Přímá spojnice 1198">
                      <a:extLst>
                        <a:ext uri="{FF2B5EF4-FFF2-40B4-BE49-F238E27FC236}">
                          <a16:creationId xmlns:a16="http://schemas.microsoft.com/office/drawing/2014/main" id="{F3E65A74-2B54-4DA5-9C56-C155955AEE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0" name="Přímá spojnice 1199">
                      <a:extLst>
                        <a:ext uri="{FF2B5EF4-FFF2-40B4-BE49-F238E27FC236}">
                          <a16:creationId xmlns:a16="http://schemas.microsoft.com/office/drawing/2014/main" id="{B62136F2-402C-470B-9F1E-0DCFEFEECF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01" name="Skupina 1200">
                      <a:extLst>
                        <a:ext uri="{FF2B5EF4-FFF2-40B4-BE49-F238E27FC236}">
                          <a16:creationId xmlns:a16="http://schemas.microsoft.com/office/drawing/2014/main" id="{03CAD92D-B3BC-409A-B93A-9BD0D8785C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02" name="Ovál 1201">
                        <a:extLst>
                          <a:ext uri="{FF2B5EF4-FFF2-40B4-BE49-F238E27FC236}">
                            <a16:creationId xmlns:a16="http://schemas.microsoft.com/office/drawing/2014/main" id="{97AA178E-DC06-465F-B466-6F52B33D011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3" name="Ovál 1202">
                        <a:extLst>
                          <a:ext uri="{FF2B5EF4-FFF2-40B4-BE49-F238E27FC236}">
                            <a16:creationId xmlns:a16="http://schemas.microsoft.com/office/drawing/2014/main" id="{D2F8149D-A1A3-44D1-99D7-47D0022ED60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4" name="Ovál 1203">
                        <a:extLst>
                          <a:ext uri="{FF2B5EF4-FFF2-40B4-BE49-F238E27FC236}">
                            <a16:creationId xmlns:a16="http://schemas.microsoft.com/office/drawing/2014/main" id="{DFA5A4BB-6E10-4FE7-917F-ED595CA53C3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5" name="Ovál 1204">
                        <a:extLst>
                          <a:ext uri="{FF2B5EF4-FFF2-40B4-BE49-F238E27FC236}">
                            <a16:creationId xmlns:a16="http://schemas.microsoft.com/office/drawing/2014/main" id="{4F645003-EDA7-422C-9DC1-D9388FC9DE7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6" name="Ovál 1205">
                        <a:extLst>
                          <a:ext uri="{FF2B5EF4-FFF2-40B4-BE49-F238E27FC236}">
                            <a16:creationId xmlns:a16="http://schemas.microsoft.com/office/drawing/2014/main" id="{5C3FB303-BC08-4206-B33D-1A55B294FB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7" name="Ovál 1206">
                        <a:extLst>
                          <a:ext uri="{FF2B5EF4-FFF2-40B4-BE49-F238E27FC236}">
                            <a16:creationId xmlns:a16="http://schemas.microsoft.com/office/drawing/2014/main" id="{F17DA80F-E141-4A14-8CCD-D297EC190A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8" name="Ovál 1207">
                        <a:extLst>
                          <a:ext uri="{FF2B5EF4-FFF2-40B4-BE49-F238E27FC236}">
                            <a16:creationId xmlns:a16="http://schemas.microsoft.com/office/drawing/2014/main" id="{E16D4E14-9639-4687-9E63-A9EB3619A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9" name="Ovál 1208">
                        <a:extLst>
                          <a:ext uri="{FF2B5EF4-FFF2-40B4-BE49-F238E27FC236}">
                            <a16:creationId xmlns:a16="http://schemas.microsoft.com/office/drawing/2014/main" id="{4D36192F-974E-444F-8A10-6CF39F3976F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0" name="Ovál 1209">
                        <a:extLst>
                          <a:ext uri="{FF2B5EF4-FFF2-40B4-BE49-F238E27FC236}">
                            <a16:creationId xmlns:a16="http://schemas.microsoft.com/office/drawing/2014/main" id="{8D389A9E-65E8-48DE-B61D-B4A46D869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1" name="Ovál 1210">
                        <a:extLst>
                          <a:ext uri="{FF2B5EF4-FFF2-40B4-BE49-F238E27FC236}">
                            <a16:creationId xmlns:a16="http://schemas.microsoft.com/office/drawing/2014/main" id="{267980C6-AC59-416B-892F-6FCFFB325E7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2" name="Ovál 1211">
                        <a:extLst>
                          <a:ext uri="{FF2B5EF4-FFF2-40B4-BE49-F238E27FC236}">
                            <a16:creationId xmlns:a16="http://schemas.microsoft.com/office/drawing/2014/main" id="{4AB2097F-39CE-4EAA-8C20-65661A35316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3" name="Ovál 1212">
                        <a:extLst>
                          <a:ext uri="{FF2B5EF4-FFF2-40B4-BE49-F238E27FC236}">
                            <a16:creationId xmlns:a16="http://schemas.microsoft.com/office/drawing/2014/main" id="{67798F68-8391-46E8-89D7-5CC60200F96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4" name="Ovál 1213">
                        <a:extLst>
                          <a:ext uri="{FF2B5EF4-FFF2-40B4-BE49-F238E27FC236}">
                            <a16:creationId xmlns:a16="http://schemas.microsoft.com/office/drawing/2014/main" id="{FE91F504-DEF0-4849-BD37-365CB7E93C6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5" name="Ovál 1214">
                        <a:extLst>
                          <a:ext uri="{FF2B5EF4-FFF2-40B4-BE49-F238E27FC236}">
                            <a16:creationId xmlns:a16="http://schemas.microsoft.com/office/drawing/2014/main" id="{F2DE9780-07BF-4F21-97BA-F0F121ADEBC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6" name="Ovál 1215">
                        <a:extLst>
                          <a:ext uri="{FF2B5EF4-FFF2-40B4-BE49-F238E27FC236}">
                            <a16:creationId xmlns:a16="http://schemas.microsoft.com/office/drawing/2014/main" id="{576CC1C5-32A1-464B-8823-33DE9EF4A7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2" name="Skupina 1171">
                    <a:extLst>
                      <a:ext uri="{FF2B5EF4-FFF2-40B4-BE49-F238E27FC236}">
                        <a16:creationId xmlns:a16="http://schemas.microsoft.com/office/drawing/2014/main" id="{1A99945F-D329-4541-8536-97131EFE948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73" name="Přímá spojnice 1172">
                      <a:extLst>
                        <a:ext uri="{FF2B5EF4-FFF2-40B4-BE49-F238E27FC236}">
                          <a16:creationId xmlns:a16="http://schemas.microsoft.com/office/drawing/2014/main" id="{98DF7351-9799-4CD6-949D-72E8A6EDB7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4" name="Přímá spojnice 1173">
                      <a:extLst>
                        <a:ext uri="{FF2B5EF4-FFF2-40B4-BE49-F238E27FC236}">
                          <a16:creationId xmlns:a16="http://schemas.microsoft.com/office/drawing/2014/main" id="{A370FB72-11E3-4754-BF9F-AE83F1DE6E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5" name="Přímá spojnice 1174">
                      <a:extLst>
                        <a:ext uri="{FF2B5EF4-FFF2-40B4-BE49-F238E27FC236}">
                          <a16:creationId xmlns:a16="http://schemas.microsoft.com/office/drawing/2014/main" id="{8D086B27-2E16-47FF-B2F6-B8FC5DFDBF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6" name="Přímá spojnice 1175">
                      <a:extLst>
                        <a:ext uri="{FF2B5EF4-FFF2-40B4-BE49-F238E27FC236}">
                          <a16:creationId xmlns:a16="http://schemas.microsoft.com/office/drawing/2014/main" id="{BA48585B-F264-4F06-8E55-94665A06FDC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7" name="Přímá spojnice 1176">
                      <a:extLst>
                        <a:ext uri="{FF2B5EF4-FFF2-40B4-BE49-F238E27FC236}">
                          <a16:creationId xmlns:a16="http://schemas.microsoft.com/office/drawing/2014/main" id="{A7FFC1F5-0F7E-4648-A5CD-E5031ED9E2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8" name="Přímá spojnice 1177">
                      <a:extLst>
                        <a:ext uri="{FF2B5EF4-FFF2-40B4-BE49-F238E27FC236}">
                          <a16:creationId xmlns:a16="http://schemas.microsoft.com/office/drawing/2014/main" id="{F611229E-53B8-42CD-BB5A-60C461235F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79" name="Skupina 1178">
                      <a:extLst>
                        <a:ext uri="{FF2B5EF4-FFF2-40B4-BE49-F238E27FC236}">
                          <a16:creationId xmlns:a16="http://schemas.microsoft.com/office/drawing/2014/main" id="{789FC360-B114-4C1C-ABCA-A5B1D341FE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0" name="Ovál 1179">
                        <a:extLst>
                          <a:ext uri="{FF2B5EF4-FFF2-40B4-BE49-F238E27FC236}">
                            <a16:creationId xmlns:a16="http://schemas.microsoft.com/office/drawing/2014/main" id="{F3113EFF-D4F4-43AC-9C4F-519355F549B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1" name="Ovál 1180">
                        <a:extLst>
                          <a:ext uri="{FF2B5EF4-FFF2-40B4-BE49-F238E27FC236}">
                            <a16:creationId xmlns:a16="http://schemas.microsoft.com/office/drawing/2014/main" id="{D06370D9-F31B-4A30-8D00-98C213D333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2" name="Ovál 1181">
                        <a:extLst>
                          <a:ext uri="{FF2B5EF4-FFF2-40B4-BE49-F238E27FC236}">
                            <a16:creationId xmlns:a16="http://schemas.microsoft.com/office/drawing/2014/main" id="{1D13060C-FA0D-486D-B16C-ED59A7A96B5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3" name="Ovál 1182">
                        <a:extLst>
                          <a:ext uri="{FF2B5EF4-FFF2-40B4-BE49-F238E27FC236}">
                            <a16:creationId xmlns:a16="http://schemas.microsoft.com/office/drawing/2014/main" id="{5EA413F6-DB10-4A05-BF04-991C436DDA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4" name="Ovál 1183">
                        <a:extLst>
                          <a:ext uri="{FF2B5EF4-FFF2-40B4-BE49-F238E27FC236}">
                            <a16:creationId xmlns:a16="http://schemas.microsoft.com/office/drawing/2014/main" id="{5347790E-BD43-458A-B502-A2AF7A6B58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5" name="Ovál 1184">
                        <a:extLst>
                          <a:ext uri="{FF2B5EF4-FFF2-40B4-BE49-F238E27FC236}">
                            <a16:creationId xmlns:a16="http://schemas.microsoft.com/office/drawing/2014/main" id="{9C064FB5-DE41-46F4-862E-CFB4B9438E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6" name="Ovál 1185">
                        <a:extLst>
                          <a:ext uri="{FF2B5EF4-FFF2-40B4-BE49-F238E27FC236}">
                            <a16:creationId xmlns:a16="http://schemas.microsoft.com/office/drawing/2014/main" id="{F2159D45-7C88-40B7-A8F3-D6D76C5943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7" name="Ovál 1186">
                        <a:extLst>
                          <a:ext uri="{FF2B5EF4-FFF2-40B4-BE49-F238E27FC236}">
                            <a16:creationId xmlns:a16="http://schemas.microsoft.com/office/drawing/2014/main" id="{1860D0A3-7CFC-4DD7-92B3-E6D4032E04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8" name="Ovál 1187">
                        <a:extLst>
                          <a:ext uri="{FF2B5EF4-FFF2-40B4-BE49-F238E27FC236}">
                            <a16:creationId xmlns:a16="http://schemas.microsoft.com/office/drawing/2014/main" id="{091FD159-0594-497C-9833-BF82DE5A9E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9" name="Ovál 1188">
                        <a:extLst>
                          <a:ext uri="{FF2B5EF4-FFF2-40B4-BE49-F238E27FC236}">
                            <a16:creationId xmlns:a16="http://schemas.microsoft.com/office/drawing/2014/main" id="{348BD2A6-094D-4E1E-83FB-F9CF7375F7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0" name="Ovál 1189">
                        <a:extLst>
                          <a:ext uri="{FF2B5EF4-FFF2-40B4-BE49-F238E27FC236}">
                            <a16:creationId xmlns:a16="http://schemas.microsoft.com/office/drawing/2014/main" id="{75FD7FEB-0457-4D73-9B1C-09FF4344F09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1" name="Ovál 1190">
                        <a:extLst>
                          <a:ext uri="{FF2B5EF4-FFF2-40B4-BE49-F238E27FC236}">
                            <a16:creationId xmlns:a16="http://schemas.microsoft.com/office/drawing/2014/main" id="{4DF00DA4-E2E4-4359-BEC8-C1BB7791089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2" name="Ovál 1191">
                        <a:extLst>
                          <a:ext uri="{FF2B5EF4-FFF2-40B4-BE49-F238E27FC236}">
                            <a16:creationId xmlns:a16="http://schemas.microsoft.com/office/drawing/2014/main" id="{BEA48933-FB7E-4254-9A31-8D0D852C4FA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3" name="Ovál 1192">
                        <a:extLst>
                          <a:ext uri="{FF2B5EF4-FFF2-40B4-BE49-F238E27FC236}">
                            <a16:creationId xmlns:a16="http://schemas.microsoft.com/office/drawing/2014/main" id="{6D8A7C0A-1A81-4251-8EA1-EAA056DBA00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4" name="Ovál 1193">
                        <a:extLst>
                          <a:ext uri="{FF2B5EF4-FFF2-40B4-BE49-F238E27FC236}">
                            <a16:creationId xmlns:a16="http://schemas.microsoft.com/office/drawing/2014/main" id="{D8497FF1-ECD0-4533-89C9-7D188B4EA35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4" name="Skupina 1073">
                  <a:extLst>
                    <a:ext uri="{FF2B5EF4-FFF2-40B4-BE49-F238E27FC236}">
                      <a16:creationId xmlns:a16="http://schemas.microsoft.com/office/drawing/2014/main" id="{C4DF40A5-25C6-4C24-877C-43097AC54E9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25" name="Skupina 1124">
                    <a:extLst>
                      <a:ext uri="{FF2B5EF4-FFF2-40B4-BE49-F238E27FC236}">
                        <a16:creationId xmlns:a16="http://schemas.microsoft.com/office/drawing/2014/main" id="{972FF461-D58B-4FA4-BD4B-DC74669C0F5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9" name="Přímá spojnice 1148">
                      <a:extLst>
                        <a:ext uri="{FF2B5EF4-FFF2-40B4-BE49-F238E27FC236}">
                          <a16:creationId xmlns:a16="http://schemas.microsoft.com/office/drawing/2014/main" id="{F7B697FD-0D1D-4C98-B6B2-643A3230E7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0" name="Přímá spojnice 1149">
                      <a:extLst>
                        <a:ext uri="{FF2B5EF4-FFF2-40B4-BE49-F238E27FC236}">
                          <a16:creationId xmlns:a16="http://schemas.microsoft.com/office/drawing/2014/main" id="{B6829BDB-33FB-4FBF-9713-EABBBC9669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1" name="Přímá spojnice 1150">
                      <a:extLst>
                        <a:ext uri="{FF2B5EF4-FFF2-40B4-BE49-F238E27FC236}">
                          <a16:creationId xmlns:a16="http://schemas.microsoft.com/office/drawing/2014/main" id="{2EC6E8A2-632B-4483-A598-BC308FFFC8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2" name="Přímá spojnice 1151">
                      <a:extLst>
                        <a:ext uri="{FF2B5EF4-FFF2-40B4-BE49-F238E27FC236}">
                          <a16:creationId xmlns:a16="http://schemas.microsoft.com/office/drawing/2014/main" id="{0E8232D7-59C4-49CE-9B9F-7589214E61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3" name="Přímá spojnice 1152">
                      <a:extLst>
                        <a:ext uri="{FF2B5EF4-FFF2-40B4-BE49-F238E27FC236}">
                          <a16:creationId xmlns:a16="http://schemas.microsoft.com/office/drawing/2014/main" id="{7202A13B-2F7C-44BE-A4F1-ADE973E65D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4" name="Přímá spojnice 1153">
                      <a:extLst>
                        <a:ext uri="{FF2B5EF4-FFF2-40B4-BE49-F238E27FC236}">
                          <a16:creationId xmlns:a16="http://schemas.microsoft.com/office/drawing/2014/main" id="{4513FD7C-3D55-4EDC-BB32-EF9D80211C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55" name="Skupina 1154">
                      <a:extLst>
                        <a:ext uri="{FF2B5EF4-FFF2-40B4-BE49-F238E27FC236}">
                          <a16:creationId xmlns:a16="http://schemas.microsoft.com/office/drawing/2014/main" id="{6EACAF48-E629-4429-A905-7BA0AD2DA99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56" name="Ovál 1155">
                        <a:extLst>
                          <a:ext uri="{FF2B5EF4-FFF2-40B4-BE49-F238E27FC236}">
                            <a16:creationId xmlns:a16="http://schemas.microsoft.com/office/drawing/2014/main" id="{85934994-D067-462B-845D-8125E6720EC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7" name="Ovál 1156">
                        <a:extLst>
                          <a:ext uri="{FF2B5EF4-FFF2-40B4-BE49-F238E27FC236}">
                            <a16:creationId xmlns:a16="http://schemas.microsoft.com/office/drawing/2014/main" id="{6C0B4E2B-F7E3-4363-8F39-AE1C53A885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8" name="Ovál 1157">
                        <a:extLst>
                          <a:ext uri="{FF2B5EF4-FFF2-40B4-BE49-F238E27FC236}">
                            <a16:creationId xmlns:a16="http://schemas.microsoft.com/office/drawing/2014/main" id="{3DB284F9-02E8-449B-AB08-C99048D7623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9" name="Ovál 1158">
                        <a:extLst>
                          <a:ext uri="{FF2B5EF4-FFF2-40B4-BE49-F238E27FC236}">
                            <a16:creationId xmlns:a16="http://schemas.microsoft.com/office/drawing/2014/main" id="{992BB07B-5698-437F-9C74-7A1BF578AB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0" name="Ovál 1159">
                        <a:extLst>
                          <a:ext uri="{FF2B5EF4-FFF2-40B4-BE49-F238E27FC236}">
                            <a16:creationId xmlns:a16="http://schemas.microsoft.com/office/drawing/2014/main" id="{90EAEB6A-5C10-4B0B-BBE4-A419DE18A91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1" name="Ovál 1160">
                        <a:extLst>
                          <a:ext uri="{FF2B5EF4-FFF2-40B4-BE49-F238E27FC236}">
                            <a16:creationId xmlns:a16="http://schemas.microsoft.com/office/drawing/2014/main" id="{84F0CE38-E1FC-4923-8F66-8E3F43350E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2" name="Ovál 1161">
                        <a:extLst>
                          <a:ext uri="{FF2B5EF4-FFF2-40B4-BE49-F238E27FC236}">
                            <a16:creationId xmlns:a16="http://schemas.microsoft.com/office/drawing/2014/main" id="{F2538229-BBD3-4B2F-ACCC-CC6000A78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3" name="Ovál 1162">
                        <a:extLst>
                          <a:ext uri="{FF2B5EF4-FFF2-40B4-BE49-F238E27FC236}">
                            <a16:creationId xmlns:a16="http://schemas.microsoft.com/office/drawing/2014/main" id="{BDD20BCF-30C4-4083-83B4-9B1AA5B73A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4" name="Ovál 1163">
                        <a:extLst>
                          <a:ext uri="{FF2B5EF4-FFF2-40B4-BE49-F238E27FC236}">
                            <a16:creationId xmlns:a16="http://schemas.microsoft.com/office/drawing/2014/main" id="{4A930649-4528-47C8-A4C6-BB1EE5C243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5" name="Ovál 1164">
                        <a:extLst>
                          <a:ext uri="{FF2B5EF4-FFF2-40B4-BE49-F238E27FC236}">
                            <a16:creationId xmlns:a16="http://schemas.microsoft.com/office/drawing/2014/main" id="{0ECD8790-1D18-4B67-B658-581385B390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6" name="Ovál 1165">
                        <a:extLst>
                          <a:ext uri="{FF2B5EF4-FFF2-40B4-BE49-F238E27FC236}">
                            <a16:creationId xmlns:a16="http://schemas.microsoft.com/office/drawing/2014/main" id="{1DCF978A-080C-4335-B239-478F0B60B4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7" name="Ovál 1166">
                        <a:extLst>
                          <a:ext uri="{FF2B5EF4-FFF2-40B4-BE49-F238E27FC236}">
                            <a16:creationId xmlns:a16="http://schemas.microsoft.com/office/drawing/2014/main" id="{751F52F8-F63E-47A7-8A51-728426F5BE5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8" name="Ovál 1167">
                        <a:extLst>
                          <a:ext uri="{FF2B5EF4-FFF2-40B4-BE49-F238E27FC236}">
                            <a16:creationId xmlns:a16="http://schemas.microsoft.com/office/drawing/2014/main" id="{E89E1D99-402B-4C7D-81A9-281AB87B3A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9" name="Ovál 1168">
                        <a:extLst>
                          <a:ext uri="{FF2B5EF4-FFF2-40B4-BE49-F238E27FC236}">
                            <a16:creationId xmlns:a16="http://schemas.microsoft.com/office/drawing/2014/main" id="{AD70EE1B-54F4-4B73-AE46-35F74DC222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70" name="Ovál 1169">
                        <a:extLst>
                          <a:ext uri="{FF2B5EF4-FFF2-40B4-BE49-F238E27FC236}">
                            <a16:creationId xmlns:a16="http://schemas.microsoft.com/office/drawing/2014/main" id="{83708694-81D3-45D0-A312-B4781781021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26" name="Skupina 1125">
                    <a:extLst>
                      <a:ext uri="{FF2B5EF4-FFF2-40B4-BE49-F238E27FC236}">
                        <a16:creationId xmlns:a16="http://schemas.microsoft.com/office/drawing/2014/main" id="{72FE8C1D-BCF7-4E5A-924D-BF497DBAEEAE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27" name="Přímá spojnice 1126">
                      <a:extLst>
                        <a:ext uri="{FF2B5EF4-FFF2-40B4-BE49-F238E27FC236}">
                          <a16:creationId xmlns:a16="http://schemas.microsoft.com/office/drawing/2014/main" id="{4213AA52-09F4-44A2-8FC5-1B1A4EC80E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Přímá spojnice 1127">
                      <a:extLst>
                        <a:ext uri="{FF2B5EF4-FFF2-40B4-BE49-F238E27FC236}">
                          <a16:creationId xmlns:a16="http://schemas.microsoft.com/office/drawing/2014/main" id="{F41C8C6E-D4C7-4057-AB18-10FDD6DA95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Přímá spojnice 1128">
                      <a:extLst>
                        <a:ext uri="{FF2B5EF4-FFF2-40B4-BE49-F238E27FC236}">
                          <a16:creationId xmlns:a16="http://schemas.microsoft.com/office/drawing/2014/main" id="{0AE50551-26BD-4BB7-A093-A0878E835C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0" name="Přímá spojnice 1129">
                      <a:extLst>
                        <a:ext uri="{FF2B5EF4-FFF2-40B4-BE49-F238E27FC236}">
                          <a16:creationId xmlns:a16="http://schemas.microsoft.com/office/drawing/2014/main" id="{B11268B5-0D95-4850-9BE6-7C4011B40C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1" name="Přímá spojnice 1130">
                      <a:extLst>
                        <a:ext uri="{FF2B5EF4-FFF2-40B4-BE49-F238E27FC236}">
                          <a16:creationId xmlns:a16="http://schemas.microsoft.com/office/drawing/2014/main" id="{ADEDDBD3-9738-4D6F-A990-DCB1A2408F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2" name="Přímá spojnice 1131">
                      <a:extLst>
                        <a:ext uri="{FF2B5EF4-FFF2-40B4-BE49-F238E27FC236}">
                          <a16:creationId xmlns:a16="http://schemas.microsoft.com/office/drawing/2014/main" id="{7DAC846A-D6A6-4013-8AB9-73664BFB75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33" name="Skupina 1132">
                      <a:extLst>
                        <a:ext uri="{FF2B5EF4-FFF2-40B4-BE49-F238E27FC236}">
                          <a16:creationId xmlns:a16="http://schemas.microsoft.com/office/drawing/2014/main" id="{763A7EEF-58D9-403D-BC0E-C2301D589A5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34" name="Ovál 1133">
                        <a:extLst>
                          <a:ext uri="{FF2B5EF4-FFF2-40B4-BE49-F238E27FC236}">
                            <a16:creationId xmlns:a16="http://schemas.microsoft.com/office/drawing/2014/main" id="{BEE2562A-2C4E-499F-BB24-DE4854DD5E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5" name="Ovál 1134">
                        <a:extLst>
                          <a:ext uri="{FF2B5EF4-FFF2-40B4-BE49-F238E27FC236}">
                            <a16:creationId xmlns:a16="http://schemas.microsoft.com/office/drawing/2014/main" id="{F8130972-D944-4725-BB2B-D1FF230684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6" name="Ovál 1135">
                        <a:extLst>
                          <a:ext uri="{FF2B5EF4-FFF2-40B4-BE49-F238E27FC236}">
                            <a16:creationId xmlns:a16="http://schemas.microsoft.com/office/drawing/2014/main" id="{A6F53422-2357-4DD1-AD80-81528F6B22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7" name="Ovál 1136">
                        <a:extLst>
                          <a:ext uri="{FF2B5EF4-FFF2-40B4-BE49-F238E27FC236}">
                            <a16:creationId xmlns:a16="http://schemas.microsoft.com/office/drawing/2014/main" id="{CC9E2D96-2211-4C31-BDFC-E54488B88A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8" name="Ovál 1137">
                        <a:extLst>
                          <a:ext uri="{FF2B5EF4-FFF2-40B4-BE49-F238E27FC236}">
                            <a16:creationId xmlns:a16="http://schemas.microsoft.com/office/drawing/2014/main" id="{38D1F419-3187-461A-A7C5-D7202E374F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9" name="Ovál 1138">
                        <a:extLst>
                          <a:ext uri="{FF2B5EF4-FFF2-40B4-BE49-F238E27FC236}">
                            <a16:creationId xmlns:a16="http://schemas.microsoft.com/office/drawing/2014/main" id="{6EB64679-1727-4CF1-B116-5039D92849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40" name="Ovál 1139">
                        <a:extLst>
                          <a:ext uri="{FF2B5EF4-FFF2-40B4-BE49-F238E27FC236}">
                            <a16:creationId xmlns:a16="http://schemas.microsoft.com/office/drawing/2014/main" id="{01EE3CA3-C88A-4CFE-93F6-5CB5108AE93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1" name="Ovál 1140">
                        <a:extLst>
                          <a:ext uri="{FF2B5EF4-FFF2-40B4-BE49-F238E27FC236}">
                            <a16:creationId xmlns:a16="http://schemas.microsoft.com/office/drawing/2014/main" id="{DDB0A5FB-54A5-49BC-B4AD-CB02F79496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2" name="Ovál 1141">
                        <a:extLst>
                          <a:ext uri="{FF2B5EF4-FFF2-40B4-BE49-F238E27FC236}">
                            <a16:creationId xmlns:a16="http://schemas.microsoft.com/office/drawing/2014/main" id="{49002B1C-CAC6-4D98-9224-FAF66477B2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3" name="Ovál 1142">
                        <a:extLst>
                          <a:ext uri="{FF2B5EF4-FFF2-40B4-BE49-F238E27FC236}">
                            <a16:creationId xmlns:a16="http://schemas.microsoft.com/office/drawing/2014/main" id="{0827063F-1EDF-4FC1-AF9A-08E9CB3FC1E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4" name="Ovál 1143">
                        <a:extLst>
                          <a:ext uri="{FF2B5EF4-FFF2-40B4-BE49-F238E27FC236}">
                            <a16:creationId xmlns:a16="http://schemas.microsoft.com/office/drawing/2014/main" id="{852AC70C-345A-419D-B5ED-AA9FE1D453F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5" name="Ovál 1144">
                        <a:extLst>
                          <a:ext uri="{FF2B5EF4-FFF2-40B4-BE49-F238E27FC236}">
                            <a16:creationId xmlns:a16="http://schemas.microsoft.com/office/drawing/2014/main" id="{DB15C95A-F09E-4CA7-9D7C-D068FF8E4EA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6" name="Ovál 1145">
                        <a:extLst>
                          <a:ext uri="{FF2B5EF4-FFF2-40B4-BE49-F238E27FC236}">
                            <a16:creationId xmlns:a16="http://schemas.microsoft.com/office/drawing/2014/main" id="{DA861609-6768-4EF5-9BFA-5C9E687731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7" name="Ovál 1146">
                        <a:extLst>
                          <a:ext uri="{FF2B5EF4-FFF2-40B4-BE49-F238E27FC236}">
                            <a16:creationId xmlns:a16="http://schemas.microsoft.com/office/drawing/2014/main" id="{97B267E2-2353-44B7-9330-A741BACDB52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8" name="Ovál 1147">
                        <a:extLst>
                          <a:ext uri="{FF2B5EF4-FFF2-40B4-BE49-F238E27FC236}">
                            <a16:creationId xmlns:a16="http://schemas.microsoft.com/office/drawing/2014/main" id="{3F41A473-DACA-4FCA-8CC8-4E5B959151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5" name="Skupina 1074">
                  <a:extLst>
                    <a:ext uri="{FF2B5EF4-FFF2-40B4-BE49-F238E27FC236}">
                      <a16:creationId xmlns:a16="http://schemas.microsoft.com/office/drawing/2014/main" id="{0A780599-096A-443C-955B-9F1BDD9D6907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9" name="Skupina 1078">
                    <a:extLst>
                      <a:ext uri="{FF2B5EF4-FFF2-40B4-BE49-F238E27FC236}">
                        <a16:creationId xmlns:a16="http://schemas.microsoft.com/office/drawing/2014/main" id="{98C08C74-3BA0-4247-AB81-A2FBEF6B707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03" name="Přímá spojnice 1102">
                      <a:extLst>
                        <a:ext uri="{FF2B5EF4-FFF2-40B4-BE49-F238E27FC236}">
                          <a16:creationId xmlns:a16="http://schemas.microsoft.com/office/drawing/2014/main" id="{062589A1-C469-483F-9EDF-F0E2AB9CAC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4" name="Přímá spojnice 1103">
                      <a:extLst>
                        <a:ext uri="{FF2B5EF4-FFF2-40B4-BE49-F238E27FC236}">
                          <a16:creationId xmlns:a16="http://schemas.microsoft.com/office/drawing/2014/main" id="{5DCD22A7-BFDF-4E0D-AEF7-8FB5E3E379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5" name="Přímá spojnice 1104">
                      <a:extLst>
                        <a:ext uri="{FF2B5EF4-FFF2-40B4-BE49-F238E27FC236}">
                          <a16:creationId xmlns:a16="http://schemas.microsoft.com/office/drawing/2014/main" id="{D2F2275C-DD3D-4493-92FD-A310E6CDA5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6" name="Přímá spojnice 1105">
                      <a:extLst>
                        <a:ext uri="{FF2B5EF4-FFF2-40B4-BE49-F238E27FC236}">
                          <a16:creationId xmlns:a16="http://schemas.microsoft.com/office/drawing/2014/main" id="{AD9F14DF-A8CC-40AB-ACBB-68E4B5FC02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7" name="Přímá spojnice 1106">
                      <a:extLst>
                        <a:ext uri="{FF2B5EF4-FFF2-40B4-BE49-F238E27FC236}">
                          <a16:creationId xmlns:a16="http://schemas.microsoft.com/office/drawing/2014/main" id="{646D1B24-4E4A-4418-9941-63A62BB4E4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8" name="Přímá spojnice 1107">
                      <a:extLst>
                        <a:ext uri="{FF2B5EF4-FFF2-40B4-BE49-F238E27FC236}">
                          <a16:creationId xmlns:a16="http://schemas.microsoft.com/office/drawing/2014/main" id="{66D7C21F-8557-4034-AEF9-4A6506A828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9" name="Skupina 1108">
                      <a:extLst>
                        <a:ext uri="{FF2B5EF4-FFF2-40B4-BE49-F238E27FC236}">
                          <a16:creationId xmlns:a16="http://schemas.microsoft.com/office/drawing/2014/main" id="{D5A8F675-902A-4FB9-A94C-186926F8C7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10" name="Ovál 1109">
                        <a:extLst>
                          <a:ext uri="{FF2B5EF4-FFF2-40B4-BE49-F238E27FC236}">
                            <a16:creationId xmlns:a16="http://schemas.microsoft.com/office/drawing/2014/main" id="{A6F72F03-EE02-46E9-9E8E-476D1BDE844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1" name="Ovál 1110">
                        <a:extLst>
                          <a:ext uri="{FF2B5EF4-FFF2-40B4-BE49-F238E27FC236}">
                            <a16:creationId xmlns:a16="http://schemas.microsoft.com/office/drawing/2014/main" id="{7688BA25-255E-4125-8B96-5886817B86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2" name="Ovál 1111">
                        <a:extLst>
                          <a:ext uri="{FF2B5EF4-FFF2-40B4-BE49-F238E27FC236}">
                            <a16:creationId xmlns:a16="http://schemas.microsoft.com/office/drawing/2014/main" id="{3CBD5DB7-5927-4780-8567-7E22133C1BE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3" name="Ovál 1112">
                        <a:extLst>
                          <a:ext uri="{FF2B5EF4-FFF2-40B4-BE49-F238E27FC236}">
                            <a16:creationId xmlns:a16="http://schemas.microsoft.com/office/drawing/2014/main" id="{12617445-D5D4-43E9-AF0B-A6E3173237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4" name="Ovál 1113">
                        <a:extLst>
                          <a:ext uri="{FF2B5EF4-FFF2-40B4-BE49-F238E27FC236}">
                            <a16:creationId xmlns:a16="http://schemas.microsoft.com/office/drawing/2014/main" id="{84580619-9188-493C-A20F-50CCC0B153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5" name="Ovál 1114">
                        <a:extLst>
                          <a:ext uri="{FF2B5EF4-FFF2-40B4-BE49-F238E27FC236}">
                            <a16:creationId xmlns:a16="http://schemas.microsoft.com/office/drawing/2014/main" id="{81DAB585-DE18-4DFB-B92F-0EC770E129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6" name="Ovál 1115">
                        <a:extLst>
                          <a:ext uri="{FF2B5EF4-FFF2-40B4-BE49-F238E27FC236}">
                            <a16:creationId xmlns:a16="http://schemas.microsoft.com/office/drawing/2014/main" id="{264E45E2-D074-4DB3-806C-AE1A743392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7" name="Ovál 1116">
                        <a:extLst>
                          <a:ext uri="{FF2B5EF4-FFF2-40B4-BE49-F238E27FC236}">
                            <a16:creationId xmlns:a16="http://schemas.microsoft.com/office/drawing/2014/main" id="{4E3FE7C2-F7CB-42B8-B907-5DCA3F1D9E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8" name="Ovál 1117">
                        <a:extLst>
                          <a:ext uri="{FF2B5EF4-FFF2-40B4-BE49-F238E27FC236}">
                            <a16:creationId xmlns:a16="http://schemas.microsoft.com/office/drawing/2014/main" id="{484839E7-53F0-46B8-AE6D-97AE47D45CB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9" name="Ovál 1118">
                        <a:extLst>
                          <a:ext uri="{FF2B5EF4-FFF2-40B4-BE49-F238E27FC236}">
                            <a16:creationId xmlns:a16="http://schemas.microsoft.com/office/drawing/2014/main" id="{6B135F00-533E-4E23-BFDA-76941FC8C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0" name="Ovál 1119">
                        <a:extLst>
                          <a:ext uri="{FF2B5EF4-FFF2-40B4-BE49-F238E27FC236}">
                            <a16:creationId xmlns:a16="http://schemas.microsoft.com/office/drawing/2014/main" id="{9F38371A-1A06-409A-BEE2-1AC15AAE33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1" name="Ovál 1120">
                        <a:extLst>
                          <a:ext uri="{FF2B5EF4-FFF2-40B4-BE49-F238E27FC236}">
                            <a16:creationId xmlns:a16="http://schemas.microsoft.com/office/drawing/2014/main" id="{4C31B8DE-B96F-4EF2-90E8-58C197B82BE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2" name="Ovál 1121">
                        <a:extLst>
                          <a:ext uri="{FF2B5EF4-FFF2-40B4-BE49-F238E27FC236}">
                            <a16:creationId xmlns:a16="http://schemas.microsoft.com/office/drawing/2014/main" id="{159098C3-EDC6-4A45-B7CA-C627184E20A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3" name="Ovál 1122">
                        <a:extLst>
                          <a:ext uri="{FF2B5EF4-FFF2-40B4-BE49-F238E27FC236}">
                            <a16:creationId xmlns:a16="http://schemas.microsoft.com/office/drawing/2014/main" id="{1D7257BD-EA44-4170-A4B5-CC9418639AA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4" name="Ovál 1123">
                        <a:extLst>
                          <a:ext uri="{FF2B5EF4-FFF2-40B4-BE49-F238E27FC236}">
                            <a16:creationId xmlns:a16="http://schemas.microsoft.com/office/drawing/2014/main" id="{7055A622-4E3C-4471-9829-87C36486A2F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80" name="Skupina 1079">
                    <a:extLst>
                      <a:ext uri="{FF2B5EF4-FFF2-40B4-BE49-F238E27FC236}">
                        <a16:creationId xmlns:a16="http://schemas.microsoft.com/office/drawing/2014/main" id="{786E6768-EF2A-492F-9EBD-AC5B6B732128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81" name="Přímá spojnice 1080">
                      <a:extLst>
                        <a:ext uri="{FF2B5EF4-FFF2-40B4-BE49-F238E27FC236}">
                          <a16:creationId xmlns:a16="http://schemas.microsoft.com/office/drawing/2014/main" id="{CC219C56-1ACD-4BED-99CE-0F5DFB281C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2" name="Přímá spojnice 1081">
                      <a:extLst>
                        <a:ext uri="{FF2B5EF4-FFF2-40B4-BE49-F238E27FC236}">
                          <a16:creationId xmlns:a16="http://schemas.microsoft.com/office/drawing/2014/main" id="{8BFA810E-9088-4159-9967-804DF662E5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3" name="Přímá spojnice 1082">
                      <a:extLst>
                        <a:ext uri="{FF2B5EF4-FFF2-40B4-BE49-F238E27FC236}">
                          <a16:creationId xmlns:a16="http://schemas.microsoft.com/office/drawing/2014/main" id="{8C6F6D51-6DD5-4D8A-9074-C2D1F0EE5E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4" name="Přímá spojnice 1083">
                      <a:extLst>
                        <a:ext uri="{FF2B5EF4-FFF2-40B4-BE49-F238E27FC236}">
                          <a16:creationId xmlns:a16="http://schemas.microsoft.com/office/drawing/2014/main" id="{E4A11B5E-6AC3-45EF-A344-9CF83A9945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5" name="Přímá spojnice 1084">
                      <a:extLst>
                        <a:ext uri="{FF2B5EF4-FFF2-40B4-BE49-F238E27FC236}">
                          <a16:creationId xmlns:a16="http://schemas.microsoft.com/office/drawing/2014/main" id="{AD357FD1-3BB4-49C3-9317-25919DAEEF9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6" name="Přímá spojnice 1085">
                      <a:extLst>
                        <a:ext uri="{FF2B5EF4-FFF2-40B4-BE49-F238E27FC236}">
                          <a16:creationId xmlns:a16="http://schemas.microsoft.com/office/drawing/2014/main" id="{AAEF1CA9-EAEE-4DF7-937C-4B47F8AC24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87" name="Skupina 1086">
                      <a:extLst>
                        <a:ext uri="{FF2B5EF4-FFF2-40B4-BE49-F238E27FC236}">
                          <a16:creationId xmlns:a16="http://schemas.microsoft.com/office/drawing/2014/main" id="{EA27855D-2DAD-4767-99A4-FAFCE00A5D7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8" name="Ovál 1087">
                        <a:extLst>
                          <a:ext uri="{FF2B5EF4-FFF2-40B4-BE49-F238E27FC236}">
                            <a16:creationId xmlns:a16="http://schemas.microsoft.com/office/drawing/2014/main" id="{E4156CA2-E9D4-4900-A2EF-5440A605E0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9" name="Ovál 1088">
                        <a:extLst>
                          <a:ext uri="{FF2B5EF4-FFF2-40B4-BE49-F238E27FC236}">
                            <a16:creationId xmlns:a16="http://schemas.microsoft.com/office/drawing/2014/main" id="{21BD316F-BC68-47D9-99CE-821846A3BE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0" name="Ovál 1089">
                        <a:extLst>
                          <a:ext uri="{FF2B5EF4-FFF2-40B4-BE49-F238E27FC236}">
                            <a16:creationId xmlns:a16="http://schemas.microsoft.com/office/drawing/2014/main" id="{1ED2BD30-5896-48C0-AB79-0B355E83864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1" name="Ovál 1090">
                        <a:extLst>
                          <a:ext uri="{FF2B5EF4-FFF2-40B4-BE49-F238E27FC236}">
                            <a16:creationId xmlns:a16="http://schemas.microsoft.com/office/drawing/2014/main" id="{13C4A795-B159-4B5D-B127-1C5B6E4283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2" name="Ovál 1091">
                        <a:extLst>
                          <a:ext uri="{FF2B5EF4-FFF2-40B4-BE49-F238E27FC236}">
                            <a16:creationId xmlns:a16="http://schemas.microsoft.com/office/drawing/2014/main" id="{23704922-573D-44B1-8A64-6D306A3895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3" name="Ovál 1092">
                        <a:extLst>
                          <a:ext uri="{FF2B5EF4-FFF2-40B4-BE49-F238E27FC236}">
                            <a16:creationId xmlns:a16="http://schemas.microsoft.com/office/drawing/2014/main" id="{B8ED4976-4107-4B4A-AA56-310782C75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4" name="Ovál 1093">
                        <a:extLst>
                          <a:ext uri="{FF2B5EF4-FFF2-40B4-BE49-F238E27FC236}">
                            <a16:creationId xmlns:a16="http://schemas.microsoft.com/office/drawing/2014/main" id="{B040EB9A-3B9F-4363-BA98-16E441226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5" name="Ovál 1094">
                        <a:extLst>
                          <a:ext uri="{FF2B5EF4-FFF2-40B4-BE49-F238E27FC236}">
                            <a16:creationId xmlns:a16="http://schemas.microsoft.com/office/drawing/2014/main" id="{DA92EED3-90C1-4605-8A3B-E17B592AA5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6" name="Ovál 1095">
                        <a:extLst>
                          <a:ext uri="{FF2B5EF4-FFF2-40B4-BE49-F238E27FC236}">
                            <a16:creationId xmlns:a16="http://schemas.microsoft.com/office/drawing/2014/main" id="{C69FAE9B-DE42-419A-8596-DD61314756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7" name="Ovál 1096">
                        <a:extLst>
                          <a:ext uri="{FF2B5EF4-FFF2-40B4-BE49-F238E27FC236}">
                            <a16:creationId xmlns:a16="http://schemas.microsoft.com/office/drawing/2014/main" id="{00F0BED1-7208-4D74-882C-2DD2D5B47D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8" name="Ovál 1097">
                        <a:extLst>
                          <a:ext uri="{FF2B5EF4-FFF2-40B4-BE49-F238E27FC236}">
                            <a16:creationId xmlns:a16="http://schemas.microsoft.com/office/drawing/2014/main" id="{789ECA11-2182-4D9B-A9CE-0E6924F845A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9" name="Ovál 1098">
                        <a:extLst>
                          <a:ext uri="{FF2B5EF4-FFF2-40B4-BE49-F238E27FC236}">
                            <a16:creationId xmlns:a16="http://schemas.microsoft.com/office/drawing/2014/main" id="{39746385-313D-4451-B45A-8DEFACA42D4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0" name="Ovál 1099">
                        <a:extLst>
                          <a:ext uri="{FF2B5EF4-FFF2-40B4-BE49-F238E27FC236}">
                            <a16:creationId xmlns:a16="http://schemas.microsoft.com/office/drawing/2014/main" id="{53C7891E-BE20-4512-B6BA-4598FF79B4D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1" name="Ovál 1100">
                        <a:extLst>
                          <a:ext uri="{FF2B5EF4-FFF2-40B4-BE49-F238E27FC236}">
                            <a16:creationId xmlns:a16="http://schemas.microsoft.com/office/drawing/2014/main" id="{231E61B3-4D37-45F6-83CE-8834BD1AEC0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2" name="Ovál 1101">
                        <a:extLst>
                          <a:ext uri="{FF2B5EF4-FFF2-40B4-BE49-F238E27FC236}">
                            <a16:creationId xmlns:a16="http://schemas.microsoft.com/office/drawing/2014/main" id="{451F5444-896B-44E6-B0CA-B5FAB858F7B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076" name="Přímá spojnice 1075">
                  <a:extLst>
                    <a:ext uri="{FF2B5EF4-FFF2-40B4-BE49-F238E27FC236}">
                      <a16:creationId xmlns:a16="http://schemas.microsoft.com/office/drawing/2014/main" id="{D50EACA6-44C5-4D12-B6ED-856B23A2BF79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7" name="Přímá spojnice 1076">
                  <a:extLst>
                    <a:ext uri="{FF2B5EF4-FFF2-40B4-BE49-F238E27FC236}">
                      <a16:creationId xmlns:a16="http://schemas.microsoft.com/office/drawing/2014/main" id="{0D818E8C-8F51-4D47-98B9-AF5E82ED3960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8" name="Přímá spojnice 1077">
                  <a:extLst>
                    <a:ext uri="{FF2B5EF4-FFF2-40B4-BE49-F238E27FC236}">
                      <a16:creationId xmlns:a16="http://schemas.microsoft.com/office/drawing/2014/main" id="{1155B719-8F13-459D-AE66-CEB2B0CE578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0" name="Skupina 859">
                <a:extLst>
                  <a:ext uri="{FF2B5EF4-FFF2-40B4-BE49-F238E27FC236}">
                    <a16:creationId xmlns:a16="http://schemas.microsoft.com/office/drawing/2014/main" id="{6E33FD16-8A45-46C3-A3BC-6FCFCC656D5E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861" name="Přímá spojnice 860">
                  <a:extLst>
                    <a:ext uri="{FF2B5EF4-FFF2-40B4-BE49-F238E27FC236}">
                      <a16:creationId xmlns:a16="http://schemas.microsoft.com/office/drawing/2014/main" id="{1647FB00-5212-4BC8-9194-D892F9898E99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2" name="Přímá spojnice 861">
                  <a:extLst>
                    <a:ext uri="{FF2B5EF4-FFF2-40B4-BE49-F238E27FC236}">
                      <a16:creationId xmlns:a16="http://schemas.microsoft.com/office/drawing/2014/main" id="{D1202E0B-4A42-4AD5-AD73-BF955F62A7BF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3" name="Přímá spojnice 862">
                  <a:extLst>
                    <a:ext uri="{FF2B5EF4-FFF2-40B4-BE49-F238E27FC236}">
                      <a16:creationId xmlns:a16="http://schemas.microsoft.com/office/drawing/2014/main" id="{70F87796-E71A-4072-B400-AF6086C59F22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4" name="Přímá spojnice 863">
                  <a:extLst>
                    <a:ext uri="{FF2B5EF4-FFF2-40B4-BE49-F238E27FC236}">
                      <a16:creationId xmlns:a16="http://schemas.microsoft.com/office/drawing/2014/main" id="{EC2E41CD-F0AA-48B6-8B62-79528E74F3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5" name="Přímá spojnice 864">
                  <a:extLst>
                    <a:ext uri="{FF2B5EF4-FFF2-40B4-BE49-F238E27FC236}">
                      <a16:creationId xmlns:a16="http://schemas.microsoft.com/office/drawing/2014/main" id="{E26AE935-5D2D-4B7B-81CC-51616EBD31FE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6" name="Přímá spojnice 865">
                  <a:extLst>
                    <a:ext uri="{FF2B5EF4-FFF2-40B4-BE49-F238E27FC236}">
                      <a16:creationId xmlns:a16="http://schemas.microsoft.com/office/drawing/2014/main" id="{F883800E-7957-48EF-8CD9-110ACF55C099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7" name="Přímá spojnice 866">
                  <a:extLst>
                    <a:ext uri="{FF2B5EF4-FFF2-40B4-BE49-F238E27FC236}">
                      <a16:creationId xmlns:a16="http://schemas.microsoft.com/office/drawing/2014/main" id="{C76E31C0-C3DC-4353-9C11-AA50E12B3A8E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8" name="Přímá spojnice 867">
                  <a:extLst>
                    <a:ext uri="{FF2B5EF4-FFF2-40B4-BE49-F238E27FC236}">
                      <a16:creationId xmlns:a16="http://schemas.microsoft.com/office/drawing/2014/main" id="{75A894C3-9606-47EE-AD37-509A30B4091F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9" name="Přímá spojnice 868">
                  <a:extLst>
                    <a:ext uri="{FF2B5EF4-FFF2-40B4-BE49-F238E27FC236}">
                      <a16:creationId xmlns:a16="http://schemas.microsoft.com/office/drawing/2014/main" id="{1C3A7AEB-623E-4E86-AEBC-611436187A0E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0" name="Přímá spojnice 869">
                  <a:extLst>
                    <a:ext uri="{FF2B5EF4-FFF2-40B4-BE49-F238E27FC236}">
                      <a16:creationId xmlns:a16="http://schemas.microsoft.com/office/drawing/2014/main" id="{BAECA057-BC39-441C-8C19-63D20DC4F3CF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1" name="Skupina 870">
                  <a:extLst>
                    <a:ext uri="{FF2B5EF4-FFF2-40B4-BE49-F238E27FC236}">
                      <a16:creationId xmlns:a16="http://schemas.microsoft.com/office/drawing/2014/main" id="{6C711FD3-DC99-4873-B5AC-64465028E8E2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16" name="Skupina 1015">
                    <a:extLst>
                      <a:ext uri="{FF2B5EF4-FFF2-40B4-BE49-F238E27FC236}">
                        <a16:creationId xmlns:a16="http://schemas.microsoft.com/office/drawing/2014/main" id="{EF0510AD-BFD9-46E6-BD11-03E7F293973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0" name="Přímá spojnice 1039">
                      <a:extLst>
                        <a:ext uri="{FF2B5EF4-FFF2-40B4-BE49-F238E27FC236}">
                          <a16:creationId xmlns:a16="http://schemas.microsoft.com/office/drawing/2014/main" id="{A7BC4395-D9E5-4F8A-A76E-2F9462FA9F3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1" name="Přímá spojnice 1040">
                      <a:extLst>
                        <a:ext uri="{FF2B5EF4-FFF2-40B4-BE49-F238E27FC236}">
                          <a16:creationId xmlns:a16="http://schemas.microsoft.com/office/drawing/2014/main" id="{C175A697-F20F-4F5C-9E78-446891CABD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2" name="Přímá spojnice 1041">
                      <a:extLst>
                        <a:ext uri="{FF2B5EF4-FFF2-40B4-BE49-F238E27FC236}">
                          <a16:creationId xmlns:a16="http://schemas.microsoft.com/office/drawing/2014/main" id="{1B2955D1-D5F0-44CA-9C44-923F603FC0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3" name="Přímá spojnice 1042">
                      <a:extLst>
                        <a:ext uri="{FF2B5EF4-FFF2-40B4-BE49-F238E27FC236}">
                          <a16:creationId xmlns:a16="http://schemas.microsoft.com/office/drawing/2014/main" id="{01B08B7C-4E22-4F9C-89AB-E1B6578949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4" name="Přímá spojnice 1043">
                      <a:extLst>
                        <a:ext uri="{FF2B5EF4-FFF2-40B4-BE49-F238E27FC236}">
                          <a16:creationId xmlns:a16="http://schemas.microsoft.com/office/drawing/2014/main" id="{9AD69A85-AD55-4E1A-8E3D-5F4B800DBF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5" name="Přímá spojnice 1044">
                      <a:extLst>
                        <a:ext uri="{FF2B5EF4-FFF2-40B4-BE49-F238E27FC236}">
                          <a16:creationId xmlns:a16="http://schemas.microsoft.com/office/drawing/2014/main" id="{C7B7729E-EE67-41FB-AF58-31ACF662E7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46" name="Skupina 1045">
                      <a:extLst>
                        <a:ext uri="{FF2B5EF4-FFF2-40B4-BE49-F238E27FC236}">
                          <a16:creationId xmlns:a16="http://schemas.microsoft.com/office/drawing/2014/main" id="{08B8D661-67C6-4DFD-8771-5B94D31590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47" name="Ovál 1046">
                        <a:extLst>
                          <a:ext uri="{FF2B5EF4-FFF2-40B4-BE49-F238E27FC236}">
                            <a16:creationId xmlns:a16="http://schemas.microsoft.com/office/drawing/2014/main" id="{12A292F5-CDBE-4305-8AED-5658AAA0C39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8" name="Ovál 1047">
                        <a:extLst>
                          <a:ext uri="{FF2B5EF4-FFF2-40B4-BE49-F238E27FC236}">
                            <a16:creationId xmlns:a16="http://schemas.microsoft.com/office/drawing/2014/main" id="{94C4EFB5-E896-4720-A170-42E33533A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9" name="Ovál 1048">
                        <a:extLst>
                          <a:ext uri="{FF2B5EF4-FFF2-40B4-BE49-F238E27FC236}">
                            <a16:creationId xmlns:a16="http://schemas.microsoft.com/office/drawing/2014/main" id="{E99B48EF-160C-4AD0-A538-DC0E20E571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0" name="Ovál 1049">
                        <a:extLst>
                          <a:ext uri="{FF2B5EF4-FFF2-40B4-BE49-F238E27FC236}">
                            <a16:creationId xmlns:a16="http://schemas.microsoft.com/office/drawing/2014/main" id="{5CCA25C7-DB7E-4E9E-A619-A9BB9C7F45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1" name="Ovál 1050">
                        <a:extLst>
                          <a:ext uri="{FF2B5EF4-FFF2-40B4-BE49-F238E27FC236}">
                            <a16:creationId xmlns:a16="http://schemas.microsoft.com/office/drawing/2014/main" id="{61286256-65BD-4FA7-95FA-9C31A30F1B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2" name="Ovál 1051">
                        <a:extLst>
                          <a:ext uri="{FF2B5EF4-FFF2-40B4-BE49-F238E27FC236}">
                            <a16:creationId xmlns:a16="http://schemas.microsoft.com/office/drawing/2014/main" id="{C316365E-94D5-4C83-A428-8BD1734FD8B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3" name="Ovál 1052">
                        <a:extLst>
                          <a:ext uri="{FF2B5EF4-FFF2-40B4-BE49-F238E27FC236}">
                            <a16:creationId xmlns:a16="http://schemas.microsoft.com/office/drawing/2014/main" id="{321C3CAF-E7CF-44B9-B753-BFD4A7E92B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4" name="Ovál 1053">
                        <a:extLst>
                          <a:ext uri="{FF2B5EF4-FFF2-40B4-BE49-F238E27FC236}">
                            <a16:creationId xmlns:a16="http://schemas.microsoft.com/office/drawing/2014/main" id="{6E9F604E-4F80-4E09-A754-F65720C3640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5" name="Ovál 1054">
                        <a:extLst>
                          <a:ext uri="{FF2B5EF4-FFF2-40B4-BE49-F238E27FC236}">
                            <a16:creationId xmlns:a16="http://schemas.microsoft.com/office/drawing/2014/main" id="{2ECB5E64-F1C4-4C27-AE06-64833A44F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6" name="Ovál 1055">
                        <a:extLst>
                          <a:ext uri="{FF2B5EF4-FFF2-40B4-BE49-F238E27FC236}">
                            <a16:creationId xmlns:a16="http://schemas.microsoft.com/office/drawing/2014/main" id="{DF6EC37B-70CD-4745-B208-E5396CB105C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7" name="Ovál 1056">
                        <a:extLst>
                          <a:ext uri="{FF2B5EF4-FFF2-40B4-BE49-F238E27FC236}">
                            <a16:creationId xmlns:a16="http://schemas.microsoft.com/office/drawing/2014/main" id="{A1D56FF5-6A49-4FEA-A77D-A4E6189241F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8" name="Ovál 1057">
                        <a:extLst>
                          <a:ext uri="{FF2B5EF4-FFF2-40B4-BE49-F238E27FC236}">
                            <a16:creationId xmlns:a16="http://schemas.microsoft.com/office/drawing/2014/main" id="{A067086D-5294-4F0E-83B3-AC649F7C06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9" name="Ovál 1058">
                        <a:extLst>
                          <a:ext uri="{FF2B5EF4-FFF2-40B4-BE49-F238E27FC236}">
                            <a16:creationId xmlns:a16="http://schemas.microsoft.com/office/drawing/2014/main" id="{2D3B8E88-83CF-4EB5-B981-E6667F29F81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0" name="Ovál 1059">
                        <a:extLst>
                          <a:ext uri="{FF2B5EF4-FFF2-40B4-BE49-F238E27FC236}">
                            <a16:creationId xmlns:a16="http://schemas.microsoft.com/office/drawing/2014/main" id="{EB4727A9-6407-46E7-B1B0-8EF92BA337B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1" name="Ovál 1060">
                        <a:extLst>
                          <a:ext uri="{FF2B5EF4-FFF2-40B4-BE49-F238E27FC236}">
                            <a16:creationId xmlns:a16="http://schemas.microsoft.com/office/drawing/2014/main" id="{90C3964D-B33B-4E2F-BABB-C1A4D3446B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17" name="Skupina 1016">
                    <a:extLst>
                      <a:ext uri="{FF2B5EF4-FFF2-40B4-BE49-F238E27FC236}">
                        <a16:creationId xmlns:a16="http://schemas.microsoft.com/office/drawing/2014/main" id="{366C82A9-485B-464D-882D-BD04C59A328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18" name="Přímá spojnice 1017">
                      <a:extLst>
                        <a:ext uri="{FF2B5EF4-FFF2-40B4-BE49-F238E27FC236}">
                          <a16:creationId xmlns:a16="http://schemas.microsoft.com/office/drawing/2014/main" id="{BFF3F4AA-9A53-4173-8B5E-08F9BB3731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9" name="Přímá spojnice 1018">
                      <a:extLst>
                        <a:ext uri="{FF2B5EF4-FFF2-40B4-BE49-F238E27FC236}">
                          <a16:creationId xmlns:a16="http://schemas.microsoft.com/office/drawing/2014/main" id="{DAD1D5A1-57BF-4EB8-88F1-73A2685A56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0" name="Přímá spojnice 1019">
                      <a:extLst>
                        <a:ext uri="{FF2B5EF4-FFF2-40B4-BE49-F238E27FC236}">
                          <a16:creationId xmlns:a16="http://schemas.microsoft.com/office/drawing/2014/main" id="{578D8E70-8C5B-4915-B9C1-6EFE93CC26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1" name="Přímá spojnice 1020">
                      <a:extLst>
                        <a:ext uri="{FF2B5EF4-FFF2-40B4-BE49-F238E27FC236}">
                          <a16:creationId xmlns:a16="http://schemas.microsoft.com/office/drawing/2014/main" id="{7F85110A-9D51-4F56-BDFB-A8ACFBC887E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2" name="Přímá spojnice 1021">
                      <a:extLst>
                        <a:ext uri="{FF2B5EF4-FFF2-40B4-BE49-F238E27FC236}">
                          <a16:creationId xmlns:a16="http://schemas.microsoft.com/office/drawing/2014/main" id="{30DACF9B-A34F-42E2-B4DA-7D5EABFC3A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3" name="Přímá spojnice 1022">
                      <a:extLst>
                        <a:ext uri="{FF2B5EF4-FFF2-40B4-BE49-F238E27FC236}">
                          <a16:creationId xmlns:a16="http://schemas.microsoft.com/office/drawing/2014/main" id="{795A16A8-B2EA-49C6-8B09-8D5E576ECC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24" name="Skupina 1023">
                      <a:extLst>
                        <a:ext uri="{FF2B5EF4-FFF2-40B4-BE49-F238E27FC236}">
                          <a16:creationId xmlns:a16="http://schemas.microsoft.com/office/drawing/2014/main" id="{51CA03DD-38C1-4F1C-B969-D81BA8A123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25" name="Ovál 1024">
                        <a:extLst>
                          <a:ext uri="{FF2B5EF4-FFF2-40B4-BE49-F238E27FC236}">
                            <a16:creationId xmlns:a16="http://schemas.microsoft.com/office/drawing/2014/main" id="{B6B1A773-8613-4C28-BE45-F09A7B22342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6" name="Ovál 1025">
                        <a:extLst>
                          <a:ext uri="{FF2B5EF4-FFF2-40B4-BE49-F238E27FC236}">
                            <a16:creationId xmlns:a16="http://schemas.microsoft.com/office/drawing/2014/main" id="{BD0B898F-885F-4F74-A7BE-5476AF12DC9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7" name="Ovál 1026">
                        <a:extLst>
                          <a:ext uri="{FF2B5EF4-FFF2-40B4-BE49-F238E27FC236}">
                            <a16:creationId xmlns:a16="http://schemas.microsoft.com/office/drawing/2014/main" id="{8EBFD7E9-2F35-4491-838C-EEB89296B5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8" name="Ovál 1027">
                        <a:extLst>
                          <a:ext uri="{FF2B5EF4-FFF2-40B4-BE49-F238E27FC236}">
                            <a16:creationId xmlns:a16="http://schemas.microsoft.com/office/drawing/2014/main" id="{42BDA493-D3C7-482B-BBAD-E61B735EC8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29" name="Ovál 1028">
                        <a:extLst>
                          <a:ext uri="{FF2B5EF4-FFF2-40B4-BE49-F238E27FC236}">
                            <a16:creationId xmlns:a16="http://schemas.microsoft.com/office/drawing/2014/main" id="{FB60F56C-5C20-4C7E-857E-23C7562B4D7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0" name="Ovál 1029">
                        <a:extLst>
                          <a:ext uri="{FF2B5EF4-FFF2-40B4-BE49-F238E27FC236}">
                            <a16:creationId xmlns:a16="http://schemas.microsoft.com/office/drawing/2014/main" id="{07EE662F-212A-4BD5-AB1A-93E6211C2C7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1" name="Ovál 1030">
                        <a:extLst>
                          <a:ext uri="{FF2B5EF4-FFF2-40B4-BE49-F238E27FC236}">
                            <a16:creationId xmlns:a16="http://schemas.microsoft.com/office/drawing/2014/main" id="{72B07A24-8723-4C63-AB01-64B0BA0BF7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2" name="Ovál 1031">
                        <a:extLst>
                          <a:ext uri="{FF2B5EF4-FFF2-40B4-BE49-F238E27FC236}">
                            <a16:creationId xmlns:a16="http://schemas.microsoft.com/office/drawing/2014/main" id="{4C6C548D-35F0-41BA-A70B-4B25540BA4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3" name="Ovál 1032">
                        <a:extLst>
                          <a:ext uri="{FF2B5EF4-FFF2-40B4-BE49-F238E27FC236}">
                            <a16:creationId xmlns:a16="http://schemas.microsoft.com/office/drawing/2014/main" id="{8288CBE4-8ADC-40D1-9E1B-518E1CBE93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4" name="Ovál 1033">
                        <a:extLst>
                          <a:ext uri="{FF2B5EF4-FFF2-40B4-BE49-F238E27FC236}">
                            <a16:creationId xmlns:a16="http://schemas.microsoft.com/office/drawing/2014/main" id="{D6CA7081-AFB4-46E9-9A1F-8A3EEE106D9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5" name="Ovál 1034">
                        <a:extLst>
                          <a:ext uri="{FF2B5EF4-FFF2-40B4-BE49-F238E27FC236}">
                            <a16:creationId xmlns:a16="http://schemas.microsoft.com/office/drawing/2014/main" id="{2A59D097-23F2-4D4F-972B-1C2DEDB4D6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6" name="Ovál 1035">
                        <a:extLst>
                          <a:ext uri="{FF2B5EF4-FFF2-40B4-BE49-F238E27FC236}">
                            <a16:creationId xmlns:a16="http://schemas.microsoft.com/office/drawing/2014/main" id="{D8BD770A-BA2D-4262-8B6A-9DDB5589BB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7" name="Ovál 1036">
                        <a:extLst>
                          <a:ext uri="{FF2B5EF4-FFF2-40B4-BE49-F238E27FC236}">
                            <a16:creationId xmlns:a16="http://schemas.microsoft.com/office/drawing/2014/main" id="{63D4598B-1996-4CC4-879A-2917529A338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8" name="Ovál 1037">
                        <a:extLst>
                          <a:ext uri="{FF2B5EF4-FFF2-40B4-BE49-F238E27FC236}">
                            <a16:creationId xmlns:a16="http://schemas.microsoft.com/office/drawing/2014/main" id="{92D40396-8FDF-43DC-9DB4-C053751F72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9" name="Ovál 1038">
                        <a:extLst>
                          <a:ext uri="{FF2B5EF4-FFF2-40B4-BE49-F238E27FC236}">
                            <a16:creationId xmlns:a16="http://schemas.microsoft.com/office/drawing/2014/main" id="{BBC47A29-CD5E-4CC5-9E76-199526F6D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2" name="Skupina 871">
                  <a:extLst>
                    <a:ext uri="{FF2B5EF4-FFF2-40B4-BE49-F238E27FC236}">
                      <a16:creationId xmlns:a16="http://schemas.microsoft.com/office/drawing/2014/main" id="{EC589E45-752E-41F1-B465-DAD73093DC8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0" name="Skupina 969">
                    <a:extLst>
                      <a:ext uri="{FF2B5EF4-FFF2-40B4-BE49-F238E27FC236}">
                        <a16:creationId xmlns:a16="http://schemas.microsoft.com/office/drawing/2014/main" id="{0E220D84-2992-49B0-8D5C-5CFFDA36B7D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94" name="Přímá spojnice 993">
                      <a:extLst>
                        <a:ext uri="{FF2B5EF4-FFF2-40B4-BE49-F238E27FC236}">
                          <a16:creationId xmlns:a16="http://schemas.microsoft.com/office/drawing/2014/main" id="{D0FE254F-E03B-44FD-8D43-0E27EF9A5C9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Přímá spojnice 994">
                      <a:extLst>
                        <a:ext uri="{FF2B5EF4-FFF2-40B4-BE49-F238E27FC236}">
                          <a16:creationId xmlns:a16="http://schemas.microsoft.com/office/drawing/2014/main" id="{BB5721D0-BAF9-4020-AE10-38FF7F2CAC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6" name="Přímá spojnice 995">
                      <a:extLst>
                        <a:ext uri="{FF2B5EF4-FFF2-40B4-BE49-F238E27FC236}">
                          <a16:creationId xmlns:a16="http://schemas.microsoft.com/office/drawing/2014/main" id="{50603F41-D451-41EA-988E-59381CE48C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7" name="Přímá spojnice 996">
                      <a:extLst>
                        <a:ext uri="{FF2B5EF4-FFF2-40B4-BE49-F238E27FC236}">
                          <a16:creationId xmlns:a16="http://schemas.microsoft.com/office/drawing/2014/main" id="{36873A85-7EAE-475C-9779-68219096EA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8" name="Přímá spojnice 997">
                      <a:extLst>
                        <a:ext uri="{FF2B5EF4-FFF2-40B4-BE49-F238E27FC236}">
                          <a16:creationId xmlns:a16="http://schemas.microsoft.com/office/drawing/2014/main" id="{0F1D6B2E-F9C2-4B32-9BF2-1D3952C139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9" name="Přímá spojnice 998">
                      <a:extLst>
                        <a:ext uri="{FF2B5EF4-FFF2-40B4-BE49-F238E27FC236}">
                          <a16:creationId xmlns:a16="http://schemas.microsoft.com/office/drawing/2014/main" id="{D9A8512B-3841-4096-ABEC-5055B1DE8F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0" name="Skupina 999">
                      <a:extLst>
                        <a:ext uri="{FF2B5EF4-FFF2-40B4-BE49-F238E27FC236}">
                          <a16:creationId xmlns:a16="http://schemas.microsoft.com/office/drawing/2014/main" id="{15102091-B691-4752-AC03-7A0717E50B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01" name="Ovál 1000">
                        <a:extLst>
                          <a:ext uri="{FF2B5EF4-FFF2-40B4-BE49-F238E27FC236}">
                            <a16:creationId xmlns:a16="http://schemas.microsoft.com/office/drawing/2014/main" id="{ACF93EF9-847F-4A95-BFDD-16228DB919D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2" name="Ovál 1001">
                        <a:extLst>
                          <a:ext uri="{FF2B5EF4-FFF2-40B4-BE49-F238E27FC236}">
                            <a16:creationId xmlns:a16="http://schemas.microsoft.com/office/drawing/2014/main" id="{E69D6539-5F74-4EBE-A58E-EA14C215A1D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3" name="Ovál 1002">
                        <a:extLst>
                          <a:ext uri="{FF2B5EF4-FFF2-40B4-BE49-F238E27FC236}">
                            <a16:creationId xmlns:a16="http://schemas.microsoft.com/office/drawing/2014/main" id="{87A9752F-DA95-4F46-9288-D4DCF7C944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4" name="Ovál 1003">
                        <a:extLst>
                          <a:ext uri="{FF2B5EF4-FFF2-40B4-BE49-F238E27FC236}">
                            <a16:creationId xmlns:a16="http://schemas.microsoft.com/office/drawing/2014/main" id="{56BAA6FD-94CB-4E12-A478-4067CA5628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5" name="Ovál 1004">
                        <a:extLst>
                          <a:ext uri="{FF2B5EF4-FFF2-40B4-BE49-F238E27FC236}">
                            <a16:creationId xmlns:a16="http://schemas.microsoft.com/office/drawing/2014/main" id="{68D1E7CF-9B02-4E0D-8546-E1AB286D97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6" name="Ovál 1005">
                        <a:extLst>
                          <a:ext uri="{FF2B5EF4-FFF2-40B4-BE49-F238E27FC236}">
                            <a16:creationId xmlns:a16="http://schemas.microsoft.com/office/drawing/2014/main" id="{FCA1EF12-2E48-44DE-ADC6-34BBB084AE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7" name="Ovál 1006">
                        <a:extLst>
                          <a:ext uri="{FF2B5EF4-FFF2-40B4-BE49-F238E27FC236}">
                            <a16:creationId xmlns:a16="http://schemas.microsoft.com/office/drawing/2014/main" id="{114771ED-F79E-4A8F-8D79-FD80504696E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8" name="Ovál 1007">
                        <a:extLst>
                          <a:ext uri="{FF2B5EF4-FFF2-40B4-BE49-F238E27FC236}">
                            <a16:creationId xmlns:a16="http://schemas.microsoft.com/office/drawing/2014/main" id="{F71D37BE-BFE4-400B-AFF0-C7F70EE837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9" name="Ovál 1008">
                        <a:extLst>
                          <a:ext uri="{FF2B5EF4-FFF2-40B4-BE49-F238E27FC236}">
                            <a16:creationId xmlns:a16="http://schemas.microsoft.com/office/drawing/2014/main" id="{5F2C520E-C2AD-4E9F-ABC0-0EC2C327BF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0" name="Ovál 1009">
                        <a:extLst>
                          <a:ext uri="{FF2B5EF4-FFF2-40B4-BE49-F238E27FC236}">
                            <a16:creationId xmlns:a16="http://schemas.microsoft.com/office/drawing/2014/main" id="{EA3F082C-4CC7-41E3-868F-C9E79A6B8C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1" name="Ovál 1010">
                        <a:extLst>
                          <a:ext uri="{FF2B5EF4-FFF2-40B4-BE49-F238E27FC236}">
                            <a16:creationId xmlns:a16="http://schemas.microsoft.com/office/drawing/2014/main" id="{DAA7D06F-BFA1-43BE-96A8-C4FE0A89B09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2" name="Ovál 1011">
                        <a:extLst>
                          <a:ext uri="{FF2B5EF4-FFF2-40B4-BE49-F238E27FC236}">
                            <a16:creationId xmlns:a16="http://schemas.microsoft.com/office/drawing/2014/main" id="{11CD8C80-D288-4DCE-87B0-0D0F5AE076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3" name="Ovál 1012">
                        <a:extLst>
                          <a:ext uri="{FF2B5EF4-FFF2-40B4-BE49-F238E27FC236}">
                            <a16:creationId xmlns:a16="http://schemas.microsoft.com/office/drawing/2014/main" id="{62C2C325-F8A7-40C0-8F1A-E49FCCA5A7F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4" name="Ovál 1013">
                        <a:extLst>
                          <a:ext uri="{FF2B5EF4-FFF2-40B4-BE49-F238E27FC236}">
                            <a16:creationId xmlns:a16="http://schemas.microsoft.com/office/drawing/2014/main" id="{4B1CA083-1C1B-49A8-B164-91D779F7B48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5" name="Ovál 1014">
                        <a:extLst>
                          <a:ext uri="{FF2B5EF4-FFF2-40B4-BE49-F238E27FC236}">
                            <a16:creationId xmlns:a16="http://schemas.microsoft.com/office/drawing/2014/main" id="{9B33DE76-FCB7-4F73-8FBE-A19A5F03165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71" name="Skupina 970">
                    <a:extLst>
                      <a:ext uri="{FF2B5EF4-FFF2-40B4-BE49-F238E27FC236}">
                        <a16:creationId xmlns:a16="http://schemas.microsoft.com/office/drawing/2014/main" id="{025A9A97-CAE3-42C6-AC87-D7CEA46EAAA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72" name="Přímá spojnice 971">
                      <a:extLst>
                        <a:ext uri="{FF2B5EF4-FFF2-40B4-BE49-F238E27FC236}">
                          <a16:creationId xmlns:a16="http://schemas.microsoft.com/office/drawing/2014/main" id="{31F1F7E6-BF54-4224-BA8D-FC59014CE4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3" name="Přímá spojnice 972">
                      <a:extLst>
                        <a:ext uri="{FF2B5EF4-FFF2-40B4-BE49-F238E27FC236}">
                          <a16:creationId xmlns:a16="http://schemas.microsoft.com/office/drawing/2014/main" id="{01D7A21A-3A09-4C52-A211-21938B7B72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4" name="Přímá spojnice 973">
                      <a:extLst>
                        <a:ext uri="{FF2B5EF4-FFF2-40B4-BE49-F238E27FC236}">
                          <a16:creationId xmlns:a16="http://schemas.microsoft.com/office/drawing/2014/main" id="{19634770-6F4E-46CB-8859-86901A5AB2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5" name="Přímá spojnice 974">
                      <a:extLst>
                        <a:ext uri="{FF2B5EF4-FFF2-40B4-BE49-F238E27FC236}">
                          <a16:creationId xmlns:a16="http://schemas.microsoft.com/office/drawing/2014/main" id="{BF2184FB-56A1-48C3-9CD1-B8F3D63E37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6" name="Přímá spojnice 975">
                      <a:extLst>
                        <a:ext uri="{FF2B5EF4-FFF2-40B4-BE49-F238E27FC236}">
                          <a16:creationId xmlns:a16="http://schemas.microsoft.com/office/drawing/2014/main" id="{F7F9774C-F9EF-4BA7-8BED-A16C68E1F3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7" name="Přímá spojnice 976">
                      <a:extLst>
                        <a:ext uri="{FF2B5EF4-FFF2-40B4-BE49-F238E27FC236}">
                          <a16:creationId xmlns:a16="http://schemas.microsoft.com/office/drawing/2014/main" id="{6E52D08B-1F89-4F08-9534-6B285F7885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78" name="Skupina 977">
                      <a:extLst>
                        <a:ext uri="{FF2B5EF4-FFF2-40B4-BE49-F238E27FC236}">
                          <a16:creationId xmlns:a16="http://schemas.microsoft.com/office/drawing/2014/main" id="{DADCA536-8F34-48F9-B4D5-C409EC903A9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79" name="Ovál 978">
                        <a:extLst>
                          <a:ext uri="{FF2B5EF4-FFF2-40B4-BE49-F238E27FC236}">
                            <a16:creationId xmlns:a16="http://schemas.microsoft.com/office/drawing/2014/main" id="{87FD5C6C-121F-45B3-925C-04280A586AC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0" name="Ovál 979">
                        <a:extLst>
                          <a:ext uri="{FF2B5EF4-FFF2-40B4-BE49-F238E27FC236}">
                            <a16:creationId xmlns:a16="http://schemas.microsoft.com/office/drawing/2014/main" id="{924C121E-319E-47CB-8CAE-4B7D1DF0A4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1" name="Ovál 980">
                        <a:extLst>
                          <a:ext uri="{FF2B5EF4-FFF2-40B4-BE49-F238E27FC236}">
                            <a16:creationId xmlns:a16="http://schemas.microsoft.com/office/drawing/2014/main" id="{A60C32C4-2656-46B1-891E-BF5B2CC13D5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2" name="Ovál 981">
                        <a:extLst>
                          <a:ext uri="{FF2B5EF4-FFF2-40B4-BE49-F238E27FC236}">
                            <a16:creationId xmlns:a16="http://schemas.microsoft.com/office/drawing/2014/main" id="{E543802E-DDC9-4FF9-BE55-3384D3F95F9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3" name="Ovál 982">
                        <a:extLst>
                          <a:ext uri="{FF2B5EF4-FFF2-40B4-BE49-F238E27FC236}">
                            <a16:creationId xmlns:a16="http://schemas.microsoft.com/office/drawing/2014/main" id="{20F00F7A-E9A4-4238-B200-60948512E58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4" name="Ovál 983">
                        <a:extLst>
                          <a:ext uri="{FF2B5EF4-FFF2-40B4-BE49-F238E27FC236}">
                            <a16:creationId xmlns:a16="http://schemas.microsoft.com/office/drawing/2014/main" id="{A3D80184-524C-461B-AE67-FE9A3CED3CA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5" name="Ovál 984">
                        <a:extLst>
                          <a:ext uri="{FF2B5EF4-FFF2-40B4-BE49-F238E27FC236}">
                            <a16:creationId xmlns:a16="http://schemas.microsoft.com/office/drawing/2014/main" id="{17B30255-9797-44A3-BFA0-827AFC7142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6" name="Ovál 985">
                        <a:extLst>
                          <a:ext uri="{FF2B5EF4-FFF2-40B4-BE49-F238E27FC236}">
                            <a16:creationId xmlns:a16="http://schemas.microsoft.com/office/drawing/2014/main" id="{F51A3BFE-BA3F-4D0E-B4FE-994EEEA07E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7" name="Ovál 986">
                        <a:extLst>
                          <a:ext uri="{FF2B5EF4-FFF2-40B4-BE49-F238E27FC236}">
                            <a16:creationId xmlns:a16="http://schemas.microsoft.com/office/drawing/2014/main" id="{01BD11E5-EF9A-4206-A665-682CF08507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8" name="Ovál 987">
                        <a:extLst>
                          <a:ext uri="{FF2B5EF4-FFF2-40B4-BE49-F238E27FC236}">
                            <a16:creationId xmlns:a16="http://schemas.microsoft.com/office/drawing/2014/main" id="{D66C7CBF-8885-4CD5-B62C-3747211483C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9" name="Ovál 988">
                        <a:extLst>
                          <a:ext uri="{FF2B5EF4-FFF2-40B4-BE49-F238E27FC236}">
                            <a16:creationId xmlns:a16="http://schemas.microsoft.com/office/drawing/2014/main" id="{919DD8D1-869E-431B-972F-6BC03FC473E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0" name="Ovál 989">
                        <a:extLst>
                          <a:ext uri="{FF2B5EF4-FFF2-40B4-BE49-F238E27FC236}">
                            <a16:creationId xmlns:a16="http://schemas.microsoft.com/office/drawing/2014/main" id="{F109F8C0-7926-4D3E-8CF8-080E299CB4C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1" name="Ovál 990">
                        <a:extLst>
                          <a:ext uri="{FF2B5EF4-FFF2-40B4-BE49-F238E27FC236}">
                            <a16:creationId xmlns:a16="http://schemas.microsoft.com/office/drawing/2014/main" id="{EBCB7CFA-28A7-4CB1-88FF-BBD96EB71FF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2" name="Ovál 991">
                        <a:extLst>
                          <a:ext uri="{FF2B5EF4-FFF2-40B4-BE49-F238E27FC236}">
                            <a16:creationId xmlns:a16="http://schemas.microsoft.com/office/drawing/2014/main" id="{576E40D7-CBB1-4003-BB72-D41B6BE481A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3" name="Ovál 992">
                        <a:extLst>
                          <a:ext uri="{FF2B5EF4-FFF2-40B4-BE49-F238E27FC236}">
                            <a16:creationId xmlns:a16="http://schemas.microsoft.com/office/drawing/2014/main" id="{AE0EAFBD-613F-46A6-BED4-7F46333A4D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3" name="Skupina 872">
                  <a:extLst>
                    <a:ext uri="{FF2B5EF4-FFF2-40B4-BE49-F238E27FC236}">
                      <a16:creationId xmlns:a16="http://schemas.microsoft.com/office/drawing/2014/main" id="{F1F8F4FD-C8A7-4BD2-8107-C85C13886D03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24" name="Skupina 923">
                    <a:extLst>
                      <a:ext uri="{FF2B5EF4-FFF2-40B4-BE49-F238E27FC236}">
                        <a16:creationId xmlns:a16="http://schemas.microsoft.com/office/drawing/2014/main" id="{5D978625-DE6C-4ABE-8CE3-F80C0F6061B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8" name="Přímá spojnice 947">
                      <a:extLst>
                        <a:ext uri="{FF2B5EF4-FFF2-40B4-BE49-F238E27FC236}">
                          <a16:creationId xmlns:a16="http://schemas.microsoft.com/office/drawing/2014/main" id="{B1E18F79-F4BE-4AEE-9623-6C7F3B1462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9" name="Přímá spojnice 948">
                      <a:extLst>
                        <a:ext uri="{FF2B5EF4-FFF2-40B4-BE49-F238E27FC236}">
                          <a16:creationId xmlns:a16="http://schemas.microsoft.com/office/drawing/2014/main" id="{F85AD18F-326F-41F7-9325-4DDCD1BF8B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0" name="Přímá spojnice 949">
                      <a:extLst>
                        <a:ext uri="{FF2B5EF4-FFF2-40B4-BE49-F238E27FC236}">
                          <a16:creationId xmlns:a16="http://schemas.microsoft.com/office/drawing/2014/main" id="{9AE673F1-00B5-4FB4-B71C-E62D48C0B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1" name="Přímá spojnice 950">
                      <a:extLst>
                        <a:ext uri="{FF2B5EF4-FFF2-40B4-BE49-F238E27FC236}">
                          <a16:creationId xmlns:a16="http://schemas.microsoft.com/office/drawing/2014/main" id="{B663A6D0-9E09-4AFD-8118-F4851203615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2" name="Přímá spojnice 951">
                      <a:extLst>
                        <a:ext uri="{FF2B5EF4-FFF2-40B4-BE49-F238E27FC236}">
                          <a16:creationId xmlns:a16="http://schemas.microsoft.com/office/drawing/2014/main" id="{3409236E-C410-4F9F-B395-057CC43EA5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3" name="Přímá spojnice 952">
                      <a:extLst>
                        <a:ext uri="{FF2B5EF4-FFF2-40B4-BE49-F238E27FC236}">
                          <a16:creationId xmlns:a16="http://schemas.microsoft.com/office/drawing/2014/main" id="{73136F80-54C3-464B-93CE-4C0B7D4CE5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54" name="Skupina 953">
                      <a:extLst>
                        <a:ext uri="{FF2B5EF4-FFF2-40B4-BE49-F238E27FC236}">
                          <a16:creationId xmlns:a16="http://schemas.microsoft.com/office/drawing/2014/main" id="{7BF4F26C-7A63-477B-AB62-A66BF1E20C7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55" name="Ovál 954">
                        <a:extLst>
                          <a:ext uri="{FF2B5EF4-FFF2-40B4-BE49-F238E27FC236}">
                            <a16:creationId xmlns:a16="http://schemas.microsoft.com/office/drawing/2014/main" id="{F969B95F-2C2F-4F07-A807-90712370CF6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6" name="Ovál 955">
                        <a:extLst>
                          <a:ext uri="{FF2B5EF4-FFF2-40B4-BE49-F238E27FC236}">
                            <a16:creationId xmlns:a16="http://schemas.microsoft.com/office/drawing/2014/main" id="{7A3A3820-00E3-4BA6-88D6-E1A91690F6E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7" name="Ovál 956">
                        <a:extLst>
                          <a:ext uri="{FF2B5EF4-FFF2-40B4-BE49-F238E27FC236}">
                            <a16:creationId xmlns:a16="http://schemas.microsoft.com/office/drawing/2014/main" id="{E34EC4B9-A20D-4B4E-98DE-C7C5154830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8" name="Ovál 957">
                        <a:extLst>
                          <a:ext uri="{FF2B5EF4-FFF2-40B4-BE49-F238E27FC236}">
                            <a16:creationId xmlns:a16="http://schemas.microsoft.com/office/drawing/2014/main" id="{E65E89E6-BFEC-42DC-99C1-4AC94B806C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59" name="Ovál 958">
                        <a:extLst>
                          <a:ext uri="{FF2B5EF4-FFF2-40B4-BE49-F238E27FC236}">
                            <a16:creationId xmlns:a16="http://schemas.microsoft.com/office/drawing/2014/main" id="{68A52FCC-405D-4D87-9377-FA6671E9942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0" name="Ovál 959">
                        <a:extLst>
                          <a:ext uri="{FF2B5EF4-FFF2-40B4-BE49-F238E27FC236}">
                            <a16:creationId xmlns:a16="http://schemas.microsoft.com/office/drawing/2014/main" id="{D2AAE49C-D76E-40DA-9CDC-38B5100BD6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1" name="Ovál 960">
                        <a:extLst>
                          <a:ext uri="{FF2B5EF4-FFF2-40B4-BE49-F238E27FC236}">
                            <a16:creationId xmlns:a16="http://schemas.microsoft.com/office/drawing/2014/main" id="{8C2D904D-DEF5-4347-9BCB-D7FC8F83A4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2" name="Ovál 961">
                        <a:extLst>
                          <a:ext uri="{FF2B5EF4-FFF2-40B4-BE49-F238E27FC236}">
                            <a16:creationId xmlns:a16="http://schemas.microsoft.com/office/drawing/2014/main" id="{7F759FCF-A595-4317-BF9B-1281DF70C9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3" name="Ovál 962">
                        <a:extLst>
                          <a:ext uri="{FF2B5EF4-FFF2-40B4-BE49-F238E27FC236}">
                            <a16:creationId xmlns:a16="http://schemas.microsoft.com/office/drawing/2014/main" id="{08BCCDA9-EC49-40E4-ACE0-F40C387B42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4" name="Ovál 963">
                        <a:extLst>
                          <a:ext uri="{FF2B5EF4-FFF2-40B4-BE49-F238E27FC236}">
                            <a16:creationId xmlns:a16="http://schemas.microsoft.com/office/drawing/2014/main" id="{A4CB6901-55F1-45DC-96C1-9A2506A62C0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5" name="Ovál 964">
                        <a:extLst>
                          <a:ext uri="{FF2B5EF4-FFF2-40B4-BE49-F238E27FC236}">
                            <a16:creationId xmlns:a16="http://schemas.microsoft.com/office/drawing/2014/main" id="{1E5DD8D3-43C4-4B1D-9FCA-5D8616907C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6" name="Ovál 965">
                        <a:extLst>
                          <a:ext uri="{FF2B5EF4-FFF2-40B4-BE49-F238E27FC236}">
                            <a16:creationId xmlns:a16="http://schemas.microsoft.com/office/drawing/2014/main" id="{D2D2172D-CA6D-4729-945C-4B4CC313126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7" name="Ovál 966">
                        <a:extLst>
                          <a:ext uri="{FF2B5EF4-FFF2-40B4-BE49-F238E27FC236}">
                            <a16:creationId xmlns:a16="http://schemas.microsoft.com/office/drawing/2014/main" id="{10534B13-989B-4DAA-A17A-31D044C39F5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8" name="Ovál 967">
                        <a:extLst>
                          <a:ext uri="{FF2B5EF4-FFF2-40B4-BE49-F238E27FC236}">
                            <a16:creationId xmlns:a16="http://schemas.microsoft.com/office/drawing/2014/main" id="{C5F18DBD-266B-40ED-A479-AE84932CFC6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9" name="Ovál 968">
                        <a:extLst>
                          <a:ext uri="{FF2B5EF4-FFF2-40B4-BE49-F238E27FC236}">
                            <a16:creationId xmlns:a16="http://schemas.microsoft.com/office/drawing/2014/main" id="{F551FDF8-3B05-4FB5-9779-C558B85F25D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25" name="Skupina 924">
                    <a:extLst>
                      <a:ext uri="{FF2B5EF4-FFF2-40B4-BE49-F238E27FC236}">
                        <a16:creationId xmlns:a16="http://schemas.microsoft.com/office/drawing/2014/main" id="{A791372D-DC33-4E07-8236-DFDCEA6EF68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26" name="Přímá spojnice 925">
                      <a:extLst>
                        <a:ext uri="{FF2B5EF4-FFF2-40B4-BE49-F238E27FC236}">
                          <a16:creationId xmlns:a16="http://schemas.microsoft.com/office/drawing/2014/main" id="{88D1BA65-7379-42F0-BB55-9B6B0F32B9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7" name="Přímá spojnice 926">
                      <a:extLst>
                        <a:ext uri="{FF2B5EF4-FFF2-40B4-BE49-F238E27FC236}">
                          <a16:creationId xmlns:a16="http://schemas.microsoft.com/office/drawing/2014/main" id="{D07E8F9C-7B32-4BB7-90A2-5A72B5A672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8" name="Přímá spojnice 927">
                      <a:extLst>
                        <a:ext uri="{FF2B5EF4-FFF2-40B4-BE49-F238E27FC236}">
                          <a16:creationId xmlns:a16="http://schemas.microsoft.com/office/drawing/2014/main" id="{9FFCEC91-C609-4610-8E23-58C5BD8FAE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Přímá spojnice 928">
                      <a:extLst>
                        <a:ext uri="{FF2B5EF4-FFF2-40B4-BE49-F238E27FC236}">
                          <a16:creationId xmlns:a16="http://schemas.microsoft.com/office/drawing/2014/main" id="{3AE61BF9-0520-4858-B070-B5DF4E5F64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Přímá spojnice 929">
                      <a:extLst>
                        <a:ext uri="{FF2B5EF4-FFF2-40B4-BE49-F238E27FC236}">
                          <a16:creationId xmlns:a16="http://schemas.microsoft.com/office/drawing/2014/main" id="{BB01B8C2-15A2-44AB-8018-906EC17FEE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Přímá spojnice 930">
                      <a:extLst>
                        <a:ext uri="{FF2B5EF4-FFF2-40B4-BE49-F238E27FC236}">
                          <a16:creationId xmlns:a16="http://schemas.microsoft.com/office/drawing/2014/main" id="{9EC45131-162F-45D3-AD29-FB9EFAD84AD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32" name="Skupina 931">
                      <a:extLst>
                        <a:ext uri="{FF2B5EF4-FFF2-40B4-BE49-F238E27FC236}">
                          <a16:creationId xmlns:a16="http://schemas.microsoft.com/office/drawing/2014/main" id="{438CD05F-456D-45C7-ABD0-AA6285FA3D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33" name="Ovál 932">
                        <a:extLst>
                          <a:ext uri="{FF2B5EF4-FFF2-40B4-BE49-F238E27FC236}">
                            <a16:creationId xmlns:a16="http://schemas.microsoft.com/office/drawing/2014/main" id="{AF2529B6-FD1D-4B67-B28E-611AA48BDEF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4" name="Ovál 933">
                        <a:extLst>
                          <a:ext uri="{FF2B5EF4-FFF2-40B4-BE49-F238E27FC236}">
                            <a16:creationId xmlns:a16="http://schemas.microsoft.com/office/drawing/2014/main" id="{B8C4D0C5-0C0D-4073-A453-C9CEA781516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5" name="Ovál 934">
                        <a:extLst>
                          <a:ext uri="{FF2B5EF4-FFF2-40B4-BE49-F238E27FC236}">
                            <a16:creationId xmlns:a16="http://schemas.microsoft.com/office/drawing/2014/main" id="{74300997-C871-4A94-A662-50049BB674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6" name="Ovál 935">
                        <a:extLst>
                          <a:ext uri="{FF2B5EF4-FFF2-40B4-BE49-F238E27FC236}">
                            <a16:creationId xmlns:a16="http://schemas.microsoft.com/office/drawing/2014/main" id="{468EBBA8-4DBF-452D-94BA-B39F9253F4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7" name="Ovál 936">
                        <a:extLst>
                          <a:ext uri="{FF2B5EF4-FFF2-40B4-BE49-F238E27FC236}">
                            <a16:creationId xmlns:a16="http://schemas.microsoft.com/office/drawing/2014/main" id="{11A65831-27E4-40D9-BD9D-2CD12D6953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8" name="Ovál 937">
                        <a:extLst>
                          <a:ext uri="{FF2B5EF4-FFF2-40B4-BE49-F238E27FC236}">
                            <a16:creationId xmlns:a16="http://schemas.microsoft.com/office/drawing/2014/main" id="{65B68C4F-0D41-4B09-8095-B1FBF8A041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9" name="Ovál 938">
                        <a:extLst>
                          <a:ext uri="{FF2B5EF4-FFF2-40B4-BE49-F238E27FC236}">
                            <a16:creationId xmlns:a16="http://schemas.microsoft.com/office/drawing/2014/main" id="{54C6983E-5BFB-467E-90D2-962601E884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0" name="Ovál 939">
                        <a:extLst>
                          <a:ext uri="{FF2B5EF4-FFF2-40B4-BE49-F238E27FC236}">
                            <a16:creationId xmlns:a16="http://schemas.microsoft.com/office/drawing/2014/main" id="{FAE81CB9-E3A0-4B54-96B9-862B8496B2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1" name="Ovál 940">
                        <a:extLst>
                          <a:ext uri="{FF2B5EF4-FFF2-40B4-BE49-F238E27FC236}">
                            <a16:creationId xmlns:a16="http://schemas.microsoft.com/office/drawing/2014/main" id="{043B530E-D2F7-43AB-AF7C-94A1FD4731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2" name="Ovál 941">
                        <a:extLst>
                          <a:ext uri="{FF2B5EF4-FFF2-40B4-BE49-F238E27FC236}">
                            <a16:creationId xmlns:a16="http://schemas.microsoft.com/office/drawing/2014/main" id="{2174BAE4-B61B-4363-816F-EEE2E2D403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3" name="Ovál 942">
                        <a:extLst>
                          <a:ext uri="{FF2B5EF4-FFF2-40B4-BE49-F238E27FC236}">
                            <a16:creationId xmlns:a16="http://schemas.microsoft.com/office/drawing/2014/main" id="{CC08C5EE-6AD3-40FC-BC9B-74F76412C86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4" name="Ovál 943">
                        <a:extLst>
                          <a:ext uri="{FF2B5EF4-FFF2-40B4-BE49-F238E27FC236}">
                            <a16:creationId xmlns:a16="http://schemas.microsoft.com/office/drawing/2014/main" id="{F9F4AA40-5405-4732-9C7D-99D4EB3E7C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5" name="Ovál 944">
                        <a:extLst>
                          <a:ext uri="{FF2B5EF4-FFF2-40B4-BE49-F238E27FC236}">
                            <a16:creationId xmlns:a16="http://schemas.microsoft.com/office/drawing/2014/main" id="{C7597E32-BCCD-4916-8EC6-49D8B2BEFE3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6" name="Ovál 945">
                        <a:extLst>
                          <a:ext uri="{FF2B5EF4-FFF2-40B4-BE49-F238E27FC236}">
                            <a16:creationId xmlns:a16="http://schemas.microsoft.com/office/drawing/2014/main" id="{9E28D2CE-DB15-4373-B004-D4B2E73F28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7" name="Ovál 946">
                        <a:extLst>
                          <a:ext uri="{FF2B5EF4-FFF2-40B4-BE49-F238E27FC236}">
                            <a16:creationId xmlns:a16="http://schemas.microsoft.com/office/drawing/2014/main" id="{5558ED1A-1E0A-4BF0-AD58-7B89153193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4" name="Skupina 873">
                  <a:extLst>
                    <a:ext uri="{FF2B5EF4-FFF2-40B4-BE49-F238E27FC236}">
                      <a16:creationId xmlns:a16="http://schemas.microsoft.com/office/drawing/2014/main" id="{FC59D608-B8E0-4C83-AEE3-1DF683B18BC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78" name="Skupina 877">
                    <a:extLst>
                      <a:ext uri="{FF2B5EF4-FFF2-40B4-BE49-F238E27FC236}">
                        <a16:creationId xmlns:a16="http://schemas.microsoft.com/office/drawing/2014/main" id="{D0C7256B-E575-42CB-A7A2-0E1941E3F3B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02" name="Přímá spojnice 901">
                      <a:extLst>
                        <a:ext uri="{FF2B5EF4-FFF2-40B4-BE49-F238E27FC236}">
                          <a16:creationId xmlns:a16="http://schemas.microsoft.com/office/drawing/2014/main" id="{FA1EEFE6-C21E-4D35-AA0C-1319CA925E7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3" name="Přímá spojnice 902">
                      <a:extLst>
                        <a:ext uri="{FF2B5EF4-FFF2-40B4-BE49-F238E27FC236}">
                          <a16:creationId xmlns:a16="http://schemas.microsoft.com/office/drawing/2014/main" id="{A2180322-ED8A-49E3-91AD-CE9E1E1DE2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4" name="Přímá spojnice 903">
                      <a:extLst>
                        <a:ext uri="{FF2B5EF4-FFF2-40B4-BE49-F238E27FC236}">
                          <a16:creationId xmlns:a16="http://schemas.microsoft.com/office/drawing/2014/main" id="{C863443F-EEDF-4404-8036-0392E7AC60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5" name="Přímá spojnice 904">
                      <a:extLst>
                        <a:ext uri="{FF2B5EF4-FFF2-40B4-BE49-F238E27FC236}">
                          <a16:creationId xmlns:a16="http://schemas.microsoft.com/office/drawing/2014/main" id="{DAD6EC96-E5E6-4BA3-80CD-F1469F09D9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6" name="Přímá spojnice 905">
                      <a:extLst>
                        <a:ext uri="{FF2B5EF4-FFF2-40B4-BE49-F238E27FC236}">
                          <a16:creationId xmlns:a16="http://schemas.microsoft.com/office/drawing/2014/main" id="{1C7FAA15-332E-4B84-8CB1-7EDCAD9520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7" name="Přímá spojnice 906">
                      <a:extLst>
                        <a:ext uri="{FF2B5EF4-FFF2-40B4-BE49-F238E27FC236}">
                          <a16:creationId xmlns:a16="http://schemas.microsoft.com/office/drawing/2014/main" id="{E7FDE285-76D7-4C85-BDB6-E1E0F76CA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08" name="Skupina 907">
                      <a:extLst>
                        <a:ext uri="{FF2B5EF4-FFF2-40B4-BE49-F238E27FC236}">
                          <a16:creationId xmlns:a16="http://schemas.microsoft.com/office/drawing/2014/main" id="{33513CEF-3D92-449C-9D93-EAE2461174E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09" name="Ovál 908">
                        <a:extLst>
                          <a:ext uri="{FF2B5EF4-FFF2-40B4-BE49-F238E27FC236}">
                            <a16:creationId xmlns:a16="http://schemas.microsoft.com/office/drawing/2014/main" id="{FA81EFA3-49E0-4D65-96D1-0863D8A3A8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0" name="Ovál 909">
                        <a:extLst>
                          <a:ext uri="{FF2B5EF4-FFF2-40B4-BE49-F238E27FC236}">
                            <a16:creationId xmlns:a16="http://schemas.microsoft.com/office/drawing/2014/main" id="{BE66A127-1BBE-4D19-921C-A084887282E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1" name="Ovál 910">
                        <a:extLst>
                          <a:ext uri="{FF2B5EF4-FFF2-40B4-BE49-F238E27FC236}">
                            <a16:creationId xmlns:a16="http://schemas.microsoft.com/office/drawing/2014/main" id="{BFB2950D-A294-4547-8501-94D2C4A258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2" name="Ovál 911">
                        <a:extLst>
                          <a:ext uri="{FF2B5EF4-FFF2-40B4-BE49-F238E27FC236}">
                            <a16:creationId xmlns:a16="http://schemas.microsoft.com/office/drawing/2014/main" id="{EEB68DB4-89EC-490E-95F5-205E4D48A5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3" name="Ovál 912">
                        <a:extLst>
                          <a:ext uri="{FF2B5EF4-FFF2-40B4-BE49-F238E27FC236}">
                            <a16:creationId xmlns:a16="http://schemas.microsoft.com/office/drawing/2014/main" id="{CC06BBBC-7477-4E57-8D4D-80FEC7254B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4" name="Ovál 913">
                        <a:extLst>
                          <a:ext uri="{FF2B5EF4-FFF2-40B4-BE49-F238E27FC236}">
                            <a16:creationId xmlns:a16="http://schemas.microsoft.com/office/drawing/2014/main" id="{7D8829E8-AC53-4FB4-8C8E-20DC7CD872D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5" name="Ovál 914">
                        <a:extLst>
                          <a:ext uri="{FF2B5EF4-FFF2-40B4-BE49-F238E27FC236}">
                            <a16:creationId xmlns:a16="http://schemas.microsoft.com/office/drawing/2014/main" id="{A3BEB7C3-4CA8-43DF-A8CE-DCCFB6718A3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6" name="Ovál 915">
                        <a:extLst>
                          <a:ext uri="{FF2B5EF4-FFF2-40B4-BE49-F238E27FC236}">
                            <a16:creationId xmlns:a16="http://schemas.microsoft.com/office/drawing/2014/main" id="{7189A24B-399F-4989-8196-A6DFA32A2B8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7" name="Ovál 916">
                        <a:extLst>
                          <a:ext uri="{FF2B5EF4-FFF2-40B4-BE49-F238E27FC236}">
                            <a16:creationId xmlns:a16="http://schemas.microsoft.com/office/drawing/2014/main" id="{AB41B631-6CBE-424A-90BA-1E9CC8F2EE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8" name="Ovál 917">
                        <a:extLst>
                          <a:ext uri="{FF2B5EF4-FFF2-40B4-BE49-F238E27FC236}">
                            <a16:creationId xmlns:a16="http://schemas.microsoft.com/office/drawing/2014/main" id="{03BC5F8B-3605-4234-8375-A7C2B9DCF0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9" name="Ovál 918">
                        <a:extLst>
                          <a:ext uri="{FF2B5EF4-FFF2-40B4-BE49-F238E27FC236}">
                            <a16:creationId xmlns:a16="http://schemas.microsoft.com/office/drawing/2014/main" id="{E60DCA72-D243-409E-AF79-673661FF377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0" name="Ovál 919">
                        <a:extLst>
                          <a:ext uri="{FF2B5EF4-FFF2-40B4-BE49-F238E27FC236}">
                            <a16:creationId xmlns:a16="http://schemas.microsoft.com/office/drawing/2014/main" id="{7B4A9950-D5B0-4957-975F-911AA77E696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1" name="Ovál 920">
                        <a:extLst>
                          <a:ext uri="{FF2B5EF4-FFF2-40B4-BE49-F238E27FC236}">
                            <a16:creationId xmlns:a16="http://schemas.microsoft.com/office/drawing/2014/main" id="{A42AC905-F64F-4E13-8EAF-C232E92252C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2" name="Ovál 921">
                        <a:extLst>
                          <a:ext uri="{FF2B5EF4-FFF2-40B4-BE49-F238E27FC236}">
                            <a16:creationId xmlns:a16="http://schemas.microsoft.com/office/drawing/2014/main" id="{7E0186F7-7E76-4336-9E30-551870C4362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3" name="Ovál 922">
                        <a:extLst>
                          <a:ext uri="{FF2B5EF4-FFF2-40B4-BE49-F238E27FC236}">
                            <a16:creationId xmlns:a16="http://schemas.microsoft.com/office/drawing/2014/main" id="{11DE9B1C-25BE-4B3A-BB3F-5A465EB407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79" name="Skupina 878">
                    <a:extLst>
                      <a:ext uri="{FF2B5EF4-FFF2-40B4-BE49-F238E27FC236}">
                        <a16:creationId xmlns:a16="http://schemas.microsoft.com/office/drawing/2014/main" id="{F4BCBDC8-696B-4B87-897C-974314C730E6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0" name="Přímá spojnice 879">
                      <a:extLst>
                        <a:ext uri="{FF2B5EF4-FFF2-40B4-BE49-F238E27FC236}">
                          <a16:creationId xmlns:a16="http://schemas.microsoft.com/office/drawing/2014/main" id="{116E4B08-039B-4C6D-93E9-4E0CFEEC6C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1" name="Přímá spojnice 880">
                      <a:extLst>
                        <a:ext uri="{FF2B5EF4-FFF2-40B4-BE49-F238E27FC236}">
                          <a16:creationId xmlns:a16="http://schemas.microsoft.com/office/drawing/2014/main" id="{DF502918-8D93-463C-8E1D-B72DB09737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2" name="Přímá spojnice 881">
                      <a:extLst>
                        <a:ext uri="{FF2B5EF4-FFF2-40B4-BE49-F238E27FC236}">
                          <a16:creationId xmlns:a16="http://schemas.microsoft.com/office/drawing/2014/main" id="{A3A3773D-8DFE-428E-B92A-60B1D4DD16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3" name="Přímá spojnice 882">
                      <a:extLst>
                        <a:ext uri="{FF2B5EF4-FFF2-40B4-BE49-F238E27FC236}">
                          <a16:creationId xmlns:a16="http://schemas.microsoft.com/office/drawing/2014/main" id="{BDEA5BDD-F486-4D05-940A-2B61C1442FC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4" name="Přímá spojnice 883">
                      <a:extLst>
                        <a:ext uri="{FF2B5EF4-FFF2-40B4-BE49-F238E27FC236}">
                          <a16:creationId xmlns:a16="http://schemas.microsoft.com/office/drawing/2014/main" id="{09CBB2C3-25F4-4906-809C-DA701A38A2A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5" name="Přímá spojnice 884">
                      <a:extLst>
                        <a:ext uri="{FF2B5EF4-FFF2-40B4-BE49-F238E27FC236}">
                          <a16:creationId xmlns:a16="http://schemas.microsoft.com/office/drawing/2014/main" id="{48D7EBD4-BAAB-4E31-A069-8077F8DF70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86" name="Skupina 885">
                      <a:extLst>
                        <a:ext uri="{FF2B5EF4-FFF2-40B4-BE49-F238E27FC236}">
                          <a16:creationId xmlns:a16="http://schemas.microsoft.com/office/drawing/2014/main" id="{A84FD571-FC12-4A26-96FF-9545A8FDED0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87" name="Ovál 886">
                        <a:extLst>
                          <a:ext uri="{FF2B5EF4-FFF2-40B4-BE49-F238E27FC236}">
                            <a16:creationId xmlns:a16="http://schemas.microsoft.com/office/drawing/2014/main" id="{D73473CB-89B6-471B-8F18-1A676E1E5CC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8" name="Ovál 887">
                        <a:extLst>
                          <a:ext uri="{FF2B5EF4-FFF2-40B4-BE49-F238E27FC236}">
                            <a16:creationId xmlns:a16="http://schemas.microsoft.com/office/drawing/2014/main" id="{097B1203-77D7-40BA-8A74-8394497D72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9" name="Ovál 888">
                        <a:extLst>
                          <a:ext uri="{FF2B5EF4-FFF2-40B4-BE49-F238E27FC236}">
                            <a16:creationId xmlns:a16="http://schemas.microsoft.com/office/drawing/2014/main" id="{F7BD68B8-0AE1-4F0E-9071-A2C7F4E506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0" name="Ovál 889">
                        <a:extLst>
                          <a:ext uri="{FF2B5EF4-FFF2-40B4-BE49-F238E27FC236}">
                            <a16:creationId xmlns:a16="http://schemas.microsoft.com/office/drawing/2014/main" id="{DE4488A8-40DE-4E29-8D78-2EC27E769F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1" name="Ovál 890">
                        <a:extLst>
                          <a:ext uri="{FF2B5EF4-FFF2-40B4-BE49-F238E27FC236}">
                            <a16:creationId xmlns:a16="http://schemas.microsoft.com/office/drawing/2014/main" id="{07CD23E5-C55F-41D8-9553-FEEBC8AE99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2" name="Ovál 891">
                        <a:extLst>
                          <a:ext uri="{FF2B5EF4-FFF2-40B4-BE49-F238E27FC236}">
                            <a16:creationId xmlns:a16="http://schemas.microsoft.com/office/drawing/2014/main" id="{D8791447-30E6-435F-8228-C970DBCC584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3" name="Ovál 892">
                        <a:extLst>
                          <a:ext uri="{FF2B5EF4-FFF2-40B4-BE49-F238E27FC236}">
                            <a16:creationId xmlns:a16="http://schemas.microsoft.com/office/drawing/2014/main" id="{33D3479D-06B3-4B46-8DD4-6580C0A04D1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4" name="Ovál 893">
                        <a:extLst>
                          <a:ext uri="{FF2B5EF4-FFF2-40B4-BE49-F238E27FC236}">
                            <a16:creationId xmlns:a16="http://schemas.microsoft.com/office/drawing/2014/main" id="{2EBAE8EA-172D-40A4-BA14-EE2749CA602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5" name="Ovál 894">
                        <a:extLst>
                          <a:ext uri="{FF2B5EF4-FFF2-40B4-BE49-F238E27FC236}">
                            <a16:creationId xmlns:a16="http://schemas.microsoft.com/office/drawing/2014/main" id="{CD43529B-7599-4815-AD79-B23A5EDB69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6" name="Ovál 895">
                        <a:extLst>
                          <a:ext uri="{FF2B5EF4-FFF2-40B4-BE49-F238E27FC236}">
                            <a16:creationId xmlns:a16="http://schemas.microsoft.com/office/drawing/2014/main" id="{FF5698FE-BE4D-477C-83CB-D8B6ED5B2C7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7" name="Ovál 896">
                        <a:extLst>
                          <a:ext uri="{FF2B5EF4-FFF2-40B4-BE49-F238E27FC236}">
                            <a16:creationId xmlns:a16="http://schemas.microsoft.com/office/drawing/2014/main" id="{88E916AD-DA10-4F4A-84B2-C5BDB71ABB9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8" name="Ovál 897">
                        <a:extLst>
                          <a:ext uri="{FF2B5EF4-FFF2-40B4-BE49-F238E27FC236}">
                            <a16:creationId xmlns:a16="http://schemas.microsoft.com/office/drawing/2014/main" id="{42EAD860-BF31-467E-8C1D-89816278768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9" name="Ovál 898">
                        <a:extLst>
                          <a:ext uri="{FF2B5EF4-FFF2-40B4-BE49-F238E27FC236}">
                            <a16:creationId xmlns:a16="http://schemas.microsoft.com/office/drawing/2014/main" id="{E49EDA98-1A40-409B-BF20-9F19955035E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0" name="Ovál 899">
                        <a:extLst>
                          <a:ext uri="{FF2B5EF4-FFF2-40B4-BE49-F238E27FC236}">
                            <a16:creationId xmlns:a16="http://schemas.microsoft.com/office/drawing/2014/main" id="{D1F9113B-F476-4313-824B-9426634536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1" name="Ovál 900">
                        <a:extLst>
                          <a:ext uri="{FF2B5EF4-FFF2-40B4-BE49-F238E27FC236}">
                            <a16:creationId xmlns:a16="http://schemas.microsoft.com/office/drawing/2014/main" id="{0480D1FB-F16F-49D4-8B67-88F999D32F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875" name="Přímá spojnice 874">
                  <a:extLst>
                    <a:ext uri="{FF2B5EF4-FFF2-40B4-BE49-F238E27FC236}">
                      <a16:creationId xmlns:a16="http://schemas.microsoft.com/office/drawing/2014/main" id="{5E6B69FA-8770-49A1-A630-2E25E9DC8DFA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6" name="Přímá spojnice 875">
                  <a:extLst>
                    <a:ext uri="{FF2B5EF4-FFF2-40B4-BE49-F238E27FC236}">
                      <a16:creationId xmlns:a16="http://schemas.microsoft.com/office/drawing/2014/main" id="{6AC3B311-BB59-4D45-8D92-27C5C810FB53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7" name="Přímá spojnice 876">
                  <a:extLst>
                    <a:ext uri="{FF2B5EF4-FFF2-40B4-BE49-F238E27FC236}">
                      <a16:creationId xmlns:a16="http://schemas.microsoft.com/office/drawing/2014/main" id="{25C879E4-5C13-4F74-9149-741A206DCA4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" name="Skupina 46">
              <a:extLst>
                <a:ext uri="{FF2B5EF4-FFF2-40B4-BE49-F238E27FC236}">
                  <a16:creationId xmlns:a16="http://schemas.microsoft.com/office/drawing/2014/main" id="{A4FDAEC3-44C8-4521-91CD-221A91BA75F1}"/>
                </a:ext>
              </a:extLst>
            </p:cNvPr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49" name="Skupina 48">
                <a:extLst>
                  <a:ext uri="{FF2B5EF4-FFF2-40B4-BE49-F238E27FC236}">
                    <a16:creationId xmlns:a16="http://schemas.microsoft.com/office/drawing/2014/main" id="{CEBC0643-549B-4928-B048-5669451FA354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656" name="Přímá spojnice 655">
                  <a:extLst>
                    <a:ext uri="{FF2B5EF4-FFF2-40B4-BE49-F238E27FC236}">
                      <a16:creationId xmlns:a16="http://schemas.microsoft.com/office/drawing/2014/main" id="{89852FA6-5315-4641-914D-FA0174123C7F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7" name="Přímá spojnice 656">
                  <a:extLst>
                    <a:ext uri="{FF2B5EF4-FFF2-40B4-BE49-F238E27FC236}">
                      <a16:creationId xmlns:a16="http://schemas.microsoft.com/office/drawing/2014/main" id="{79B507C0-199A-411C-8B59-48213C50A2F9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8" name="Přímá spojnice 657">
                  <a:extLst>
                    <a:ext uri="{FF2B5EF4-FFF2-40B4-BE49-F238E27FC236}">
                      <a16:creationId xmlns:a16="http://schemas.microsoft.com/office/drawing/2014/main" id="{F38FA6B0-C88B-4003-8492-A741E399BC84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9" name="Přímá spojnice 658">
                  <a:extLst>
                    <a:ext uri="{FF2B5EF4-FFF2-40B4-BE49-F238E27FC236}">
                      <a16:creationId xmlns:a16="http://schemas.microsoft.com/office/drawing/2014/main" id="{22E0E17A-4DDC-49B0-A073-4AFF4BB68D54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0" name="Přímá spojnice 659">
                  <a:extLst>
                    <a:ext uri="{FF2B5EF4-FFF2-40B4-BE49-F238E27FC236}">
                      <a16:creationId xmlns:a16="http://schemas.microsoft.com/office/drawing/2014/main" id="{2637FFF0-2202-40A2-954B-38B01C92380C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1" name="Přímá spojnice 660">
                  <a:extLst>
                    <a:ext uri="{FF2B5EF4-FFF2-40B4-BE49-F238E27FC236}">
                      <a16:creationId xmlns:a16="http://schemas.microsoft.com/office/drawing/2014/main" id="{F08B1430-D5E0-4507-BEC7-DE3FE817AACB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2" name="Přímá spojnice 661">
                  <a:extLst>
                    <a:ext uri="{FF2B5EF4-FFF2-40B4-BE49-F238E27FC236}">
                      <a16:creationId xmlns:a16="http://schemas.microsoft.com/office/drawing/2014/main" id="{F31507F1-49EE-42BE-827B-1EA973863651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3" name="Přímá spojnice 662">
                  <a:extLst>
                    <a:ext uri="{FF2B5EF4-FFF2-40B4-BE49-F238E27FC236}">
                      <a16:creationId xmlns:a16="http://schemas.microsoft.com/office/drawing/2014/main" id="{BBF50BEC-A084-4C3D-846F-B91631423CFE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4" name="Přímá spojnice 663">
                  <a:extLst>
                    <a:ext uri="{FF2B5EF4-FFF2-40B4-BE49-F238E27FC236}">
                      <a16:creationId xmlns:a16="http://schemas.microsoft.com/office/drawing/2014/main" id="{E2E31507-9187-4169-A615-9E854971C69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5" name="Přímá spojnice 664">
                  <a:extLst>
                    <a:ext uri="{FF2B5EF4-FFF2-40B4-BE49-F238E27FC236}">
                      <a16:creationId xmlns:a16="http://schemas.microsoft.com/office/drawing/2014/main" id="{5AE8F2A5-AC1F-485A-AFCA-05FFC668BBC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66" name="Skupina 665">
                  <a:extLst>
                    <a:ext uri="{FF2B5EF4-FFF2-40B4-BE49-F238E27FC236}">
                      <a16:creationId xmlns:a16="http://schemas.microsoft.com/office/drawing/2014/main" id="{D1A2A02C-4EDA-4D39-880B-BF6BD08C2685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1" name="Skupina 810">
                    <a:extLst>
                      <a:ext uri="{FF2B5EF4-FFF2-40B4-BE49-F238E27FC236}">
                        <a16:creationId xmlns:a16="http://schemas.microsoft.com/office/drawing/2014/main" id="{40D518C7-5E9F-4B64-A81C-32D2972F9F4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35" name="Přímá spojnice 834">
                      <a:extLst>
                        <a:ext uri="{FF2B5EF4-FFF2-40B4-BE49-F238E27FC236}">
                          <a16:creationId xmlns:a16="http://schemas.microsoft.com/office/drawing/2014/main" id="{B31C2B65-75DC-478C-821F-7EB93DA040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6" name="Přímá spojnice 835">
                      <a:extLst>
                        <a:ext uri="{FF2B5EF4-FFF2-40B4-BE49-F238E27FC236}">
                          <a16:creationId xmlns:a16="http://schemas.microsoft.com/office/drawing/2014/main" id="{8E6EECE6-8F3C-4FDC-927F-C3F4FDC631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7" name="Přímá spojnice 836">
                      <a:extLst>
                        <a:ext uri="{FF2B5EF4-FFF2-40B4-BE49-F238E27FC236}">
                          <a16:creationId xmlns:a16="http://schemas.microsoft.com/office/drawing/2014/main" id="{8CB12A63-2077-4431-A6AA-A5BC2D41CA8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8" name="Přímá spojnice 837">
                      <a:extLst>
                        <a:ext uri="{FF2B5EF4-FFF2-40B4-BE49-F238E27FC236}">
                          <a16:creationId xmlns:a16="http://schemas.microsoft.com/office/drawing/2014/main" id="{A6CD1619-FDB1-4126-8E63-E81E64A1FB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9" name="Přímá spojnice 838">
                      <a:extLst>
                        <a:ext uri="{FF2B5EF4-FFF2-40B4-BE49-F238E27FC236}">
                          <a16:creationId xmlns:a16="http://schemas.microsoft.com/office/drawing/2014/main" id="{CD0694D9-712B-403E-A79C-E64A7662E7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0" name="Přímá spojnice 839">
                      <a:extLst>
                        <a:ext uri="{FF2B5EF4-FFF2-40B4-BE49-F238E27FC236}">
                          <a16:creationId xmlns:a16="http://schemas.microsoft.com/office/drawing/2014/main" id="{6AEAB705-74CE-4B35-97BF-0514D62ECD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1" name="Skupina 840">
                      <a:extLst>
                        <a:ext uri="{FF2B5EF4-FFF2-40B4-BE49-F238E27FC236}">
                          <a16:creationId xmlns:a16="http://schemas.microsoft.com/office/drawing/2014/main" id="{825D3B0E-F098-411B-965D-BE7DB6B88D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42" name="Ovál 841">
                        <a:extLst>
                          <a:ext uri="{FF2B5EF4-FFF2-40B4-BE49-F238E27FC236}">
                            <a16:creationId xmlns:a16="http://schemas.microsoft.com/office/drawing/2014/main" id="{906CD125-D4CE-49B4-9049-F549BB73F01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3" name="Ovál 842">
                        <a:extLst>
                          <a:ext uri="{FF2B5EF4-FFF2-40B4-BE49-F238E27FC236}">
                            <a16:creationId xmlns:a16="http://schemas.microsoft.com/office/drawing/2014/main" id="{B546676D-DB14-428E-A18B-0C2AC2B16B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4" name="Ovál 843">
                        <a:extLst>
                          <a:ext uri="{FF2B5EF4-FFF2-40B4-BE49-F238E27FC236}">
                            <a16:creationId xmlns:a16="http://schemas.microsoft.com/office/drawing/2014/main" id="{F8518143-147E-4E88-BCEA-F0EBB1EC1C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5" name="Ovál 844">
                        <a:extLst>
                          <a:ext uri="{FF2B5EF4-FFF2-40B4-BE49-F238E27FC236}">
                            <a16:creationId xmlns:a16="http://schemas.microsoft.com/office/drawing/2014/main" id="{093EABB2-9194-4B0E-B1BE-35F3C4AEE48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6" name="Ovál 845">
                        <a:extLst>
                          <a:ext uri="{FF2B5EF4-FFF2-40B4-BE49-F238E27FC236}">
                            <a16:creationId xmlns:a16="http://schemas.microsoft.com/office/drawing/2014/main" id="{7D055627-3DDE-482B-8CC2-2BDBFE5C71B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7" name="Ovál 846">
                        <a:extLst>
                          <a:ext uri="{FF2B5EF4-FFF2-40B4-BE49-F238E27FC236}">
                            <a16:creationId xmlns:a16="http://schemas.microsoft.com/office/drawing/2014/main" id="{0A314464-7FC4-4967-A0A0-000F460D3B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8" name="Ovál 847">
                        <a:extLst>
                          <a:ext uri="{FF2B5EF4-FFF2-40B4-BE49-F238E27FC236}">
                            <a16:creationId xmlns:a16="http://schemas.microsoft.com/office/drawing/2014/main" id="{36B0F861-9CE6-485A-950B-9161FFA08CF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9" name="Ovál 848">
                        <a:extLst>
                          <a:ext uri="{FF2B5EF4-FFF2-40B4-BE49-F238E27FC236}">
                            <a16:creationId xmlns:a16="http://schemas.microsoft.com/office/drawing/2014/main" id="{AC4C0038-A9A1-4F46-9949-AF06D89A1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0" name="Ovál 849">
                        <a:extLst>
                          <a:ext uri="{FF2B5EF4-FFF2-40B4-BE49-F238E27FC236}">
                            <a16:creationId xmlns:a16="http://schemas.microsoft.com/office/drawing/2014/main" id="{FFE9A7A9-92FC-470E-A48D-AB8C84C5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1" name="Ovál 850">
                        <a:extLst>
                          <a:ext uri="{FF2B5EF4-FFF2-40B4-BE49-F238E27FC236}">
                            <a16:creationId xmlns:a16="http://schemas.microsoft.com/office/drawing/2014/main" id="{9B9D0F80-58F6-48BA-BF49-C80401DF4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2" name="Ovál 851">
                        <a:extLst>
                          <a:ext uri="{FF2B5EF4-FFF2-40B4-BE49-F238E27FC236}">
                            <a16:creationId xmlns:a16="http://schemas.microsoft.com/office/drawing/2014/main" id="{82B2A344-F898-4DA5-8A56-10B93E04D5F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3" name="Ovál 852">
                        <a:extLst>
                          <a:ext uri="{FF2B5EF4-FFF2-40B4-BE49-F238E27FC236}">
                            <a16:creationId xmlns:a16="http://schemas.microsoft.com/office/drawing/2014/main" id="{9AD7B181-1898-4BBD-86B7-8228EC43EC0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4" name="Ovál 853">
                        <a:extLst>
                          <a:ext uri="{FF2B5EF4-FFF2-40B4-BE49-F238E27FC236}">
                            <a16:creationId xmlns:a16="http://schemas.microsoft.com/office/drawing/2014/main" id="{B0F4F865-14B4-453F-B70B-7D502DF2D43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5" name="Ovál 854">
                        <a:extLst>
                          <a:ext uri="{FF2B5EF4-FFF2-40B4-BE49-F238E27FC236}">
                            <a16:creationId xmlns:a16="http://schemas.microsoft.com/office/drawing/2014/main" id="{7AE302AD-EBC0-4AE7-926C-AD433E5872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6" name="Ovál 855">
                        <a:extLst>
                          <a:ext uri="{FF2B5EF4-FFF2-40B4-BE49-F238E27FC236}">
                            <a16:creationId xmlns:a16="http://schemas.microsoft.com/office/drawing/2014/main" id="{1E370390-DB5C-4405-9F48-1906B0A7E8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12" name="Skupina 811">
                    <a:extLst>
                      <a:ext uri="{FF2B5EF4-FFF2-40B4-BE49-F238E27FC236}">
                        <a16:creationId xmlns:a16="http://schemas.microsoft.com/office/drawing/2014/main" id="{13F050C5-CEA8-438D-BBA9-7C6F7D3E9DB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13" name="Přímá spojnice 812">
                      <a:extLst>
                        <a:ext uri="{FF2B5EF4-FFF2-40B4-BE49-F238E27FC236}">
                          <a16:creationId xmlns:a16="http://schemas.microsoft.com/office/drawing/2014/main" id="{9427B738-4AEE-42A3-B9DA-246927AAFE7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4" name="Přímá spojnice 813">
                      <a:extLst>
                        <a:ext uri="{FF2B5EF4-FFF2-40B4-BE49-F238E27FC236}">
                          <a16:creationId xmlns:a16="http://schemas.microsoft.com/office/drawing/2014/main" id="{C8B7ACDE-A998-4AB2-A89B-30BA27DE96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5" name="Přímá spojnice 814">
                      <a:extLst>
                        <a:ext uri="{FF2B5EF4-FFF2-40B4-BE49-F238E27FC236}">
                          <a16:creationId xmlns:a16="http://schemas.microsoft.com/office/drawing/2014/main" id="{05320A84-4F1D-4F8A-A17D-4A6FAFE0BB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6" name="Přímá spojnice 815">
                      <a:extLst>
                        <a:ext uri="{FF2B5EF4-FFF2-40B4-BE49-F238E27FC236}">
                          <a16:creationId xmlns:a16="http://schemas.microsoft.com/office/drawing/2014/main" id="{9F25F1C6-028F-4B67-B29D-46F4C34F5B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7" name="Přímá spojnice 816">
                      <a:extLst>
                        <a:ext uri="{FF2B5EF4-FFF2-40B4-BE49-F238E27FC236}">
                          <a16:creationId xmlns:a16="http://schemas.microsoft.com/office/drawing/2014/main" id="{6A75040F-9764-4E78-9AD4-14D2683FF9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8" name="Přímá spojnice 817">
                      <a:extLst>
                        <a:ext uri="{FF2B5EF4-FFF2-40B4-BE49-F238E27FC236}">
                          <a16:creationId xmlns:a16="http://schemas.microsoft.com/office/drawing/2014/main" id="{9E39EBE3-23F4-4965-BAD4-B556A14EAA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19" name="Skupina 818">
                      <a:extLst>
                        <a:ext uri="{FF2B5EF4-FFF2-40B4-BE49-F238E27FC236}">
                          <a16:creationId xmlns:a16="http://schemas.microsoft.com/office/drawing/2014/main" id="{B160737C-9843-46DC-94FA-921FF2FE66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0" name="Ovál 819">
                        <a:extLst>
                          <a:ext uri="{FF2B5EF4-FFF2-40B4-BE49-F238E27FC236}">
                            <a16:creationId xmlns:a16="http://schemas.microsoft.com/office/drawing/2014/main" id="{8898077E-E074-4614-93D5-81CE397B724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1" name="Ovál 820">
                        <a:extLst>
                          <a:ext uri="{FF2B5EF4-FFF2-40B4-BE49-F238E27FC236}">
                            <a16:creationId xmlns:a16="http://schemas.microsoft.com/office/drawing/2014/main" id="{35D0A5FF-2880-4336-8891-21FB0952A0A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2" name="Ovál 821">
                        <a:extLst>
                          <a:ext uri="{FF2B5EF4-FFF2-40B4-BE49-F238E27FC236}">
                            <a16:creationId xmlns:a16="http://schemas.microsoft.com/office/drawing/2014/main" id="{7031F956-1B18-4803-94CC-49ED5AB40D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3" name="Ovál 822">
                        <a:extLst>
                          <a:ext uri="{FF2B5EF4-FFF2-40B4-BE49-F238E27FC236}">
                            <a16:creationId xmlns:a16="http://schemas.microsoft.com/office/drawing/2014/main" id="{BEB367E4-CDA1-4609-88F6-39CBD87A42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4" name="Ovál 823">
                        <a:extLst>
                          <a:ext uri="{FF2B5EF4-FFF2-40B4-BE49-F238E27FC236}">
                            <a16:creationId xmlns:a16="http://schemas.microsoft.com/office/drawing/2014/main" id="{5B00BAF3-E9F8-4FC3-828A-38DDF86C7F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5" name="Ovál 824">
                        <a:extLst>
                          <a:ext uri="{FF2B5EF4-FFF2-40B4-BE49-F238E27FC236}">
                            <a16:creationId xmlns:a16="http://schemas.microsoft.com/office/drawing/2014/main" id="{C64F11E0-7B73-4347-A882-C1BB2D04410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6" name="Ovál 825">
                        <a:extLst>
                          <a:ext uri="{FF2B5EF4-FFF2-40B4-BE49-F238E27FC236}">
                            <a16:creationId xmlns:a16="http://schemas.microsoft.com/office/drawing/2014/main" id="{A3077F71-997E-4768-84B2-44CBED0CCC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7" name="Ovál 826">
                        <a:extLst>
                          <a:ext uri="{FF2B5EF4-FFF2-40B4-BE49-F238E27FC236}">
                            <a16:creationId xmlns:a16="http://schemas.microsoft.com/office/drawing/2014/main" id="{C0971F7D-75FA-47C4-B3C4-B87329A91E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8" name="Ovál 827">
                        <a:extLst>
                          <a:ext uri="{FF2B5EF4-FFF2-40B4-BE49-F238E27FC236}">
                            <a16:creationId xmlns:a16="http://schemas.microsoft.com/office/drawing/2014/main" id="{4EE9F97E-6D7A-4780-9B84-281D934D17E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9" name="Ovál 828">
                        <a:extLst>
                          <a:ext uri="{FF2B5EF4-FFF2-40B4-BE49-F238E27FC236}">
                            <a16:creationId xmlns:a16="http://schemas.microsoft.com/office/drawing/2014/main" id="{5ADA36DD-EE23-4DB4-BC4A-1A48686B42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0" name="Ovál 829">
                        <a:extLst>
                          <a:ext uri="{FF2B5EF4-FFF2-40B4-BE49-F238E27FC236}">
                            <a16:creationId xmlns:a16="http://schemas.microsoft.com/office/drawing/2014/main" id="{C4470B03-DB8C-484B-98B9-DCDB082FA6C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1" name="Ovál 830">
                        <a:extLst>
                          <a:ext uri="{FF2B5EF4-FFF2-40B4-BE49-F238E27FC236}">
                            <a16:creationId xmlns:a16="http://schemas.microsoft.com/office/drawing/2014/main" id="{A4AE2867-036F-41E8-A818-5D97E688DB5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2" name="Ovál 831">
                        <a:extLst>
                          <a:ext uri="{FF2B5EF4-FFF2-40B4-BE49-F238E27FC236}">
                            <a16:creationId xmlns:a16="http://schemas.microsoft.com/office/drawing/2014/main" id="{F0A0252C-CB31-45CA-B58B-1B2663FC91F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3" name="Ovál 832">
                        <a:extLst>
                          <a:ext uri="{FF2B5EF4-FFF2-40B4-BE49-F238E27FC236}">
                            <a16:creationId xmlns:a16="http://schemas.microsoft.com/office/drawing/2014/main" id="{11B680D6-2216-4415-AFEE-4CA74F9C2B1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4" name="Ovál 833">
                        <a:extLst>
                          <a:ext uri="{FF2B5EF4-FFF2-40B4-BE49-F238E27FC236}">
                            <a16:creationId xmlns:a16="http://schemas.microsoft.com/office/drawing/2014/main" id="{B5B2797F-7925-41FD-9B24-0A04DB39AA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7" name="Skupina 666">
                  <a:extLst>
                    <a:ext uri="{FF2B5EF4-FFF2-40B4-BE49-F238E27FC236}">
                      <a16:creationId xmlns:a16="http://schemas.microsoft.com/office/drawing/2014/main" id="{4F66E04A-003C-4513-8FA9-B82FB0173B8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65" name="Skupina 764">
                    <a:extLst>
                      <a:ext uri="{FF2B5EF4-FFF2-40B4-BE49-F238E27FC236}">
                        <a16:creationId xmlns:a16="http://schemas.microsoft.com/office/drawing/2014/main" id="{5D689CD2-F970-4D91-9220-9CF71A11CF81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89" name="Přímá spojnice 788">
                      <a:extLst>
                        <a:ext uri="{FF2B5EF4-FFF2-40B4-BE49-F238E27FC236}">
                          <a16:creationId xmlns:a16="http://schemas.microsoft.com/office/drawing/2014/main" id="{11A06203-BD36-4B93-B4F0-6C96F57227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0" name="Přímá spojnice 789">
                      <a:extLst>
                        <a:ext uri="{FF2B5EF4-FFF2-40B4-BE49-F238E27FC236}">
                          <a16:creationId xmlns:a16="http://schemas.microsoft.com/office/drawing/2014/main" id="{1D8F78D3-193C-4BB9-9DE9-4D3959A64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1" name="Přímá spojnice 790">
                      <a:extLst>
                        <a:ext uri="{FF2B5EF4-FFF2-40B4-BE49-F238E27FC236}">
                          <a16:creationId xmlns:a16="http://schemas.microsoft.com/office/drawing/2014/main" id="{3DA3B913-75E6-4EAE-B015-3013E7DF49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2" name="Přímá spojnice 791">
                      <a:extLst>
                        <a:ext uri="{FF2B5EF4-FFF2-40B4-BE49-F238E27FC236}">
                          <a16:creationId xmlns:a16="http://schemas.microsoft.com/office/drawing/2014/main" id="{ACD7C23A-DAA6-4364-9B83-AE1FD47903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3" name="Přímá spojnice 792">
                      <a:extLst>
                        <a:ext uri="{FF2B5EF4-FFF2-40B4-BE49-F238E27FC236}">
                          <a16:creationId xmlns:a16="http://schemas.microsoft.com/office/drawing/2014/main" id="{8BD8E776-5A7A-4340-823B-FD0E03FC6B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4" name="Přímá spojnice 793">
                      <a:extLst>
                        <a:ext uri="{FF2B5EF4-FFF2-40B4-BE49-F238E27FC236}">
                          <a16:creationId xmlns:a16="http://schemas.microsoft.com/office/drawing/2014/main" id="{E755FE76-2BEE-438C-9386-43AEC3363C8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5" name="Skupina 794">
                      <a:extLst>
                        <a:ext uri="{FF2B5EF4-FFF2-40B4-BE49-F238E27FC236}">
                          <a16:creationId xmlns:a16="http://schemas.microsoft.com/office/drawing/2014/main" id="{9F9209F1-D6CF-46F2-BBDA-98BBF6FA19E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6" name="Ovál 795">
                        <a:extLst>
                          <a:ext uri="{FF2B5EF4-FFF2-40B4-BE49-F238E27FC236}">
                            <a16:creationId xmlns:a16="http://schemas.microsoft.com/office/drawing/2014/main" id="{3F214D9F-444E-4636-86F8-D8E29C01653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7" name="Ovál 796">
                        <a:extLst>
                          <a:ext uri="{FF2B5EF4-FFF2-40B4-BE49-F238E27FC236}">
                            <a16:creationId xmlns:a16="http://schemas.microsoft.com/office/drawing/2014/main" id="{1813E4FD-51A8-4AD4-AACA-2CAFA8BF63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8" name="Ovál 797">
                        <a:extLst>
                          <a:ext uri="{FF2B5EF4-FFF2-40B4-BE49-F238E27FC236}">
                            <a16:creationId xmlns:a16="http://schemas.microsoft.com/office/drawing/2014/main" id="{57922F69-C8D3-4DEA-8333-72D3E0D904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9" name="Ovál 798">
                        <a:extLst>
                          <a:ext uri="{FF2B5EF4-FFF2-40B4-BE49-F238E27FC236}">
                            <a16:creationId xmlns:a16="http://schemas.microsoft.com/office/drawing/2014/main" id="{D0EFE083-010E-4A8F-82CA-43853677FB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0" name="Ovál 799">
                        <a:extLst>
                          <a:ext uri="{FF2B5EF4-FFF2-40B4-BE49-F238E27FC236}">
                            <a16:creationId xmlns:a16="http://schemas.microsoft.com/office/drawing/2014/main" id="{A455D9B6-86CC-44AA-A8B3-BA92A136D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1" name="Ovál 800">
                        <a:extLst>
                          <a:ext uri="{FF2B5EF4-FFF2-40B4-BE49-F238E27FC236}">
                            <a16:creationId xmlns:a16="http://schemas.microsoft.com/office/drawing/2014/main" id="{E6A148C2-95BF-4492-AC1C-D8FE9EA3FC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2" name="Ovál 801">
                        <a:extLst>
                          <a:ext uri="{FF2B5EF4-FFF2-40B4-BE49-F238E27FC236}">
                            <a16:creationId xmlns:a16="http://schemas.microsoft.com/office/drawing/2014/main" id="{6565630D-D270-43F1-9DC3-AC85085D176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3" name="Ovál 802">
                        <a:extLst>
                          <a:ext uri="{FF2B5EF4-FFF2-40B4-BE49-F238E27FC236}">
                            <a16:creationId xmlns:a16="http://schemas.microsoft.com/office/drawing/2014/main" id="{B092CE6B-C208-49AA-9770-91B9E8874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4" name="Ovál 803">
                        <a:extLst>
                          <a:ext uri="{FF2B5EF4-FFF2-40B4-BE49-F238E27FC236}">
                            <a16:creationId xmlns:a16="http://schemas.microsoft.com/office/drawing/2014/main" id="{12AA6162-913C-4441-89A6-4190E5AB63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5" name="Ovál 804">
                        <a:extLst>
                          <a:ext uri="{FF2B5EF4-FFF2-40B4-BE49-F238E27FC236}">
                            <a16:creationId xmlns:a16="http://schemas.microsoft.com/office/drawing/2014/main" id="{9E0689D9-B781-4A03-8B5E-289C8942D5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6" name="Ovál 805">
                        <a:extLst>
                          <a:ext uri="{FF2B5EF4-FFF2-40B4-BE49-F238E27FC236}">
                            <a16:creationId xmlns:a16="http://schemas.microsoft.com/office/drawing/2014/main" id="{DE06F575-259B-4B68-9154-F4EE8E31011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7" name="Ovál 806">
                        <a:extLst>
                          <a:ext uri="{FF2B5EF4-FFF2-40B4-BE49-F238E27FC236}">
                            <a16:creationId xmlns:a16="http://schemas.microsoft.com/office/drawing/2014/main" id="{8FD1E391-79E7-4C60-B9D5-6F12C56429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8" name="Ovál 807">
                        <a:extLst>
                          <a:ext uri="{FF2B5EF4-FFF2-40B4-BE49-F238E27FC236}">
                            <a16:creationId xmlns:a16="http://schemas.microsoft.com/office/drawing/2014/main" id="{DF1DADD1-A9CB-49FA-B94D-88E0E9ECD9E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9" name="Ovál 808">
                        <a:extLst>
                          <a:ext uri="{FF2B5EF4-FFF2-40B4-BE49-F238E27FC236}">
                            <a16:creationId xmlns:a16="http://schemas.microsoft.com/office/drawing/2014/main" id="{D60B3976-12D6-432A-B8C7-497CC5701E1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0" name="Ovál 809">
                        <a:extLst>
                          <a:ext uri="{FF2B5EF4-FFF2-40B4-BE49-F238E27FC236}">
                            <a16:creationId xmlns:a16="http://schemas.microsoft.com/office/drawing/2014/main" id="{1E05E099-DD36-46ED-B8E1-F7FEC2CFF0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66" name="Skupina 765">
                    <a:extLst>
                      <a:ext uri="{FF2B5EF4-FFF2-40B4-BE49-F238E27FC236}">
                        <a16:creationId xmlns:a16="http://schemas.microsoft.com/office/drawing/2014/main" id="{2AAA83A1-6D73-4129-9F88-50C043D83BA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67" name="Přímá spojnice 766">
                      <a:extLst>
                        <a:ext uri="{FF2B5EF4-FFF2-40B4-BE49-F238E27FC236}">
                          <a16:creationId xmlns:a16="http://schemas.microsoft.com/office/drawing/2014/main" id="{7FA82F5F-45D8-4559-BC5E-FB3632BA869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8" name="Přímá spojnice 767">
                      <a:extLst>
                        <a:ext uri="{FF2B5EF4-FFF2-40B4-BE49-F238E27FC236}">
                          <a16:creationId xmlns:a16="http://schemas.microsoft.com/office/drawing/2014/main" id="{9400E3BE-EBA9-42A5-993D-BB46690B3E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9" name="Přímá spojnice 768">
                      <a:extLst>
                        <a:ext uri="{FF2B5EF4-FFF2-40B4-BE49-F238E27FC236}">
                          <a16:creationId xmlns:a16="http://schemas.microsoft.com/office/drawing/2014/main" id="{99B1C92F-579B-4CE6-8C05-BF57A923D8A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0" name="Přímá spojnice 769">
                      <a:extLst>
                        <a:ext uri="{FF2B5EF4-FFF2-40B4-BE49-F238E27FC236}">
                          <a16:creationId xmlns:a16="http://schemas.microsoft.com/office/drawing/2014/main" id="{F22840AA-95B5-4CBF-882E-D4F6A27EC6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1" name="Přímá spojnice 770">
                      <a:extLst>
                        <a:ext uri="{FF2B5EF4-FFF2-40B4-BE49-F238E27FC236}">
                          <a16:creationId xmlns:a16="http://schemas.microsoft.com/office/drawing/2014/main" id="{693E6DCF-EFCA-4911-85D2-B31BE58DB0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2" name="Přímá spojnice 771">
                      <a:extLst>
                        <a:ext uri="{FF2B5EF4-FFF2-40B4-BE49-F238E27FC236}">
                          <a16:creationId xmlns:a16="http://schemas.microsoft.com/office/drawing/2014/main" id="{9DE7DEF0-59C6-497D-9DF8-E4EE99A5232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73" name="Skupina 772">
                      <a:extLst>
                        <a:ext uri="{FF2B5EF4-FFF2-40B4-BE49-F238E27FC236}">
                          <a16:creationId xmlns:a16="http://schemas.microsoft.com/office/drawing/2014/main" id="{D80F9426-31C9-41FC-ACAA-E357CB84B8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74" name="Ovál 773">
                        <a:extLst>
                          <a:ext uri="{FF2B5EF4-FFF2-40B4-BE49-F238E27FC236}">
                            <a16:creationId xmlns:a16="http://schemas.microsoft.com/office/drawing/2014/main" id="{49616952-A627-4BD1-AC2A-6A3FDF74EFD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5" name="Ovál 774">
                        <a:extLst>
                          <a:ext uri="{FF2B5EF4-FFF2-40B4-BE49-F238E27FC236}">
                            <a16:creationId xmlns:a16="http://schemas.microsoft.com/office/drawing/2014/main" id="{E25A6179-5F6A-4768-928A-6A514529F32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6" name="Ovál 775">
                        <a:extLst>
                          <a:ext uri="{FF2B5EF4-FFF2-40B4-BE49-F238E27FC236}">
                            <a16:creationId xmlns:a16="http://schemas.microsoft.com/office/drawing/2014/main" id="{26EFEE5C-E160-4D62-BF10-90E204D21D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7" name="Ovál 776">
                        <a:extLst>
                          <a:ext uri="{FF2B5EF4-FFF2-40B4-BE49-F238E27FC236}">
                            <a16:creationId xmlns:a16="http://schemas.microsoft.com/office/drawing/2014/main" id="{DFD921FA-F7EF-4E4D-BD23-58A73A58D5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8" name="Ovál 777">
                        <a:extLst>
                          <a:ext uri="{FF2B5EF4-FFF2-40B4-BE49-F238E27FC236}">
                            <a16:creationId xmlns:a16="http://schemas.microsoft.com/office/drawing/2014/main" id="{15182FEE-F301-4FFE-B749-8755F5DBA79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9" name="Ovál 778">
                        <a:extLst>
                          <a:ext uri="{FF2B5EF4-FFF2-40B4-BE49-F238E27FC236}">
                            <a16:creationId xmlns:a16="http://schemas.microsoft.com/office/drawing/2014/main" id="{9E3E3CB8-EFF7-4F99-96CC-5AAB82EE77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80" name="Ovál 779">
                        <a:extLst>
                          <a:ext uri="{FF2B5EF4-FFF2-40B4-BE49-F238E27FC236}">
                            <a16:creationId xmlns:a16="http://schemas.microsoft.com/office/drawing/2014/main" id="{080D4BE8-46E3-4FF4-9BC3-CE453DFAC6C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1" name="Ovál 780">
                        <a:extLst>
                          <a:ext uri="{FF2B5EF4-FFF2-40B4-BE49-F238E27FC236}">
                            <a16:creationId xmlns:a16="http://schemas.microsoft.com/office/drawing/2014/main" id="{BAAC2CC1-2245-4894-B794-82B6855D1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2" name="Ovál 781">
                        <a:extLst>
                          <a:ext uri="{FF2B5EF4-FFF2-40B4-BE49-F238E27FC236}">
                            <a16:creationId xmlns:a16="http://schemas.microsoft.com/office/drawing/2014/main" id="{991802C8-68A1-4B86-9F27-36BA493E89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3" name="Ovál 782">
                        <a:extLst>
                          <a:ext uri="{FF2B5EF4-FFF2-40B4-BE49-F238E27FC236}">
                            <a16:creationId xmlns:a16="http://schemas.microsoft.com/office/drawing/2014/main" id="{64337BE6-0C96-40C1-B8CC-DDDF722DAA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4" name="Ovál 783">
                        <a:extLst>
                          <a:ext uri="{FF2B5EF4-FFF2-40B4-BE49-F238E27FC236}">
                            <a16:creationId xmlns:a16="http://schemas.microsoft.com/office/drawing/2014/main" id="{0578EDC6-B98F-4511-9F5A-F8DA8634C44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5" name="Ovál 784">
                        <a:extLst>
                          <a:ext uri="{FF2B5EF4-FFF2-40B4-BE49-F238E27FC236}">
                            <a16:creationId xmlns:a16="http://schemas.microsoft.com/office/drawing/2014/main" id="{A793C839-6AC3-43C8-B412-3C71793840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6" name="Ovál 785">
                        <a:extLst>
                          <a:ext uri="{FF2B5EF4-FFF2-40B4-BE49-F238E27FC236}">
                            <a16:creationId xmlns:a16="http://schemas.microsoft.com/office/drawing/2014/main" id="{0201DEF8-5B66-4389-9F9B-907FC781053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7" name="Ovál 786">
                        <a:extLst>
                          <a:ext uri="{FF2B5EF4-FFF2-40B4-BE49-F238E27FC236}">
                            <a16:creationId xmlns:a16="http://schemas.microsoft.com/office/drawing/2014/main" id="{19D25BE8-12FF-44C7-9CC0-1ED8DC3F544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8" name="Ovál 787">
                        <a:extLst>
                          <a:ext uri="{FF2B5EF4-FFF2-40B4-BE49-F238E27FC236}">
                            <a16:creationId xmlns:a16="http://schemas.microsoft.com/office/drawing/2014/main" id="{D69FDFF2-6090-407C-B049-E6CBEFE736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8" name="Skupina 667">
                  <a:extLst>
                    <a:ext uri="{FF2B5EF4-FFF2-40B4-BE49-F238E27FC236}">
                      <a16:creationId xmlns:a16="http://schemas.microsoft.com/office/drawing/2014/main" id="{053737B5-326A-4E71-800F-FBC9B2A1D348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9" name="Skupina 718">
                    <a:extLst>
                      <a:ext uri="{FF2B5EF4-FFF2-40B4-BE49-F238E27FC236}">
                        <a16:creationId xmlns:a16="http://schemas.microsoft.com/office/drawing/2014/main" id="{6D31A9D0-02FC-4D3B-A1F2-C2E2FCD5188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43" name="Přímá spojnice 742">
                      <a:extLst>
                        <a:ext uri="{FF2B5EF4-FFF2-40B4-BE49-F238E27FC236}">
                          <a16:creationId xmlns:a16="http://schemas.microsoft.com/office/drawing/2014/main" id="{9E0DCABE-FFB7-4869-A1A1-619025FF23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4" name="Přímá spojnice 743">
                      <a:extLst>
                        <a:ext uri="{FF2B5EF4-FFF2-40B4-BE49-F238E27FC236}">
                          <a16:creationId xmlns:a16="http://schemas.microsoft.com/office/drawing/2014/main" id="{EE8509FB-6702-40D5-8C61-B1ED0260B6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5" name="Přímá spojnice 744">
                      <a:extLst>
                        <a:ext uri="{FF2B5EF4-FFF2-40B4-BE49-F238E27FC236}">
                          <a16:creationId xmlns:a16="http://schemas.microsoft.com/office/drawing/2014/main" id="{62A503B6-6EA3-43C2-BFD2-159FF8293D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6" name="Přímá spojnice 745">
                      <a:extLst>
                        <a:ext uri="{FF2B5EF4-FFF2-40B4-BE49-F238E27FC236}">
                          <a16:creationId xmlns:a16="http://schemas.microsoft.com/office/drawing/2014/main" id="{F738E02A-C143-467E-BA87-9F339D745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7" name="Přímá spojnice 746">
                      <a:extLst>
                        <a:ext uri="{FF2B5EF4-FFF2-40B4-BE49-F238E27FC236}">
                          <a16:creationId xmlns:a16="http://schemas.microsoft.com/office/drawing/2014/main" id="{477FBA03-95F2-4258-ABA7-E244050D4C4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8" name="Přímá spojnice 747">
                      <a:extLst>
                        <a:ext uri="{FF2B5EF4-FFF2-40B4-BE49-F238E27FC236}">
                          <a16:creationId xmlns:a16="http://schemas.microsoft.com/office/drawing/2014/main" id="{FAA558A1-9469-424B-AC0E-0881852776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9" name="Skupina 748">
                      <a:extLst>
                        <a:ext uri="{FF2B5EF4-FFF2-40B4-BE49-F238E27FC236}">
                          <a16:creationId xmlns:a16="http://schemas.microsoft.com/office/drawing/2014/main" id="{B1554B4E-B007-4361-B6D7-6A38514D9E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50" name="Ovál 749">
                        <a:extLst>
                          <a:ext uri="{FF2B5EF4-FFF2-40B4-BE49-F238E27FC236}">
                            <a16:creationId xmlns:a16="http://schemas.microsoft.com/office/drawing/2014/main" id="{1EDE15D9-0EEF-477C-A275-29D3B6F0512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1" name="Ovál 750">
                        <a:extLst>
                          <a:ext uri="{FF2B5EF4-FFF2-40B4-BE49-F238E27FC236}">
                            <a16:creationId xmlns:a16="http://schemas.microsoft.com/office/drawing/2014/main" id="{E55AF94D-1E97-45A6-A8E8-81B004E2F4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2" name="Ovál 751">
                        <a:extLst>
                          <a:ext uri="{FF2B5EF4-FFF2-40B4-BE49-F238E27FC236}">
                            <a16:creationId xmlns:a16="http://schemas.microsoft.com/office/drawing/2014/main" id="{C57453C7-AD8D-49B0-A457-FB90ACB860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3" name="Ovál 752">
                        <a:extLst>
                          <a:ext uri="{FF2B5EF4-FFF2-40B4-BE49-F238E27FC236}">
                            <a16:creationId xmlns:a16="http://schemas.microsoft.com/office/drawing/2014/main" id="{BBF2FAE0-FA8D-4DE0-BDDC-CD9047A58A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4" name="Ovál 753">
                        <a:extLst>
                          <a:ext uri="{FF2B5EF4-FFF2-40B4-BE49-F238E27FC236}">
                            <a16:creationId xmlns:a16="http://schemas.microsoft.com/office/drawing/2014/main" id="{81F46995-8BC8-4473-8D18-38045F84F2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5" name="Ovál 754">
                        <a:extLst>
                          <a:ext uri="{FF2B5EF4-FFF2-40B4-BE49-F238E27FC236}">
                            <a16:creationId xmlns:a16="http://schemas.microsoft.com/office/drawing/2014/main" id="{F64F6A73-0792-4FFB-8AD4-9A2317AE3F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6" name="Ovál 755">
                        <a:extLst>
                          <a:ext uri="{FF2B5EF4-FFF2-40B4-BE49-F238E27FC236}">
                            <a16:creationId xmlns:a16="http://schemas.microsoft.com/office/drawing/2014/main" id="{90F3AA40-A766-4FC3-B307-2775026BD4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7" name="Ovál 756">
                        <a:extLst>
                          <a:ext uri="{FF2B5EF4-FFF2-40B4-BE49-F238E27FC236}">
                            <a16:creationId xmlns:a16="http://schemas.microsoft.com/office/drawing/2014/main" id="{373F40F9-EED1-4959-B2A1-9FB4E754B16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8" name="Ovál 757">
                        <a:extLst>
                          <a:ext uri="{FF2B5EF4-FFF2-40B4-BE49-F238E27FC236}">
                            <a16:creationId xmlns:a16="http://schemas.microsoft.com/office/drawing/2014/main" id="{915BAB33-CF7A-45D1-A333-4A070589DE8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9" name="Ovál 758">
                        <a:extLst>
                          <a:ext uri="{FF2B5EF4-FFF2-40B4-BE49-F238E27FC236}">
                            <a16:creationId xmlns:a16="http://schemas.microsoft.com/office/drawing/2014/main" id="{EFE1EF24-B549-4F2B-9B87-F4BD3EC9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0" name="Ovál 759">
                        <a:extLst>
                          <a:ext uri="{FF2B5EF4-FFF2-40B4-BE49-F238E27FC236}">
                            <a16:creationId xmlns:a16="http://schemas.microsoft.com/office/drawing/2014/main" id="{AD719156-C810-40CC-B6BD-32730E39B6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1" name="Ovál 760">
                        <a:extLst>
                          <a:ext uri="{FF2B5EF4-FFF2-40B4-BE49-F238E27FC236}">
                            <a16:creationId xmlns:a16="http://schemas.microsoft.com/office/drawing/2014/main" id="{7D196B96-DBB5-4D0B-B7C8-D1220AA4396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2" name="Ovál 761">
                        <a:extLst>
                          <a:ext uri="{FF2B5EF4-FFF2-40B4-BE49-F238E27FC236}">
                            <a16:creationId xmlns:a16="http://schemas.microsoft.com/office/drawing/2014/main" id="{D69DF396-6AE8-4EBE-B29A-3532A31463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3" name="Ovál 762">
                        <a:extLst>
                          <a:ext uri="{FF2B5EF4-FFF2-40B4-BE49-F238E27FC236}">
                            <a16:creationId xmlns:a16="http://schemas.microsoft.com/office/drawing/2014/main" id="{A3B0E584-6DD3-438E-8809-99C8C7B7AA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4" name="Ovál 763">
                        <a:extLst>
                          <a:ext uri="{FF2B5EF4-FFF2-40B4-BE49-F238E27FC236}">
                            <a16:creationId xmlns:a16="http://schemas.microsoft.com/office/drawing/2014/main" id="{1847675D-9D87-448A-882F-B95E334D2A4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20" name="Skupina 719">
                    <a:extLst>
                      <a:ext uri="{FF2B5EF4-FFF2-40B4-BE49-F238E27FC236}">
                        <a16:creationId xmlns:a16="http://schemas.microsoft.com/office/drawing/2014/main" id="{22180AF9-F150-40C8-857E-8F8B86E4B73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1" name="Přímá spojnice 720">
                      <a:extLst>
                        <a:ext uri="{FF2B5EF4-FFF2-40B4-BE49-F238E27FC236}">
                          <a16:creationId xmlns:a16="http://schemas.microsoft.com/office/drawing/2014/main" id="{B37448B6-141E-4270-AA76-5003290594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2" name="Přímá spojnice 721">
                      <a:extLst>
                        <a:ext uri="{FF2B5EF4-FFF2-40B4-BE49-F238E27FC236}">
                          <a16:creationId xmlns:a16="http://schemas.microsoft.com/office/drawing/2014/main" id="{09EF7FA5-9F6B-4BBA-90D7-C8321AECC55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3" name="Přímá spojnice 722">
                      <a:extLst>
                        <a:ext uri="{FF2B5EF4-FFF2-40B4-BE49-F238E27FC236}">
                          <a16:creationId xmlns:a16="http://schemas.microsoft.com/office/drawing/2014/main" id="{A6F4B995-3C03-40FF-8C8B-9D348E15439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4" name="Přímá spojnice 723">
                      <a:extLst>
                        <a:ext uri="{FF2B5EF4-FFF2-40B4-BE49-F238E27FC236}">
                          <a16:creationId xmlns:a16="http://schemas.microsoft.com/office/drawing/2014/main" id="{7C68A6C5-2AD8-4A1F-827D-A2D00A42F1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5" name="Přímá spojnice 724">
                      <a:extLst>
                        <a:ext uri="{FF2B5EF4-FFF2-40B4-BE49-F238E27FC236}">
                          <a16:creationId xmlns:a16="http://schemas.microsoft.com/office/drawing/2014/main" id="{5D54DF39-1135-478F-A6EA-CC8A149941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6" name="Přímá spojnice 725">
                      <a:extLst>
                        <a:ext uri="{FF2B5EF4-FFF2-40B4-BE49-F238E27FC236}">
                          <a16:creationId xmlns:a16="http://schemas.microsoft.com/office/drawing/2014/main" id="{6CB5BE56-E93E-4093-8A34-D4CA929EC7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27" name="Skupina 726">
                      <a:extLst>
                        <a:ext uri="{FF2B5EF4-FFF2-40B4-BE49-F238E27FC236}">
                          <a16:creationId xmlns:a16="http://schemas.microsoft.com/office/drawing/2014/main" id="{6F7CE826-DA64-47C0-B18A-55900211F2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28" name="Ovál 727">
                        <a:extLst>
                          <a:ext uri="{FF2B5EF4-FFF2-40B4-BE49-F238E27FC236}">
                            <a16:creationId xmlns:a16="http://schemas.microsoft.com/office/drawing/2014/main" id="{B59BF870-7011-44A4-AE59-4CD292DD3A3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29" name="Ovál 728">
                        <a:extLst>
                          <a:ext uri="{FF2B5EF4-FFF2-40B4-BE49-F238E27FC236}">
                            <a16:creationId xmlns:a16="http://schemas.microsoft.com/office/drawing/2014/main" id="{89D2D679-8DFB-4940-A5BA-4921C55FCF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0" name="Ovál 729">
                        <a:extLst>
                          <a:ext uri="{FF2B5EF4-FFF2-40B4-BE49-F238E27FC236}">
                            <a16:creationId xmlns:a16="http://schemas.microsoft.com/office/drawing/2014/main" id="{C38BC04F-6C50-481F-B201-A6FA5667D5C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1" name="Ovál 730">
                        <a:extLst>
                          <a:ext uri="{FF2B5EF4-FFF2-40B4-BE49-F238E27FC236}">
                            <a16:creationId xmlns:a16="http://schemas.microsoft.com/office/drawing/2014/main" id="{C5BCCCCA-1BBF-4D79-BB12-069E730DE3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2" name="Ovál 731">
                        <a:extLst>
                          <a:ext uri="{FF2B5EF4-FFF2-40B4-BE49-F238E27FC236}">
                            <a16:creationId xmlns:a16="http://schemas.microsoft.com/office/drawing/2014/main" id="{E470A0D6-C54D-454D-BE47-665DA3E1A7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3" name="Ovál 732">
                        <a:extLst>
                          <a:ext uri="{FF2B5EF4-FFF2-40B4-BE49-F238E27FC236}">
                            <a16:creationId xmlns:a16="http://schemas.microsoft.com/office/drawing/2014/main" id="{35A2642D-D929-4D86-B431-82920265A0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4" name="Ovál 733">
                        <a:extLst>
                          <a:ext uri="{FF2B5EF4-FFF2-40B4-BE49-F238E27FC236}">
                            <a16:creationId xmlns:a16="http://schemas.microsoft.com/office/drawing/2014/main" id="{0ED903CF-FD99-48E2-A8CC-F5F729ABA2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5" name="Ovál 734">
                        <a:extLst>
                          <a:ext uri="{FF2B5EF4-FFF2-40B4-BE49-F238E27FC236}">
                            <a16:creationId xmlns:a16="http://schemas.microsoft.com/office/drawing/2014/main" id="{3AC8D4B7-1121-4541-87BA-6B46ACF1F7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6" name="Ovál 735">
                        <a:extLst>
                          <a:ext uri="{FF2B5EF4-FFF2-40B4-BE49-F238E27FC236}">
                            <a16:creationId xmlns:a16="http://schemas.microsoft.com/office/drawing/2014/main" id="{D2B6A33C-4B63-4A11-9ABD-F45BAAD14FE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7" name="Ovál 736">
                        <a:extLst>
                          <a:ext uri="{FF2B5EF4-FFF2-40B4-BE49-F238E27FC236}">
                            <a16:creationId xmlns:a16="http://schemas.microsoft.com/office/drawing/2014/main" id="{12F16E02-3B59-4567-9FF5-29C518745D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8" name="Ovál 737">
                        <a:extLst>
                          <a:ext uri="{FF2B5EF4-FFF2-40B4-BE49-F238E27FC236}">
                            <a16:creationId xmlns:a16="http://schemas.microsoft.com/office/drawing/2014/main" id="{C7C828CE-D8F0-4431-8E9D-588CF7E78F5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9" name="Ovál 738">
                        <a:extLst>
                          <a:ext uri="{FF2B5EF4-FFF2-40B4-BE49-F238E27FC236}">
                            <a16:creationId xmlns:a16="http://schemas.microsoft.com/office/drawing/2014/main" id="{E59D25DA-1E0D-4E39-AA55-12A3628C06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0" name="Ovál 739">
                        <a:extLst>
                          <a:ext uri="{FF2B5EF4-FFF2-40B4-BE49-F238E27FC236}">
                            <a16:creationId xmlns:a16="http://schemas.microsoft.com/office/drawing/2014/main" id="{7A55F592-05CF-444D-A367-970DFAA9B6D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1" name="Ovál 740">
                        <a:extLst>
                          <a:ext uri="{FF2B5EF4-FFF2-40B4-BE49-F238E27FC236}">
                            <a16:creationId xmlns:a16="http://schemas.microsoft.com/office/drawing/2014/main" id="{6B9F8757-5901-46AE-A17F-E8DBD480012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2" name="Ovál 741">
                        <a:extLst>
                          <a:ext uri="{FF2B5EF4-FFF2-40B4-BE49-F238E27FC236}">
                            <a16:creationId xmlns:a16="http://schemas.microsoft.com/office/drawing/2014/main" id="{FB54A49E-7F46-4065-9A3D-273504D451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9" name="Skupina 668">
                  <a:extLst>
                    <a:ext uri="{FF2B5EF4-FFF2-40B4-BE49-F238E27FC236}">
                      <a16:creationId xmlns:a16="http://schemas.microsoft.com/office/drawing/2014/main" id="{EE7C0111-89BD-4B3D-9951-83AB5EF146BB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73" name="Skupina 672">
                    <a:extLst>
                      <a:ext uri="{FF2B5EF4-FFF2-40B4-BE49-F238E27FC236}">
                        <a16:creationId xmlns:a16="http://schemas.microsoft.com/office/drawing/2014/main" id="{9009A30B-3282-4CE5-B83E-96162806AFA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97" name="Přímá spojnice 696">
                      <a:extLst>
                        <a:ext uri="{FF2B5EF4-FFF2-40B4-BE49-F238E27FC236}">
                          <a16:creationId xmlns:a16="http://schemas.microsoft.com/office/drawing/2014/main" id="{1757ADE1-117A-4440-AC43-A5597999DEB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8" name="Přímá spojnice 697">
                      <a:extLst>
                        <a:ext uri="{FF2B5EF4-FFF2-40B4-BE49-F238E27FC236}">
                          <a16:creationId xmlns:a16="http://schemas.microsoft.com/office/drawing/2014/main" id="{6403B6B0-600E-487C-BC21-684754C884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9" name="Přímá spojnice 698">
                      <a:extLst>
                        <a:ext uri="{FF2B5EF4-FFF2-40B4-BE49-F238E27FC236}">
                          <a16:creationId xmlns:a16="http://schemas.microsoft.com/office/drawing/2014/main" id="{294F0BF8-F22B-4F31-891B-D5C2D7520E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0" name="Přímá spojnice 699">
                      <a:extLst>
                        <a:ext uri="{FF2B5EF4-FFF2-40B4-BE49-F238E27FC236}">
                          <a16:creationId xmlns:a16="http://schemas.microsoft.com/office/drawing/2014/main" id="{AD6E1542-E065-4B4A-9B10-3723B8FCC0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1" name="Přímá spojnice 700">
                      <a:extLst>
                        <a:ext uri="{FF2B5EF4-FFF2-40B4-BE49-F238E27FC236}">
                          <a16:creationId xmlns:a16="http://schemas.microsoft.com/office/drawing/2014/main" id="{5226E06D-419C-40D5-A984-CA8BAB67D9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2" name="Přímá spojnice 701">
                      <a:extLst>
                        <a:ext uri="{FF2B5EF4-FFF2-40B4-BE49-F238E27FC236}">
                          <a16:creationId xmlns:a16="http://schemas.microsoft.com/office/drawing/2014/main" id="{4F8C805A-2AB8-496D-B48E-29B5BFCF81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03" name="Skupina 702">
                      <a:extLst>
                        <a:ext uri="{FF2B5EF4-FFF2-40B4-BE49-F238E27FC236}">
                          <a16:creationId xmlns:a16="http://schemas.microsoft.com/office/drawing/2014/main" id="{F756CC39-53FE-43D6-B2BE-6523133FA0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04" name="Ovál 703">
                        <a:extLst>
                          <a:ext uri="{FF2B5EF4-FFF2-40B4-BE49-F238E27FC236}">
                            <a16:creationId xmlns:a16="http://schemas.microsoft.com/office/drawing/2014/main" id="{6F393378-6235-431E-92C4-6A8F106163D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5" name="Ovál 704">
                        <a:extLst>
                          <a:ext uri="{FF2B5EF4-FFF2-40B4-BE49-F238E27FC236}">
                            <a16:creationId xmlns:a16="http://schemas.microsoft.com/office/drawing/2014/main" id="{1DED0572-5039-491F-A25B-3880FD80B1D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6" name="Ovál 705">
                        <a:extLst>
                          <a:ext uri="{FF2B5EF4-FFF2-40B4-BE49-F238E27FC236}">
                            <a16:creationId xmlns:a16="http://schemas.microsoft.com/office/drawing/2014/main" id="{26495E67-E1C5-46AE-AA94-B152E8228E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7" name="Ovál 706">
                        <a:extLst>
                          <a:ext uri="{FF2B5EF4-FFF2-40B4-BE49-F238E27FC236}">
                            <a16:creationId xmlns:a16="http://schemas.microsoft.com/office/drawing/2014/main" id="{C89250CB-73B9-474A-94CF-A4FBAD2F3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8" name="Ovál 707">
                        <a:extLst>
                          <a:ext uri="{FF2B5EF4-FFF2-40B4-BE49-F238E27FC236}">
                            <a16:creationId xmlns:a16="http://schemas.microsoft.com/office/drawing/2014/main" id="{6E366173-E836-4512-8F41-C256C10C49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9" name="Ovál 708">
                        <a:extLst>
                          <a:ext uri="{FF2B5EF4-FFF2-40B4-BE49-F238E27FC236}">
                            <a16:creationId xmlns:a16="http://schemas.microsoft.com/office/drawing/2014/main" id="{CD03538F-15FF-48E6-A691-36B3D6A818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10" name="Ovál 709">
                        <a:extLst>
                          <a:ext uri="{FF2B5EF4-FFF2-40B4-BE49-F238E27FC236}">
                            <a16:creationId xmlns:a16="http://schemas.microsoft.com/office/drawing/2014/main" id="{ED37E8A8-2A68-4796-B1B5-0ED783164E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1" name="Ovál 710">
                        <a:extLst>
                          <a:ext uri="{FF2B5EF4-FFF2-40B4-BE49-F238E27FC236}">
                            <a16:creationId xmlns:a16="http://schemas.microsoft.com/office/drawing/2014/main" id="{46D019B1-FD80-4563-A208-B65468A8DF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2" name="Ovál 711">
                        <a:extLst>
                          <a:ext uri="{FF2B5EF4-FFF2-40B4-BE49-F238E27FC236}">
                            <a16:creationId xmlns:a16="http://schemas.microsoft.com/office/drawing/2014/main" id="{0A14BFF0-0499-4709-8B38-0950676B3FA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3" name="Ovál 712">
                        <a:extLst>
                          <a:ext uri="{FF2B5EF4-FFF2-40B4-BE49-F238E27FC236}">
                            <a16:creationId xmlns:a16="http://schemas.microsoft.com/office/drawing/2014/main" id="{C743A2F2-91BB-4268-ADE5-EC165078CD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4" name="Ovál 713">
                        <a:extLst>
                          <a:ext uri="{FF2B5EF4-FFF2-40B4-BE49-F238E27FC236}">
                            <a16:creationId xmlns:a16="http://schemas.microsoft.com/office/drawing/2014/main" id="{0E798425-F70E-47F7-807C-B3B9494B2BB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5" name="Ovál 714">
                        <a:extLst>
                          <a:ext uri="{FF2B5EF4-FFF2-40B4-BE49-F238E27FC236}">
                            <a16:creationId xmlns:a16="http://schemas.microsoft.com/office/drawing/2014/main" id="{6C0C88D9-FBE7-4669-B6AE-8A2F81A01F6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6" name="Ovál 715">
                        <a:extLst>
                          <a:ext uri="{FF2B5EF4-FFF2-40B4-BE49-F238E27FC236}">
                            <a16:creationId xmlns:a16="http://schemas.microsoft.com/office/drawing/2014/main" id="{A4BFC3E1-FB57-43BD-AE07-98DFC1DFA57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7" name="Ovál 716">
                        <a:extLst>
                          <a:ext uri="{FF2B5EF4-FFF2-40B4-BE49-F238E27FC236}">
                            <a16:creationId xmlns:a16="http://schemas.microsoft.com/office/drawing/2014/main" id="{4EA346F5-03C6-4A05-A3F8-0EC74A19D0B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8" name="Ovál 717">
                        <a:extLst>
                          <a:ext uri="{FF2B5EF4-FFF2-40B4-BE49-F238E27FC236}">
                            <a16:creationId xmlns:a16="http://schemas.microsoft.com/office/drawing/2014/main" id="{8E47ABCA-8C00-4D35-B87F-24043630A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74" name="Skupina 673">
                    <a:extLst>
                      <a:ext uri="{FF2B5EF4-FFF2-40B4-BE49-F238E27FC236}">
                        <a16:creationId xmlns:a16="http://schemas.microsoft.com/office/drawing/2014/main" id="{DB34012B-5D14-4C8F-BE2E-1DB9AC0D3CB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75" name="Přímá spojnice 674">
                      <a:extLst>
                        <a:ext uri="{FF2B5EF4-FFF2-40B4-BE49-F238E27FC236}">
                          <a16:creationId xmlns:a16="http://schemas.microsoft.com/office/drawing/2014/main" id="{006321A1-DDFA-445E-B6AE-F6591B758F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6" name="Přímá spojnice 675">
                      <a:extLst>
                        <a:ext uri="{FF2B5EF4-FFF2-40B4-BE49-F238E27FC236}">
                          <a16:creationId xmlns:a16="http://schemas.microsoft.com/office/drawing/2014/main" id="{8C3AFC53-3A9C-49D3-8A9C-AEB9454996C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7" name="Přímá spojnice 676">
                      <a:extLst>
                        <a:ext uri="{FF2B5EF4-FFF2-40B4-BE49-F238E27FC236}">
                          <a16:creationId xmlns:a16="http://schemas.microsoft.com/office/drawing/2014/main" id="{E799377D-178F-4DB5-AD0B-BF101F1081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8" name="Přímá spojnice 677">
                      <a:extLst>
                        <a:ext uri="{FF2B5EF4-FFF2-40B4-BE49-F238E27FC236}">
                          <a16:creationId xmlns:a16="http://schemas.microsoft.com/office/drawing/2014/main" id="{7A84FD8F-3D54-4206-8695-B91ECE7502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9" name="Přímá spojnice 678">
                      <a:extLst>
                        <a:ext uri="{FF2B5EF4-FFF2-40B4-BE49-F238E27FC236}">
                          <a16:creationId xmlns:a16="http://schemas.microsoft.com/office/drawing/2014/main" id="{9282A9AD-E6E4-4BEF-8246-F4FE8252D0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0" name="Přímá spojnice 679">
                      <a:extLst>
                        <a:ext uri="{FF2B5EF4-FFF2-40B4-BE49-F238E27FC236}">
                          <a16:creationId xmlns:a16="http://schemas.microsoft.com/office/drawing/2014/main" id="{A2E00711-D03A-4AEB-A11D-2271F3CC4F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81" name="Skupina 680">
                      <a:extLst>
                        <a:ext uri="{FF2B5EF4-FFF2-40B4-BE49-F238E27FC236}">
                          <a16:creationId xmlns:a16="http://schemas.microsoft.com/office/drawing/2014/main" id="{DE7B0E98-77B1-4CDB-B123-896657EE481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82" name="Ovál 681">
                        <a:extLst>
                          <a:ext uri="{FF2B5EF4-FFF2-40B4-BE49-F238E27FC236}">
                            <a16:creationId xmlns:a16="http://schemas.microsoft.com/office/drawing/2014/main" id="{6D89690C-144A-4B9F-A22A-BE9B7E4A011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3" name="Ovál 682">
                        <a:extLst>
                          <a:ext uri="{FF2B5EF4-FFF2-40B4-BE49-F238E27FC236}">
                            <a16:creationId xmlns:a16="http://schemas.microsoft.com/office/drawing/2014/main" id="{4500F8A9-B96B-4222-AFAE-C6F26BE0B9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4" name="Ovál 683">
                        <a:extLst>
                          <a:ext uri="{FF2B5EF4-FFF2-40B4-BE49-F238E27FC236}">
                            <a16:creationId xmlns:a16="http://schemas.microsoft.com/office/drawing/2014/main" id="{8F0754D3-7283-4E81-95AB-07C5541873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5" name="Ovál 684">
                        <a:extLst>
                          <a:ext uri="{FF2B5EF4-FFF2-40B4-BE49-F238E27FC236}">
                            <a16:creationId xmlns:a16="http://schemas.microsoft.com/office/drawing/2014/main" id="{BDE649AD-A27D-4825-8994-68AFC37862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6" name="Ovál 685">
                        <a:extLst>
                          <a:ext uri="{FF2B5EF4-FFF2-40B4-BE49-F238E27FC236}">
                            <a16:creationId xmlns:a16="http://schemas.microsoft.com/office/drawing/2014/main" id="{AAC00BF0-5AB8-4CD8-9289-B2CF34174A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7" name="Ovál 686">
                        <a:extLst>
                          <a:ext uri="{FF2B5EF4-FFF2-40B4-BE49-F238E27FC236}">
                            <a16:creationId xmlns:a16="http://schemas.microsoft.com/office/drawing/2014/main" id="{C487D5F6-C5D8-409B-8686-C8075233C5E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8" name="Ovál 687">
                        <a:extLst>
                          <a:ext uri="{FF2B5EF4-FFF2-40B4-BE49-F238E27FC236}">
                            <a16:creationId xmlns:a16="http://schemas.microsoft.com/office/drawing/2014/main" id="{ACAA6B5E-24FA-4445-9F2F-C78CC38BFFF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9" name="Ovál 688">
                        <a:extLst>
                          <a:ext uri="{FF2B5EF4-FFF2-40B4-BE49-F238E27FC236}">
                            <a16:creationId xmlns:a16="http://schemas.microsoft.com/office/drawing/2014/main" id="{58D3552B-127D-4DDF-A3A2-5328377DB6C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0" name="Ovál 689">
                        <a:extLst>
                          <a:ext uri="{FF2B5EF4-FFF2-40B4-BE49-F238E27FC236}">
                            <a16:creationId xmlns:a16="http://schemas.microsoft.com/office/drawing/2014/main" id="{37F636BA-1136-4679-B817-1378D48C2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1" name="Ovál 690">
                        <a:extLst>
                          <a:ext uri="{FF2B5EF4-FFF2-40B4-BE49-F238E27FC236}">
                            <a16:creationId xmlns:a16="http://schemas.microsoft.com/office/drawing/2014/main" id="{BC0168C8-D5DE-4022-8A04-A3237B49D1B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2" name="Ovál 691">
                        <a:extLst>
                          <a:ext uri="{FF2B5EF4-FFF2-40B4-BE49-F238E27FC236}">
                            <a16:creationId xmlns:a16="http://schemas.microsoft.com/office/drawing/2014/main" id="{62183817-F146-4F6F-AE61-D681C6F550D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3" name="Ovál 692">
                        <a:extLst>
                          <a:ext uri="{FF2B5EF4-FFF2-40B4-BE49-F238E27FC236}">
                            <a16:creationId xmlns:a16="http://schemas.microsoft.com/office/drawing/2014/main" id="{0DD4424F-E8C8-4BD0-AD89-3091CB47D53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4" name="Ovál 693">
                        <a:extLst>
                          <a:ext uri="{FF2B5EF4-FFF2-40B4-BE49-F238E27FC236}">
                            <a16:creationId xmlns:a16="http://schemas.microsoft.com/office/drawing/2014/main" id="{BD8D207B-191C-434A-99E1-CB86B9349D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5" name="Ovál 694">
                        <a:extLst>
                          <a:ext uri="{FF2B5EF4-FFF2-40B4-BE49-F238E27FC236}">
                            <a16:creationId xmlns:a16="http://schemas.microsoft.com/office/drawing/2014/main" id="{C798E5B2-2ABC-4474-B13A-439D4EF0D15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6" name="Ovál 695">
                        <a:extLst>
                          <a:ext uri="{FF2B5EF4-FFF2-40B4-BE49-F238E27FC236}">
                            <a16:creationId xmlns:a16="http://schemas.microsoft.com/office/drawing/2014/main" id="{B404F724-4656-4D36-909D-15A2B09A881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0" name="Přímá spojnice 669">
                  <a:extLst>
                    <a:ext uri="{FF2B5EF4-FFF2-40B4-BE49-F238E27FC236}">
                      <a16:creationId xmlns:a16="http://schemas.microsoft.com/office/drawing/2014/main" id="{6F5FE387-A53B-4B6F-B2A9-E71AAB7C6406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1" name="Přímá spojnice 670">
                  <a:extLst>
                    <a:ext uri="{FF2B5EF4-FFF2-40B4-BE49-F238E27FC236}">
                      <a16:creationId xmlns:a16="http://schemas.microsoft.com/office/drawing/2014/main" id="{399C01E5-7212-46ED-AEC4-DC3A5E68B98B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2" name="Přímá spojnice 671">
                  <a:extLst>
                    <a:ext uri="{FF2B5EF4-FFF2-40B4-BE49-F238E27FC236}">
                      <a16:creationId xmlns:a16="http://schemas.microsoft.com/office/drawing/2014/main" id="{A4F21045-4D47-4C6D-B0E2-C2B3EAD529E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Skupina 49">
                <a:extLst>
                  <a:ext uri="{FF2B5EF4-FFF2-40B4-BE49-F238E27FC236}">
                    <a16:creationId xmlns:a16="http://schemas.microsoft.com/office/drawing/2014/main" id="{38164B0B-EBB9-4130-AE34-CEAFC5F7DABC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455" name="Přímá spojnice 454">
                  <a:extLst>
                    <a:ext uri="{FF2B5EF4-FFF2-40B4-BE49-F238E27FC236}">
                      <a16:creationId xmlns:a16="http://schemas.microsoft.com/office/drawing/2014/main" id="{4A250158-9DA7-4125-AF88-F36509CADB6B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4316B0F-CE5B-4E3A-B4EB-AF47D3962981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F6795EF8-18F2-4DD3-A9A0-0B45B64B29D8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4647F89D-C702-4D2C-829C-80808543AEAF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0A77E042-F827-40D4-B2B5-7F4409CCD548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C3DA20EC-5834-4C0E-AE2D-693616BAFC8C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86877FC4-CE30-4CE5-97C7-DF8200B27F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>
                  <a:extLst>
                    <a:ext uri="{FF2B5EF4-FFF2-40B4-BE49-F238E27FC236}">
                      <a16:creationId xmlns:a16="http://schemas.microsoft.com/office/drawing/2014/main" id="{9B753509-B436-40E0-90B2-A60F93173F8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Přímá spojnice 462">
                  <a:extLst>
                    <a:ext uri="{FF2B5EF4-FFF2-40B4-BE49-F238E27FC236}">
                      <a16:creationId xmlns:a16="http://schemas.microsoft.com/office/drawing/2014/main" id="{8590F6C3-F5B6-40C2-A85B-9DD400AE45C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Přímá spojnice 463">
                  <a:extLst>
                    <a:ext uri="{FF2B5EF4-FFF2-40B4-BE49-F238E27FC236}">
                      <a16:creationId xmlns:a16="http://schemas.microsoft.com/office/drawing/2014/main" id="{21DB2AF4-FFE4-47DC-8FBF-1B6224D4D260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5" name="Skupina 464">
                  <a:extLst>
                    <a:ext uri="{FF2B5EF4-FFF2-40B4-BE49-F238E27FC236}">
                      <a16:creationId xmlns:a16="http://schemas.microsoft.com/office/drawing/2014/main" id="{322528DE-062E-4932-A7D7-CC9D255BDA1E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0" name="Skupina 609">
                    <a:extLst>
                      <a:ext uri="{FF2B5EF4-FFF2-40B4-BE49-F238E27FC236}">
                        <a16:creationId xmlns:a16="http://schemas.microsoft.com/office/drawing/2014/main" id="{99E1B614-06C1-4B5A-8914-33ECCAF9343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34" name="Přímá spojnice 633">
                      <a:extLst>
                        <a:ext uri="{FF2B5EF4-FFF2-40B4-BE49-F238E27FC236}">
                          <a16:creationId xmlns:a16="http://schemas.microsoft.com/office/drawing/2014/main" id="{3EB6DD86-2C38-47E7-8A8D-16B1EC1F5F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5" name="Přímá spojnice 634">
                      <a:extLst>
                        <a:ext uri="{FF2B5EF4-FFF2-40B4-BE49-F238E27FC236}">
                          <a16:creationId xmlns:a16="http://schemas.microsoft.com/office/drawing/2014/main" id="{B6BA370F-29E1-4D46-AA46-7924A2E9091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6" name="Přímá spojnice 635">
                      <a:extLst>
                        <a:ext uri="{FF2B5EF4-FFF2-40B4-BE49-F238E27FC236}">
                          <a16:creationId xmlns:a16="http://schemas.microsoft.com/office/drawing/2014/main" id="{670F7459-5B8D-465E-BA20-0EE52602A2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7" name="Přímá spojnice 636">
                      <a:extLst>
                        <a:ext uri="{FF2B5EF4-FFF2-40B4-BE49-F238E27FC236}">
                          <a16:creationId xmlns:a16="http://schemas.microsoft.com/office/drawing/2014/main" id="{5BBA4AD4-3332-406E-A008-675AF9DB50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8" name="Přímá spojnice 637">
                      <a:extLst>
                        <a:ext uri="{FF2B5EF4-FFF2-40B4-BE49-F238E27FC236}">
                          <a16:creationId xmlns:a16="http://schemas.microsoft.com/office/drawing/2014/main" id="{005DC980-E26B-4758-B853-1DBD13ED1F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9" name="Přímá spojnice 638">
                      <a:extLst>
                        <a:ext uri="{FF2B5EF4-FFF2-40B4-BE49-F238E27FC236}">
                          <a16:creationId xmlns:a16="http://schemas.microsoft.com/office/drawing/2014/main" id="{C45D20E2-DA80-4249-83E8-5B09DBD362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0" name="Skupina 639">
                      <a:extLst>
                        <a:ext uri="{FF2B5EF4-FFF2-40B4-BE49-F238E27FC236}">
                          <a16:creationId xmlns:a16="http://schemas.microsoft.com/office/drawing/2014/main" id="{13D7F502-EBB6-4342-A639-0B2A2666757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1" name="Ovál 640">
                        <a:extLst>
                          <a:ext uri="{FF2B5EF4-FFF2-40B4-BE49-F238E27FC236}">
                            <a16:creationId xmlns:a16="http://schemas.microsoft.com/office/drawing/2014/main" id="{7FD6A1A0-BD03-45C0-B786-7748371AD9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2" name="Ovál 641">
                        <a:extLst>
                          <a:ext uri="{FF2B5EF4-FFF2-40B4-BE49-F238E27FC236}">
                            <a16:creationId xmlns:a16="http://schemas.microsoft.com/office/drawing/2014/main" id="{D8F03EA0-A855-443E-AD52-5180744D1A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3" name="Ovál 642">
                        <a:extLst>
                          <a:ext uri="{FF2B5EF4-FFF2-40B4-BE49-F238E27FC236}">
                            <a16:creationId xmlns:a16="http://schemas.microsoft.com/office/drawing/2014/main" id="{51B9A1F1-5360-426F-ACF0-863C4B34B32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4" name="Ovál 643">
                        <a:extLst>
                          <a:ext uri="{FF2B5EF4-FFF2-40B4-BE49-F238E27FC236}">
                            <a16:creationId xmlns:a16="http://schemas.microsoft.com/office/drawing/2014/main" id="{E41EC77F-4839-4972-84C3-E46A4909D1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5" name="Ovál 644">
                        <a:extLst>
                          <a:ext uri="{FF2B5EF4-FFF2-40B4-BE49-F238E27FC236}">
                            <a16:creationId xmlns:a16="http://schemas.microsoft.com/office/drawing/2014/main" id="{75176116-4CF9-442E-B6DB-08CD3B6B573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6" name="Ovál 645">
                        <a:extLst>
                          <a:ext uri="{FF2B5EF4-FFF2-40B4-BE49-F238E27FC236}">
                            <a16:creationId xmlns:a16="http://schemas.microsoft.com/office/drawing/2014/main" id="{7AB6D3EA-1904-42CB-9E2C-5E53E029E5D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7" name="Ovál 646">
                        <a:extLst>
                          <a:ext uri="{FF2B5EF4-FFF2-40B4-BE49-F238E27FC236}">
                            <a16:creationId xmlns:a16="http://schemas.microsoft.com/office/drawing/2014/main" id="{EED6919B-5DD2-450E-9D34-C73A4F7FC1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8" name="Ovál 647">
                        <a:extLst>
                          <a:ext uri="{FF2B5EF4-FFF2-40B4-BE49-F238E27FC236}">
                            <a16:creationId xmlns:a16="http://schemas.microsoft.com/office/drawing/2014/main" id="{4675EFDF-AF1E-40E3-81AB-6FD3556C6D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9" name="Ovál 648">
                        <a:extLst>
                          <a:ext uri="{FF2B5EF4-FFF2-40B4-BE49-F238E27FC236}">
                            <a16:creationId xmlns:a16="http://schemas.microsoft.com/office/drawing/2014/main" id="{C69B2BA2-6E35-4625-B4A1-AE4CF77EE09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0" name="Ovál 649">
                        <a:extLst>
                          <a:ext uri="{FF2B5EF4-FFF2-40B4-BE49-F238E27FC236}">
                            <a16:creationId xmlns:a16="http://schemas.microsoft.com/office/drawing/2014/main" id="{9203FA87-FDD8-4747-987E-6AABA2CB00F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1" name="Ovál 650">
                        <a:extLst>
                          <a:ext uri="{FF2B5EF4-FFF2-40B4-BE49-F238E27FC236}">
                            <a16:creationId xmlns:a16="http://schemas.microsoft.com/office/drawing/2014/main" id="{E230A27B-F3D1-43A5-A134-CBD375CA4CE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2" name="Ovál 651">
                        <a:extLst>
                          <a:ext uri="{FF2B5EF4-FFF2-40B4-BE49-F238E27FC236}">
                            <a16:creationId xmlns:a16="http://schemas.microsoft.com/office/drawing/2014/main" id="{1F52A205-FB79-40DE-AB6F-9FB5563CDE1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3" name="Ovál 652">
                        <a:extLst>
                          <a:ext uri="{FF2B5EF4-FFF2-40B4-BE49-F238E27FC236}">
                            <a16:creationId xmlns:a16="http://schemas.microsoft.com/office/drawing/2014/main" id="{7D44CBB2-C85D-485C-A2CC-74D730980DC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4" name="Ovál 653">
                        <a:extLst>
                          <a:ext uri="{FF2B5EF4-FFF2-40B4-BE49-F238E27FC236}">
                            <a16:creationId xmlns:a16="http://schemas.microsoft.com/office/drawing/2014/main" id="{16701E6C-668F-4627-982E-D7FB449F0A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5" name="Ovál 654">
                        <a:extLst>
                          <a:ext uri="{FF2B5EF4-FFF2-40B4-BE49-F238E27FC236}">
                            <a16:creationId xmlns:a16="http://schemas.microsoft.com/office/drawing/2014/main" id="{A802668A-A979-4AFF-9291-0049C0E0E4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11" name="Skupina 610">
                    <a:extLst>
                      <a:ext uri="{FF2B5EF4-FFF2-40B4-BE49-F238E27FC236}">
                        <a16:creationId xmlns:a16="http://schemas.microsoft.com/office/drawing/2014/main" id="{9BF82AEC-89D9-4081-8322-0D75A856C32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12" name="Přímá spojnice 611">
                      <a:extLst>
                        <a:ext uri="{FF2B5EF4-FFF2-40B4-BE49-F238E27FC236}">
                          <a16:creationId xmlns:a16="http://schemas.microsoft.com/office/drawing/2014/main" id="{B96EA9D2-AE68-4D83-BEE0-4DF8299D03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3" name="Přímá spojnice 612">
                      <a:extLst>
                        <a:ext uri="{FF2B5EF4-FFF2-40B4-BE49-F238E27FC236}">
                          <a16:creationId xmlns:a16="http://schemas.microsoft.com/office/drawing/2014/main" id="{40E51A78-6447-45C5-BC3F-90ED899A75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4" name="Přímá spojnice 613">
                      <a:extLst>
                        <a:ext uri="{FF2B5EF4-FFF2-40B4-BE49-F238E27FC236}">
                          <a16:creationId xmlns:a16="http://schemas.microsoft.com/office/drawing/2014/main" id="{5E056EE8-DA02-4A0A-BD30-006DEC251F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5" name="Přímá spojnice 614">
                      <a:extLst>
                        <a:ext uri="{FF2B5EF4-FFF2-40B4-BE49-F238E27FC236}">
                          <a16:creationId xmlns:a16="http://schemas.microsoft.com/office/drawing/2014/main" id="{CDC96C8D-B5C4-474B-883A-976677BC94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6" name="Přímá spojnice 615">
                      <a:extLst>
                        <a:ext uri="{FF2B5EF4-FFF2-40B4-BE49-F238E27FC236}">
                          <a16:creationId xmlns:a16="http://schemas.microsoft.com/office/drawing/2014/main" id="{11AEC644-1C05-4F39-A8BE-5999F0B775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7" name="Přímá spojnice 616">
                      <a:extLst>
                        <a:ext uri="{FF2B5EF4-FFF2-40B4-BE49-F238E27FC236}">
                          <a16:creationId xmlns:a16="http://schemas.microsoft.com/office/drawing/2014/main" id="{6DCFC16E-04B7-48D0-8C36-078E14247C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18" name="Skupina 617">
                      <a:extLst>
                        <a:ext uri="{FF2B5EF4-FFF2-40B4-BE49-F238E27FC236}">
                          <a16:creationId xmlns:a16="http://schemas.microsoft.com/office/drawing/2014/main" id="{F73DC466-6B01-4379-AB1C-6FEF7A4A29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19" name="Ovál 618">
                        <a:extLst>
                          <a:ext uri="{FF2B5EF4-FFF2-40B4-BE49-F238E27FC236}">
                            <a16:creationId xmlns:a16="http://schemas.microsoft.com/office/drawing/2014/main" id="{14509E69-8D1A-43D8-9564-CD1D1893EF0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0" name="Ovál 619">
                        <a:extLst>
                          <a:ext uri="{FF2B5EF4-FFF2-40B4-BE49-F238E27FC236}">
                            <a16:creationId xmlns:a16="http://schemas.microsoft.com/office/drawing/2014/main" id="{7BB08C9A-FC00-4CD7-B40E-2E7850A354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1" name="Ovál 620">
                        <a:extLst>
                          <a:ext uri="{FF2B5EF4-FFF2-40B4-BE49-F238E27FC236}">
                            <a16:creationId xmlns:a16="http://schemas.microsoft.com/office/drawing/2014/main" id="{C4E69D43-90AF-4596-8131-A3089B74CA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2" name="Ovál 621">
                        <a:extLst>
                          <a:ext uri="{FF2B5EF4-FFF2-40B4-BE49-F238E27FC236}">
                            <a16:creationId xmlns:a16="http://schemas.microsoft.com/office/drawing/2014/main" id="{EFB86C96-4E75-450A-B6BA-897207AA22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3" name="Ovál 622">
                        <a:extLst>
                          <a:ext uri="{FF2B5EF4-FFF2-40B4-BE49-F238E27FC236}">
                            <a16:creationId xmlns:a16="http://schemas.microsoft.com/office/drawing/2014/main" id="{C1DB9F0D-7D21-4B9B-9DD4-F7C2BBB03CA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4" name="Ovál 623">
                        <a:extLst>
                          <a:ext uri="{FF2B5EF4-FFF2-40B4-BE49-F238E27FC236}">
                            <a16:creationId xmlns:a16="http://schemas.microsoft.com/office/drawing/2014/main" id="{68902539-AA13-439F-8D57-FF86B93EE7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5" name="Ovál 624">
                        <a:extLst>
                          <a:ext uri="{FF2B5EF4-FFF2-40B4-BE49-F238E27FC236}">
                            <a16:creationId xmlns:a16="http://schemas.microsoft.com/office/drawing/2014/main" id="{958545DB-A7F0-4C87-B62D-9A4BCC952B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6" name="Ovál 625">
                        <a:extLst>
                          <a:ext uri="{FF2B5EF4-FFF2-40B4-BE49-F238E27FC236}">
                            <a16:creationId xmlns:a16="http://schemas.microsoft.com/office/drawing/2014/main" id="{4B1CD285-97D5-41EE-BC93-9A61802A20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7" name="Ovál 626">
                        <a:extLst>
                          <a:ext uri="{FF2B5EF4-FFF2-40B4-BE49-F238E27FC236}">
                            <a16:creationId xmlns:a16="http://schemas.microsoft.com/office/drawing/2014/main" id="{BEF7FDA5-B44D-48EC-A0D5-1C1725E049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8" name="Ovál 627">
                        <a:extLst>
                          <a:ext uri="{FF2B5EF4-FFF2-40B4-BE49-F238E27FC236}">
                            <a16:creationId xmlns:a16="http://schemas.microsoft.com/office/drawing/2014/main" id="{1AE75475-B64B-402D-970C-1622DABAF7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9" name="Ovál 628">
                        <a:extLst>
                          <a:ext uri="{FF2B5EF4-FFF2-40B4-BE49-F238E27FC236}">
                            <a16:creationId xmlns:a16="http://schemas.microsoft.com/office/drawing/2014/main" id="{E16EFD68-0EAB-4086-A811-692525587BF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0" name="Ovál 629">
                        <a:extLst>
                          <a:ext uri="{FF2B5EF4-FFF2-40B4-BE49-F238E27FC236}">
                            <a16:creationId xmlns:a16="http://schemas.microsoft.com/office/drawing/2014/main" id="{005F253F-99A4-4F45-AF93-57847CF38DF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1" name="Ovál 630">
                        <a:extLst>
                          <a:ext uri="{FF2B5EF4-FFF2-40B4-BE49-F238E27FC236}">
                            <a16:creationId xmlns:a16="http://schemas.microsoft.com/office/drawing/2014/main" id="{4E62B6CA-15CA-4F2E-A656-EB358E60934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2" name="Ovál 631">
                        <a:extLst>
                          <a:ext uri="{FF2B5EF4-FFF2-40B4-BE49-F238E27FC236}">
                            <a16:creationId xmlns:a16="http://schemas.microsoft.com/office/drawing/2014/main" id="{E5312239-F7B2-400E-8AED-5072FC043F7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3" name="Ovál 632">
                        <a:extLst>
                          <a:ext uri="{FF2B5EF4-FFF2-40B4-BE49-F238E27FC236}">
                            <a16:creationId xmlns:a16="http://schemas.microsoft.com/office/drawing/2014/main" id="{CA6365CE-7C3D-4945-8687-FC70DCFC30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6" name="Skupina 465">
                  <a:extLst>
                    <a:ext uri="{FF2B5EF4-FFF2-40B4-BE49-F238E27FC236}">
                      <a16:creationId xmlns:a16="http://schemas.microsoft.com/office/drawing/2014/main" id="{FF778056-C528-4310-B196-94E0527DA48A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64" name="Skupina 563">
                    <a:extLst>
                      <a:ext uri="{FF2B5EF4-FFF2-40B4-BE49-F238E27FC236}">
                        <a16:creationId xmlns:a16="http://schemas.microsoft.com/office/drawing/2014/main" id="{0EA4D361-17F2-41D1-8699-25D6AE16E0C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88" name="Přímá spojnice 587">
                      <a:extLst>
                        <a:ext uri="{FF2B5EF4-FFF2-40B4-BE49-F238E27FC236}">
                          <a16:creationId xmlns:a16="http://schemas.microsoft.com/office/drawing/2014/main" id="{E2159B21-484C-47DF-BD98-6C188738D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Přímá spojnice 588">
                      <a:extLst>
                        <a:ext uri="{FF2B5EF4-FFF2-40B4-BE49-F238E27FC236}">
                          <a16:creationId xmlns:a16="http://schemas.microsoft.com/office/drawing/2014/main" id="{67BB275A-40BF-450B-B954-EDB1CB025BC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0" name="Přímá spojnice 589">
                      <a:extLst>
                        <a:ext uri="{FF2B5EF4-FFF2-40B4-BE49-F238E27FC236}">
                          <a16:creationId xmlns:a16="http://schemas.microsoft.com/office/drawing/2014/main" id="{A869FF52-35F0-45A8-8FDC-5B2F0DBB79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1" name="Přímá spojnice 590">
                      <a:extLst>
                        <a:ext uri="{FF2B5EF4-FFF2-40B4-BE49-F238E27FC236}">
                          <a16:creationId xmlns:a16="http://schemas.microsoft.com/office/drawing/2014/main" id="{FA938D0A-CC9A-425C-8440-C7C64DE51A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2" name="Přímá spojnice 591">
                      <a:extLst>
                        <a:ext uri="{FF2B5EF4-FFF2-40B4-BE49-F238E27FC236}">
                          <a16:creationId xmlns:a16="http://schemas.microsoft.com/office/drawing/2014/main" id="{436B28CC-BA5A-4463-A8CA-3F1F42F8F60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3" name="Přímá spojnice 592">
                      <a:extLst>
                        <a:ext uri="{FF2B5EF4-FFF2-40B4-BE49-F238E27FC236}">
                          <a16:creationId xmlns:a16="http://schemas.microsoft.com/office/drawing/2014/main" id="{F5A126C7-0DA9-46D6-A558-861CB23932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94" name="Skupina 593">
                      <a:extLst>
                        <a:ext uri="{FF2B5EF4-FFF2-40B4-BE49-F238E27FC236}">
                          <a16:creationId xmlns:a16="http://schemas.microsoft.com/office/drawing/2014/main" id="{2A4BBEA6-1173-4CC7-B3C0-5AF1793E56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95" name="Ovál 594">
                        <a:extLst>
                          <a:ext uri="{FF2B5EF4-FFF2-40B4-BE49-F238E27FC236}">
                            <a16:creationId xmlns:a16="http://schemas.microsoft.com/office/drawing/2014/main" id="{8F3EE02B-7019-48E0-8114-3A9F9716A5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6" name="Ovál 595">
                        <a:extLst>
                          <a:ext uri="{FF2B5EF4-FFF2-40B4-BE49-F238E27FC236}">
                            <a16:creationId xmlns:a16="http://schemas.microsoft.com/office/drawing/2014/main" id="{E47A0DF7-EB0D-433B-B0DB-68ACA7E9A5B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7" name="Ovál 596">
                        <a:extLst>
                          <a:ext uri="{FF2B5EF4-FFF2-40B4-BE49-F238E27FC236}">
                            <a16:creationId xmlns:a16="http://schemas.microsoft.com/office/drawing/2014/main" id="{0A5BE515-5B0D-47B0-9EE4-89B24CE3CF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8" name="Ovál 597">
                        <a:extLst>
                          <a:ext uri="{FF2B5EF4-FFF2-40B4-BE49-F238E27FC236}">
                            <a16:creationId xmlns:a16="http://schemas.microsoft.com/office/drawing/2014/main" id="{C4675CE7-1470-41EC-9CA9-582B56A667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99" name="Ovál 598">
                        <a:extLst>
                          <a:ext uri="{FF2B5EF4-FFF2-40B4-BE49-F238E27FC236}">
                            <a16:creationId xmlns:a16="http://schemas.microsoft.com/office/drawing/2014/main" id="{CFB9CE27-A26A-4245-81F8-B21F0576D5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0" name="Ovál 599">
                        <a:extLst>
                          <a:ext uri="{FF2B5EF4-FFF2-40B4-BE49-F238E27FC236}">
                            <a16:creationId xmlns:a16="http://schemas.microsoft.com/office/drawing/2014/main" id="{FC2E218D-DC16-4390-9185-238A926FD72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1" name="Ovál 600">
                        <a:extLst>
                          <a:ext uri="{FF2B5EF4-FFF2-40B4-BE49-F238E27FC236}">
                            <a16:creationId xmlns:a16="http://schemas.microsoft.com/office/drawing/2014/main" id="{72A35A4C-D2D3-4E35-BA69-A44E74877B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2" name="Ovál 601">
                        <a:extLst>
                          <a:ext uri="{FF2B5EF4-FFF2-40B4-BE49-F238E27FC236}">
                            <a16:creationId xmlns:a16="http://schemas.microsoft.com/office/drawing/2014/main" id="{2DF4ECA7-783D-416C-AC09-3C4031050A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3" name="Ovál 602">
                        <a:extLst>
                          <a:ext uri="{FF2B5EF4-FFF2-40B4-BE49-F238E27FC236}">
                            <a16:creationId xmlns:a16="http://schemas.microsoft.com/office/drawing/2014/main" id="{6368CC69-3F5E-4F3E-B4AA-85397453E2A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4" name="Ovál 603">
                        <a:extLst>
                          <a:ext uri="{FF2B5EF4-FFF2-40B4-BE49-F238E27FC236}">
                            <a16:creationId xmlns:a16="http://schemas.microsoft.com/office/drawing/2014/main" id="{637FCC58-EED3-405F-8AF2-AFA4695EA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5" name="Ovál 604">
                        <a:extLst>
                          <a:ext uri="{FF2B5EF4-FFF2-40B4-BE49-F238E27FC236}">
                            <a16:creationId xmlns:a16="http://schemas.microsoft.com/office/drawing/2014/main" id="{C2C7C59B-E7D4-454E-B795-0795E2FD09E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6" name="Ovál 605">
                        <a:extLst>
                          <a:ext uri="{FF2B5EF4-FFF2-40B4-BE49-F238E27FC236}">
                            <a16:creationId xmlns:a16="http://schemas.microsoft.com/office/drawing/2014/main" id="{C4B9F89E-FF84-4818-A962-0128313D853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7" name="Ovál 606">
                        <a:extLst>
                          <a:ext uri="{FF2B5EF4-FFF2-40B4-BE49-F238E27FC236}">
                            <a16:creationId xmlns:a16="http://schemas.microsoft.com/office/drawing/2014/main" id="{3EC10839-1B15-4FCC-B8C2-89469616C60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8" name="Ovál 607">
                        <a:extLst>
                          <a:ext uri="{FF2B5EF4-FFF2-40B4-BE49-F238E27FC236}">
                            <a16:creationId xmlns:a16="http://schemas.microsoft.com/office/drawing/2014/main" id="{091ABD48-788A-4D02-B354-92E9858D762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9" name="Ovál 608">
                        <a:extLst>
                          <a:ext uri="{FF2B5EF4-FFF2-40B4-BE49-F238E27FC236}">
                            <a16:creationId xmlns:a16="http://schemas.microsoft.com/office/drawing/2014/main" id="{CDCD9AD4-3F5A-49FD-A093-0F4F4704C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65" name="Skupina 564">
                    <a:extLst>
                      <a:ext uri="{FF2B5EF4-FFF2-40B4-BE49-F238E27FC236}">
                        <a16:creationId xmlns:a16="http://schemas.microsoft.com/office/drawing/2014/main" id="{A8621450-3C6E-4DF8-B680-6BC4FA8D034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66" name="Přímá spojnice 565">
                      <a:extLst>
                        <a:ext uri="{FF2B5EF4-FFF2-40B4-BE49-F238E27FC236}">
                          <a16:creationId xmlns:a16="http://schemas.microsoft.com/office/drawing/2014/main" id="{A2C15C68-EF07-4F6D-94B6-83E00105ED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Přímá spojnice 566">
                      <a:extLst>
                        <a:ext uri="{FF2B5EF4-FFF2-40B4-BE49-F238E27FC236}">
                          <a16:creationId xmlns:a16="http://schemas.microsoft.com/office/drawing/2014/main" id="{E4EBBF84-83EC-467D-A8B1-815285ABE5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8" name="Přímá spojnice 567">
                      <a:extLst>
                        <a:ext uri="{FF2B5EF4-FFF2-40B4-BE49-F238E27FC236}">
                          <a16:creationId xmlns:a16="http://schemas.microsoft.com/office/drawing/2014/main" id="{FEDF5FAB-23D4-41FC-8DA2-EDB808046C4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9" name="Přímá spojnice 568">
                      <a:extLst>
                        <a:ext uri="{FF2B5EF4-FFF2-40B4-BE49-F238E27FC236}">
                          <a16:creationId xmlns:a16="http://schemas.microsoft.com/office/drawing/2014/main" id="{82E2B146-9BB3-4EBB-85AF-769FCD557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0" name="Přímá spojnice 569">
                      <a:extLst>
                        <a:ext uri="{FF2B5EF4-FFF2-40B4-BE49-F238E27FC236}">
                          <a16:creationId xmlns:a16="http://schemas.microsoft.com/office/drawing/2014/main" id="{7E38CB19-04E2-493D-9257-978E66DE9F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1" name="Přímá spojnice 570">
                      <a:extLst>
                        <a:ext uri="{FF2B5EF4-FFF2-40B4-BE49-F238E27FC236}">
                          <a16:creationId xmlns:a16="http://schemas.microsoft.com/office/drawing/2014/main" id="{3CF7C313-76D3-40A5-B107-438271854B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72" name="Skupina 571">
                      <a:extLst>
                        <a:ext uri="{FF2B5EF4-FFF2-40B4-BE49-F238E27FC236}">
                          <a16:creationId xmlns:a16="http://schemas.microsoft.com/office/drawing/2014/main" id="{FB5E3665-6BB2-4F27-80D2-289AA22021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73" name="Ovál 572">
                        <a:extLst>
                          <a:ext uri="{FF2B5EF4-FFF2-40B4-BE49-F238E27FC236}">
                            <a16:creationId xmlns:a16="http://schemas.microsoft.com/office/drawing/2014/main" id="{CC33C5A7-DB90-4A5B-A1CF-D83C76D99A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4" name="Ovál 573">
                        <a:extLst>
                          <a:ext uri="{FF2B5EF4-FFF2-40B4-BE49-F238E27FC236}">
                            <a16:creationId xmlns:a16="http://schemas.microsoft.com/office/drawing/2014/main" id="{D6C68639-943D-4BFF-A408-FA5EC45EED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5" name="Ovál 574">
                        <a:extLst>
                          <a:ext uri="{FF2B5EF4-FFF2-40B4-BE49-F238E27FC236}">
                            <a16:creationId xmlns:a16="http://schemas.microsoft.com/office/drawing/2014/main" id="{E4B0073C-C797-44E5-A4DF-926425A0AB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6" name="Ovál 575">
                        <a:extLst>
                          <a:ext uri="{FF2B5EF4-FFF2-40B4-BE49-F238E27FC236}">
                            <a16:creationId xmlns:a16="http://schemas.microsoft.com/office/drawing/2014/main" id="{0EB82096-70D3-453A-9C15-2850F8BB421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7" name="Ovál 576">
                        <a:extLst>
                          <a:ext uri="{FF2B5EF4-FFF2-40B4-BE49-F238E27FC236}">
                            <a16:creationId xmlns:a16="http://schemas.microsoft.com/office/drawing/2014/main" id="{2F8A9BD3-047B-46B2-8707-D4F83F1FA0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8" name="Ovál 577">
                        <a:extLst>
                          <a:ext uri="{FF2B5EF4-FFF2-40B4-BE49-F238E27FC236}">
                            <a16:creationId xmlns:a16="http://schemas.microsoft.com/office/drawing/2014/main" id="{EC134C37-DEFD-46F6-96DE-C24A1D1927E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9" name="Ovál 578">
                        <a:extLst>
                          <a:ext uri="{FF2B5EF4-FFF2-40B4-BE49-F238E27FC236}">
                            <a16:creationId xmlns:a16="http://schemas.microsoft.com/office/drawing/2014/main" id="{990E74A2-F955-42FA-8A62-29437E43FA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0" name="Ovál 579">
                        <a:extLst>
                          <a:ext uri="{FF2B5EF4-FFF2-40B4-BE49-F238E27FC236}">
                            <a16:creationId xmlns:a16="http://schemas.microsoft.com/office/drawing/2014/main" id="{49B25047-A5B9-477F-A166-8CDC365779B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1" name="Ovál 580">
                        <a:extLst>
                          <a:ext uri="{FF2B5EF4-FFF2-40B4-BE49-F238E27FC236}">
                            <a16:creationId xmlns:a16="http://schemas.microsoft.com/office/drawing/2014/main" id="{A331F676-D073-4ABC-A376-F62DDC69241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2" name="Ovál 581">
                        <a:extLst>
                          <a:ext uri="{FF2B5EF4-FFF2-40B4-BE49-F238E27FC236}">
                            <a16:creationId xmlns:a16="http://schemas.microsoft.com/office/drawing/2014/main" id="{C3569B3D-1A67-468C-97A5-27E0B366F6B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3" name="Ovál 582">
                        <a:extLst>
                          <a:ext uri="{FF2B5EF4-FFF2-40B4-BE49-F238E27FC236}">
                            <a16:creationId xmlns:a16="http://schemas.microsoft.com/office/drawing/2014/main" id="{E05DA525-52A4-4908-99D8-1CA88DE2717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4" name="Ovál 583">
                        <a:extLst>
                          <a:ext uri="{FF2B5EF4-FFF2-40B4-BE49-F238E27FC236}">
                            <a16:creationId xmlns:a16="http://schemas.microsoft.com/office/drawing/2014/main" id="{BDF51B08-9F12-400E-B126-0E2D5D92EE9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5" name="Ovál 584">
                        <a:extLst>
                          <a:ext uri="{FF2B5EF4-FFF2-40B4-BE49-F238E27FC236}">
                            <a16:creationId xmlns:a16="http://schemas.microsoft.com/office/drawing/2014/main" id="{DF798849-C360-4421-9183-D5428558BA0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6" name="Ovál 585">
                        <a:extLst>
                          <a:ext uri="{FF2B5EF4-FFF2-40B4-BE49-F238E27FC236}">
                            <a16:creationId xmlns:a16="http://schemas.microsoft.com/office/drawing/2014/main" id="{5F09A260-FE96-46CA-A199-643B97D115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7" name="Ovál 586">
                        <a:extLst>
                          <a:ext uri="{FF2B5EF4-FFF2-40B4-BE49-F238E27FC236}">
                            <a16:creationId xmlns:a16="http://schemas.microsoft.com/office/drawing/2014/main" id="{561627E4-DE91-4E1B-AC71-48CA14B184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7" name="Skupina 466">
                  <a:extLst>
                    <a:ext uri="{FF2B5EF4-FFF2-40B4-BE49-F238E27FC236}">
                      <a16:creationId xmlns:a16="http://schemas.microsoft.com/office/drawing/2014/main" id="{6E0730F7-693D-4DB6-9162-4465885EC28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18" name="Skupina 517">
                    <a:extLst>
                      <a:ext uri="{FF2B5EF4-FFF2-40B4-BE49-F238E27FC236}">
                        <a16:creationId xmlns:a16="http://schemas.microsoft.com/office/drawing/2014/main" id="{72A60F5E-3B2D-40B8-9899-46144EEABA7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42" name="Přímá spojnice 541">
                      <a:extLst>
                        <a:ext uri="{FF2B5EF4-FFF2-40B4-BE49-F238E27FC236}">
                          <a16:creationId xmlns:a16="http://schemas.microsoft.com/office/drawing/2014/main" id="{74CF0462-F86D-45FE-BA28-3055E104ED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3" name="Přímá spojnice 542">
                      <a:extLst>
                        <a:ext uri="{FF2B5EF4-FFF2-40B4-BE49-F238E27FC236}">
                          <a16:creationId xmlns:a16="http://schemas.microsoft.com/office/drawing/2014/main" id="{938624DC-CDE1-490B-A81A-CBC0DE721F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4" name="Přímá spojnice 543">
                      <a:extLst>
                        <a:ext uri="{FF2B5EF4-FFF2-40B4-BE49-F238E27FC236}">
                          <a16:creationId xmlns:a16="http://schemas.microsoft.com/office/drawing/2014/main" id="{36925690-0ED3-4747-8B1B-E733277F18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5" name="Přímá spojnice 544">
                      <a:extLst>
                        <a:ext uri="{FF2B5EF4-FFF2-40B4-BE49-F238E27FC236}">
                          <a16:creationId xmlns:a16="http://schemas.microsoft.com/office/drawing/2014/main" id="{12DBA08B-72A8-4CA7-8145-471928A3D1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6" name="Přímá spojnice 545">
                      <a:extLst>
                        <a:ext uri="{FF2B5EF4-FFF2-40B4-BE49-F238E27FC236}">
                          <a16:creationId xmlns:a16="http://schemas.microsoft.com/office/drawing/2014/main" id="{E6A8DE42-ECA7-40EA-BD6E-840952A34B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7" name="Přímá spojnice 546">
                      <a:extLst>
                        <a:ext uri="{FF2B5EF4-FFF2-40B4-BE49-F238E27FC236}">
                          <a16:creationId xmlns:a16="http://schemas.microsoft.com/office/drawing/2014/main" id="{76296720-34F7-489C-9B93-7CD9602B43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48" name="Skupina 547">
                      <a:extLst>
                        <a:ext uri="{FF2B5EF4-FFF2-40B4-BE49-F238E27FC236}">
                          <a16:creationId xmlns:a16="http://schemas.microsoft.com/office/drawing/2014/main" id="{4CFC67E3-838C-4A83-B729-A5192B596D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9" name="Ovál 548">
                        <a:extLst>
                          <a:ext uri="{FF2B5EF4-FFF2-40B4-BE49-F238E27FC236}">
                            <a16:creationId xmlns:a16="http://schemas.microsoft.com/office/drawing/2014/main" id="{5572F019-459C-4961-ACC8-6C3440F1E37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0" name="Ovál 549">
                        <a:extLst>
                          <a:ext uri="{FF2B5EF4-FFF2-40B4-BE49-F238E27FC236}">
                            <a16:creationId xmlns:a16="http://schemas.microsoft.com/office/drawing/2014/main" id="{6669AF52-5431-4B30-8FB4-49B48A3DCF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1" name="Ovál 550">
                        <a:extLst>
                          <a:ext uri="{FF2B5EF4-FFF2-40B4-BE49-F238E27FC236}">
                            <a16:creationId xmlns:a16="http://schemas.microsoft.com/office/drawing/2014/main" id="{2C16B932-0671-4E79-B128-70A1456DB8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2" name="Ovál 551">
                        <a:extLst>
                          <a:ext uri="{FF2B5EF4-FFF2-40B4-BE49-F238E27FC236}">
                            <a16:creationId xmlns:a16="http://schemas.microsoft.com/office/drawing/2014/main" id="{1A5B7B4B-B90A-46E5-977D-D6C22266D61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3" name="Ovál 552">
                        <a:extLst>
                          <a:ext uri="{FF2B5EF4-FFF2-40B4-BE49-F238E27FC236}">
                            <a16:creationId xmlns:a16="http://schemas.microsoft.com/office/drawing/2014/main" id="{CBF7F67B-5C94-4BA9-85F9-D415FB6F77E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4" name="Ovál 553">
                        <a:extLst>
                          <a:ext uri="{FF2B5EF4-FFF2-40B4-BE49-F238E27FC236}">
                            <a16:creationId xmlns:a16="http://schemas.microsoft.com/office/drawing/2014/main" id="{171DA667-673E-4FC7-94A8-7B457A1EC9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5" name="Ovál 554">
                        <a:extLst>
                          <a:ext uri="{FF2B5EF4-FFF2-40B4-BE49-F238E27FC236}">
                            <a16:creationId xmlns:a16="http://schemas.microsoft.com/office/drawing/2014/main" id="{F0A97DFA-8790-4A33-8744-C4AB3D17B2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6" name="Ovál 555">
                        <a:extLst>
                          <a:ext uri="{FF2B5EF4-FFF2-40B4-BE49-F238E27FC236}">
                            <a16:creationId xmlns:a16="http://schemas.microsoft.com/office/drawing/2014/main" id="{916AD224-5CC9-4154-96DA-4AA3A0DE03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7" name="Ovál 556">
                        <a:extLst>
                          <a:ext uri="{FF2B5EF4-FFF2-40B4-BE49-F238E27FC236}">
                            <a16:creationId xmlns:a16="http://schemas.microsoft.com/office/drawing/2014/main" id="{7C73B821-E3E9-4D4B-B298-958E0E5255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8" name="Ovál 557">
                        <a:extLst>
                          <a:ext uri="{FF2B5EF4-FFF2-40B4-BE49-F238E27FC236}">
                            <a16:creationId xmlns:a16="http://schemas.microsoft.com/office/drawing/2014/main" id="{A07707A6-940F-4E15-8D28-09873310C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9" name="Ovál 558">
                        <a:extLst>
                          <a:ext uri="{FF2B5EF4-FFF2-40B4-BE49-F238E27FC236}">
                            <a16:creationId xmlns:a16="http://schemas.microsoft.com/office/drawing/2014/main" id="{9F69CA3F-702B-4F8D-B29A-91EA0EDBF01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0" name="Ovál 559">
                        <a:extLst>
                          <a:ext uri="{FF2B5EF4-FFF2-40B4-BE49-F238E27FC236}">
                            <a16:creationId xmlns:a16="http://schemas.microsoft.com/office/drawing/2014/main" id="{3576FCB9-72CD-4CCA-9C31-E16E753F75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1" name="Ovál 560">
                        <a:extLst>
                          <a:ext uri="{FF2B5EF4-FFF2-40B4-BE49-F238E27FC236}">
                            <a16:creationId xmlns:a16="http://schemas.microsoft.com/office/drawing/2014/main" id="{D4DE3A61-7875-49F0-AA13-02677F1BA50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2" name="Ovál 561">
                        <a:extLst>
                          <a:ext uri="{FF2B5EF4-FFF2-40B4-BE49-F238E27FC236}">
                            <a16:creationId xmlns:a16="http://schemas.microsoft.com/office/drawing/2014/main" id="{8627E5AA-DA44-4C06-804C-8E562A5516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3" name="Ovál 562">
                        <a:extLst>
                          <a:ext uri="{FF2B5EF4-FFF2-40B4-BE49-F238E27FC236}">
                            <a16:creationId xmlns:a16="http://schemas.microsoft.com/office/drawing/2014/main" id="{22C1A211-1141-4764-B331-33CC68355D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19" name="Skupina 518">
                    <a:extLst>
                      <a:ext uri="{FF2B5EF4-FFF2-40B4-BE49-F238E27FC236}">
                        <a16:creationId xmlns:a16="http://schemas.microsoft.com/office/drawing/2014/main" id="{330BC621-F604-4285-8DC1-75C94E8A827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20" name="Přímá spojnice 519">
                      <a:extLst>
                        <a:ext uri="{FF2B5EF4-FFF2-40B4-BE49-F238E27FC236}">
                          <a16:creationId xmlns:a16="http://schemas.microsoft.com/office/drawing/2014/main" id="{09EA8880-09F7-45BA-B84A-0D7F13A59B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1" name="Přímá spojnice 520">
                      <a:extLst>
                        <a:ext uri="{FF2B5EF4-FFF2-40B4-BE49-F238E27FC236}">
                          <a16:creationId xmlns:a16="http://schemas.microsoft.com/office/drawing/2014/main" id="{F9D250B2-0297-4566-816E-4D059B9C09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2" name="Přímá spojnice 521">
                      <a:extLst>
                        <a:ext uri="{FF2B5EF4-FFF2-40B4-BE49-F238E27FC236}">
                          <a16:creationId xmlns:a16="http://schemas.microsoft.com/office/drawing/2014/main" id="{266852DD-0934-4F41-B444-C9FD902EE7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3" name="Přímá spojnice 522">
                      <a:extLst>
                        <a:ext uri="{FF2B5EF4-FFF2-40B4-BE49-F238E27FC236}">
                          <a16:creationId xmlns:a16="http://schemas.microsoft.com/office/drawing/2014/main" id="{9A7A3F6C-9B17-444F-BD5B-022D1FC05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4" name="Přímá spojnice 523">
                      <a:extLst>
                        <a:ext uri="{FF2B5EF4-FFF2-40B4-BE49-F238E27FC236}">
                          <a16:creationId xmlns:a16="http://schemas.microsoft.com/office/drawing/2014/main" id="{A602DD94-840C-483C-BA6F-084D83B954D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5" name="Přímá spojnice 524">
                      <a:extLst>
                        <a:ext uri="{FF2B5EF4-FFF2-40B4-BE49-F238E27FC236}">
                          <a16:creationId xmlns:a16="http://schemas.microsoft.com/office/drawing/2014/main" id="{74E95A3C-B509-4625-8ED2-92839DB535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26" name="Skupina 525">
                      <a:extLst>
                        <a:ext uri="{FF2B5EF4-FFF2-40B4-BE49-F238E27FC236}">
                          <a16:creationId xmlns:a16="http://schemas.microsoft.com/office/drawing/2014/main" id="{6CDC2FBE-1573-4000-8E4B-31225822664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27" name="Ovál 526">
                        <a:extLst>
                          <a:ext uri="{FF2B5EF4-FFF2-40B4-BE49-F238E27FC236}">
                            <a16:creationId xmlns:a16="http://schemas.microsoft.com/office/drawing/2014/main" id="{FFFE072E-6E7D-4C51-9D35-045389EE508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8" name="Ovál 527">
                        <a:extLst>
                          <a:ext uri="{FF2B5EF4-FFF2-40B4-BE49-F238E27FC236}">
                            <a16:creationId xmlns:a16="http://schemas.microsoft.com/office/drawing/2014/main" id="{3968DD13-7812-4574-95C3-1D75082ADA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9" name="Ovál 528">
                        <a:extLst>
                          <a:ext uri="{FF2B5EF4-FFF2-40B4-BE49-F238E27FC236}">
                            <a16:creationId xmlns:a16="http://schemas.microsoft.com/office/drawing/2014/main" id="{6AE34764-FA93-4591-A47D-701660B9BF8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0" name="Ovál 529">
                        <a:extLst>
                          <a:ext uri="{FF2B5EF4-FFF2-40B4-BE49-F238E27FC236}">
                            <a16:creationId xmlns:a16="http://schemas.microsoft.com/office/drawing/2014/main" id="{1DD0B42F-7AE4-44BF-A1CB-38CB9BC54F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1" name="Ovál 530">
                        <a:extLst>
                          <a:ext uri="{FF2B5EF4-FFF2-40B4-BE49-F238E27FC236}">
                            <a16:creationId xmlns:a16="http://schemas.microsoft.com/office/drawing/2014/main" id="{F4CCFF51-BB5D-4DEB-B844-F2ACBBA03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2" name="Ovál 531">
                        <a:extLst>
                          <a:ext uri="{FF2B5EF4-FFF2-40B4-BE49-F238E27FC236}">
                            <a16:creationId xmlns:a16="http://schemas.microsoft.com/office/drawing/2014/main" id="{740925FC-E146-41D0-BFCF-D8CBF99858F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3" name="Ovál 532">
                        <a:extLst>
                          <a:ext uri="{FF2B5EF4-FFF2-40B4-BE49-F238E27FC236}">
                            <a16:creationId xmlns:a16="http://schemas.microsoft.com/office/drawing/2014/main" id="{82425827-CC53-4444-91C2-38CB016B6C3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4" name="Ovál 533">
                        <a:extLst>
                          <a:ext uri="{FF2B5EF4-FFF2-40B4-BE49-F238E27FC236}">
                            <a16:creationId xmlns:a16="http://schemas.microsoft.com/office/drawing/2014/main" id="{3FD30C36-D71A-4951-9FA2-B278A50FE6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5" name="Ovál 534">
                        <a:extLst>
                          <a:ext uri="{FF2B5EF4-FFF2-40B4-BE49-F238E27FC236}">
                            <a16:creationId xmlns:a16="http://schemas.microsoft.com/office/drawing/2014/main" id="{48A13C3D-DB8F-42C1-B9CB-E4A5DF3C3B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6" name="Ovál 535">
                        <a:extLst>
                          <a:ext uri="{FF2B5EF4-FFF2-40B4-BE49-F238E27FC236}">
                            <a16:creationId xmlns:a16="http://schemas.microsoft.com/office/drawing/2014/main" id="{02D8C604-AAF1-4402-874E-CB5E54C5F7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7" name="Ovál 536">
                        <a:extLst>
                          <a:ext uri="{FF2B5EF4-FFF2-40B4-BE49-F238E27FC236}">
                            <a16:creationId xmlns:a16="http://schemas.microsoft.com/office/drawing/2014/main" id="{06E474DC-B81A-4EC4-9B07-47A75503D9C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8" name="Ovál 537">
                        <a:extLst>
                          <a:ext uri="{FF2B5EF4-FFF2-40B4-BE49-F238E27FC236}">
                            <a16:creationId xmlns:a16="http://schemas.microsoft.com/office/drawing/2014/main" id="{FB473D99-6469-47E2-B786-B74E9C155C2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9" name="Ovál 538">
                        <a:extLst>
                          <a:ext uri="{FF2B5EF4-FFF2-40B4-BE49-F238E27FC236}">
                            <a16:creationId xmlns:a16="http://schemas.microsoft.com/office/drawing/2014/main" id="{840F0B35-5C46-49D2-8C5A-B8A9604D15B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0" name="Ovál 539">
                        <a:extLst>
                          <a:ext uri="{FF2B5EF4-FFF2-40B4-BE49-F238E27FC236}">
                            <a16:creationId xmlns:a16="http://schemas.microsoft.com/office/drawing/2014/main" id="{1113130D-B15C-4284-8BDF-2F679C8D0C6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1" name="Ovál 540">
                        <a:extLst>
                          <a:ext uri="{FF2B5EF4-FFF2-40B4-BE49-F238E27FC236}">
                            <a16:creationId xmlns:a16="http://schemas.microsoft.com/office/drawing/2014/main" id="{5B29B86A-AC9D-415A-8750-FA07736F16F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8" name="Skupina 467">
                  <a:extLst>
                    <a:ext uri="{FF2B5EF4-FFF2-40B4-BE49-F238E27FC236}">
                      <a16:creationId xmlns:a16="http://schemas.microsoft.com/office/drawing/2014/main" id="{21C4D5D0-F92F-4DF5-928D-CEC50B06A08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72" name="Skupina 471">
                    <a:extLst>
                      <a:ext uri="{FF2B5EF4-FFF2-40B4-BE49-F238E27FC236}">
                        <a16:creationId xmlns:a16="http://schemas.microsoft.com/office/drawing/2014/main" id="{EA9ADFEA-D65F-4407-BFEE-151A9C3605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96" name="Přímá spojnice 495">
                      <a:extLst>
                        <a:ext uri="{FF2B5EF4-FFF2-40B4-BE49-F238E27FC236}">
                          <a16:creationId xmlns:a16="http://schemas.microsoft.com/office/drawing/2014/main" id="{A5E5F69F-4ADD-4810-982D-1675880FA3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Přímá spojnice 496">
                      <a:extLst>
                        <a:ext uri="{FF2B5EF4-FFF2-40B4-BE49-F238E27FC236}">
                          <a16:creationId xmlns:a16="http://schemas.microsoft.com/office/drawing/2014/main" id="{0D005F51-9720-498C-A257-6410CCF902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8" name="Přímá spojnice 497">
                      <a:extLst>
                        <a:ext uri="{FF2B5EF4-FFF2-40B4-BE49-F238E27FC236}">
                          <a16:creationId xmlns:a16="http://schemas.microsoft.com/office/drawing/2014/main" id="{F604B6A8-2CA5-45E6-85B9-4B31D0AE9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9" name="Přímá spojnice 498">
                      <a:extLst>
                        <a:ext uri="{FF2B5EF4-FFF2-40B4-BE49-F238E27FC236}">
                          <a16:creationId xmlns:a16="http://schemas.microsoft.com/office/drawing/2014/main" id="{4B55DE9C-6E54-4332-84C7-1D5DA957F2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0" name="Přímá spojnice 499">
                      <a:extLst>
                        <a:ext uri="{FF2B5EF4-FFF2-40B4-BE49-F238E27FC236}">
                          <a16:creationId xmlns:a16="http://schemas.microsoft.com/office/drawing/2014/main" id="{D0765344-F983-4656-98CF-62E8EF368B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1" name="Přímá spojnice 500">
                      <a:extLst>
                        <a:ext uri="{FF2B5EF4-FFF2-40B4-BE49-F238E27FC236}">
                          <a16:creationId xmlns:a16="http://schemas.microsoft.com/office/drawing/2014/main" id="{57581286-200A-413A-B5D6-B81CADA7B4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02" name="Skupina 501">
                      <a:extLst>
                        <a:ext uri="{FF2B5EF4-FFF2-40B4-BE49-F238E27FC236}">
                          <a16:creationId xmlns:a16="http://schemas.microsoft.com/office/drawing/2014/main" id="{3015F679-4BF4-462F-A608-6CC8544D040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03" name="Ovál 502">
                        <a:extLst>
                          <a:ext uri="{FF2B5EF4-FFF2-40B4-BE49-F238E27FC236}">
                            <a16:creationId xmlns:a16="http://schemas.microsoft.com/office/drawing/2014/main" id="{417F8BDD-9132-49DB-A1C3-8CED22C046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4" name="Ovál 503">
                        <a:extLst>
                          <a:ext uri="{FF2B5EF4-FFF2-40B4-BE49-F238E27FC236}">
                            <a16:creationId xmlns:a16="http://schemas.microsoft.com/office/drawing/2014/main" id="{BC494F83-58A0-4C50-BF4E-17ACF7812E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5" name="Ovál 504">
                        <a:extLst>
                          <a:ext uri="{FF2B5EF4-FFF2-40B4-BE49-F238E27FC236}">
                            <a16:creationId xmlns:a16="http://schemas.microsoft.com/office/drawing/2014/main" id="{1D768816-15AC-4000-B49A-7EBEEF7A7A3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6" name="Ovál 505">
                        <a:extLst>
                          <a:ext uri="{FF2B5EF4-FFF2-40B4-BE49-F238E27FC236}">
                            <a16:creationId xmlns:a16="http://schemas.microsoft.com/office/drawing/2014/main" id="{DF60F437-E862-42F0-A1AF-E2EB9B2307E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7" name="Ovál 506">
                        <a:extLst>
                          <a:ext uri="{FF2B5EF4-FFF2-40B4-BE49-F238E27FC236}">
                            <a16:creationId xmlns:a16="http://schemas.microsoft.com/office/drawing/2014/main" id="{BEB316BE-3BDD-4518-AB38-666A45CD96E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8" name="Ovál 507">
                        <a:extLst>
                          <a:ext uri="{FF2B5EF4-FFF2-40B4-BE49-F238E27FC236}">
                            <a16:creationId xmlns:a16="http://schemas.microsoft.com/office/drawing/2014/main" id="{F6901796-815A-47EF-BDF9-B803B84EAA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9" name="Ovál 508">
                        <a:extLst>
                          <a:ext uri="{FF2B5EF4-FFF2-40B4-BE49-F238E27FC236}">
                            <a16:creationId xmlns:a16="http://schemas.microsoft.com/office/drawing/2014/main" id="{631E4556-4F15-4A85-9866-B29D52DD9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0" name="Ovál 509">
                        <a:extLst>
                          <a:ext uri="{FF2B5EF4-FFF2-40B4-BE49-F238E27FC236}">
                            <a16:creationId xmlns:a16="http://schemas.microsoft.com/office/drawing/2014/main" id="{70128D8D-CFEF-4EE4-B9AC-6FDC93661C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1" name="Ovál 510">
                        <a:extLst>
                          <a:ext uri="{FF2B5EF4-FFF2-40B4-BE49-F238E27FC236}">
                            <a16:creationId xmlns:a16="http://schemas.microsoft.com/office/drawing/2014/main" id="{A6CE62E7-ECFD-4B1C-8CC2-D26E4072AB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2" name="Ovál 511">
                        <a:extLst>
                          <a:ext uri="{FF2B5EF4-FFF2-40B4-BE49-F238E27FC236}">
                            <a16:creationId xmlns:a16="http://schemas.microsoft.com/office/drawing/2014/main" id="{96A90D70-9383-41F2-A98A-C448499EA3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3" name="Ovál 512">
                        <a:extLst>
                          <a:ext uri="{FF2B5EF4-FFF2-40B4-BE49-F238E27FC236}">
                            <a16:creationId xmlns:a16="http://schemas.microsoft.com/office/drawing/2014/main" id="{8FDA6976-38F7-4F7B-B1C6-70AF3574B88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4" name="Ovál 513">
                        <a:extLst>
                          <a:ext uri="{FF2B5EF4-FFF2-40B4-BE49-F238E27FC236}">
                            <a16:creationId xmlns:a16="http://schemas.microsoft.com/office/drawing/2014/main" id="{EC493767-F671-4F6D-B487-650D023B72B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5" name="Ovál 514">
                        <a:extLst>
                          <a:ext uri="{FF2B5EF4-FFF2-40B4-BE49-F238E27FC236}">
                            <a16:creationId xmlns:a16="http://schemas.microsoft.com/office/drawing/2014/main" id="{49A98A6B-7088-40B6-813A-C6C0C23BE85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6" name="Ovál 515">
                        <a:extLst>
                          <a:ext uri="{FF2B5EF4-FFF2-40B4-BE49-F238E27FC236}">
                            <a16:creationId xmlns:a16="http://schemas.microsoft.com/office/drawing/2014/main" id="{DBDC6E12-05C6-4885-BC09-C29C1DDB14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7" name="Ovál 516">
                        <a:extLst>
                          <a:ext uri="{FF2B5EF4-FFF2-40B4-BE49-F238E27FC236}">
                            <a16:creationId xmlns:a16="http://schemas.microsoft.com/office/drawing/2014/main" id="{613D5577-49D3-4426-8D64-339BAE1989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73" name="Skupina 472">
                    <a:extLst>
                      <a:ext uri="{FF2B5EF4-FFF2-40B4-BE49-F238E27FC236}">
                        <a16:creationId xmlns:a16="http://schemas.microsoft.com/office/drawing/2014/main" id="{D99F9EE1-C658-4BC8-BA28-D571F184CC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74" name="Přímá spojnice 473">
                      <a:extLst>
                        <a:ext uri="{FF2B5EF4-FFF2-40B4-BE49-F238E27FC236}">
                          <a16:creationId xmlns:a16="http://schemas.microsoft.com/office/drawing/2014/main" id="{13138A3A-D2AE-4906-AB03-1BD994D16B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5" name="Přímá spojnice 474">
                      <a:extLst>
                        <a:ext uri="{FF2B5EF4-FFF2-40B4-BE49-F238E27FC236}">
                          <a16:creationId xmlns:a16="http://schemas.microsoft.com/office/drawing/2014/main" id="{183E2937-2CB1-4B7C-B960-4A56CA7865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6" name="Přímá spojnice 475">
                      <a:extLst>
                        <a:ext uri="{FF2B5EF4-FFF2-40B4-BE49-F238E27FC236}">
                          <a16:creationId xmlns:a16="http://schemas.microsoft.com/office/drawing/2014/main" id="{4B903DB4-AD2C-4027-B52F-533ADC0B65B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7" name="Přímá spojnice 476">
                      <a:extLst>
                        <a:ext uri="{FF2B5EF4-FFF2-40B4-BE49-F238E27FC236}">
                          <a16:creationId xmlns:a16="http://schemas.microsoft.com/office/drawing/2014/main" id="{7EC7A883-178B-4072-8650-B518854540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8" name="Přímá spojnice 477">
                      <a:extLst>
                        <a:ext uri="{FF2B5EF4-FFF2-40B4-BE49-F238E27FC236}">
                          <a16:creationId xmlns:a16="http://schemas.microsoft.com/office/drawing/2014/main" id="{8DAB007C-4213-4280-B911-C7609721BF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9" name="Přímá spojnice 478">
                      <a:extLst>
                        <a:ext uri="{FF2B5EF4-FFF2-40B4-BE49-F238E27FC236}">
                          <a16:creationId xmlns:a16="http://schemas.microsoft.com/office/drawing/2014/main" id="{0AE55FC2-57B2-43B6-9921-A6AF9BF3781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0" name="Skupina 479">
                      <a:extLst>
                        <a:ext uri="{FF2B5EF4-FFF2-40B4-BE49-F238E27FC236}">
                          <a16:creationId xmlns:a16="http://schemas.microsoft.com/office/drawing/2014/main" id="{C0858034-D9BD-4DF3-BD4A-FE0F057437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81" name="Ovál 480">
                        <a:extLst>
                          <a:ext uri="{FF2B5EF4-FFF2-40B4-BE49-F238E27FC236}">
                            <a16:creationId xmlns:a16="http://schemas.microsoft.com/office/drawing/2014/main" id="{C5D849C7-F5F0-4B0B-9C13-FFF46D682BF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2" name="Ovál 481">
                        <a:extLst>
                          <a:ext uri="{FF2B5EF4-FFF2-40B4-BE49-F238E27FC236}">
                            <a16:creationId xmlns:a16="http://schemas.microsoft.com/office/drawing/2014/main" id="{F7E67FE9-E4B0-4E4F-AC13-1DF3302711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3" name="Ovál 482">
                        <a:extLst>
                          <a:ext uri="{FF2B5EF4-FFF2-40B4-BE49-F238E27FC236}">
                            <a16:creationId xmlns:a16="http://schemas.microsoft.com/office/drawing/2014/main" id="{5D7E064F-9CDF-4551-9748-7B0D2FBA57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4" name="Ovál 483">
                        <a:extLst>
                          <a:ext uri="{FF2B5EF4-FFF2-40B4-BE49-F238E27FC236}">
                            <a16:creationId xmlns:a16="http://schemas.microsoft.com/office/drawing/2014/main" id="{496FCBED-749A-4768-8BF4-160B5DC0D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5" name="Ovál 484">
                        <a:extLst>
                          <a:ext uri="{FF2B5EF4-FFF2-40B4-BE49-F238E27FC236}">
                            <a16:creationId xmlns:a16="http://schemas.microsoft.com/office/drawing/2014/main" id="{AD5A2F0C-1581-4069-9B7C-9002EE29E9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6" name="Ovál 485">
                        <a:extLst>
                          <a:ext uri="{FF2B5EF4-FFF2-40B4-BE49-F238E27FC236}">
                            <a16:creationId xmlns:a16="http://schemas.microsoft.com/office/drawing/2014/main" id="{6D8F65EE-281F-460D-8E7A-83AFE8D75E0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7" name="Ovál 486">
                        <a:extLst>
                          <a:ext uri="{FF2B5EF4-FFF2-40B4-BE49-F238E27FC236}">
                            <a16:creationId xmlns:a16="http://schemas.microsoft.com/office/drawing/2014/main" id="{F48853F4-F67C-468F-857D-9BD583CCBC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8" name="Ovál 487">
                        <a:extLst>
                          <a:ext uri="{FF2B5EF4-FFF2-40B4-BE49-F238E27FC236}">
                            <a16:creationId xmlns:a16="http://schemas.microsoft.com/office/drawing/2014/main" id="{FDC56975-DBF9-4DB7-8943-4915ED1C2AC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9" name="Ovál 488">
                        <a:extLst>
                          <a:ext uri="{FF2B5EF4-FFF2-40B4-BE49-F238E27FC236}">
                            <a16:creationId xmlns:a16="http://schemas.microsoft.com/office/drawing/2014/main" id="{A7053F00-97A5-427B-AD23-15428B2665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0" name="Ovál 489">
                        <a:extLst>
                          <a:ext uri="{FF2B5EF4-FFF2-40B4-BE49-F238E27FC236}">
                            <a16:creationId xmlns:a16="http://schemas.microsoft.com/office/drawing/2014/main" id="{4B6725EF-E05A-42AF-80F3-009E1F8F86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1" name="Ovál 490">
                        <a:extLst>
                          <a:ext uri="{FF2B5EF4-FFF2-40B4-BE49-F238E27FC236}">
                            <a16:creationId xmlns:a16="http://schemas.microsoft.com/office/drawing/2014/main" id="{C28084D0-5B69-4467-8E8F-B0813B45BFC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2" name="Ovál 491">
                        <a:extLst>
                          <a:ext uri="{FF2B5EF4-FFF2-40B4-BE49-F238E27FC236}">
                            <a16:creationId xmlns:a16="http://schemas.microsoft.com/office/drawing/2014/main" id="{DF3A310D-77C6-4457-9113-550122E546F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3" name="Ovál 492">
                        <a:extLst>
                          <a:ext uri="{FF2B5EF4-FFF2-40B4-BE49-F238E27FC236}">
                            <a16:creationId xmlns:a16="http://schemas.microsoft.com/office/drawing/2014/main" id="{F179707E-64F6-42ED-B361-4F7D9650713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4" name="Ovál 493">
                        <a:extLst>
                          <a:ext uri="{FF2B5EF4-FFF2-40B4-BE49-F238E27FC236}">
                            <a16:creationId xmlns:a16="http://schemas.microsoft.com/office/drawing/2014/main" id="{C69FF2F2-917D-46F2-A9D6-EB82AF4CD5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5" name="Ovál 494">
                        <a:extLst>
                          <a:ext uri="{FF2B5EF4-FFF2-40B4-BE49-F238E27FC236}">
                            <a16:creationId xmlns:a16="http://schemas.microsoft.com/office/drawing/2014/main" id="{8D93A868-E912-41A1-950D-088E10DE78B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469" name="Přímá spojnice 468">
                  <a:extLst>
                    <a:ext uri="{FF2B5EF4-FFF2-40B4-BE49-F238E27FC236}">
                      <a16:creationId xmlns:a16="http://schemas.microsoft.com/office/drawing/2014/main" id="{CD15DD8A-6270-40FF-9086-AA7B420EF5B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Přímá spojnice 469">
                  <a:extLst>
                    <a:ext uri="{FF2B5EF4-FFF2-40B4-BE49-F238E27FC236}">
                      <a16:creationId xmlns:a16="http://schemas.microsoft.com/office/drawing/2014/main" id="{87A0C19E-1FF0-4AFB-BA50-4CEA396D37B8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Přímá spojnice 470">
                  <a:extLst>
                    <a:ext uri="{FF2B5EF4-FFF2-40B4-BE49-F238E27FC236}">
                      <a16:creationId xmlns:a16="http://schemas.microsoft.com/office/drawing/2014/main" id="{F16B6D96-9C9C-4D61-920B-F2077090DE7B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Skupina 50">
                <a:extLst>
                  <a:ext uri="{FF2B5EF4-FFF2-40B4-BE49-F238E27FC236}">
                    <a16:creationId xmlns:a16="http://schemas.microsoft.com/office/drawing/2014/main" id="{C02C30AE-451A-4C86-A164-18F5AA08B058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506C1427-AF09-4584-8BA1-C193006FC04D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9D1B90C2-8D46-4AD4-95B2-1E473969342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D45DC7B6-11E6-4ADE-9001-89D4ECA9BCA1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CA975999-1E82-4D30-989F-48A520294C7E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B7CFB9A9-0636-4BCF-9561-F46637DCCEBA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Přímá spojnice 258">
                  <a:extLst>
                    <a:ext uri="{FF2B5EF4-FFF2-40B4-BE49-F238E27FC236}">
                      <a16:creationId xmlns:a16="http://schemas.microsoft.com/office/drawing/2014/main" id="{7EDC9482-0C2E-41F0-AC9A-4FCA69D14C95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Přímá spojnice 259">
                  <a:extLst>
                    <a:ext uri="{FF2B5EF4-FFF2-40B4-BE49-F238E27FC236}">
                      <a16:creationId xmlns:a16="http://schemas.microsoft.com/office/drawing/2014/main" id="{219A18CC-3A32-42F1-8D53-FDCF8AE5CD7B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Přímá spojnice 260">
                  <a:extLst>
                    <a:ext uri="{FF2B5EF4-FFF2-40B4-BE49-F238E27FC236}">
                      <a16:creationId xmlns:a16="http://schemas.microsoft.com/office/drawing/2014/main" id="{A56E7C40-4AF1-417B-B4BC-34C7B2633604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Přímá spojnice 261">
                  <a:extLst>
                    <a:ext uri="{FF2B5EF4-FFF2-40B4-BE49-F238E27FC236}">
                      <a16:creationId xmlns:a16="http://schemas.microsoft.com/office/drawing/2014/main" id="{FF97C843-B122-4FE5-B25A-0A18953C80FF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Přímá spojnice 262">
                  <a:extLst>
                    <a:ext uri="{FF2B5EF4-FFF2-40B4-BE49-F238E27FC236}">
                      <a16:creationId xmlns:a16="http://schemas.microsoft.com/office/drawing/2014/main" id="{1127B11E-46ED-4EFA-8F42-EF7869A56AF3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4" name="Skupina 263">
                  <a:extLst>
                    <a:ext uri="{FF2B5EF4-FFF2-40B4-BE49-F238E27FC236}">
                      <a16:creationId xmlns:a16="http://schemas.microsoft.com/office/drawing/2014/main" id="{2293E79F-D8F8-4AD5-8176-3A706F715A5C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09" name="Skupina 408">
                    <a:extLst>
                      <a:ext uri="{FF2B5EF4-FFF2-40B4-BE49-F238E27FC236}">
                        <a16:creationId xmlns:a16="http://schemas.microsoft.com/office/drawing/2014/main" id="{63A0B40E-1EDC-4776-AB4A-2D7733F355D4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33" name="Přímá spojnice 432">
                      <a:extLst>
                        <a:ext uri="{FF2B5EF4-FFF2-40B4-BE49-F238E27FC236}">
                          <a16:creationId xmlns:a16="http://schemas.microsoft.com/office/drawing/2014/main" id="{A589AA0A-AB36-4766-AD31-1641CB884E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4" name="Přímá spojnice 433">
                      <a:extLst>
                        <a:ext uri="{FF2B5EF4-FFF2-40B4-BE49-F238E27FC236}">
                          <a16:creationId xmlns:a16="http://schemas.microsoft.com/office/drawing/2014/main" id="{5D460350-C420-4541-B12E-3C165FCD6A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5" name="Přímá spojnice 434">
                      <a:extLst>
                        <a:ext uri="{FF2B5EF4-FFF2-40B4-BE49-F238E27FC236}">
                          <a16:creationId xmlns:a16="http://schemas.microsoft.com/office/drawing/2014/main" id="{D56284E0-33DC-4423-B8E3-E63D50BFCF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6" name="Přímá spojnice 435">
                      <a:extLst>
                        <a:ext uri="{FF2B5EF4-FFF2-40B4-BE49-F238E27FC236}">
                          <a16:creationId xmlns:a16="http://schemas.microsoft.com/office/drawing/2014/main" id="{C3F15577-741E-439E-B0BB-43F85D66AE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7" name="Přímá spojnice 436">
                      <a:extLst>
                        <a:ext uri="{FF2B5EF4-FFF2-40B4-BE49-F238E27FC236}">
                          <a16:creationId xmlns:a16="http://schemas.microsoft.com/office/drawing/2014/main" id="{8DE9E441-39E4-4F40-BAE2-7F8EBFEAF0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8" name="Přímá spojnice 437">
                      <a:extLst>
                        <a:ext uri="{FF2B5EF4-FFF2-40B4-BE49-F238E27FC236}">
                          <a16:creationId xmlns:a16="http://schemas.microsoft.com/office/drawing/2014/main" id="{68723AEE-135A-472E-BC8C-ADE2536C886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39" name="Skupina 438">
                      <a:extLst>
                        <a:ext uri="{FF2B5EF4-FFF2-40B4-BE49-F238E27FC236}">
                          <a16:creationId xmlns:a16="http://schemas.microsoft.com/office/drawing/2014/main" id="{9CA53D10-C855-4335-86C7-F69F393D4D3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0" name="Ovál 439">
                        <a:extLst>
                          <a:ext uri="{FF2B5EF4-FFF2-40B4-BE49-F238E27FC236}">
                            <a16:creationId xmlns:a16="http://schemas.microsoft.com/office/drawing/2014/main" id="{5012AA9C-C5F2-45F4-9320-CEE232D7BC3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1" name="Ovál 440">
                        <a:extLst>
                          <a:ext uri="{FF2B5EF4-FFF2-40B4-BE49-F238E27FC236}">
                            <a16:creationId xmlns:a16="http://schemas.microsoft.com/office/drawing/2014/main" id="{AB657AB1-AC14-4F97-BBE6-A6AE84CA037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2" name="Ovál 441">
                        <a:extLst>
                          <a:ext uri="{FF2B5EF4-FFF2-40B4-BE49-F238E27FC236}">
                            <a16:creationId xmlns:a16="http://schemas.microsoft.com/office/drawing/2014/main" id="{2F3FE757-7484-483B-A297-3889274798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3" name="Ovál 442">
                        <a:extLst>
                          <a:ext uri="{FF2B5EF4-FFF2-40B4-BE49-F238E27FC236}">
                            <a16:creationId xmlns:a16="http://schemas.microsoft.com/office/drawing/2014/main" id="{3B4D0882-22AB-4B5F-B08A-DD59B28199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4" name="Ovál 443">
                        <a:extLst>
                          <a:ext uri="{FF2B5EF4-FFF2-40B4-BE49-F238E27FC236}">
                            <a16:creationId xmlns:a16="http://schemas.microsoft.com/office/drawing/2014/main" id="{9EE66D2A-85FB-459C-BBE2-A0E85FC949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5" name="Ovál 444">
                        <a:extLst>
                          <a:ext uri="{FF2B5EF4-FFF2-40B4-BE49-F238E27FC236}">
                            <a16:creationId xmlns:a16="http://schemas.microsoft.com/office/drawing/2014/main" id="{C87767F1-EFE0-4EE7-8781-E724450828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6" name="Ovál 445">
                        <a:extLst>
                          <a:ext uri="{FF2B5EF4-FFF2-40B4-BE49-F238E27FC236}">
                            <a16:creationId xmlns:a16="http://schemas.microsoft.com/office/drawing/2014/main" id="{42097E83-7166-4D0C-ABA3-A72966F7476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7" name="Ovál 446">
                        <a:extLst>
                          <a:ext uri="{FF2B5EF4-FFF2-40B4-BE49-F238E27FC236}">
                            <a16:creationId xmlns:a16="http://schemas.microsoft.com/office/drawing/2014/main" id="{C3DABB95-7E8F-4CB4-9C76-0131BE98E25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8" name="Ovál 447">
                        <a:extLst>
                          <a:ext uri="{FF2B5EF4-FFF2-40B4-BE49-F238E27FC236}">
                            <a16:creationId xmlns:a16="http://schemas.microsoft.com/office/drawing/2014/main" id="{9E4A42A4-D28A-4A13-A6ED-05297259B5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9" name="Ovál 448">
                        <a:extLst>
                          <a:ext uri="{FF2B5EF4-FFF2-40B4-BE49-F238E27FC236}">
                            <a16:creationId xmlns:a16="http://schemas.microsoft.com/office/drawing/2014/main" id="{C6293E57-5098-4673-BCD9-B094B10CF6C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0" name="Ovál 449">
                        <a:extLst>
                          <a:ext uri="{FF2B5EF4-FFF2-40B4-BE49-F238E27FC236}">
                            <a16:creationId xmlns:a16="http://schemas.microsoft.com/office/drawing/2014/main" id="{A2EA9E74-FBBE-4849-950E-62B4A93C6F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1" name="Ovál 450">
                        <a:extLst>
                          <a:ext uri="{FF2B5EF4-FFF2-40B4-BE49-F238E27FC236}">
                            <a16:creationId xmlns:a16="http://schemas.microsoft.com/office/drawing/2014/main" id="{4CE7C161-EE31-425D-A992-6FD17CAC0B8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2" name="Ovál 451">
                        <a:extLst>
                          <a:ext uri="{FF2B5EF4-FFF2-40B4-BE49-F238E27FC236}">
                            <a16:creationId xmlns:a16="http://schemas.microsoft.com/office/drawing/2014/main" id="{E9B12406-A598-4F22-8792-B41269EEC63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3" name="Ovál 452">
                        <a:extLst>
                          <a:ext uri="{FF2B5EF4-FFF2-40B4-BE49-F238E27FC236}">
                            <a16:creationId xmlns:a16="http://schemas.microsoft.com/office/drawing/2014/main" id="{F70FDBC4-4446-4C64-B281-60189B0507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4" name="Ovál 453">
                        <a:extLst>
                          <a:ext uri="{FF2B5EF4-FFF2-40B4-BE49-F238E27FC236}">
                            <a16:creationId xmlns:a16="http://schemas.microsoft.com/office/drawing/2014/main" id="{749A63CA-72DA-4383-B4D3-51DC59F5DB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10" name="Skupina 409">
                    <a:extLst>
                      <a:ext uri="{FF2B5EF4-FFF2-40B4-BE49-F238E27FC236}">
                        <a16:creationId xmlns:a16="http://schemas.microsoft.com/office/drawing/2014/main" id="{2C6DBE77-0BBD-4319-BDFB-817E0437B86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1" name="Přímá spojnice 410">
                      <a:extLst>
                        <a:ext uri="{FF2B5EF4-FFF2-40B4-BE49-F238E27FC236}">
                          <a16:creationId xmlns:a16="http://schemas.microsoft.com/office/drawing/2014/main" id="{2FFD0909-19E9-4A05-8DE9-12217BF766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2" name="Přímá spojnice 411">
                      <a:extLst>
                        <a:ext uri="{FF2B5EF4-FFF2-40B4-BE49-F238E27FC236}">
                          <a16:creationId xmlns:a16="http://schemas.microsoft.com/office/drawing/2014/main" id="{F53AAB40-51E5-4AA0-87DE-B18378220A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3" name="Přímá spojnice 412">
                      <a:extLst>
                        <a:ext uri="{FF2B5EF4-FFF2-40B4-BE49-F238E27FC236}">
                          <a16:creationId xmlns:a16="http://schemas.microsoft.com/office/drawing/2014/main" id="{C65846F1-D4A6-4E0E-B1C8-C4C99400DC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4" name="Přímá spojnice 413">
                      <a:extLst>
                        <a:ext uri="{FF2B5EF4-FFF2-40B4-BE49-F238E27FC236}">
                          <a16:creationId xmlns:a16="http://schemas.microsoft.com/office/drawing/2014/main" id="{41BF57F7-3C78-4401-900C-B3390E2D0F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5" name="Přímá spojnice 414">
                      <a:extLst>
                        <a:ext uri="{FF2B5EF4-FFF2-40B4-BE49-F238E27FC236}">
                          <a16:creationId xmlns:a16="http://schemas.microsoft.com/office/drawing/2014/main" id="{E6439AA0-A051-435A-9301-36EE1B6968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Přímá spojnice 415">
                      <a:extLst>
                        <a:ext uri="{FF2B5EF4-FFF2-40B4-BE49-F238E27FC236}">
                          <a16:creationId xmlns:a16="http://schemas.microsoft.com/office/drawing/2014/main" id="{1D2339F7-DB3B-4A58-A0CE-694C7C5B2F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17" name="Skupina 416">
                      <a:extLst>
                        <a:ext uri="{FF2B5EF4-FFF2-40B4-BE49-F238E27FC236}">
                          <a16:creationId xmlns:a16="http://schemas.microsoft.com/office/drawing/2014/main" id="{36857C01-88B4-4089-8723-4AF54D45DB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18" name="Ovál 417">
                        <a:extLst>
                          <a:ext uri="{FF2B5EF4-FFF2-40B4-BE49-F238E27FC236}">
                            <a16:creationId xmlns:a16="http://schemas.microsoft.com/office/drawing/2014/main" id="{64B7B023-AF0E-43BE-9A40-CAA4EE23328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19" name="Ovál 418">
                        <a:extLst>
                          <a:ext uri="{FF2B5EF4-FFF2-40B4-BE49-F238E27FC236}">
                            <a16:creationId xmlns:a16="http://schemas.microsoft.com/office/drawing/2014/main" id="{629B3AC8-BF23-47E6-BD6B-9023829DB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0" name="Ovál 419">
                        <a:extLst>
                          <a:ext uri="{FF2B5EF4-FFF2-40B4-BE49-F238E27FC236}">
                            <a16:creationId xmlns:a16="http://schemas.microsoft.com/office/drawing/2014/main" id="{E4708B53-7282-48D1-87CC-8BF8887D5E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1" name="Ovál 420">
                        <a:extLst>
                          <a:ext uri="{FF2B5EF4-FFF2-40B4-BE49-F238E27FC236}">
                            <a16:creationId xmlns:a16="http://schemas.microsoft.com/office/drawing/2014/main" id="{7BC4776A-4A9A-458D-9FD5-DEF2F7F341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2" name="Ovál 421">
                        <a:extLst>
                          <a:ext uri="{FF2B5EF4-FFF2-40B4-BE49-F238E27FC236}">
                            <a16:creationId xmlns:a16="http://schemas.microsoft.com/office/drawing/2014/main" id="{0562E890-AA6A-4E17-9546-E625B9FE81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3" name="Ovál 422">
                        <a:extLst>
                          <a:ext uri="{FF2B5EF4-FFF2-40B4-BE49-F238E27FC236}">
                            <a16:creationId xmlns:a16="http://schemas.microsoft.com/office/drawing/2014/main" id="{654AF5E6-B1E8-444C-9044-CE07404AE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4" name="Ovál 423">
                        <a:extLst>
                          <a:ext uri="{FF2B5EF4-FFF2-40B4-BE49-F238E27FC236}">
                            <a16:creationId xmlns:a16="http://schemas.microsoft.com/office/drawing/2014/main" id="{831DF494-0EA1-448F-AAD3-FD4EA6D7E3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5" name="Ovál 424">
                        <a:extLst>
                          <a:ext uri="{FF2B5EF4-FFF2-40B4-BE49-F238E27FC236}">
                            <a16:creationId xmlns:a16="http://schemas.microsoft.com/office/drawing/2014/main" id="{A3455A30-D416-45A8-BFFE-831F7C06AA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6" name="Ovál 425">
                        <a:extLst>
                          <a:ext uri="{FF2B5EF4-FFF2-40B4-BE49-F238E27FC236}">
                            <a16:creationId xmlns:a16="http://schemas.microsoft.com/office/drawing/2014/main" id="{3286B788-40A3-44DD-8B5F-19F7E09050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7" name="Ovál 426">
                        <a:extLst>
                          <a:ext uri="{FF2B5EF4-FFF2-40B4-BE49-F238E27FC236}">
                            <a16:creationId xmlns:a16="http://schemas.microsoft.com/office/drawing/2014/main" id="{D9AAB8E5-58A5-4B35-BB9E-D8B2BD4769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8" name="Ovál 427">
                        <a:extLst>
                          <a:ext uri="{FF2B5EF4-FFF2-40B4-BE49-F238E27FC236}">
                            <a16:creationId xmlns:a16="http://schemas.microsoft.com/office/drawing/2014/main" id="{FC968360-9109-4F74-8C4E-413D70F1F36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9" name="Ovál 428">
                        <a:extLst>
                          <a:ext uri="{FF2B5EF4-FFF2-40B4-BE49-F238E27FC236}">
                            <a16:creationId xmlns:a16="http://schemas.microsoft.com/office/drawing/2014/main" id="{84F07E17-C507-4691-8F78-C0AD0478322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0" name="Ovál 429">
                        <a:extLst>
                          <a:ext uri="{FF2B5EF4-FFF2-40B4-BE49-F238E27FC236}">
                            <a16:creationId xmlns:a16="http://schemas.microsoft.com/office/drawing/2014/main" id="{211E87A9-7AD5-4397-A056-68DA05932F8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1" name="Ovál 430">
                        <a:extLst>
                          <a:ext uri="{FF2B5EF4-FFF2-40B4-BE49-F238E27FC236}">
                            <a16:creationId xmlns:a16="http://schemas.microsoft.com/office/drawing/2014/main" id="{4E47E716-E983-47C7-BEC6-876DC26177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2" name="Ovál 431">
                        <a:extLst>
                          <a:ext uri="{FF2B5EF4-FFF2-40B4-BE49-F238E27FC236}">
                            <a16:creationId xmlns:a16="http://schemas.microsoft.com/office/drawing/2014/main" id="{9CCF20D7-AD21-4328-BFFC-01FED90567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5" name="Skupina 264">
                  <a:extLst>
                    <a:ext uri="{FF2B5EF4-FFF2-40B4-BE49-F238E27FC236}">
                      <a16:creationId xmlns:a16="http://schemas.microsoft.com/office/drawing/2014/main" id="{FBA67475-736F-4DFC-B83E-146F78474CAB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63" name="Skupina 362">
                    <a:extLst>
                      <a:ext uri="{FF2B5EF4-FFF2-40B4-BE49-F238E27FC236}">
                        <a16:creationId xmlns:a16="http://schemas.microsoft.com/office/drawing/2014/main" id="{3771A957-27FC-4B6D-995D-91691F551AF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87" name="Přímá spojnice 386">
                      <a:extLst>
                        <a:ext uri="{FF2B5EF4-FFF2-40B4-BE49-F238E27FC236}">
                          <a16:creationId xmlns:a16="http://schemas.microsoft.com/office/drawing/2014/main" id="{0CB3AFCC-727F-4BBF-A901-716FC77E3C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8" name="Přímá spojnice 387">
                      <a:extLst>
                        <a:ext uri="{FF2B5EF4-FFF2-40B4-BE49-F238E27FC236}">
                          <a16:creationId xmlns:a16="http://schemas.microsoft.com/office/drawing/2014/main" id="{32AECA40-C719-4A84-BD4C-3A155C57A83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9" name="Přímá spojnice 388">
                      <a:extLst>
                        <a:ext uri="{FF2B5EF4-FFF2-40B4-BE49-F238E27FC236}">
                          <a16:creationId xmlns:a16="http://schemas.microsoft.com/office/drawing/2014/main" id="{C8075059-2C29-47BF-801F-17BA50C861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0" name="Přímá spojnice 389">
                      <a:extLst>
                        <a:ext uri="{FF2B5EF4-FFF2-40B4-BE49-F238E27FC236}">
                          <a16:creationId xmlns:a16="http://schemas.microsoft.com/office/drawing/2014/main" id="{D6490C29-78A2-413C-8829-36A817C7D5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1" name="Přímá spojnice 390">
                      <a:extLst>
                        <a:ext uri="{FF2B5EF4-FFF2-40B4-BE49-F238E27FC236}">
                          <a16:creationId xmlns:a16="http://schemas.microsoft.com/office/drawing/2014/main" id="{8A414270-62BE-48AC-9516-6F5CB40EEF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2" name="Přímá spojnice 391">
                      <a:extLst>
                        <a:ext uri="{FF2B5EF4-FFF2-40B4-BE49-F238E27FC236}">
                          <a16:creationId xmlns:a16="http://schemas.microsoft.com/office/drawing/2014/main" id="{1DE9ADB2-3467-46E0-A031-9A2D394239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93" name="Skupina 392">
                      <a:extLst>
                        <a:ext uri="{FF2B5EF4-FFF2-40B4-BE49-F238E27FC236}">
                          <a16:creationId xmlns:a16="http://schemas.microsoft.com/office/drawing/2014/main" id="{302DA985-972D-4E44-84CD-5F10F11451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94" name="Ovál 393">
                        <a:extLst>
                          <a:ext uri="{FF2B5EF4-FFF2-40B4-BE49-F238E27FC236}">
                            <a16:creationId xmlns:a16="http://schemas.microsoft.com/office/drawing/2014/main" id="{A3A93846-6A66-4D70-A912-462301F4778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5" name="Ovál 394">
                        <a:extLst>
                          <a:ext uri="{FF2B5EF4-FFF2-40B4-BE49-F238E27FC236}">
                            <a16:creationId xmlns:a16="http://schemas.microsoft.com/office/drawing/2014/main" id="{6E158958-5A75-4A0D-82BF-282012BDFDC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6" name="Ovál 395">
                        <a:extLst>
                          <a:ext uri="{FF2B5EF4-FFF2-40B4-BE49-F238E27FC236}">
                            <a16:creationId xmlns:a16="http://schemas.microsoft.com/office/drawing/2014/main" id="{3F03D1AE-67FD-4752-966D-7990E04ECB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7" name="Ovál 396">
                        <a:extLst>
                          <a:ext uri="{FF2B5EF4-FFF2-40B4-BE49-F238E27FC236}">
                            <a16:creationId xmlns:a16="http://schemas.microsoft.com/office/drawing/2014/main" id="{469794AF-E1B1-48D6-A94D-837FE869649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8" name="Ovál 397">
                        <a:extLst>
                          <a:ext uri="{FF2B5EF4-FFF2-40B4-BE49-F238E27FC236}">
                            <a16:creationId xmlns:a16="http://schemas.microsoft.com/office/drawing/2014/main" id="{FD3A127B-2250-4A2D-8437-6483F797A0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9" name="Ovál 398">
                        <a:extLst>
                          <a:ext uri="{FF2B5EF4-FFF2-40B4-BE49-F238E27FC236}">
                            <a16:creationId xmlns:a16="http://schemas.microsoft.com/office/drawing/2014/main" id="{DDA5B057-E223-4056-B94A-2C6A13CE45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00" name="Ovál 399">
                        <a:extLst>
                          <a:ext uri="{FF2B5EF4-FFF2-40B4-BE49-F238E27FC236}">
                            <a16:creationId xmlns:a16="http://schemas.microsoft.com/office/drawing/2014/main" id="{8C4889BF-A9AE-4347-89B6-E56443666B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1" name="Ovál 400">
                        <a:extLst>
                          <a:ext uri="{FF2B5EF4-FFF2-40B4-BE49-F238E27FC236}">
                            <a16:creationId xmlns:a16="http://schemas.microsoft.com/office/drawing/2014/main" id="{A24CAF18-72CC-4B0B-A1AE-868166E2236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2" name="Ovál 401">
                        <a:extLst>
                          <a:ext uri="{FF2B5EF4-FFF2-40B4-BE49-F238E27FC236}">
                            <a16:creationId xmlns:a16="http://schemas.microsoft.com/office/drawing/2014/main" id="{3B97A283-3DDD-4684-A582-052644DB019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3" name="Ovál 402">
                        <a:extLst>
                          <a:ext uri="{FF2B5EF4-FFF2-40B4-BE49-F238E27FC236}">
                            <a16:creationId xmlns:a16="http://schemas.microsoft.com/office/drawing/2014/main" id="{9C36821F-D36B-406B-9391-1E46AFFAA7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4" name="Ovál 403">
                        <a:extLst>
                          <a:ext uri="{FF2B5EF4-FFF2-40B4-BE49-F238E27FC236}">
                            <a16:creationId xmlns:a16="http://schemas.microsoft.com/office/drawing/2014/main" id="{B59CCEA3-6748-4CB0-86A1-5CB35AD30E4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5" name="Ovál 404">
                        <a:extLst>
                          <a:ext uri="{FF2B5EF4-FFF2-40B4-BE49-F238E27FC236}">
                            <a16:creationId xmlns:a16="http://schemas.microsoft.com/office/drawing/2014/main" id="{D52D06D9-0634-414D-87A9-B232C25795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6" name="Ovál 405">
                        <a:extLst>
                          <a:ext uri="{FF2B5EF4-FFF2-40B4-BE49-F238E27FC236}">
                            <a16:creationId xmlns:a16="http://schemas.microsoft.com/office/drawing/2014/main" id="{7D141829-5013-4F21-BAFB-5970AEC216A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7" name="Ovál 406">
                        <a:extLst>
                          <a:ext uri="{FF2B5EF4-FFF2-40B4-BE49-F238E27FC236}">
                            <a16:creationId xmlns:a16="http://schemas.microsoft.com/office/drawing/2014/main" id="{9193625F-5BF4-4AD5-91BA-AFE4E237848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8" name="Ovál 407">
                        <a:extLst>
                          <a:ext uri="{FF2B5EF4-FFF2-40B4-BE49-F238E27FC236}">
                            <a16:creationId xmlns:a16="http://schemas.microsoft.com/office/drawing/2014/main" id="{FAF90C09-7486-4011-90D3-94D943AD90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64" name="Skupina 363">
                    <a:extLst>
                      <a:ext uri="{FF2B5EF4-FFF2-40B4-BE49-F238E27FC236}">
                        <a16:creationId xmlns:a16="http://schemas.microsoft.com/office/drawing/2014/main" id="{B9604070-7263-4E14-A8CE-036A9C484B3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65" name="Přímá spojnice 364">
                      <a:extLst>
                        <a:ext uri="{FF2B5EF4-FFF2-40B4-BE49-F238E27FC236}">
                          <a16:creationId xmlns:a16="http://schemas.microsoft.com/office/drawing/2014/main" id="{CE04E3E1-3494-4550-8488-81D49BC1A9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6" name="Přímá spojnice 365">
                      <a:extLst>
                        <a:ext uri="{FF2B5EF4-FFF2-40B4-BE49-F238E27FC236}">
                          <a16:creationId xmlns:a16="http://schemas.microsoft.com/office/drawing/2014/main" id="{F6CD121B-5284-4640-B65F-CEC62002C4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7" name="Přímá spojnice 366">
                      <a:extLst>
                        <a:ext uri="{FF2B5EF4-FFF2-40B4-BE49-F238E27FC236}">
                          <a16:creationId xmlns:a16="http://schemas.microsoft.com/office/drawing/2014/main" id="{0AD64872-F265-4E91-AE4C-F4E28DBC901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Přímá spojnice 367">
                      <a:extLst>
                        <a:ext uri="{FF2B5EF4-FFF2-40B4-BE49-F238E27FC236}">
                          <a16:creationId xmlns:a16="http://schemas.microsoft.com/office/drawing/2014/main" id="{6897BA9C-E295-4F6C-9EC6-9D3FEB6157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9" name="Přímá spojnice 368">
                      <a:extLst>
                        <a:ext uri="{FF2B5EF4-FFF2-40B4-BE49-F238E27FC236}">
                          <a16:creationId xmlns:a16="http://schemas.microsoft.com/office/drawing/2014/main" id="{6CE7952C-21DD-4C10-B254-9664A2F924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0" name="Přímá spojnice 369">
                      <a:extLst>
                        <a:ext uri="{FF2B5EF4-FFF2-40B4-BE49-F238E27FC236}">
                          <a16:creationId xmlns:a16="http://schemas.microsoft.com/office/drawing/2014/main" id="{106D741E-184F-4C04-9AB0-A6D24DEF7B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1" name="Skupina 370">
                      <a:extLst>
                        <a:ext uri="{FF2B5EF4-FFF2-40B4-BE49-F238E27FC236}">
                          <a16:creationId xmlns:a16="http://schemas.microsoft.com/office/drawing/2014/main" id="{F124C115-1067-43D2-8654-2BA9442BE6F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72" name="Ovál 371">
                        <a:extLst>
                          <a:ext uri="{FF2B5EF4-FFF2-40B4-BE49-F238E27FC236}">
                            <a16:creationId xmlns:a16="http://schemas.microsoft.com/office/drawing/2014/main" id="{C1A64704-601A-4FF3-8698-79A8D8F95DE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3" name="Ovál 372">
                        <a:extLst>
                          <a:ext uri="{FF2B5EF4-FFF2-40B4-BE49-F238E27FC236}">
                            <a16:creationId xmlns:a16="http://schemas.microsoft.com/office/drawing/2014/main" id="{9B122CA1-D76B-4F11-99A1-BB03DB3981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4" name="Ovál 373">
                        <a:extLst>
                          <a:ext uri="{FF2B5EF4-FFF2-40B4-BE49-F238E27FC236}">
                            <a16:creationId xmlns:a16="http://schemas.microsoft.com/office/drawing/2014/main" id="{76673A10-1DFB-4BDE-8B5F-D5FD6B5C802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5" name="Ovál 374">
                        <a:extLst>
                          <a:ext uri="{FF2B5EF4-FFF2-40B4-BE49-F238E27FC236}">
                            <a16:creationId xmlns:a16="http://schemas.microsoft.com/office/drawing/2014/main" id="{57C051EC-36BB-4F47-A000-EABB81E739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6" name="Ovál 375">
                        <a:extLst>
                          <a:ext uri="{FF2B5EF4-FFF2-40B4-BE49-F238E27FC236}">
                            <a16:creationId xmlns:a16="http://schemas.microsoft.com/office/drawing/2014/main" id="{EFF68618-F401-410C-B6EE-D951F23AE6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7" name="Ovál 376">
                        <a:extLst>
                          <a:ext uri="{FF2B5EF4-FFF2-40B4-BE49-F238E27FC236}">
                            <a16:creationId xmlns:a16="http://schemas.microsoft.com/office/drawing/2014/main" id="{40DB9927-43BA-4C12-9849-600FBFCC89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8" name="Ovál 377">
                        <a:extLst>
                          <a:ext uri="{FF2B5EF4-FFF2-40B4-BE49-F238E27FC236}">
                            <a16:creationId xmlns:a16="http://schemas.microsoft.com/office/drawing/2014/main" id="{28E7145A-3A05-4C45-A19A-8CC5360365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9" name="Ovál 378">
                        <a:extLst>
                          <a:ext uri="{FF2B5EF4-FFF2-40B4-BE49-F238E27FC236}">
                            <a16:creationId xmlns:a16="http://schemas.microsoft.com/office/drawing/2014/main" id="{49D7D0E9-7B51-499E-984C-A884593B47A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0" name="Ovál 379">
                        <a:extLst>
                          <a:ext uri="{FF2B5EF4-FFF2-40B4-BE49-F238E27FC236}">
                            <a16:creationId xmlns:a16="http://schemas.microsoft.com/office/drawing/2014/main" id="{FFB2072C-E8AA-48D4-BFBC-69EADE26F9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1" name="Ovál 380">
                        <a:extLst>
                          <a:ext uri="{FF2B5EF4-FFF2-40B4-BE49-F238E27FC236}">
                            <a16:creationId xmlns:a16="http://schemas.microsoft.com/office/drawing/2014/main" id="{327FF465-D176-41D5-BB21-14DCF7D4A3D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2" name="Ovál 381">
                        <a:extLst>
                          <a:ext uri="{FF2B5EF4-FFF2-40B4-BE49-F238E27FC236}">
                            <a16:creationId xmlns:a16="http://schemas.microsoft.com/office/drawing/2014/main" id="{1C97BA6A-A69A-480F-AAAE-F991B69210F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3" name="Ovál 382">
                        <a:extLst>
                          <a:ext uri="{FF2B5EF4-FFF2-40B4-BE49-F238E27FC236}">
                            <a16:creationId xmlns:a16="http://schemas.microsoft.com/office/drawing/2014/main" id="{871E6654-BB60-45C1-A9D0-19ACB083248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4" name="Ovál 383">
                        <a:extLst>
                          <a:ext uri="{FF2B5EF4-FFF2-40B4-BE49-F238E27FC236}">
                            <a16:creationId xmlns:a16="http://schemas.microsoft.com/office/drawing/2014/main" id="{EFBE0934-872D-49A8-9553-C21E9F30292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5" name="Ovál 384">
                        <a:extLst>
                          <a:ext uri="{FF2B5EF4-FFF2-40B4-BE49-F238E27FC236}">
                            <a16:creationId xmlns:a16="http://schemas.microsoft.com/office/drawing/2014/main" id="{DD244FB0-56D8-4640-835C-0AA96D73B3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6" name="Ovál 385">
                        <a:extLst>
                          <a:ext uri="{FF2B5EF4-FFF2-40B4-BE49-F238E27FC236}">
                            <a16:creationId xmlns:a16="http://schemas.microsoft.com/office/drawing/2014/main" id="{B27037D1-4C82-4225-993E-C8A9CD5C2D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6" name="Skupina 265">
                  <a:extLst>
                    <a:ext uri="{FF2B5EF4-FFF2-40B4-BE49-F238E27FC236}">
                      <a16:creationId xmlns:a16="http://schemas.microsoft.com/office/drawing/2014/main" id="{2F679E0C-07AF-4F5F-8862-5A43BB58CB0C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17" name="Skupina 316">
                    <a:extLst>
                      <a:ext uri="{FF2B5EF4-FFF2-40B4-BE49-F238E27FC236}">
                        <a16:creationId xmlns:a16="http://schemas.microsoft.com/office/drawing/2014/main" id="{C1966E8D-B348-443D-AF9C-15E6A398942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41" name="Přímá spojnice 340">
                      <a:extLst>
                        <a:ext uri="{FF2B5EF4-FFF2-40B4-BE49-F238E27FC236}">
                          <a16:creationId xmlns:a16="http://schemas.microsoft.com/office/drawing/2014/main" id="{B95C57C9-8DAE-4A1B-A144-ADA4D62249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2" name="Přímá spojnice 341">
                      <a:extLst>
                        <a:ext uri="{FF2B5EF4-FFF2-40B4-BE49-F238E27FC236}">
                          <a16:creationId xmlns:a16="http://schemas.microsoft.com/office/drawing/2014/main" id="{4F6A52EE-23AF-463C-BD7F-D46DF05A07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3" name="Přímá spojnice 342">
                      <a:extLst>
                        <a:ext uri="{FF2B5EF4-FFF2-40B4-BE49-F238E27FC236}">
                          <a16:creationId xmlns:a16="http://schemas.microsoft.com/office/drawing/2014/main" id="{5A329AC2-E3F9-499D-BC70-680067C17F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4" name="Přímá spojnice 343">
                      <a:extLst>
                        <a:ext uri="{FF2B5EF4-FFF2-40B4-BE49-F238E27FC236}">
                          <a16:creationId xmlns:a16="http://schemas.microsoft.com/office/drawing/2014/main" id="{D35FAC58-123A-4EC5-A09A-D4FDF52836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Přímá spojnice 344">
                      <a:extLst>
                        <a:ext uri="{FF2B5EF4-FFF2-40B4-BE49-F238E27FC236}">
                          <a16:creationId xmlns:a16="http://schemas.microsoft.com/office/drawing/2014/main" id="{9B14AB37-D35A-4D1B-951D-5AEA32DA7F1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Přímá spojnice 345">
                      <a:extLst>
                        <a:ext uri="{FF2B5EF4-FFF2-40B4-BE49-F238E27FC236}">
                          <a16:creationId xmlns:a16="http://schemas.microsoft.com/office/drawing/2014/main" id="{B2DEF349-0BB5-407E-BF54-6F99425358B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47" name="Skupina 346">
                      <a:extLst>
                        <a:ext uri="{FF2B5EF4-FFF2-40B4-BE49-F238E27FC236}">
                          <a16:creationId xmlns:a16="http://schemas.microsoft.com/office/drawing/2014/main" id="{85C61E5C-CE37-4E2C-B99B-A8242781382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48" name="Ovál 347">
                        <a:extLst>
                          <a:ext uri="{FF2B5EF4-FFF2-40B4-BE49-F238E27FC236}">
                            <a16:creationId xmlns:a16="http://schemas.microsoft.com/office/drawing/2014/main" id="{73055375-7B67-46FA-9019-6D7DF8D6180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9" name="Ovál 348">
                        <a:extLst>
                          <a:ext uri="{FF2B5EF4-FFF2-40B4-BE49-F238E27FC236}">
                            <a16:creationId xmlns:a16="http://schemas.microsoft.com/office/drawing/2014/main" id="{E749638D-250B-4CDB-A590-CD643A854A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0" name="Ovál 349">
                        <a:extLst>
                          <a:ext uri="{FF2B5EF4-FFF2-40B4-BE49-F238E27FC236}">
                            <a16:creationId xmlns:a16="http://schemas.microsoft.com/office/drawing/2014/main" id="{BC5946CB-E709-486D-BB09-CC5EB0A0F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1" name="Ovál 350">
                        <a:extLst>
                          <a:ext uri="{FF2B5EF4-FFF2-40B4-BE49-F238E27FC236}">
                            <a16:creationId xmlns:a16="http://schemas.microsoft.com/office/drawing/2014/main" id="{CD4BF0E0-1E9B-4229-8281-910DDA2781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2" name="Ovál 351">
                        <a:extLst>
                          <a:ext uri="{FF2B5EF4-FFF2-40B4-BE49-F238E27FC236}">
                            <a16:creationId xmlns:a16="http://schemas.microsoft.com/office/drawing/2014/main" id="{ED31D4BC-1661-44C1-B376-4D5C9EE5AB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3" name="Ovál 352">
                        <a:extLst>
                          <a:ext uri="{FF2B5EF4-FFF2-40B4-BE49-F238E27FC236}">
                            <a16:creationId xmlns:a16="http://schemas.microsoft.com/office/drawing/2014/main" id="{D387E6A3-3AD7-41A3-BC40-D036BBF12C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4" name="Ovál 353">
                        <a:extLst>
                          <a:ext uri="{FF2B5EF4-FFF2-40B4-BE49-F238E27FC236}">
                            <a16:creationId xmlns:a16="http://schemas.microsoft.com/office/drawing/2014/main" id="{3F075359-E888-4244-A7BD-DC46195633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5" name="Ovál 354">
                        <a:extLst>
                          <a:ext uri="{FF2B5EF4-FFF2-40B4-BE49-F238E27FC236}">
                            <a16:creationId xmlns:a16="http://schemas.microsoft.com/office/drawing/2014/main" id="{0E6D4542-42F4-44B7-8D5C-2B17C8FB3C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6" name="Ovál 355">
                        <a:extLst>
                          <a:ext uri="{FF2B5EF4-FFF2-40B4-BE49-F238E27FC236}">
                            <a16:creationId xmlns:a16="http://schemas.microsoft.com/office/drawing/2014/main" id="{87446532-BF15-49B2-97E8-EEE81C41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7" name="Ovál 356">
                        <a:extLst>
                          <a:ext uri="{FF2B5EF4-FFF2-40B4-BE49-F238E27FC236}">
                            <a16:creationId xmlns:a16="http://schemas.microsoft.com/office/drawing/2014/main" id="{D7AA60C2-DD40-4C1B-B570-124F402552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8" name="Ovál 357">
                        <a:extLst>
                          <a:ext uri="{FF2B5EF4-FFF2-40B4-BE49-F238E27FC236}">
                            <a16:creationId xmlns:a16="http://schemas.microsoft.com/office/drawing/2014/main" id="{6D473EF3-CFEE-4AC2-B6FC-A1DB75EE00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9" name="Ovál 358">
                        <a:extLst>
                          <a:ext uri="{FF2B5EF4-FFF2-40B4-BE49-F238E27FC236}">
                            <a16:creationId xmlns:a16="http://schemas.microsoft.com/office/drawing/2014/main" id="{F26A9D2B-8051-4831-B1D7-A86B362AE8A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0" name="Ovál 359">
                        <a:extLst>
                          <a:ext uri="{FF2B5EF4-FFF2-40B4-BE49-F238E27FC236}">
                            <a16:creationId xmlns:a16="http://schemas.microsoft.com/office/drawing/2014/main" id="{8CFF8746-4E4E-4104-85E9-C2BC7EC7195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1" name="Ovál 360">
                        <a:extLst>
                          <a:ext uri="{FF2B5EF4-FFF2-40B4-BE49-F238E27FC236}">
                            <a16:creationId xmlns:a16="http://schemas.microsoft.com/office/drawing/2014/main" id="{614482AA-A6C7-4F19-872B-200C4C69E7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2" name="Ovál 361">
                        <a:extLst>
                          <a:ext uri="{FF2B5EF4-FFF2-40B4-BE49-F238E27FC236}">
                            <a16:creationId xmlns:a16="http://schemas.microsoft.com/office/drawing/2014/main" id="{1B29111F-65F8-419F-AD89-DE38FF0A36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18" name="Skupina 317">
                    <a:extLst>
                      <a:ext uri="{FF2B5EF4-FFF2-40B4-BE49-F238E27FC236}">
                        <a16:creationId xmlns:a16="http://schemas.microsoft.com/office/drawing/2014/main" id="{8FEF08F2-14A3-4192-BE3D-1A1FDD3825D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9" name="Přímá spojnice 318">
                      <a:extLst>
                        <a:ext uri="{FF2B5EF4-FFF2-40B4-BE49-F238E27FC236}">
                          <a16:creationId xmlns:a16="http://schemas.microsoft.com/office/drawing/2014/main" id="{4E3D6822-EC97-44DC-A53C-A9F6D7DFD5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0" name="Přímá spojnice 319">
                      <a:extLst>
                        <a:ext uri="{FF2B5EF4-FFF2-40B4-BE49-F238E27FC236}">
                          <a16:creationId xmlns:a16="http://schemas.microsoft.com/office/drawing/2014/main" id="{5D9A7BF2-05C2-4239-B845-4DD49A12DF9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1" name="Přímá spojnice 320">
                      <a:extLst>
                        <a:ext uri="{FF2B5EF4-FFF2-40B4-BE49-F238E27FC236}">
                          <a16:creationId xmlns:a16="http://schemas.microsoft.com/office/drawing/2014/main" id="{724FD0D3-2264-46B2-A67E-A0DD2A16EE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2" name="Přímá spojnice 321">
                      <a:extLst>
                        <a:ext uri="{FF2B5EF4-FFF2-40B4-BE49-F238E27FC236}">
                          <a16:creationId xmlns:a16="http://schemas.microsoft.com/office/drawing/2014/main" id="{C4F4133A-2FEF-4871-80D5-D334D9D786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3" name="Přímá spojnice 322">
                      <a:extLst>
                        <a:ext uri="{FF2B5EF4-FFF2-40B4-BE49-F238E27FC236}">
                          <a16:creationId xmlns:a16="http://schemas.microsoft.com/office/drawing/2014/main" id="{5384343F-37B1-44F9-B720-0B1977E47B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4" name="Přímá spojnice 323">
                      <a:extLst>
                        <a:ext uri="{FF2B5EF4-FFF2-40B4-BE49-F238E27FC236}">
                          <a16:creationId xmlns:a16="http://schemas.microsoft.com/office/drawing/2014/main" id="{7C58D77A-9B86-4741-8ABC-FE8FA56412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25" name="Skupina 324">
                      <a:extLst>
                        <a:ext uri="{FF2B5EF4-FFF2-40B4-BE49-F238E27FC236}">
                          <a16:creationId xmlns:a16="http://schemas.microsoft.com/office/drawing/2014/main" id="{72DDC709-5972-4ED9-B9E4-D4A15F4D8A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F03E69ED-4E27-4018-97B3-D685DD00957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BD3FEBB2-AEE1-48AD-82FF-383BE89630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1E7A606F-F540-4B67-8AAC-419902292E2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9" name="Ovál 328">
                        <a:extLst>
                          <a:ext uri="{FF2B5EF4-FFF2-40B4-BE49-F238E27FC236}">
                            <a16:creationId xmlns:a16="http://schemas.microsoft.com/office/drawing/2014/main" id="{430CD16B-78D5-41EB-9516-AB70049A2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0" name="Ovál 329">
                        <a:extLst>
                          <a:ext uri="{FF2B5EF4-FFF2-40B4-BE49-F238E27FC236}">
                            <a16:creationId xmlns:a16="http://schemas.microsoft.com/office/drawing/2014/main" id="{62ABEAEB-03D3-4BB1-9489-AD857D919E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1" name="Ovál 330">
                        <a:extLst>
                          <a:ext uri="{FF2B5EF4-FFF2-40B4-BE49-F238E27FC236}">
                            <a16:creationId xmlns:a16="http://schemas.microsoft.com/office/drawing/2014/main" id="{442776E9-77F2-46F3-B044-8E6446FDC6B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2" name="Ovál 331">
                        <a:extLst>
                          <a:ext uri="{FF2B5EF4-FFF2-40B4-BE49-F238E27FC236}">
                            <a16:creationId xmlns:a16="http://schemas.microsoft.com/office/drawing/2014/main" id="{0EB1987B-5985-4B55-9228-325E06D9AE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3" name="Ovál 332">
                        <a:extLst>
                          <a:ext uri="{FF2B5EF4-FFF2-40B4-BE49-F238E27FC236}">
                            <a16:creationId xmlns:a16="http://schemas.microsoft.com/office/drawing/2014/main" id="{21420CD7-3D12-41A3-BAB0-0C0996704F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4" name="Ovál 333">
                        <a:extLst>
                          <a:ext uri="{FF2B5EF4-FFF2-40B4-BE49-F238E27FC236}">
                            <a16:creationId xmlns:a16="http://schemas.microsoft.com/office/drawing/2014/main" id="{848E5C9A-DE6B-4F11-85E1-CA1D13CF08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5" name="Ovál 334">
                        <a:extLst>
                          <a:ext uri="{FF2B5EF4-FFF2-40B4-BE49-F238E27FC236}">
                            <a16:creationId xmlns:a16="http://schemas.microsoft.com/office/drawing/2014/main" id="{73558382-9FB0-4F43-9656-944BE7B0B1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6" name="Ovál 335">
                        <a:extLst>
                          <a:ext uri="{FF2B5EF4-FFF2-40B4-BE49-F238E27FC236}">
                            <a16:creationId xmlns:a16="http://schemas.microsoft.com/office/drawing/2014/main" id="{E6095F35-7EE2-458A-A348-3104FA43F55A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7" name="Ovál 336">
                        <a:extLst>
                          <a:ext uri="{FF2B5EF4-FFF2-40B4-BE49-F238E27FC236}">
                            <a16:creationId xmlns:a16="http://schemas.microsoft.com/office/drawing/2014/main" id="{688D8B73-AB6F-4F8E-A930-98047C268B6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8" name="Ovál 337">
                        <a:extLst>
                          <a:ext uri="{FF2B5EF4-FFF2-40B4-BE49-F238E27FC236}">
                            <a16:creationId xmlns:a16="http://schemas.microsoft.com/office/drawing/2014/main" id="{D074D117-C7C2-47D5-B5A2-E601DBAF89A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9" name="Ovál 338">
                        <a:extLst>
                          <a:ext uri="{FF2B5EF4-FFF2-40B4-BE49-F238E27FC236}">
                            <a16:creationId xmlns:a16="http://schemas.microsoft.com/office/drawing/2014/main" id="{5F8C269A-8FC7-4B10-8BAC-979891C127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0" name="Ovál 339">
                        <a:extLst>
                          <a:ext uri="{FF2B5EF4-FFF2-40B4-BE49-F238E27FC236}">
                            <a16:creationId xmlns:a16="http://schemas.microsoft.com/office/drawing/2014/main" id="{FCD96CBA-BF20-4085-AF82-4FE3D0C670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7" name="Skupina 266">
                  <a:extLst>
                    <a:ext uri="{FF2B5EF4-FFF2-40B4-BE49-F238E27FC236}">
                      <a16:creationId xmlns:a16="http://schemas.microsoft.com/office/drawing/2014/main" id="{ADF17595-9A17-4339-9526-4AB152033E20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71" name="Skupina 270">
                    <a:extLst>
                      <a:ext uri="{FF2B5EF4-FFF2-40B4-BE49-F238E27FC236}">
                        <a16:creationId xmlns:a16="http://schemas.microsoft.com/office/drawing/2014/main" id="{F6B6D1FE-C56E-4FF5-9DB5-4F4F2B7F115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95" name="Přímá spojnice 294">
                      <a:extLst>
                        <a:ext uri="{FF2B5EF4-FFF2-40B4-BE49-F238E27FC236}">
                          <a16:creationId xmlns:a16="http://schemas.microsoft.com/office/drawing/2014/main" id="{19DAE896-DECA-4B32-85A4-6E47954622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Přímá spojnice 295">
                      <a:extLst>
                        <a:ext uri="{FF2B5EF4-FFF2-40B4-BE49-F238E27FC236}">
                          <a16:creationId xmlns:a16="http://schemas.microsoft.com/office/drawing/2014/main" id="{C4FBD4E7-385B-416D-8B45-0BEDA4D39E8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7" name="Přímá spojnice 296">
                      <a:extLst>
                        <a:ext uri="{FF2B5EF4-FFF2-40B4-BE49-F238E27FC236}">
                          <a16:creationId xmlns:a16="http://schemas.microsoft.com/office/drawing/2014/main" id="{B09FA932-75B0-4362-A966-B82710ABB8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8" name="Přímá spojnice 297">
                      <a:extLst>
                        <a:ext uri="{FF2B5EF4-FFF2-40B4-BE49-F238E27FC236}">
                          <a16:creationId xmlns:a16="http://schemas.microsoft.com/office/drawing/2014/main" id="{B1F3F35C-2CF7-4DF3-8C19-79E9E229E5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Přímá spojnice 298">
                      <a:extLst>
                        <a:ext uri="{FF2B5EF4-FFF2-40B4-BE49-F238E27FC236}">
                          <a16:creationId xmlns:a16="http://schemas.microsoft.com/office/drawing/2014/main" id="{ECD23728-4021-4FE8-833B-A8CFEE55DC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0" name="Přímá spojnice 299">
                      <a:extLst>
                        <a:ext uri="{FF2B5EF4-FFF2-40B4-BE49-F238E27FC236}">
                          <a16:creationId xmlns:a16="http://schemas.microsoft.com/office/drawing/2014/main" id="{CED80CB1-F0A4-43A5-86B8-5443A604E9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1" name="Skupina 300">
                      <a:extLst>
                        <a:ext uri="{FF2B5EF4-FFF2-40B4-BE49-F238E27FC236}">
                          <a16:creationId xmlns:a16="http://schemas.microsoft.com/office/drawing/2014/main" id="{9923EBC5-E17A-43F2-B9DB-30332194DC9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4A2F0DC8-C4F9-4FF6-B109-38113924198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2DAC8847-8992-45BF-84B6-0AFCE7332F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2D1677EF-7CB2-4DF6-86CE-90EDCFA7895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8FDD4A22-FD05-4133-9D4C-9EFF0AF62D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35F34707-0DFE-4148-85A9-D985E9B48F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7" name="Ovál 306">
                        <a:extLst>
                          <a:ext uri="{FF2B5EF4-FFF2-40B4-BE49-F238E27FC236}">
                            <a16:creationId xmlns:a16="http://schemas.microsoft.com/office/drawing/2014/main" id="{325002F9-B1CF-4B9F-B98D-B0CB60F5649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8" name="Ovál 307">
                        <a:extLst>
                          <a:ext uri="{FF2B5EF4-FFF2-40B4-BE49-F238E27FC236}">
                            <a16:creationId xmlns:a16="http://schemas.microsoft.com/office/drawing/2014/main" id="{0AEEA130-315E-44FD-A17B-E21F8E9B1E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9" name="Ovál 308">
                        <a:extLst>
                          <a:ext uri="{FF2B5EF4-FFF2-40B4-BE49-F238E27FC236}">
                            <a16:creationId xmlns:a16="http://schemas.microsoft.com/office/drawing/2014/main" id="{425A390E-B664-43A7-B3E4-31F5AD9492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0" name="Ovál 309">
                        <a:extLst>
                          <a:ext uri="{FF2B5EF4-FFF2-40B4-BE49-F238E27FC236}">
                            <a16:creationId xmlns:a16="http://schemas.microsoft.com/office/drawing/2014/main" id="{276B808C-4EF2-4D15-B81B-C4F8446065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1" name="Ovál 310">
                        <a:extLst>
                          <a:ext uri="{FF2B5EF4-FFF2-40B4-BE49-F238E27FC236}">
                            <a16:creationId xmlns:a16="http://schemas.microsoft.com/office/drawing/2014/main" id="{7ABEFD10-5291-46A6-A34E-B0F03872507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2" name="Ovál 311">
                        <a:extLst>
                          <a:ext uri="{FF2B5EF4-FFF2-40B4-BE49-F238E27FC236}">
                            <a16:creationId xmlns:a16="http://schemas.microsoft.com/office/drawing/2014/main" id="{5492FB8B-188A-4485-8ADB-07D5982C0FD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3" name="Ovál 312">
                        <a:extLst>
                          <a:ext uri="{FF2B5EF4-FFF2-40B4-BE49-F238E27FC236}">
                            <a16:creationId xmlns:a16="http://schemas.microsoft.com/office/drawing/2014/main" id="{8E2EC9AA-333F-4B4E-8D29-634608D43C2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02670098-19DE-4AAB-A98A-8BE99A92C53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4E11A035-8C0E-4445-91AD-9ABCE57DB0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4D7E5D6F-7035-43DE-8934-D12045CE6F2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72" name="Skupina 271">
                    <a:extLst>
                      <a:ext uri="{FF2B5EF4-FFF2-40B4-BE49-F238E27FC236}">
                        <a16:creationId xmlns:a16="http://schemas.microsoft.com/office/drawing/2014/main" id="{44FB232C-2EC4-4776-8180-D05E4BCFE85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73" name="Přímá spojnice 272">
                      <a:extLst>
                        <a:ext uri="{FF2B5EF4-FFF2-40B4-BE49-F238E27FC236}">
                          <a16:creationId xmlns:a16="http://schemas.microsoft.com/office/drawing/2014/main" id="{C2C642C2-2BCB-41DD-8959-7268F962CC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Přímá spojnice 273">
                      <a:extLst>
                        <a:ext uri="{FF2B5EF4-FFF2-40B4-BE49-F238E27FC236}">
                          <a16:creationId xmlns:a16="http://schemas.microsoft.com/office/drawing/2014/main" id="{23D46092-59A2-41DB-87A1-22FA6106E7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5" name="Přímá spojnice 274">
                      <a:extLst>
                        <a:ext uri="{FF2B5EF4-FFF2-40B4-BE49-F238E27FC236}">
                          <a16:creationId xmlns:a16="http://schemas.microsoft.com/office/drawing/2014/main" id="{DA114D2F-F401-4D22-9586-A7645A97B7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6" name="Přímá spojnice 275">
                      <a:extLst>
                        <a:ext uri="{FF2B5EF4-FFF2-40B4-BE49-F238E27FC236}">
                          <a16:creationId xmlns:a16="http://schemas.microsoft.com/office/drawing/2014/main" id="{E93C0E62-0382-4F10-BB84-75F2E4E185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7" name="Přímá spojnice 276">
                      <a:extLst>
                        <a:ext uri="{FF2B5EF4-FFF2-40B4-BE49-F238E27FC236}">
                          <a16:creationId xmlns:a16="http://schemas.microsoft.com/office/drawing/2014/main" id="{0189473B-E8FE-459A-994C-3ECCA18F1D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8" name="Přímá spojnice 277">
                      <a:extLst>
                        <a:ext uri="{FF2B5EF4-FFF2-40B4-BE49-F238E27FC236}">
                          <a16:creationId xmlns:a16="http://schemas.microsoft.com/office/drawing/2014/main" id="{EAC82CBF-0DA7-4473-8FAD-1995086C3D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9" name="Skupina 278">
                      <a:extLst>
                        <a:ext uri="{FF2B5EF4-FFF2-40B4-BE49-F238E27FC236}">
                          <a16:creationId xmlns:a16="http://schemas.microsoft.com/office/drawing/2014/main" id="{0585DCC1-DC37-4544-B9B3-D428D391A0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2A5AABDB-E76B-43C5-AC70-4A36ABC95F6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3D013F97-6D7E-47AF-B8AF-8271946605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09030C1A-FA0D-461F-B323-199B7EC311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3" name="Ovál 282">
                        <a:extLst>
                          <a:ext uri="{FF2B5EF4-FFF2-40B4-BE49-F238E27FC236}">
                            <a16:creationId xmlns:a16="http://schemas.microsoft.com/office/drawing/2014/main" id="{9B7C0996-0656-436F-8103-8B6313CFEC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4" name="Ovál 283">
                        <a:extLst>
                          <a:ext uri="{FF2B5EF4-FFF2-40B4-BE49-F238E27FC236}">
                            <a16:creationId xmlns:a16="http://schemas.microsoft.com/office/drawing/2014/main" id="{9EDE8B6D-ADFC-475A-872F-58D7C308B3D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5" name="Ovál 284">
                        <a:extLst>
                          <a:ext uri="{FF2B5EF4-FFF2-40B4-BE49-F238E27FC236}">
                            <a16:creationId xmlns:a16="http://schemas.microsoft.com/office/drawing/2014/main" id="{1F3E7945-0591-4C7C-B75B-290F0E97B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6" name="Ovál 285">
                        <a:extLst>
                          <a:ext uri="{FF2B5EF4-FFF2-40B4-BE49-F238E27FC236}">
                            <a16:creationId xmlns:a16="http://schemas.microsoft.com/office/drawing/2014/main" id="{81311AFE-B9D6-498C-83FC-457C6CE4B6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7" name="Ovál 286">
                        <a:extLst>
                          <a:ext uri="{FF2B5EF4-FFF2-40B4-BE49-F238E27FC236}">
                            <a16:creationId xmlns:a16="http://schemas.microsoft.com/office/drawing/2014/main" id="{751976FA-1847-4A4F-AE0F-5BFB2FDDB6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8" name="Ovál 287">
                        <a:extLst>
                          <a:ext uri="{FF2B5EF4-FFF2-40B4-BE49-F238E27FC236}">
                            <a16:creationId xmlns:a16="http://schemas.microsoft.com/office/drawing/2014/main" id="{11DE3749-9026-43EA-8D16-1D0DD9A2E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9" name="Ovál 288">
                        <a:extLst>
                          <a:ext uri="{FF2B5EF4-FFF2-40B4-BE49-F238E27FC236}">
                            <a16:creationId xmlns:a16="http://schemas.microsoft.com/office/drawing/2014/main" id="{36EF49D0-6B8F-4380-8F4B-256F85AC49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0" name="Ovál 289">
                        <a:extLst>
                          <a:ext uri="{FF2B5EF4-FFF2-40B4-BE49-F238E27FC236}">
                            <a16:creationId xmlns:a16="http://schemas.microsoft.com/office/drawing/2014/main" id="{5A84D202-0430-4BC3-B878-B23A54BC68F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1" name="Ovál 290">
                        <a:extLst>
                          <a:ext uri="{FF2B5EF4-FFF2-40B4-BE49-F238E27FC236}">
                            <a16:creationId xmlns:a16="http://schemas.microsoft.com/office/drawing/2014/main" id="{A09D7578-B651-42DE-887C-4B8E3410F71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F86E705-C29A-4189-82E0-7481BA074EE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78051753-9E7B-43B7-B60B-A73ADE1E31B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CAE95621-12D6-4AC2-887E-C27A044D004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268" name="Přímá spojnice 267">
                  <a:extLst>
                    <a:ext uri="{FF2B5EF4-FFF2-40B4-BE49-F238E27FC236}">
                      <a16:creationId xmlns:a16="http://schemas.microsoft.com/office/drawing/2014/main" id="{69AADA36-B861-4D28-8F1E-02E9655C6DDF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Přímá spojnice 268">
                  <a:extLst>
                    <a:ext uri="{FF2B5EF4-FFF2-40B4-BE49-F238E27FC236}">
                      <a16:creationId xmlns:a16="http://schemas.microsoft.com/office/drawing/2014/main" id="{869677FD-A896-40C4-8FA9-B6FFA42DA9AE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Přímá spojnice 269">
                  <a:extLst>
                    <a:ext uri="{FF2B5EF4-FFF2-40B4-BE49-F238E27FC236}">
                      <a16:creationId xmlns:a16="http://schemas.microsoft.com/office/drawing/2014/main" id="{24DEE7F6-F0BC-4DF9-94A5-7500588D0DC0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Skupina 51">
                <a:extLst>
                  <a:ext uri="{FF2B5EF4-FFF2-40B4-BE49-F238E27FC236}">
                    <a16:creationId xmlns:a16="http://schemas.microsoft.com/office/drawing/2014/main" id="{DC647D30-5BB8-444D-88DF-01B4482C4F96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2F71C62F-C6C7-4BBC-8D7D-386ADB82FFCC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896D95D3-B62F-4BB4-A97E-C1E68D6F3F7D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DC14946A-018A-401A-8262-59799054A1AA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174D07E8-5963-4F2A-83B7-D30556300279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F3E59751-EE2E-4A00-AD66-3AA4E0CA47E7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6D541E96-2F23-4311-A20E-8C6860067BC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nice 58">
                  <a:extLst>
                    <a:ext uri="{FF2B5EF4-FFF2-40B4-BE49-F238E27FC236}">
                      <a16:creationId xmlns:a16="http://schemas.microsoft.com/office/drawing/2014/main" id="{A565EB44-CB8A-495E-9122-1C07305F7E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Přímá spojnice 59">
                  <a:extLst>
                    <a:ext uri="{FF2B5EF4-FFF2-40B4-BE49-F238E27FC236}">
                      <a16:creationId xmlns:a16="http://schemas.microsoft.com/office/drawing/2014/main" id="{5C2641FE-8841-46A5-A8B0-3E3F40735220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Přímá spojnice 60">
                  <a:extLst>
                    <a:ext uri="{FF2B5EF4-FFF2-40B4-BE49-F238E27FC236}">
                      <a16:creationId xmlns:a16="http://schemas.microsoft.com/office/drawing/2014/main" id="{4786BFF3-B0B6-461D-B4A2-A8B910C31DD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Přímá spojnice 61">
                  <a:extLst>
                    <a:ext uri="{FF2B5EF4-FFF2-40B4-BE49-F238E27FC236}">
                      <a16:creationId xmlns:a16="http://schemas.microsoft.com/office/drawing/2014/main" id="{6F2E544B-1F83-47A0-8D7A-1E0D30A8AE02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3" name="Skupina 62">
                  <a:extLst>
                    <a:ext uri="{FF2B5EF4-FFF2-40B4-BE49-F238E27FC236}">
                      <a16:creationId xmlns:a16="http://schemas.microsoft.com/office/drawing/2014/main" id="{DE286636-C235-4478-8F48-DC2503976FE6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08" name="Skupina 207">
                    <a:extLst>
                      <a:ext uri="{FF2B5EF4-FFF2-40B4-BE49-F238E27FC236}">
                        <a16:creationId xmlns:a16="http://schemas.microsoft.com/office/drawing/2014/main" id="{830136D7-9191-474B-8124-5AF32B6FBC9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2" name="Přímá spojnice 231">
                      <a:extLst>
                        <a:ext uri="{FF2B5EF4-FFF2-40B4-BE49-F238E27FC236}">
                          <a16:creationId xmlns:a16="http://schemas.microsoft.com/office/drawing/2014/main" id="{6A463E63-5E74-4931-83AC-4302A561E0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Přímá spojnice 232">
                      <a:extLst>
                        <a:ext uri="{FF2B5EF4-FFF2-40B4-BE49-F238E27FC236}">
                          <a16:creationId xmlns:a16="http://schemas.microsoft.com/office/drawing/2014/main" id="{40E8F611-FEED-4C9A-9A7F-2C92B2EA0F3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>
                      <a:extLst>
                        <a:ext uri="{FF2B5EF4-FFF2-40B4-BE49-F238E27FC236}">
                          <a16:creationId xmlns:a16="http://schemas.microsoft.com/office/drawing/2014/main" id="{2705ECB2-7B35-4133-BFE4-67A68C9BAAE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>
                      <a:extLst>
                        <a:ext uri="{FF2B5EF4-FFF2-40B4-BE49-F238E27FC236}">
                          <a16:creationId xmlns:a16="http://schemas.microsoft.com/office/drawing/2014/main" id="{234ED4CF-D8F1-4536-9751-32B158FD5E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>
                      <a:extLst>
                        <a:ext uri="{FF2B5EF4-FFF2-40B4-BE49-F238E27FC236}">
                          <a16:creationId xmlns:a16="http://schemas.microsoft.com/office/drawing/2014/main" id="{A52B37A8-76B6-486F-BFFC-D3CC6E4C62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>
                      <a:extLst>
                        <a:ext uri="{FF2B5EF4-FFF2-40B4-BE49-F238E27FC236}">
                          <a16:creationId xmlns:a16="http://schemas.microsoft.com/office/drawing/2014/main" id="{8308A95D-5EC4-4B1E-94B7-3440079FD7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8" name="Skupina 237">
                      <a:extLst>
                        <a:ext uri="{FF2B5EF4-FFF2-40B4-BE49-F238E27FC236}">
                          <a16:creationId xmlns:a16="http://schemas.microsoft.com/office/drawing/2014/main" id="{B5D65E29-63AD-4D3B-85AD-6D0EAFD244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39" name="Ovál 238">
                        <a:extLst>
                          <a:ext uri="{FF2B5EF4-FFF2-40B4-BE49-F238E27FC236}">
                            <a16:creationId xmlns:a16="http://schemas.microsoft.com/office/drawing/2014/main" id="{A931D5BE-2D65-4DCA-93A6-F4BD63EB63F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0" name="Ovál 239">
                        <a:extLst>
                          <a:ext uri="{FF2B5EF4-FFF2-40B4-BE49-F238E27FC236}">
                            <a16:creationId xmlns:a16="http://schemas.microsoft.com/office/drawing/2014/main" id="{21EAA230-E00B-4BA2-BDAE-D821803B744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1" name="Ovál 240">
                        <a:extLst>
                          <a:ext uri="{FF2B5EF4-FFF2-40B4-BE49-F238E27FC236}">
                            <a16:creationId xmlns:a16="http://schemas.microsoft.com/office/drawing/2014/main" id="{A3993179-6F2F-4ACE-B97C-101F3CCBCA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2" name="Ovál 241">
                        <a:extLst>
                          <a:ext uri="{FF2B5EF4-FFF2-40B4-BE49-F238E27FC236}">
                            <a16:creationId xmlns:a16="http://schemas.microsoft.com/office/drawing/2014/main" id="{49D3041F-8665-46CF-90C7-6E3DCE25CC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3" name="Ovál 242">
                        <a:extLst>
                          <a:ext uri="{FF2B5EF4-FFF2-40B4-BE49-F238E27FC236}">
                            <a16:creationId xmlns:a16="http://schemas.microsoft.com/office/drawing/2014/main" id="{2A1903D2-A50F-40B7-B00E-2E061367AC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4" name="Ovál 243">
                        <a:extLst>
                          <a:ext uri="{FF2B5EF4-FFF2-40B4-BE49-F238E27FC236}">
                            <a16:creationId xmlns:a16="http://schemas.microsoft.com/office/drawing/2014/main" id="{7A07CFCF-A273-48E8-9891-123D345292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5" name="Ovál 244">
                        <a:extLst>
                          <a:ext uri="{FF2B5EF4-FFF2-40B4-BE49-F238E27FC236}">
                            <a16:creationId xmlns:a16="http://schemas.microsoft.com/office/drawing/2014/main" id="{74772209-BB15-4570-BB30-56B732D7BE7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138AC737-B30D-499F-9D1D-BDF0A9F0D9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0A927159-592E-40F2-9842-A3739A0B6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93D9BB75-E8AA-4B20-9A35-A0ED37912D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F83B995A-1723-4D43-B902-ADDA6CF13BE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EE8AAC24-01CC-4F57-BDAF-B827A6B5E6D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DFCB6C3A-2BED-4732-A1AD-29B86E93209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82787B85-3138-4E76-BDD5-6F0819339CA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2F9506D6-2167-4BB2-B7CE-5022785574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09" name="Skupina 208">
                    <a:extLst>
                      <a:ext uri="{FF2B5EF4-FFF2-40B4-BE49-F238E27FC236}">
                        <a16:creationId xmlns:a16="http://schemas.microsoft.com/office/drawing/2014/main" id="{4686EA21-CF5F-4C81-A638-FD72B4F00AA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0" name="Přímá spojnice 209">
                      <a:extLst>
                        <a:ext uri="{FF2B5EF4-FFF2-40B4-BE49-F238E27FC236}">
                          <a16:creationId xmlns:a16="http://schemas.microsoft.com/office/drawing/2014/main" id="{3F0BD926-1437-4C64-89A9-FDBE6EF1E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>
                      <a:extLst>
                        <a:ext uri="{FF2B5EF4-FFF2-40B4-BE49-F238E27FC236}">
                          <a16:creationId xmlns:a16="http://schemas.microsoft.com/office/drawing/2014/main" id="{AEA8A998-8B2B-4D03-88DA-16C4B6A937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>
                      <a:extLst>
                        <a:ext uri="{FF2B5EF4-FFF2-40B4-BE49-F238E27FC236}">
                          <a16:creationId xmlns:a16="http://schemas.microsoft.com/office/drawing/2014/main" id="{B63FC7B9-C67A-469D-BAC7-5BD3902775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>
                      <a:extLst>
                        <a:ext uri="{FF2B5EF4-FFF2-40B4-BE49-F238E27FC236}">
                          <a16:creationId xmlns:a16="http://schemas.microsoft.com/office/drawing/2014/main" id="{DFDFFBBE-12C7-4EEE-AB8B-EFCDE255D5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Přímá spojnice 213">
                      <a:extLst>
                        <a:ext uri="{FF2B5EF4-FFF2-40B4-BE49-F238E27FC236}">
                          <a16:creationId xmlns:a16="http://schemas.microsoft.com/office/drawing/2014/main" id="{276AF6BB-5B30-4ED2-9E87-B889A0B7E4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72A85D90-A209-4AD1-A967-AC1AE845AB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6" name="Skupina 215">
                      <a:extLst>
                        <a:ext uri="{FF2B5EF4-FFF2-40B4-BE49-F238E27FC236}">
                          <a16:creationId xmlns:a16="http://schemas.microsoft.com/office/drawing/2014/main" id="{4B93FC4C-2BC2-4436-BF3D-5CBAFC9F3C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7" name="Ovál 216">
                        <a:extLst>
                          <a:ext uri="{FF2B5EF4-FFF2-40B4-BE49-F238E27FC236}">
                            <a16:creationId xmlns:a16="http://schemas.microsoft.com/office/drawing/2014/main" id="{6CABA85A-A71A-4CC3-8D9D-EBC5F4F027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8" name="Ovál 217">
                        <a:extLst>
                          <a:ext uri="{FF2B5EF4-FFF2-40B4-BE49-F238E27FC236}">
                            <a16:creationId xmlns:a16="http://schemas.microsoft.com/office/drawing/2014/main" id="{539EB254-ECE8-44A9-AAE6-A7D4BC8703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9" name="Ovál 218">
                        <a:extLst>
                          <a:ext uri="{FF2B5EF4-FFF2-40B4-BE49-F238E27FC236}">
                            <a16:creationId xmlns:a16="http://schemas.microsoft.com/office/drawing/2014/main" id="{2C1A42DE-FDFB-48A9-ADD5-504B959449B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0" name="Ovál 219">
                        <a:extLst>
                          <a:ext uri="{FF2B5EF4-FFF2-40B4-BE49-F238E27FC236}">
                            <a16:creationId xmlns:a16="http://schemas.microsoft.com/office/drawing/2014/main" id="{072B6C3D-F1E2-4F75-876E-86B971F11F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1" name="Ovál 220">
                        <a:extLst>
                          <a:ext uri="{FF2B5EF4-FFF2-40B4-BE49-F238E27FC236}">
                            <a16:creationId xmlns:a16="http://schemas.microsoft.com/office/drawing/2014/main" id="{9AFA98A4-3161-4006-AC61-EC69DF2003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939948E7-2DA6-4829-AF62-2C4E97EFFCE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9E8E0EA5-CDFB-431A-8958-1D98EBE77FA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6747FC54-B3A7-482D-8683-64D8BEA857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752BAB57-419F-4323-A875-70C6A652F3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ECB77960-026A-497B-85E9-6F73341CFB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1F0ED986-1A29-4ED2-BEE4-AAA1A585F0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E038F892-5DF1-4950-B36F-AB216DAADAD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4FE3AAEB-92B4-4253-835A-12097433752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4344FDAF-6CB0-409B-9C21-8F041DEDED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FE935E1C-EE36-49A9-9694-A7C50C073E8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4" name="Skupina 63">
                  <a:extLst>
                    <a:ext uri="{FF2B5EF4-FFF2-40B4-BE49-F238E27FC236}">
                      <a16:creationId xmlns:a16="http://schemas.microsoft.com/office/drawing/2014/main" id="{35B53F77-44D3-4596-9EDC-4054BFD51594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" name="Skupina 161">
                    <a:extLst>
                      <a:ext uri="{FF2B5EF4-FFF2-40B4-BE49-F238E27FC236}">
                        <a16:creationId xmlns:a16="http://schemas.microsoft.com/office/drawing/2014/main" id="{49F77C2D-AA11-4DA6-A8E4-9AA1006C1E4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>
                      <a:extLst>
                        <a:ext uri="{FF2B5EF4-FFF2-40B4-BE49-F238E27FC236}">
                          <a16:creationId xmlns:a16="http://schemas.microsoft.com/office/drawing/2014/main" id="{1D840C1B-C2A4-4CB1-A02B-B5FB331F3A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>
                      <a:extLst>
                        <a:ext uri="{FF2B5EF4-FFF2-40B4-BE49-F238E27FC236}">
                          <a16:creationId xmlns:a16="http://schemas.microsoft.com/office/drawing/2014/main" id="{C5D947D7-B64A-41B0-87D2-10DE659FAD6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>
                      <a:extLst>
                        <a:ext uri="{FF2B5EF4-FFF2-40B4-BE49-F238E27FC236}">
                          <a16:creationId xmlns:a16="http://schemas.microsoft.com/office/drawing/2014/main" id="{0D4CBFDC-1CD8-4EFC-A42A-4611D405A2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>
                      <a:extLst>
                        <a:ext uri="{FF2B5EF4-FFF2-40B4-BE49-F238E27FC236}">
                          <a16:creationId xmlns:a16="http://schemas.microsoft.com/office/drawing/2014/main" id="{BBE4B9B8-E86B-4FF2-B4D8-6107D9DCEF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>
                      <a:extLst>
                        <a:ext uri="{FF2B5EF4-FFF2-40B4-BE49-F238E27FC236}">
                          <a16:creationId xmlns:a16="http://schemas.microsoft.com/office/drawing/2014/main" id="{F9C5DEF8-2B5F-440A-8E20-3C18EF5035C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>
                      <a:extLst>
                        <a:ext uri="{FF2B5EF4-FFF2-40B4-BE49-F238E27FC236}">
                          <a16:creationId xmlns:a16="http://schemas.microsoft.com/office/drawing/2014/main" id="{F5131B88-ACEA-4FB5-BCCC-D5EA44EDB9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>
                      <a:extLst>
                        <a:ext uri="{FF2B5EF4-FFF2-40B4-BE49-F238E27FC236}">
                          <a16:creationId xmlns:a16="http://schemas.microsoft.com/office/drawing/2014/main" id="{CC3936EC-4F39-4C51-812D-F7C483E03D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>
                        <a:extLst>
                          <a:ext uri="{FF2B5EF4-FFF2-40B4-BE49-F238E27FC236}">
                            <a16:creationId xmlns:a16="http://schemas.microsoft.com/office/drawing/2014/main" id="{52B9AE6D-EA3F-40EE-B05B-B683C5971E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4" name="Ovál 193">
                        <a:extLst>
                          <a:ext uri="{FF2B5EF4-FFF2-40B4-BE49-F238E27FC236}">
                            <a16:creationId xmlns:a16="http://schemas.microsoft.com/office/drawing/2014/main" id="{F15D8AC0-0F7A-4165-90DF-8F094C42740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5" name="Ovál 194">
                        <a:extLst>
                          <a:ext uri="{FF2B5EF4-FFF2-40B4-BE49-F238E27FC236}">
                            <a16:creationId xmlns:a16="http://schemas.microsoft.com/office/drawing/2014/main" id="{F4F9E62A-0648-447C-A2C8-4353CBCBC7C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6" name="Ovál 195">
                        <a:extLst>
                          <a:ext uri="{FF2B5EF4-FFF2-40B4-BE49-F238E27FC236}">
                            <a16:creationId xmlns:a16="http://schemas.microsoft.com/office/drawing/2014/main" id="{F3D5409B-33E0-4A8B-A54C-F209412C31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7" name="Ovál 196">
                        <a:extLst>
                          <a:ext uri="{FF2B5EF4-FFF2-40B4-BE49-F238E27FC236}">
                            <a16:creationId xmlns:a16="http://schemas.microsoft.com/office/drawing/2014/main" id="{C1B41C42-D268-465E-AA24-7CC826E18C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8" name="Ovál 197">
                        <a:extLst>
                          <a:ext uri="{FF2B5EF4-FFF2-40B4-BE49-F238E27FC236}">
                            <a16:creationId xmlns:a16="http://schemas.microsoft.com/office/drawing/2014/main" id="{2BE6BFFB-C7C8-4483-8CA4-63791F1C5B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9" name="Ovál 198">
                        <a:extLst>
                          <a:ext uri="{FF2B5EF4-FFF2-40B4-BE49-F238E27FC236}">
                            <a16:creationId xmlns:a16="http://schemas.microsoft.com/office/drawing/2014/main" id="{E2D186C5-3B33-433B-B598-2C52BDD5FC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A22BAD91-BB17-4975-AC13-A1CCBEB512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2B4F37B7-10E0-4053-8868-A9D60ADB9D1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CB19F86C-2E10-47A8-A6D3-1A6334E0E7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A6424391-E068-44F2-BF78-2910371FA41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EC238CB7-E517-4B23-AE05-DC21E854C3E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FD20EEBD-5E1C-47C6-A094-8A4ABE4956C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5FFD828C-B51A-49A1-9623-883C5CFDA8D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2FE1E390-F0F8-482C-A444-49E65979708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3" name="Skupina 162">
                    <a:extLst>
                      <a:ext uri="{FF2B5EF4-FFF2-40B4-BE49-F238E27FC236}">
                        <a16:creationId xmlns:a16="http://schemas.microsoft.com/office/drawing/2014/main" id="{326136D1-E24F-486F-8470-F8FD2D362E8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" name="Přímá spojnice 163">
                      <a:extLst>
                        <a:ext uri="{FF2B5EF4-FFF2-40B4-BE49-F238E27FC236}">
                          <a16:creationId xmlns:a16="http://schemas.microsoft.com/office/drawing/2014/main" id="{6BB7ECC9-60E6-4416-A630-0B930410CF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>
                      <a:extLst>
                        <a:ext uri="{FF2B5EF4-FFF2-40B4-BE49-F238E27FC236}">
                          <a16:creationId xmlns:a16="http://schemas.microsoft.com/office/drawing/2014/main" id="{EC1EDD8A-C889-4227-9E72-F3A29AADB3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Přímá spojnice 165">
                      <a:extLst>
                        <a:ext uri="{FF2B5EF4-FFF2-40B4-BE49-F238E27FC236}">
                          <a16:creationId xmlns:a16="http://schemas.microsoft.com/office/drawing/2014/main" id="{1C81551B-B788-48E6-B958-F460B28CD38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Přímá spojnice 166">
                      <a:extLst>
                        <a:ext uri="{FF2B5EF4-FFF2-40B4-BE49-F238E27FC236}">
                          <a16:creationId xmlns:a16="http://schemas.microsoft.com/office/drawing/2014/main" id="{785A7902-CF54-45BA-8F29-1BB76F3CF6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Přímá spojnice 167">
                      <a:extLst>
                        <a:ext uri="{FF2B5EF4-FFF2-40B4-BE49-F238E27FC236}">
                          <a16:creationId xmlns:a16="http://schemas.microsoft.com/office/drawing/2014/main" id="{D6340ABF-4360-4FD2-8480-CB73427B68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C6B5F322-B665-43D0-834B-5E8C1B25D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" name="Skupina 169">
                      <a:extLst>
                        <a:ext uri="{FF2B5EF4-FFF2-40B4-BE49-F238E27FC236}">
                          <a16:creationId xmlns:a16="http://schemas.microsoft.com/office/drawing/2014/main" id="{CD401122-E253-435A-A3C9-322FFB73932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1" name="Ovál 170">
                        <a:extLst>
                          <a:ext uri="{FF2B5EF4-FFF2-40B4-BE49-F238E27FC236}">
                            <a16:creationId xmlns:a16="http://schemas.microsoft.com/office/drawing/2014/main" id="{B5E14418-8A09-4F25-9C39-CB6699BE9B3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2" name="Ovál 171">
                        <a:extLst>
                          <a:ext uri="{FF2B5EF4-FFF2-40B4-BE49-F238E27FC236}">
                            <a16:creationId xmlns:a16="http://schemas.microsoft.com/office/drawing/2014/main" id="{9AAB361B-F05F-4AFA-B8A7-0F2AE38A9A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3" name="Ovál 172">
                        <a:extLst>
                          <a:ext uri="{FF2B5EF4-FFF2-40B4-BE49-F238E27FC236}">
                            <a16:creationId xmlns:a16="http://schemas.microsoft.com/office/drawing/2014/main" id="{C5242F3C-1FDF-42A3-A840-48C11721264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4" name="Ovál 173">
                        <a:extLst>
                          <a:ext uri="{FF2B5EF4-FFF2-40B4-BE49-F238E27FC236}">
                            <a16:creationId xmlns:a16="http://schemas.microsoft.com/office/drawing/2014/main" id="{2940DB84-6374-4DF2-9E05-7D3D26ADC9D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5" name="Ovál 174">
                        <a:extLst>
                          <a:ext uri="{FF2B5EF4-FFF2-40B4-BE49-F238E27FC236}">
                            <a16:creationId xmlns:a16="http://schemas.microsoft.com/office/drawing/2014/main" id="{43E9B645-2A0E-4B37-8E64-99696AED35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0A89C3E4-138F-424C-AB15-1D08E6ECE5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59F29CBB-EC00-4739-B850-5BD0B051D12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F045B2FC-6305-474D-92E8-B8F9534DCAB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88A4C466-8CD8-4491-B3A9-DB5C1DDDF8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23FACBF0-1566-49C7-981A-1D19280BCB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4E2FCF7E-1609-470B-872D-D4F4A2CA2F2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836A43A5-DAE9-417D-A5DD-F21CD4DD021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16B24AD3-BED1-477D-BFEF-31DB8D6F66B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650C2CD3-9FE5-4C6C-AC01-E590C0FD236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64E31CB8-6EA1-421E-8D99-C3348DD3B0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5" name="Skupina 64">
                  <a:extLst>
                    <a:ext uri="{FF2B5EF4-FFF2-40B4-BE49-F238E27FC236}">
                      <a16:creationId xmlns:a16="http://schemas.microsoft.com/office/drawing/2014/main" id="{3C0F3285-AE2F-40D5-8001-490FC22C6AC7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6" name="Skupina 115">
                    <a:extLst>
                      <a:ext uri="{FF2B5EF4-FFF2-40B4-BE49-F238E27FC236}">
                        <a16:creationId xmlns:a16="http://schemas.microsoft.com/office/drawing/2014/main" id="{1235B287-90BD-4993-AA88-609489DB39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" name="Přímá spojnice 139">
                      <a:extLst>
                        <a:ext uri="{FF2B5EF4-FFF2-40B4-BE49-F238E27FC236}">
                          <a16:creationId xmlns:a16="http://schemas.microsoft.com/office/drawing/2014/main" id="{B27E43FF-3F41-4FD1-B152-03FE418A31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Přímá spojnice 140">
                      <a:extLst>
                        <a:ext uri="{FF2B5EF4-FFF2-40B4-BE49-F238E27FC236}">
                          <a16:creationId xmlns:a16="http://schemas.microsoft.com/office/drawing/2014/main" id="{1E17B2B6-2FB3-4C1F-A38C-888B6F1E5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Přímá spojnice 141">
                      <a:extLst>
                        <a:ext uri="{FF2B5EF4-FFF2-40B4-BE49-F238E27FC236}">
                          <a16:creationId xmlns:a16="http://schemas.microsoft.com/office/drawing/2014/main" id="{322EB732-8429-43A7-89B6-9F3F02BD60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Přímá spojnice 142">
                      <a:extLst>
                        <a:ext uri="{FF2B5EF4-FFF2-40B4-BE49-F238E27FC236}">
                          <a16:creationId xmlns:a16="http://schemas.microsoft.com/office/drawing/2014/main" id="{F24262E3-DE10-4627-ADDC-EFCE6F6C348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Přímá spojnice 143">
                      <a:extLst>
                        <a:ext uri="{FF2B5EF4-FFF2-40B4-BE49-F238E27FC236}">
                          <a16:creationId xmlns:a16="http://schemas.microsoft.com/office/drawing/2014/main" id="{1B2FB591-DA68-409D-950D-CF9CDD760B7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Přímá spojnice 144">
                      <a:extLst>
                        <a:ext uri="{FF2B5EF4-FFF2-40B4-BE49-F238E27FC236}">
                          <a16:creationId xmlns:a16="http://schemas.microsoft.com/office/drawing/2014/main" id="{517A4562-CDA7-40FE-A848-2570378FD6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6" name="Skupina 145">
                      <a:extLst>
                        <a:ext uri="{FF2B5EF4-FFF2-40B4-BE49-F238E27FC236}">
                          <a16:creationId xmlns:a16="http://schemas.microsoft.com/office/drawing/2014/main" id="{F58A360B-AB2B-4086-8823-1BEF5DB7F2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7" name="Ovál 146">
                        <a:extLst>
                          <a:ext uri="{FF2B5EF4-FFF2-40B4-BE49-F238E27FC236}">
                            <a16:creationId xmlns:a16="http://schemas.microsoft.com/office/drawing/2014/main" id="{A1698BD8-4A5D-4001-977D-9C9F86EDF15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8" name="Ovál 147">
                        <a:extLst>
                          <a:ext uri="{FF2B5EF4-FFF2-40B4-BE49-F238E27FC236}">
                            <a16:creationId xmlns:a16="http://schemas.microsoft.com/office/drawing/2014/main" id="{86E6E7DA-446E-4429-85F2-5CB43B183D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" name="Ovál 148">
                        <a:extLst>
                          <a:ext uri="{FF2B5EF4-FFF2-40B4-BE49-F238E27FC236}">
                            <a16:creationId xmlns:a16="http://schemas.microsoft.com/office/drawing/2014/main" id="{1C1D622F-F5D0-48AA-A799-1AE9B1CC75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" name="Ovál 149">
                        <a:extLst>
                          <a:ext uri="{FF2B5EF4-FFF2-40B4-BE49-F238E27FC236}">
                            <a16:creationId xmlns:a16="http://schemas.microsoft.com/office/drawing/2014/main" id="{AE33F9CA-7478-4C73-A24F-3EE2DC0553F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" name="Ovál 150">
                        <a:extLst>
                          <a:ext uri="{FF2B5EF4-FFF2-40B4-BE49-F238E27FC236}">
                            <a16:creationId xmlns:a16="http://schemas.microsoft.com/office/drawing/2014/main" id="{F0C23E1A-ADAE-486E-BB17-2285AFD34E2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2" name="Ovál 151">
                        <a:extLst>
                          <a:ext uri="{FF2B5EF4-FFF2-40B4-BE49-F238E27FC236}">
                            <a16:creationId xmlns:a16="http://schemas.microsoft.com/office/drawing/2014/main" id="{1B9EAE9E-8961-487F-9270-ECC39D5506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3" name="Ovál 152">
                        <a:extLst>
                          <a:ext uri="{FF2B5EF4-FFF2-40B4-BE49-F238E27FC236}">
                            <a16:creationId xmlns:a16="http://schemas.microsoft.com/office/drawing/2014/main" id="{FC0E7D92-3002-4A10-A7D8-9DB61FA65C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818FC037-2345-47E5-866A-D43B28F872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D0FFC735-4470-4364-B9E3-B123FCCD57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79AEB491-7869-449C-AF14-90484FAF69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516391DE-6453-49E3-AF5B-694C2863DF7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7C603338-6828-4905-8803-51210E2BD0E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CF65A920-989E-44BC-8A30-8FEDF5C26BF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B9F0030E-153A-4412-9CFB-E88BF4F277C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3717BB86-761E-433D-A236-683527E9352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" name="Skupina 116">
                    <a:extLst>
                      <a:ext uri="{FF2B5EF4-FFF2-40B4-BE49-F238E27FC236}">
                        <a16:creationId xmlns:a16="http://schemas.microsoft.com/office/drawing/2014/main" id="{CF2C99E9-5048-4630-A212-74536683F4B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" name="Přímá spojnice 117">
                      <a:extLst>
                        <a:ext uri="{FF2B5EF4-FFF2-40B4-BE49-F238E27FC236}">
                          <a16:creationId xmlns:a16="http://schemas.microsoft.com/office/drawing/2014/main" id="{89E8B084-3CB6-4E47-A42A-2F86943EEF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Přímá spojnice 118">
                      <a:extLst>
                        <a:ext uri="{FF2B5EF4-FFF2-40B4-BE49-F238E27FC236}">
                          <a16:creationId xmlns:a16="http://schemas.microsoft.com/office/drawing/2014/main" id="{4513BF7A-A84D-4315-9158-71489F2D21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Přímá spojnice 119">
                      <a:extLst>
                        <a:ext uri="{FF2B5EF4-FFF2-40B4-BE49-F238E27FC236}">
                          <a16:creationId xmlns:a16="http://schemas.microsoft.com/office/drawing/2014/main" id="{3A561739-876B-4F1A-8E7E-1238D88663E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Přímá spojnice 120">
                      <a:extLst>
                        <a:ext uri="{FF2B5EF4-FFF2-40B4-BE49-F238E27FC236}">
                          <a16:creationId xmlns:a16="http://schemas.microsoft.com/office/drawing/2014/main" id="{AE13247F-80FA-44EB-9505-FE5C45D0B70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Přímá spojnice 121">
                      <a:extLst>
                        <a:ext uri="{FF2B5EF4-FFF2-40B4-BE49-F238E27FC236}">
                          <a16:creationId xmlns:a16="http://schemas.microsoft.com/office/drawing/2014/main" id="{E3E428BE-349A-45D6-985C-AE91B5B1BF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Přímá spojnice 122">
                      <a:extLst>
                        <a:ext uri="{FF2B5EF4-FFF2-40B4-BE49-F238E27FC236}">
                          <a16:creationId xmlns:a16="http://schemas.microsoft.com/office/drawing/2014/main" id="{7D382906-75BF-47D7-869C-273623A6CB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" name="Skupina 123">
                      <a:extLst>
                        <a:ext uri="{FF2B5EF4-FFF2-40B4-BE49-F238E27FC236}">
                          <a16:creationId xmlns:a16="http://schemas.microsoft.com/office/drawing/2014/main" id="{AF1FF1D5-6891-4E1F-9036-4BE0942418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" name="Ovál 124">
                        <a:extLst>
                          <a:ext uri="{FF2B5EF4-FFF2-40B4-BE49-F238E27FC236}">
                            <a16:creationId xmlns:a16="http://schemas.microsoft.com/office/drawing/2014/main" id="{AB434BEB-E5DC-4223-9704-7717FDA0F91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" name="Ovál 125">
                        <a:extLst>
                          <a:ext uri="{FF2B5EF4-FFF2-40B4-BE49-F238E27FC236}">
                            <a16:creationId xmlns:a16="http://schemas.microsoft.com/office/drawing/2014/main" id="{DE56891A-5CD3-434F-9533-D73BFF30D2D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7" name="Ovál 126">
                        <a:extLst>
                          <a:ext uri="{FF2B5EF4-FFF2-40B4-BE49-F238E27FC236}">
                            <a16:creationId xmlns:a16="http://schemas.microsoft.com/office/drawing/2014/main" id="{13F6A967-5A69-4CFF-9B64-78B6ABFEE2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8" name="Ovál 127">
                        <a:extLst>
                          <a:ext uri="{FF2B5EF4-FFF2-40B4-BE49-F238E27FC236}">
                            <a16:creationId xmlns:a16="http://schemas.microsoft.com/office/drawing/2014/main" id="{97A49152-3DB4-46DC-ADA6-D11AF2EC54A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" name="Ovál 128">
                        <a:extLst>
                          <a:ext uri="{FF2B5EF4-FFF2-40B4-BE49-F238E27FC236}">
                            <a16:creationId xmlns:a16="http://schemas.microsoft.com/office/drawing/2014/main" id="{CAFD8E2B-0935-4027-B3B8-F16094FB22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0" name="Ovál 129">
                        <a:extLst>
                          <a:ext uri="{FF2B5EF4-FFF2-40B4-BE49-F238E27FC236}">
                            <a16:creationId xmlns:a16="http://schemas.microsoft.com/office/drawing/2014/main" id="{BBF09AA2-856A-4FF4-AB18-8FB226BF77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" name="Ovál 130">
                        <a:extLst>
                          <a:ext uri="{FF2B5EF4-FFF2-40B4-BE49-F238E27FC236}">
                            <a16:creationId xmlns:a16="http://schemas.microsoft.com/office/drawing/2014/main" id="{3E0A6094-B8C1-49BE-AF06-9E3860FC25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" name="Ovál 131">
                        <a:extLst>
                          <a:ext uri="{FF2B5EF4-FFF2-40B4-BE49-F238E27FC236}">
                            <a16:creationId xmlns:a16="http://schemas.microsoft.com/office/drawing/2014/main" id="{1C1F3432-4A04-4531-BAF9-15940F168A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" name="Ovál 132">
                        <a:extLst>
                          <a:ext uri="{FF2B5EF4-FFF2-40B4-BE49-F238E27FC236}">
                            <a16:creationId xmlns:a16="http://schemas.microsoft.com/office/drawing/2014/main" id="{73842F44-6A69-4B2D-A687-B2A97672FD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" name="Ovál 133">
                        <a:extLst>
                          <a:ext uri="{FF2B5EF4-FFF2-40B4-BE49-F238E27FC236}">
                            <a16:creationId xmlns:a16="http://schemas.microsoft.com/office/drawing/2014/main" id="{14DE84E6-2AAF-4123-B927-B4C1A7B8DA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" name="Ovál 134">
                        <a:extLst>
                          <a:ext uri="{FF2B5EF4-FFF2-40B4-BE49-F238E27FC236}">
                            <a16:creationId xmlns:a16="http://schemas.microsoft.com/office/drawing/2014/main" id="{54FBEE38-BFD3-43BF-A7AD-DA5C9B3D365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" name="Ovál 135">
                        <a:extLst>
                          <a:ext uri="{FF2B5EF4-FFF2-40B4-BE49-F238E27FC236}">
                            <a16:creationId xmlns:a16="http://schemas.microsoft.com/office/drawing/2014/main" id="{E58D8F48-B28A-47C0-945C-027A21EB2A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" name="Ovál 136">
                        <a:extLst>
                          <a:ext uri="{FF2B5EF4-FFF2-40B4-BE49-F238E27FC236}">
                            <a16:creationId xmlns:a16="http://schemas.microsoft.com/office/drawing/2014/main" id="{06B702F9-6890-4D08-A671-8E206924294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" name="Ovál 137">
                        <a:extLst>
                          <a:ext uri="{FF2B5EF4-FFF2-40B4-BE49-F238E27FC236}">
                            <a16:creationId xmlns:a16="http://schemas.microsoft.com/office/drawing/2014/main" id="{B2BD7C82-5913-4F42-873F-87D4A1E431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" name="Ovál 138">
                        <a:extLst>
                          <a:ext uri="{FF2B5EF4-FFF2-40B4-BE49-F238E27FC236}">
                            <a16:creationId xmlns:a16="http://schemas.microsoft.com/office/drawing/2014/main" id="{F16E9792-CCF5-4239-98CA-9C7E2DF7CCA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" name="Skupina 65">
                  <a:extLst>
                    <a:ext uri="{FF2B5EF4-FFF2-40B4-BE49-F238E27FC236}">
                      <a16:creationId xmlns:a16="http://schemas.microsoft.com/office/drawing/2014/main" id="{DEBB92EC-688E-4485-A5C4-5CC477CBBCFD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0" name="Skupina 69">
                    <a:extLst>
                      <a:ext uri="{FF2B5EF4-FFF2-40B4-BE49-F238E27FC236}">
                        <a16:creationId xmlns:a16="http://schemas.microsoft.com/office/drawing/2014/main" id="{1E4DE396-AC37-4483-866F-AAFC54CBBF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" name="Přímá spojnice 93">
                      <a:extLst>
                        <a:ext uri="{FF2B5EF4-FFF2-40B4-BE49-F238E27FC236}">
                          <a16:creationId xmlns:a16="http://schemas.microsoft.com/office/drawing/2014/main" id="{1F31479E-9A80-495D-B70B-193726D70A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Přímá spojnice 94">
                      <a:extLst>
                        <a:ext uri="{FF2B5EF4-FFF2-40B4-BE49-F238E27FC236}">
                          <a16:creationId xmlns:a16="http://schemas.microsoft.com/office/drawing/2014/main" id="{22A69108-8236-47D8-A329-68D844F1201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Přímá spojnice 95">
                      <a:extLst>
                        <a:ext uri="{FF2B5EF4-FFF2-40B4-BE49-F238E27FC236}">
                          <a16:creationId xmlns:a16="http://schemas.microsoft.com/office/drawing/2014/main" id="{26481566-4266-4A58-A8D1-75361F7C33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Přímá spojnice 96">
                      <a:extLst>
                        <a:ext uri="{FF2B5EF4-FFF2-40B4-BE49-F238E27FC236}">
                          <a16:creationId xmlns:a16="http://schemas.microsoft.com/office/drawing/2014/main" id="{AB269598-4843-4C81-81F6-947DA84BE1B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Přímá spojnice 97">
                      <a:extLst>
                        <a:ext uri="{FF2B5EF4-FFF2-40B4-BE49-F238E27FC236}">
                          <a16:creationId xmlns:a16="http://schemas.microsoft.com/office/drawing/2014/main" id="{85A0AE18-D56D-467C-A9AC-165BDE0A2E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Přímá spojnice 98">
                      <a:extLst>
                        <a:ext uri="{FF2B5EF4-FFF2-40B4-BE49-F238E27FC236}">
                          <a16:creationId xmlns:a16="http://schemas.microsoft.com/office/drawing/2014/main" id="{985A00C0-7B72-4D2B-B141-0261E22192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" name="Skupina 99">
                      <a:extLst>
                        <a:ext uri="{FF2B5EF4-FFF2-40B4-BE49-F238E27FC236}">
                          <a16:creationId xmlns:a16="http://schemas.microsoft.com/office/drawing/2014/main" id="{1761E124-EF5A-47A8-8AAE-5318A193F1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" name="Ovál 100">
                        <a:extLst>
                          <a:ext uri="{FF2B5EF4-FFF2-40B4-BE49-F238E27FC236}">
                            <a16:creationId xmlns:a16="http://schemas.microsoft.com/office/drawing/2014/main" id="{A7B169C5-8A88-4EF6-B4B0-5F3ABD4804F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" name="Ovál 101">
                        <a:extLst>
                          <a:ext uri="{FF2B5EF4-FFF2-40B4-BE49-F238E27FC236}">
                            <a16:creationId xmlns:a16="http://schemas.microsoft.com/office/drawing/2014/main" id="{FD21F1B5-4627-40BC-A8A2-F7357045808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" name="Ovál 102">
                        <a:extLst>
                          <a:ext uri="{FF2B5EF4-FFF2-40B4-BE49-F238E27FC236}">
                            <a16:creationId xmlns:a16="http://schemas.microsoft.com/office/drawing/2014/main" id="{F4C4B0E3-441D-496C-B5F8-39723EFC0F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" name="Ovál 103">
                        <a:extLst>
                          <a:ext uri="{FF2B5EF4-FFF2-40B4-BE49-F238E27FC236}">
                            <a16:creationId xmlns:a16="http://schemas.microsoft.com/office/drawing/2014/main" id="{B2B64C35-071F-4236-889F-A706BE392F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" name="Ovál 104">
                        <a:extLst>
                          <a:ext uri="{FF2B5EF4-FFF2-40B4-BE49-F238E27FC236}">
                            <a16:creationId xmlns:a16="http://schemas.microsoft.com/office/drawing/2014/main" id="{F6CC6291-1C19-496A-B515-5DC539DB4B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6" name="Ovál 105">
                        <a:extLst>
                          <a:ext uri="{FF2B5EF4-FFF2-40B4-BE49-F238E27FC236}">
                            <a16:creationId xmlns:a16="http://schemas.microsoft.com/office/drawing/2014/main" id="{66BA8399-80DB-4001-A4D3-D136FAD64D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7" name="Ovál 106">
                        <a:extLst>
                          <a:ext uri="{FF2B5EF4-FFF2-40B4-BE49-F238E27FC236}">
                            <a16:creationId xmlns:a16="http://schemas.microsoft.com/office/drawing/2014/main" id="{B701B6BC-2FFD-48F8-BABE-D419F320DD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" name="Ovál 107">
                        <a:extLst>
                          <a:ext uri="{FF2B5EF4-FFF2-40B4-BE49-F238E27FC236}">
                            <a16:creationId xmlns:a16="http://schemas.microsoft.com/office/drawing/2014/main" id="{58C40B31-6637-4296-BF16-D9FFF666C9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" name="Ovál 108">
                        <a:extLst>
                          <a:ext uri="{FF2B5EF4-FFF2-40B4-BE49-F238E27FC236}">
                            <a16:creationId xmlns:a16="http://schemas.microsoft.com/office/drawing/2014/main" id="{02B375C9-B2AC-48B0-9749-12CDEEB6A29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" name="Ovál 109">
                        <a:extLst>
                          <a:ext uri="{FF2B5EF4-FFF2-40B4-BE49-F238E27FC236}">
                            <a16:creationId xmlns:a16="http://schemas.microsoft.com/office/drawing/2014/main" id="{C9DA8EDD-363F-4AC9-B2AB-0C0401B30B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" name="Ovál 110">
                        <a:extLst>
                          <a:ext uri="{FF2B5EF4-FFF2-40B4-BE49-F238E27FC236}">
                            <a16:creationId xmlns:a16="http://schemas.microsoft.com/office/drawing/2014/main" id="{93828B7B-63D5-4CB4-9782-B227B9DE11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" name="Ovál 111">
                        <a:extLst>
                          <a:ext uri="{FF2B5EF4-FFF2-40B4-BE49-F238E27FC236}">
                            <a16:creationId xmlns:a16="http://schemas.microsoft.com/office/drawing/2014/main" id="{A6F8FE22-0A1C-466B-9392-39E62A747D4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" name="Ovál 112">
                        <a:extLst>
                          <a:ext uri="{FF2B5EF4-FFF2-40B4-BE49-F238E27FC236}">
                            <a16:creationId xmlns:a16="http://schemas.microsoft.com/office/drawing/2014/main" id="{50D5F806-EAF3-4F52-86D6-88A82357C4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" name="Ovál 113">
                        <a:extLst>
                          <a:ext uri="{FF2B5EF4-FFF2-40B4-BE49-F238E27FC236}">
                            <a16:creationId xmlns:a16="http://schemas.microsoft.com/office/drawing/2014/main" id="{1CD1BC3C-A7CA-481A-8805-BC93220C2EA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" name="Ovál 114">
                        <a:extLst>
                          <a:ext uri="{FF2B5EF4-FFF2-40B4-BE49-F238E27FC236}">
                            <a16:creationId xmlns:a16="http://schemas.microsoft.com/office/drawing/2014/main" id="{66722385-2CD0-42CD-BAD5-CF4E6AD93A2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1" name="Skupina 70">
                    <a:extLst>
                      <a:ext uri="{FF2B5EF4-FFF2-40B4-BE49-F238E27FC236}">
                        <a16:creationId xmlns:a16="http://schemas.microsoft.com/office/drawing/2014/main" id="{481DD0EE-C86E-4B25-B1B5-CDB0AA374D1A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" name="Přímá spojnice 71">
                      <a:extLst>
                        <a:ext uri="{FF2B5EF4-FFF2-40B4-BE49-F238E27FC236}">
                          <a16:creationId xmlns:a16="http://schemas.microsoft.com/office/drawing/2014/main" id="{4A1BD77D-B962-4AA5-8B73-126BA2E39F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Přímá spojnice 72">
                      <a:extLst>
                        <a:ext uri="{FF2B5EF4-FFF2-40B4-BE49-F238E27FC236}">
                          <a16:creationId xmlns:a16="http://schemas.microsoft.com/office/drawing/2014/main" id="{2F162DA7-534C-449D-902D-E56045C82E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Přímá spojnice 73">
                      <a:extLst>
                        <a:ext uri="{FF2B5EF4-FFF2-40B4-BE49-F238E27FC236}">
                          <a16:creationId xmlns:a16="http://schemas.microsoft.com/office/drawing/2014/main" id="{C7198292-5174-4079-861A-7D15BFE5373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Přímá spojnice 74">
                      <a:extLst>
                        <a:ext uri="{FF2B5EF4-FFF2-40B4-BE49-F238E27FC236}">
                          <a16:creationId xmlns:a16="http://schemas.microsoft.com/office/drawing/2014/main" id="{C133BD16-615D-411F-9482-B61CDA19F8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820F8CCB-88CC-45FB-8A88-5E75E31E1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7901A03F-BB63-4EB5-8F15-C4DFD99897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" name="Skupina 77">
                      <a:extLst>
                        <a:ext uri="{FF2B5EF4-FFF2-40B4-BE49-F238E27FC236}">
                          <a16:creationId xmlns:a16="http://schemas.microsoft.com/office/drawing/2014/main" id="{0F01197D-ADAA-4E01-B2AD-AA0E2D600DF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" name="Ovál 78">
                        <a:extLst>
                          <a:ext uri="{FF2B5EF4-FFF2-40B4-BE49-F238E27FC236}">
                            <a16:creationId xmlns:a16="http://schemas.microsoft.com/office/drawing/2014/main" id="{CD24C608-1F89-4D5F-B085-0DA33AD8043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" name="Ovál 79">
                        <a:extLst>
                          <a:ext uri="{FF2B5EF4-FFF2-40B4-BE49-F238E27FC236}">
                            <a16:creationId xmlns:a16="http://schemas.microsoft.com/office/drawing/2014/main" id="{1F3749B1-0D4F-4E4C-8950-11E7E4561A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" name="Ovál 80">
                        <a:extLst>
                          <a:ext uri="{FF2B5EF4-FFF2-40B4-BE49-F238E27FC236}">
                            <a16:creationId xmlns:a16="http://schemas.microsoft.com/office/drawing/2014/main" id="{48AA106E-01C3-4BCE-BA06-597DA47F2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" name="Ovál 81">
                        <a:extLst>
                          <a:ext uri="{FF2B5EF4-FFF2-40B4-BE49-F238E27FC236}">
                            <a16:creationId xmlns:a16="http://schemas.microsoft.com/office/drawing/2014/main" id="{B3009406-CA0A-4DC8-AC51-B0374899B0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3" name="Ovál 82">
                        <a:extLst>
                          <a:ext uri="{FF2B5EF4-FFF2-40B4-BE49-F238E27FC236}">
                            <a16:creationId xmlns:a16="http://schemas.microsoft.com/office/drawing/2014/main" id="{569FB7DF-0F02-47DD-98CA-9014D38849E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" name="Ovál 83">
                        <a:extLst>
                          <a:ext uri="{FF2B5EF4-FFF2-40B4-BE49-F238E27FC236}">
                            <a16:creationId xmlns:a16="http://schemas.microsoft.com/office/drawing/2014/main" id="{37D31BC1-E797-4D93-9C7E-ECE22B3B57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5" name="Ovál 84">
                        <a:extLst>
                          <a:ext uri="{FF2B5EF4-FFF2-40B4-BE49-F238E27FC236}">
                            <a16:creationId xmlns:a16="http://schemas.microsoft.com/office/drawing/2014/main" id="{4B1E93CB-67AE-475F-BC76-2FE404FBCB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6" name="Ovál 85">
                        <a:extLst>
                          <a:ext uri="{FF2B5EF4-FFF2-40B4-BE49-F238E27FC236}">
                            <a16:creationId xmlns:a16="http://schemas.microsoft.com/office/drawing/2014/main" id="{7E45E4EA-27AA-4380-BA48-4D7E47E7A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7" name="Ovál 86">
                        <a:extLst>
                          <a:ext uri="{FF2B5EF4-FFF2-40B4-BE49-F238E27FC236}">
                            <a16:creationId xmlns:a16="http://schemas.microsoft.com/office/drawing/2014/main" id="{A1AA6908-7B62-4F28-9DE1-053ECBE752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" name="Ovál 87">
                        <a:extLst>
                          <a:ext uri="{FF2B5EF4-FFF2-40B4-BE49-F238E27FC236}">
                            <a16:creationId xmlns:a16="http://schemas.microsoft.com/office/drawing/2014/main" id="{C03EFE9E-8225-4263-A742-5BDF3CB712D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" name="Ovál 88">
                        <a:extLst>
                          <a:ext uri="{FF2B5EF4-FFF2-40B4-BE49-F238E27FC236}">
                            <a16:creationId xmlns:a16="http://schemas.microsoft.com/office/drawing/2014/main" id="{D3402DC0-9D53-4967-9C4A-F7B33E762B0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" name="Ovál 89">
                        <a:extLst>
                          <a:ext uri="{FF2B5EF4-FFF2-40B4-BE49-F238E27FC236}">
                            <a16:creationId xmlns:a16="http://schemas.microsoft.com/office/drawing/2014/main" id="{6E0F713C-C39C-42FB-8CE2-51E04B8C674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" name="Ovál 90">
                        <a:extLst>
                          <a:ext uri="{FF2B5EF4-FFF2-40B4-BE49-F238E27FC236}">
                            <a16:creationId xmlns:a16="http://schemas.microsoft.com/office/drawing/2014/main" id="{758B05B0-845B-4273-B75D-D5F8B6F8535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" name="Ovál 91">
                        <a:extLst>
                          <a:ext uri="{FF2B5EF4-FFF2-40B4-BE49-F238E27FC236}">
                            <a16:creationId xmlns:a16="http://schemas.microsoft.com/office/drawing/2014/main" id="{CE5A03C7-CB7F-4BED-B507-AEFE01F127C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" name="Ovál 92">
                        <a:extLst>
                          <a:ext uri="{FF2B5EF4-FFF2-40B4-BE49-F238E27FC236}">
                            <a16:creationId xmlns:a16="http://schemas.microsoft.com/office/drawing/2014/main" id="{8155E00D-3133-4617-95FC-FED1464848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" name="Přímá spojnice 66">
                  <a:extLst>
                    <a:ext uri="{FF2B5EF4-FFF2-40B4-BE49-F238E27FC236}">
                      <a16:creationId xmlns:a16="http://schemas.microsoft.com/office/drawing/2014/main" id="{187658F7-CE6F-46BC-AE60-3C1B9414021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>
                  <a:extLst>
                    <a:ext uri="{FF2B5EF4-FFF2-40B4-BE49-F238E27FC236}">
                      <a16:creationId xmlns:a16="http://schemas.microsoft.com/office/drawing/2014/main" id="{3928186A-D9ED-4498-AAAE-DD3C83DFB55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>
                  <a:extLst>
                    <a:ext uri="{FF2B5EF4-FFF2-40B4-BE49-F238E27FC236}">
                      <a16:creationId xmlns:a16="http://schemas.microsoft.com/office/drawing/2014/main" id="{FEF59EA4-6EF3-493E-88B7-B6541887F7D7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9F35382A-126C-49F9-A82D-67612F576925}"/>
                </a:ext>
              </a:extLst>
            </p:cNvPr>
            <p:cNvSpPr txBox="1"/>
            <p:nvPr/>
          </p:nvSpPr>
          <p:spPr>
            <a:xfrm>
              <a:off x="714647" y="5495724"/>
              <a:ext cx="1917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svalové vlákno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0677" y="378000"/>
            <a:ext cx="11236520" cy="564970"/>
          </a:xfrm>
        </p:spPr>
        <p:txBody>
          <a:bodyPr/>
          <a:lstStyle/>
          <a:p>
            <a:r>
              <a:rPr lang="cs-CZ" dirty="0"/>
              <a:t>Vztah </a:t>
            </a:r>
            <a:r>
              <a:rPr lang="cs-CZ" u="sng" dirty="0"/>
              <a:t>excitace</a:t>
            </a:r>
            <a:r>
              <a:rPr lang="cs-CZ" dirty="0"/>
              <a:t> – kontrakce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65867" y="1040267"/>
            <a:ext cx="11311510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Excitace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axonem z alfa-motoneuronu k </a:t>
            </a:r>
            <a:r>
              <a:rPr lang="cs-CZ" sz="2000" dirty="0" err="1"/>
              <a:t>nervo</a:t>
            </a:r>
            <a:r>
              <a:rPr lang="cs-CZ" sz="2000" dirty="0"/>
              <a:t>-svalové ploténce.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 membráně </a:t>
            </a:r>
            <a:r>
              <a:rPr lang="cs-CZ" sz="2000" dirty="0" err="1"/>
              <a:t>axonálního</a:t>
            </a:r>
            <a:r>
              <a:rPr lang="cs-CZ" sz="2000" dirty="0"/>
              <a:t> zakončení se z vezikul exocytózou uvolní acetylcholin do synaptické štěrbiny.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Acetylcholin se naváže na N-</a:t>
            </a:r>
            <a:r>
              <a:rPr lang="cs-CZ" sz="2000" dirty="0" err="1"/>
              <a:t>cholinergní</a:t>
            </a:r>
            <a:r>
              <a:rPr lang="cs-CZ" sz="2000" dirty="0"/>
              <a:t> receptory v postsynaptické (sarkoplazmatické) membráně.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Cholinergní</a:t>
            </a:r>
            <a:r>
              <a:rPr lang="cs-CZ" sz="2000" dirty="0"/>
              <a:t> receptory jsou spojené s Na+ kanálem, který se při navázání acetylcholinu otevírá.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Dochází ke vtoku Na+ do sarkoplazmy a k lokální depolarizaci sarkoplazmatické membrány → vzniká ploténkový potenciál.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Pokud nedojde k překročení prahové hodnoty depolarizace pro vznik AP na membráně svalového vlákna, ploténkový potenciál zanikne.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Sumací více příchozích AP z motoneuronu dojde k </a:t>
            </a:r>
            <a:br>
              <a:rPr lang="cs-CZ" sz="2000" dirty="0"/>
            </a:br>
            <a:r>
              <a:rPr lang="cs-CZ" sz="2000" dirty="0"/>
              <a:t>sumaci dílčích ploténkových potenciálů, </a:t>
            </a:r>
            <a:br>
              <a:rPr lang="cs-CZ" sz="2000" dirty="0"/>
            </a:br>
            <a:r>
              <a:rPr lang="cs-CZ" sz="2000" dirty="0"/>
              <a:t>je překročen práh pro AP a otevírají se </a:t>
            </a:r>
            <a:br>
              <a:rPr lang="cs-CZ" sz="2000" dirty="0"/>
            </a:br>
            <a:r>
              <a:rPr lang="cs-CZ" sz="2000" dirty="0"/>
              <a:t>napěťově vrátkované kanály pro Na+.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Vzniká AP, který se šíří po svalovém vláknu.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C37F599E-818F-4451-9E3F-8F1BB73CFA80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7" name="Volný tvar 3">
              <a:extLst>
                <a:ext uri="{FF2B5EF4-FFF2-40B4-BE49-F238E27FC236}">
                  <a16:creationId xmlns:a16="http://schemas.microsoft.com/office/drawing/2014/main" id="{E518A5E5-878F-41B4-BCE4-55005D30E1B1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9B1016E5-9DCC-477D-9F85-CC5CF09A34B9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6">
              <a:extLst>
                <a:ext uri="{FF2B5EF4-FFF2-40B4-BE49-F238E27FC236}">
                  <a16:creationId xmlns:a16="http://schemas.microsoft.com/office/drawing/2014/main" id="{B531997C-571F-4E09-A4AE-2FA29F2B2F01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7">
              <a:extLst>
                <a:ext uri="{FF2B5EF4-FFF2-40B4-BE49-F238E27FC236}">
                  <a16:creationId xmlns:a16="http://schemas.microsoft.com/office/drawing/2014/main" id="{CB02E527-0FEF-45D5-9550-4B159FE7DACB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C490C9D-1504-4D39-8C57-D9B34C1DEDC6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8FB1CACA-701F-40B0-998D-EDFC9C55D01B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0DF8B739-6148-480C-8481-24D88A7C028A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5C9C67E5-8D92-4266-87FB-D72EBA53EDE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5AE2E37-1A17-446C-A86D-AEF220661EC1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0CA092C-F597-4D8A-802A-1C601F9AD865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5" name="Skupina 14">
              <a:extLst>
                <a:ext uri="{FF2B5EF4-FFF2-40B4-BE49-F238E27FC236}">
                  <a16:creationId xmlns:a16="http://schemas.microsoft.com/office/drawing/2014/main" id="{62EF654A-3061-4E78-8D4B-C72016CAA3A9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E5B5CFEB-DF75-422E-8A23-DD06D03D58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7879D713-4F61-495A-A2D9-143363F0F750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4686CEA6-B9BE-47E6-922D-64D856E9E45A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0099BD2E-7AD1-479C-9901-B3A0C75D3D93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CC909083-6D5A-4872-91A5-C47A2FB57CEF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C22163F3-D784-43DA-B253-E2FA7171AD9C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29D0B1CB-6978-43FA-AE65-F0CA60AD46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Ovál 46">
                <a:extLst>
                  <a:ext uri="{FF2B5EF4-FFF2-40B4-BE49-F238E27FC236}">
                    <a16:creationId xmlns:a16="http://schemas.microsoft.com/office/drawing/2014/main" id="{B18A5B08-C7A5-4D1B-B258-E9F6141D372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8762C9A1-4BBB-4087-9BD3-024C66A93AAC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44" name="Ovál 43">
                <a:extLst>
                  <a:ext uri="{FF2B5EF4-FFF2-40B4-BE49-F238E27FC236}">
                    <a16:creationId xmlns:a16="http://schemas.microsoft.com/office/drawing/2014/main" id="{0FF3DE2A-D235-42DF-86D3-A37BA9679D0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5" name="Ovál 44">
                <a:extLst>
                  <a:ext uri="{FF2B5EF4-FFF2-40B4-BE49-F238E27FC236}">
                    <a16:creationId xmlns:a16="http://schemas.microsoft.com/office/drawing/2014/main" id="{CEEDD183-16FA-4D62-9AE9-D7D8936B4E75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7D70E90C-B682-4319-A1E2-2BFE9AA31111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>
                <a:extLst>
                  <a:ext uri="{FF2B5EF4-FFF2-40B4-BE49-F238E27FC236}">
                    <a16:creationId xmlns:a16="http://schemas.microsoft.com/office/drawing/2014/main" id="{11996577-18C8-4E67-886B-B12CDF2305F9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3" name="Ovál 42">
                <a:extLst>
                  <a:ext uri="{FF2B5EF4-FFF2-40B4-BE49-F238E27FC236}">
                    <a16:creationId xmlns:a16="http://schemas.microsoft.com/office/drawing/2014/main" id="{DED33C41-47F0-4E82-9285-DD53E43FF31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AAA8F6CE-7323-4C2F-A0E1-A7ED9EB7C0B5}"/>
                </a:ext>
              </a:extLst>
            </p:cNvPr>
            <p:cNvCxnSpPr>
              <a:endCxn id="50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1A67E443-7DDD-4B64-8E7C-3E12CD839A27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2F7FA0DE-9645-4ABA-B1D7-6630491F73C0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01576254-1B61-4DB4-B670-295300301EC8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Blesk 23">
              <a:extLst>
                <a:ext uri="{FF2B5EF4-FFF2-40B4-BE49-F238E27FC236}">
                  <a16:creationId xmlns:a16="http://schemas.microsoft.com/office/drawing/2014/main" id="{82CD03B4-076F-4C98-A590-31039DFBF36E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88833EE-CD02-414B-BAE5-6739388142FD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55E53575-9CBC-4BE8-8BBF-42A26C5F5B5E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FF721FE3-4867-430E-BB09-BD961B2460DF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6202032D-4D73-4EEC-904D-315E4714D1E0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8B4E90D9-24A6-4935-9F20-B6E3645EEB0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0" name="Ovál 39">
                <a:extLst>
                  <a:ext uri="{FF2B5EF4-FFF2-40B4-BE49-F238E27FC236}">
                    <a16:creationId xmlns:a16="http://schemas.microsoft.com/office/drawing/2014/main" id="{CABCA8E9-8549-4FE6-B3AD-404ADB6E076A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1" name="TextovéPole 40">
                <a:extLst>
                  <a:ext uri="{FF2B5EF4-FFF2-40B4-BE49-F238E27FC236}">
                    <a16:creationId xmlns:a16="http://schemas.microsoft.com/office/drawing/2014/main" id="{CD7B8551-BF9A-4FCF-986B-9147EA84331A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0" name="Volný tvar 67">
              <a:extLst>
                <a:ext uri="{FF2B5EF4-FFF2-40B4-BE49-F238E27FC236}">
                  <a16:creationId xmlns:a16="http://schemas.microsoft.com/office/drawing/2014/main" id="{4424342B-445B-4D6B-BDC3-DC1E60E88FE2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D2D8A8DE-C413-4620-9FB6-6DFD6E05689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1FDAE6D9-063C-4E84-8DBA-29A329554B3B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A7BB42AC-3D3C-4821-834F-35A8B3985B59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0DCB54AD-3D8F-4030-9B0E-1ADD3EF99E50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C27A3E08-BA7A-4F59-81F6-4595D1FCE567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0B157AE2-9106-40B2-AD76-0D9628CB1D8A}"/>
                </a:ext>
              </a:extLst>
            </p:cNvPr>
            <p:cNvCxnSpPr>
              <a:stCxn id="32" idx="0"/>
              <a:endCxn id="1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2CF92195-8DD2-40B1-AC35-A94D44CD065C}"/>
                </a:ext>
              </a:extLst>
            </p:cNvPr>
            <p:cNvCxnSpPr>
              <a:stCxn id="32" idx="0"/>
              <a:endCxn id="1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FECC9F47-A8A2-449F-80B8-B622572BC99F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725CCCC9-E233-45B7-9664-3D1F173E5388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896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51873"/>
            <a:ext cx="10753200" cy="564970"/>
          </a:xfrm>
        </p:spPr>
        <p:txBody>
          <a:bodyPr/>
          <a:lstStyle/>
          <a:p>
            <a:r>
              <a:rPr lang="cs-CZ" dirty="0"/>
              <a:t>Vztah excitace – </a:t>
            </a:r>
            <a:r>
              <a:rPr lang="cs-CZ" u="sng" dirty="0"/>
              <a:t>kontrakce</a:t>
            </a:r>
            <a:r>
              <a:rPr lang="cs-CZ" dirty="0"/>
              <a:t>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4" y="882510"/>
            <a:ext cx="11677559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Kontrakce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po svalovém vláknu a dostává se do transverzálního tubulu (T-tubulus)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 sarkolemě v T-tubulu jsou </a:t>
            </a:r>
            <a:r>
              <a:rPr lang="cs-CZ" sz="2000" dirty="0" err="1"/>
              <a:t>dihydropyridinové</a:t>
            </a:r>
            <a:r>
              <a:rPr lang="cs-CZ" sz="2000" dirty="0"/>
              <a:t> receptory (DHPR), které změní svou konformaci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Interakcí DHPR s </a:t>
            </a:r>
            <a:r>
              <a:rPr lang="cs-CZ" sz="2000" dirty="0" err="1"/>
              <a:t>ryanodinovými</a:t>
            </a:r>
            <a:r>
              <a:rPr lang="cs-CZ" sz="2000" dirty="0"/>
              <a:t> receptory (RYR1) na membráně sarkoplazmatického retikula dochází k otevření vápníkových kanálů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Vstup Ca2+ do sarkoplazmy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Ca2+ na troponin C  - na aktinu se odkryjí vazebná místa pro hlavice myozinu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myozinových hlavic na vazebná místa na aktinu (aktin má k myozinu velkou afinitu), ohyb myozinového krčku za spotřeby ATP a posun myozinového vlákna po aktinu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 uvolnění myozinové hlavice od aktinu je třeba ATP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Dokud je přítomen Ca2+ a ATP v cytoplazmě, cyklus posunu myozinových vláken po aktinových </a:t>
            </a:r>
            <a:br>
              <a:rPr lang="cs-CZ" sz="2000" dirty="0"/>
            </a:br>
            <a:r>
              <a:rPr lang="cs-CZ" sz="2000" dirty="0"/>
              <a:t>pokračuje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Kontrakce je ukončena, pokud klesne koncentrace </a:t>
            </a:r>
            <a:br>
              <a:rPr lang="cs-CZ" sz="2000" dirty="0"/>
            </a:br>
            <a:r>
              <a:rPr lang="cs-CZ" sz="2000" dirty="0"/>
              <a:t>Ca</a:t>
            </a:r>
            <a:r>
              <a:rPr lang="cs-CZ" sz="2000" baseline="30000" dirty="0"/>
              <a:t>2+ </a:t>
            </a:r>
            <a:r>
              <a:rPr lang="cs-CZ" sz="2000" dirty="0"/>
              <a:t>v cytoplazmě (Ca</a:t>
            </a:r>
            <a:r>
              <a:rPr lang="cs-CZ" sz="2000" baseline="30000" dirty="0"/>
              <a:t>2+ </a:t>
            </a:r>
            <a:r>
              <a:rPr lang="cs-CZ" sz="2000" dirty="0"/>
              <a:t>je přečerpán z cytoplazmy </a:t>
            </a:r>
            <a:br>
              <a:rPr lang="cs-CZ" sz="2000" dirty="0"/>
            </a:br>
            <a:r>
              <a:rPr lang="cs-CZ" sz="2000" dirty="0"/>
              <a:t>Ca-</a:t>
            </a:r>
            <a:r>
              <a:rPr lang="cs-CZ" sz="2000" dirty="0" err="1"/>
              <a:t>ATPázou</a:t>
            </a:r>
            <a:r>
              <a:rPr lang="cs-CZ" sz="2000" dirty="0"/>
              <a:t> do sarkoplazmatického retikula)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180901C-D0DD-4815-BF23-243BBA84B89D}"/>
              </a:ext>
            </a:extLst>
          </p:cNvPr>
          <p:cNvSpPr/>
          <p:nvPr/>
        </p:nvSpPr>
        <p:spPr>
          <a:xfrm>
            <a:off x="441628" y="5652284"/>
            <a:ext cx="63180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err="1"/>
              <a:t>Rigor</a:t>
            </a:r>
            <a:r>
              <a:rPr lang="cs-CZ" sz="1400" b="1" dirty="0"/>
              <a:t> </a:t>
            </a:r>
            <a:r>
              <a:rPr lang="cs-CZ" sz="1400" b="1" dirty="0" err="1"/>
              <a:t>mortis</a:t>
            </a:r>
            <a:r>
              <a:rPr lang="cs-CZ" sz="1400" b="1" dirty="0"/>
              <a:t> (posmrtná ztuhlost) </a:t>
            </a:r>
            <a:r>
              <a:rPr lang="cs-CZ" sz="1400" dirty="0"/>
              <a:t>– kvůli nedostatku ATP nedochází k odčerpání vápníku z cytoplazmy pomocí Ca–</a:t>
            </a:r>
            <a:r>
              <a:rPr lang="cs-CZ" sz="1400" dirty="0" err="1"/>
              <a:t>ATPázy</a:t>
            </a:r>
            <a:endParaRPr lang="cs-CZ" sz="1400" dirty="0"/>
          </a:p>
          <a:p>
            <a:r>
              <a:rPr lang="cs-CZ" sz="1400" dirty="0">
                <a:sym typeface="Symbol"/>
              </a:rPr>
              <a:t> vznik </a:t>
            </a:r>
            <a:r>
              <a:rPr lang="cs-CZ" sz="1400" dirty="0"/>
              <a:t>pevné vazby aktinu a myozinu (ATP je potřeba také pro vyvázání hlavice myozinu z aktinu)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A32D5CD9-805F-443D-A945-9060D2B93BD5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13" name="Volný tvar 3">
              <a:extLst>
                <a:ext uri="{FF2B5EF4-FFF2-40B4-BE49-F238E27FC236}">
                  <a16:creationId xmlns:a16="http://schemas.microsoft.com/office/drawing/2014/main" id="{AA98CA80-758B-400E-A2D9-DBCEA87B22E8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70326B41-09F2-470C-9AB9-7ED390F78DD1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Volný tvar 6">
              <a:extLst>
                <a:ext uri="{FF2B5EF4-FFF2-40B4-BE49-F238E27FC236}">
                  <a16:creationId xmlns:a16="http://schemas.microsoft.com/office/drawing/2014/main" id="{D3392FC5-35A4-4441-BB51-4D7DA465EC22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Volný tvar 7">
              <a:extLst>
                <a:ext uri="{FF2B5EF4-FFF2-40B4-BE49-F238E27FC236}">
                  <a16:creationId xmlns:a16="http://schemas.microsoft.com/office/drawing/2014/main" id="{6E6DCCBD-523D-4B06-8248-957856A8C12E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C6CE725-6F80-47AF-AF1C-42EAE687A3B4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53573AB2-4DCD-4A68-B2CC-645B5FC3971F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8" name="Ovál 57">
                <a:extLst>
                  <a:ext uri="{FF2B5EF4-FFF2-40B4-BE49-F238E27FC236}">
                    <a16:creationId xmlns:a16="http://schemas.microsoft.com/office/drawing/2014/main" id="{A60E630D-43AD-4058-85ED-8CBCBBB4303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9" name="Ovál 58">
                <a:extLst>
                  <a:ext uri="{FF2B5EF4-FFF2-40B4-BE49-F238E27FC236}">
                    <a16:creationId xmlns:a16="http://schemas.microsoft.com/office/drawing/2014/main" id="{A43AD812-2EB8-40E6-A752-2F434609AEB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E75852AA-7E8E-4887-B196-4662925AAAAD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47ED1D39-3386-41C8-90DA-EE056A4E710F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B547F618-204A-4EB0-8B8C-A6E182E25D7D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6" name="Ovál 55">
                <a:extLst>
                  <a:ext uri="{FF2B5EF4-FFF2-40B4-BE49-F238E27FC236}">
                    <a16:creationId xmlns:a16="http://schemas.microsoft.com/office/drawing/2014/main" id="{AC50D98D-7328-45AB-BFA9-5DC00FA620FE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7" name="Ovál 56">
                <a:extLst>
                  <a:ext uri="{FF2B5EF4-FFF2-40B4-BE49-F238E27FC236}">
                    <a16:creationId xmlns:a16="http://schemas.microsoft.com/office/drawing/2014/main" id="{985F7992-EF6A-4FE7-A71B-6E022416627C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7565DDCB-9C56-422E-99A2-77A06398DB2D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83E44981-D500-4743-8EDE-87167A70E0E2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99EFA7FE-B58F-475A-9F15-F92885281D1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4653ED1E-905F-4117-B4A6-DCF6612A398F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8444B89F-0FE4-4053-A2AC-D98C9B848DF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E6E672E7-5A67-4852-B826-84B0BAFB8BB9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4" name="Skupina 23">
              <a:extLst>
                <a:ext uri="{FF2B5EF4-FFF2-40B4-BE49-F238E27FC236}">
                  <a16:creationId xmlns:a16="http://schemas.microsoft.com/office/drawing/2014/main" id="{F5E0DE02-9D56-4D67-A895-B598DF6557F9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337FF2C4-0594-47AE-8093-0001F49C64C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E3799D24-FC4A-4F0D-A33C-0186A3E9B8A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058884EB-3985-462B-BBF8-4D078928F017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B5DAB560-3EA2-4E50-8B29-7713ADD4971D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6AE062FE-A6AA-4017-8F49-88FD3140C52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9E9B92B3-DF3E-4646-81B1-B387E0F7871C}"/>
                </a:ext>
              </a:extLst>
            </p:cNvPr>
            <p:cNvCxnSpPr>
              <a:endCxn id="5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7B96A6F5-0BA7-421B-BF8B-BE2934F0DBBF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950D5E00-0281-4CAB-964F-3E16F79C8CA4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539444D3-CF9B-4618-9DEC-84667071A03B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Blesk 29">
              <a:extLst>
                <a:ext uri="{FF2B5EF4-FFF2-40B4-BE49-F238E27FC236}">
                  <a16:creationId xmlns:a16="http://schemas.microsoft.com/office/drawing/2014/main" id="{E77D34AA-28DE-4672-9297-7175B9D8EFA9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11976B0B-FBDD-4185-9FDF-E391091F8D92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045DE1A1-5097-4F10-B9D7-9F17C66F7BC5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23E8B658-0EA8-4058-A198-FE2A6FEF2498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ECE943E3-1FA1-4446-B1C2-19B80D3CD2D4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35" name="Skupina 34">
              <a:extLst>
                <a:ext uri="{FF2B5EF4-FFF2-40B4-BE49-F238E27FC236}">
                  <a16:creationId xmlns:a16="http://schemas.microsoft.com/office/drawing/2014/main" id="{5C5B3030-D5BC-4DAE-B142-0FE69FAC3E5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8D4B9EEF-E237-4921-86CE-30DD5F59CE28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ED25E859-D0F7-41C0-9D89-7917D106352C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6" name="Volný tvar 67">
              <a:extLst>
                <a:ext uri="{FF2B5EF4-FFF2-40B4-BE49-F238E27FC236}">
                  <a16:creationId xmlns:a16="http://schemas.microsoft.com/office/drawing/2014/main" id="{B1923C52-E939-4772-B7F7-4473B8CC9400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id="{7A35342C-D86B-437C-905F-3386354B4AA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69DC3564-AFD4-4CC1-B359-641BB67101E1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89D5079D-0642-4B29-A9C2-C85D72A891C3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FB9EB501-54FD-47BC-B209-B681BF96D40E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6022AEF5-CED4-4173-AA68-60C173877391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D70F9F09-75DD-4E08-9A0D-6B31E4C3A697}"/>
                </a:ext>
              </a:extLst>
            </p:cNvPr>
            <p:cNvCxnSpPr>
              <a:stCxn id="38" idx="0"/>
              <a:endCxn id="2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14FCDC7E-528C-4771-8739-3525494F51E2}"/>
                </a:ext>
              </a:extLst>
            </p:cNvPr>
            <p:cNvCxnSpPr>
              <a:stCxn id="38" idx="0"/>
              <a:endCxn id="19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B9FE81A6-47FE-4A52-9D9E-9F13531A7629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56C01DBA-DE9C-4BD6-9378-AF8D0D5D08DB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63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pl-PL" dirty="0"/>
              <a:t>Prostorová sumace u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74100"/>
            <a:ext cx="109920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Současná aktivace (nábor) většího počtu motorických jednotek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Princip: Čím větší podnět, tím větší počet motorických jednotek je nabrán.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dirty="0"/>
              <a:t> </a:t>
            </a:r>
            <a:r>
              <a:rPr lang="cs-CZ" dirty="0"/>
              <a:t>– intenzita podnětu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P</a:t>
            </a:r>
            <a:r>
              <a:rPr lang="en-US" dirty="0"/>
              <a:t> </a:t>
            </a:r>
            <a:r>
              <a:rPr lang="cs-CZ" dirty="0"/>
              <a:t>– prahová intenzita podnětu – první svalová vlákna </a:t>
            </a:r>
            <a:br>
              <a:rPr lang="cs-CZ" dirty="0"/>
            </a:br>
            <a:r>
              <a:rPr lang="cs-CZ" dirty="0"/>
              <a:t>se začínají stahovat 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max</a:t>
            </a:r>
            <a:r>
              <a:rPr lang="en-US" dirty="0"/>
              <a:t> </a:t>
            </a:r>
            <a:r>
              <a:rPr lang="cs-CZ" dirty="0"/>
              <a:t>– maximální intenzita podnětu – již jsou aktivované všechny </a:t>
            </a:r>
            <a:br>
              <a:rPr lang="cs-CZ" dirty="0"/>
            </a:br>
            <a:r>
              <a:rPr lang="cs-CZ" dirty="0"/>
              <a:t>motorické jednotky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zvyšování intenzity už nezvýší sílu stahu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sz="1800" dirty="0"/>
              <a:t>V praktickém cvičení jsou použity elektrické stimuly o proměnném proudu (mA)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CD77A00D-9920-4486-9DAE-5D80D1DBCE7D}"/>
              </a:ext>
            </a:extLst>
          </p:cNvPr>
          <p:cNvGrpSpPr/>
          <p:nvPr/>
        </p:nvGrpSpPr>
        <p:grpSpPr>
          <a:xfrm>
            <a:off x="7732634" y="1855889"/>
            <a:ext cx="4284856" cy="2562278"/>
            <a:chOff x="7652186" y="1449650"/>
            <a:chExt cx="4284856" cy="2562278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0B7CEFFF-7C39-4237-B076-A1AECAE95BF3}"/>
                </a:ext>
              </a:extLst>
            </p:cNvPr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55B4699B-532A-4036-AFCA-6F40BC4BB3AA}"/>
                </a:ext>
              </a:extLst>
            </p:cNvPr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Volný tvar 65">
              <a:extLst>
                <a:ext uri="{FF2B5EF4-FFF2-40B4-BE49-F238E27FC236}">
                  <a16:creationId xmlns:a16="http://schemas.microsoft.com/office/drawing/2014/main" id="{D9E95D65-201E-427E-940E-73E474363263}"/>
                </a:ext>
              </a:extLst>
            </p:cNvPr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8CA32404-23FA-48C2-97DD-257E43065F2F}"/>
                </a:ext>
              </a:extLst>
            </p:cNvPr>
            <p:cNvSpPr txBox="1"/>
            <p:nvPr/>
          </p:nvSpPr>
          <p:spPr>
            <a:xfrm>
              <a:off x="11175315" y="3365597"/>
              <a:ext cx="761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I (mA)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07BDA293-779E-4C15-88C5-76045F67A517}"/>
                </a:ext>
              </a:extLst>
            </p:cNvPr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EEDF63B6-CD00-499F-9FB6-497EB7DB2C05}"/>
                </a:ext>
              </a:extLst>
            </p:cNvPr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P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B02B8EE7-6825-4A37-9BA4-3633D2197DF0}"/>
                </a:ext>
              </a:extLst>
            </p:cNvPr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max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9ACA98AE-D845-4105-9AE4-9D3C8751B633}"/>
                </a:ext>
              </a:extLst>
            </p:cNvPr>
            <p:cNvCxnSpPr>
              <a:endCxn id="19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35BA11A8-6092-442F-BB4F-2D77254A498E}"/>
              </a:ext>
            </a:extLst>
          </p:cNvPr>
          <p:cNvGrpSpPr/>
          <p:nvPr/>
        </p:nvGrpSpPr>
        <p:grpSpPr>
          <a:xfrm>
            <a:off x="-228655" y="3952644"/>
            <a:ext cx="11713554" cy="2735552"/>
            <a:chOff x="104797" y="3413065"/>
            <a:chExt cx="11859248" cy="2993453"/>
          </a:xfrm>
        </p:grpSpPr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463658EE-ABA4-48A4-9800-6D1A9F9D3277}"/>
                </a:ext>
              </a:extLst>
            </p:cNvPr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768C7669-E9A6-4654-A734-0A3F6F587200}"/>
                  </a:ext>
                </a:extLst>
              </p:cNvPr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Volný tvar 8">
                <a:extLst>
                  <a:ext uri="{FF2B5EF4-FFF2-40B4-BE49-F238E27FC236}">
                    <a16:creationId xmlns:a16="http://schemas.microsoft.com/office/drawing/2014/main" id="{12F0898A-3C30-4666-9F57-5261CA52878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6A504A49-CC5A-49BA-95E5-8B79119971EA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0A0BD718-E8E2-4F42-B37D-DA570656D2EF}"/>
                </a:ext>
              </a:extLst>
            </p:cNvPr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445F7E54-1754-49E7-9F98-6F08A8A867C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Volný tvar 16">
                <a:extLst>
                  <a:ext uri="{FF2B5EF4-FFF2-40B4-BE49-F238E27FC236}">
                    <a16:creationId xmlns:a16="http://schemas.microsoft.com/office/drawing/2014/main" id="{61139755-62DC-4FEF-A716-532A9081760B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DDE8F781-969D-4A90-BD4C-57108C7DD61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Skupina 27">
              <a:extLst>
                <a:ext uri="{FF2B5EF4-FFF2-40B4-BE49-F238E27FC236}">
                  <a16:creationId xmlns:a16="http://schemas.microsoft.com/office/drawing/2014/main" id="{8E2E6073-C752-4F66-A2F5-09B4FA4E2A11}"/>
                </a:ext>
              </a:extLst>
            </p:cNvPr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DCE56AB3-6862-4354-A3A7-EEB0D1F87576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Volný tvar 20">
                <a:extLst>
                  <a:ext uri="{FF2B5EF4-FFF2-40B4-BE49-F238E27FC236}">
                    <a16:creationId xmlns:a16="http://schemas.microsoft.com/office/drawing/2014/main" id="{4AF12E46-B303-4BE8-9911-213932092388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18D22C0F-4A51-45EA-811E-77366A1CFBB3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7A889445-1E96-484F-B519-4892DBDF370B}"/>
                </a:ext>
              </a:extLst>
            </p:cNvPr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85D68AC7-C45F-4E6F-95AE-E6234BEE24E5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Volný tvar 24">
                <a:extLst>
                  <a:ext uri="{FF2B5EF4-FFF2-40B4-BE49-F238E27FC236}">
                    <a16:creationId xmlns:a16="http://schemas.microsoft.com/office/drawing/2014/main" id="{42CE4350-5C57-4908-8A49-E015003C536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54A16CBD-2F26-4D21-BA17-7C9F5E7AA63D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Skupina 29">
              <a:extLst>
                <a:ext uri="{FF2B5EF4-FFF2-40B4-BE49-F238E27FC236}">
                  <a16:creationId xmlns:a16="http://schemas.microsoft.com/office/drawing/2014/main" id="{CE38C9DC-87F0-45BB-BFB0-AC1A21CF706A}"/>
                </a:ext>
              </a:extLst>
            </p:cNvPr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56" name="Přímá spojnice 55">
                <a:extLst>
                  <a:ext uri="{FF2B5EF4-FFF2-40B4-BE49-F238E27FC236}">
                    <a16:creationId xmlns:a16="http://schemas.microsoft.com/office/drawing/2014/main" id="{1D7A1480-204A-4E05-B041-F9F722F37A88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Volný tvar 28">
                <a:extLst>
                  <a:ext uri="{FF2B5EF4-FFF2-40B4-BE49-F238E27FC236}">
                    <a16:creationId xmlns:a16="http://schemas.microsoft.com/office/drawing/2014/main" id="{5D8CBD98-42BD-4E37-9427-FA3A10043C9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8" name="Přímá spojnice 57">
                <a:extLst>
                  <a:ext uri="{FF2B5EF4-FFF2-40B4-BE49-F238E27FC236}">
                    <a16:creationId xmlns:a16="http://schemas.microsoft.com/office/drawing/2014/main" id="{F3A2A3E4-8ED5-41E6-948F-46B388127ED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0572B6AF-B19F-47DB-86AE-1BE304007D69}"/>
                </a:ext>
              </a:extLst>
            </p:cNvPr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53" name="Přímá spojnice 52">
                <a:extLst>
                  <a:ext uri="{FF2B5EF4-FFF2-40B4-BE49-F238E27FC236}">
                    <a16:creationId xmlns:a16="http://schemas.microsoft.com/office/drawing/2014/main" id="{F26F7F51-CA45-454D-B495-3FCD0834A52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Volný tvar 32">
                <a:extLst>
                  <a:ext uri="{FF2B5EF4-FFF2-40B4-BE49-F238E27FC236}">
                    <a16:creationId xmlns:a16="http://schemas.microsoft.com/office/drawing/2014/main" id="{84873991-2EE8-4BF8-B6C3-B3AF72DFF1C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99BE201B-EF86-4EA2-9AE9-B2209D769917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8A5823F7-158F-44E3-B8D9-4DA543C29608}"/>
                </a:ext>
              </a:extLst>
            </p:cNvPr>
            <p:cNvSpPr txBox="1"/>
            <p:nvPr/>
          </p:nvSpPr>
          <p:spPr>
            <a:xfrm>
              <a:off x="898885" y="6069725"/>
              <a:ext cx="73636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33" name="Přímá spojnice 32">
              <a:extLst>
                <a:ext uri="{FF2B5EF4-FFF2-40B4-BE49-F238E27FC236}">
                  <a16:creationId xmlns:a16="http://schemas.microsoft.com/office/drawing/2014/main" id="{F4F91A3F-3A48-44EC-8997-3BC89879A194}"/>
                </a:ext>
              </a:extLst>
            </p:cNvPr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0B0601EC-8CFF-4E8C-9287-A95674266BCE}"/>
                </a:ext>
              </a:extLst>
            </p:cNvPr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8643F6A-C94C-4827-BDBB-F31E9C0C76AF}"/>
                </a:ext>
              </a:extLst>
            </p:cNvPr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3D8B2E18-6014-47DE-A619-06A26E1A97CA}"/>
                </a:ext>
              </a:extLst>
            </p:cNvPr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4C45AC5D-9884-45A8-8C02-233440DCD57E}"/>
                </a:ext>
              </a:extLst>
            </p:cNvPr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96281053-CA94-40C7-9E36-CCC359A66635}"/>
                </a:ext>
              </a:extLst>
            </p:cNvPr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9BB54C06-6180-4523-830B-4E231B0B339F}"/>
                </a:ext>
              </a:extLst>
            </p:cNvPr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4B4D5F9C-AF1D-4617-BB24-3BFE483FA982}"/>
                </a:ext>
              </a:extLst>
            </p:cNvPr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2171697F-A4C4-4783-B006-43DE98DF2688}"/>
                </a:ext>
              </a:extLst>
            </p:cNvPr>
            <p:cNvSpPr txBox="1"/>
            <p:nvPr/>
          </p:nvSpPr>
          <p:spPr>
            <a:xfrm>
              <a:off x="2146604" y="6069725"/>
              <a:ext cx="724201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</a:t>
              </a:r>
              <a:r>
                <a:rPr lang="en-US" sz="1400" dirty="0"/>
                <a:t> =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2B86E3B7-088A-4CD9-A092-FA6B37408394}"/>
                </a:ext>
              </a:extLst>
            </p:cNvPr>
            <p:cNvSpPr txBox="1"/>
            <p:nvPr/>
          </p:nvSpPr>
          <p:spPr>
            <a:xfrm>
              <a:off x="3348364" y="6069725"/>
              <a:ext cx="1310834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</a:t>
              </a:r>
              <a:r>
                <a:rPr lang="en-US" sz="1400" b="1" dirty="0"/>
                <a:t> 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92B65086-04AD-4E18-B0E2-514C14DE5D99}"/>
                </a:ext>
              </a:extLst>
            </p:cNvPr>
            <p:cNvSpPr txBox="1"/>
            <p:nvPr/>
          </p:nvSpPr>
          <p:spPr>
            <a:xfrm>
              <a:off x="4831935" y="6069725"/>
              <a:ext cx="130428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D80A2AE6-01DC-49F0-A55B-AAD9A7D170E4}"/>
                </a:ext>
              </a:extLst>
            </p:cNvPr>
            <p:cNvSpPr txBox="1"/>
            <p:nvPr/>
          </p:nvSpPr>
          <p:spPr>
            <a:xfrm>
              <a:off x="6305031" y="6069725"/>
              <a:ext cx="1280313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8093BA22-1257-446F-B1AA-A26A1A7429AC}"/>
                </a:ext>
              </a:extLst>
            </p:cNvPr>
            <p:cNvSpPr txBox="1"/>
            <p:nvPr/>
          </p:nvSpPr>
          <p:spPr>
            <a:xfrm>
              <a:off x="797632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=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6" name="TextovéPole 45">
              <a:extLst>
                <a:ext uri="{FF2B5EF4-FFF2-40B4-BE49-F238E27FC236}">
                  <a16:creationId xmlns:a16="http://schemas.microsoft.com/office/drawing/2014/main" id="{111A52F3-71F9-4F8D-A139-945CE50B642D}"/>
                </a:ext>
              </a:extLst>
            </p:cNvPr>
            <p:cNvSpPr txBox="1"/>
            <p:nvPr/>
          </p:nvSpPr>
          <p:spPr>
            <a:xfrm>
              <a:off x="943450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&gt;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B3271C0B-B06B-49C9-9FEB-87E04D3426FA}"/>
                </a:ext>
              </a:extLst>
            </p:cNvPr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F7C7C5F8-8F6D-457F-BA20-ADBE9FF1C85A}"/>
                </a:ext>
              </a:extLst>
            </p:cNvPr>
            <p:cNvSpPr txBox="1"/>
            <p:nvPr/>
          </p:nvSpPr>
          <p:spPr>
            <a:xfrm>
              <a:off x="10767637" y="6069725"/>
              <a:ext cx="77901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 (s)</a:t>
              </a:r>
            </a:p>
          </p:txBody>
        </p: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DEC3F9A3-7EA7-4BFF-9988-D0C36A3D6572}"/>
                </a:ext>
              </a:extLst>
            </p:cNvPr>
            <p:cNvSpPr txBox="1"/>
            <p:nvPr/>
          </p:nvSpPr>
          <p:spPr>
            <a:xfrm>
              <a:off x="104797" y="3413065"/>
              <a:ext cx="779012" cy="572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F</a:t>
              </a:r>
            </a:p>
            <a:p>
              <a:r>
                <a:rPr lang="cs-CZ" sz="1400" dirty="0"/>
                <a:t>(</a:t>
              </a:r>
              <a:r>
                <a:rPr lang="cs-CZ" sz="1400" dirty="0" err="1"/>
                <a:t>mN</a:t>
              </a:r>
              <a:r>
                <a:rPr lang="cs-CZ" sz="1400" dirty="0"/>
                <a:t>)</a:t>
              </a:r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29D3BAE1-55C8-41A0-B036-7814E52BB278}"/>
                </a:ext>
              </a:extLst>
            </p:cNvPr>
            <p:cNvSpPr txBox="1"/>
            <p:nvPr/>
          </p:nvSpPr>
          <p:spPr>
            <a:xfrm>
              <a:off x="10642766" y="5404614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stimulace</a:t>
              </a:r>
            </a:p>
          </p:txBody>
        </p:sp>
        <p:sp>
          <p:nvSpPr>
            <p:cNvPr id="51" name="TextovéPole 50">
              <a:extLst>
                <a:ext uri="{FF2B5EF4-FFF2-40B4-BE49-F238E27FC236}">
                  <a16:creationId xmlns:a16="http://schemas.microsoft.com/office/drawing/2014/main" id="{305C51EB-8DF0-4896-8BE9-C109F7048296}"/>
                </a:ext>
              </a:extLst>
            </p:cNvPr>
            <p:cNvSpPr txBox="1"/>
            <p:nvPr/>
          </p:nvSpPr>
          <p:spPr>
            <a:xfrm>
              <a:off x="10559702" y="4335132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síla stahu</a:t>
              </a:r>
            </a:p>
          </p:txBody>
        </p: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31AFE1EF-6401-4565-BDF1-3278CB294F5E}"/>
                </a:ext>
              </a:extLst>
            </p:cNvPr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501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4455"/>
            <a:ext cx="10753200" cy="564970"/>
          </a:xfrm>
        </p:spPr>
        <p:txBody>
          <a:bodyPr/>
          <a:lstStyle/>
          <a:p>
            <a:r>
              <a:rPr lang="cs-CZ" dirty="0"/>
              <a:t>Závislost vzniku kontrakce svalového vlákna na délce podnětu a jeho intenzitě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60696" y="1535652"/>
            <a:ext cx="6172198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Čím déle trvá podnět, tím menší intenzita podnětu stačí pro vznik kontrakce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Čím větší je intenzita podnětu, tím kratší podnět stačí pro vznik kontrakce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Reobáze</a:t>
            </a:r>
            <a:r>
              <a:rPr lang="cs-CZ" sz="2400" dirty="0"/>
              <a:t>: nejmenší podnět, při kterém ještě dojde ke kontrakci, tento podnět však musí trvat nekonečně dlouho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Chronaxie</a:t>
            </a:r>
            <a:r>
              <a:rPr lang="cs-CZ" sz="2400" dirty="0"/>
              <a:t>: délka podnětu, která je nezbytná pro kontrakci, je-li intenzita podnětu o velikosti dvou </a:t>
            </a:r>
            <a:r>
              <a:rPr lang="cs-CZ" sz="2400" dirty="0" err="1"/>
              <a:t>reobází</a:t>
            </a:r>
            <a:r>
              <a:rPr lang="cs-CZ" sz="2400" dirty="0"/>
              <a:t> 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65F648BB-CCF6-4565-A79C-8FA38C032554}"/>
              </a:ext>
            </a:extLst>
          </p:cNvPr>
          <p:cNvGrpSpPr/>
          <p:nvPr/>
        </p:nvGrpSpPr>
        <p:grpSpPr>
          <a:xfrm>
            <a:off x="237311" y="1761993"/>
            <a:ext cx="5684518" cy="4061721"/>
            <a:chOff x="714162" y="1916832"/>
            <a:chExt cx="6533172" cy="4823400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1A328288-90B8-40B2-9DA4-E49501B1D6F3}"/>
                </a:ext>
              </a:extLst>
            </p:cNvPr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0A7F21E6-0CF4-4C43-A4E1-D0C8906B64F4}"/>
                </a:ext>
              </a:extLst>
            </p:cNvPr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10">
              <a:extLst>
                <a:ext uri="{FF2B5EF4-FFF2-40B4-BE49-F238E27FC236}">
                  <a16:creationId xmlns:a16="http://schemas.microsoft.com/office/drawing/2014/main" id="{64ED8158-3130-4108-AF4D-E95CCFE07CF9}"/>
                </a:ext>
              </a:extLst>
            </p:cNvPr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3DA21EA9-972D-431E-9054-6E3674AD37F5}"/>
                </a:ext>
              </a:extLst>
            </p:cNvPr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5140638A-5938-4F8A-BEE4-35469EE2E3D5}"/>
                </a:ext>
              </a:extLst>
            </p:cNvPr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4B90C347-E80D-4C75-9CC6-221F6E2C0661}"/>
                </a:ext>
              </a:extLst>
            </p:cNvPr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ABDFED3-E5B8-435F-AF24-B1BFA25C171B}"/>
                </a:ext>
              </a:extLst>
            </p:cNvPr>
            <p:cNvSpPr txBox="1"/>
            <p:nvPr/>
          </p:nvSpPr>
          <p:spPr>
            <a:xfrm>
              <a:off x="5087095" y="6045796"/>
              <a:ext cx="2160239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délka trvání podnětu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FD10C7A-29C9-4255-B70A-4C15D4936645}"/>
                </a:ext>
              </a:extLst>
            </p:cNvPr>
            <p:cNvSpPr txBox="1"/>
            <p:nvPr/>
          </p:nvSpPr>
          <p:spPr>
            <a:xfrm>
              <a:off x="982638" y="3388175"/>
              <a:ext cx="1117257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intenzita podnětu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64D73E84-C783-4D9B-81B8-F699BD72A969}"/>
                </a:ext>
              </a:extLst>
            </p:cNvPr>
            <p:cNvSpPr txBox="1"/>
            <p:nvPr/>
          </p:nvSpPr>
          <p:spPr>
            <a:xfrm>
              <a:off x="714162" y="4901545"/>
              <a:ext cx="1594096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2 x </a:t>
              </a:r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7BC07B99-AEC8-484C-A011-2CF275919A03}"/>
                </a:ext>
              </a:extLst>
            </p:cNvPr>
            <p:cNvSpPr txBox="1"/>
            <p:nvPr/>
          </p:nvSpPr>
          <p:spPr>
            <a:xfrm>
              <a:off x="1042779" y="5400407"/>
              <a:ext cx="1102125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26E082E0-1A82-4E0B-8AA8-B4315DE92840}"/>
                </a:ext>
              </a:extLst>
            </p:cNvPr>
            <p:cNvSpPr txBox="1"/>
            <p:nvPr/>
          </p:nvSpPr>
          <p:spPr>
            <a:xfrm>
              <a:off x="3537872" y="6093296"/>
              <a:ext cx="1214448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chronaxie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030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/>
              <a:t>Časová sumace 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47973"/>
            <a:ext cx="11482893" cy="18345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Síla stahu závisí na frekvenci podráždění svalového vlákna (čím vyšší frekvence podráždění, tím větší kontrakce)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Princip</a:t>
            </a:r>
            <a:r>
              <a:rPr lang="cs-CZ" sz="2000" dirty="0"/>
              <a:t>: Čím vyšší je frekvence podnětů, tím častěji dochází k vylití vápníku do cytoplazmy a tím méně je času na odčerpávání vápníku z cytoplazmy → vyšší koncentrace vápníku v cytoplazmě → větší síla stahu svalového vlákna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164371B6-48CC-4315-AEFA-94E61966FB81}"/>
              </a:ext>
            </a:extLst>
          </p:cNvPr>
          <p:cNvSpPr txBox="1">
            <a:spLocks/>
          </p:cNvSpPr>
          <p:nvPr/>
        </p:nvSpPr>
        <p:spPr>
          <a:xfrm>
            <a:off x="7110235" y="2468418"/>
            <a:ext cx="4636202" cy="13416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Superpozice </a:t>
            </a:r>
            <a:r>
              <a:rPr lang="cs-CZ" sz="2000" kern="0" dirty="0"/>
              <a:t>– nastává, pokud druhý podnět přichází v čase relaxace vlákna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Sumace</a:t>
            </a:r>
            <a:r>
              <a:rPr lang="cs-CZ" sz="2000" kern="0" dirty="0"/>
              <a:t> – nastává, pokud druhý podnět přichází ještě v čase kontrakce vlákna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A8085922-8057-4479-8C80-5414A3AE4FB8}"/>
              </a:ext>
            </a:extLst>
          </p:cNvPr>
          <p:cNvSpPr txBox="1">
            <a:spLocks/>
          </p:cNvSpPr>
          <p:nvPr/>
        </p:nvSpPr>
        <p:spPr>
          <a:xfrm>
            <a:off x="8291609" y="3892785"/>
            <a:ext cx="3730525" cy="1834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Vlnitý (neúplný) tetanus </a:t>
            </a:r>
            <a:r>
              <a:rPr lang="cs-CZ" sz="2000" kern="0" dirty="0"/>
              <a:t>– vzniká při sérii podnětů o frekvenci vedoucí k superpozici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Hladký (úplný) tetanus </a:t>
            </a:r>
            <a:r>
              <a:rPr lang="cs-CZ" sz="2000" kern="0" dirty="0"/>
              <a:t>– vzniká při sérii podnětů o frekvenci vedoucí k sumaci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377B9FB0-DF4F-4B54-8006-7BD91702D618}"/>
              </a:ext>
            </a:extLst>
          </p:cNvPr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0A3EA644-3D32-4511-BCEB-5C4C531E3265}"/>
                </a:ext>
              </a:extLst>
            </p:cNvPr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17" name="Skupina 16">
                <a:extLst>
                  <a:ext uri="{FF2B5EF4-FFF2-40B4-BE49-F238E27FC236}">
                    <a16:creationId xmlns:a16="http://schemas.microsoft.com/office/drawing/2014/main" id="{084DD6E4-9C5A-4E50-AC00-BB1B605A95FC}"/>
                  </a:ext>
                </a:extLst>
              </p:cNvPr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7" name="Přímá spojnice 46">
                  <a:extLst>
                    <a:ext uri="{FF2B5EF4-FFF2-40B4-BE49-F238E27FC236}">
                      <a16:creationId xmlns:a16="http://schemas.microsoft.com/office/drawing/2014/main" id="{F907B788-F025-4305-B959-E68F7D4A42AC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Volný tvar 4">
                  <a:extLst>
                    <a:ext uri="{FF2B5EF4-FFF2-40B4-BE49-F238E27FC236}">
                      <a16:creationId xmlns:a16="http://schemas.microsoft.com/office/drawing/2014/main" id="{72E8FFFE-2DA6-4DE3-B71A-07DB19D828C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9" name="Přímá spojnice 48">
                  <a:extLst>
                    <a:ext uri="{FF2B5EF4-FFF2-40B4-BE49-F238E27FC236}">
                      <a16:creationId xmlns:a16="http://schemas.microsoft.com/office/drawing/2014/main" id="{294943BD-189E-4605-B2EA-56037D7F5ECA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Skupina 17">
                <a:extLst>
                  <a:ext uri="{FF2B5EF4-FFF2-40B4-BE49-F238E27FC236}">
                    <a16:creationId xmlns:a16="http://schemas.microsoft.com/office/drawing/2014/main" id="{640D2AEE-EFFE-40B9-A012-2809736B5BDE}"/>
                  </a:ext>
                </a:extLst>
              </p:cNvPr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BC6623C5-8ACC-4A46-8D8B-9433160AFD3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Volný tvar 12">
                  <a:extLst>
                    <a:ext uri="{FF2B5EF4-FFF2-40B4-BE49-F238E27FC236}">
                      <a16:creationId xmlns:a16="http://schemas.microsoft.com/office/drawing/2014/main" id="{D46C7BDF-9097-4C54-A63D-5720AF28FCD3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6" name="Přímá spojnice 45">
                  <a:extLst>
                    <a:ext uri="{FF2B5EF4-FFF2-40B4-BE49-F238E27FC236}">
                      <a16:creationId xmlns:a16="http://schemas.microsoft.com/office/drawing/2014/main" id="{75FE83E6-D82A-45A5-BEC2-78FB2EE0FF0F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2AEE1036-B492-4170-9642-198D567A3964}"/>
                  </a:ext>
                </a:extLst>
              </p:cNvPr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97BE32D9-1F55-4D47-AB65-6D03951CEF63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Volný tvar 16">
                  <a:extLst>
                    <a:ext uri="{FF2B5EF4-FFF2-40B4-BE49-F238E27FC236}">
                      <a16:creationId xmlns:a16="http://schemas.microsoft.com/office/drawing/2014/main" id="{9820FF7F-00AE-4B78-A0A5-C4FA7F000ECC}"/>
                    </a:ext>
                  </a:extLst>
                </p:cNvPr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grpSp>
            <p:nvGrpSpPr>
              <p:cNvPr id="20" name="Skupina 19">
                <a:extLst>
                  <a:ext uri="{FF2B5EF4-FFF2-40B4-BE49-F238E27FC236}">
                    <a16:creationId xmlns:a16="http://schemas.microsoft.com/office/drawing/2014/main" id="{4AF627E4-F71A-475F-B58C-7A98BBCE4F52}"/>
                  </a:ext>
                </a:extLst>
              </p:cNvPr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40" name="Volný tvar 20">
                  <a:extLst>
                    <a:ext uri="{FF2B5EF4-FFF2-40B4-BE49-F238E27FC236}">
                      <a16:creationId xmlns:a16="http://schemas.microsoft.com/office/drawing/2014/main" id="{6F1E98B2-E0F1-4529-A39D-65B7A05B95FA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1DBC43FE-468B-4762-A312-C174DDF7B367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Volný tvar 22">
                <a:extLst>
                  <a:ext uri="{FF2B5EF4-FFF2-40B4-BE49-F238E27FC236}">
                    <a16:creationId xmlns:a16="http://schemas.microsoft.com/office/drawing/2014/main" id="{C6DB23AB-EBCA-4067-A5B3-8AF159465147}"/>
                  </a:ext>
                </a:extLst>
              </p:cNvPr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C1A0BD3B-1D26-4811-A51B-1899D00B4FA2}"/>
                  </a:ext>
                </a:extLst>
              </p:cNvPr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8795A5FE-A279-4A8E-8692-23C98D50B83B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Volný tvar 25">
                  <a:extLst>
                    <a:ext uri="{FF2B5EF4-FFF2-40B4-BE49-F238E27FC236}">
                      <a16:creationId xmlns:a16="http://schemas.microsoft.com/office/drawing/2014/main" id="{81564B87-78D3-4836-A58C-7B5EC66968E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7F7E14E0-6DEE-4615-A524-0BCEB4C2736D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Skupina 22">
                <a:extLst>
                  <a:ext uri="{FF2B5EF4-FFF2-40B4-BE49-F238E27FC236}">
                    <a16:creationId xmlns:a16="http://schemas.microsoft.com/office/drawing/2014/main" id="{4F55CE4D-DFAE-4808-9885-00764E4EB930}"/>
                  </a:ext>
                </a:extLst>
              </p:cNvPr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35" name="Volný tvar 28">
                  <a:extLst>
                    <a:ext uri="{FF2B5EF4-FFF2-40B4-BE49-F238E27FC236}">
                      <a16:creationId xmlns:a16="http://schemas.microsoft.com/office/drawing/2014/main" id="{58A1F3FC-1BEA-4D6B-88C4-EBD84C7808EF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3CF0B611-5CDB-419E-A0B7-9B84E1B8E5A9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Volný tvar 30">
                <a:extLst>
                  <a:ext uri="{FF2B5EF4-FFF2-40B4-BE49-F238E27FC236}">
                    <a16:creationId xmlns:a16="http://schemas.microsoft.com/office/drawing/2014/main" id="{767C2DB4-274E-4840-85C0-35A7433D5852}"/>
                  </a:ext>
                </a:extLst>
              </p:cNvPr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EA51F150-823B-4F4A-A876-6CBE6176BFC6}"/>
                  </a:ext>
                </a:extLst>
              </p:cNvPr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94A912A3-D42F-4887-8920-B657CCC4E52E}"/>
                  </a:ext>
                </a:extLst>
              </p:cNvPr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E23C3627-6470-41E2-B72E-F8F0755CAABA}"/>
                  </a:ext>
                </a:extLst>
              </p:cNvPr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6BF229D7-6BC0-4ECE-94FC-21B7C71004AA}"/>
                  </a:ext>
                </a:extLst>
              </p:cNvPr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ED87FD5C-B449-44B9-BE1B-CD2BC6559003}"/>
                  </a:ext>
                </a:extLst>
              </p:cNvPr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E971F7BF-2240-48EC-88B0-03FDAD3EE787}"/>
                  </a:ext>
                </a:extLst>
              </p:cNvPr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>
                <a:extLst>
                  <a:ext uri="{FF2B5EF4-FFF2-40B4-BE49-F238E27FC236}">
                    <a16:creationId xmlns:a16="http://schemas.microsoft.com/office/drawing/2014/main" id="{7719E0C4-DF42-45BC-89D9-85C9A0B1794E}"/>
                  </a:ext>
                </a:extLst>
              </p:cNvPr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>
                <a:extLst>
                  <a:ext uri="{FF2B5EF4-FFF2-40B4-BE49-F238E27FC236}">
                    <a16:creationId xmlns:a16="http://schemas.microsoft.com/office/drawing/2014/main" id="{F8319DC0-EF15-4741-9908-9B5558CE143C}"/>
                  </a:ext>
                </a:extLst>
              </p:cNvPr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CCCFEF93-C94C-4DB0-9C4D-D1D48E7EF49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Volný tvar 77">
                  <a:extLst>
                    <a:ext uri="{FF2B5EF4-FFF2-40B4-BE49-F238E27FC236}">
                      <a16:creationId xmlns:a16="http://schemas.microsoft.com/office/drawing/2014/main" id="{0CEEFFDA-DC2F-4859-B392-C1C6B9517F3F}"/>
                    </a:ext>
                  </a:extLst>
                </p:cNvPr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80911F47-A8C2-4899-AA44-00F3864AF15C}"/>
                </a:ext>
              </a:extLst>
            </p:cNvPr>
            <p:cNvSpPr txBox="1"/>
            <p:nvPr/>
          </p:nvSpPr>
          <p:spPr>
            <a:xfrm>
              <a:off x="3378298" y="2722917"/>
              <a:ext cx="1504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superpozice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3BE56D3-3BFF-482D-825D-A6BFE08A8B9B}"/>
                </a:ext>
              </a:extLst>
            </p:cNvPr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sumace</a:t>
              </a: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2183592C-95FF-4929-A040-C1DC2FFF42F2}"/>
                </a:ext>
              </a:extLst>
            </p:cNvPr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28875461-5DBD-43C1-BBDD-42BEC7AA03E9}"/>
                </a:ext>
              </a:extLst>
            </p:cNvPr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DE645B9C-A4C3-49D6-AF4D-AA4D6508B8B1}"/>
                </a:ext>
              </a:extLst>
            </p:cNvPr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01F9D39-D0C5-433F-A418-6BA232445A23}"/>
                </a:ext>
              </a:extLst>
            </p:cNvPr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0D5F79A-EC8A-403C-B59A-F06F03E0E355}"/>
                </a:ext>
              </a:extLst>
            </p:cNvPr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  <p:grpSp>
        <p:nvGrpSpPr>
          <p:cNvPr id="50" name="Skupina 49">
            <a:extLst>
              <a:ext uri="{FF2B5EF4-FFF2-40B4-BE49-F238E27FC236}">
                <a16:creationId xmlns:a16="http://schemas.microsoft.com/office/drawing/2014/main" id="{464BD193-2DA1-4018-BD87-E71720B86A54}"/>
              </a:ext>
            </a:extLst>
          </p:cNvPr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51" name="Skupina 50">
              <a:extLst>
                <a:ext uri="{FF2B5EF4-FFF2-40B4-BE49-F238E27FC236}">
                  <a16:creationId xmlns:a16="http://schemas.microsoft.com/office/drawing/2014/main" id="{E5EACECC-7C3B-4324-8500-1D2BF6699747}"/>
                </a:ext>
              </a:extLst>
            </p:cNvPr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3CB66DDF-13FF-4829-A1F2-46DE37CBBF31}"/>
                  </a:ext>
                </a:extLst>
              </p:cNvPr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>
                <a:extLst>
                  <a:ext uri="{FF2B5EF4-FFF2-40B4-BE49-F238E27FC236}">
                    <a16:creationId xmlns:a16="http://schemas.microsoft.com/office/drawing/2014/main" id="{2ADDC31D-EB2B-41DC-B804-C9AE215161D5}"/>
                  </a:ext>
                </a:extLst>
              </p:cNvPr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3FE3955F-E39B-4197-9BE4-058BAB4DF3E9}"/>
                  </a:ext>
                </a:extLst>
              </p:cNvPr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C207DEFF-67AD-4AA2-964E-150DEA671FEB}"/>
                  </a:ext>
                </a:extLst>
              </p:cNvPr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>
                <a:extLst>
                  <a:ext uri="{FF2B5EF4-FFF2-40B4-BE49-F238E27FC236}">
                    <a16:creationId xmlns:a16="http://schemas.microsoft.com/office/drawing/2014/main" id="{D009C358-F25D-46FC-B602-62D05D56DFEB}"/>
                  </a:ext>
                </a:extLst>
              </p:cNvPr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764E708F-110A-42E0-A15D-DF32B5C41E87}"/>
                  </a:ext>
                </a:extLst>
              </p:cNvPr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A5B7A133-D01B-454E-82BF-19B368D6A9F8}"/>
                  </a:ext>
                </a:extLst>
              </p:cNvPr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>
                <a:extLst>
                  <a:ext uri="{FF2B5EF4-FFF2-40B4-BE49-F238E27FC236}">
                    <a16:creationId xmlns:a16="http://schemas.microsoft.com/office/drawing/2014/main" id="{4D83F4F7-5D8A-45B6-B728-302E7300B8B5}"/>
                  </a:ext>
                </a:extLst>
              </p:cNvPr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19C51579-602C-4E90-97CD-27AAA46C6044}"/>
                  </a:ext>
                </a:extLst>
              </p:cNvPr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2BDD4C1C-C81F-4B0F-9C0B-AD9C2D5F019D}"/>
                  </a:ext>
                </a:extLst>
              </p:cNvPr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>
                <a:extLst>
                  <a:ext uri="{FF2B5EF4-FFF2-40B4-BE49-F238E27FC236}">
                    <a16:creationId xmlns:a16="http://schemas.microsoft.com/office/drawing/2014/main" id="{4FBA054D-3C46-4467-A0CB-40B4454A0AA5}"/>
                  </a:ext>
                </a:extLst>
              </p:cNvPr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ECAB4E84-D736-49B4-91D5-2792ACCF5455}"/>
                  </a:ext>
                </a:extLst>
              </p:cNvPr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>
                <a:extLst>
                  <a:ext uri="{FF2B5EF4-FFF2-40B4-BE49-F238E27FC236}">
                    <a16:creationId xmlns:a16="http://schemas.microsoft.com/office/drawing/2014/main" id="{27EF8FE1-5902-4A8C-867F-6389162F6D53}"/>
                  </a:ext>
                </a:extLst>
              </p:cNvPr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30BEC9C5-9EEA-4347-8D37-059311B736D2}"/>
                  </a:ext>
                </a:extLst>
              </p:cNvPr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89" name="Skupina 88">
                  <a:extLst>
                    <a:ext uri="{FF2B5EF4-FFF2-40B4-BE49-F238E27FC236}">
                      <a16:creationId xmlns:a16="http://schemas.microsoft.com/office/drawing/2014/main" id="{246563FD-4562-48C1-8936-2CF60160FDAE}"/>
                    </a:ext>
                  </a:extLst>
                </p:cNvPr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92" name="Přímá spojnice 91">
                    <a:extLst>
                      <a:ext uri="{FF2B5EF4-FFF2-40B4-BE49-F238E27FC236}">
                        <a16:creationId xmlns:a16="http://schemas.microsoft.com/office/drawing/2014/main" id="{0E56FB72-C6C8-465D-A7A1-7E6EBA9FA77C}"/>
                      </a:ext>
                    </a:extLst>
                  </p:cNvPr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Volný tvar 54">
                    <a:extLst>
                      <a:ext uri="{FF2B5EF4-FFF2-40B4-BE49-F238E27FC236}">
                        <a16:creationId xmlns:a16="http://schemas.microsoft.com/office/drawing/2014/main" id="{EA7861BD-A1B0-462D-A7F1-71B6A6C6391F}"/>
                      </a:ext>
                    </a:extLst>
                  </p:cNvPr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  <p:sp>
              <p:nvSpPr>
                <p:cNvPr id="90" name="Volný tvar 85">
                  <a:extLst>
                    <a:ext uri="{FF2B5EF4-FFF2-40B4-BE49-F238E27FC236}">
                      <a16:creationId xmlns:a16="http://schemas.microsoft.com/office/drawing/2014/main" id="{CD3A24C9-440A-48C3-8050-37E2B73BADB8}"/>
                    </a:ext>
                  </a:extLst>
                </p:cNvPr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sp>
              <p:nvSpPr>
                <p:cNvPr id="91" name="Volný tvar 86">
                  <a:extLst>
                    <a:ext uri="{FF2B5EF4-FFF2-40B4-BE49-F238E27FC236}">
                      <a16:creationId xmlns:a16="http://schemas.microsoft.com/office/drawing/2014/main" id="{04EA34E5-74AC-429B-B100-7D2376867BF4}"/>
                    </a:ext>
                  </a:extLst>
                </p:cNvPr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cxnSp>
            <p:nvCxnSpPr>
              <p:cNvPr id="73" name="Přímá spojnice 72">
                <a:extLst>
                  <a:ext uri="{FF2B5EF4-FFF2-40B4-BE49-F238E27FC236}">
                    <a16:creationId xmlns:a16="http://schemas.microsoft.com/office/drawing/2014/main" id="{64C5A21F-2A97-4A80-8B83-BDD129F926AB}"/>
                  </a:ext>
                </a:extLst>
              </p:cNvPr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>
                <a:extLst>
                  <a:ext uri="{FF2B5EF4-FFF2-40B4-BE49-F238E27FC236}">
                    <a16:creationId xmlns:a16="http://schemas.microsoft.com/office/drawing/2014/main" id="{B5DE4B09-C2F0-4B6F-BADB-ED246582992C}"/>
                  </a:ext>
                </a:extLst>
              </p:cNvPr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>
                <a:extLst>
                  <a:ext uri="{FF2B5EF4-FFF2-40B4-BE49-F238E27FC236}">
                    <a16:creationId xmlns:a16="http://schemas.microsoft.com/office/drawing/2014/main" id="{ECB2A211-AC3A-4B2C-9768-97F6CCDF8A5E}"/>
                  </a:ext>
                </a:extLst>
              </p:cNvPr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>
                <a:extLst>
                  <a:ext uri="{FF2B5EF4-FFF2-40B4-BE49-F238E27FC236}">
                    <a16:creationId xmlns:a16="http://schemas.microsoft.com/office/drawing/2014/main" id="{7658627C-AC90-4AAC-AD2C-57861E50F76C}"/>
                  </a:ext>
                </a:extLst>
              </p:cNvPr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9F7B3F6E-B765-4535-B1CE-E83AE5AC77E2}"/>
                  </a:ext>
                </a:extLst>
              </p:cNvPr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>
                <a:extLst>
                  <a:ext uri="{FF2B5EF4-FFF2-40B4-BE49-F238E27FC236}">
                    <a16:creationId xmlns:a16="http://schemas.microsoft.com/office/drawing/2014/main" id="{5F4DC0A4-321F-4B8B-942E-9C7B4ECAFFAC}"/>
                  </a:ext>
                </a:extLst>
              </p:cNvPr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>
                <a:extLst>
                  <a:ext uri="{FF2B5EF4-FFF2-40B4-BE49-F238E27FC236}">
                    <a16:creationId xmlns:a16="http://schemas.microsoft.com/office/drawing/2014/main" id="{96A7F72B-7F28-4730-AAA3-2B5B1A211413}"/>
                  </a:ext>
                </a:extLst>
              </p:cNvPr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>
                <a:extLst>
                  <a:ext uri="{FF2B5EF4-FFF2-40B4-BE49-F238E27FC236}">
                    <a16:creationId xmlns:a16="http://schemas.microsoft.com/office/drawing/2014/main" id="{663EF251-2D0B-43AA-9F5C-43EB2CDA6F21}"/>
                  </a:ext>
                </a:extLst>
              </p:cNvPr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380C3265-9373-4ED9-8C3A-087C0E0B2B1C}"/>
                  </a:ext>
                </a:extLst>
              </p:cNvPr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>
                <a:extLst>
                  <a:ext uri="{FF2B5EF4-FFF2-40B4-BE49-F238E27FC236}">
                    <a16:creationId xmlns:a16="http://schemas.microsoft.com/office/drawing/2014/main" id="{38398D61-67AC-4B1A-BF1E-7239472E6068}"/>
                  </a:ext>
                </a:extLst>
              </p:cNvPr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>
                <a:extLst>
                  <a:ext uri="{FF2B5EF4-FFF2-40B4-BE49-F238E27FC236}">
                    <a16:creationId xmlns:a16="http://schemas.microsoft.com/office/drawing/2014/main" id="{338EEC79-ECB2-4ABE-A034-2DE5F973AD6F}"/>
                  </a:ext>
                </a:extLst>
              </p:cNvPr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>
                <a:extLst>
                  <a:ext uri="{FF2B5EF4-FFF2-40B4-BE49-F238E27FC236}">
                    <a16:creationId xmlns:a16="http://schemas.microsoft.com/office/drawing/2014/main" id="{4C72C058-262E-47D0-8BF2-C31192691E22}"/>
                  </a:ext>
                </a:extLst>
              </p:cNvPr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>
                <a:extLst>
                  <a:ext uri="{FF2B5EF4-FFF2-40B4-BE49-F238E27FC236}">
                    <a16:creationId xmlns:a16="http://schemas.microsoft.com/office/drawing/2014/main" id="{5908809A-A31F-4697-BCEF-B8AC122D73AA}"/>
                  </a:ext>
                </a:extLst>
              </p:cNvPr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>
                <a:extLst>
                  <a:ext uri="{FF2B5EF4-FFF2-40B4-BE49-F238E27FC236}">
                    <a16:creationId xmlns:a16="http://schemas.microsoft.com/office/drawing/2014/main" id="{6F91BD93-CF45-434F-B3C5-9725758676A9}"/>
                  </a:ext>
                </a:extLst>
              </p:cNvPr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03E1F42E-C8FA-49D2-BA61-946DA2E75EAB}"/>
                  </a:ext>
                </a:extLst>
              </p:cNvPr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Volný tvar 105">
                <a:extLst>
                  <a:ext uri="{FF2B5EF4-FFF2-40B4-BE49-F238E27FC236}">
                    <a16:creationId xmlns:a16="http://schemas.microsoft.com/office/drawing/2014/main" id="{FD274C3A-DDD5-4D32-ABB5-46DA496CA51F}"/>
                  </a:ext>
                </a:extLst>
              </p:cNvPr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</p:grpSp>
        <p:sp>
          <p:nvSpPr>
            <p:cNvPr id="52" name="TextovéPole 51">
              <a:extLst>
                <a:ext uri="{FF2B5EF4-FFF2-40B4-BE49-F238E27FC236}">
                  <a16:creationId xmlns:a16="http://schemas.microsoft.com/office/drawing/2014/main" id="{AC9A2B46-016D-4080-B967-483B19A79CB2}"/>
                </a:ext>
              </a:extLst>
            </p:cNvPr>
            <p:cNvSpPr txBox="1"/>
            <p:nvPr/>
          </p:nvSpPr>
          <p:spPr>
            <a:xfrm>
              <a:off x="1784222" y="554268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vlnitý tetanus</a:t>
              </a:r>
            </a:p>
          </p:txBody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7C8E0C4E-2166-4B0D-BFDB-29F224A272AD}"/>
                </a:ext>
              </a:extLst>
            </p:cNvPr>
            <p:cNvSpPr txBox="1"/>
            <p:nvPr/>
          </p:nvSpPr>
          <p:spPr>
            <a:xfrm>
              <a:off x="5765757" y="528075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hladký tetanus</a:t>
              </a:r>
            </a:p>
          </p:txBody>
        </p: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3CE7CBCB-D184-4800-B5EF-185C9F2C1BE5}"/>
                </a:ext>
              </a:extLst>
            </p:cNvPr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>
              <a:extLst>
                <a:ext uri="{FF2B5EF4-FFF2-40B4-BE49-F238E27FC236}">
                  <a16:creationId xmlns:a16="http://schemas.microsoft.com/office/drawing/2014/main" id="{4B6DB0C5-D031-49A2-963B-1D71CB713796}"/>
                </a:ext>
              </a:extLst>
            </p:cNvPr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>
              <a:extLst>
                <a:ext uri="{FF2B5EF4-FFF2-40B4-BE49-F238E27FC236}">
                  <a16:creationId xmlns:a16="http://schemas.microsoft.com/office/drawing/2014/main" id="{28EEF87E-63BB-4E9D-AA7D-BAB3A806ACEC}"/>
                </a:ext>
              </a:extLst>
            </p:cNvPr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A7DA3698-7805-4A32-AFF5-59EEFE029CE8}"/>
                </a:ext>
              </a:extLst>
            </p:cNvPr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58" name="TextovéPole 57">
              <a:extLst>
                <a:ext uri="{FF2B5EF4-FFF2-40B4-BE49-F238E27FC236}">
                  <a16:creationId xmlns:a16="http://schemas.microsoft.com/office/drawing/2014/main" id="{95D19764-31B0-420C-AC3C-18057AF00549}"/>
                </a:ext>
              </a:extLst>
            </p:cNvPr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56782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116</TotalTime>
  <Words>1206</Words>
  <Application>Microsoft Office PowerPoint</Application>
  <PresentationFormat>Širokoúhlá obrazovka</PresentationFormat>
  <Paragraphs>194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Časová a prostorová sumace  u kosterního svalu</vt:lpstr>
      <vt:lpstr>Kontrakce příčně pruhovaného kosterního svalu</vt:lpstr>
      <vt:lpstr>Příčně pruhovaný kosterní sval – stavba</vt:lpstr>
      <vt:lpstr>Nervo-svalová ploténka kosterního svalu</vt:lpstr>
      <vt:lpstr>Vztah excitace – kontrakce u kosterního svalu</vt:lpstr>
      <vt:lpstr>Vztah excitace – kontrakce u kosterního svalu</vt:lpstr>
      <vt:lpstr>Prostorová sumace u kosterního svalu</vt:lpstr>
      <vt:lpstr>Závislost vzniku kontrakce svalového vlákna na délce podnětu a jeho intenzitě</vt:lpstr>
      <vt:lpstr>Časová sumace u kosterního svalu</vt:lpstr>
      <vt:lpstr>Autoregulace stahu srdečního svalu</vt:lpstr>
      <vt:lpstr>Kosterní, srdeční a hladký sval – časové zarovnání AP a kontrakce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29</cp:revision>
  <cp:lastPrinted>1601-01-01T00:00:00Z</cp:lastPrinted>
  <dcterms:created xsi:type="dcterms:W3CDTF">2018-10-05T10:13:37Z</dcterms:created>
  <dcterms:modified xsi:type="dcterms:W3CDTF">2022-02-09T12:09:03Z</dcterms:modified>
</cp:coreProperties>
</file>