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custDataLst>
    <p:tags r:id="rId1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768" autoAdjust="0"/>
  </p:normalViewPr>
  <p:slideViewPr>
    <p:cSldViewPr snapToGrid="0">
      <p:cViewPr varScale="1">
        <p:scale>
          <a:sx n="98" d="100"/>
          <a:sy n="98" d="100"/>
        </p:scale>
        <p:origin x="102" y="4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2102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4-12T06:39:25.8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27217 7197 0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17" Type="http://schemas.openxmlformats.org/officeDocument/2006/relationships/tags" Target="../tags/tag127.xml"/><Relationship Id="rId21" Type="http://schemas.openxmlformats.org/officeDocument/2006/relationships/tags" Target="../tags/tag31.xml"/><Relationship Id="rId42" Type="http://schemas.openxmlformats.org/officeDocument/2006/relationships/tags" Target="../tags/tag52.xml"/><Relationship Id="rId47" Type="http://schemas.openxmlformats.org/officeDocument/2006/relationships/tags" Target="../tags/tag57.xml"/><Relationship Id="rId63" Type="http://schemas.openxmlformats.org/officeDocument/2006/relationships/tags" Target="../tags/tag73.xml"/><Relationship Id="rId68" Type="http://schemas.openxmlformats.org/officeDocument/2006/relationships/tags" Target="../tags/tag78.xml"/><Relationship Id="rId84" Type="http://schemas.openxmlformats.org/officeDocument/2006/relationships/tags" Target="../tags/tag94.xml"/><Relationship Id="rId89" Type="http://schemas.openxmlformats.org/officeDocument/2006/relationships/tags" Target="../tags/tag99.xml"/><Relationship Id="rId112" Type="http://schemas.openxmlformats.org/officeDocument/2006/relationships/tags" Target="../tags/tag122.xml"/><Relationship Id="rId16" Type="http://schemas.openxmlformats.org/officeDocument/2006/relationships/tags" Target="../tags/tag26.xml"/><Relationship Id="rId107" Type="http://schemas.openxmlformats.org/officeDocument/2006/relationships/tags" Target="../tags/tag117.xml"/><Relationship Id="rId11" Type="http://schemas.openxmlformats.org/officeDocument/2006/relationships/tags" Target="../tags/tag21.xml"/><Relationship Id="rId32" Type="http://schemas.openxmlformats.org/officeDocument/2006/relationships/tags" Target="../tags/tag42.xml"/><Relationship Id="rId37" Type="http://schemas.openxmlformats.org/officeDocument/2006/relationships/tags" Target="../tags/tag47.xml"/><Relationship Id="rId53" Type="http://schemas.openxmlformats.org/officeDocument/2006/relationships/tags" Target="../tags/tag63.xml"/><Relationship Id="rId58" Type="http://schemas.openxmlformats.org/officeDocument/2006/relationships/tags" Target="../tags/tag68.xml"/><Relationship Id="rId74" Type="http://schemas.openxmlformats.org/officeDocument/2006/relationships/tags" Target="../tags/tag84.xml"/><Relationship Id="rId79" Type="http://schemas.openxmlformats.org/officeDocument/2006/relationships/tags" Target="../tags/tag89.xml"/><Relationship Id="rId102" Type="http://schemas.openxmlformats.org/officeDocument/2006/relationships/tags" Target="../tags/tag112.xml"/><Relationship Id="rId123" Type="http://schemas.openxmlformats.org/officeDocument/2006/relationships/tags" Target="../tags/tag133.xml"/><Relationship Id="rId128" Type="http://schemas.openxmlformats.org/officeDocument/2006/relationships/tags" Target="../tags/tag138.xml"/><Relationship Id="rId5" Type="http://schemas.openxmlformats.org/officeDocument/2006/relationships/tags" Target="../tags/tag15.xml"/><Relationship Id="rId90" Type="http://schemas.openxmlformats.org/officeDocument/2006/relationships/tags" Target="../tags/tag100.xml"/><Relationship Id="rId95" Type="http://schemas.openxmlformats.org/officeDocument/2006/relationships/tags" Target="../tags/tag105.xml"/><Relationship Id="rId22" Type="http://schemas.openxmlformats.org/officeDocument/2006/relationships/tags" Target="../tags/tag32.xml"/><Relationship Id="rId27" Type="http://schemas.openxmlformats.org/officeDocument/2006/relationships/tags" Target="../tags/tag37.xml"/><Relationship Id="rId43" Type="http://schemas.openxmlformats.org/officeDocument/2006/relationships/tags" Target="../tags/tag53.xml"/><Relationship Id="rId48" Type="http://schemas.openxmlformats.org/officeDocument/2006/relationships/tags" Target="../tags/tag58.xml"/><Relationship Id="rId64" Type="http://schemas.openxmlformats.org/officeDocument/2006/relationships/tags" Target="../tags/tag74.xml"/><Relationship Id="rId69" Type="http://schemas.openxmlformats.org/officeDocument/2006/relationships/tags" Target="../tags/tag79.xml"/><Relationship Id="rId113" Type="http://schemas.openxmlformats.org/officeDocument/2006/relationships/tags" Target="../tags/tag123.xml"/><Relationship Id="rId118" Type="http://schemas.openxmlformats.org/officeDocument/2006/relationships/tags" Target="../tags/tag128.xml"/><Relationship Id="rId80" Type="http://schemas.openxmlformats.org/officeDocument/2006/relationships/tags" Target="../tags/tag90.xml"/><Relationship Id="rId85" Type="http://schemas.openxmlformats.org/officeDocument/2006/relationships/tags" Target="../tags/tag95.xml"/><Relationship Id="rId12" Type="http://schemas.openxmlformats.org/officeDocument/2006/relationships/tags" Target="../tags/tag22.xml"/><Relationship Id="rId17" Type="http://schemas.openxmlformats.org/officeDocument/2006/relationships/tags" Target="../tags/tag27.xml"/><Relationship Id="rId33" Type="http://schemas.openxmlformats.org/officeDocument/2006/relationships/tags" Target="../tags/tag43.xml"/><Relationship Id="rId38" Type="http://schemas.openxmlformats.org/officeDocument/2006/relationships/tags" Target="../tags/tag48.xml"/><Relationship Id="rId59" Type="http://schemas.openxmlformats.org/officeDocument/2006/relationships/tags" Target="../tags/tag69.xml"/><Relationship Id="rId103" Type="http://schemas.openxmlformats.org/officeDocument/2006/relationships/tags" Target="../tags/tag113.xml"/><Relationship Id="rId108" Type="http://schemas.openxmlformats.org/officeDocument/2006/relationships/tags" Target="../tags/tag118.xml"/><Relationship Id="rId124" Type="http://schemas.openxmlformats.org/officeDocument/2006/relationships/tags" Target="../tags/tag134.xml"/><Relationship Id="rId129" Type="http://schemas.openxmlformats.org/officeDocument/2006/relationships/slideLayout" Target="../slideLayouts/slideLayout2.xml"/><Relationship Id="rId54" Type="http://schemas.openxmlformats.org/officeDocument/2006/relationships/tags" Target="../tags/tag64.xml"/><Relationship Id="rId70" Type="http://schemas.openxmlformats.org/officeDocument/2006/relationships/tags" Target="../tags/tag80.xml"/><Relationship Id="rId75" Type="http://schemas.openxmlformats.org/officeDocument/2006/relationships/tags" Target="../tags/tag85.xml"/><Relationship Id="rId91" Type="http://schemas.openxmlformats.org/officeDocument/2006/relationships/tags" Target="../tags/tag101.xml"/><Relationship Id="rId96" Type="http://schemas.openxmlformats.org/officeDocument/2006/relationships/tags" Target="../tags/tag106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23" Type="http://schemas.openxmlformats.org/officeDocument/2006/relationships/tags" Target="../tags/tag33.xml"/><Relationship Id="rId28" Type="http://schemas.openxmlformats.org/officeDocument/2006/relationships/tags" Target="../tags/tag38.xml"/><Relationship Id="rId49" Type="http://schemas.openxmlformats.org/officeDocument/2006/relationships/tags" Target="../tags/tag59.xml"/><Relationship Id="rId114" Type="http://schemas.openxmlformats.org/officeDocument/2006/relationships/tags" Target="../tags/tag124.xml"/><Relationship Id="rId119" Type="http://schemas.openxmlformats.org/officeDocument/2006/relationships/tags" Target="../tags/tag129.xml"/><Relationship Id="rId44" Type="http://schemas.openxmlformats.org/officeDocument/2006/relationships/tags" Target="../tags/tag54.xml"/><Relationship Id="rId60" Type="http://schemas.openxmlformats.org/officeDocument/2006/relationships/tags" Target="../tags/tag70.xml"/><Relationship Id="rId65" Type="http://schemas.openxmlformats.org/officeDocument/2006/relationships/tags" Target="../tags/tag75.xml"/><Relationship Id="rId81" Type="http://schemas.openxmlformats.org/officeDocument/2006/relationships/tags" Target="../tags/tag91.xml"/><Relationship Id="rId86" Type="http://schemas.openxmlformats.org/officeDocument/2006/relationships/tags" Target="../tags/tag96.xml"/><Relationship Id="rId130" Type="http://schemas.openxmlformats.org/officeDocument/2006/relationships/customXml" Target="../ink/ink1.xml"/><Relationship Id="rId13" Type="http://schemas.openxmlformats.org/officeDocument/2006/relationships/tags" Target="../tags/tag23.xml"/><Relationship Id="rId18" Type="http://schemas.openxmlformats.org/officeDocument/2006/relationships/tags" Target="../tags/tag28.xml"/><Relationship Id="rId39" Type="http://schemas.openxmlformats.org/officeDocument/2006/relationships/tags" Target="../tags/tag49.xml"/><Relationship Id="rId109" Type="http://schemas.openxmlformats.org/officeDocument/2006/relationships/tags" Target="../tags/tag119.xml"/><Relationship Id="rId34" Type="http://schemas.openxmlformats.org/officeDocument/2006/relationships/tags" Target="../tags/tag44.xml"/><Relationship Id="rId50" Type="http://schemas.openxmlformats.org/officeDocument/2006/relationships/tags" Target="../tags/tag60.xml"/><Relationship Id="rId55" Type="http://schemas.openxmlformats.org/officeDocument/2006/relationships/tags" Target="../tags/tag65.xml"/><Relationship Id="rId76" Type="http://schemas.openxmlformats.org/officeDocument/2006/relationships/tags" Target="../tags/tag86.xml"/><Relationship Id="rId97" Type="http://schemas.openxmlformats.org/officeDocument/2006/relationships/tags" Target="../tags/tag107.xml"/><Relationship Id="rId104" Type="http://schemas.openxmlformats.org/officeDocument/2006/relationships/tags" Target="../tags/tag114.xml"/><Relationship Id="rId120" Type="http://schemas.openxmlformats.org/officeDocument/2006/relationships/tags" Target="../tags/tag130.xml"/><Relationship Id="rId125" Type="http://schemas.openxmlformats.org/officeDocument/2006/relationships/tags" Target="../tags/tag135.xml"/><Relationship Id="rId7" Type="http://schemas.openxmlformats.org/officeDocument/2006/relationships/tags" Target="../tags/tag17.xml"/><Relationship Id="rId71" Type="http://schemas.openxmlformats.org/officeDocument/2006/relationships/tags" Target="../tags/tag81.xml"/><Relationship Id="rId92" Type="http://schemas.openxmlformats.org/officeDocument/2006/relationships/tags" Target="../tags/tag102.xml"/><Relationship Id="rId2" Type="http://schemas.openxmlformats.org/officeDocument/2006/relationships/tags" Target="../tags/tag12.xml"/><Relationship Id="rId29" Type="http://schemas.openxmlformats.org/officeDocument/2006/relationships/tags" Target="../tags/tag39.xml"/><Relationship Id="rId24" Type="http://schemas.openxmlformats.org/officeDocument/2006/relationships/tags" Target="../tags/tag34.xml"/><Relationship Id="rId40" Type="http://schemas.openxmlformats.org/officeDocument/2006/relationships/tags" Target="../tags/tag50.xml"/><Relationship Id="rId45" Type="http://schemas.openxmlformats.org/officeDocument/2006/relationships/tags" Target="../tags/tag55.xml"/><Relationship Id="rId66" Type="http://schemas.openxmlformats.org/officeDocument/2006/relationships/tags" Target="../tags/tag76.xml"/><Relationship Id="rId87" Type="http://schemas.openxmlformats.org/officeDocument/2006/relationships/tags" Target="../tags/tag97.xml"/><Relationship Id="rId110" Type="http://schemas.openxmlformats.org/officeDocument/2006/relationships/tags" Target="../tags/tag120.xml"/><Relationship Id="rId115" Type="http://schemas.openxmlformats.org/officeDocument/2006/relationships/tags" Target="../tags/tag125.xml"/><Relationship Id="rId131" Type="http://schemas.openxmlformats.org/officeDocument/2006/relationships/image" Target="../media/image10.png"/><Relationship Id="rId61" Type="http://schemas.openxmlformats.org/officeDocument/2006/relationships/tags" Target="../tags/tag71.xml"/><Relationship Id="rId82" Type="http://schemas.openxmlformats.org/officeDocument/2006/relationships/tags" Target="../tags/tag92.xml"/><Relationship Id="rId19" Type="http://schemas.openxmlformats.org/officeDocument/2006/relationships/tags" Target="../tags/tag29.xml"/><Relationship Id="rId14" Type="http://schemas.openxmlformats.org/officeDocument/2006/relationships/tags" Target="../tags/tag24.xml"/><Relationship Id="rId30" Type="http://schemas.openxmlformats.org/officeDocument/2006/relationships/tags" Target="../tags/tag40.xml"/><Relationship Id="rId35" Type="http://schemas.openxmlformats.org/officeDocument/2006/relationships/tags" Target="../tags/tag45.xml"/><Relationship Id="rId56" Type="http://schemas.openxmlformats.org/officeDocument/2006/relationships/tags" Target="../tags/tag66.xml"/><Relationship Id="rId77" Type="http://schemas.openxmlformats.org/officeDocument/2006/relationships/tags" Target="../tags/tag87.xml"/><Relationship Id="rId100" Type="http://schemas.openxmlformats.org/officeDocument/2006/relationships/tags" Target="../tags/tag110.xml"/><Relationship Id="rId105" Type="http://schemas.openxmlformats.org/officeDocument/2006/relationships/tags" Target="../tags/tag115.xml"/><Relationship Id="rId126" Type="http://schemas.openxmlformats.org/officeDocument/2006/relationships/tags" Target="../tags/tag136.xml"/><Relationship Id="rId8" Type="http://schemas.openxmlformats.org/officeDocument/2006/relationships/tags" Target="../tags/tag18.xml"/><Relationship Id="rId51" Type="http://schemas.openxmlformats.org/officeDocument/2006/relationships/tags" Target="../tags/tag61.xml"/><Relationship Id="rId72" Type="http://schemas.openxmlformats.org/officeDocument/2006/relationships/tags" Target="../tags/tag82.xml"/><Relationship Id="rId93" Type="http://schemas.openxmlformats.org/officeDocument/2006/relationships/tags" Target="../tags/tag103.xml"/><Relationship Id="rId98" Type="http://schemas.openxmlformats.org/officeDocument/2006/relationships/tags" Target="../tags/tag108.xml"/><Relationship Id="rId121" Type="http://schemas.openxmlformats.org/officeDocument/2006/relationships/tags" Target="../tags/tag131.xml"/><Relationship Id="rId3" Type="http://schemas.openxmlformats.org/officeDocument/2006/relationships/tags" Target="../tags/tag13.xml"/><Relationship Id="rId25" Type="http://schemas.openxmlformats.org/officeDocument/2006/relationships/tags" Target="../tags/tag35.xml"/><Relationship Id="rId46" Type="http://schemas.openxmlformats.org/officeDocument/2006/relationships/tags" Target="../tags/tag56.xml"/><Relationship Id="rId67" Type="http://schemas.openxmlformats.org/officeDocument/2006/relationships/tags" Target="../tags/tag77.xml"/><Relationship Id="rId116" Type="http://schemas.openxmlformats.org/officeDocument/2006/relationships/tags" Target="../tags/tag126.xml"/><Relationship Id="rId20" Type="http://schemas.openxmlformats.org/officeDocument/2006/relationships/tags" Target="../tags/tag30.xml"/><Relationship Id="rId41" Type="http://schemas.openxmlformats.org/officeDocument/2006/relationships/tags" Target="../tags/tag51.xml"/><Relationship Id="rId62" Type="http://schemas.openxmlformats.org/officeDocument/2006/relationships/tags" Target="../tags/tag72.xml"/><Relationship Id="rId83" Type="http://schemas.openxmlformats.org/officeDocument/2006/relationships/tags" Target="../tags/tag93.xml"/><Relationship Id="rId88" Type="http://schemas.openxmlformats.org/officeDocument/2006/relationships/tags" Target="../tags/tag98.xml"/><Relationship Id="rId111" Type="http://schemas.openxmlformats.org/officeDocument/2006/relationships/tags" Target="../tags/tag121.xml"/><Relationship Id="rId15" Type="http://schemas.openxmlformats.org/officeDocument/2006/relationships/tags" Target="../tags/tag25.xml"/><Relationship Id="rId36" Type="http://schemas.openxmlformats.org/officeDocument/2006/relationships/tags" Target="../tags/tag46.xml"/><Relationship Id="rId57" Type="http://schemas.openxmlformats.org/officeDocument/2006/relationships/tags" Target="../tags/tag67.xml"/><Relationship Id="rId106" Type="http://schemas.openxmlformats.org/officeDocument/2006/relationships/tags" Target="../tags/tag116.xml"/><Relationship Id="rId127" Type="http://schemas.openxmlformats.org/officeDocument/2006/relationships/tags" Target="../tags/tag137.xml"/><Relationship Id="rId10" Type="http://schemas.openxmlformats.org/officeDocument/2006/relationships/tags" Target="../tags/tag20.xml"/><Relationship Id="rId31" Type="http://schemas.openxmlformats.org/officeDocument/2006/relationships/tags" Target="../tags/tag41.xml"/><Relationship Id="rId52" Type="http://schemas.openxmlformats.org/officeDocument/2006/relationships/tags" Target="../tags/tag62.xml"/><Relationship Id="rId73" Type="http://schemas.openxmlformats.org/officeDocument/2006/relationships/tags" Target="../tags/tag83.xml"/><Relationship Id="rId78" Type="http://schemas.openxmlformats.org/officeDocument/2006/relationships/tags" Target="../tags/tag88.xml"/><Relationship Id="rId94" Type="http://schemas.openxmlformats.org/officeDocument/2006/relationships/tags" Target="../tags/tag104.xml"/><Relationship Id="rId99" Type="http://schemas.openxmlformats.org/officeDocument/2006/relationships/tags" Target="../tags/tag109.xml"/><Relationship Id="rId101" Type="http://schemas.openxmlformats.org/officeDocument/2006/relationships/tags" Target="../tags/tag111.xml"/><Relationship Id="rId122" Type="http://schemas.openxmlformats.org/officeDocument/2006/relationships/tags" Target="../tags/tag132.xml"/><Relationship Id="rId4" Type="http://schemas.openxmlformats.org/officeDocument/2006/relationships/tags" Target="../tags/tag14.xml"/><Relationship Id="rId9" Type="http://schemas.openxmlformats.org/officeDocument/2006/relationships/tags" Target="../tags/tag19.xml"/><Relationship Id="rId26" Type="http://schemas.openxmlformats.org/officeDocument/2006/relationships/tags" Target="../tags/tag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BhVxN0eIzw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hyperlink" Target="http://www.tonometr-tlakomer.cz/meric-krevniho-tlaku/zasady-spravneho-mereni-tk-tlaku-krve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TLAK KRVE (TK)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První pomoc při hypertenzi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30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9D02EA16-F6D1-448D-83CB-643ECCC1928C}"/>
                  </a:ext>
                </a:extLst>
              </p14:cNvPr>
              <p14:cNvContentPartPr/>
              <p14:nvPr/>
            </p14:nvContentPartPr>
            <p14:xfrm>
              <a:off x="9798120" y="2590920"/>
              <a:ext cx="360" cy="360"/>
            </p14:xfrm>
          </p:contentPart>
        </mc:Choice>
        <mc:Fallback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9D02EA16-F6D1-448D-83CB-643ECCC1928C}"/>
                  </a:ext>
                </a:extLst>
              </p:cNvPr>
              <p:cNvPicPr/>
              <p:nvPr/>
            </p:nvPicPr>
            <p:blipFill>
              <a:blip r:embed="rId131"/>
              <a:stretch>
                <a:fillRect/>
              </a:stretch>
            </p:blipFill>
            <p:spPr>
              <a:xfrm>
                <a:off x="9788760" y="2581560"/>
                <a:ext cx="19080" cy="19080"/>
              </a:xfrm>
              <a:prstGeom prst="rect">
                <a:avLst/>
              </a:prstGeom>
            </p:spPr>
          </p:pic>
        </mc:Fallback>
      </mc:AlternateContent>
      <p:grpSp>
        <p:nvGrpSpPr>
          <p:cNvPr id="9" name="SMARTInkShape-Group4">
            <a:extLst>
              <a:ext uri="{FF2B5EF4-FFF2-40B4-BE49-F238E27FC236}">
                <a16:creationId xmlns:a16="http://schemas.microsoft.com/office/drawing/2014/main" id="{BC9157DB-F14C-46BA-8ED0-9AA5C66B39E2}"/>
              </a:ext>
            </a:extLst>
          </p:cNvPr>
          <p:cNvGrpSpPr/>
          <p:nvPr/>
        </p:nvGrpSpPr>
        <p:grpSpPr>
          <a:xfrm>
            <a:off x="1365252" y="1625600"/>
            <a:ext cx="330199" cy="533401"/>
            <a:chOff x="1365252" y="1625600"/>
            <a:chExt cx="330199" cy="533401"/>
          </a:xfrm>
        </p:grpSpPr>
        <p:sp>
          <p:nvSpPr>
            <p:cNvPr id="7" name="SMARTInkShape-4">
              <a:extLst>
                <a:ext uri="{FF2B5EF4-FFF2-40B4-BE49-F238E27FC236}">
                  <a16:creationId xmlns:a16="http://schemas.microsoft.com/office/drawing/2014/main" id="{8ADB675D-744A-4C78-BFC6-ADE0B78329A5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 bwMode="auto">
            <a:xfrm>
              <a:off x="1517650" y="1625600"/>
              <a:ext cx="50801" cy="412751"/>
            </a:xfrm>
            <a:custGeom>
              <a:avLst/>
              <a:gdLst/>
              <a:ahLst/>
              <a:cxnLst/>
              <a:rect l="0" t="0" r="0" b="0"/>
              <a:pathLst>
                <a:path w="50801" h="412751">
                  <a:moveTo>
                    <a:pt x="50800" y="0"/>
                  </a:moveTo>
                  <a:lnTo>
                    <a:pt x="50800" y="0"/>
                  </a:lnTo>
                  <a:lnTo>
                    <a:pt x="50800" y="8838"/>
                  </a:lnTo>
                  <a:lnTo>
                    <a:pt x="50094" y="10126"/>
                  </a:lnTo>
                  <a:lnTo>
                    <a:pt x="48918" y="10984"/>
                  </a:lnTo>
                  <a:lnTo>
                    <a:pt x="47429" y="11556"/>
                  </a:lnTo>
                  <a:lnTo>
                    <a:pt x="46436" y="12643"/>
                  </a:lnTo>
                  <a:lnTo>
                    <a:pt x="45333" y="15732"/>
                  </a:lnTo>
                  <a:lnTo>
                    <a:pt x="42603" y="33667"/>
                  </a:lnTo>
                  <a:lnTo>
                    <a:pt x="38989" y="45691"/>
                  </a:lnTo>
                  <a:lnTo>
                    <a:pt x="37570" y="63588"/>
                  </a:lnTo>
                  <a:lnTo>
                    <a:pt x="33109" y="79144"/>
                  </a:lnTo>
                  <a:lnTo>
                    <a:pt x="29988" y="107651"/>
                  </a:lnTo>
                  <a:lnTo>
                    <a:pt x="26759" y="120561"/>
                  </a:lnTo>
                  <a:lnTo>
                    <a:pt x="23921" y="133324"/>
                  </a:lnTo>
                  <a:lnTo>
                    <a:pt x="21215" y="142511"/>
                  </a:lnTo>
                  <a:lnTo>
                    <a:pt x="19240" y="172977"/>
                  </a:lnTo>
                  <a:lnTo>
                    <a:pt x="19067" y="200326"/>
                  </a:lnTo>
                  <a:lnTo>
                    <a:pt x="17172" y="225942"/>
                  </a:lnTo>
                  <a:lnTo>
                    <a:pt x="13289" y="249417"/>
                  </a:lnTo>
                  <a:lnTo>
                    <a:pt x="12752" y="279500"/>
                  </a:lnTo>
                  <a:lnTo>
                    <a:pt x="12703" y="311032"/>
                  </a:lnTo>
                  <a:lnTo>
                    <a:pt x="12700" y="341566"/>
                  </a:lnTo>
                  <a:lnTo>
                    <a:pt x="12700" y="356199"/>
                  </a:lnTo>
                  <a:lnTo>
                    <a:pt x="10818" y="361275"/>
                  </a:lnTo>
                  <a:lnTo>
                    <a:pt x="8336" y="365883"/>
                  </a:lnTo>
                  <a:lnTo>
                    <a:pt x="6938" y="373150"/>
                  </a:lnTo>
                  <a:lnTo>
                    <a:pt x="6351" y="404543"/>
                  </a:lnTo>
                  <a:lnTo>
                    <a:pt x="6350" y="412670"/>
                  </a:lnTo>
                  <a:lnTo>
                    <a:pt x="0" y="41275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8" name="SMARTInkShape-5">
              <a:extLst>
                <a:ext uri="{FF2B5EF4-FFF2-40B4-BE49-F238E27FC236}">
                  <a16:creationId xmlns:a16="http://schemas.microsoft.com/office/drawing/2014/main" id="{B8F8BF9A-B7E5-4A3D-B1A4-67A87B4A0667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 bwMode="auto">
            <a:xfrm>
              <a:off x="1365252" y="1854286"/>
              <a:ext cx="330199" cy="304715"/>
            </a:xfrm>
            <a:custGeom>
              <a:avLst/>
              <a:gdLst/>
              <a:ahLst/>
              <a:cxnLst/>
              <a:rect l="0" t="0" r="0" b="0"/>
              <a:pathLst>
                <a:path w="330199" h="304715">
                  <a:moveTo>
                    <a:pt x="57148" y="63414"/>
                  </a:moveTo>
                  <a:lnTo>
                    <a:pt x="57148" y="63414"/>
                  </a:lnTo>
                  <a:lnTo>
                    <a:pt x="26673" y="32939"/>
                  </a:lnTo>
                  <a:lnTo>
                    <a:pt x="13145" y="16266"/>
                  </a:lnTo>
                  <a:lnTo>
                    <a:pt x="10879" y="15049"/>
                  </a:lnTo>
                  <a:lnTo>
                    <a:pt x="9369" y="13532"/>
                  </a:lnTo>
                  <a:lnTo>
                    <a:pt x="79" y="0"/>
                  </a:lnTo>
                  <a:lnTo>
                    <a:pt x="0" y="9376"/>
                  </a:lnTo>
                  <a:lnTo>
                    <a:pt x="1880" y="13056"/>
                  </a:lnTo>
                  <a:lnTo>
                    <a:pt x="5466" y="17797"/>
                  </a:lnTo>
                  <a:lnTo>
                    <a:pt x="6174" y="23803"/>
                  </a:lnTo>
                  <a:lnTo>
                    <a:pt x="7038" y="41020"/>
                  </a:lnTo>
                  <a:lnTo>
                    <a:pt x="15807" y="71936"/>
                  </a:lnTo>
                  <a:lnTo>
                    <a:pt x="22134" y="99216"/>
                  </a:lnTo>
                  <a:lnTo>
                    <a:pt x="35020" y="120540"/>
                  </a:lnTo>
                  <a:lnTo>
                    <a:pt x="38141" y="129020"/>
                  </a:lnTo>
                  <a:lnTo>
                    <a:pt x="56841" y="158663"/>
                  </a:lnTo>
                  <a:lnTo>
                    <a:pt x="60539" y="167130"/>
                  </a:lnTo>
                  <a:lnTo>
                    <a:pt x="70232" y="196764"/>
                  </a:lnTo>
                  <a:lnTo>
                    <a:pt x="86796" y="224869"/>
                  </a:lnTo>
                  <a:lnTo>
                    <a:pt x="98777" y="249732"/>
                  </a:lnTo>
                  <a:lnTo>
                    <a:pt x="101468" y="261690"/>
                  </a:lnTo>
                  <a:lnTo>
                    <a:pt x="106459" y="272410"/>
                  </a:lnTo>
                  <a:lnTo>
                    <a:pt x="108458" y="283474"/>
                  </a:lnTo>
                  <a:lnTo>
                    <a:pt x="114398" y="291877"/>
                  </a:lnTo>
                  <a:lnTo>
                    <a:pt x="118483" y="296834"/>
                  </a:lnTo>
                  <a:lnTo>
                    <a:pt x="119686" y="300741"/>
                  </a:lnTo>
                  <a:lnTo>
                    <a:pt x="120712" y="302066"/>
                  </a:lnTo>
                  <a:lnTo>
                    <a:pt x="126870" y="304668"/>
                  </a:lnTo>
                  <a:lnTo>
                    <a:pt x="126913" y="304683"/>
                  </a:lnTo>
                  <a:lnTo>
                    <a:pt x="133270" y="304714"/>
                  </a:lnTo>
                  <a:lnTo>
                    <a:pt x="140067" y="301343"/>
                  </a:lnTo>
                  <a:lnTo>
                    <a:pt x="142061" y="299644"/>
                  </a:lnTo>
                  <a:lnTo>
                    <a:pt x="144276" y="295876"/>
                  </a:lnTo>
                  <a:lnTo>
                    <a:pt x="146404" y="287707"/>
                  </a:lnTo>
                  <a:lnTo>
                    <a:pt x="157011" y="272960"/>
                  </a:lnTo>
                  <a:lnTo>
                    <a:pt x="166558" y="244494"/>
                  </a:lnTo>
                  <a:lnTo>
                    <a:pt x="187395" y="214264"/>
                  </a:lnTo>
                  <a:lnTo>
                    <a:pt x="202406" y="187641"/>
                  </a:lnTo>
                  <a:lnTo>
                    <a:pt x="229661" y="157846"/>
                  </a:lnTo>
                  <a:lnTo>
                    <a:pt x="258972" y="128297"/>
                  </a:lnTo>
                  <a:lnTo>
                    <a:pt x="286806" y="102338"/>
                  </a:lnTo>
                  <a:lnTo>
                    <a:pt x="290686" y="99947"/>
                  </a:lnTo>
                  <a:lnTo>
                    <a:pt x="293274" y="96941"/>
                  </a:lnTo>
                  <a:lnTo>
                    <a:pt x="297620" y="87381"/>
                  </a:lnTo>
                  <a:lnTo>
                    <a:pt x="299307" y="85742"/>
                  </a:lnTo>
                  <a:lnTo>
                    <a:pt x="301138" y="84649"/>
                  </a:lnTo>
                  <a:lnTo>
                    <a:pt x="302358" y="83215"/>
                  </a:lnTo>
                  <a:lnTo>
                    <a:pt x="303713" y="79741"/>
                  </a:lnTo>
                  <a:lnTo>
                    <a:pt x="304781" y="78532"/>
                  </a:lnTo>
                  <a:lnTo>
                    <a:pt x="307848" y="77188"/>
                  </a:lnTo>
                  <a:lnTo>
                    <a:pt x="308948" y="76125"/>
                  </a:lnTo>
                  <a:lnTo>
                    <a:pt x="310170" y="73061"/>
                  </a:lnTo>
                  <a:lnTo>
                    <a:pt x="311202" y="71962"/>
                  </a:lnTo>
                  <a:lnTo>
                    <a:pt x="317558" y="69251"/>
                  </a:lnTo>
                  <a:lnTo>
                    <a:pt x="322880" y="64322"/>
                  </a:lnTo>
                  <a:lnTo>
                    <a:pt x="330198" y="6341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14" name="SMARTInkShape-Group5">
            <a:extLst>
              <a:ext uri="{FF2B5EF4-FFF2-40B4-BE49-F238E27FC236}">
                <a16:creationId xmlns:a16="http://schemas.microsoft.com/office/drawing/2014/main" id="{C771903F-45B3-469E-ADA7-9796ECB696E3}"/>
              </a:ext>
            </a:extLst>
          </p:cNvPr>
          <p:cNvGrpSpPr/>
          <p:nvPr/>
        </p:nvGrpSpPr>
        <p:grpSpPr>
          <a:xfrm>
            <a:off x="1885950" y="1625600"/>
            <a:ext cx="876301" cy="444501"/>
            <a:chOff x="1885950" y="1625600"/>
            <a:chExt cx="876301" cy="444501"/>
          </a:xfrm>
        </p:grpSpPr>
        <p:sp>
          <p:nvSpPr>
            <p:cNvPr id="10" name="SMARTInkShape-6">
              <a:extLst>
                <a:ext uri="{FF2B5EF4-FFF2-40B4-BE49-F238E27FC236}">
                  <a16:creationId xmlns:a16="http://schemas.microsoft.com/office/drawing/2014/main" id="{26B8DA1A-F630-4B92-8DAB-DF1EF562E480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 bwMode="auto">
            <a:xfrm>
              <a:off x="2044700" y="1689100"/>
              <a:ext cx="50650" cy="330201"/>
            </a:xfrm>
            <a:custGeom>
              <a:avLst/>
              <a:gdLst/>
              <a:ahLst/>
              <a:cxnLst/>
              <a:rect l="0" t="0" r="0" b="0"/>
              <a:pathLst>
                <a:path w="50650" h="330201">
                  <a:moveTo>
                    <a:pt x="38100" y="0"/>
                  </a:moveTo>
                  <a:lnTo>
                    <a:pt x="38100" y="0"/>
                  </a:lnTo>
                  <a:lnTo>
                    <a:pt x="46938" y="21048"/>
                  </a:lnTo>
                  <a:lnTo>
                    <a:pt x="50037" y="49208"/>
                  </a:lnTo>
                  <a:lnTo>
                    <a:pt x="50649" y="75886"/>
                  </a:lnTo>
                  <a:lnTo>
                    <a:pt x="48874" y="95157"/>
                  </a:lnTo>
                  <a:lnTo>
                    <a:pt x="42957" y="126434"/>
                  </a:lnTo>
                  <a:lnTo>
                    <a:pt x="39539" y="141414"/>
                  </a:lnTo>
                  <a:lnTo>
                    <a:pt x="36645" y="157376"/>
                  </a:lnTo>
                  <a:lnTo>
                    <a:pt x="27154" y="189056"/>
                  </a:lnTo>
                  <a:lnTo>
                    <a:pt x="24038" y="202772"/>
                  </a:lnTo>
                  <a:lnTo>
                    <a:pt x="20528" y="215773"/>
                  </a:lnTo>
                  <a:lnTo>
                    <a:pt x="17298" y="244433"/>
                  </a:lnTo>
                  <a:lnTo>
                    <a:pt x="15766" y="247622"/>
                  </a:lnTo>
                  <a:lnTo>
                    <a:pt x="13104" y="277027"/>
                  </a:lnTo>
                  <a:lnTo>
                    <a:pt x="12780" y="292494"/>
                  </a:lnTo>
                  <a:lnTo>
                    <a:pt x="10854" y="297684"/>
                  </a:lnTo>
                  <a:lnTo>
                    <a:pt x="8352" y="302343"/>
                  </a:lnTo>
                  <a:lnTo>
                    <a:pt x="6746" y="311083"/>
                  </a:lnTo>
                  <a:lnTo>
                    <a:pt x="6352" y="329207"/>
                  </a:lnTo>
                  <a:lnTo>
                    <a:pt x="5646" y="329538"/>
                  </a:lnTo>
                  <a:lnTo>
                    <a:pt x="0" y="33020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1" name="SMARTInkShape-7">
              <a:extLst>
                <a:ext uri="{FF2B5EF4-FFF2-40B4-BE49-F238E27FC236}">
                  <a16:creationId xmlns:a16="http://schemas.microsoft.com/office/drawing/2014/main" id="{805EE264-7AF1-4008-9528-334FAFCBA85B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 bwMode="auto">
            <a:xfrm>
              <a:off x="1885950" y="1663962"/>
              <a:ext cx="469901" cy="44189"/>
            </a:xfrm>
            <a:custGeom>
              <a:avLst/>
              <a:gdLst/>
              <a:ahLst/>
              <a:cxnLst/>
              <a:rect l="0" t="0" r="0" b="0"/>
              <a:pathLst>
                <a:path w="469901" h="44189">
                  <a:moveTo>
                    <a:pt x="0" y="44188"/>
                  </a:moveTo>
                  <a:lnTo>
                    <a:pt x="0" y="44188"/>
                  </a:lnTo>
                  <a:lnTo>
                    <a:pt x="0" y="38721"/>
                  </a:lnTo>
                  <a:lnTo>
                    <a:pt x="6742" y="34728"/>
                  </a:lnTo>
                  <a:lnTo>
                    <a:pt x="17644" y="31772"/>
                  </a:lnTo>
                  <a:lnTo>
                    <a:pt x="42778" y="31495"/>
                  </a:lnTo>
                  <a:lnTo>
                    <a:pt x="70466" y="36515"/>
                  </a:lnTo>
                  <a:lnTo>
                    <a:pt x="101681" y="37664"/>
                  </a:lnTo>
                  <a:lnTo>
                    <a:pt x="129990" y="37815"/>
                  </a:lnTo>
                  <a:lnTo>
                    <a:pt x="159144" y="35954"/>
                  </a:lnTo>
                  <a:lnTo>
                    <a:pt x="187599" y="32370"/>
                  </a:lnTo>
                  <a:lnTo>
                    <a:pt x="215327" y="30957"/>
                  </a:lnTo>
                  <a:lnTo>
                    <a:pt x="243068" y="26496"/>
                  </a:lnTo>
                  <a:lnTo>
                    <a:pt x="272145" y="22035"/>
                  </a:lnTo>
                  <a:lnTo>
                    <a:pt x="298271" y="18724"/>
                  </a:lnTo>
                  <a:lnTo>
                    <a:pt x="323815" y="13889"/>
                  </a:lnTo>
                  <a:lnTo>
                    <a:pt x="351231" y="12629"/>
                  </a:lnTo>
                  <a:lnTo>
                    <a:pt x="381261" y="12463"/>
                  </a:lnTo>
                  <a:lnTo>
                    <a:pt x="410903" y="7415"/>
                  </a:lnTo>
                  <a:lnTo>
                    <a:pt x="442220" y="6111"/>
                  </a:lnTo>
                  <a:lnTo>
                    <a:pt x="450566" y="6095"/>
                  </a:lnTo>
                  <a:lnTo>
                    <a:pt x="452778" y="5387"/>
                  </a:lnTo>
                  <a:lnTo>
                    <a:pt x="454252" y="4210"/>
                  </a:lnTo>
                  <a:lnTo>
                    <a:pt x="455234" y="2719"/>
                  </a:lnTo>
                  <a:lnTo>
                    <a:pt x="456595" y="1725"/>
                  </a:lnTo>
                  <a:lnTo>
                    <a:pt x="462495" y="0"/>
                  </a:lnTo>
                  <a:lnTo>
                    <a:pt x="469900" y="608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2" name="SMARTInkShape-8">
              <a:extLst>
                <a:ext uri="{FF2B5EF4-FFF2-40B4-BE49-F238E27FC236}">
                  <a16:creationId xmlns:a16="http://schemas.microsoft.com/office/drawing/2014/main" id="{E11C8351-D54C-4A31-8DBC-785F76AB7A1D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 bwMode="auto">
            <a:xfrm>
              <a:off x="2419350" y="1625600"/>
              <a:ext cx="88675" cy="348982"/>
            </a:xfrm>
            <a:custGeom>
              <a:avLst/>
              <a:gdLst/>
              <a:ahLst/>
              <a:cxnLst/>
              <a:rect l="0" t="0" r="0" b="0"/>
              <a:pathLst>
                <a:path w="88675" h="348982">
                  <a:moveTo>
                    <a:pt x="76200" y="0"/>
                  </a:moveTo>
                  <a:lnTo>
                    <a:pt x="76200" y="0"/>
                  </a:lnTo>
                  <a:lnTo>
                    <a:pt x="85038" y="8838"/>
                  </a:lnTo>
                  <a:lnTo>
                    <a:pt x="87184" y="16628"/>
                  </a:lnTo>
                  <a:lnTo>
                    <a:pt x="88674" y="44262"/>
                  </a:lnTo>
                  <a:lnTo>
                    <a:pt x="88174" y="67400"/>
                  </a:lnTo>
                  <a:lnTo>
                    <a:pt x="83870" y="84784"/>
                  </a:lnTo>
                  <a:lnTo>
                    <a:pt x="82431" y="94832"/>
                  </a:lnTo>
                  <a:lnTo>
                    <a:pt x="77640" y="110794"/>
                  </a:lnTo>
                  <a:lnTo>
                    <a:pt x="74745" y="125961"/>
                  </a:lnTo>
                  <a:lnTo>
                    <a:pt x="61298" y="156572"/>
                  </a:lnTo>
                  <a:lnTo>
                    <a:pt x="48676" y="185399"/>
                  </a:lnTo>
                  <a:lnTo>
                    <a:pt x="39981" y="209157"/>
                  </a:lnTo>
                  <a:lnTo>
                    <a:pt x="36775" y="222134"/>
                  </a:lnTo>
                  <a:lnTo>
                    <a:pt x="25284" y="252666"/>
                  </a:lnTo>
                  <a:lnTo>
                    <a:pt x="20897" y="266305"/>
                  </a:lnTo>
                  <a:lnTo>
                    <a:pt x="17716" y="279283"/>
                  </a:lnTo>
                  <a:lnTo>
                    <a:pt x="14186" y="292065"/>
                  </a:lnTo>
                  <a:lnTo>
                    <a:pt x="11259" y="304790"/>
                  </a:lnTo>
                  <a:lnTo>
                    <a:pt x="7320" y="318360"/>
                  </a:lnTo>
                  <a:lnTo>
                    <a:pt x="6435" y="332206"/>
                  </a:lnTo>
                  <a:lnTo>
                    <a:pt x="5701" y="333654"/>
                  </a:lnTo>
                  <a:lnTo>
                    <a:pt x="4507" y="334619"/>
                  </a:lnTo>
                  <a:lnTo>
                    <a:pt x="3004" y="335263"/>
                  </a:lnTo>
                  <a:lnTo>
                    <a:pt x="2003" y="336397"/>
                  </a:lnTo>
                  <a:lnTo>
                    <a:pt x="78" y="342605"/>
                  </a:lnTo>
                  <a:lnTo>
                    <a:pt x="2" y="348981"/>
                  </a:lnTo>
                  <a:lnTo>
                    <a:pt x="0" y="34290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3" name="SMARTInkShape-9">
              <a:extLst>
                <a:ext uri="{FF2B5EF4-FFF2-40B4-BE49-F238E27FC236}">
                  <a16:creationId xmlns:a16="http://schemas.microsoft.com/office/drawing/2014/main" id="{D32390C2-FE29-4AFF-AD40-1A128680E381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 bwMode="auto">
            <a:xfrm>
              <a:off x="2400385" y="1720865"/>
              <a:ext cx="361866" cy="349236"/>
            </a:xfrm>
            <a:custGeom>
              <a:avLst/>
              <a:gdLst/>
              <a:ahLst/>
              <a:cxnLst/>
              <a:rect l="0" t="0" r="0" b="0"/>
              <a:pathLst>
                <a:path w="361866" h="349236">
                  <a:moveTo>
                    <a:pt x="120565" y="95235"/>
                  </a:moveTo>
                  <a:lnTo>
                    <a:pt x="120565" y="95235"/>
                  </a:lnTo>
                  <a:lnTo>
                    <a:pt x="148195" y="65724"/>
                  </a:lnTo>
                  <a:lnTo>
                    <a:pt x="173530" y="36803"/>
                  </a:lnTo>
                  <a:lnTo>
                    <a:pt x="200817" y="6614"/>
                  </a:lnTo>
                  <a:lnTo>
                    <a:pt x="215772" y="0"/>
                  </a:lnTo>
                  <a:lnTo>
                    <a:pt x="215811" y="8825"/>
                  </a:lnTo>
                  <a:lnTo>
                    <a:pt x="213932" y="12851"/>
                  </a:lnTo>
                  <a:lnTo>
                    <a:pt x="204278" y="27654"/>
                  </a:lnTo>
                  <a:lnTo>
                    <a:pt x="191690" y="39579"/>
                  </a:lnTo>
                  <a:lnTo>
                    <a:pt x="167064" y="71304"/>
                  </a:lnTo>
                  <a:lnTo>
                    <a:pt x="135456" y="93752"/>
                  </a:lnTo>
                  <a:lnTo>
                    <a:pt x="111919" y="111574"/>
                  </a:lnTo>
                  <a:lnTo>
                    <a:pt x="87388" y="129180"/>
                  </a:lnTo>
                  <a:lnTo>
                    <a:pt x="56556" y="157376"/>
                  </a:lnTo>
                  <a:lnTo>
                    <a:pt x="25859" y="183707"/>
                  </a:lnTo>
                  <a:lnTo>
                    <a:pt x="15509" y="194662"/>
                  </a:lnTo>
                  <a:lnTo>
                    <a:pt x="11305" y="203174"/>
                  </a:lnTo>
                  <a:lnTo>
                    <a:pt x="2098" y="214356"/>
                  </a:lnTo>
                  <a:lnTo>
                    <a:pt x="203" y="221058"/>
                  </a:lnTo>
                  <a:lnTo>
                    <a:pt x="0" y="225257"/>
                  </a:lnTo>
                  <a:lnTo>
                    <a:pt x="677" y="226367"/>
                  </a:lnTo>
                  <a:lnTo>
                    <a:pt x="1834" y="227106"/>
                  </a:lnTo>
                  <a:lnTo>
                    <a:pt x="3311" y="227599"/>
                  </a:lnTo>
                  <a:lnTo>
                    <a:pt x="4296" y="228633"/>
                  </a:lnTo>
                  <a:lnTo>
                    <a:pt x="7757" y="235363"/>
                  </a:lnTo>
                  <a:lnTo>
                    <a:pt x="9377" y="237337"/>
                  </a:lnTo>
                  <a:lnTo>
                    <a:pt x="13057" y="239530"/>
                  </a:lnTo>
                  <a:lnTo>
                    <a:pt x="17045" y="241211"/>
                  </a:lnTo>
                  <a:lnTo>
                    <a:pt x="35341" y="252048"/>
                  </a:lnTo>
                  <a:lnTo>
                    <a:pt x="65723" y="264584"/>
                  </a:lnTo>
                  <a:lnTo>
                    <a:pt x="87390" y="271157"/>
                  </a:lnTo>
                  <a:lnTo>
                    <a:pt x="119116" y="277896"/>
                  </a:lnTo>
                  <a:lnTo>
                    <a:pt x="146611" y="284258"/>
                  </a:lnTo>
                  <a:lnTo>
                    <a:pt x="175394" y="292011"/>
                  </a:lnTo>
                  <a:lnTo>
                    <a:pt x="204749" y="302142"/>
                  </a:lnTo>
                  <a:lnTo>
                    <a:pt x="234953" y="309622"/>
                  </a:lnTo>
                  <a:lnTo>
                    <a:pt x="253514" y="315723"/>
                  </a:lnTo>
                  <a:lnTo>
                    <a:pt x="284306" y="322356"/>
                  </a:lnTo>
                  <a:lnTo>
                    <a:pt x="297962" y="325278"/>
                  </a:lnTo>
                  <a:lnTo>
                    <a:pt x="316822" y="331636"/>
                  </a:lnTo>
                  <a:lnTo>
                    <a:pt x="319137" y="333269"/>
                  </a:lnTo>
                  <a:lnTo>
                    <a:pt x="346867" y="342240"/>
                  </a:lnTo>
                  <a:lnTo>
                    <a:pt x="357608" y="342800"/>
                  </a:lnTo>
                  <a:lnTo>
                    <a:pt x="359027" y="343534"/>
                  </a:lnTo>
                  <a:lnTo>
                    <a:pt x="359973" y="344729"/>
                  </a:lnTo>
                  <a:lnTo>
                    <a:pt x="361865" y="34923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15" name="SMARTInkShape-10">
            <a:extLst>
              <a:ext uri="{FF2B5EF4-FFF2-40B4-BE49-F238E27FC236}">
                <a16:creationId xmlns:a16="http://schemas.microsoft.com/office/drawing/2014/main" id="{929F1BCD-2053-4EA8-AE95-5DE9EA87F1AA}"/>
              </a:ext>
            </a:extLst>
          </p:cNvPr>
          <p:cNvSpPr/>
          <p:nvPr>
            <p:custDataLst>
              <p:tags r:id="rId2"/>
            </p:custDataLst>
          </p:nvPr>
        </p:nvSpPr>
        <p:spPr bwMode="auto">
          <a:xfrm>
            <a:off x="260360" y="2743200"/>
            <a:ext cx="292091" cy="12701"/>
          </a:xfrm>
          <a:custGeom>
            <a:avLst/>
            <a:gdLst/>
            <a:ahLst/>
            <a:cxnLst/>
            <a:rect l="0" t="0" r="0" b="0"/>
            <a:pathLst>
              <a:path w="292091" h="12701">
                <a:moveTo>
                  <a:pt x="31740" y="0"/>
                </a:moveTo>
                <a:lnTo>
                  <a:pt x="31740" y="0"/>
                </a:lnTo>
                <a:lnTo>
                  <a:pt x="16813" y="0"/>
                </a:lnTo>
                <a:lnTo>
                  <a:pt x="12641" y="1881"/>
                </a:lnTo>
                <a:lnTo>
                  <a:pt x="8435" y="4364"/>
                </a:lnTo>
                <a:lnTo>
                  <a:pt x="100" y="6327"/>
                </a:lnTo>
                <a:lnTo>
                  <a:pt x="0" y="11815"/>
                </a:lnTo>
                <a:lnTo>
                  <a:pt x="702" y="12110"/>
                </a:lnTo>
                <a:lnTo>
                  <a:pt x="30681" y="12693"/>
                </a:lnTo>
                <a:lnTo>
                  <a:pt x="61295" y="12699"/>
                </a:lnTo>
                <a:lnTo>
                  <a:pt x="91580" y="12700"/>
                </a:lnTo>
                <a:lnTo>
                  <a:pt x="119113" y="7674"/>
                </a:lnTo>
                <a:lnTo>
                  <a:pt x="145970" y="5819"/>
                </a:lnTo>
                <a:lnTo>
                  <a:pt x="175481" y="604"/>
                </a:lnTo>
                <a:lnTo>
                  <a:pt x="205530" y="119"/>
                </a:lnTo>
                <a:lnTo>
                  <a:pt x="234588" y="10"/>
                </a:lnTo>
                <a:lnTo>
                  <a:pt x="266123" y="0"/>
                </a:lnTo>
                <a:lnTo>
                  <a:pt x="292090" y="0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grpSp>
        <p:nvGrpSpPr>
          <p:cNvPr id="19" name="SMARTInkShape-Group7">
            <a:extLst>
              <a:ext uri="{FF2B5EF4-FFF2-40B4-BE49-F238E27FC236}">
                <a16:creationId xmlns:a16="http://schemas.microsoft.com/office/drawing/2014/main" id="{58526E8E-6D7D-49FA-AB48-87A9D7AF5E52}"/>
              </a:ext>
            </a:extLst>
          </p:cNvPr>
          <p:cNvGrpSpPr/>
          <p:nvPr/>
        </p:nvGrpSpPr>
        <p:grpSpPr>
          <a:xfrm>
            <a:off x="821842" y="2553097"/>
            <a:ext cx="816275" cy="423981"/>
            <a:chOff x="821842" y="2553097"/>
            <a:chExt cx="816275" cy="423981"/>
          </a:xfrm>
        </p:grpSpPr>
        <p:sp>
          <p:nvSpPr>
            <p:cNvPr id="16" name="SMARTInkShape-11">
              <a:extLst>
                <a:ext uri="{FF2B5EF4-FFF2-40B4-BE49-F238E27FC236}">
                  <a16:creationId xmlns:a16="http://schemas.microsoft.com/office/drawing/2014/main" id="{9FEF3460-DFD1-4CE4-8A54-DB52431E82C9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 bwMode="auto">
            <a:xfrm>
              <a:off x="914400" y="2603500"/>
              <a:ext cx="82551" cy="373578"/>
            </a:xfrm>
            <a:custGeom>
              <a:avLst/>
              <a:gdLst/>
              <a:ahLst/>
              <a:cxnLst/>
              <a:rect l="0" t="0" r="0" b="0"/>
              <a:pathLst>
                <a:path w="82551" h="373578">
                  <a:moveTo>
                    <a:pt x="69850" y="0"/>
                  </a:moveTo>
                  <a:lnTo>
                    <a:pt x="69850" y="0"/>
                  </a:lnTo>
                  <a:lnTo>
                    <a:pt x="73221" y="0"/>
                  </a:lnTo>
                  <a:lnTo>
                    <a:pt x="74214" y="706"/>
                  </a:lnTo>
                  <a:lnTo>
                    <a:pt x="74876" y="1881"/>
                  </a:lnTo>
                  <a:lnTo>
                    <a:pt x="76731" y="10831"/>
                  </a:lnTo>
                  <a:lnTo>
                    <a:pt x="80512" y="17007"/>
                  </a:lnTo>
                  <a:lnTo>
                    <a:pt x="82148" y="25415"/>
                  </a:lnTo>
                  <a:lnTo>
                    <a:pt x="82534" y="53165"/>
                  </a:lnTo>
                  <a:lnTo>
                    <a:pt x="82549" y="83408"/>
                  </a:lnTo>
                  <a:lnTo>
                    <a:pt x="82550" y="114413"/>
                  </a:lnTo>
                  <a:lnTo>
                    <a:pt x="79179" y="140125"/>
                  </a:lnTo>
                  <a:lnTo>
                    <a:pt x="71719" y="170280"/>
                  </a:lnTo>
                  <a:lnTo>
                    <a:pt x="63451" y="196619"/>
                  </a:lnTo>
                  <a:lnTo>
                    <a:pt x="56569" y="224911"/>
                  </a:lnTo>
                  <a:lnTo>
                    <a:pt x="46325" y="256354"/>
                  </a:lnTo>
                  <a:lnTo>
                    <a:pt x="39671" y="284179"/>
                  </a:lnTo>
                  <a:lnTo>
                    <a:pt x="33237" y="311074"/>
                  </a:lnTo>
                  <a:lnTo>
                    <a:pt x="27157" y="329767"/>
                  </a:lnTo>
                  <a:lnTo>
                    <a:pt x="25475" y="337769"/>
                  </a:lnTo>
                  <a:lnTo>
                    <a:pt x="20562" y="346240"/>
                  </a:lnTo>
                  <a:lnTo>
                    <a:pt x="16665" y="350970"/>
                  </a:lnTo>
                  <a:lnTo>
                    <a:pt x="14462" y="357305"/>
                  </a:lnTo>
                  <a:lnTo>
                    <a:pt x="13875" y="360970"/>
                  </a:lnTo>
                  <a:lnTo>
                    <a:pt x="12778" y="363413"/>
                  </a:lnTo>
                  <a:lnTo>
                    <a:pt x="11341" y="365042"/>
                  </a:lnTo>
                  <a:lnTo>
                    <a:pt x="9677" y="366128"/>
                  </a:lnTo>
                  <a:lnTo>
                    <a:pt x="8568" y="367558"/>
                  </a:lnTo>
                  <a:lnTo>
                    <a:pt x="7336" y="371028"/>
                  </a:lnTo>
                  <a:lnTo>
                    <a:pt x="6302" y="372235"/>
                  </a:lnTo>
                  <a:lnTo>
                    <a:pt x="3271" y="373577"/>
                  </a:lnTo>
                  <a:lnTo>
                    <a:pt x="2181" y="373229"/>
                  </a:lnTo>
                  <a:lnTo>
                    <a:pt x="1454" y="372291"/>
                  </a:lnTo>
                  <a:lnTo>
                    <a:pt x="0" y="36830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7" name="SMARTInkShape-12">
              <a:extLst>
                <a:ext uri="{FF2B5EF4-FFF2-40B4-BE49-F238E27FC236}">
                  <a16:creationId xmlns:a16="http://schemas.microsoft.com/office/drawing/2014/main" id="{8F40872F-6FCA-4D76-AB68-71CB5E24BD31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 bwMode="auto">
            <a:xfrm>
              <a:off x="821842" y="2553097"/>
              <a:ext cx="528503" cy="158354"/>
            </a:xfrm>
            <a:custGeom>
              <a:avLst/>
              <a:gdLst/>
              <a:ahLst/>
              <a:cxnLst/>
              <a:rect l="0" t="0" r="0" b="0"/>
              <a:pathLst>
                <a:path w="528503" h="158354">
                  <a:moveTo>
                    <a:pt x="3658" y="63103"/>
                  </a:moveTo>
                  <a:lnTo>
                    <a:pt x="3658" y="63103"/>
                  </a:lnTo>
                  <a:lnTo>
                    <a:pt x="287" y="59732"/>
                  </a:lnTo>
                  <a:lnTo>
                    <a:pt x="0" y="58034"/>
                  </a:lnTo>
                  <a:lnTo>
                    <a:pt x="514" y="56195"/>
                  </a:lnTo>
                  <a:lnTo>
                    <a:pt x="1562" y="54265"/>
                  </a:lnTo>
                  <a:lnTo>
                    <a:pt x="2966" y="52977"/>
                  </a:lnTo>
                  <a:lnTo>
                    <a:pt x="12312" y="47371"/>
                  </a:lnTo>
                  <a:lnTo>
                    <a:pt x="26404" y="35275"/>
                  </a:lnTo>
                  <a:lnTo>
                    <a:pt x="50719" y="25360"/>
                  </a:lnTo>
                  <a:lnTo>
                    <a:pt x="79119" y="16607"/>
                  </a:lnTo>
                  <a:lnTo>
                    <a:pt x="109476" y="8789"/>
                  </a:lnTo>
                  <a:lnTo>
                    <a:pt x="138468" y="6513"/>
                  </a:lnTo>
                  <a:lnTo>
                    <a:pt x="162841" y="6119"/>
                  </a:lnTo>
                  <a:lnTo>
                    <a:pt x="189818" y="4121"/>
                  </a:lnTo>
                  <a:lnTo>
                    <a:pt x="218272" y="942"/>
                  </a:lnTo>
                  <a:lnTo>
                    <a:pt x="244577" y="0"/>
                  </a:lnTo>
                  <a:lnTo>
                    <a:pt x="272127" y="1602"/>
                  </a:lnTo>
                  <a:lnTo>
                    <a:pt x="300750" y="4664"/>
                  </a:lnTo>
                  <a:lnTo>
                    <a:pt x="327106" y="5571"/>
                  </a:lnTo>
                  <a:lnTo>
                    <a:pt x="352789" y="5840"/>
                  </a:lnTo>
                  <a:lnTo>
                    <a:pt x="378273" y="5920"/>
                  </a:lnTo>
                  <a:lnTo>
                    <a:pt x="403698" y="7825"/>
                  </a:lnTo>
                  <a:lnTo>
                    <a:pt x="429105" y="12857"/>
                  </a:lnTo>
                  <a:lnTo>
                    <a:pt x="459603" y="20879"/>
                  </a:lnTo>
                  <a:lnTo>
                    <a:pt x="490009" y="33479"/>
                  </a:lnTo>
                  <a:lnTo>
                    <a:pt x="512478" y="46171"/>
                  </a:lnTo>
                  <a:lnTo>
                    <a:pt x="525644" y="59000"/>
                  </a:lnTo>
                  <a:lnTo>
                    <a:pt x="528457" y="64337"/>
                  </a:lnTo>
                  <a:lnTo>
                    <a:pt x="528502" y="66748"/>
                  </a:lnTo>
                  <a:lnTo>
                    <a:pt x="526670" y="71308"/>
                  </a:lnTo>
                  <a:lnTo>
                    <a:pt x="525194" y="72806"/>
                  </a:lnTo>
                  <a:lnTo>
                    <a:pt x="496497" y="88616"/>
                  </a:lnTo>
                  <a:lnTo>
                    <a:pt x="466884" y="99101"/>
                  </a:lnTo>
                  <a:lnTo>
                    <a:pt x="439862" y="107556"/>
                  </a:lnTo>
                  <a:lnTo>
                    <a:pt x="415832" y="112022"/>
                  </a:lnTo>
                  <a:lnTo>
                    <a:pt x="385799" y="116903"/>
                  </a:lnTo>
                  <a:lnTo>
                    <a:pt x="358072" y="120297"/>
                  </a:lnTo>
                  <a:lnTo>
                    <a:pt x="331547" y="124421"/>
                  </a:lnTo>
                  <a:lnTo>
                    <a:pt x="301024" y="128053"/>
                  </a:lnTo>
                  <a:lnTo>
                    <a:pt x="271398" y="131985"/>
                  </a:lnTo>
                  <a:lnTo>
                    <a:pt x="240626" y="139733"/>
                  </a:lnTo>
                  <a:lnTo>
                    <a:pt x="230333" y="143022"/>
                  </a:lnTo>
                  <a:lnTo>
                    <a:pt x="210241" y="147015"/>
                  </a:lnTo>
                  <a:lnTo>
                    <a:pt x="203423" y="149786"/>
                  </a:lnTo>
                  <a:lnTo>
                    <a:pt x="192356" y="152052"/>
                  </a:lnTo>
                  <a:lnTo>
                    <a:pt x="181802" y="157707"/>
                  </a:lnTo>
                  <a:lnTo>
                    <a:pt x="178111" y="158162"/>
                  </a:lnTo>
                  <a:lnTo>
                    <a:pt x="181458" y="15835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8" name="SMARTInkShape-13">
              <a:extLst>
                <a:ext uri="{FF2B5EF4-FFF2-40B4-BE49-F238E27FC236}">
                  <a16:creationId xmlns:a16="http://schemas.microsoft.com/office/drawing/2014/main" id="{68358B32-7A93-4522-BB23-64A46D5C156E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 bwMode="auto">
            <a:xfrm>
              <a:off x="1365601" y="2559853"/>
              <a:ext cx="272516" cy="221097"/>
            </a:xfrm>
            <a:custGeom>
              <a:avLst/>
              <a:gdLst/>
              <a:ahLst/>
              <a:cxnLst/>
              <a:rect l="0" t="0" r="0" b="0"/>
              <a:pathLst>
                <a:path w="272516" h="221097">
                  <a:moveTo>
                    <a:pt x="215549" y="100797"/>
                  </a:moveTo>
                  <a:lnTo>
                    <a:pt x="215549" y="100797"/>
                  </a:lnTo>
                  <a:lnTo>
                    <a:pt x="233432" y="82914"/>
                  </a:lnTo>
                  <a:lnTo>
                    <a:pt x="234080" y="80384"/>
                  </a:lnTo>
                  <a:lnTo>
                    <a:pt x="234590" y="57186"/>
                  </a:lnTo>
                  <a:lnTo>
                    <a:pt x="231225" y="42014"/>
                  </a:lnTo>
                  <a:lnTo>
                    <a:pt x="225809" y="33984"/>
                  </a:lnTo>
                  <a:lnTo>
                    <a:pt x="204516" y="15369"/>
                  </a:lnTo>
                  <a:lnTo>
                    <a:pt x="176480" y="5294"/>
                  </a:lnTo>
                  <a:lnTo>
                    <a:pt x="155005" y="0"/>
                  </a:lnTo>
                  <a:lnTo>
                    <a:pt x="141793" y="140"/>
                  </a:lnTo>
                  <a:lnTo>
                    <a:pt x="122748" y="4337"/>
                  </a:lnTo>
                  <a:lnTo>
                    <a:pt x="107037" y="10195"/>
                  </a:lnTo>
                  <a:lnTo>
                    <a:pt x="87184" y="14932"/>
                  </a:lnTo>
                  <a:lnTo>
                    <a:pt x="59167" y="32262"/>
                  </a:lnTo>
                  <a:lnTo>
                    <a:pt x="31016" y="57805"/>
                  </a:lnTo>
                  <a:lnTo>
                    <a:pt x="20467" y="69479"/>
                  </a:lnTo>
                  <a:lnTo>
                    <a:pt x="15957" y="77705"/>
                  </a:lnTo>
                  <a:lnTo>
                    <a:pt x="5653" y="107158"/>
                  </a:lnTo>
                  <a:lnTo>
                    <a:pt x="2317" y="117030"/>
                  </a:lnTo>
                  <a:lnTo>
                    <a:pt x="0" y="144345"/>
                  </a:lnTo>
                  <a:lnTo>
                    <a:pt x="3124" y="156190"/>
                  </a:lnTo>
                  <a:lnTo>
                    <a:pt x="12528" y="175163"/>
                  </a:lnTo>
                  <a:lnTo>
                    <a:pt x="30547" y="195077"/>
                  </a:lnTo>
                  <a:lnTo>
                    <a:pt x="42357" y="203599"/>
                  </a:lnTo>
                  <a:lnTo>
                    <a:pt x="71638" y="213515"/>
                  </a:lnTo>
                  <a:lnTo>
                    <a:pt x="85028" y="218784"/>
                  </a:lnTo>
                  <a:lnTo>
                    <a:pt x="114322" y="221096"/>
                  </a:lnTo>
                  <a:lnTo>
                    <a:pt x="138717" y="220672"/>
                  </a:lnTo>
                  <a:lnTo>
                    <a:pt x="165382" y="212644"/>
                  </a:lnTo>
                  <a:lnTo>
                    <a:pt x="197094" y="201050"/>
                  </a:lnTo>
                  <a:lnTo>
                    <a:pt x="226446" y="187917"/>
                  </a:lnTo>
                  <a:lnTo>
                    <a:pt x="244826" y="172412"/>
                  </a:lnTo>
                  <a:lnTo>
                    <a:pt x="249728" y="164141"/>
                  </a:lnTo>
                  <a:lnTo>
                    <a:pt x="256245" y="147333"/>
                  </a:lnTo>
                  <a:lnTo>
                    <a:pt x="269557" y="126193"/>
                  </a:lnTo>
                  <a:lnTo>
                    <a:pt x="272515" y="102031"/>
                  </a:lnTo>
                  <a:lnTo>
                    <a:pt x="269274" y="89952"/>
                  </a:lnTo>
                  <a:lnTo>
                    <a:pt x="257767" y="70258"/>
                  </a:lnTo>
                  <a:lnTo>
                    <a:pt x="254984" y="67738"/>
                  </a:lnTo>
                  <a:lnTo>
                    <a:pt x="223902" y="54055"/>
                  </a:lnTo>
                  <a:lnTo>
                    <a:pt x="207060" y="46435"/>
                  </a:lnTo>
                  <a:lnTo>
                    <a:pt x="177316" y="43892"/>
                  </a:lnTo>
                  <a:lnTo>
                    <a:pt x="157798" y="43679"/>
                  </a:lnTo>
                  <a:lnTo>
                    <a:pt x="152723" y="45543"/>
                  </a:lnTo>
                  <a:lnTo>
                    <a:pt x="145699" y="49997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26" name="SMARTInkShape-Group8">
            <a:extLst>
              <a:ext uri="{FF2B5EF4-FFF2-40B4-BE49-F238E27FC236}">
                <a16:creationId xmlns:a16="http://schemas.microsoft.com/office/drawing/2014/main" id="{B1926517-4D04-4F59-9C33-8D5DFDB02ED1}"/>
              </a:ext>
            </a:extLst>
          </p:cNvPr>
          <p:cNvGrpSpPr/>
          <p:nvPr/>
        </p:nvGrpSpPr>
        <p:grpSpPr>
          <a:xfrm>
            <a:off x="1823465" y="2609850"/>
            <a:ext cx="1300736" cy="377980"/>
            <a:chOff x="1823465" y="2609850"/>
            <a:chExt cx="1300736" cy="377980"/>
          </a:xfrm>
        </p:grpSpPr>
        <p:sp>
          <p:nvSpPr>
            <p:cNvPr id="20" name="SMARTInkShape-14">
              <a:extLst>
                <a:ext uri="{FF2B5EF4-FFF2-40B4-BE49-F238E27FC236}">
                  <a16:creationId xmlns:a16="http://schemas.microsoft.com/office/drawing/2014/main" id="{A11813F9-CC0E-4F6E-BD1F-C42399AB0E8D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 bwMode="auto">
            <a:xfrm>
              <a:off x="1823465" y="2609850"/>
              <a:ext cx="329186" cy="323849"/>
            </a:xfrm>
            <a:custGeom>
              <a:avLst/>
              <a:gdLst/>
              <a:ahLst/>
              <a:cxnLst/>
              <a:rect l="0" t="0" r="0" b="0"/>
              <a:pathLst>
                <a:path w="329186" h="323849">
                  <a:moveTo>
                    <a:pt x="75185" y="57150"/>
                  </a:moveTo>
                  <a:lnTo>
                    <a:pt x="75185" y="57150"/>
                  </a:lnTo>
                  <a:lnTo>
                    <a:pt x="78556" y="53779"/>
                  </a:lnTo>
                  <a:lnTo>
                    <a:pt x="109476" y="40849"/>
                  </a:lnTo>
                  <a:lnTo>
                    <a:pt x="117017" y="38209"/>
                  </a:lnTo>
                  <a:lnTo>
                    <a:pt x="124665" y="32740"/>
                  </a:lnTo>
                  <a:lnTo>
                    <a:pt x="125398" y="30308"/>
                  </a:lnTo>
                  <a:lnTo>
                    <a:pt x="125982" y="13870"/>
                  </a:lnTo>
                  <a:lnTo>
                    <a:pt x="109392" y="2643"/>
                  </a:lnTo>
                  <a:lnTo>
                    <a:pt x="102803" y="783"/>
                  </a:lnTo>
                  <a:lnTo>
                    <a:pt x="72938" y="6"/>
                  </a:lnTo>
                  <a:lnTo>
                    <a:pt x="54096" y="0"/>
                  </a:lnTo>
                  <a:lnTo>
                    <a:pt x="49819" y="1881"/>
                  </a:lnTo>
                  <a:lnTo>
                    <a:pt x="45567" y="4364"/>
                  </a:lnTo>
                  <a:lnTo>
                    <a:pt x="39206" y="6467"/>
                  </a:lnTo>
                  <a:lnTo>
                    <a:pt x="27474" y="15987"/>
                  </a:lnTo>
                  <a:lnTo>
                    <a:pt x="25758" y="19570"/>
                  </a:lnTo>
                  <a:lnTo>
                    <a:pt x="24409" y="28670"/>
                  </a:lnTo>
                  <a:lnTo>
                    <a:pt x="25106" y="29696"/>
                  </a:lnTo>
                  <a:lnTo>
                    <a:pt x="26277" y="30381"/>
                  </a:lnTo>
                  <a:lnTo>
                    <a:pt x="29854" y="31479"/>
                  </a:lnTo>
                  <a:lnTo>
                    <a:pt x="30344" y="33511"/>
                  </a:lnTo>
                  <a:lnTo>
                    <a:pt x="30728" y="41392"/>
                  </a:lnTo>
                  <a:lnTo>
                    <a:pt x="31436" y="42411"/>
                  </a:lnTo>
                  <a:lnTo>
                    <a:pt x="32613" y="43091"/>
                  </a:lnTo>
                  <a:lnTo>
                    <a:pt x="36202" y="44182"/>
                  </a:lnTo>
                  <a:lnTo>
                    <a:pt x="36692" y="46212"/>
                  </a:lnTo>
                  <a:lnTo>
                    <a:pt x="37078" y="54092"/>
                  </a:lnTo>
                  <a:lnTo>
                    <a:pt x="37786" y="55111"/>
                  </a:lnTo>
                  <a:lnTo>
                    <a:pt x="38963" y="55791"/>
                  </a:lnTo>
                  <a:lnTo>
                    <a:pt x="43173" y="57071"/>
                  </a:lnTo>
                  <a:lnTo>
                    <a:pt x="43433" y="63422"/>
                  </a:lnTo>
                  <a:lnTo>
                    <a:pt x="49523" y="69586"/>
                  </a:lnTo>
                  <a:lnTo>
                    <a:pt x="49784" y="81644"/>
                  </a:lnTo>
                  <a:lnTo>
                    <a:pt x="55873" y="88615"/>
                  </a:lnTo>
                  <a:lnTo>
                    <a:pt x="56135" y="115821"/>
                  </a:lnTo>
                  <a:lnTo>
                    <a:pt x="49254" y="143749"/>
                  </a:lnTo>
                  <a:lnTo>
                    <a:pt x="39675" y="161687"/>
                  </a:lnTo>
                  <a:lnTo>
                    <a:pt x="30329" y="190548"/>
                  </a:lnTo>
                  <a:lnTo>
                    <a:pt x="12973" y="219049"/>
                  </a:lnTo>
                  <a:lnTo>
                    <a:pt x="8730" y="225061"/>
                  </a:lnTo>
                  <a:lnTo>
                    <a:pt x="0" y="248829"/>
                  </a:lnTo>
                  <a:lnTo>
                    <a:pt x="367" y="251258"/>
                  </a:lnTo>
                  <a:lnTo>
                    <a:pt x="6864" y="266664"/>
                  </a:lnTo>
                  <a:lnTo>
                    <a:pt x="14104" y="275159"/>
                  </a:lnTo>
                  <a:lnTo>
                    <a:pt x="28103" y="283632"/>
                  </a:lnTo>
                  <a:lnTo>
                    <a:pt x="56625" y="294216"/>
                  </a:lnTo>
                  <a:lnTo>
                    <a:pt x="83748" y="302683"/>
                  </a:lnTo>
                  <a:lnTo>
                    <a:pt x="115117" y="308328"/>
                  </a:lnTo>
                  <a:lnTo>
                    <a:pt x="145656" y="310314"/>
                  </a:lnTo>
                  <a:lnTo>
                    <a:pt x="175653" y="312866"/>
                  </a:lnTo>
                  <a:lnTo>
                    <a:pt x="199263" y="316127"/>
                  </a:lnTo>
                  <a:lnTo>
                    <a:pt x="224838" y="317093"/>
                  </a:lnTo>
                  <a:lnTo>
                    <a:pt x="252443" y="317420"/>
                  </a:lnTo>
                  <a:lnTo>
                    <a:pt x="282782" y="322515"/>
                  </a:lnTo>
                  <a:lnTo>
                    <a:pt x="313456" y="323798"/>
                  </a:lnTo>
                  <a:lnTo>
                    <a:pt x="325799" y="323848"/>
                  </a:lnTo>
                  <a:lnTo>
                    <a:pt x="326927" y="323143"/>
                  </a:lnTo>
                  <a:lnTo>
                    <a:pt x="327680" y="321967"/>
                  </a:lnTo>
                  <a:lnTo>
                    <a:pt x="329185" y="31750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21" name="SMARTInkShape-15">
              <a:extLst>
                <a:ext uri="{FF2B5EF4-FFF2-40B4-BE49-F238E27FC236}">
                  <a16:creationId xmlns:a16="http://schemas.microsoft.com/office/drawing/2014/main" id="{C4469BC1-DAEA-4ECF-A050-B6F94146F7E8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 bwMode="auto">
            <a:xfrm>
              <a:off x="2172756" y="2706361"/>
              <a:ext cx="227291" cy="251736"/>
            </a:xfrm>
            <a:custGeom>
              <a:avLst/>
              <a:gdLst/>
              <a:ahLst/>
              <a:cxnLst/>
              <a:rect l="0" t="0" r="0" b="0"/>
              <a:pathLst>
                <a:path w="227291" h="251736">
                  <a:moveTo>
                    <a:pt x="138644" y="11439"/>
                  </a:moveTo>
                  <a:lnTo>
                    <a:pt x="138644" y="11439"/>
                  </a:lnTo>
                  <a:lnTo>
                    <a:pt x="134280" y="21578"/>
                  </a:lnTo>
                  <a:lnTo>
                    <a:pt x="130529" y="47755"/>
                  </a:lnTo>
                  <a:lnTo>
                    <a:pt x="127982" y="52980"/>
                  </a:lnTo>
                  <a:lnTo>
                    <a:pt x="126850" y="57653"/>
                  </a:lnTo>
                  <a:lnTo>
                    <a:pt x="127253" y="59887"/>
                  </a:lnTo>
                  <a:lnTo>
                    <a:pt x="130487" y="67108"/>
                  </a:lnTo>
                  <a:lnTo>
                    <a:pt x="132841" y="84928"/>
                  </a:lnTo>
                  <a:lnTo>
                    <a:pt x="137740" y="92657"/>
                  </a:lnTo>
                  <a:lnTo>
                    <a:pt x="140124" y="93397"/>
                  </a:lnTo>
                  <a:lnTo>
                    <a:pt x="141747" y="93594"/>
                  </a:lnTo>
                  <a:lnTo>
                    <a:pt x="145433" y="95695"/>
                  </a:lnTo>
                  <a:lnTo>
                    <a:pt x="149422" y="98275"/>
                  </a:lnTo>
                  <a:lnTo>
                    <a:pt x="156465" y="100067"/>
                  </a:lnTo>
                  <a:lnTo>
                    <a:pt x="163053" y="94848"/>
                  </a:lnTo>
                  <a:lnTo>
                    <a:pt x="168918" y="93453"/>
                  </a:lnTo>
                  <a:lnTo>
                    <a:pt x="181865" y="82440"/>
                  </a:lnTo>
                  <a:lnTo>
                    <a:pt x="182548" y="79919"/>
                  </a:lnTo>
                  <a:lnTo>
                    <a:pt x="182730" y="78259"/>
                  </a:lnTo>
                  <a:lnTo>
                    <a:pt x="184813" y="74533"/>
                  </a:lnTo>
                  <a:lnTo>
                    <a:pt x="187386" y="70525"/>
                  </a:lnTo>
                  <a:lnTo>
                    <a:pt x="188530" y="66392"/>
                  </a:lnTo>
                  <a:lnTo>
                    <a:pt x="188129" y="64302"/>
                  </a:lnTo>
                  <a:lnTo>
                    <a:pt x="184298" y="55878"/>
                  </a:lnTo>
                  <a:lnTo>
                    <a:pt x="182547" y="45304"/>
                  </a:lnTo>
                  <a:lnTo>
                    <a:pt x="163998" y="18181"/>
                  </a:lnTo>
                  <a:lnTo>
                    <a:pt x="161897" y="15934"/>
                  </a:lnTo>
                  <a:lnTo>
                    <a:pt x="134919" y="2995"/>
                  </a:lnTo>
                  <a:lnTo>
                    <a:pt x="121861" y="0"/>
                  </a:lnTo>
                  <a:lnTo>
                    <a:pt x="113311" y="1181"/>
                  </a:lnTo>
                  <a:lnTo>
                    <a:pt x="84436" y="10712"/>
                  </a:lnTo>
                  <a:lnTo>
                    <a:pt x="53247" y="32018"/>
                  </a:lnTo>
                  <a:lnTo>
                    <a:pt x="43540" y="39635"/>
                  </a:lnTo>
                  <a:lnTo>
                    <a:pt x="25783" y="63583"/>
                  </a:lnTo>
                  <a:lnTo>
                    <a:pt x="15257" y="91022"/>
                  </a:lnTo>
                  <a:lnTo>
                    <a:pt x="8246" y="112160"/>
                  </a:lnTo>
                  <a:lnTo>
                    <a:pt x="2506" y="138265"/>
                  </a:lnTo>
                  <a:lnTo>
                    <a:pt x="0" y="157438"/>
                  </a:lnTo>
                  <a:lnTo>
                    <a:pt x="4222" y="182879"/>
                  </a:lnTo>
                  <a:lnTo>
                    <a:pt x="13898" y="211267"/>
                  </a:lnTo>
                  <a:lnTo>
                    <a:pt x="31940" y="234441"/>
                  </a:lnTo>
                  <a:lnTo>
                    <a:pt x="45645" y="241751"/>
                  </a:lnTo>
                  <a:lnTo>
                    <a:pt x="70757" y="249353"/>
                  </a:lnTo>
                  <a:lnTo>
                    <a:pt x="95168" y="251735"/>
                  </a:lnTo>
                  <a:lnTo>
                    <a:pt x="124743" y="245700"/>
                  </a:lnTo>
                  <a:lnTo>
                    <a:pt x="151133" y="239746"/>
                  </a:lnTo>
                  <a:lnTo>
                    <a:pt x="169934" y="226444"/>
                  </a:lnTo>
                  <a:lnTo>
                    <a:pt x="200000" y="199750"/>
                  </a:lnTo>
                  <a:lnTo>
                    <a:pt x="216587" y="172485"/>
                  </a:lnTo>
                  <a:lnTo>
                    <a:pt x="224648" y="151044"/>
                  </a:lnTo>
                  <a:lnTo>
                    <a:pt x="227290" y="119436"/>
                  </a:lnTo>
                  <a:lnTo>
                    <a:pt x="226763" y="105213"/>
                  </a:lnTo>
                  <a:lnTo>
                    <a:pt x="214674" y="74976"/>
                  </a:lnTo>
                  <a:lnTo>
                    <a:pt x="206562" y="62250"/>
                  </a:lnTo>
                  <a:lnTo>
                    <a:pt x="195221" y="51424"/>
                  </a:lnTo>
                  <a:lnTo>
                    <a:pt x="163637" y="30538"/>
                  </a:lnTo>
                  <a:lnTo>
                    <a:pt x="140490" y="19675"/>
                  </a:lnTo>
                  <a:lnTo>
                    <a:pt x="137758" y="19046"/>
                  </a:lnTo>
                  <a:lnTo>
                    <a:pt x="135231" y="19333"/>
                  </a:lnTo>
                  <a:lnTo>
                    <a:pt x="123194" y="23624"/>
                  </a:lnTo>
                  <a:lnTo>
                    <a:pt x="123405" y="23796"/>
                  </a:lnTo>
                  <a:lnTo>
                    <a:pt x="125944" y="2413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22" name="SMARTInkShape-16">
              <a:extLst>
                <a:ext uri="{FF2B5EF4-FFF2-40B4-BE49-F238E27FC236}">
                  <a16:creationId xmlns:a16="http://schemas.microsoft.com/office/drawing/2014/main" id="{C578BAC5-C240-48E7-8813-035CD18F2E2F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 bwMode="auto">
            <a:xfrm>
              <a:off x="2533650" y="2641626"/>
              <a:ext cx="323851" cy="346204"/>
            </a:xfrm>
            <a:custGeom>
              <a:avLst/>
              <a:gdLst/>
              <a:ahLst/>
              <a:cxnLst/>
              <a:rect l="0" t="0" r="0" b="0"/>
              <a:pathLst>
                <a:path w="323851" h="346204">
                  <a:moveTo>
                    <a:pt x="0" y="44424"/>
                  </a:moveTo>
                  <a:lnTo>
                    <a:pt x="0" y="44424"/>
                  </a:lnTo>
                  <a:lnTo>
                    <a:pt x="23144" y="26748"/>
                  </a:lnTo>
                  <a:lnTo>
                    <a:pt x="27925" y="20575"/>
                  </a:lnTo>
                  <a:lnTo>
                    <a:pt x="30617" y="13134"/>
                  </a:lnTo>
                  <a:lnTo>
                    <a:pt x="31684" y="3352"/>
                  </a:lnTo>
                  <a:lnTo>
                    <a:pt x="31000" y="2226"/>
                  </a:lnTo>
                  <a:lnTo>
                    <a:pt x="29839" y="1475"/>
                  </a:lnTo>
                  <a:lnTo>
                    <a:pt x="25477" y="0"/>
                  </a:lnTo>
                  <a:lnTo>
                    <a:pt x="43941" y="680"/>
                  </a:lnTo>
                  <a:lnTo>
                    <a:pt x="72349" y="6441"/>
                  </a:lnTo>
                  <a:lnTo>
                    <a:pt x="98558" y="11714"/>
                  </a:lnTo>
                  <a:lnTo>
                    <a:pt x="125667" y="17554"/>
                  </a:lnTo>
                  <a:lnTo>
                    <a:pt x="152137" y="23620"/>
                  </a:lnTo>
                  <a:lnTo>
                    <a:pt x="177748" y="28399"/>
                  </a:lnTo>
                  <a:lnTo>
                    <a:pt x="207662" y="38194"/>
                  </a:lnTo>
                  <a:lnTo>
                    <a:pt x="222739" y="46564"/>
                  </a:lnTo>
                  <a:lnTo>
                    <a:pt x="230235" y="52898"/>
                  </a:lnTo>
                  <a:lnTo>
                    <a:pt x="232854" y="57127"/>
                  </a:lnTo>
                  <a:lnTo>
                    <a:pt x="234536" y="65591"/>
                  </a:lnTo>
                  <a:lnTo>
                    <a:pt x="234914" y="74920"/>
                  </a:lnTo>
                  <a:lnTo>
                    <a:pt x="229874" y="85359"/>
                  </a:lnTo>
                  <a:lnTo>
                    <a:pt x="220022" y="97156"/>
                  </a:lnTo>
                  <a:lnTo>
                    <a:pt x="188813" y="119833"/>
                  </a:lnTo>
                  <a:lnTo>
                    <a:pt x="164600" y="133089"/>
                  </a:lnTo>
                  <a:lnTo>
                    <a:pt x="137877" y="146840"/>
                  </a:lnTo>
                  <a:lnTo>
                    <a:pt x="109576" y="162126"/>
                  </a:lnTo>
                  <a:lnTo>
                    <a:pt x="82871" y="182914"/>
                  </a:lnTo>
                  <a:lnTo>
                    <a:pt x="52253" y="205837"/>
                  </a:lnTo>
                  <a:lnTo>
                    <a:pt x="36732" y="231903"/>
                  </a:lnTo>
                  <a:lnTo>
                    <a:pt x="33226" y="245239"/>
                  </a:lnTo>
                  <a:lnTo>
                    <a:pt x="31879" y="270884"/>
                  </a:lnTo>
                  <a:lnTo>
                    <a:pt x="35159" y="286971"/>
                  </a:lnTo>
                  <a:lnTo>
                    <a:pt x="40556" y="295216"/>
                  </a:lnTo>
                  <a:lnTo>
                    <a:pt x="71248" y="316424"/>
                  </a:lnTo>
                  <a:lnTo>
                    <a:pt x="102798" y="328373"/>
                  </a:lnTo>
                  <a:lnTo>
                    <a:pt x="129942" y="337480"/>
                  </a:lnTo>
                  <a:lnTo>
                    <a:pt x="158132" y="341276"/>
                  </a:lnTo>
                  <a:lnTo>
                    <a:pt x="185456" y="342400"/>
                  </a:lnTo>
                  <a:lnTo>
                    <a:pt x="211426" y="342734"/>
                  </a:lnTo>
                  <a:lnTo>
                    <a:pt x="236995" y="346203"/>
                  </a:lnTo>
                  <a:lnTo>
                    <a:pt x="266556" y="344264"/>
                  </a:lnTo>
                  <a:lnTo>
                    <a:pt x="295077" y="343148"/>
                  </a:lnTo>
                  <a:lnTo>
                    <a:pt x="319048" y="342890"/>
                  </a:lnTo>
                  <a:lnTo>
                    <a:pt x="320648" y="342179"/>
                  </a:lnTo>
                  <a:lnTo>
                    <a:pt x="321715" y="341000"/>
                  </a:lnTo>
                  <a:lnTo>
                    <a:pt x="322901" y="337808"/>
                  </a:lnTo>
                  <a:lnTo>
                    <a:pt x="323850" y="33017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23" name="SMARTInkShape-17">
              <a:extLst>
                <a:ext uri="{FF2B5EF4-FFF2-40B4-BE49-F238E27FC236}">
                  <a16:creationId xmlns:a16="http://schemas.microsoft.com/office/drawing/2014/main" id="{C4ACE07B-BBB9-4EC8-A3F1-645556FBB24B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 bwMode="auto">
            <a:xfrm>
              <a:off x="2546350" y="2806700"/>
              <a:ext cx="279401" cy="25401"/>
            </a:xfrm>
            <a:custGeom>
              <a:avLst/>
              <a:gdLst/>
              <a:ahLst/>
              <a:cxnLst/>
              <a:rect l="0" t="0" r="0" b="0"/>
              <a:pathLst>
                <a:path w="279401" h="25401">
                  <a:moveTo>
                    <a:pt x="0" y="25400"/>
                  </a:moveTo>
                  <a:lnTo>
                    <a:pt x="0" y="25400"/>
                  </a:lnTo>
                  <a:lnTo>
                    <a:pt x="0" y="22029"/>
                  </a:lnTo>
                  <a:lnTo>
                    <a:pt x="1881" y="18492"/>
                  </a:lnTo>
                  <a:lnTo>
                    <a:pt x="3371" y="16562"/>
                  </a:lnTo>
                  <a:lnTo>
                    <a:pt x="6908" y="14416"/>
                  </a:lnTo>
                  <a:lnTo>
                    <a:pt x="12242" y="13463"/>
                  </a:lnTo>
                  <a:lnTo>
                    <a:pt x="42247" y="12801"/>
                  </a:lnTo>
                  <a:lnTo>
                    <a:pt x="66218" y="12730"/>
                  </a:lnTo>
                  <a:lnTo>
                    <a:pt x="91195" y="12709"/>
                  </a:lnTo>
                  <a:lnTo>
                    <a:pt x="116469" y="16073"/>
                  </a:lnTo>
                  <a:lnTo>
                    <a:pt x="145204" y="18168"/>
                  </a:lnTo>
                  <a:lnTo>
                    <a:pt x="176378" y="23240"/>
                  </a:lnTo>
                  <a:lnTo>
                    <a:pt x="202919" y="24973"/>
                  </a:lnTo>
                  <a:lnTo>
                    <a:pt x="231915" y="25316"/>
                  </a:lnTo>
                  <a:lnTo>
                    <a:pt x="242538" y="23481"/>
                  </a:lnTo>
                  <a:lnTo>
                    <a:pt x="254367" y="20363"/>
                  </a:lnTo>
                  <a:lnTo>
                    <a:pt x="261924" y="18928"/>
                  </a:lnTo>
                  <a:lnTo>
                    <a:pt x="271445" y="13660"/>
                  </a:lnTo>
                  <a:lnTo>
                    <a:pt x="27940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24" name="SMARTInkShape-18">
              <a:extLst>
                <a:ext uri="{FF2B5EF4-FFF2-40B4-BE49-F238E27FC236}">
                  <a16:creationId xmlns:a16="http://schemas.microsoft.com/office/drawing/2014/main" id="{46CEF7DD-EBEF-4BA6-9424-CA4CC66D8412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 bwMode="auto">
            <a:xfrm>
              <a:off x="2622834" y="2622561"/>
              <a:ext cx="323567" cy="31740"/>
            </a:xfrm>
            <a:custGeom>
              <a:avLst/>
              <a:gdLst/>
              <a:ahLst/>
              <a:cxnLst/>
              <a:rect l="0" t="0" r="0" b="0"/>
              <a:pathLst>
                <a:path w="323567" h="31740">
                  <a:moveTo>
                    <a:pt x="12416" y="19039"/>
                  </a:moveTo>
                  <a:lnTo>
                    <a:pt x="12416" y="19039"/>
                  </a:lnTo>
                  <a:lnTo>
                    <a:pt x="9045" y="19039"/>
                  </a:lnTo>
                  <a:lnTo>
                    <a:pt x="8052" y="18333"/>
                  </a:lnTo>
                  <a:lnTo>
                    <a:pt x="7390" y="17158"/>
                  </a:lnTo>
                  <a:lnTo>
                    <a:pt x="6949" y="15668"/>
                  </a:lnTo>
                  <a:lnTo>
                    <a:pt x="5949" y="14675"/>
                  </a:lnTo>
                  <a:lnTo>
                    <a:pt x="2957" y="13572"/>
                  </a:lnTo>
                  <a:lnTo>
                    <a:pt x="1876" y="12572"/>
                  </a:lnTo>
                  <a:lnTo>
                    <a:pt x="0" y="7299"/>
                  </a:lnTo>
                  <a:lnTo>
                    <a:pt x="3171" y="3252"/>
                  </a:lnTo>
                  <a:lnTo>
                    <a:pt x="6661" y="1439"/>
                  </a:lnTo>
                  <a:lnTo>
                    <a:pt x="18021" y="276"/>
                  </a:lnTo>
                  <a:lnTo>
                    <a:pt x="46785" y="27"/>
                  </a:lnTo>
                  <a:lnTo>
                    <a:pt x="70342" y="0"/>
                  </a:lnTo>
                  <a:lnTo>
                    <a:pt x="95196" y="1874"/>
                  </a:lnTo>
                  <a:lnTo>
                    <a:pt x="125507" y="8828"/>
                  </a:lnTo>
                  <a:lnTo>
                    <a:pt x="152583" y="16996"/>
                  </a:lnTo>
                  <a:lnTo>
                    <a:pt x="176165" y="22589"/>
                  </a:lnTo>
                  <a:lnTo>
                    <a:pt x="207536" y="24836"/>
                  </a:lnTo>
                  <a:lnTo>
                    <a:pt x="234324" y="28651"/>
                  </a:lnTo>
                  <a:lnTo>
                    <a:pt x="264362" y="31129"/>
                  </a:lnTo>
                  <a:lnTo>
                    <a:pt x="291411" y="31619"/>
                  </a:lnTo>
                  <a:lnTo>
                    <a:pt x="322992" y="31737"/>
                  </a:lnTo>
                  <a:lnTo>
                    <a:pt x="323566" y="3173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25" name="SMARTInkShape-19">
              <a:extLst>
                <a:ext uri="{FF2B5EF4-FFF2-40B4-BE49-F238E27FC236}">
                  <a16:creationId xmlns:a16="http://schemas.microsoft.com/office/drawing/2014/main" id="{AF1B779E-6289-40A6-993A-D1160F51C3BB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 bwMode="auto">
            <a:xfrm>
              <a:off x="3079775" y="2705100"/>
              <a:ext cx="44426" cy="273051"/>
            </a:xfrm>
            <a:custGeom>
              <a:avLst/>
              <a:gdLst/>
              <a:ahLst/>
              <a:cxnLst/>
              <a:rect l="0" t="0" r="0" b="0"/>
              <a:pathLst>
                <a:path w="44426" h="273051">
                  <a:moveTo>
                    <a:pt x="44425" y="0"/>
                  </a:moveTo>
                  <a:lnTo>
                    <a:pt x="44425" y="0"/>
                  </a:lnTo>
                  <a:lnTo>
                    <a:pt x="41054" y="22322"/>
                  </a:lnTo>
                  <a:lnTo>
                    <a:pt x="38958" y="53651"/>
                  </a:lnTo>
                  <a:lnTo>
                    <a:pt x="34966" y="79632"/>
                  </a:lnTo>
                  <a:lnTo>
                    <a:pt x="31659" y="107374"/>
                  </a:lnTo>
                  <a:lnTo>
                    <a:pt x="26342" y="136253"/>
                  </a:lnTo>
                  <a:lnTo>
                    <a:pt x="18595" y="165482"/>
                  </a:lnTo>
                  <a:lnTo>
                    <a:pt x="11313" y="196326"/>
                  </a:lnTo>
                  <a:lnTo>
                    <a:pt x="8542" y="205790"/>
                  </a:lnTo>
                  <a:lnTo>
                    <a:pt x="2156" y="236458"/>
                  </a:lnTo>
                  <a:lnTo>
                    <a:pt x="13" y="267456"/>
                  </a:lnTo>
                  <a:lnTo>
                    <a:pt x="0" y="269321"/>
                  </a:lnTo>
                  <a:lnTo>
                    <a:pt x="1403" y="270564"/>
                  </a:lnTo>
                  <a:lnTo>
                    <a:pt x="12675" y="27305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41" name="SMARTInkShape-Group9">
            <a:extLst>
              <a:ext uri="{FF2B5EF4-FFF2-40B4-BE49-F238E27FC236}">
                <a16:creationId xmlns:a16="http://schemas.microsoft.com/office/drawing/2014/main" id="{9A35EE49-9616-4D25-A2E4-DB0FE4A0DF0B}"/>
              </a:ext>
            </a:extLst>
          </p:cNvPr>
          <p:cNvGrpSpPr/>
          <p:nvPr/>
        </p:nvGrpSpPr>
        <p:grpSpPr>
          <a:xfrm>
            <a:off x="3276678" y="2356122"/>
            <a:ext cx="2304973" cy="767767"/>
            <a:chOff x="3276678" y="2356122"/>
            <a:chExt cx="2304973" cy="767767"/>
          </a:xfrm>
        </p:grpSpPr>
        <p:sp>
          <p:nvSpPr>
            <p:cNvPr id="27" name="SMARTInkShape-20">
              <a:extLst>
                <a:ext uri="{FF2B5EF4-FFF2-40B4-BE49-F238E27FC236}">
                  <a16:creationId xmlns:a16="http://schemas.microsoft.com/office/drawing/2014/main" id="{F2D9295F-9A43-4A45-83A6-71B65A93AC24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 bwMode="auto">
            <a:xfrm>
              <a:off x="3327400" y="2682392"/>
              <a:ext cx="50798" cy="301998"/>
            </a:xfrm>
            <a:custGeom>
              <a:avLst/>
              <a:gdLst/>
              <a:ahLst/>
              <a:cxnLst/>
              <a:rect l="0" t="0" r="0" b="0"/>
              <a:pathLst>
                <a:path w="50798" h="301998">
                  <a:moveTo>
                    <a:pt x="31750" y="3658"/>
                  </a:moveTo>
                  <a:lnTo>
                    <a:pt x="31750" y="3658"/>
                  </a:lnTo>
                  <a:lnTo>
                    <a:pt x="38492" y="3658"/>
                  </a:lnTo>
                  <a:lnTo>
                    <a:pt x="43683" y="1777"/>
                  </a:lnTo>
                  <a:lnTo>
                    <a:pt x="46056" y="287"/>
                  </a:lnTo>
                  <a:lnTo>
                    <a:pt x="47637" y="0"/>
                  </a:lnTo>
                  <a:lnTo>
                    <a:pt x="48692" y="513"/>
                  </a:lnTo>
                  <a:lnTo>
                    <a:pt x="50384" y="3037"/>
                  </a:lnTo>
                  <a:lnTo>
                    <a:pt x="50797" y="28223"/>
                  </a:lnTo>
                  <a:lnTo>
                    <a:pt x="46436" y="53561"/>
                  </a:lnTo>
                  <a:lnTo>
                    <a:pt x="42961" y="81562"/>
                  </a:lnTo>
                  <a:lnTo>
                    <a:pt x="35689" y="110690"/>
                  </a:lnTo>
                  <a:lnTo>
                    <a:pt x="28164" y="141191"/>
                  </a:lnTo>
                  <a:lnTo>
                    <a:pt x="24064" y="168330"/>
                  </a:lnTo>
                  <a:lnTo>
                    <a:pt x="16670" y="194074"/>
                  </a:lnTo>
                  <a:lnTo>
                    <a:pt x="9120" y="219542"/>
                  </a:lnTo>
                  <a:lnTo>
                    <a:pt x="6715" y="247935"/>
                  </a:lnTo>
                  <a:lnTo>
                    <a:pt x="4631" y="255218"/>
                  </a:lnTo>
                  <a:lnTo>
                    <a:pt x="2058" y="261512"/>
                  </a:lnTo>
                  <a:lnTo>
                    <a:pt x="24" y="291435"/>
                  </a:lnTo>
                  <a:lnTo>
                    <a:pt x="0" y="301997"/>
                  </a:lnTo>
                  <a:lnTo>
                    <a:pt x="0" y="29575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28" name="SMARTInkShape-21">
              <a:extLst>
                <a:ext uri="{FF2B5EF4-FFF2-40B4-BE49-F238E27FC236}">
                  <a16:creationId xmlns:a16="http://schemas.microsoft.com/office/drawing/2014/main" id="{879B5AA9-914E-4A0A-ABDE-5CB2C0B8EDC7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 bwMode="auto">
            <a:xfrm>
              <a:off x="3276678" y="2647954"/>
              <a:ext cx="361873" cy="25397"/>
            </a:xfrm>
            <a:custGeom>
              <a:avLst/>
              <a:gdLst/>
              <a:ahLst/>
              <a:cxnLst/>
              <a:rect l="0" t="0" r="0" b="0"/>
              <a:pathLst>
                <a:path w="361873" h="25397">
                  <a:moveTo>
                    <a:pt x="6272" y="25396"/>
                  </a:moveTo>
                  <a:lnTo>
                    <a:pt x="6272" y="25396"/>
                  </a:lnTo>
                  <a:lnTo>
                    <a:pt x="2901" y="22025"/>
                  </a:lnTo>
                  <a:lnTo>
                    <a:pt x="1246" y="16607"/>
                  </a:lnTo>
                  <a:lnTo>
                    <a:pt x="0" y="1479"/>
                  </a:lnTo>
                  <a:lnTo>
                    <a:pt x="679" y="985"/>
                  </a:lnTo>
                  <a:lnTo>
                    <a:pt x="5396" y="126"/>
                  </a:lnTo>
                  <a:lnTo>
                    <a:pt x="33385" y="0"/>
                  </a:lnTo>
                  <a:lnTo>
                    <a:pt x="63648" y="5023"/>
                  </a:lnTo>
                  <a:lnTo>
                    <a:pt x="88867" y="9456"/>
                  </a:lnTo>
                  <a:lnTo>
                    <a:pt x="119300" y="17125"/>
                  </a:lnTo>
                  <a:lnTo>
                    <a:pt x="150607" y="23553"/>
                  </a:lnTo>
                  <a:lnTo>
                    <a:pt x="180754" y="25032"/>
                  </a:lnTo>
                  <a:lnTo>
                    <a:pt x="209522" y="25324"/>
                  </a:lnTo>
                  <a:lnTo>
                    <a:pt x="237887" y="25381"/>
                  </a:lnTo>
                  <a:lnTo>
                    <a:pt x="264239" y="25393"/>
                  </a:lnTo>
                  <a:lnTo>
                    <a:pt x="286482" y="24690"/>
                  </a:lnTo>
                  <a:lnTo>
                    <a:pt x="315464" y="19438"/>
                  </a:lnTo>
                  <a:lnTo>
                    <a:pt x="346567" y="19051"/>
                  </a:lnTo>
                  <a:lnTo>
                    <a:pt x="361872" y="1904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29" name="SMARTInkShape-22">
              <a:extLst>
                <a:ext uri="{FF2B5EF4-FFF2-40B4-BE49-F238E27FC236}">
                  <a16:creationId xmlns:a16="http://schemas.microsoft.com/office/drawing/2014/main" id="{E3BA9153-8F52-491F-889B-214B58EC3DED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 bwMode="auto">
            <a:xfrm>
              <a:off x="3728730" y="2356122"/>
              <a:ext cx="405095" cy="767767"/>
            </a:xfrm>
            <a:custGeom>
              <a:avLst/>
              <a:gdLst/>
              <a:ahLst/>
              <a:cxnLst/>
              <a:rect l="0" t="0" r="0" b="0"/>
              <a:pathLst>
                <a:path w="405095" h="767767">
                  <a:moveTo>
                    <a:pt x="322570" y="107678"/>
                  </a:moveTo>
                  <a:lnTo>
                    <a:pt x="322570" y="107678"/>
                  </a:lnTo>
                  <a:lnTo>
                    <a:pt x="339503" y="88863"/>
                  </a:lnTo>
                  <a:lnTo>
                    <a:pt x="362552" y="62627"/>
                  </a:lnTo>
                  <a:lnTo>
                    <a:pt x="383097" y="34286"/>
                  </a:lnTo>
                  <a:lnTo>
                    <a:pt x="396627" y="13232"/>
                  </a:lnTo>
                  <a:lnTo>
                    <a:pt x="397341" y="10847"/>
                  </a:lnTo>
                  <a:lnTo>
                    <a:pt x="398523" y="9258"/>
                  </a:lnTo>
                  <a:lnTo>
                    <a:pt x="404112" y="6497"/>
                  </a:lnTo>
                  <a:lnTo>
                    <a:pt x="404672" y="4383"/>
                  </a:lnTo>
                  <a:lnTo>
                    <a:pt x="405094" y="0"/>
                  </a:lnTo>
                  <a:lnTo>
                    <a:pt x="401741" y="3180"/>
                  </a:lnTo>
                  <a:lnTo>
                    <a:pt x="400090" y="6671"/>
                  </a:lnTo>
                  <a:lnTo>
                    <a:pt x="399650" y="8590"/>
                  </a:lnTo>
                  <a:lnTo>
                    <a:pt x="380496" y="39464"/>
                  </a:lnTo>
                  <a:lnTo>
                    <a:pt x="369002" y="67915"/>
                  </a:lnTo>
                  <a:lnTo>
                    <a:pt x="353875" y="96531"/>
                  </a:lnTo>
                  <a:lnTo>
                    <a:pt x="341488" y="120838"/>
                  </a:lnTo>
                  <a:lnTo>
                    <a:pt x="328881" y="145914"/>
                  </a:lnTo>
                  <a:lnTo>
                    <a:pt x="316209" y="171219"/>
                  </a:lnTo>
                  <a:lnTo>
                    <a:pt x="303517" y="196590"/>
                  </a:lnTo>
                  <a:lnTo>
                    <a:pt x="288938" y="223863"/>
                  </a:lnTo>
                  <a:lnTo>
                    <a:pt x="273094" y="252405"/>
                  </a:lnTo>
                  <a:lnTo>
                    <a:pt x="257580" y="282499"/>
                  </a:lnTo>
                  <a:lnTo>
                    <a:pt x="245708" y="304615"/>
                  </a:lnTo>
                  <a:lnTo>
                    <a:pt x="227830" y="333638"/>
                  </a:lnTo>
                  <a:lnTo>
                    <a:pt x="212576" y="364267"/>
                  </a:lnTo>
                  <a:lnTo>
                    <a:pt x="195670" y="395685"/>
                  </a:lnTo>
                  <a:lnTo>
                    <a:pt x="181410" y="425925"/>
                  </a:lnTo>
                  <a:lnTo>
                    <a:pt x="167543" y="450329"/>
                  </a:lnTo>
                  <a:lnTo>
                    <a:pt x="150342" y="480686"/>
                  </a:lnTo>
                  <a:lnTo>
                    <a:pt x="138074" y="506528"/>
                  </a:lnTo>
                  <a:lnTo>
                    <a:pt x="125567" y="528832"/>
                  </a:lnTo>
                  <a:lnTo>
                    <a:pt x="108506" y="559137"/>
                  </a:lnTo>
                  <a:lnTo>
                    <a:pt x="92632" y="590459"/>
                  </a:lnTo>
                  <a:lnTo>
                    <a:pt x="76405" y="620200"/>
                  </a:lnTo>
                  <a:lnTo>
                    <a:pt x="62660" y="648768"/>
                  </a:lnTo>
                  <a:lnTo>
                    <a:pt x="49651" y="675812"/>
                  </a:lnTo>
                  <a:lnTo>
                    <a:pt x="32735" y="706826"/>
                  </a:lnTo>
                  <a:lnTo>
                    <a:pt x="19263" y="733427"/>
                  </a:lnTo>
                  <a:lnTo>
                    <a:pt x="5201" y="762736"/>
                  </a:lnTo>
                  <a:lnTo>
                    <a:pt x="0" y="767023"/>
                  </a:lnTo>
                  <a:lnTo>
                    <a:pt x="279" y="767375"/>
                  </a:lnTo>
                  <a:lnTo>
                    <a:pt x="2470" y="767766"/>
                  </a:lnTo>
                  <a:lnTo>
                    <a:pt x="3337" y="767164"/>
                  </a:lnTo>
                  <a:lnTo>
                    <a:pt x="11420" y="75537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30" name="SMARTInkShape-23">
              <a:extLst>
                <a:ext uri="{FF2B5EF4-FFF2-40B4-BE49-F238E27FC236}">
                  <a16:creationId xmlns:a16="http://schemas.microsoft.com/office/drawing/2014/main" id="{ADDEE2D0-CD83-4AC0-8926-465708A07F19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 bwMode="auto">
            <a:xfrm>
              <a:off x="4070350" y="2667000"/>
              <a:ext cx="177801" cy="272928"/>
            </a:xfrm>
            <a:custGeom>
              <a:avLst/>
              <a:gdLst/>
              <a:ahLst/>
              <a:cxnLst/>
              <a:rect l="0" t="0" r="0" b="0"/>
              <a:pathLst>
                <a:path w="177801" h="272928">
                  <a:moveTo>
                    <a:pt x="177800" y="0"/>
                  </a:moveTo>
                  <a:lnTo>
                    <a:pt x="177800" y="0"/>
                  </a:lnTo>
                  <a:lnTo>
                    <a:pt x="158959" y="22604"/>
                  </a:lnTo>
                  <a:lnTo>
                    <a:pt x="138487" y="53618"/>
                  </a:lnTo>
                  <a:lnTo>
                    <a:pt x="122788" y="81852"/>
                  </a:lnTo>
                  <a:lnTo>
                    <a:pt x="104531" y="107812"/>
                  </a:lnTo>
                  <a:lnTo>
                    <a:pt x="90341" y="136694"/>
                  </a:lnTo>
                  <a:lnTo>
                    <a:pt x="73950" y="164506"/>
                  </a:lnTo>
                  <a:lnTo>
                    <a:pt x="59005" y="190383"/>
                  </a:lnTo>
                  <a:lnTo>
                    <a:pt x="45679" y="215877"/>
                  </a:lnTo>
                  <a:lnTo>
                    <a:pt x="27165" y="245766"/>
                  </a:lnTo>
                  <a:lnTo>
                    <a:pt x="12855" y="265977"/>
                  </a:lnTo>
                  <a:lnTo>
                    <a:pt x="7635" y="271653"/>
                  </a:lnTo>
                  <a:lnTo>
                    <a:pt x="5040" y="272429"/>
                  </a:lnTo>
                  <a:lnTo>
                    <a:pt x="995" y="272927"/>
                  </a:lnTo>
                  <a:lnTo>
                    <a:pt x="664" y="272262"/>
                  </a:lnTo>
                  <a:lnTo>
                    <a:pt x="0" y="26035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31" name="SMARTInkShape-24">
              <a:extLst>
                <a:ext uri="{FF2B5EF4-FFF2-40B4-BE49-F238E27FC236}">
                  <a16:creationId xmlns:a16="http://schemas.microsoft.com/office/drawing/2014/main" id="{343EC43E-FA24-4BC7-ADA8-E9020890F4E5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 bwMode="auto">
            <a:xfrm>
              <a:off x="4114800" y="2610139"/>
              <a:ext cx="282911" cy="144854"/>
            </a:xfrm>
            <a:custGeom>
              <a:avLst/>
              <a:gdLst/>
              <a:ahLst/>
              <a:cxnLst/>
              <a:rect l="0" t="0" r="0" b="0"/>
              <a:pathLst>
                <a:path w="282911" h="144854">
                  <a:moveTo>
                    <a:pt x="0" y="114011"/>
                  </a:moveTo>
                  <a:lnTo>
                    <a:pt x="0" y="114011"/>
                  </a:lnTo>
                  <a:lnTo>
                    <a:pt x="0" y="105173"/>
                  </a:lnTo>
                  <a:lnTo>
                    <a:pt x="7839" y="75731"/>
                  </a:lnTo>
                  <a:lnTo>
                    <a:pt x="11951" y="67364"/>
                  </a:lnTo>
                  <a:lnTo>
                    <a:pt x="20787" y="54721"/>
                  </a:lnTo>
                  <a:lnTo>
                    <a:pt x="26370" y="39688"/>
                  </a:lnTo>
                  <a:lnTo>
                    <a:pt x="30770" y="34412"/>
                  </a:lnTo>
                  <a:lnTo>
                    <a:pt x="55459" y="15665"/>
                  </a:lnTo>
                  <a:lnTo>
                    <a:pt x="83996" y="4656"/>
                  </a:lnTo>
                  <a:lnTo>
                    <a:pt x="92365" y="1909"/>
                  </a:lnTo>
                  <a:lnTo>
                    <a:pt x="117735" y="0"/>
                  </a:lnTo>
                  <a:lnTo>
                    <a:pt x="143358" y="6657"/>
                  </a:lnTo>
                  <a:lnTo>
                    <a:pt x="173082" y="16723"/>
                  </a:lnTo>
                  <a:lnTo>
                    <a:pt x="204624" y="29351"/>
                  </a:lnTo>
                  <a:lnTo>
                    <a:pt x="235020" y="42045"/>
                  </a:lnTo>
                  <a:lnTo>
                    <a:pt x="262287" y="55450"/>
                  </a:lnTo>
                  <a:lnTo>
                    <a:pt x="273702" y="65458"/>
                  </a:lnTo>
                  <a:lnTo>
                    <a:pt x="282549" y="78833"/>
                  </a:lnTo>
                  <a:lnTo>
                    <a:pt x="282910" y="80681"/>
                  </a:lnTo>
                  <a:lnTo>
                    <a:pt x="282446" y="82619"/>
                  </a:lnTo>
                  <a:lnTo>
                    <a:pt x="280002" y="87427"/>
                  </a:lnTo>
                  <a:lnTo>
                    <a:pt x="279578" y="91631"/>
                  </a:lnTo>
                  <a:lnTo>
                    <a:pt x="275716" y="95363"/>
                  </a:lnTo>
                  <a:lnTo>
                    <a:pt x="270002" y="98668"/>
                  </a:lnTo>
                  <a:lnTo>
                    <a:pt x="239720" y="113417"/>
                  </a:lnTo>
                  <a:lnTo>
                    <a:pt x="219952" y="123354"/>
                  </a:lnTo>
                  <a:lnTo>
                    <a:pt x="194514" y="127929"/>
                  </a:lnTo>
                  <a:lnTo>
                    <a:pt x="163643" y="133091"/>
                  </a:lnTo>
                  <a:lnTo>
                    <a:pt x="133158" y="138440"/>
                  </a:lnTo>
                  <a:lnTo>
                    <a:pt x="101575" y="141165"/>
                  </a:lnTo>
                  <a:lnTo>
                    <a:pt x="72824" y="144853"/>
                  </a:lnTo>
                  <a:lnTo>
                    <a:pt x="62235" y="143476"/>
                  </a:lnTo>
                  <a:lnTo>
                    <a:pt x="46002" y="139649"/>
                  </a:lnTo>
                  <a:lnTo>
                    <a:pt x="38100" y="13941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32" name="SMARTInkShape-25">
              <a:extLst>
                <a:ext uri="{FF2B5EF4-FFF2-40B4-BE49-F238E27FC236}">
                  <a16:creationId xmlns:a16="http://schemas.microsoft.com/office/drawing/2014/main" id="{21A9474F-409C-4FD7-966B-E0D68DA1000F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 bwMode="auto">
            <a:xfrm>
              <a:off x="4344760" y="2712009"/>
              <a:ext cx="163730" cy="126442"/>
            </a:xfrm>
            <a:custGeom>
              <a:avLst/>
              <a:gdLst/>
              <a:ahLst/>
              <a:cxnLst/>
              <a:rect l="0" t="0" r="0" b="0"/>
              <a:pathLst>
                <a:path w="163730" h="126442">
                  <a:moveTo>
                    <a:pt x="125640" y="126441"/>
                  </a:moveTo>
                  <a:lnTo>
                    <a:pt x="125640" y="126441"/>
                  </a:lnTo>
                  <a:lnTo>
                    <a:pt x="132121" y="115597"/>
                  </a:lnTo>
                  <a:lnTo>
                    <a:pt x="156654" y="87311"/>
                  </a:lnTo>
                  <a:lnTo>
                    <a:pt x="161641" y="77218"/>
                  </a:lnTo>
                  <a:lnTo>
                    <a:pt x="163464" y="60901"/>
                  </a:lnTo>
                  <a:lnTo>
                    <a:pt x="163729" y="38489"/>
                  </a:lnTo>
                  <a:lnTo>
                    <a:pt x="161853" y="32553"/>
                  </a:lnTo>
                  <a:lnTo>
                    <a:pt x="152908" y="20787"/>
                  </a:lnTo>
                  <a:lnTo>
                    <a:pt x="142541" y="10048"/>
                  </a:lnTo>
                  <a:lnTo>
                    <a:pt x="126100" y="3681"/>
                  </a:lnTo>
                  <a:lnTo>
                    <a:pt x="98977" y="0"/>
                  </a:lnTo>
                  <a:lnTo>
                    <a:pt x="77757" y="220"/>
                  </a:lnTo>
                  <a:lnTo>
                    <a:pt x="46218" y="12311"/>
                  </a:lnTo>
                  <a:lnTo>
                    <a:pt x="27849" y="24158"/>
                  </a:lnTo>
                  <a:lnTo>
                    <a:pt x="10422" y="47616"/>
                  </a:lnTo>
                  <a:lnTo>
                    <a:pt x="1699" y="73685"/>
                  </a:lnTo>
                  <a:lnTo>
                    <a:pt x="0" y="84415"/>
                  </a:lnTo>
                  <a:lnTo>
                    <a:pt x="1126" y="93887"/>
                  </a:lnTo>
                  <a:lnTo>
                    <a:pt x="4227" y="108094"/>
                  </a:lnTo>
                  <a:lnTo>
                    <a:pt x="5892" y="110682"/>
                  </a:lnTo>
                  <a:lnTo>
                    <a:pt x="11506" y="115439"/>
                  </a:lnTo>
                  <a:lnTo>
                    <a:pt x="16823" y="118023"/>
                  </a:lnTo>
                  <a:lnTo>
                    <a:pt x="44557" y="125995"/>
                  </a:lnTo>
                  <a:lnTo>
                    <a:pt x="52208" y="125537"/>
                  </a:lnTo>
                  <a:lnTo>
                    <a:pt x="81378" y="119956"/>
                  </a:lnTo>
                  <a:lnTo>
                    <a:pt x="112940" y="10739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33" name="SMARTInkShape-26">
              <a:extLst>
                <a:ext uri="{FF2B5EF4-FFF2-40B4-BE49-F238E27FC236}">
                  <a16:creationId xmlns:a16="http://schemas.microsoft.com/office/drawing/2014/main" id="{848979D0-34D1-4D75-99F2-EBAA85FD23D6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 bwMode="auto">
            <a:xfrm>
              <a:off x="4527638" y="2648366"/>
              <a:ext cx="139613" cy="246265"/>
            </a:xfrm>
            <a:custGeom>
              <a:avLst/>
              <a:gdLst/>
              <a:ahLst/>
              <a:cxnLst/>
              <a:rect l="0" t="0" r="0" b="0"/>
              <a:pathLst>
                <a:path w="139613" h="246265">
                  <a:moveTo>
                    <a:pt x="139612" y="18634"/>
                  </a:moveTo>
                  <a:lnTo>
                    <a:pt x="139612" y="18634"/>
                  </a:lnTo>
                  <a:lnTo>
                    <a:pt x="139612" y="0"/>
                  </a:lnTo>
                  <a:lnTo>
                    <a:pt x="132870" y="3079"/>
                  </a:lnTo>
                  <a:lnTo>
                    <a:pt x="130884" y="4736"/>
                  </a:lnTo>
                  <a:lnTo>
                    <a:pt x="124064" y="17892"/>
                  </a:lnTo>
                  <a:lnTo>
                    <a:pt x="114115" y="44773"/>
                  </a:lnTo>
                  <a:lnTo>
                    <a:pt x="109715" y="63303"/>
                  </a:lnTo>
                  <a:lnTo>
                    <a:pt x="104857" y="91899"/>
                  </a:lnTo>
                  <a:lnTo>
                    <a:pt x="102173" y="119654"/>
                  </a:lnTo>
                  <a:lnTo>
                    <a:pt x="101643" y="145519"/>
                  </a:lnTo>
                  <a:lnTo>
                    <a:pt x="104909" y="174382"/>
                  </a:lnTo>
                  <a:lnTo>
                    <a:pt x="107473" y="201831"/>
                  </a:lnTo>
                  <a:lnTo>
                    <a:pt x="107860" y="233242"/>
                  </a:lnTo>
                  <a:lnTo>
                    <a:pt x="104491" y="237522"/>
                  </a:lnTo>
                  <a:lnTo>
                    <a:pt x="100954" y="239390"/>
                  </a:lnTo>
                  <a:lnTo>
                    <a:pt x="99023" y="239888"/>
                  </a:lnTo>
                  <a:lnTo>
                    <a:pt x="88763" y="245779"/>
                  </a:lnTo>
                  <a:lnTo>
                    <a:pt x="86663" y="246264"/>
                  </a:lnTo>
                  <a:lnTo>
                    <a:pt x="64424" y="241973"/>
                  </a:lnTo>
                  <a:lnTo>
                    <a:pt x="38485" y="231495"/>
                  </a:lnTo>
                  <a:lnTo>
                    <a:pt x="26942" y="222423"/>
                  </a:lnTo>
                  <a:lnTo>
                    <a:pt x="9304" y="199297"/>
                  </a:lnTo>
                  <a:lnTo>
                    <a:pt x="4981" y="190231"/>
                  </a:lnTo>
                  <a:lnTo>
                    <a:pt x="2166" y="185916"/>
                  </a:lnTo>
                  <a:lnTo>
                    <a:pt x="580" y="179520"/>
                  </a:lnTo>
                  <a:lnTo>
                    <a:pt x="0" y="168920"/>
                  </a:lnTo>
                  <a:lnTo>
                    <a:pt x="1833" y="164685"/>
                  </a:lnTo>
                  <a:lnTo>
                    <a:pt x="12612" y="15198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34" name="SMARTInkShape-27">
              <a:extLst>
                <a:ext uri="{FF2B5EF4-FFF2-40B4-BE49-F238E27FC236}">
                  <a16:creationId xmlns:a16="http://schemas.microsoft.com/office/drawing/2014/main" id="{8296E739-2777-464F-BE5D-01A5100344EA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 bwMode="auto">
            <a:xfrm>
              <a:off x="4701696" y="2642576"/>
              <a:ext cx="124305" cy="295327"/>
            </a:xfrm>
            <a:custGeom>
              <a:avLst/>
              <a:gdLst/>
              <a:ahLst/>
              <a:cxnLst/>
              <a:rect l="0" t="0" r="0" b="0"/>
              <a:pathLst>
                <a:path w="124305" h="295327">
                  <a:moveTo>
                    <a:pt x="16354" y="30774"/>
                  </a:moveTo>
                  <a:lnTo>
                    <a:pt x="16354" y="30774"/>
                  </a:lnTo>
                  <a:lnTo>
                    <a:pt x="31549" y="16284"/>
                  </a:lnTo>
                  <a:lnTo>
                    <a:pt x="48003" y="6965"/>
                  </a:lnTo>
                  <a:lnTo>
                    <a:pt x="52292" y="5376"/>
                  </a:lnTo>
                  <a:lnTo>
                    <a:pt x="59544" y="0"/>
                  </a:lnTo>
                  <a:lnTo>
                    <a:pt x="59964" y="380"/>
                  </a:lnTo>
                  <a:lnTo>
                    <a:pt x="60694" y="4577"/>
                  </a:lnTo>
                  <a:lnTo>
                    <a:pt x="60801" y="32489"/>
                  </a:lnTo>
                  <a:lnTo>
                    <a:pt x="55778" y="62750"/>
                  </a:lnTo>
                  <a:lnTo>
                    <a:pt x="52964" y="79759"/>
                  </a:lnTo>
                  <a:lnTo>
                    <a:pt x="39310" y="106866"/>
                  </a:lnTo>
                  <a:lnTo>
                    <a:pt x="24978" y="137954"/>
                  </a:lnTo>
                  <a:lnTo>
                    <a:pt x="11894" y="162507"/>
                  </a:lnTo>
                  <a:lnTo>
                    <a:pt x="10378" y="168900"/>
                  </a:lnTo>
                  <a:lnTo>
                    <a:pt x="3678" y="176798"/>
                  </a:lnTo>
                  <a:lnTo>
                    <a:pt x="290" y="176816"/>
                  </a:lnTo>
                  <a:lnTo>
                    <a:pt x="0" y="176113"/>
                  </a:lnTo>
                  <a:lnTo>
                    <a:pt x="2723" y="169915"/>
                  </a:lnTo>
                  <a:lnTo>
                    <a:pt x="4237" y="159817"/>
                  </a:lnTo>
                  <a:lnTo>
                    <a:pt x="8687" y="150697"/>
                  </a:lnTo>
                  <a:lnTo>
                    <a:pt x="15180" y="126906"/>
                  </a:lnTo>
                  <a:lnTo>
                    <a:pt x="25727" y="98925"/>
                  </a:lnTo>
                  <a:lnTo>
                    <a:pt x="40051" y="71674"/>
                  </a:lnTo>
                  <a:lnTo>
                    <a:pt x="54304" y="43720"/>
                  </a:lnTo>
                  <a:lnTo>
                    <a:pt x="62891" y="29960"/>
                  </a:lnTo>
                  <a:lnTo>
                    <a:pt x="79482" y="12106"/>
                  </a:lnTo>
                  <a:lnTo>
                    <a:pt x="90756" y="6290"/>
                  </a:lnTo>
                  <a:lnTo>
                    <a:pt x="92061" y="6690"/>
                  </a:lnTo>
                  <a:lnTo>
                    <a:pt x="97864" y="10922"/>
                  </a:lnTo>
                  <a:lnTo>
                    <a:pt x="107651" y="32701"/>
                  </a:lnTo>
                  <a:lnTo>
                    <a:pt x="110432" y="63879"/>
                  </a:lnTo>
                  <a:lnTo>
                    <a:pt x="111257" y="94284"/>
                  </a:lnTo>
                  <a:lnTo>
                    <a:pt x="111535" y="124772"/>
                  </a:lnTo>
                  <a:lnTo>
                    <a:pt x="109709" y="149295"/>
                  </a:lnTo>
                  <a:lnTo>
                    <a:pt x="106574" y="167256"/>
                  </a:lnTo>
                  <a:lnTo>
                    <a:pt x="105515" y="195238"/>
                  </a:lnTo>
                  <a:lnTo>
                    <a:pt x="110315" y="222514"/>
                  </a:lnTo>
                  <a:lnTo>
                    <a:pt x="113103" y="238810"/>
                  </a:lnTo>
                  <a:lnTo>
                    <a:pt x="116996" y="253587"/>
                  </a:lnTo>
                  <a:lnTo>
                    <a:pt x="118470" y="267664"/>
                  </a:lnTo>
                  <a:lnTo>
                    <a:pt x="123397" y="280239"/>
                  </a:lnTo>
                  <a:lnTo>
                    <a:pt x="124225" y="295311"/>
                  </a:lnTo>
                  <a:lnTo>
                    <a:pt x="124251" y="295326"/>
                  </a:lnTo>
                  <a:lnTo>
                    <a:pt x="124304" y="29112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35" name="SMARTInkShape-28">
              <a:extLst>
                <a:ext uri="{FF2B5EF4-FFF2-40B4-BE49-F238E27FC236}">
                  <a16:creationId xmlns:a16="http://schemas.microsoft.com/office/drawing/2014/main" id="{828047F7-76B4-4CDB-93AC-20567D781336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 bwMode="auto">
            <a:xfrm>
              <a:off x="4699000" y="2762285"/>
              <a:ext cx="273051" cy="25320"/>
            </a:xfrm>
            <a:custGeom>
              <a:avLst/>
              <a:gdLst/>
              <a:ahLst/>
              <a:cxnLst/>
              <a:rect l="0" t="0" r="0" b="0"/>
              <a:pathLst>
                <a:path w="273051" h="25320">
                  <a:moveTo>
                    <a:pt x="0" y="6315"/>
                  </a:moveTo>
                  <a:lnTo>
                    <a:pt x="0" y="6315"/>
                  </a:lnTo>
                  <a:lnTo>
                    <a:pt x="3371" y="2944"/>
                  </a:lnTo>
                  <a:lnTo>
                    <a:pt x="6907" y="1289"/>
                  </a:lnTo>
                  <a:lnTo>
                    <a:pt x="34204" y="0"/>
                  </a:lnTo>
                  <a:lnTo>
                    <a:pt x="64529" y="675"/>
                  </a:lnTo>
                  <a:lnTo>
                    <a:pt x="92109" y="4992"/>
                  </a:lnTo>
                  <a:lnTo>
                    <a:pt x="121072" y="10505"/>
                  </a:lnTo>
                  <a:lnTo>
                    <a:pt x="149084" y="15752"/>
                  </a:lnTo>
                  <a:lnTo>
                    <a:pt x="176318" y="23611"/>
                  </a:lnTo>
                  <a:lnTo>
                    <a:pt x="204553" y="25019"/>
                  </a:lnTo>
                  <a:lnTo>
                    <a:pt x="233735" y="25319"/>
                  </a:lnTo>
                  <a:lnTo>
                    <a:pt x="242171" y="24639"/>
                  </a:lnTo>
                  <a:lnTo>
                    <a:pt x="260153" y="17525"/>
                  </a:lnTo>
                  <a:lnTo>
                    <a:pt x="264496" y="14825"/>
                  </a:lnTo>
                  <a:lnTo>
                    <a:pt x="273050" y="12665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36" name="SMARTInkShape-29">
              <a:extLst>
                <a:ext uri="{FF2B5EF4-FFF2-40B4-BE49-F238E27FC236}">
                  <a16:creationId xmlns:a16="http://schemas.microsoft.com/office/drawing/2014/main" id="{82859FEE-90C4-4F18-81AA-914333846A1F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 bwMode="auto">
            <a:xfrm>
              <a:off x="5029200" y="2635250"/>
              <a:ext cx="73335" cy="245740"/>
            </a:xfrm>
            <a:custGeom>
              <a:avLst/>
              <a:gdLst/>
              <a:ahLst/>
              <a:cxnLst/>
              <a:rect l="0" t="0" r="0" b="0"/>
              <a:pathLst>
                <a:path w="73335" h="245740">
                  <a:moveTo>
                    <a:pt x="63500" y="0"/>
                  </a:moveTo>
                  <a:lnTo>
                    <a:pt x="63500" y="0"/>
                  </a:lnTo>
                  <a:lnTo>
                    <a:pt x="72960" y="9459"/>
                  </a:lnTo>
                  <a:lnTo>
                    <a:pt x="73334" y="11245"/>
                  </a:lnTo>
                  <a:lnTo>
                    <a:pt x="72878" y="13141"/>
                  </a:lnTo>
                  <a:lnTo>
                    <a:pt x="71868" y="15111"/>
                  </a:lnTo>
                  <a:lnTo>
                    <a:pt x="65604" y="45551"/>
                  </a:lnTo>
                  <a:lnTo>
                    <a:pt x="60406" y="76345"/>
                  </a:lnTo>
                  <a:lnTo>
                    <a:pt x="50671" y="107969"/>
                  </a:lnTo>
                  <a:lnTo>
                    <a:pt x="38937" y="136725"/>
                  </a:lnTo>
                  <a:lnTo>
                    <a:pt x="25789" y="166032"/>
                  </a:lnTo>
                  <a:lnTo>
                    <a:pt x="14868" y="196267"/>
                  </a:lnTo>
                  <a:lnTo>
                    <a:pt x="8242" y="215367"/>
                  </a:lnTo>
                  <a:lnTo>
                    <a:pt x="5719" y="235256"/>
                  </a:lnTo>
                  <a:lnTo>
                    <a:pt x="893" y="245739"/>
                  </a:lnTo>
                  <a:lnTo>
                    <a:pt x="595" y="245670"/>
                  </a:lnTo>
                  <a:lnTo>
                    <a:pt x="0" y="24130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37" name="SMARTInkShape-30">
              <a:extLst>
                <a:ext uri="{FF2B5EF4-FFF2-40B4-BE49-F238E27FC236}">
                  <a16:creationId xmlns:a16="http://schemas.microsoft.com/office/drawing/2014/main" id="{5F7DAE9B-B856-48EC-817F-BB6FEA23A303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 bwMode="auto">
            <a:xfrm>
              <a:off x="4984862" y="2606254"/>
              <a:ext cx="247348" cy="295695"/>
            </a:xfrm>
            <a:custGeom>
              <a:avLst/>
              <a:gdLst/>
              <a:ahLst/>
              <a:cxnLst/>
              <a:rect l="0" t="0" r="0" b="0"/>
              <a:pathLst>
                <a:path w="247348" h="295695">
                  <a:moveTo>
                    <a:pt x="50688" y="28996"/>
                  </a:moveTo>
                  <a:lnTo>
                    <a:pt x="50688" y="28996"/>
                  </a:lnTo>
                  <a:lnTo>
                    <a:pt x="47318" y="25625"/>
                  </a:lnTo>
                  <a:lnTo>
                    <a:pt x="45662" y="20207"/>
                  </a:lnTo>
                  <a:lnTo>
                    <a:pt x="44416" y="7175"/>
                  </a:lnTo>
                  <a:lnTo>
                    <a:pt x="45096" y="5982"/>
                  </a:lnTo>
                  <a:lnTo>
                    <a:pt x="46254" y="5187"/>
                  </a:lnTo>
                  <a:lnTo>
                    <a:pt x="49812" y="3910"/>
                  </a:lnTo>
                  <a:lnTo>
                    <a:pt x="53799" y="318"/>
                  </a:lnTo>
                  <a:lnTo>
                    <a:pt x="55584" y="0"/>
                  </a:lnTo>
                  <a:lnTo>
                    <a:pt x="57480" y="493"/>
                  </a:lnTo>
                  <a:lnTo>
                    <a:pt x="59449" y="1527"/>
                  </a:lnTo>
                  <a:lnTo>
                    <a:pt x="89557" y="3415"/>
                  </a:lnTo>
                  <a:lnTo>
                    <a:pt x="120639" y="15505"/>
                  </a:lnTo>
                  <a:lnTo>
                    <a:pt x="145958" y="27978"/>
                  </a:lnTo>
                  <a:lnTo>
                    <a:pt x="175201" y="52376"/>
                  </a:lnTo>
                  <a:lnTo>
                    <a:pt x="200939" y="81059"/>
                  </a:lnTo>
                  <a:lnTo>
                    <a:pt x="220252" y="111712"/>
                  </a:lnTo>
                  <a:lnTo>
                    <a:pt x="233179" y="138248"/>
                  </a:lnTo>
                  <a:lnTo>
                    <a:pt x="242656" y="151521"/>
                  </a:lnTo>
                  <a:lnTo>
                    <a:pt x="246092" y="165097"/>
                  </a:lnTo>
                  <a:lnTo>
                    <a:pt x="247347" y="187716"/>
                  </a:lnTo>
                  <a:lnTo>
                    <a:pt x="244110" y="202319"/>
                  </a:lnTo>
                  <a:lnTo>
                    <a:pt x="231626" y="225510"/>
                  </a:lnTo>
                  <a:lnTo>
                    <a:pt x="207225" y="252442"/>
                  </a:lnTo>
                  <a:lnTo>
                    <a:pt x="175801" y="275144"/>
                  </a:lnTo>
                  <a:lnTo>
                    <a:pt x="145690" y="286326"/>
                  </a:lnTo>
                  <a:lnTo>
                    <a:pt x="117526" y="292319"/>
                  </a:lnTo>
                  <a:lnTo>
                    <a:pt x="88392" y="295251"/>
                  </a:lnTo>
                  <a:lnTo>
                    <a:pt x="61350" y="295637"/>
                  </a:lnTo>
                  <a:lnTo>
                    <a:pt x="30884" y="295691"/>
                  </a:lnTo>
                  <a:lnTo>
                    <a:pt x="24717" y="295694"/>
                  </a:lnTo>
                  <a:lnTo>
                    <a:pt x="19625" y="293813"/>
                  </a:lnTo>
                  <a:lnTo>
                    <a:pt x="4162" y="280769"/>
                  </a:lnTo>
                  <a:lnTo>
                    <a:pt x="1787" y="276597"/>
                  </a:lnTo>
                  <a:lnTo>
                    <a:pt x="263" y="268170"/>
                  </a:lnTo>
                  <a:lnTo>
                    <a:pt x="0" y="261827"/>
                  </a:lnTo>
                  <a:lnTo>
                    <a:pt x="1819" y="257595"/>
                  </a:lnTo>
                  <a:lnTo>
                    <a:pt x="4274" y="253362"/>
                  </a:lnTo>
                  <a:lnTo>
                    <a:pt x="6238" y="24489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38" name="SMARTInkShape-31">
              <a:extLst>
                <a:ext uri="{FF2B5EF4-FFF2-40B4-BE49-F238E27FC236}">
                  <a16:creationId xmlns:a16="http://schemas.microsoft.com/office/drawing/2014/main" id="{171BEC1C-33E0-4D1C-9444-3A0CC7192729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 bwMode="auto">
            <a:xfrm>
              <a:off x="5213645" y="2622550"/>
              <a:ext cx="87646" cy="273051"/>
            </a:xfrm>
            <a:custGeom>
              <a:avLst/>
              <a:gdLst/>
              <a:ahLst/>
              <a:cxnLst/>
              <a:rect l="0" t="0" r="0" b="0"/>
              <a:pathLst>
                <a:path w="87646" h="273051">
                  <a:moveTo>
                    <a:pt x="75905" y="0"/>
                  </a:moveTo>
                  <a:lnTo>
                    <a:pt x="75905" y="0"/>
                  </a:lnTo>
                  <a:lnTo>
                    <a:pt x="81372" y="0"/>
                  </a:lnTo>
                  <a:lnTo>
                    <a:pt x="87645" y="16402"/>
                  </a:lnTo>
                  <a:lnTo>
                    <a:pt x="81571" y="43187"/>
                  </a:lnTo>
                  <a:lnTo>
                    <a:pt x="73653" y="74696"/>
                  </a:lnTo>
                  <a:lnTo>
                    <a:pt x="60931" y="104961"/>
                  </a:lnTo>
                  <a:lnTo>
                    <a:pt x="48647" y="133932"/>
                  </a:lnTo>
                  <a:lnTo>
                    <a:pt x="32813" y="163295"/>
                  </a:lnTo>
                  <a:lnTo>
                    <a:pt x="21051" y="190393"/>
                  </a:lnTo>
                  <a:lnTo>
                    <a:pt x="10312" y="216861"/>
                  </a:lnTo>
                  <a:lnTo>
                    <a:pt x="4734" y="238988"/>
                  </a:lnTo>
                  <a:lnTo>
                    <a:pt x="1941" y="245211"/>
                  </a:lnTo>
                  <a:lnTo>
                    <a:pt x="0" y="261449"/>
                  </a:lnTo>
                  <a:lnTo>
                    <a:pt x="606" y="263199"/>
                  </a:lnTo>
                  <a:lnTo>
                    <a:pt x="1717" y="264366"/>
                  </a:lnTo>
                  <a:lnTo>
                    <a:pt x="3163" y="265144"/>
                  </a:lnTo>
                  <a:lnTo>
                    <a:pt x="4126" y="266368"/>
                  </a:lnTo>
                  <a:lnTo>
                    <a:pt x="6055" y="27305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39" name="SMARTInkShape-32">
              <a:extLst>
                <a:ext uri="{FF2B5EF4-FFF2-40B4-BE49-F238E27FC236}">
                  <a16:creationId xmlns:a16="http://schemas.microsoft.com/office/drawing/2014/main" id="{B8048EFE-F2A4-4791-8126-F5243B6EDB98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 bwMode="auto">
            <a:xfrm>
              <a:off x="5308600" y="2686389"/>
              <a:ext cx="107046" cy="221912"/>
            </a:xfrm>
            <a:custGeom>
              <a:avLst/>
              <a:gdLst/>
              <a:ahLst/>
              <a:cxnLst/>
              <a:rect l="0" t="0" r="0" b="0"/>
              <a:pathLst>
                <a:path w="107046" h="221912">
                  <a:moveTo>
                    <a:pt x="95250" y="12361"/>
                  </a:moveTo>
                  <a:lnTo>
                    <a:pt x="95250" y="12361"/>
                  </a:lnTo>
                  <a:lnTo>
                    <a:pt x="98620" y="8990"/>
                  </a:lnTo>
                  <a:lnTo>
                    <a:pt x="100276" y="5453"/>
                  </a:lnTo>
                  <a:lnTo>
                    <a:pt x="101338" y="805"/>
                  </a:lnTo>
                  <a:lnTo>
                    <a:pt x="102131" y="424"/>
                  </a:lnTo>
                  <a:lnTo>
                    <a:pt x="104893" y="0"/>
                  </a:lnTo>
                  <a:lnTo>
                    <a:pt x="105913" y="593"/>
                  </a:lnTo>
                  <a:lnTo>
                    <a:pt x="106592" y="1693"/>
                  </a:lnTo>
                  <a:lnTo>
                    <a:pt x="107045" y="3132"/>
                  </a:lnTo>
                  <a:lnTo>
                    <a:pt x="106640" y="4092"/>
                  </a:lnTo>
                  <a:lnTo>
                    <a:pt x="105666" y="4731"/>
                  </a:lnTo>
                  <a:lnTo>
                    <a:pt x="104311" y="5158"/>
                  </a:lnTo>
                  <a:lnTo>
                    <a:pt x="103406" y="6148"/>
                  </a:lnTo>
                  <a:lnTo>
                    <a:pt x="102403" y="9129"/>
                  </a:lnTo>
                  <a:lnTo>
                    <a:pt x="99825" y="20724"/>
                  </a:lnTo>
                  <a:lnTo>
                    <a:pt x="88744" y="49314"/>
                  </a:lnTo>
                  <a:lnTo>
                    <a:pt x="73932" y="76546"/>
                  </a:lnTo>
                  <a:lnTo>
                    <a:pt x="61643" y="104331"/>
                  </a:lnTo>
                  <a:lnTo>
                    <a:pt x="48706" y="132888"/>
                  </a:lnTo>
                  <a:lnTo>
                    <a:pt x="33868" y="160644"/>
                  </a:lnTo>
                  <a:lnTo>
                    <a:pt x="27281" y="175603"/>
                  </a:lnTo>
                  <a:lnTo>
                    <a:pt x="20043" y="199732"/>
                  </a:lnTo>
                  <a:lnTo>
                    <a:pt x="14155" y="209356"/>
                  </a:lnTo>
                  <a:lnTo>
                    <a:pt x="13670" y="211425"/>
                  </a:lnTo>
                  <a:lnTo>
                    <a:pt x="9616" y="217706"/>
                  </a:lnTo>
                  <a:lnTo>
                    <a:pt x="5921" y="220042"/>
                  </a:lnTo>
                  <a:lnTo>
                    <a:pt x="0" y="22191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0" name="SMARTInkShape-33">
              <a:extLst>
                <a:ext uri="{FF2B5EF4-FFF2-40B4-BE49-F238E27FC236}">
                  <a16:creationId xmlns:a16="http://schemas.microsoft.com/office/drawing/2014/main" id="{35DF6A48-7CE5-4731-9C38-50302631C75D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 bwMode="auto">
            <a:xfrm>
              <a:off x="5289550" y="2667000"/>
              <a:ext cx="292101" cy="44451"/>
            </a:xfrm>
            <a:custGeom>
              <a:avLst/>
              <a:gdLst/>
              <a:ahLst/>
              <a:cxnLst/>
              <a:rect l="0" t="0" r="0" b="0"/>
              <a:pathLst>
                <a:path w="292101" h="44451">
                  <a:moveTo>
                    <a:pt x="0" y="44450"/>
                  </a:moveTo>
                  <a:lnTo>
                    <a:pt x="0" y="44450"/>
                  </a:lnTo>
                  <a:lnTo>
                    <a:pt x="26516" y="30144"/>
                  </a:lnTo>
                  <a:lnTo>
                    <a:pt x="58130" y="16978"/>
                  </a:lnTo>
                  <a:lnTo>
                    <a:pt x="89029" y="11382"/>
                  </a:lnTo>
                  <a:lnTo>
                    <a:pt x="113632" y="7841"/>
                  </a:lnTo>
                  <a:lnTo>
                    <a:pt x="142089" y="6792"/>
                  </a:lnTo>
                  <a:lnTo>
                    <a:pt x="163926" y="8362"/>
                  </a:lnTo>
                  <a:lnTo>
                    <a:pt x="190268" y="11843"/>
                  </a:lnTo>
                  <a:lnTo>
                    <a:pt x="217193" y="12587"/>
                  </a:lnTo>
                  <a:lnTo>
                    <a:pt x="228470" y="11944"/>
                  </a:lnTo>
                  <a:lnTo>
                    <a:pt x="260218" y="6739"/>
                  </a:lnTo>
                  <a:lnTo>
                    <a:pt x="273886" y="6427"/>
                  </a:lnTo>
                  <a:lnTo>
                    <a:pt x="278831" y="4503"/>
                  </a:lnTo>
                  <a:lnTo>
                    <a:pt x="284383" y="889"/>
                  </a:lnTo>
                  <a:lnTo>
                    <a:pt x="29210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42" name="SMARTInkShape-34">
            <a:extLst>
              <a:ext uri="{FF2B5EF4-FFF2-40B4-BE49-F238E27FC236}">
                <a16:creationId xmlns:a16="http://schemas.microsoft.com/office/drawing/2014/main" id="{7451401E-23CF-4CFF-9EE5-8F5546249E14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323928" y="3276600"/>
            <a:ext cx="387273" cy="88901"/>
          </a:xfrm>
          <a:custGeom>
            <a:avLst/>
            <a:gdLst/>
            <a:ahLst/>
            <a:cxnLst/>
            <a:rect l="0" t="0" r="0" b="0"/>
            <a:pathLst>
              <a:path w="387273" h="88901">
                <a:moveTo>
                  <a:pt x="6272" y="88900"/>
                </a:moveTo>
                <a:lnTo>
                  <a:pt x="6272" y="88900"/>
                </a:lnTo>
                <a:lnTo>
                  <a:pt x="2901" y="85529"/>
                </a:lnTo>
                <a:lnTo>
                  <a:pt x="1246" y="81993"/>
                </a:lnTo>
                <a:lnTo>
                  <a:pt x="0" y="76539"/>
                </a:lnTo>
                <a:lnTo>
                  <a:pt x="3316" y="76300"/>
                </a:lnTo>
                <a:lnTo>
                  <a:pt x="4301" y="75561"/>
                </a:lnTo>
                <a:lnTo>
                  <a:pt x="5396" y="72859"/>
                </a:lnTo>
                <a:lnTo>
                  <a:pt x="6394" y="71856"/>
                </a:lnTo>
                <a:lnTo>
                  <a:pt x="25822" y="66557"/>
                </a:lnTo>
                <a:lnTo>
                  <a:pt x="45770" y="62978"/>
                </a:lnTo>
                <a:lnTo>
                  <a:pt x="77242" y="58877"/>
                </a:lnTo>
                <a:lnTo>
                  <a:pt x="101854" y="55780"/>
                </a:lnTo>
                <a:lnTo>
                  <a:pt x="127020" y="52275"/>
                </a:lnTo>
                <a:lnTo>
                  <a:pt x="148588" y="49356"/>
                </a:lnTo>
                <a:lnTo>
                  <a:pt x="175260" y="42048"/>
                </a:lnTo>
                <a:lnTo>
                  <a:pt x="203341" y="38174"/>
                </a:lnTo>
                <a:lnTo>
                  <a:pt x="233452" y="33228"/>
                </a:lnTo>
                <a:lnTo>
                  <a:pt x="259991" y="28671"/>
                </a:lnTo>
                <a:lnTo>
                  <a:pt x="285617" y="21682"/>
                </a:lnTo>
                <a:lnTo>
                  <a:pt x="311061" y="17688"/>
                </a:lnTo>
                <a:lnTo>
                  <a:pt x="342115" y="8993"/>
                </a:lnTo>
                <a:lnTo>
                  <a:pt x="373228" y="3082"/>
                </a:lnTo>
                <a:lnTo>
                  <a:pt x="387272" y="0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grpSp>
        <p:nvGrpSpPr>
          <p:cNvPr id="56" name="SMARTInkShape-Group11">
            <a:extLst>
              <a:ext uri="{FF2B5EF4-FFF2-40B4-BE49-F238E27FC236}">
                <a16:creationId xmlns:a16="http://schemas.microsoft.com/office/drawing/2014/main" id="{9B668157-19D8-4811-AB56-A129B0CA83D0}"/>
              </a:ext>
            </a:extLst>
          </p:cNvPr>
          <p:cNvGrpSpPr/>
          <p:nvPr/>
        </p:nvGrpSpPr>
        <p:grpSpPr>
          <a:xfrm>
            <a:off x="889000" y="3289300"/>
            <a:ext cx="1117601" cy="457201"/>
            <a:chOff x="889000" y="3289300"/>
            <a:chExt cx="1117601" cy="457201"/>
          </a:xfrm>
        </p:grpSpPr>
        <p:sp>
          <p:nvSpPr>
            <p:cNvPr id="43" name="SMARTInkShape-35">
              <a:extLst>
                <a:ext uri="{FF2B5EF4-FFF2-40B4-BE49-F238E27FC236}">
                  <a16:creationId xmlns:a16="http://schemas.microsoft.com/office/drawing/2014/main" id="{1CF28B64-8E67-42AC-B7CB-0840D276FFDC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 bwMode="auto">
            <a:xfrm>
              <a:off x="901700" y="3302000"/>
              <a:ext cx="44451" cy="292101"/>
            </a:xfrm>
            <a:custGeom>
              <a:avLst/>
              <a:gdLst/>
              <a:ahLst/>
              <a:cxnLst/>
              <a:rect l="0" t="0" r="0" b="0"/>
              <a:pathLst>
                <a:path w="44451" h="292101">
                  <a:moveTo>
                    <a:pt x="44450" y="0"/>
                  </a:moveTo>
                  <a:lnTo>
                    <a:pt x="44450" y="0"/>
                  </a:lnTo>
                  <a:lnTo>
                    <a:pt x="42569" y="29493"/>
                  </a:lnTo>
                  <a:lnTo>
                    <a:pt x="38688" y="58839"/>
                  </a:lnTo>
                  <a:lnTo>
                    <a:pt x="34806" y="89122"/>
                  </a:lnTo>
                  <a:lnTo>
                    <a:pt x="27127" y="115653"/>
                  </a:lnTo>
                  <a:lnTo>
                    <a:pt x="24030" y="131869"/>
                  </a:lnTo>
                  <a:lnTo>
                    <a:pt x="20526" y="145611"/>
                  </a:lnTo>
                  <a:lnTo>
                    <a:pt x="14175" y="172228"/>
                  </a:lnTo>
                  <a:lnTo>
                    <a:pt x="7520" y="199931"/>
                  </a:lnTo>
                  <a:lnTo>
                    <a:pt x="2217" y="227223"/>
                  </a:lnTo>
                  <a:lnTo>
                    <a:pt x="195" y="256440"/>
                  </a:lnTo>
                  <a:lnTo>
                    <a:pt x="0" y="287876"/>
                  </a:lnTo>
                  <a:lnTo>
                    <a:pt x="0" y="29210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4" name="SMARTInkShape-36">
              <a:extLst>
                <a:ext uri="{FF2B5EF4-FFF2-40B4-BE49-F238E27FC236}">
                  <a16:creationId xmlns:a16="http://schemas.microsoft.com/office/drawing/2014/main" id="{683CCD69-8C12-4AC1-98A1-F6D9BD3C2ACA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 bwMode="auto">
            <a:xfrm>
              <a:off x="889000" y="3289300"/>
              <a:ext cx="228601" cy="196851"/>
            </a:xfrm>
            <a:custGeom>
              <a:avLst/>
              <a:gdLst/>
              <a:ahLst/>
              <a:cxnLst/>
              <a:rect l="0" t="0" r="0" b="0"/>
              <a:pathLst>
                <a:path w="228601" h="196851">
                  <a:moveTo>
                    <a:pt x="0" y="196850"/>
                  </a:moveTo>
                  <a:lnTo>
                    <a:pt x="0" y="196850"/>
                  </a:lnTo>
                  <a:lnTo>
                    <a:pt x="5069" y="191075"/>
                  </a:lnTo>
                  <a:lnTo>
                    <a:pt x="10831" y="182361"/>
                  </a:lnTo>
                  <a:lnTo>
                    <a:pt x="21199" y="175030"/>
                  </a:lnTo>
                  <a:lnTo>
                    <a:pt x="33636" y="159988"/>
                  </a:lnTo>
                  <a:lnTo>
                    <a:pt x="60460" y="139251"/>
                  </a:lnTo>
                  <a:lnTo>
                    <a:pt x="63590" y="135167"/>
                  </a:lnTo>
                  <a:lnTo>
                    <a:pt x="92444" y="115508"/>
                  </a:lnTo>
                  <a:lnTo>
                    <a:pt x="124160" y="84396"/>
                  </a:lnTo>
                  <a:lnTo>
                    <a:pt x="154654" y="59221"/>
                  </a:lnTo>
                  <a:lnTo>
                    <a:pt x="182276" y="36650"/>
                  </a:lnTo>
                  <a:lnTo>
                    <a:pt x="188962" y="28989"/>
                  </a:lnTo>
                  <a:lnTo>
                    <a:pt x="220688" y="1535"/>
                  </a:lnTo>
                  <a:lnTo>
                    <a:pt x="221208" y="1023"/>
                  </a:lnTo>
                  <a:lnTo>
                    <a:pt x="228543" y="5"/>
                  </a:lnTo>
                  <a:lnTo>
                    <a:pt x="22860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5" name="SMARTInkShape-37">
              <a:extLst>
                <a:ext uri="{FF2B5EF4-FFF2-40B4-BE49-F238E27FC236}">
                  <a16:creationId xmlns:a16="http://schemas.microsoft.com/office/drawing/2014/main" id="{4B078912-0A56-4D4B-A702-43A57E1E2331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 bwMode="auto">
            <a:xfrm>
              <a:off x="920750" y="3454400"/>
              <a:ext cx="146051" cy="165091"/>
            </a:xfrm>
            <a:custGeom>
              <a:avLst/>
              <a:gdLst/>
              <a:ahLst/>
              <a:cxnLst/>
              <a:rect l="0" t="0" r="0" b="0"/>
              <a:pathLst>
                <a:path w="146051" h="165091">
                  <a:moveTo>
                    <a:pt x="0" y="0"/>
                  </a:moveTo>
                  <a:lnTo>
                    <a:pt x="0" y="0"/>
                  </a:lnTo>
                  <a:lnTo>
                    <a:pt x="3371" y="0"/>
                  </a:lnTo>
                  <a:lnTo>
                    <a:pt x="12209" y="3371"/>
                  </a:lnTo>
                  <a:lnTo>
                    <a:pt x="25057" y="10983"/>
                  </a:lnTo>
                  <a:lnTo>
                    <a:pt x="27288" y="11555"/>
                  </a:lnTo>
                  <a:lnTo>
                    <a:pt x="28775" y="12642"/>
                  </a:lnTo>
                  <a:lnTo>
                    <a:pt x="29767" y="14073"/>
                  </a:lnTo>
                  <a:lnTo>
                    <a:pt x="30428" y="15732"/>
                  </a:lnTo>
                  <a:lnTo>
                    <a:pt x="59979" y="41069"/>
                  </a:lnTo>
                  <a:lnTo>
                    <a:pt x="77156" y="61495"/>
                  </a:lnTo>
                  <a:lnTo>
                    <a:pt x="95205" y="92110"/>
                  </a:lnTo>
                  <a:lnTo>
                    <a:pt x="110064" y="122603"/>
                  </a:lnTo>
                  <a:lnTo>
                    <a:pt x="125118" y="150822"/>
                  </a:lnTo>
                  <a:lnTo>
                    <a:pt x="126869" y="155932"/>
                  </a:lnTo>
                  <a:lnTo>
                    <a:pt x="132357" y="163754"/>
                  </a:lnTo>
                  <a:lnTo>
                    <a:pt x="134790" y="164502"/>
                  </a:lnTo>
                  <a:lnTo>
                    <a:pt x="142986" y="165090"/>
                  </a:lnTo>
                  <a:lnTo>
                    <a:pt x="144007" y="164388"/>
                  </a:lnTo>
                  <a:lnTo>
                    <a:pt x="144688" y="163214"/>
                  </a:lnTo>
                  <a:lnTo>
                    <a:pt x="146050" y="15875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6" name="SMARTInkShape-38">
              <a:extLst>
                <a:ext uri="{FF2B5EF4-FFF2-40B4-BE49-F238E27FC236}">
                  <a16:creationId xmlns:a16="http://schemas.microsoft.com/office/drawing/2014/main" id="{659DE542-AE6D-42E8-BEDB-588400634A51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 bwMode="auto">
            <a:xfrm>
              <a:off x="1143002" y="3308350"/>
              <a:ext cx="63499" cy="253968"/>
            </a:xfrm>
            <a:custGeom>
              <a:avLst/>
              <a:gdLst/>
              <a:ahLst/>
              <a:cxnLst/>
              <a:rect l="0" t="0" r="0" b="0"/>
              <a:pathLst>
                <a:path w="63499" h="253968">
                  <a:moveTo>
                    <a:pt x="63498" y="0"/>
                  </a:moveTo>
                  <a:lnTo>
                    <a:pt x="63498" y="0"/>
                  </a:lnTo>
                  <a:lnTo>
                    <a:pt x="62792" y="27437"/>
                  </a:lnTo>
                  <a:lnTo>
                    <a:pt x="56591" y="56089"/>
                  </a:lnTo>
                  <a:lnTo>
                    <a:pt x="51942" y="82340"/>
                  </a:lnTo>
                  <a:lnTo>
                    <a:pt x="45923" y="109246"/>
                  </a:lnTo>
                  <a:lnTo>
                    <a:pt x="43003" y="125503"/>
                  </a:lnTo>
                  <a:lnTo>
                    <a:pt x="29547" y="156545"/>
                  </a:lnTo>
                  <a:lnTo>
                    <a:pt x="20571" y="186262"/>
                  </a:lnTo>
                  <a:lnTo>
                    <a:pt x="14462" y="203199"/>
                  </a:lnTo>
                  <a:lnTo>
                    <a:pt x="11339" y="215900"/>
                  </a:lnTo>
                  <a:lnTo>
                    <a:pt x="7334" y="229462"/>
                  </a:lnTo>
                  <a:lnTo>
                    <a:pt x="5700" y="245460"/>
                  </a:lnTo>
                  <a:lnTo>
                    <a:pt x="21" y="253967"/>
                  </a:lnTo>
                  <a:lnTo>
                    <a:pt x="0" y="239692"/>
                  </a:lnTo>
                  <a:lnTo>
                    <a:pt x="1880" y="235176"/>
                  </a:lnTo>
                  <a:lnTo>
                    <a:pt x="6348" y="22860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7" name="SMARTInkShape-39">
              <a:extLst>
                <a:ext uri="{FF2B5EF4-FFF2-40B4-BE49-F238E27FC236}">
                  <a16:creationId xmlns:a16="http://schemas.microsoft.com/office/drawing/2014/main" id="{FA8B6DC1-ADCD-492A-AF40-1B37F0B8033D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 bwMode="auto">
            <a:xfrm>
              <a:off x="1187450" y="3289311"/>
              <a:ext cx="114301" cy="361940"/>
            </a:xfrm>
            <a:custGeom>
              <a:avLst/>
              <a:gdLst/>
              <a:ahLst/>
              <a:cxnLst/>
              <a:rect l="0" t="0" r="0" b="0"/>
              <a:pathLst>
                <a:path w="114301" h="361940">
                  <a:moveTo>
                    <a:pt x="0" y="63489"/>
                  </a:moveTo>
                  <a:lnTo>
                    <a:pt x="0" y="63489"/>
                  </a:lnTo>
                  <a:lnTo>
                    <a:pt x="706" y="35360"/>
                  </a:lnTo>
                  <a:lnTo>
                    <a:pt x="6088" y="4859"/>
                  </a:lnTo>
                  <a:lnTo>
                    <a:pt x="6881" y="3236"/>
                  </a:lnTo>
                  <a:lnTo>
                    <a:pt x="8115" y="2154"/>
                  </a:lnTo>
                  <a:lnTo>
                    <a:pt x="12621" y="27"/>
                  </a:lnTo>
                  <a:lnTo>
                    <a:pt x="16047" y="0"/>
                  </a:lnTo>
                  <a:lnTo>
                    <a:pt x="17048" y="702"/>
                  </a:lnTo>
                  <a:lnTo>
                    <a:pt x="17716" y="1876"/>
                  </a:lnTo>
                  <a:lnTo>
                    <a:pt x="19580" y="10821"/>
                  </a:lnTo>
                  <a:lnTo>
                    <a:pt x="23362" y="17701"/>
                  </a:lnTo>
                  <a:lnTo>
                    <a:pt x="30291" y="45530"/>
                  </a:lnTo>
                  <a:lnTo>
                    <a:pt x="36932" y="76332"/>
                  </a:lnTo>
                  <a:lnTo>
                    <a:pt x="42972" y="102932"/>
                  </a:lnTo>
                  <a:lnTo>
                    <a:pt x="44255" y="129152"/>
                  </a:lnTo>
                  <a:lnTo>
                    <a:pt x="44424" y="159024"/>
                  </a:lnTo>
                  <a:lnTo>
                    <a:pt x="49473" y="190527"/>
                  </a:lnTo>
                  <a:lnTo>
                    <a:pt x="51331" y="217880"/>
                  </a:lnTo>
                  <a:lnTo>
                    <a:pt x="56244" y="244530"/>
                  </a:lnTo>
                  <a:lnTo>
                    <a:pt x="63938" y="273466"/>
                  </a:lnTo>
                  <a:lnTo>
                    <a:pt x="74141" y="300481"/>
                  </a:lnTo>
                  <a:lnTo>
                    <a:pt x="86788" y="330943"/>
                  </a:lnTo>
                  <a:lnTo>
                    <a:pt x="92429" y="340447"/>
                  </a:lnTo>
                  <a:lnTo>
                    <a:pt x="96574" y="354062"/>
                  </a:lnTo>
                  <a:lnTo>
                    <a:pt x="98250" y="356687"/>
                  </a:lnTo>
                  <a:lnTo>
                    <a:pt x="101992" y="359605"/>
                  </a:lnTo>
                  <a:lnTo>
                    <a:pt x="107601" y="361802"/>
                  </a:lnTo>
                  <a:lnTo>
                    <a:pt x="114300" y="36193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8" name="SMARTInkShape-40">
              <a:extLst>
                <a:ext uri="{FF2B5EF4-FFF2-40B4-BE49-F238E27FC236}">
                  <a16:creationId xmlns:a16="http://schemas.microsoft.com/office/drawing/2014/main" id="{192E5E27-D8C2-4571-B3F3-E5AC7D42D69D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 bwMode="auto">
            <a:xfrm>
              <a:off x="1143000" y="3454400"/>
              <a:ext cx="241301" cy="12701"/>
            </a:xfrm>
            <a:custGeom>
              <a:avLst/>
              <a:gdLst/>
              <a:ahLst/>
              <a:cxnLst/>
              <a:rect l="0" t="0" r="0" b="0"/>
              <a:pathLst>
                <a:path w="241301" h="12701">
                  <a:moveTo>
                    <a:pt x="0" y="12700"/>
                  </a:moveTo>
                  <a:lnTo>
                    <a:pt x="0" y="12700"/>
                  </a:lnTo>
                  <a:lnTo>
                    <a:pt x="29854" y="12700"/>
                  </a:lnTo>
                  <a:lnTo>
                    <a:pt x="56044" y="12700"/>
                  </a:lnTo>
                  <a:lnTo>
                    <a:pt x="82331" y="12700"/>
                  </a:lnTo>
                  <a:lnTo>
                    <a:pt x="113566" y="12700"/>
                  </a:lnTo>
                  <a:lnTo>
                    <a:pt x="142739" y="12700"/>
                  </a:lnTo>
                  <a:lnTo>
                    <a:pt x="171159" y="12700"/>
                  </a:lnTo>
                  <a:lnTo>
                    <a:pt x="201661" y="12700"/>
                  </a:lnTo>
                  <a:lnTo>
                    <a:pt x="223519" y="11995"/>
                  </a:lnTo>
                  <a:lnTo>
                    <a:pt x="227329" y="10819"/>
                  </a:lnTo>
                  <a:lnTo>
                    <a:pt x="232268" y="8336"/>
                  </a:lnTo>
                  <a:lnTo>
                    <a:pt x="239971" y="6612"/>
                  </a:lnTo>
                  <a:lnTo>
                    <a:pt x="240414" y="5819"/>
                  </a:lnTo>
                  <a:lnTo>
                    <a:pt x="24130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49" name="SMARTInkShape-41">
              <a:extLst>
                <a:ext uri="{FF2B5EF4-FFF2-40B4-BE49-F238E27FC236}">
                  <a16:creationId xmlns:a16="http://schemas.microsoft.com/office/drawing/2014/main" id="{28B516F7-4EDA-4123-ACC0-2DA879607AC7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 bwMode="auto">
            <a:xfrm>
              <a:off x="1422400" y="3314700"/>
              <a:ext cx="6351" cy="245174"/>
            </a:xfrm>
            <a:custGeom>
              <a:avLst/>
              <a:gdLst/>
              <a:ahLst/>
              <a:cxnLst/>
              <a:rect l="0" t="0" r="0" b="0"/>
              <a:pathLst>
                <a:path w="6351" h="245174">
                  <a:moveTo>
                    <a:pt x="6350" y="0"/>
                  </a:moveTo>
                  <a:lnTo>
                    <a:pt x="6350" y="0"/>
                  </a:lnTo>
                  <a:lnTo>
                    <a:pt x="6350" y="26667"/>
                  </a:lnTo>
                  <a:lnTo>
                    <a:pt x="6350" y="58341"/>
                  </a:lnTo>
                  <a:lnTo>
                    <a:pt x="6350" y="89196"/>
                  </a:lnTo>
                  <a:lnTo>
                    <a:pt x="5644" y="109289"/>
                  </a:lnTo>
                  <a:lnTo>
                    <a:pt x="392" y="139654"/>
                  </a:lnTo>
                  <a:lnTo>
                    <a:pt x="23" y="169331"/>
                  </a:lnTo>
                  <a:lnTo>
                    <a:pt x="1" y="201005"/>
                  </a:lnTo>
                  <a:lnTo>
                    <a:pt x="706" y="229591"/>
                  </a:lnTo>
                  <a:lnTo>
                    <a:pt x="5467" y="244993"/>
                  </a:lnTo>
                  <a:lnTo>
                    <a:pt x="5056" y="245173"/>
                  </a:lnTo>
                  <a:lnTo>
                    <a:pt x="0" y="24130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50" name="SMARTInkShape-42">
              <a:extLst>
                <a:ext uri="{FF2B5EF4-FFF2-40B4-BE49-F238E27FC236}">
                  <a16:creationId xmlns:a16="http://schemas.microsoft.com/office/drawing/2014/main" id="{21B3AC90-8768-4FD2-8608-44768FC839FA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 bwMode="auto">
            <a:xfrm>
              <a:off x="1314734" y="3302264"/>
              <a:ext cx="309603" cy="63237"/>
            </a:xfrm>
            <a:custGeom>
              <a:avLst/>
              <a:gdLst/>
              <a:ahLst/>
              <a:cxnLst/>
              <a:rect l="0" t="0" r="0" b="0"/>
              <a:pathLst>
                <a:path w="309603" h="63237">
                  <a:moveTo>
                    <a:pt x="12416" y="63236"/>
                  </a:moveTo>
                  <a:lnTo>
                    <a:pt x="12416" y="63236"/>
                  </a:lnTo>
                  <a:lnTo>
                    <a:pt x="8052" y="53097"/>
                  </a:lnTo>
                  <a:lnTo>
                    <a:pt x="5949" y="42985"/>
                  </a:lnTo>
                  <a:lnTo>
                    <a:pt x="4577" y="41269"/>
                  </a:lnTo>
                  <a:lnTo>
                    <a:pt x="676" y="38514"/>
                  </a:lnTo>
                  <a:lnTo>
                    <a:pt x="143" y="36256"/>
                  </a:lnTo>
                  <a:lnTo>
                    <a:pt x="0" y="34666"/>
                  </a:lnTo>
                  <a:lnTo>
                    <a:pt x="611" y="33606"/>
                  </a:lnTo>
                  <a:lnTo>
                    <a:pt x="1724" y="32899"/>
                  </a:lnTo>
                  <a:lnTo>
                    <a:pt x="5208" y="31765"/>
                  </a:lnTo>
                  <a:lnTo>
                    <a:pt x="11458" y="26043"/>
                  </a:lnTo>
                  <a:lnTo>
                    <a:pt x="41872" y="25172"/>
                  </a:lnTo>
                  <a:lnTo>
                    <a:pt x="60655" y="23265"/>
                  </a:lnTo>
                  <a:lnTo>
                    <a:pt x="83015" y="19671"/>
                  </a:lnTo>
                  <a:lnTo>
                    <a:pt x="112233" y="18902"/>
                  </a:lnTo>
                  <a:lnTo>
                    <a:pt x="139312" y="18096"/>
                  </a:lnTo>
                  <a:lnTo>
                    <a:pt x="169149" y="13321"/>
                  </a:lnTo>
                  <a:lnTo>
                    <a:pt x="200251" y="12514"/>
                  </a:lnTo>
                  <a:lnTo>
                    <a:pt x="228801" y="7420"/>
                  </a:lnTo>
                  <a:lnTo>
                    <a:pt x="259551" y="6203"/>
                  </a:lnTo>
                  <a:lnTo>
                    <a:pt x="268304" y="5433"/>
                  </a:lnTo>
                  <a:lnTo>
                    <a:pt x="293552" y="0"/>
                  </a:lnTo>
                  <a:lnTo>
                    <a:pt x="297997" y="1734"/>
                  </a:lnTo>
                  <a:lnTo>
                    <a:pt x="302324" y="4152"/>
                  </a:lnTo>
                  <a:lnTo>
                    <a:pt x="309602" y="5831"/>
                  </a:lnTo>
                  <a:lnTo>
                    <a:pt x="309318" y="5916"/>
                  </a:lnTo>
                  <a:lnTo>
                    <a:pt x="304516" y="608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51" name="SMARTInkShape-43">
              <a:extLst>
                <a:ext uri="{FF2B5EF4-FFF2-40B4-BE49-F238E27FC236}">
                  <a16:creationId xmlns:a16="http://schemas.microsoft.com/office/drawing/2014/main" id="{ECCE9D37-73AA-42DF-AC38-6AC3D51274C2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 bwMode="auto">
            <a:xfrm>
              <a:off x="1416050" y="3403600"/>
              <a:ext cx="203201" cy="31751"/>
            </a:xfrm>
            <a:custGeom>
              <a:avLst/>
              <a:gdLst/>
              <a:ahLst/>
              <a:cxnLst/>
              <a:rect l="0" t="0" r="0" b="0"/>
              <a:pathLst>
                <a:path w="203201" h="31751">
                  <a:moveTo>
                    <a:pt x="0" y="31750"/>
                  </a:moveTo>
                  <a:lnTo>
                    <a:pt x="0" y="31750"/>
                  </a:lnTo>
                  <a:lnTo>
                    <a:pt x="26680" y="31750"/>
                  </a:lnTo>
                  <a:lnTo>
                    <a:pt x="57795" y="31750"/>
                  </a:lnTo>
                  <a:lnTo>
                    <a:pt x="89472" y="29869"/>
                  </a:lnTo>
                  <a:lnTo>
                    <a:pt x="120143" y="25792"/>
                  </a:lnTo>
                  <a:lnTo>
                    <a:pt x="128186" y="24869"/>
                  </a:lnTo>
                  <a:lnTo>
                    <a:pt x="152779" y="14427"/>
                  </a:lnTo>
                  <a:lnTo>
                    <a:pt x="182344" y="7858"/>
                  </a:lnTo>
                  <a:lnTo>
                    <a:pt x="20320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52" name="SMARTInkShape-44">
              <a:extLst>
                <a:ext uri="{FF2B5EF4-FFF2-40B4-BE49-F238E27FC236}">
                  <a16:creationId xmlns:a16="http://schemas.microsoft.com/office/drawing/2014/main" id="{E7132A2B-CE29-4B95-A0C8-16DDE00DCCAA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 bwMode="auto">
            <a:xfrm>
              <a:off x="1619253" y="3365500"/>
              <a:ext cx="266698" cy="203201"/>
            </a:xfrm>
            <a:custGeom>
              <a:avLst/>
              <a:gdLst/>
              <a:ahLst/>
              <a:cxnLst/>
              <a:rect l="0" t="0" r="0" b="0"/>
              <a:pathLst>
                <a:path w="266698" h="203201">
                  <a:moveTo>
                    <a:pt x="63497" y="0"/>
                  </a:moveTo>
                  <a:lnTo>
                    <a:pt x="63497" y="0"/>
                  </a:lnTo>
                  <a:lnTo>
                    <a:pt x="57722" y="14503"/>
                  </a:lnTo>
                  <a:lnTo>
                    <a:pt x="49007" y="27424"/>
                  </a:lnTo>
                  <a:lnTo>
                    <a:pt x="43466" y="42550"/>
                  </a:lnTo>
                  <a:lnTo>
                    <a:pt x="25371" y="71290"/>
                  </a:lnTo>
                  <a:lnTo>
                    <a:pt x="6346" y="102961"/>
                  </a:lnTo>
                  <a:lnTo>
                    <a:pt x="1878" y="112822"/>
                  </a:lnTo>
                  <a:lnTo>
                    <a:pt x="71" y="136937"/>
                  </a:lnTo>
                  <a:lnTo>
                    <a:pt x="0" y="159959"/>
                  </a:lnTo>
                  <a:lnTo>
                    <a:pt x="1880" y="164697"/>
                  </a:lnTo>
                  <a:lnTo>
                    <a:pt x="8836" y="173487"/>
                  </a:lnTo>
                  <a:lnTo>
                    <a:pt x="12862" y="175883"/>
                  </a:lnTo>
                  <a:lnTo>
                    <a:pt x="17004" y="177653"/>
                  </a:lnTo>
                  <a:lnTo>
                    <a:pt x="30894" y="186526"/>
                  </a:lnTo>
                  <a:lnTo>
                    <a:pt x="61016" y="196884"/>
                  </a:lnTo>
                  <a:lnTo>
                    <a:pt x="72977" y="200393"/>
                  </a:lnTo>
                  <a:lnTo>
                    <a:pt x="103757" y="202646"/>
                  </a:lnTo>
                  <a:lnTo>
                    <a:pt x="132926" y="203127"/>
                  </a:lnTo>
                  <a:lnTo>
                    <a:pt x="163038" y="203191"/>
                  </a:lnTo>
                  <a:lnTo>
                    <a:pt x="194178" y="203199"/>
                  </a:lnTo>
                  <a:lnTo>
                    <a:pt x="223453" y="203200"/>
                  </a:lnTo>
                  <a:lnTo>
                    <a:pt x="242776" y="203200"/>
                  </a:lnTo>
                  <a:lnTo>
                    <a:pt x="247364" y="201319"/>
                  </a:lnTo>
                  <a:lnTo>
                    <a:pt x="251755" y="198836"/>
                  </a:lnTo>
                  <a:lnTo>
                    <a:pt x="260205" y="197024"/>
                  </a:lnTo>
                  <a:lnTo>
                    <a:pt x="265703" y="196873"/>
                  </a:lnTo>
                  <a:lnTo>
                    <a:pt x="266034" y="196160"/>
                  </a:lnTo>
                  <a:lnTo>
                    <a:pt x="266697" y="19050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53" name="SMARTInkShape-45">
              <a:extLst>
                <a:ext uri="{FF2B5EF4-FFF2-40B4-BE49-F238E27FC236}">
                  <a16:creationId xmlns:a16="http://schemas.microsoft.com/office/drawing/2014/main" id="{8151D2C7-0D22-4B08-9EDE-AA12A3037C0B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 bwMode="auto">
            <a:xfrm>
              <a:off x="1638300" y="3416300"/>
              <a:ext cx="215901" cy="38101"/>
            </a:xfrm>
            <a:custGeom>
              <a:avLst/>
              <a:gdLst/>
              <a:ahLst/>
              <a:cxnLst/>
              <a:rect l="0" t="0" r="0" b="0"/>
              <a:pathLst>
                <a:path w="215901" h="38101">
                  <a:moveTo>
                    <a:pt x="0" y="38100"/>
                  </a:moveTo>
                  <a:lnTo>
                    <a:pt x="0" y="38100"/>
                  </a:lnTo>
                  <a:lnTo>
                    <a:pt x="10844" y="37395"/>
                  </a:lnTo>
                  <a:lnTo>
                    <a:pt x="39130" y="32142"/>
                  </a:lnTo>
                  <a:lnTo>
                    <a:pt x="67794" y="31773"/>
                  </a:lnTo>
                  <a:lnTo>
                    <a:pt x="98606" y="31752"/>
                  </a:lnTo>
                  <a:lnTo>
                    <a:pt x="128177" y="26283"/>
                  </a:lnTo>
                  <a:lnTo>
                    <a:pt x="151998" y="23635"/>
                  </a:lnTo>
                  <a:lnTo>
                    <a:pt x="165883" y="19956"/>
                  </a:lnTo>
                  <a:lnTo>
                    <a:pt x="184532" y="17288"/>
                  </a:lnTo>
                  <a:lnTo>
                    <a:pt x="196963" y="14059"/>
                  </a:lnTo>
                  <a:lnTo>
                    <a:pt x="201159" y="13606"/>
                  </a:lnTo>
                  <a:lnTo>
                    <a:pt x="203956" y="12598"/>
                  </a:lnTo>
                  <a:lnTo>
                    <a:pt x="205821" y="11221"/>
                  </a:lnTo>
                  <a:lnTo>
                    <a:pt x="207064" y="9597"/>
                  </a:lnTo>
                  <a:lnTo>
                    <a:pt x="210326" y="7793"/>
                  </a:lnTo>
                  <a:lnTo>
                    <a:pt x="214799" y="6635"/>
                  </a:lnTo>
                  <a:lnTo>
                    <a:pt x="215166" y="5834"/>
                  </a:lnTo>
                  <a:lnTo>
                    <a:pt x="21590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54" name="SMARTInkShape-46">
              <a:extLst>
                <a:ext uri="{FF2B5EF4-FFF2-40B4-BE49-F238E27FC236}">
                  <a16:creationId xmlns:a16="http://schemas.microsoft.com/office/drawing/2014/main" id="{12C0A359-51AD-4797-A8AC-A82BA786BFA9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 bwMode="auto">
            <a:xfrm>
              <a:off x="1663700" y="3340178"/>
              <a:ext cx="247651" cy="25323"/>
            </a:xfrm>
            <a:custGeom>
              <a:avLst/>
              <a:gdLst/>
              <a:ahLst/>
              <a:cxnLst/>
              <a:rect l="0" t="0" r="0" b="0"/>
              <a:pathLst>
                <a:path w="247651" h="25323">
                  <a:moveTo>
                    <a:pt x="0" y="25322"/>
                  </a:moveTo>
                  <a:lnTo>
                    <a:pt x="0" y="25322"/>
                  </a:lnTo>
                  <a:lnTo>
                    <a:pt x="22322" y="21951"/>
                  </a:lnTo>
                  <a:lnTo>
                    <a:pt x="53651" y="19855"/>
                  </a:lnTo>
                  <a:lnTo>
                    <a:pt x="79632" y="15862"/>
                  </a:lnTo>
                  <a:lnTo>
                    <a:pt x="106668" y="13262"/>
                  </a:lnTo>
                  <a:lnTo>
                    <a:pt x="134157" y="12706"/>
                  </a:lnTo>
                  <a:lnTo>
                    <a:pt x="160180" y="7607"/>
                  </a:lnTo>
                  <a:lnTo>
                    <a:pt x="190068" y="6389"/>
                  </a:lnTo>
                  <a:lnTo>
                    <a:pt x="198775" y="5619"/>
                  </a:lnTo>
                  <a:lnTo>
                    <a:pt x="223563" y="317"/>
                  </a:lnTo>
                  <a:lnTo>
                    <a:pt x="236072" y="0"/>
                  </a:lnTo>
                  <a:lnTo>
                    <a:pt x="240858" y="1838"/>
                  </a:lnTo>
                  <a:lnTo>
                    <a:pt x="247650" y="627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55" name="SMARTInkShape-47">
              <a:extLst>
                <a:ext uri="{FF2B5EF4-FFF2-40B4-BE49-F238E27FC236}">
                  <a16:creationId xmlns:a16="http://schemas.microsoft.com/office/drawing/2014/main" id="{4FA68A8C-35C5-4D50-AB33-A47B784827B7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 bwMode="auto">
            <a:xfrm>
              <a:off x="1943100" y="3543300"/>
              <a:ext cx="63501" cy="203201"/>
            </a:xfrm>
            <a:custGeom>
              <a:avLst/>
              <a:gdLst/>
              <a:ahLst/>
              <a:cxnLst/>
              <a:rect l="0" t="0" r="0" b="0"/>
              <a:pathLst>
                <a:path w="63501" h="203201">
                  <a:moveTo>
                    <a:pt x="63500" y="0"/>
                  </a:moveTo>
                  <a:lnTo>
                    <a:pt x="63500" y="0"/>
                  </a:lnTo>
                  <a:lnTo>
                    <a:pt x="60129" y="6742"/>
                  </a:lnTo>
                  <a:lnTo>
                    <a:pt x="57033" y="34049"/>
                  </a:lnTo>
                  <a:lnTo>
                    <a:pt x="49345" y="63573"/>
                  </a:lnTo>
                  <a:lnTo>
                    <a:pt x="39571" y="91608"/>
                  </a:lnTo>
                  <a:lnTo>
                    <a:pt x="33504" y="106185"/>
                  </a:lnTo>
                  <a:lnTo>
                    <a:pt x="25351" y="134940"/>
                  </a:lnTo>
                  <a:lnTo>
                    <a:pt x="20504" y="145528"/>
                  </a:lnTo>
                  <a:lnTo>
                    <a:pt x="12640" y="168725"/>
                  </a:lnTo>
                  <a:lnTo>
                    <a:pt x="7802" y="177680"/>
                  </a:lnTo>
                  <a:lnTo>
                    <a:pt x="5701" y="199785"/>
                  </a:lnTo>
                  <a:lnTo>
                    <a:pt x="4506" y="200923"/>
                  </a:lnTo>
                  <a:lnTo>
                    <a:pt x="0" y="20320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72" name="SMARTInkShape-Group12">
            <a:extLst>
              <a:ext uri="{FF2B5EF4-FFF2-40B4-BE49-F238E27FC236}">
                <a16:creationId xmlns:a16="http://schemas.microsoft.com/office/drawing/2014/main" id="{9CCDC81C-3E6D-44DA-AE69-8CD909D73664}"/>
              </a:ext>
            </a:extLst>
          </p:cNvPr>
          <p:cNvGrpSpPr/>
          <p:nvPr/>
        </p:nvGrpSpPr>
        <p:grpSpPr>
          <a:xfrm>
            <a:off x="412750" y="3937087"/>
            <a:ext cx="2266951" cy="342545"/>
            <a:chOff x="412750" y="3937087"/>
            <a:chExt cx="2266951" cy="342545"/>
          </a:xfrm>
        </p:grpSpPr>
        <p:sp>
          <p:nvSpPr>
            <p:cNvPr id="57" name="SMARTInkShape-48">
              <a:extLst>
                <a:ext uri="{FF2B5EF4-FFF2-40B4-BE49-F238E27FC236}">
                  <a16:creationId xmlns:a16="http://schemas.microsoft.com/office/drawing/2014/main" id="{BAE9DE56-8F95-4FD8-8C94-BC1D176E1006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 bwMode="auto">
            <a:xfrm>
              <a:off x="412750" y="4038600"/>
              <a:ext cx="260351" cy="19051"/>
            </a:xfrm>
            <a:custGeom>
              <a:avLst/>
              <a:gdLst/>
              <a:ahLst/>
              <a:cxnLst/>
              <a:rect l="0" t="0" r="0" b="0"/>
              <a:pathLst>
                <a:path w="260351" h="19051">
                  <a:moveTo>
                    <a:pt x="0" y="19050"/>
                  </a:moveTo>
                  <a:lnTo>
                    <a:pt x="0" y="19050"/>
                  </a:lnTo>
                  <a:lnTo>
                    <a:pt x="30038" y="19050"/>
                  </a:lnTo>
                  <a:lnTo>
                    <a:pt x="58585" y="18345"/>
                  </a:lnTo>
                  <a:lnTo>
                    <a:pt x="71179" y="14024"/>
                  </a:lnTo>
                  <a:lnTo>
                    <a:pt x="99561" y="12778"/>
                  </a:lnTo>
                  <a:lnTo>
                    <a:pt x="129121" y="12705"/>
                  </a:lnTo>
                  <a:lnTo>
                    <a:pt x="158750" y="12700"/>
                  </a:lnTo>
                  <a:lnTo>
                    <a:pt x="186855" y="12700"/>
                  </a:lnTo>
                  <a:lnTo>
                    <a:pt x="198435" y="11995"/>
                  </a:lnTo>
                  <a:lnTo>
                    <a:pt x="210908" y="7674"/>
                  </a:lnTo>
                  <a:lnTo>
                    <a:pt x="241728" y="4503"/>
                  </a:lnTo>
                  <a:lnTo>
                    <a:pt x="26035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58" name="SMARTInkShape-49">
              <a:extLst>
                <a:ext uri="{FF2B5EF4-FFF2-40B4-BE49-F238E27FC236}">
                  <a16:creationId xmlns:a16="http://schemas.microsoft.com/office/drawing/2014/main" id="{62D1C325-1223-434C-8B63-2F9F56904CD4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 bwMode="auto">
            <a:xfrm>
              <a:off x="693136" y="3981450"/>
              <a:ext cx="278415" cy="266701"/>
            </a:xfrm>
            <a:custGeom>
              <a:avLst/>
              <a:gdLst/>
              <a:ahLst/>
              <a:cxnLst/>
              <a:rect l="0" t="0" r="0" b="0"/>
              <a:pathLst>
                <a:path w="278415" h="266701">
                  <a:moveTo>
                    <a:pt x="56164" y="0"/>
                  </a:moveTo>
                  <a:lnTo>
                    <a:pt x="56164" y="0"/>
                  </a:lnTo>
                  <a:lnTo>
                    <a:pt x="54283" y="18509"/>
                  </a:lnTo>
                  <a:lnTo>
                    <a:pt x="49257" y="41703"/>
                  </a:lnTo>
                  <a:lnTo>
                    <a:pt x="41237" y="71032"/>
                  </a:lnTo>
                  <a:lnTo>
                    <a:pt x="30750" y="99874"/>
                  </a:lnTo>
                  <a:lnTo>
                    <a:pt x="20884" y="123245"/>
                  </a:lnTo>
                  <a:lnTo>
                    <a:pt x="13242" y="153908"/>
                  </a:lnTo>
                  <a:lnTo>
                    <a:pt x="7129" y="171330"/>
                  </a:lnTo>
                  <a:lnTo>
                    <a:pt x="4006" y="184114"/>
                  </a:lnTo>
                  <a:lnTo>
                    <a:pt x="0" y="197705"/>
                  </a:lnTo>
                  <a:lnTo>
                    <a:pt x="1334" y="204521"/>
                  </a:lnTo>
                  <a:lnTo>
                    <a:pt x="6892" y="221808"/>
                  </a:lnTo>
                  <a:lnTo>
                    <a:pt x="20270" y="240412"/>
                  </a:lnTo>
                  <a:lnTo>
                    <a:pt x="23063" y="242824"/>
                  </a:lnTo>
                  <a:lnTo>
                    <a:pt x="54160" y="256300"/>
                  </a:lnTo>
                  <a:lnTo>
                    <a:pt x="80437" y="260256"/>
                  </a:lnTo>
                  <a:lnTo>
                    <a:pt x="109795" y="265712"/>
                  </a:lnTo>
                  <a:lnTo>
                    <a:pt x="135942" y="266570"/>
                  </a:lnTo>
                  <a:lnTo>
                    <a:pt x="165029" y="266683"/>
                  </a:lnTo>
                  <a:lnTo>
                    <a:pt x="195889" y="266699"/>
                  </a:lnTo>
                  <a:lnTo>
                    <a:pt x="224608" y="266700"/>
                  </a:lnTo>
                  <a:lnTo>
                    <a:pt x="255218" y="265995"/>
                  </a:lnTo>
                  <a:lnTo>
                    <a:pt x="271945" y="258861"/>
                  </a:lnTo>
                  <a:lnTo>
                    <a:pt x="278414" y="25400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59" name="SMARTInkShape-50">
              <a:extLst>
                <a:ext uri="{FF2B5EF4-FFF2-40B4-BE49-F238E27FC236}">
                  <a16:creationId xmlns:a16="http://schemas.microsoft.com/office/drawing/2014/main" id="{8A3180EB-268B-4E76-BEA7-A6A49A6BAEFF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 bwMode="auto">
            <a:xfrm>
              <a:off x="730250" y="4089400"/>
              <a:ext cx="190501" cy="19051"/>
            </a:xfrm>
            <a:custGeom>
              <a:avLst/>
              <a:gdLst/>
              <a:ahLst/>
              <a:cxnLst/>
              <a:rect l="0" t="0" r="0" b="0"/>
              <a:pathLst>
                <a:path w="190501" h="19051">
                  <a:moveTo>
                    <a:pt x="0" y="19050"/>
                  </a:moveTo>
                  <a:lnTo>
                    <a:pt x="0" y="19050"/>
                  </a:lnTo>
                  <a:lnTo>
                    <a:pt x="10139" y="14686"/>
                  </a:lnTo>
                  <a:lnTo>
                    <a:pt x="36931" y="12778"/>
                  </a:lnTo>
                  <a:lnTo>
                    <a:pt x="62538" y="12716"/>
                  </a:lnTo>
                  <a:lnTo>
                    <a:pt x="88710" y="14585"/>
                  </a:lnTo>
                  <a:lnTo>
                    <a:pt x="120076" y="18658"/>
                  </a:lnTo>
                  <a:lnTo>
                    <a:pt x="150250" y="19027"/>
                  </a:lnTo>
                  <a:lnTo>
                    <a:pt x="162973" y="19043"/>
                  </a:lnTo>
                  <a:lnTo>
                    <a:pt x="165799" y="18340"/>
                  </a:lnTo>
                  <a:lnTo>
                    <a:pt x="167683" y="17165"/>
                  </a:lnTo>
                  <a:lnTo>
                    <a:pt x="168938" y="15677"/>
                  </a:lnTo>
                  <a:lnTo>
                    <a:pt x="172215" y="14023"/>
                  </a:lnTo>
                  <a:lnTo>
                    <a:pt x="182940" y="12777"/>
                  </a:lnTo>
                  <a:lnTo>
                    <a:pt x="190207" y="6614"/>
                  </a:lnTo>
                  <a:lnTo>
                    <a:pt x="19050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60" name="SMARTInkShape-51">
              <a:extLst>
                <a:ext uri="{FF2B5EF4-FFF2-40B4-BE49-F238E27FC236}">
                  <a16:creationId xmlns:a16="http://schemas.microsoft.com/office/drawing/2014/main" id="{CB1C0664-4847-4CE1-AC78-01958C19D2E9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 bwMode="auto">
            <a:xfrm>
              <a:off x="742950" y="3981450"/>
              <a:ext cx="260351" cy="19049"/>
            </a:xfrm>
            <a:custGeom>
              <a:avLst/>
              <a:gdLst/>
              <a:ahLst/>
              <a:cxnLst/>
              <a:rect l="0" t="0" r="0" b="0"/>
              <a:pathLst>
                <a:path w="260351" h="19049">
                  <a:moveTo>
                    <a:pt x="0" y="12700"/>
                  </a:moveTo>
                  <a:lnTo>
                    <a:pt x="0" y="12700"/>
                  </a:lnTo>
                  <a:lnTo>
                    <a:pt x="29955" y="13405"/>
                  </a:lnTo>
                  <a:lnTo>
                    <a:pt x="59592" y="17726"/>
                  </a:lnTo>
                  <a:lnTo>
                    <a:pt x="89222" y="18876"/>
                  </a:lnTo>
                  <a:lnTo>
                    <a:pt x="117321" y="19027"/>
                  </a:lnTo>
                  <a:lnTo>
                    <a:pt x="147198" y="19048"/>
                  </a:lnTo>
                  <a:lnTo>
                    <a:pt x="173975" y="18345"/>
                  </a:lnTo>
                  <a:lnTo>
                    <a:pt x="199002" y="13289"/>
                  </a:lnTo>
                  <a:lnTo>
                    <a:pt x="210972" y="12169"/>
                  </a:lnTo>
                  <a:lnTo>
                    <a:pt x="223576" y="7708"/>
                  </a:lnTo>
                  <a:lnTo>
                    <a:pt x="253525" y="6357"/>
                  </a:lnTo>
                  <a:lnTo>
                    <a:pt x="26035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61" name="SMARTInkShape-52">
              <a:extLst>
                <a:ext uri="{FF2B5EF4-FFF2-40B4-BE49-F238E27FC236}">
                  <a16:creationId xmlns:a16="http://schemas.microsoft.com/office/drawing/2014/main" id="{05CA2D97-CB60-4B7E-B84E-34E8ED334CAF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 bwMode="auto">
            <a:xfrm>
              <a:off x="936198" y="3937087"/>
              <a:ext cx="295703" cy="279014"/>
            </a:xfrm>
            <a:custGeom>
              <a:avLst/>
              <a:gdLst/>
              <a:ahLst/>
              <a:cxnLst/>
              <a:rect l="0" t="0" r="0" b="0"/>
              <a:pathLst>
                <a:path w="295703" h="279014">
                  <a:moveTo>
                    <a:pt x="73452" y="50713"/>
                  </a:moveTo>
                  <a:lnTo>
                    <a:pt x="73452" y="50713"/>
                  </a:lnTo>
                  <a:lnTo>
                    <a:pt x="73452" y="77849"/>
                  </a:lnTo>
                  <a:lnTo>
                    <a:pt x="71571" y="103066"/>
                  </a:lnTo>
                  <a:lnTo>
                    <a:pt x="66985" y="133468"/>
                  </a:lnTo>
                  <a:lnTo>
                    <a:pt x="61712" y="161669"/>
                  </a:lnTo>
                  <a:lnTo>
                    <a:pt x="58997" y="183901"/>
                  </a:lnTo>
                  <a:lnTo>
                    <a:pt x="55764" y="196715"/>
                  </a:lnTo>
                  <a:lnTo>
                    <a:pt x="49496" y="225303"/>
                  </a:lnTo>
                  <a:lnTo>
                    <a:pt x="43173" y="251766"/>
                  </a:lnTo>
                  <a:lnTo>
                    <a:pt x="35224" y="265353"/>
                  </a:lnTo>
                  <a:lnTo>
                    <a:pt x="31062" y="269580"/>
                  </a:lnTo>
                  <a:lnTo>
                    <a:pt x="16673" y="279013"/>
                  </a:lnTo>
                  <a:lnTo>
                    <a:pt x="6852" y="269846"/>
                  </a:lnTo>
                  <a:lnTo>
                    <a:pt x="5047" y="266168"/>
                  </a:lnTo>
                  <a:lnTo>
                    <a:pt x="0" y="238126"/>
                  </a:lnTo>
                  <a:lnTo>
                    <a:pt x="3898" y="207912"/>
                  </a:lnTo>
                  <a:lnTo>
                    <a:pt x="15142" y="176872"/>
                  </a:lnTo>
                  <a:lnTo>
                    <a:pt x="28083" y="150103"/>
                  </a:lnTo>
                  <a:lnTo>
                    <a:pt x="32121" y="142864"/>
                  </a:lnTo>
                  <a:lnTo>
                    <a:pt x="36595" y="128600"/>
                  </a:lnTo>
                  <a:lnTo>
                    <a:pt x="50241" y="112195"/>
                  </a:lnTo>
                  <a:lnTo>
                    <a:pt x="54434" y="109788"/>
                  </a:lnTo>
                  <a:lnTo>
                    <a:pt x="56540" y="109146"/>
                  </a:lnTo>
                  <a:lnTo>
                    <a:pt x="57944" y="108013"/>
                  </a:lnTo>
                  <a:lnTo>
                    <a:pt x="60626" y="103752"/>
                  </a:lnTo>
                  <a:lnTo>
                    <a:pt x="66110" y="101808"/>
                  </a:lnTo>
                  <a:lnTo>
                    <a:pt x="73879" y="106578"/>
                  </a:lnTo>
                  <a:lnTo>
                    <a:pt x="75853" y="107006"/>
                  </a:lnTo>
                  <a:lnTo>
                    <a:pt x="77170" y="107997"/>
                  </a:lnTo>
                  <a:lnTo>
                    <a:pt x="102674" y="137004"/>
                  </a:lnTo>
                  <a:lnTo>
                    <a:pt x="130805" y="168583"/>
                  </a:lnTo>
                  <a:lnTo>
                    <a:pt x="151459" y="197130"/>
                  </a:lnTo>
                  <a:lnTo>
                    <a:pt x="172758" y="224869"/>
                  </a:lnTo>
                  <a:lnTo>
                    <a:pt x="177090" y="226893"/>
                  </a:lnTo>
                  <a:lnTo>
                    <a:pt x="192846" y="228471"/>
                  </a:lnTo>
                  <a:lnTo>
                    <a:pt x="202830" y="228510"/>
                  </a:lnTo>
                  <a:lnTo>
                    <a:pt x="206918" y="226630"/>
                  </a:lnTo>
                  <a:lnTo>
                    <a:pt x="221626" y="213586"/>
                  </a:lnTo>
                  <a:lnTo>
                    <a:pt x="234319" y="186681"/>
                  </a:lnTo>
                  <a:lnTo>
                    <a:pt x="244902" y="156290"/>
                  </a:lnTo>
                  <a:lnTo>
                    <a:pt x="254780" y="126156"/>
                  </a:lnTo>
                  <a:lnTo>
                    <a:pt x="262424" y="99516"/>
                  </a:lnTo>
                  <a:lnTo>
                    <a:pt x="268537" y="82487"/>
                  </a:lnTo>
                  <a:lnTo>
                    <a:pt x="271660" y="69770"/>
                  </a:lnTo>
                  <a:lnTo>
                    <a:pt x="281240" y="44364"/>
                  </a:lnTo>
                  <a:lnTo>
                    <a:pt x="283476" y="28266"/>
                  </a:lnTo>
                  <a:lnTo>
                    <a:pt x="287982" y="19128"/>
                  </a:lnTo>
                  <a:lnTo>
                    <a:pt x="289328" y="3266"/>
                  </a:lnTo>
                  <a:lnTo>
                    <a:pt x="290042" y="2149"/>
                  </a:lnTo>
                  <a:lnTo>
                    <a:pt x="291223" y="1403"/>
                  </a:lnTo>
                  <a:lnTo>
                    <a:pt x="295440" y="0"/>
                  </a:lnTo>
                  <a:lnTo>
                    <a:pt x="295702" y="6263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62" name="SMARTInkShape-53">
              <a:extLst>
                <a:ext uri="{FF2B5EF4-FFF2-40B4-BE49-F238E27FC236}">
                  <a16:creationId xmlns:a16="http://schemas.microsoft.com/office/drawing/2014/main" id="{F69FF8E5-2E1E-4D11-B3CA-8E29E180A950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 bwMode="auto">
            <a:xfrm>
              <a:off x="1231900" y="4044950"/>
              <a:ext cx="279401" cy="215613"/>
            </a:xfrm>
            <a:custGeom>
              <a:avLst/>
              <a:gdLst/>
              <a:ahLst/>
              <a:cxnLst/>
              <a:rect l="0" t="0" r="0" b="0"/>
              <a:pathLst>
                <a:path w="279401" h="215613">
                  <a:moveTo>
                    <a:pt x="0" y="0"/>
                  </a:moveTo>
                  <a:lnTo>
                    <a:pt x="0" y="0"/>
                  </a:lnTo>
                  <a:lnTo>
                    <a:pt x="1882" y="24485"/>
                  </a:lnTo>
                  <a:lnTo>
                    <a:pt x="5026" y="50529"/>
                  </a:lnTo>
                  <a:lnTo>
                    <a:pt x="9460" y="81242"/>
                  </a:lnTo>
                  <a:lnTo>
                    <a:pt x="22636" y="110331"/>
                  </a:lnTo>
                  <a:lnTo>
                    <a:pt x="25286" y="122139"/>
                  </a:lnTo>
                  <a:lnTo>
                    <a:pt x="30932" y="131126"/>
                  </a:lnTo>
                  <a:lnTo>
                    <a:pt x="48852" y="149624"/>
                  </a:lnTo>
                  <a:lnTo>
                    <a:pt x="78426" y="170562"/>
                  </a:lnTo>
                  <a:lnTo>
                    <a:pt x="105657" y="186003"/>
                  </a:lnTo>
                  <a:lnTo>
                    <a:pt x="133884" y="196815"/>
                  </a:lnTo>
                  <a:lnTo>
                    <a:pt x="160806" y="203065"/>
                  </a:lnTo>
                  <a:lnTo>
                    <a:pt x="187400" y="208556"/>
                  </a:lnTo>
                  <a:lnTo>
                    <a:pt x="214446" y="214445"/>
                  </a:lnTo>
                  <a:lnTo>
                    <a:pt x="232546" y="215612"/>
                  </a:lnTo>
                  <a:lnTo>
                    <a:pt x="261663" y="209931"/>
                  </a:lnTo>
                  <a:lnTo>
                    <a:pt x="265459" y="209804"/>
                  </a:lnTo>
                  <a:lnTo>
                    <a:pt x="267989" y="209014"/>
                  </a:lnTo>
                  <a:lnTo>
                    <a:pt x="269676" y="207781"/>
                  </a:lnTo>
                  <a:lnTo>
                    <a:pt x="279400" y="19685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63" name="SMARTInkShape-54">
              <a:extLst>
                <a:ext uri="{FF2B5EF4-FFF2-40B4-BE49-F238E27FC236}">
                  <a16:creationId xmlns:a16="http://schemas.microsoft.com/office/drawing/2014/main" id="{900B8B42-9B0F-4B13-8C72-CF3983FE3B71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 bwMode="auto">
            <a:xfrm>
              <a:off x="1238250" y="4089400"/>
              <a:ext cx="196763" cy="41708"/>
            </a:xfrm>
            <a:custGeom>
              <a:avLst/>
              <a:gdLst/>
              <a:ahLst/>
              <a:cxnLst/>
              <a:rect l="0" t="0" r="0" b="0"/>
              <a:pathLst>
                <a:path w="196763" h="41708">
                  <a:moveTo>
                    <a:pt x="0" y="31750"/>
                  </a:moveTo>
                  <a:lnTo>
                    <a:pt x="0" y="31750"/>
                  </a:lnTo>
                  <a:lnTo>
                    <a:pt x="29511" y="31750"/>
                  </a:lnTo>
                  <a:lnTo>
                    <a:pt x="56487" y="31750"/>
                  </a:lnTo>
                  <a:lnTo>
                    <a:pt x="87515" y="35121"/>
                  </a:lnTo>
                  <a:lnTo>
                    <a:pt x="115442" y="37708"/>
                  </a:lnTo>
                  <a:lnTo>
                    <a:pt x="145495" y="41707"/>
                  </a:lnTo>
                  <a:lnTo>
                    <a:pt x="172627" y="37804"/>
                  </a:lnTo>
                  <a:lnTo>
                    <a:pt x="187409" y="31669"/>
                  </a:lnTo>
                  <a:lnTo>
                    <a:pt x="188440" y="30285"/>
                  </a:lnTo>
                  <a:lnTo>
                    <a:pt x="189126" y="28657"/>
                  </a:lnTo>
                  <a:lnTo>
                    <a:pt x="190290" y="27571"/>
                  </a:lnTo>
                  <a:lnTo>
                    <a:pt x="193464" y="26365"/>
                  </a:lnTo>
                  <a:lnTo>
                    <a:pt x="194593" y="25338"/>
                  </a:lnTo>
                  <a:lnTo>
                    <a:pt x="196553" y="20017"/>
                  </a:lnTo>
                  <a:lnTo>
                    <a:pt x="196762" y="15966"/>
                  </a:lnTo>
                  <a:lnTo>
                    <a:pt x="194929" y="12270"/>
                  </a:lnTo>
                  <a:lnTo>
                    <a:pt x="192469" y="8275"/>
                  </a:lnTo>
                  <a:lnTo>
                    <a:pt x="19050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64" name="SMARTInkShape-55">
              <a:extLst>
                <a:ext uri="{FF2B5EF4-FFF2-40B4-BE49-F238E27FC236}">
                  <a16:creationId xmlns:a16="http://schemas.microsoft.com/office/drawing/2014/main" id="{813BEEB5-2E4A-4202-AE1A-1ABB9C193FC2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 bwMode="auto">
            <a:xfrm>
              <a:off x="1252715" y="4006850"/>
              <a:ext cx="341136" cy="31751"/>
            </a:xfrm>
            <a:custGeom>
              <a:avLst/>
              <a:gdLst/>
              <a:ahLst/>
              <a:cxnLst/>
              <a:rect l="0" t="0" r="0" b="0"/>
              <a:pathLst>
                <a:path w="341136" h="31751">
                  <a:moveTo>
                    <a:pt x="10935" y="31750"/>
                  </a:moveTo>
                  <a:lnTo>
                    <a:pt x="10935" y="31750"/>
                  </a:lnTo>
                  <a:lnTo>
                    <a:pt x="0" y="26283"/>
                  </a:lnTo>
                  <a:lnTo>
                    <a:pt x="117" y="25989"/>
                  </a:lnTo>
                  <a:lnTo>
                    <a:pt x="4359" y="25574"/>
                  </a:lnTo>
                  <a:lnTo>
                    <a:pt x="32278" y="25407"/>
                  </a:lnTo>
                  <a:lnTo>
                    <a:pt x="60202" y="21037"/>
                  </a:lnTo>
                  <a:lnTo>
                    <a:pt x="86832" y="19443"/>
                  </a:lnTo>
                  <a:lnTo>
                    <a:pt x="112475" y="19128"/>
                  </a:lnTo>
                  <a:lnTo>
                    <a:pt x="138629" y="19066"/>
                  </a:lnTo>
                  <a:lnTo>
                    <a:pt x="168359" y="17172"/>
                  </a:lnTo>
                  <a:lnTo>
                    <a:pt x="194823" y="13583"/>
                  </a:lnTo>
                  <a:lnTo>
                    <a:pt x="223656" y="7790"/>
                  </a:lnTo>
                  <a:lnTo>
                    <a:pt x="251607" y="6635"/>
                  </a:lnTo>
                  <a:lnTo>
                    <a:pt x="278876" y="1361"/>
                  </a:lnTo>
                  <a:lnTo>
                    <a:pt x="308936" y="119"/>
                  </a:lnTo>
                  <a:lnTo>
                    <a:pt x="341135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65" name="SMARTInkShape-56">
              <a:extLst>
                <a:ext uri="{FF2B5EF4-FFF2-40B4-BE49-F238E27FC236}">
                  <a16:creationId xmlns:a16="http://schemas.microsoft.com/office/drawing/2014/main" id="{C10BB12E-57C9-4D70-9F1C-ADFA52DF699F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 bwMode="auto">
            <a:xfrm>
              <a:off x="1663700" y="4013200"/>
              <a:ext cx="12664" cy="254001"/>
            </a:xfrm>
            <a:custGeom>
              <a:avLst/>
              <a:gdLst/>
              <a:ahLst/>
              <a:cxnLst/>
              <a:rect l="0" t="0" r="0" b="0"/>
              <a:pathLst>
                <a:path w="12664" h="254001">
                  <a:moveTo>
                    <a:pt x="0" y="0"/>
                  </a:moveTo>
                  <a:lnTo>
                    <a:pt x="0" y="0"/>
                  </a:lnTo>
                  <a:lnTo>
                    <a:pt x="706" y="10139"/>
                  </a:lnTo>
                  <a:lnTo>
                    <a:pt x="7839" y="38198"/>
                  </a:lnTo>
                  <a:lnTo>
                    <a:pt x="10539" y="47316"/>
                  </a:lnTo>
                  <a:lnTo>
                    <a:pt x="12416" y="76577"/>
                  </a:lnTo>
                  <a:lnTo>
                    <a:pt x="12663" y="106118"/>
                  </a:lnTo>
                  <a:lnTo>
                    <a:pt x="10807" y="121989"/>
                  </a:lnTo>
                  <a:lnTo>
                    <a:pt x="6741" y="151960"/>
                  </a:lnTo>
                  <a:lnTo>
                    <a:pt x="6384" y="182787"/>
                  </a:lnTo>
                  <a:lnTo>
                    <a:pt x="6352" y="213703"/>
                  </a:lnTo>
                  <a:lnTo>
                    <a:pt x="6350" y="243384"/>
                  </a:lnTo>
                  <a:lnTo>
                    <a:pt x="6350" y="252743"/>
                  </a:lnTo>
                  <a:lnTo>
                    <a:pt x="5644" y="253162"/>
                  </a:lnTo>
                  <a:lnTo>
                    <a:pt x="0" y="25400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66" name="SMARTInkShape-57">
              <a:extLst>
                <a:ext uri="{FF2B5EF4-FFF2-40B4-BE49-F238E27FC236}">
                  <a16:creationId xmlns:a16="http://schemas.microsoft.com/office/drawing/2014/main" id="{6C506A61-A5B9-44E9-B5A2-8B6E4062A42D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 bwMode="auto">
            <a:xfrm>
              <a:off x="1587600" y="3994314"/>
              <a:ext cx="304701" cy="253837"/>
            </a:xfrm>
            <a:custGeom>
              <a:avLst/>
              <a:gdLst/>
              <a:ahLst/>
              <a:cxnLst/>
              <a:rect l="0" t="0" r="0" b="0"/>
              <a:pathLst>
                <a:path w="304701" h="253837">
                  <a:moveTo>
                    <a:pt x="12600" y="82386"/>
                  </a:moveTo>
                  <a:lnTo>
                    <a:pt x="12600" y="82386"/>
                  </a:lnTo>
                  <a:lnTo>
                    <a:pt x="2475" y="56360"/>
                  </a:lnTo>
                  <a:lnTo>
                    <a:pt x="0" y="29899"/>
                  </a:lnTo>
                  <a:lnTo>
                    <a:pt x="673" y="28345"/>
                  </a:lnTo>
                  <a:lnTo>
                    <a:pt x="1826" y="27309"/>
                  </a:lnTo>
                  <a:lnTo>
                    <a:pt x="3301" y="26618"/>
                  </a:lnTo>
                  <a:lnTo>
                    <a:pt x="4284" y="25451"/>
                  </a:lnTo>
                  <a:lnTo>
                    <a:pt x="7743" y="18510"/>
                  </a:lnTo>
                  <a:lnTo>
                    <a:pt x="15012" y="10345"/>
                  </a:lnTo>
                  <a:lnTo>
                    <a:pt x="24525" y="4047"/>
                  </a:lnTo>
                  <a:lnTo>
                    <a:pt x="39652" y="1084"/>
                  </a:lnTo>
                  <a:lnTo>
                    <a:pt x="68086" y="0"/>
                  </a:lnTo>
                  <a:lnTo>
                    <a:pt x="79594" y="1320"/>
                  </a:lnTo>
                  <a:lnTo>
                    <a:pt x="110082" y="11784"/>
                  </a:lnTo>
                  <a:lnTo>
                    <a:pt x="125680" y="16782"/>
                  </a:lnTo>
                  <a:lnTo>
                    <a:pt x="156462" y="24230"/>
                  </a:lnTo>
                  <a:lnTo>
                    <a:pt x="163087" y="26670"/>
                  </a:lnTo>
                  <a:lnTo>
                    <a:pt x="168383" y="29401"/>
                  </a:lnTo>
                  <a:lnTo>
                    <a:pt x="175331" y="31644"/>
                  </a:lnTo>
                  <a:lnTo>
                    <a:pt x="181859" y="35758"/>
                  </a:lnTo>
                  <a:lnTo>
                    <a:pt x="189136" y="37649"/>
                  </a:lnTo>
                  <a:lnTo>
                    <a:pt x="190025" y="44593"/>
                  </a:lnTo>
                  <a:lnTo>
                    <a:pt x="188352" y="49831"/>
                  </a:lnTo>
                  <a:lnTo>
                    <a:pt x="177520" y="63265"/>
                  </a:lnTo>
                  <a:lnTo>
                    <a:pt x="148567" y="86987"/>
                  </a:lnTo>
                  <a:lnTo>
                    <a:pt x="117757" y="109807"/>
                  </a:lnTo>
                  <a:lnTo>
                    <a:pt x="87274" y="125231"/>
                  </a:lnTo>
                  <a:lnTo>
                    <a:pt x="59924" y="144575"/>
                  </a:lnTo>
                  <a:lnTo>
                    <a:pt x="38071" y="162169"/>
                  </a:lnTo>
                  <a:lnTo>
                    <a:pt x="28655" y="174123"/>
                  </a:lnTo>
                  <a:lnTo>
                    <a:pt x="28242" y="176705"/>
                  </a:lnTo>
                  <a:lnTo>
                    <a:pt x="31062" y="188262"/>
                  </a:lnTo>
                  <a:lnTo>
                    <a:pt x="34847" y="193092"/>
                  </a:lnTo>
                  <a:lnTo>
                    <a:pt x="40362" y="195089"/>
                  </a:lnTo>
                  <a:lnTo>
                    <a:pt x="63842" y="201545"/>
                  </a:lnTo>
                  <a:lnTo>
                    <a:pt x="84000" y="207628"/>
                  </a:lnTo>
                  <a:lnTo>
                    <a:pt x="113699" y="213518"/>
                  </a:lnTo>
                  <a:lnTo>
                    <a:pt x="140510" y="218815"/>
                  </a:lnTo>
                  <a:lnTo>
                    <a:pt x="165885" y="222145"/>
                  </a:lnTo>
                  <a:lnTo>
                    <a:pt x="193580" y="228866"/>
                  </a:lnTo>
                  <a:lnTo>
                    <a:pt x="210392" y="233032"/>
                  </a:lnTo>
                  <a:lnTo>
                    <a:pt x="226898" y="236148"/>
                  </a:lnTo>
                  <a:lnTo>
                    <a:pt x="256904" y="245724"/>
                  </a:lnTo>
                  <a:lnTo>
                    <a:pt x="287447" y="253544"/>
                  </a:lnTo>
                  <a:lnTo>
                    <a:pt x="304700" y="253836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67" name="SMARTInkShape-58">
              <a:extLst>
                <a:ext uri="{FF2B5EF4-FFF2-40B4-BE49-F238E27FC236}">
                  <a16:creationId xmlns:a16="http://schemas.microsoft.com/office/drawing/2014/main" id="{E3B83D86-74EC-4DF5-B17F-981BBE1F5765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 bwMode="auto">
            <a:xfrm>
              <a:off x="1892431" y="3994158"/>
              <a:ext cx="247494" cy="272985"/>
            </a:xfrm>
            <a:custGeom>
              <a:avLst/>
              <a:gdLst/>
              <a:ahLst/>
              <a:cxnLst/>
              <a:rect l="0" t="0" r="0" b="0"/>
              <a:pathLst>
                <a:path w="247494" h="272985">
                  <a:moveTo>
                    <a:pt x="126869" y="44442"/>
                  </a:moveTo>
                  <a:lnTo>
                    <a:pt x="126869" y="44442"/>
                  </a:lnTo>
                  <a:lnTo>
                    <a:pt x="126163" y="21382"/>
                  </a:lnTo>
                  <a:lnTo>
                    <a:pt x="120911" y="5465"/>
                  </a:lnTo>
                  <a:lnTo>
                    <a:pt x="120781" y="3640"/>
                  </a:lnTo>
                  <a:lnTo>
                    <a:pt x="119988" y="2424"/>
                  </a:lnTo>
                  <a:lnTo>
                    <a:pt x="118754" y="1613"/>
                  </a:lnTo>
                  <a:lnTo>
                    <a:pt x="113646" y="472"/>
                  </a:lnTo>
                  <a:lnTo>
                    <a:pt x="99082" y="0"/>
                  </a:lnTo>
                  <a:lnTo>
                    <a:pt x="77035" y="10132"/>
                  </a:lnTo>
                  <a:lnTo>
                    <a:pt x="62871" y="21655"/>
                  </a:lnTo>
                  <a:lnTo>
                    <a:pt x="41694" y="48013"/>
                  </a:lnTo>
                  <a:lnTo>
                    <a:pt x="24340" y="78666"/>
                  </a:lnTo>
                  <a:lnTo>
                    <a:pt x="9111" y="109956"/>
                  </a:lnTo>
                  <a:lnTo>
                    <a:pt x="1362" y="141567"/>
                  </a:lnTo>
                  <a:lnTo>
                    <a:pt x="0" y="171049"/>
                  </a:lnTo>
                  <a:lnTo>
                    <a:pt x="592" y="192557"/>
                  </a:lnTo>
                  <a:lnTo>
                    <a:pt x="11425" y="223102"/>
                  </a:lnTo>
                  <a:lnTo>
                    <a:pt x="21777" y="236941"/>
                  </a:lnTo>
                  <a:lnTo>
                    <a:pt x="36437" y="251679"/>
                  </a:lnTo>
                  <a:lnTo>
                    <a:pt x="55009" y="263853"/>
                  </a:lnTo>
                  <a:lnTo>
                    <a:pt x="86739" y="272048"/>
                  </a:lnTo>
                  <a:lnTo>
                    <a:pt x="118407" y="272984"/>
                  </a:lnTo>
                  <a:lnTo>
                    <a:pt x="148298" y="271149"/>
                  </a:lnTo>
                  <a:lnTo>
                    <a:pt x="177320" y="265202"/>
                  </a:lnTo>
                  <a:lnTo>
                    <a:pt x="190266" y="261782"/>
                  </a:lnTo>
                  <a:lnTo>
                    <a:pt x="203038" y="258887"/>
                  </a:lnTo>
                  <a:lnTo>
                    <a:pt x="213878" y="253561"/>
                  </a:lnTo>
                  <a:lnTo>
                    <a:pt x="219162" y="250272"/>
                  </a:lnTo>
                  <a:lnTo>
                    <a:pt x="226103" y="247716"/>
                  </a:lnTo>
                  <a:lnTo>
                    <a:pt x="236903" y="238906"/>
                  </a:lnTo>
                  <a:lnTo>
                    <a:pt x="239273" y="234823"/>
                  </a:lnTo>
                  <a:lnTo>
                    <a:pt x="239905" y="232745"/>
                  </a:lnTo>
                  <a:lnTo>
                    <a:pt x="241032" y="231361"/>
                  </a:lnTo>
                  <a:lnTo>
                    <a:pt x="245283" y="228707"/>
                  </a:lnTo>
                  <a:lnTo>
                    <a:pt x="247225" y="223233"/>
                  </a:lnTo>
                  <a:lnTo>
                    <a:pt x="247493" y="213491"/>
                  </a:lnTo>
                  <a:lnTo>
                    <a:pt x="246796" y="212174"/>
                  </a:lnTo>
                  <a:lnTo>
                    <a:pt x="245626" y="211297"/>
                  </a:lnTo>
                  <a:lnTo>
                    <a:pt x="244141" y="210712"/>
                  </a:lnTo>
                  <a:lnTo>
                    <a:pt x="243150" y="209616"/>
                  </a:lnTo>
                  <a:lnTo>
                    <a:pt x="239679" y="202789"/>
                  </a:lnTo>
                  <a:lnTo>
                    <a:pt x="226025" y="188897"/>
                  </a:lnTo>
                  <a:lnTo>
                    <a:pt x="209524" y="179394"/>
                  </a:lnTo>
                  <a:lnTo>
                    <a:pt x="190860" y="178109"/>
                  </a:lnTo>
                  <a:lnTo>
                    <a:pt x="162113" y="177149"/>
                  </a:lnTo>
                  <a:lnTo>
                    <a:pt x="141449" y="172333"/>
                  </a:lnTo>
                  <a:lnTo>
                    <a:pt x="112317" y="176585"/>
                  </a:lnTo>
                  <a:lnTo>
                    <a:pt x="85123" y="177761"/>
                  </a:lnTo>
                  <a:lnTo>
                    <a:pt x="75860" y="178483"/>
                  </a:lnTo>
                  <a:lnTo>
                    <a:pt x="63369" y="18414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68" name="SMARTInkShape-59">
              <a:extLst>
                <a:ext uri="{FF2B5EF4-FFF2-40B4-BE49-F238E27FC236}">
                  <a16:creationId xmlns:a16="http://schemas.microsoft.com/office/drawing/2014/main" id="{FFDDAB90-A27D-4371-93FB-FE14A6BD4683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 bwMode="auto">
            <a:xfrm>
              <a:off x="2222601" y="4000500"/>
              <a:ext cx="54071" cy="260351"/>
            </a:xfrm>
            <a:custGeom>
              <a:avLst/>
              <a:gdLst/>
              <a:ahLst/>
              <a:cxnLst/>
              <a:rect l="0" t="0" r="0" b="0"/>
              <a:pathLst>
                <a:path w="54071" h="260351">
                  <a:moveTo>
                    <a:pt x="50699" y="0"/>
                  </a:moveTo>
                  <a:lnTo>
                    <a:pt x="50699" y="0"/>
                  </a:lnTo>
                  <a:lnTo>
                    <a:pt x="54070" y="3371"/>
                  </a:lnTo>
                  <a:lnTo>
                    <a:pt x="53844" y="12552"/>
                  </a:lnTo>
                  <a:lnTo>
                    <a:pt x="49094" y="43879"/>
                  </a:lnTo>
                  <a:lnTo>
                    <a:pt x="45755" y="56981"/>
                  </a:lnTo>
                  <a:lnTo>
                    <a:pt x="42884" y="69800"/>
                  </a:lnTo>
                  <a:lnTo>
                    <a:pt x="31520" y="100272"/>
                  </a:lnTo>
                  <a:lnTo>
                    <a:pt x="27142" y="113906"/>
                  </a:lnTo>
                  <a:lnTo>
                    <a:pt x="20435" y="144691"/>
                  </a:lnTo>
                  <a:lnTo>
                    <a:pt x="17508" y="158347"/>
                  </a:lnTo>
                  <a:lnTo>
                    <a:pt x="14053" y="171331"/>
                  </a:lnTo>
                  <a:lnTo>
                    <a:pt x="10845" y="196839"/>
                  </a:lnTo>
                  <a:lnTo>
                    <a:pt x="3786" y="223894"/>
                  </a:lnTo>
                  <a:lnTo>
                    <a:pt x="0" y="250307"/>
                  </a:lnTo>
                  <a:lnTo>
                    <a:pt x="1825" y="254240"/>
                  </a:lnTo>
                  <a:lnTo>
                    <a:pt x="6249" y="26035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69" name="SMARTInkShape-60">
              <a:extLst>
                <a:ext uri="{FF2B5EF4-FFF2-40B4-BE49-F238E27FC236}">
                  <a16:creationId xmlns:a16="http://schemas.microsoft.com/office/drawing/2014/main" id="{C28AE7BA-3174-44E5-A754-42B3E88E89B7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 bwMode="auto">
            <a:xfrm>
              <a:off x="2330744" y="4006850"/>
              <a:ext cx="253707" cy="272782"/>
            </a:xfrm>
            <a:custGeom>
              <a:avLst/>
              <a:gdLst/>
              <a:ahLst/>
              <a:cxnLst/>
              <a:rect l="0" t="0" r="0" b="0"/>
              <a:pathLst>
                <a:path w="253707" h="272782">
                  <a:moveTo>
                    <a:pt x="63206" y="0"/>
                  </a:moveTo>
                  <a:lnTo>
                    <a:pt x="63206" y="0"/>
                  </a:lnTo>
                  <a:lnTo>
                    <a:pt x="62500" y="6481"/>
                  </a:lnTo>
                  <a:lnTo>
                    <a:pt x="52222" y="37922"/>
                  </a:lnTo>
                  <a:lnTo>
                    <a:pt x="47474" y="58369"/>
                  </a:lnTo>
                  <a:lnTo>
                    <a:pt x="30142" y="89889"/>
                  </a:lnTo>
                  <a:lnTo>
                    <a:pt x="16710" y="118249"/>
                  </a:lnTo>
                  <a:lnTo>
                    <a:pt x="7947" y="149715"/>
                  </a:lnTo>
                  <a:lnTo>
                    <a:pt x="4735" y="164304"/>
                  </a:lnTo>
                  <a:lnTo>
                    <a:pt x="1196" y="177564"/>
                  </a:lnTo>
                  <a:lnTo>
                    <a:pt x="0" y="191316"/>
                  </a:lnTo>
                  <a:lnTo>
                    <a:pt x="3164" y="201952"/>
                  </a:lnTo>
                  <a:lnTo>
                    <a:pt x="4834" y="204485"/>
                  </a:lnTo>
                  <a:lnTo>
                    <a:pt x="12583" y="212313"/>
                  </a:lnTo>
                  <a:lnTo>
                    <a:pt x="27233" y="230507"/>
                  </a:lnTo>
                  <a:lnTo>
                    <a:pt x="45831" y="243506"/>
                  </a:lnTo>
                  <a:lnTo>
                    <a:pt x="77333" y="257349"/>
                  </a:lnTo>
                  <a:lnTo>
                    <a:pt x="108432" y="264451"/>
                  </a:lnTo>
                  <a:lnTo>
                    <a:pt x="136137" y="266404"/>
                  </a:lnTo>
                  <a:lnTo>
                    <a:pt x="167087" y="271006"/>
                  </a:lnTo>
                  <a:lnTo>
                    <a:pt x="196996" y="272781"/>
                  </a:lnTo>
                  <a:lnTo>
                    <a:pt x="225856" y="267559"/>
                  </a:lnTo>
                  <a:lnTo>
                    <a:pt x="235420" y="266955"/>
                  </a:lnTo>
                  <a:lnTo>
                    <a:pt x="237282" y="266164"/>
                  </a:lnTo>
                  <a:lnTo>
                    <a:pt x="238523" y="264932"/>
                  </a:lnTo>
                  <a:lnTo>
                    <a:pt x="239350" y="263404"/>
                  </a:lnTo>
                  <a:lnTo>
                    <a:pt x="240608" y="262386"/>
                  </a:lnTo>
                  <a:lnTo>
                    <a:pt x="247696" y="258871"/>
                  </a:lnTo>
                  <a:lnTo>
                    <a:pt x="252519" y="254962"/>
                  </a:lnTo>
                  <a:lnTo>
                    <a:pt x="253178" y="252546"/>
                  </a:lnTo>
                  <a:lnTo>
                    <a:pt x="253706" y="24765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70" name="SMARTInkShape-61">
              <a:extLst>
                <a:ext uri="{FF2B5EF4-FFF2-40B4-BE49-F238E27FC236}">
                  <a16:creationId xmlns:a16="http://schemas.microsoft.com/office/drawing/2014/main" id="{46F82169-43F1-4BDA-9805-B8D7CB5B47C2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 bwMode="auto">
            <a:xfrm>
              <a:off x="2349500" y="4102100"/>
              <a:ext cx="222251" cy="16355"/>
            </a:xfrm>
            <a:custGeom>
              <a:avLst/>
              <a:gdLst/>
              <a:ahLst/>
              <a:cxnLst/>
              <a:rect l="0" t="0" r="0" b="0"/>
              <a:pathLst>
                <a:path w="222251" h="16355">
                  <a:moveTo>
                    <a:pt x="0" y="6350"/>
                  </a:moveTo>
                  <a:lnTo>
                    <a:pt x="0" y="6350"/>
                  </a:lnTo>
                  <a:lnTo>
                    <a:pt x="3371" y="6350"/>
                  </a:lnTo>
                  <a:lnTo>
                    <a:pt x="30083" y="392"/>
                  </a:lnTo>
                  <a:lnTo>
                    <a:pt x="36653" y="880"/>
                  </a:lnTo>
                  <a:lnTo>
                    <a:pt x="64146" y="5490"/>
                  </a:lnTo>
                  <a:lnTo>
                    <a:pt x="90309" y="8118"/>
                  </a:lnTo>
                  <a:lnTo>
                    <a:pt x="120130" y="12097"/>
                  </a:lnTo>
                  <a:lnTo>
                    <a:pt x="147935" y="12647"/>
                  </a:lnTo>
                  <a:lnTo>
                    <a:pt x="160093" y="13390"/>
                  </a:lnTo>
                  <a:lnTo>
                    <a:pt x="165932" y="16064"/>
                  </a:lnTo>
                  <a:lnTo>
                    <a:pt x="169183" y="16354"/>
                  </a:lnTo>
                  <a:lnTo>
                    <a:pt x="197789" y="12884"/>
                  </a:lnTo>
                  <a:lnTo>
                    <a:pt x="213660" y="12716"/>
                  </a:lnTo>
                  <a:lnTo>
                    <a:pt x="216786" y="10826"/>
                  </a:lnTo>
                  <a:lnTo>
                    <a:pt x="221171" y="7234"/>
                  </a:lnTo>
                  <a:lnTo>
                    <a:pt x="221770" y="4861"/>
                  </a:lnTo>
                  <a:lnTo>
                    <a:pt x="22225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71" name="SMARTInkShape-62">
              <a:extLst>
                <a:ext uri="{FF2B5EF4-FFF2-40B4-BE49-F238E27FC236}">
                  <a16:creationId xmlns:a16="http://schemas.microsoft.com/office/drawing/2014/main" id="{4FB9CFCB-AFB7-43A8-9B39-1F0D6D26A022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 bwMode="auto">
            <a:xfrm>
              <a:off x="2400300" y="3987800"/>
              <a:ext cx="279401" cy="6351"/>
            </a:xfrm>
            <a:custGeom>
              <a:avLst/>
              <a:gdLst/>
              <a:ahLst/>
              <a:cxnLst/>
              <a:rect l="0" t="0" r="0" b="0"/>
              <a:pathLst>
                <a:path w="279401" h="6351">
                  <a:moveTo>
                    <a:pt x="0" y="0"/>
                  </a:moveTo>
                  <a:lnTo>
                    <a:pt x="0" y="0"/>
                  </a:lnTo>
                  <a:lnTo>
                    <a:pt x="25882" y="0"/>
                  </a:lnTo>
                  <a:lnTo>
                    <a:pt x="51883" y="0"/>
                  </a:lnTo>
                  <a:lnTo>
                    <a:pt x="82832" y="0"/>
                  </a:lnTo>
                  <a:lnTo>
                    <a:pt x="107300" y="705"/>
                  </a:lnTo>
                  <a:lnTo>
                    <a:pt x="134240" y="5467"/>
                  </a:lnTo>
                  <a:lnTo>
                    <a:pt x="160191" y="6234"/>
                  </a:lnTo>
                  <a:lnTo>
                    <a:pt x="189984" y="6334"/>
                  </a:lnTo>
                  <a:lnTo>
                    <a:pt x="217786" y="6349"/>
                  </a:lnTo>
                  <a:lnTo>
                    <a:pt x="247760" y="6350"/>
                  </a:lnTo>
                  <a:lnTo>
                    <a:pt x="261167" y="5645"/>
                  </a:lnTo>
                  <a:lnTo>
                    <a:pt x="27940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86" name="SMARTInkShape-Group13">
            <a:extLst>
              <a:ext uri="{FF2B5EF4-FFF2-40B4-BE49-F238E27FC236}">
                <a16:creationId xmlns:a16="http://schemas.microsoft.com/office/drawing/2014/main" id="{2D0FD272-69D3-47C7-95CD-011E36209574}"/>
              </a:ext>
            </a:extLst>
          </p:cNvPr>
          <p:cNvGrpSpPr/>
          <p:nvPr/>
        </p:nvGrpSpPr>
        <p:grpSpPr>
          <a:xfrm>
            <a:off x="2260607" y="3302000"/>
            <a:ext cx="1815830" cy="317213"/>
            <a:chOff x="2260607" y="3302000"/>
            <a:chExt cx="1815830" cy="317213"/>
          </a:xfrm>
        </p:grpSpPr>
        <p:sp>
          <p:nvSpPr>
            <p:cNvPr id="73" name="SMARTInkShape-63">
              <a:extLst>
                <a:ext uri="{FF2B5EF4-FFF2-40B4-BE49-F238E27FC236}">
                  <a16:creationId xmlns:a16="http://schemas.microsoft.com/office/drawing/2014/main" id="{B4D068A6-6E09-49F4-8AC9-597AAAE8B2E9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 bwMode="auto">
            <a:xfrm>
              <a:off x="2324100" y="3324330"/>
              <a:ext cx="19051" cy="250721"/>
            </a:xfrm>
            <a:custGeom>
              <a:avLst/>
              <a:gdLst/>
              <a:ahLst/>
              <a:cxnLst/>
              <a:rect l="0" t="0" r="0" b="0"/>
              <a:pathLst>
                <a:path w="19051" h="250721">
                  <a:moveTo>
                    <a:pt x="19050" y="9420"/>
                  </a:moveTo>
                  <a:lnTo>
                    <a:pt x="19050" y="9420"/>
                  </a:lnTo>
                  <a:lnTo>
                    <a:pt x="19050" y="0"/>
                  </a:lnTo>
                  <a:lnTo>
                    <a:pt x="19050" y="30997"/>
                  </a:lnTo>
                  <a:lnTo>
                    <a:pt x="19050" y="58733"/>
                  </a:lnTo>
                  <a:lnTo>
                    <a:pt x="19050" y="87208"/>
                  </a:lnTo>
                  <a:lnTo>
                    <a:pt x="15679" y="116429"/>
                  </a:lnTo>
                  <a:lnTo>
                    <a:pt x="8924" y="146948"/>
                  </a:lnTo>
                  <a:lnTo>
                    <a:pt x="6858" y="174091"/>
                  </a:lnTo>
                  <a:lnTo>
                    <a:pt x="6417" y="205508"/>
                  </a:lnTo>
                  <a:lnTo>
                    <a:pt x="6353" y="233303"/>
                  </a:lnTo>
                  <a:lnTo>
                    <a:pt x="4470" y="237805"/>
                  </a:lnTo>
                  <a:lnTo>
                    <a:pt x="1987" y="242158"/>
                  </a:lnTo>
                  <a:lnTo>
                    <a:pt x="0" y="25072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74" name="SMARTInkShape-64">
              <a:extLst>
                <a:ext uri="{FF2B5EF4-FFF2-40B4-BE49-F238E27FC236}">
                  <a16:creationId xmlns:a16="http://schemas.microsoft.com/office/drawing/2014/main" id="{32D0E43E-786A-4173-A4CB-4C238BEA8FAA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 bwMode="auto">
            <a:xfrm>
              <a:off x="2260607" y="3314700"/>
              <a:ext cx="437148" cy="272143"/>
            </a:xfrm>
            <a:custGeom>
              <a:avLst/>
              <a:gdLst/>
              <a:ahLst/>
              <a:cxnLst/>
              <a:rect l="0" t="0" r="0" b="0"/>
              <a:pathLst>
                <a:path w="437148" h="272143">
                  <a:moveTo>
                    <a:pt x="6343" y="44450"/>
                  </a:moveTo>
                  <a:lnTo>
                    <a:pt x="6343" y="44450"/>
                  </a:lnTo>
                  <a:lnTo>
                    <a:pt x="876" y="38983"/>
                  </a:lnTo>
                  <a:lnTo>
                    <a:pt x="254" y="34990"/>
                  </a:lnTo>
                  <a:lnTo>
                    <a:pt x="0" y="22375"/>
                  </a:lnTo>
                  <a:lnTo>
                    <a:pt x="1877" y="18646"/>
                  </a:lnTo>
                  <a:lnTo>
                    <a:pt x="3366" y="16664"/>
                  </a:lnTo>
                  <a:lnTo>
                    <a:pt x="6901" y="14462"/>
                  </a:lnTo>
                  <a:lnTo>
                    <a:pt x="17000" y="12226"/>
                  </a:lnTo>
                  <a:lnTo>
                    <a:pt x="34261" y="3892"/>
                  </a:lnTo>
                  <a:lnTo>
                    <a:pt x="61299" y="769"/>
                  </a:lnTo>
                  <a:lnTo>
                    <a:pt x="89580" y="101"/>
                  </a:lnTo>
                  <a:lnTo>
                    <a:pt x="120733" y="14"/>
                  </a:lnTo>
                  <a:lnTo>
                    <a:pt x="151699" y="2"/>
                  </a:lnTo>
                  <a:lnTo>
                    <a:pt x="180369" y="0"/>
                  </a:lnTo>
                  <a:lnTo>
                    <a:pt x="210344" y="0"/>
                  </a:lnTo>
                  <a:lnTo>
                    <a:pt x="216484" y="0"/>
                  </a:lnTo>
                  <a:lnTo>
                    <a:pt x="221565" y="1881"/>
                  </a:lnTo>
                  <a:lnTo>
                    <a:pt x="223907" y="3371"/>
                  </a:lnTo>
                  <a:lnTo>
                    <a:pt x="236396" y="6467"/>
                  </a:lnTo>
                  <a:lnTo>
                    <a:pt x="238028" y="7839"/>
                  </a:lnTo>
                  <a:lnTo>
                    <a:pt x="239116" y="9460"/>
                  </a:lnTo>
                  <a:lnTo>
                    <a:pt x="240547" y="10540"/>
                  </a:lnTo>
                  <a:lnTo>
                    <a:pt x="244019" y="11740"/>
                  </a:lnTo>
                  <a:lnTo>
                    <a:pt x="245227" y="12765"/>
                  </a:lnTo>
                  <a:lnTo>
                    <a:pt x="246569" y="15787"/>
                  </a:lnTo>
                  <a:lnTo>
                    <a:pt x="247615" y="37263"/>
                  </a:lnTo>
                  <a:lnTo>
                    <a:pt x="237498" y="66261"/>
                  </a:lnTo>
                  <a:lnTo>
                    <a:pt x="218698" y="97571"/>
                  </a:lnTo>
                  <a:lnTo>
                    <a:pt x="204665" y="128484"/>
                  </a:lnTo>
                  <a:lnTo>
                    <a:pt x="189267" y="150200"/>
                  </a:lnTo>
                  <a:lnTo>
                    <a:pt x="182290" y="173072"/>
                  </a:lnTo>
                  <a:lnTo>
                    <a:pt x="181673" y="186517"/>
                  </a:lnTo>
                  <a:lnTo>
                    <a:pt x="189466" y="216529"/>
                  </a:lnTo>
                  <a:lnTo>
                    <a:pt x="195681" y="223470"/>
                  </a:lnTo>
                  <a:lnTo>
                    <a:pt x="224903" y="245333"/>
                  </a:lnTo>
                  <a:lnTo>
                    <a:pt x="248969" y="256090"/>
                  </a:lnTo>
                  <a:lnTo>
                    <a:pt x="276423" y="261670"/>
                  </a:lnTo>
                  <a:lnTo>
                    <a:pt x="306388" y="266038"/>
                  </a:lnTo>
                  <a:lnTo>
                    <a:pt x="336753" y="269984"/>
                  </a:lnTo>
                  <a:lnTo>
                    <a:pt x="352284" y="272142"/>
                  </a:lnTo>
                  <a:lnTo>
                    <a:pt x="381394" y="267905"/>
                  </a:lnTo>
                  <a:lnTo>
                    <a:pt x="407021" y="266153"/>
                  </a:lnTo>
                  <a:lnTo>
                    <a:pt x="423010" y="260953"/>
                  </a:lnTo>
                  <a:lnTo>
                    <a:pt x="434780" y="260373"/>
                  </a:lnTo>
                  <a:lnTo>
                    <a:pt x="435901" y="259660"/>
                  </a:lnTo>
                  <a:lnTo>
                    <a:pt x="436649" y="258479"/>
                  </a:lnTo>
                  <a:lnTo>
                    <a:pt x="437147" y="256986"/>
                  </a:lnTo>
                  <a:lnTo>
                    <a:pt x="436773" y="255991"/>
                  </a:lnTo>
                  <a:lnTo>
                    <a:pt x="435819" y="255327"/>
                  </a:lnTo>
                  <a:lnTo>
                    <a:pt x="431793" y="25400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75" name="SMARTInkShape-65">
              <a:extLst>
                <a:ext uri="{FF2B5EF4-FFF2-40B4-BE49-F238E27FC236}">
                  <a16:creationId xmlns:a16="http://schemas.microsoft.com/office/drawing/2014/main" id="{24E76BE9-BEB6-440A-9D86-63CEC7D4B7E1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 bwMode="auto">
            <a:xfrm>
              <a:off x="2425700" y="3441700"/>
              <a:ext cx="260040" cy="12701"/>
            </a:xfrm>
            <a:custGeom>
              <a:avLst/>
              <a:gdLst/>
              <a:ahLst/>
              <a:cxnLst/>
              <a:rect l="0" t="0" r="0" b="0"/>
              <a:pathLst>
                <a:path w="260040" h="12701">
                  <a:moveTo>
                    <a:pt x="0" y="0"/>
                  </a:moveTo>
                  <a:lnTo>
                    <a:pt x="0" y="0"/>
                  </a:lnTo>
                  <a:lnTo>
                    <a:pt x="16620" y="4364"/>
                  </a:lnTo>
                  <a:lnTo>
                    <a:pt x="41927" y="5761"/>
                  </a:lnTo>
                  <a:lnTo>
                    <a:pt x="66908" y="6881"/>
                  </a:lnTo>
                  <a:lnTo>
                    <a:pt x="97841" y="11794"/>
                  </a:lnTo>
                  <a:lnTo>
                    <a:pt x="127342" y="12581"/>
                  </a:lnTo>
                  <a:lnTo>
                    <a:pt x="154431" y="12684"/>
                  </a:lnTo>
                  <a:lnTo>
                    <a:pt x="185609" y="12699"/>
                  </a:lnTo>
                  <a:lnTo>
                    <a:pt x="215862" y="12700"/>
                  </a:lnTo>
                  <a:lnTo>
                    <a:pt x="244441" y="12700"/>
                  </a:lnTo>
                  <a:lnTo>
                    <a:pt x="259302" y="12700"/>
                  </a:lnTo>
                  <a:lnTo>
                    <a:pt x="259651" y="11995"/>
                  </a:lnTo>
                  <a:lnTo>
                    <a:pt x="260039" y="9329"/>
                  </a:lnTo>
                  <a:lnTo>
                    <a:pt x="259438" y="8336"/>
                  </a:lnTo>
                  <a:lnTo>
                    <a:pt x="258331" y="7674"/>
                  </a:lnTo>
                  <a:lnTo>
                    <a:pt x="256887" y="7233"/>
                  </a:lnTo>
                  <a:lnTo>
                    <a:pt x="255925" y="6233"/>
                  </a:lnTo>
                  <a:lnTo>
                    <a:pt x="254855" y="3240"/>
                  </a:lnTo>
                  <a:lnTo>
                    <a:pt x="253865" y="2160"/>
                  </a:lnTo>
                  <a:lnTo>
                    <a:pt x="247650" y="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76" name="SMARTInkShape-66">
              <a:extLst>
                <a:ext uri="{FF2B5EF4-FFF2-40B4-BE49-F238E27FC236}">
                  <a16:creationId xmlns:a16="http://schemas.microsoft.com/office/drawing/2014/main" id="{4265A13E-55D7-4731-BB4A-4B1CA5F346DF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 bwMode="auto">
            <a:xfrm>
              <a:off x="2476500" y="3346451"/>
              <a:ext cx="234951" cy="6350"/>
            </a:xfrm>
            <a:custGeom>
              <a:avLst/>
              <a:gdLst/>
              <a:ahLst/>
              <a:cxnLst/>
              <a:rect l="0" t="0" r="0" b="0"/>
              <a:pathLst>
                <a:path w="234951" h="6350">
                  <a:moveTo>
                    <a:pt x="0" y="6349"/>
                  </a:moveTo>
                  <a:lnTo>
                    <a:pt x="0" y="6349"/>
                  </a:lnTo>
                  <a:lnTo>
                    <a:pt x="0" y="882"/>
                  </a:lnTo>
                  <a:lnTo>
                    <a:pt x="28252" y="15"/>
                  </a:lnTo>
                  <a:lnTo>
                    <a:pt x="58051" y="0"/>
                  </a:lnTo>
                  <a:lnTo>
                    <a:pt x="82728" y="1881"/>
                  </a:lnTo>
                  <a:lnTo>
                    <a:pt x="113758" y="5957"/>
                  </a:lnTo>
                  <a:lnTo>
                    <a:pt x="143902" y="6326"/>
                  </a:lnTo>
                  <a:lnTo>
                    <a:pt x="172702" y="6347"/>
                  </a:lnTo>
                  <a:lnTo>
                    <a:pt x="204246" y="6349"/>
                  </a:lnTo>
                  <a:lnTo>
                    <a:pt x="234950" y="6349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77" name="SMARTInkShape-67">
              <a:extLst>
                <a:ext uri="{FF2B5EF4-FFF2-40B4-BE49-F238E27FC236}">
                  <a16:creationId xmlns:a16="http://schemas.microsoft.com/office/drawing/2014/main" id="{C3E02A2A-3893-48A4-946A-66900E3CE0AC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 bwMode="auto">
            <a:xfrm>
              <a:off x="2762282" y="3302000"/>
              <a:ext cx="63469" cy="273051"/>
            </a:xfrm>
            <a:custGeom>
              <a:avLst/>
              <a:gdLst/>
              <a:ahLst/>
              <a:cxnLst/>
              <a:rect l="0" t="0" r="0" b="0"/>
              <a:pathLst>
                <a:path w="63469" h="273051">
                  <a:moveTo>
                    <a:pt x="63468" y="0"/>
                  </a:moveTo>
                  <a:lnTo>
                    <a:pt x="63468" y="0"/>
                  </a:lnTo>
                  <a:lnTo>
                    <a:pt x="62762" y="10139"/>
                  </a:lnTo>
                  <a:lnTo>
                    <a:pt x="55629" y="38198"/>
                  </a:lnTo>
                  <a:lnTo>
                    <a:pt x="47044" y="64349"/>
                  </a:lnTo>
                  <a:lnTo>
                    <a:pt x="41393" y="95362"/>
                  </a:lnTo>
                  <a:lnTo>
                    <a:pt x="31598" y="125133"/>
                  </a:lnTo>
                  <a:lnTo>
                    <a:pt x="21824" y="152285"/>
                  </a:lnTo>
                  <a:lnTo>
                    <a:pt x="16017" y="178760"/>
                  </a:lnTo>
                  <a:lnTo>
                    <a:pt x="4124" y="207146"/>
                  </a:lnTo>
                  <a:lnTo>
                    <a:pt x="333" y="234904"/>
                  </a:lnTo>
                  <a:lnTo>
                    <a:pt x="0" y="262608"/>
                  </a:lnTo>
                  <a:lnTo>
                    <a:pt x="1864" y="266763"/>
                  </a:lnTo>
                  <a:lnTo>
                    <a:pt x="6241" y="272941"/>
                  </a:lnTo>
                  <a:lnTo>
                    <a:pt x="12668" y="27305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78" name="SMARTInkShape-68">
              <a:extLst>
                <a:ext uri="{FF2B5EF4-FFF2-40B4-BE49-F238E27FC236}">
                  <a16:creationId xmlns:a16="http://schemas.microsoft.com/office/drawing/2014/main" id="{E5DB4F8B-7E5F-4486-9D8A-70102A22EE71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 bwMode="auto">
            <a:xfrm>
              <a:off x="2806758" y="3346476"/>
              <a:ext cx="387293" cy="272737"/>
            </a:xfrm>
            <a:custGeom>
              <a:avLst/>
              <a:gdLst/>
              <a:ahLst/>
              <a:cxnLst/>
              <a:rect l="0" t="0" r="0" b="0"/>
              <a:pathLst>
                <a:path w="387293" h="272737">
                  <a:moveTo>
                    <a:pt x="82492" y="69824"/>
                  </a:moveTo>
                  <a:lnTo>
                    <a:pt x="82492" y="69824"/>
                  </a:lnTo>
                  <a:lnTo>
                    <a:pt x="82492" y="64357"/>
                  </a:lnTo>
                  <a:lnTo>
                    <a:pt x="75750" y="60364"/>
                  </a:lnTo>
                  <a:lnTo>
                    <a:pt x="73058" y="59990"/>
                  </a:lnTo>
                  <a:lnTo>
                    <a:pt x="59310" y="63781"/>
                  </a:lnTo>
                  <a:lnTo>
                    <a:pt x="45812" y="74976"/>
                  </a:lnTo>
                  <a:lnTo>
                    <a:pt x="14816" y="105064"/>
                  </a:lnTo>
                  <a:lnTo>
                    <a:pt x="7494" y="115825"/>
                  </a:lnTo>
                  <a:lnTo>
                    <a:pt x="2180" y="137154"/>
                  </a:lnTo>
                  <a:lnTo>
                    <a:pt x="73" y="166678"/>
                  </a:lnTo>
                  <a:lnTo>
                    <a:pt x="0" y="172372"/>
                  </a:lnTo>
                  <a:lnTo>
                    <a:pt x="1849" y="177255"/>
                  </a:lnTo>
                  <a:lnTo>
                    <a:pt x="8785" y="186138"/>
                  </a:lnTo>
                  <a:lnTo>
                    <a:pt x="12809" y="188547"/>
                  </a:lnTo>
                  <a:lnTo>
                    <a:pt x="30839" y="193732"/>
                  </a:lnTo>
                  <a:lnTo>
                    <a:pt x="40485" y="193569"/>
                  </a:lnTo>
                  <a:lnTo>
                    <a:pt x="65044" y="185812"/>
                  </a:lnTo>
                  <a:lnTo>
                    <a:pt x="90913" y="172797"/>
                  </a:lnTo>
                  <a:lnTo>
                    <a:pt x="120013" y="150006"/>
                  </a:lnTo>
                  <a:lnTo>
                    <a:pt x="142173" y="123424"/>
                  </a:lnTo>
                  <a:lnTo>
                    <a:pt x="158773" y="95986"/>
                  </a:lnTo>
                  <a:lnTo>
                    <a:pt x="174800" y="68644"/>
                  </a:lnTo>
                  <a:lnTo>
                    <a:pt x="190394" y="38129"/>
                  </a:lnTo>
                  <a:lnTo>
                    <a:pt x="198899" y="24523"/>
                  </a:lnTo>
                  <a:lnTo>
                    <a:pt x="206668" y="15041"/>
                  </a:lnTo>
                  <a:lnTo>
                    <a:pt x="209120" y="7611"/>
                  </a:lnTo>
                  <a:lnTo>
                    <a:pt x="209491" y="0"/>
                  </a:lnTo>
                  <a:lnTo>
                    <a:pt x="209492" y="6724"/>
                  </a:lnTo>
                  <a:lnTo>
                    <a:pt x="207611" y="11911"/>
                  </a:lnTo>
                  <a:lnTo>
                    <a:pt x="206121" y="14282"/>
                  </a:lnTo>
                  <a:lnTo>
                    <a:pt x="204025" y="24361"/>
                  </a:lnTo>
                  <a:lnTo>
                    <a:pt x="201377" y="51477"/>
                  </a:lnTo>
                  <a:lnTo>
                    <a:pt x="197396" y="78253"/>
                  </a:lnTo>
                  <a:lnTo>
                    <a:pt x="196845" y="109387"/>
                  </a:lnTo>
                  <a:lnTo>
                    <a:pt x="196799" y="134493"/>
                  </a:lnTo>
                  <a:lnTo>
                    <a:pt x="201863" y="162613"/>
                  </a:lnTo>
                  <a:lnTo>
                    <a:pt x="213799" y="191483"/>
                  </a:lnTo>
                  <a:lnTo>
                    <a:pt x="226665" y="209335"/>
                  </a:lnTo>
                  <a:lnTo>
                    <a:pt x="227290" y="211515"/>
                  </a:lnTo>
                  <a:lnTo>
                    <a:pt x="228413" y="212968"/>
                  </a:lnTo>
                  <a:lnTo>
                    <a:pt x="240641" y="218862"/>
                  </a:lnTo>
                  <a:lnTo>
                    <a:pt x="248904" y="221228"/>
                  </a:lnTo>
                  <a:lnTo>
                    <a:pt x="251288" y="220855"/>
                  </a:lnTo>
                  <a:lnTo>
                    <a:pt x="278009" y="209071"/>
                  </a:lnTo>
                  <a:lnTo>
                    <a:pt x="294114" y="193812"/>
                  </a:lnTo>
                  <a:lnTo>
                    <a:pt x="302690" y="182448"/>
                  </a:lnTo>
                  <a:lnTo>
                    <a:pt x="313149" y="172887"/>
                  </a:lnTo>
                  <a:lnTo>
                    <a:pt x="325622" y="145381"/>
                  </a:lnTo>
                  <a:lnTo>
                    <a:pt x="340708" y="117423"/>
                  </a:lnTo>
                  <a:lnTo>
                    <a:pt x="353659" y="87920"/>
                  </a:lnTo>
                  <a:lnTo>
                    <a:pt x="356865" y="75891"/>
                  </a:lnTo>
                  <a:lnTo>
                    <a:pt x="362284" y="65272"/>
                  </a:lnTo>
                  <a:lnTo>
                    <a:pt x="365594" y="60040"/>
                  </a:lnTo>
                  <a:lnTo>
                    <a:pt x="368163" y="53127"/>
                  </a:lnTo>
                  <a:lnTo>
                    <a:pt x="373606" y="45710"/>
                  </a:lnTo>
                  <a:lnTo>
                    <a:pt x="374584" y="38161"/>
                  </a:lnTo>
                  <a:lnTo>
                    <a:pt x="374592" y="66016"/>
                  </a:lnTo>
                  <a:lnTo>
                    <a:pt x="374592" y="92959"/>
                  </a:lnTo>
                  <a:lnTo>
                    <a:pt x="374592" y="121162"/>
                  </a:lnTo>
                  <a:lnTo>
                    <a:pt x="374592" y="152896"/>
                  </a:lnTo>
                  <a:lnTo>
                    <a:pt x="374592" y="181356"/>
                  </a:lnTo>
                  <a:lnTo>
                    <a:pt x="376473" y="188303"/>
                  </a:lnTo>
                  <a:lnTo>
                    <a:pt x="377963" y="191143"/>
                  </a:lnTo>
                  <a:lnTo>
                    <a:pt x="380680" y="219469"/>
                  </a:lnTo>
                  <a:lnTo>
                    <a:pt x="380935" y="249353"/>
                  </a:lnTo>
                  <a:lnTo>
                    <a:pt x="380942" y="272054"/>
                  </a:lnTo>
                  <a:lnTo>
                    <a:pt x="381648" y="272377"/>
                  </a:lnTo>
                  <a:lnTo>
                    <a:pt x="384313" y="272736"/>
                  </a:lnTo>
                  <a:lnTo>
                    <a:pt x="385306" y="272127"/>
                  </a:lnTo>
                  <a:lnTo>
                    <a:pt x="385968" y="271015"/>
                  </a:lnTo>
                  <a:lnTo>
                    <a:pt x="387292" y="266674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79" name="SMARTInkShape-69">
              <a:extLst>
                <a:ext uri="{FF2B5EF4-FFF2-40B4-BE49-F238E27FC236}">
                  <a16:creationId xmlns:a16="http://schemas.microsoft.com/office/drawing/2014/main" id="{1F2CAA11-E378-4733-8F8D-8E39C87E11FA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 bwMode="auto">
            <a:xfrm>
              <a:off x="3302000" y="3410212"/>
              <a:ext cx="37218" cy="164705"/>
            </a:xfrm>
            <a:custGeom>
              <a:avLst/>
              <a:gdLst/>
              <a:ahLst/>
              <a:cxnLst/>
              <a:rect l="0" t="0" r="0" b="0"/>
              <a:pathLst>
                <a:path w="37218" h="164705">
                  <a:moveTo>
                    <a:pt x="31750" y="6088"/>
                  </a:moveTo>
                  <a:lnTo>
                    <a:pt x="31750" y="6088"/>
                  </a:lnTo>
                  <a:lnTo>
                    <a:pt x="31750" y="2717"/>
                  </a:lnTo>
                  <a:lnTo>
                    <a:pt x="32455" y="1724"/>
                  </a:lnTo>
                  <a:lnTo>
                    <a:pt x="33631" y="1062"/>
                  </a:lnTo>
                  <a:lnTo>
                    <a:pt x="37217" y="0"/>
                  </a:lnTo>
                  <a:lnTo>
                    <a:pt x="30226" y="27360"/>
                  </a:lnTo>
                  <a:lnTo>
                    <a:pt x="25330" y="57181"/>
                  </a:lnTo>
                  <a:lnTo>
                    <a:pt x="16645" y="85306"/>
                  </a:lnTo>
                  <a:lnTo>
                    <a:pt x="8567" y="116084"/>
                  </a:lnTo>
                  <a:lnTo>
                    <a:pt x="6388" y="147503"/>
                  </a:lnTo>
                  <a:lnTo>
                    <a:pt x="6350" y="164386"/>
                  </a:lnTo>
                  <a:lnTo>
                    <a:pt x="2979" y="164704"/>
                  </a:lnTo>
                  <a:lnTo>
                    <a:pt x="1986" y="164043"/>
                  </a:lnTo>
                  <a:lnTo>
                    <a:pt x="1324" y="162897"/>
                  </a:lnTo>
                  <a:lnTo>
                    <a:pt x="0" y="158488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80" name="SMARTInkShape-70">
              <a:extLst>
                <a:ext uri="{FF2B5EF4-FFF2-40B4-BE49-F238E27FC236}">
                  <a16:creationId xmlns:a16="http://schemas.microsoft.com/office/drawing/2014/main" id="{02B9658D-8863-44A5-9E55-322FBB781F64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 bwMode="auto">
            <a:xfrm>
              <a:off x="3200400" y="3353069"/>
              <a:ext cx="273051" cy="31482"/>
            </a:xfrm>
            <a:custGeom>
              <a:avLst/>
              <a:gdLst/>
              <a:ahLst/>
              <a:cxnLst/>
              <a:rect l="0" t="0" r="0" b="0"/>
              <a:pathLst>
                <a:path w="273051" h="31482">
                  <a:moveTo>
                    <a:pt x="0" y="31481"/>
                  </a:moveTo>
                  <a:lnTo>
                    <a:pt x="0" y="31481"/>
                  </a:lnTo>
                  <a:lnTo>
                    <a:pt x="0" y="24739"/>
                  </a:lnTo>
                  <a:lnTo>
                    <a:pt x="1881" y="19548"/>
                  </a:lnTo>
                  <a:lnTo>
                    <a:pt x="9459" y="9477"/>
                  </a:lnTo>
                  <a:lnTo>
                    <a:pt x="13141" y="7590"/>
                  </a:lnTo>
                  <a:lnTo>
                    <a:pt x="23342" y="5574"/>
                  </a:lnTo>
                  <a:lnTo>
                    <a:pt x="30356" y="1776"/>
                  </a:lnTo>
                  <a:lnTo>
                    <a:pt x="52428" y="0"/>
                  </a:lnTo>
                  <a:lnTo>
                    <a:pt x="77074" y="3182"/>
                  </a:lnTo>
                  <a:lnTo>
                    <a:pt x="103349" y="5222"/>
                  </a:lnTo>
                  <a:lnTo>
                    <a:pt x="134068" y="7849"/>
                  </a:lnTo>
                  <a:lnTo>
                    <a:pt x="164605" y="12029"/>
                  </a:lnTo>
                  <a:lnTo>
                    <a:pt x="179535" y="14193"/>
                  </a:lnTo>
                  <a:lnTo>
                    <a:pt x="211027" y="18378"/>
                  </a:lnTo>
                  <a:lnTo>
                    <a:pt x="221495" y="17897"/>
                  </a:lnTo>
                  <a:lnTo>
                    <a:pt x="243815" y="13004"/>
                  </a:lnTo>
                  <a:lnTo>
                    <a:pt x="273050" y="1243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81" name="SMARTInkShape-71">
              <a:extLst>
                <a:ext uri="{FF2B5EF4-FFF2-40B4-BE49-F238E27FC236}">
                  <a16:creationId xmlns:a16="http://schemas.microsoft.com/office/drawing/2014/main" id="{3007AB86-1BB7-4A32-86D6-1190FAC05F4F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 bwMode="auto">
            <a:xfrm>
              <a:off x="3530600" y="3352800"/>
              <a:ext cx="101601" cy="222251"/>
            </a:xfrm>
            <a:custGeom>
              <a:avLst/>
              <a:gdLst/>
              <a:ahLst/>
              <a:cxnLst/>
              <a:rect l="0" t="0" r="0" b="0"/>
              <a:pathLst>
                <a:path w="101601" h="222251">
                  <a:moveTo>
                    <a:pt x="101600" y="0"/>
                  </a:moveTo>
                  <a:lnTo>
                    <a:pt x="101600" y="0"/>
                  </a:lnTo>
                  <a:lnTo>
                    <a:pt x="101600" y="27136"/>
                  </a:lnTo>
                  <a:lnTo>
                    <a:pt x="94693" y="57379"/>
                  </a:lnTo>
                  <a:lnTo>
                    <a:pt x="88958" y="84566"/>
                  </a:lnTo>
                  <a:lnTo>
                    <a:pt x="80262" y="108348"/>
                  </a:lnTo>
                  <a:lnTo>
                    <a:pt x="58831" y="137296"/>
                  </a:lnTo>
                  <a:lnTo>
                    <a:pt x="43130" y="155036"/>
                  </a:lnTo>
                  <a:lnTo>
                    <a:pt x="31487" y="182299"/>
                  </a:lnTo>
                  <a:lnTo>
                    <a:pt x="23232" y="195622"/>
                  </a:lnTo>
                  <a:lnTo>
                    <a:pt x="17719" y="209109"/>
                  </a:lnTo>
                  <a:lnTo>
                    <a:pt x="16046" y="211373"/>
                  </a:lnTo>
                  <a:lnTo>
                    <a:pt x="12305" y="213888"/>
                  </a:lnTo>
                  <a:lnTo>
                    <a:pt x="10320" y="214559"/>
                  </a:lnTo>
                  <a:lnTo>
                    <a:pt x="8997" y="215711"/>
                  </a:lnTo>
                  <a:lnTo>
                    <a:pt x="7526" y="218873"/>
                  </a:lnTo>
                  <a:lnTo>
                    <a:pt x="6429" y="219999"/>
                  </a:lnTo>
                  <a:lnTo>
                    <a:pt x="0" y="22225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82" name="SMARTInkShape-72">
              <a:extLst>
                <a:ext uri="{FF2B5EF4-FFF2-40B4-BE49-F238E27FC236}">
                  <a16:creationId xmlns:a16="http://schemas.microsoft.com/office/drawing/2014/main" id="{C4DBF667-7595-4C94-8A43-ED8C8F76B051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 bwMode="auto">
            <a:xfrm>
              <a:off x="3638550" y="3352800"/>
              <a:ext cx="95251" cy="212786"/>
            </a:xfrm>
            <a:custGeom>
              <a:avLst/>
              <a:gdLst/>
              <a:ahLst/>
              <a:cxnLst/>
              <a:rect l="0" t="0" r="0" b="0"/>
              <a:pathLst>
                <a:path w="95251" h="212786">
                  <a:moveTo>
                    <a:pt x="95250" y="0"/>
                  </a:moveTo>
                  <a:lnTo>
                    <a:pt x="95250" y="0"/>
                  </a:lnTo>
                  <a:lnTo>
                    <a:pt x="83713" y="29540"/>
                  </a:lnTo>
                  <a:lnTo>
                    <a:pt x="73879" y="53987"/>
                  </a:lnTo>
                  <a:lnTo>
                    <a:pt x="61635" y="85113"/>
                  </a:lnTo>
                  <a:lnTo>
                    <a:pt x="43238" y="112037"/>
                  </a:lnTo>
                  <a:lnTo>
                    <a:pt x="29713" y="143038"/>
                  </a:lnTo>
                  <a:lnTo>
                    <a:pt x="12703" y="171807"/>
                  </a:lnTo>
                  <a:lnTo>
                    <a:pt x="8232" y="182375"/>
                  </a:lnTo>
                  <a:lnTo>
                    <a:pt x="26" y="212785"/>
                  </a:lnTo>
                  <a:lnTo>
                    <a:pt x="0" y="20320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83" name="SMARTInkShape-73">
              <a:extLst>
                <a:ext uri="{FF2B5EF4-FFF2-40B4-BE49-F238E27FC236}">
                  <a16:creationId xmlns:a16="http://schemas.microsoft.com/office/drawing/2014/main" id="{0835D8E8-4D57-475D-8FA8-9CD13A8A337D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 bwMode="auto">
            <a:xfrm>
              <a:off x="3683000" y="3340100"/>
              <a:ext cx="184151" cy="241301"/>
            </a:xfrm>
            <a:custGeom>
              <a:avLst/>
              <a:gdLst/>
              <a:ahLst/>
              <a:cxnLst/>
              <a:rect l="0" t="0" r="0" b="0"/>
              <a:pathLst>
                <a:path w="184151" h="241301">
                  <a:moveTo>
                    <a:pt x="0" y="0"/>
                  </a:moveTo>
                  <a:lnTo>
                    <a:pt x="0" y="0"/>
                  </a:lnTo>
                  <a:lnTo>
                    <a:pt x="11555" y="0"/>
                  </a:lnTo>
                  <a:lnTo>
                    <a:pt x="29509" y="28893"/>
                  </a:lnTo>
                  <a:lnTo>
                    <a:pt x="42744" y="56904"/>
                  </a:lnTo>
                  <a:lnTo>
                    <a:pt x="58345" y="83493"/>
                  </a:lnTo>
                  <a:lnTo>
                    <a:pt x="69729" y="109398"/>
                  </a:lnTo>
                  <a:lnTo>
                    <a:pt x="82539" y="139270"/>
                  </a:lnTo>
                  <a:lnTo>
                    <a:pt x="100188" y="167788"/>
                  </a:lnTo>
                  <a:lnTo>
                    <a:pt x="110903" y="179381"/>
                  </a:lnTo>
                  <a:lnTo>
                    <a:pt x="122309" y="188303"/>
                  </a:lnTo>
                  <a:lnTo>
                    <a:pt x="148230" y="217952"/>
                  </a:lnTo>
                  <a:lnTo>
                    <a:pt x="156025" y="225132"/>
                  </a:lnTo>
                  <a:lnTo>
                    <a:pt x="162098" y="228278"/>
                  </a:lnTo>
                  <a:lnTo>
                    <a:pt x="164916" y="232659"/>
                  </a:lnTo>
                  <a:lnTo>
                    <a:pt x="171489" y="235455"/>
                  </a:lnTo>
                  <a:lnTo>
                    <a:pt x="176830" y="240391"/>
                  </a:lnTo>
                  <a:lnTo>
                    <a:pt x="184150" y="241300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84" name="SMARTInkShape-74">
              <a:extLst>
                <a:ext uri="{FF2B5EF4-FFF2-40B4-BE49-F238E27FC236}">
                  <a16:creationId xmlns:a16="http://schemas.microsoft.com/office/drawing/2014/main" id="{7F7D7708-7E59-4214-9B9F-6CE0927C6322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 bwMode="auto">
            <a:xfrm>
              <a:off x="3860800" y="3340439"/>
              <a:ext cx="57128" cy="253662"/>
            </a:xfrm>
            <a:custGeom>
              <a:avLst/>
              <a:gdLst/>
              <a:ahLst/>
              <a:cxnLst/>
              <a:rect l="0" t="0" r="0" b="0"/>
              <a:pathLst>
                <a:path w="57128" h="253662">
                  <a:moveTo>
                    <a:pt x="50800" y="12361"/>
                  </a:moveTo>
                  <a:lnTo>
                    <a:pt x="50800" y="12361"/>
                  </a:lnTo>
                  <a:lnTo>
                    <a:pt x="50800" y="3523"/>
                  </a:lnTo>
                  <a:lnTo>
                    <a:pt x="51505" y="2236"/>
                  </a:lnTo>
                  <a:lnTo>
                    <a:pt x="52681" y="1377"/>
                  </a:lnTo>
                  <a:lnTo>
                    <a:pt x="56267" y="0"/>
                  </a:lnTo>
                  <a:lnTo>
                    <a:pt x="56561" y="593"/>
                  </a:lnTo>
                  <a:lnTo>
                    <a:pt x="57127" y="9129"/>
                  </a:lnTo>
                  <a:lnTo>
                    <a:pt x="56429" y="10206"/>
                  </a:lnTo>
                  <a:lnTo>
                    <a:pt x="55258" y="10925"/>
                  </a:lnTo>
                  <a:lnTo>
                    <a:pt x="53772" y="11403"/>
                  </a:lnTo>
                  <a:lnTo>
                    <a:pt x="52781" y="12428"/>
                  </a:lnTo>
                  <a:lnTo>
                    <a:pt x="51681" y="15448"/>
                  </a:lnTo>
                  <a:lnTo>
                    <a:pt x="49034" y="32096"/>
                  </a:lnTo>
                  <a:lnTo>
                    <a:pt x="46487" y="40888"/>
                  </a:lnTo>
                  <a:lnTo>
                    <a:pt x="39560" y="71772"/>
                  </a:lnTo>
                  <a:lnTo>
                    <a:pt x="33501" y="95358"/>
                  </a:lnTo>
                  <a:lnTo>
                    <a:pt x="26911" y="126720"/>
                  </a:lnTo>
                  <a:lnTo>
                    <a:pt x="16853" y="155048"/>
                  </a:lnTo>
                  <a:lnTo>
                    <a:pt x="8221" y="182323"/>
                  </a:lnTo>
                  <a:lnTo>
                    <a:pt x="5023" y="196070"/>
                  </a:lnTo>
                  <a:lnTo>
                    <a:pt x="1488" y="209080"/>
                  </a:lnTo>
                  <a:lnTo>
                    <a:pt x="26" y="239986"/>
                  </a:lnTo>
                  <a:lnTo>
                    <a:pt x="0" y="253661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85" name="SMARTInkShape-75">
              <a:extLst>
                <a:ext uri="{FF2B5EF4-FFF2-40B4-BE49-F238E27FC236}">
                  <a16:creationId xmlns:a16="http://schemas.microsoft.com/office/drawing/2014/main" id="{90212C41-1606-4804-A3E4-268B27D8E0C2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 bwMode="auto">
            <a:xfrm>
              <a:off x="4006850" y="3359228"/>
              <a:ext cx="69587" cy="253923"/>
            </a:xfrm>
            <a:custGeom>
              <a:avLst/>
              <a:gdLst/>
              <a:ahLst/>
              <a:cxnLst/>
              <a:rect l="0" t="0" r="0" b="0"/>
              <a:pathLst>
                <a:path w="69587" h="253923">
                  <a:moveTo>
                    <a:pt x="50800" y="6272"/>
                  </a:moveTo>
                  <a:lnTo>
                    <a:pt x="50800" y="6272"/>
                  </a:lnTo>
                  <a:lnTo>
                    <a:pt x="54171" y="2901"/>
                  </a:lnTo>
                  <a:lnTo>
                    <a:pt x="57707" y="1246"/>
                  </a:lnTo>
                  <a:lnTo>
                    <a:pt x="63161" y="0"/>
                  </a:lnTo>
                  <a:lnTo>
                    <a:pt x="63400" y="3316"/>
                  </a:lnTo>
                  <a:lnTo>
                    <a:pt x="65337" y="6839"/>
                  </a:lnTo>
                  <a:lnTo>
                    <a:pt x="68959" y="11480"/>
                  </a:lnTo>
                  <a:lnTo>
                    <a:pt x="69586" y="15655"/>
                  </a:lnTo>
                  <a:lnTo>
                    <a:pt x="62001" y="46454"/>
                  </a:lnTo>
                  <a:lnTo>
                    <a:pt x="52719" y="76396"/>
                  </a:lnTo>
                  <a:lnTo>
                    <a:pt x="42307" y="104537"/>
                  </a:lnTo>
                  <a:lnTo>
                    <a:pt x="36773" y="131788"/>
                  </a:lnTo>
                  <a:lnTo>
                    <a:pt x="27342" y="158607"/>
                  </a:lnTo>
                  <a:lnTo>
                    <a:pt x="21820" y="173548"/>
                  </a:lnTo>
                  <a:lnTo>
                    <a:pt x="16044" y="200037"/>
                  </a:lnTo>
                  <a:lnTo>
                    <a:pt x="8114" y="228952"/>
                  </a:lnTo>
                  <a:lnTo>
                    <a:pt x="6428" y="240002"/>
                  </a:lnTo>
                  <a:lnTo>
                    <a:pt x="0" y="253922"/>
                  </a:lnTo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87" name="SMARTInkShape-76">
            <a:extLst>
              <a:ext uri="{FF2B5EF4-FFF2-40B4-BE49-F238E27FC236}">
                <a16:creationId xmlns:a16="http://schemas.microsoft.com/office/drawing/2014/main" id="{D0C5127F-6132-4767-975A-FB91AB44A80A}"/>
              </a:ext>
            </a:extLst>
          </p:cNvPr>
          <p:cNvSpPr/>
          <p:nvPr>
            <p:custDataLst>
              <p:tags r:id="rId4"/>
            </p:custDataLst>
          </p:nvPr>
        </p:nvSpPr>
        <p:spPr bwMode="auto">
          <a:xfrm>
            <a:off x="3956050" y="3251200"/>
            <a:ext cx="273051" cy="132408"/>
          </a:xfrm>
          <a:custGeom>
            <a:avLst/>
            <a:gdLst/>
            <a:ahLst/>
            <a:cxnLst/>
            <a:rect l="0" t="0" r="0" b="0"/>
            <a:pathLst>
              <a:path w="273051" h="132408">
                <a:moveTo>
                  <a:pt x="0" y="38100"/>
                </a:moveTo>
                <a:lnTo>
                  <a:pt x="0" y="38100"/>
                </a:lnTo>
                <a:lnTo>
                  <a:pt x="0" y="41471"/>
                </a:lnTo>
                <a:lnTo>
                  <a:pt x="3371" y="50309"/>
                </a:lnTo>
                <a:lnTo>
                  <a:pt x="12865" y="63157"/>
                </a:lnTo>
                <a:lnTo>
                  <a:pt x="39593" y="93525"/>
                </a:lnTo>
                <a:lnTo>
                  <a:pt x="67821" y="113337"/>
                </a:lnTo>
                <a:lnTo>
                  <a:pt x="76239" y="117399"/>
                </a:lnTo>
                <a:lnTo>
                  <a:pt x="103485" y="127272"/>
                </a:lnTo>
                <a:lnTo>
                  <a:pt x="124001" y="132149"/>
                </a:lnTo>
                <a:lnTo>
                  <a:pt x="141643" y="132407"/>
                </a:lnTo>
                <a:lnTo>
                  <a:pt x="170860" y="122498"/>
                </a:lnTo>
                <a:lnTo>
                  <a:pt x="202151" y="107934"/>
                </a:lnTo>
                <a:lnTo>
                  <a:pt x="215589" y="99714"/>
                </a:lnTo>
                <a:lnTo>
                  <a:pt x="246153" y="71290"/>
                </a:lnTo>
                <a:lnTo>
                  <a:pt x="253557" y="62045"/>
                </a:lnTo>
                <a:lnTo>
                  <a:pt x="271157" y="32269"/>
                </a:lnTo>
                <a:lnTo>
                  <a:pt x="272676" y="20015"/>
                </a:lnTo>
                <a:lnTo>
                  <a:pt x="273050" y="0"/>
                </a:lnTo>
              </a:path>
            </a:pathLst>
          </a:custGeom>
          <a:noFill/>
          <a:ln w="1905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grpSp>
        <p:nvGrpSpPr>
          <p:cNvPr id="93" name="SMARTInkShape-Group15">
            <a:extLst>
              <a:ext uri="{FF2B5EF4-FFF2-40B4-BE49-F238E27FC236}">
                <a16:creationId xmlns:a16="http://schemas.microsoft.com/office/drawing/2014/main" id="{CA844AB8-8636-4EA1-A120-F1501D5DB720}"/>
              </a:ext>
            </a:extLst>
          </p:cNvPr>
          <p:cNvGrpSpPr/>
          <p:nvPr/>
        </p:nvGrpSpPr>
        <p:grpSpPr>
          <a:xfrm>
            <a:off x="8509000" y="1358900"/>
            <a:ext cx="1358817" cy="571501"/>
            <a:chOff x="8509000" y="1358900"/>
            <a:chExt cx="1358817" cy="571501"/>
          </a:xfrm>
        </p:grpSpPr>
        <p:sp>
          <p:nvSpPr>
            <p:cNvPr id="88" name="SMARTInkShape-77">
              <a:extLst>
                <a:ext uri="{FF2B5EF4-FFF2-40B4-BE49-F238E27FC236}">
                  <a16:creationId xmlns:a16="http://schemas.microsoft.com/office/drawing/2014/main" id="{C26B2F43-1D5B-42A9-924A-ABAB6AAEEA2D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 bwMode="auto">
            <a:xfrm>
              <a:off x="8680450" y="1454150"/>
              <a:ext cx="63501" cy="438151"/>
            </a:xfrm>
            <a:custGeom>
              <a:avLst/>
              <a:gdLst/>
              <a:ahLst/>
              <a:cxnLst/>
              <a:rect l="0" t="0" r="0" b="0"/>
              <a:pathLst>
                <a:path w="63501" h="438151">
                  <a:moveTo>
                    <a:pt x="63500" y="0"/>
                  </a:moveTo>
                  <a:lnTo>
                    <a:pt x="63500" y="0"/>
                  </a:lnTo>
                  <a:lnTo>
                    <a:pt x="63500" y="8839"/>
                  </a:lnTo>
                  <a:lnTo>
                    <a:pt x="62795" y="10126"/>
                  </a:lnTo>
                  <a:lnTo>
                    <a:pt x="61618" y="10984"/>
                  </a:lnTo>
                  <a:lnTo>
                    <a:pt x="60129" y="11556"/>
                  </a:lnTo>
                  <a:lnTo>
                    <a:pt x="59135" y="12643"/>
                  </a:lnTo>
                  <a:lnTo>
                    <a:pt x="58033" y="15732"/>
                  </a:lnTo>
                  <a:lnTo>
                    <a:pt x="55385" y="27402"/>
                  </a:lnTo>
                  <a:lnTo>
                    <a:pt x="52838" y="34756"/>
                  </a:lnTo>
                  <a:lnTo>
                    <a:pt x="49038" y="63552"/>
                  </a:lnTo>
                  <a:lnTo>
                    <a:pt x="45809" y="78097"/>
                  </a:lnTo>
                  <a:lnTo>
                    <a:pt x="44629" y="107494"/>
                  </a:lnTo>
                  <a:lnTo>
                    <a:pt x="44466" y="135946"/>
                  </a:lnTo>
                  <a:lnTo>
                    <a:pt x="43749" y="152464"/>
                  </a:lnTo>
                  <a:lnTo>
                    <a:pt x="38688" y="180442"/>
                  </a:lnTo>
                  <a:lnTo>
                    <a:pt x="37446" y="211768"/>
                  </a:lnTo>
                  <a:lnTo>
                    <a:pt x="32639" y="238221"/>
                  </a:lnTo>
                  <a:lnTo>
                    <a:pt x="31926" y="265360"/>
                  </a:lnTo>
                  <a:lnTo>
                    <a:pt x="29904" y="289954"/>
                  </a:lnTo>
                  <a:lnTo>
                    <a:pt x="26289" y="311980"/>
                  </a:lnTo>
                  <a:lnTo>
                    <a:pt x="23636" y="337983"/>
                  </a:lnTo>
                  <a:lnTo>
                    <a:pt x="17571" y="367868"/>
                  </a:lnTo>
                  <a:lnTo>
                    <a:pt x="14143" y="380872"/>
                  </a:lnTo>
                  <a:lnTo>
                    <a:pt x="11246" y="393662"/>
                  </a:lnTo>
                  <a:lnTo>
                    <a:pt x="7317" y="407255"/>
                  </a:lnTo>
                  <a:lnTo>
                    <a:pt x="5835" y="416734"/>
                  </a:lnTo>
                  <a:lnTo>
                    <a:pt x="908" y="424163"/>
                  </a:lnTo>
                  <a:lnTo>
                    <a:pt x="24" y="431505"/>
                  </a:lnTo>
                  <a:lnTo>
                    <a:pt x="0" y="43815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89" name="SMARTInkShape-78">
              <a:extLst>
                <a:ext uri="{FF2B5EF4-FFF2-40B4-BE49-F238E27FC236}">
                  <a16:creationId xmlns:a16="http://schemas.microsoft.com/office/drawing/2014/main" id="{9D4D0F12-82B1-4CCE-8BD9-67202FB2ACB5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 bwMode="auto">
            <a:xfrm>
              <a:off x="8509000" y="1358900"/>
              <a:ext cx="374651" cy="311151"/>
            </a:xfrm>
            <a:custGeom>
              <a:avLst/>
              <a:gdLst/>
              <a:ahLst/>
              <a:cxnLst/>
              <a:rect l="0" t="0" r="0" b="0"/>
              <a:pathLst>
                <a:path w="374651" h="311151">
                  <a:moveTo>
                    <a:pt x="0" y="285750"/>
                  </a:moveTo>
                  <a:lnTo>
                    <a:pt x="0" y="285750"/>
                  </a:lnTo>
                  <a:lnTo>
                    <a:pt x="22604" y="266909"/>
                  </a:lnTo>
                  <a:lnTo>
                    <a:pt x="34741" y="259032"/>
                  </a:lnTo>
                  <a:lnTo>
                    <a:pt x="42279" y="251336"/>
                  </a:lnTo>
                  <a:lnTo>
                    <a:pt x="55734" y="242198"/>
                  </a:lnTo>
                  <a:lnTo>
                    <a:pt x="85246" y="213194"/>
                  </a:lnTo>
                  <a:lnTo>
                    <a:pt x="108187" y="185236"/>
                  </a:lnTo>
                  <a:lnTo>
                    <a:pt x="137462" y="154690"/>
                  </a:lnTo>
                  <a:lnTo>
                    <a:pt x="158309" y="131912"/>
                  </a:lnTo>
                  <a:lnTo>
                    <a:pt x="173293" y="112850"/>
                  </a:lnTo>
                  <a:lnTo>
                    <a:pt x="196732" y="81188"/>
                  </a:lnTo>
                  <a:lnTo>
                    <a:pt x="218015" y="49652"/>
                  </a:lnTo>
                  <a:lnTo>
                    <a:pt x="242624" y="18122"/>
                  </a:lnTo>
                  <a:lnTo>
                    <a:pt x="245417" y="14404"/>
                  </a:lnTo>
                  <a:lnTo>
                    <a:pt x="247356" y="7550"/>
                  </a:lnTo>
                  <a:lnTo>
                    <a:pt x="248159" y="7150"/>
                  </a:lnTo>
                  <a:lnTo>
                    <a:pt x="250934" y="6705"/>
                  </a:lnTo>
                  <a:lnTo>
                    <a:pt x="251956" y="5881"/>
                  </a:lnTo>
                  <a:lnTo>
                    <a:pt x="253965" y="120"/>
                  </a:lnTo>
                  <a:lnTo>
                    <a:pt x="253998" y="7"/>
                  </a:lnTo>
                  <a:lnTo>
                    <a:pt x="253998" y="5"/>
                  </a:lnTo>
                  <a:lnTo>
                    <a:pt x="254000" y="2"/>
                  </a:lnTo>
                  <a:lnTo>
                    <a:pt x="254000" y="0"/>
                  </a:lnTo>
                  <a:lnTo>
                    <a:pt x="254000" y="3371"/>
                  </a:lnTo>
                  <a:lnTo>
                    <a:pt x="254705" y="4364"/>
                  </a:lnTo>
                  <a:lnTo>
                    <a:pt x="255882" y="5026"/>
                  </a:lnTo>
                  <a:lnTo>
                    <a:pt x="257371" y="5467"/>
                  </a:lnTo>
                  <a:lnTo>
                    <a:pt x="258365" y="6467"/>
                  </a:lnTo>
                  <a:lnTo>
                    <a:pt x="259467" y="9460"/>
                  </a:lnTo>
                  <a:lnTo>
                    <a:pt x="260272" y="17883"/>
                  </a:lnTo>
                  <a:lnTo>
                    <a:pt x="264699" y="23889"/>
                  </a:lnTo>
                  <a:lnTo>
                    <a:pt x="266107" y="29813"/>
                  </a:lnTo>
                  <a:lnTo>
                    <a:pt x="266620" y="40240"/>
                  </a:lnTo>
                  <a:lnTo>
                    <a:pt x="268546" y="44460"/>
                  </a:lnTo>
                  <a:lnTo>
                    <a:pt x="270048" y="46574"/>
                  </a:lnTo>
                  <a:lnTo>
                    <a:pt x="279840" y="78247"/>
                  </a:lnTo>
                  <a:lnTo>
                    <a:pt x="287954" y="105375"/>
                  </a:lnTo>
                  <a:lnTo>
                    <a:pt x="297204" y="136986"/>
                  </a:lnTo>
                  <a:lnTo>
                    <a:pt x="303274" y="153693"/>
                  </a:lnTo>
                  <a:lnTo>
                    <a:pt x="308503" y="162818"/>
                  </a:lnTo>
                  <a:lnTo>
                    <a:pt x="312509" y="176304"/>
                  </a:lnTo>
                  <a:lnTo>
                    <a:pt x="328995" y="205447"/>
                  </a:lnTo>
                  <a:lnTo>
                    <a:pt x="333193" y="212665"/>
                  </a:lnTo>
                  <a:lnTo>
                    <a:pt x="342030" y="237860"/>
                  </a:lnTo>
                  <a:lnTo>
                    <a:pt x="352502" y="259043"/>
                  </a:lnTo>
                  <a:lnTo>
                    <a:pt x="354928" y="266825"/>
                  </a:lnTo>
                  <a:lnTo>
                    <a:pt x="356564" y="268900"/>
                  </a:lnTo>
                  <a:lnTo>
                    <a:pt x="358360" y="270283"/>
                  </a:lnTo>
                  <a:lnTo>
                    <a:pt x="360354" y="273702"/>
                  </a:lnTo>
                  <a:lnTo>
                    <a:pt x="362445" y="283719"/>
                  </a:lnTo>
                  <a:lnTo>
                    <a:pt x="366251" y="290009"/>
                  </a:lnTo>
                  <a:lnTo>
                    <a:pt x="368030" y="297199"/>
                  </a:lnTo>
                  <a:lnTo>
                    <a:pt x="368220" y="301450"/>
                  </a:lnTo>
                  <a:lnTo>
                    <a:pt x="370146" y="305193"/>
                  </a:lnTo>
                  <a:lnTo>
                    <a:pt x="374650" y="31115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90" name="SMARTInkShape-79">
              <a:extLst>
                <a:ext uri="{FF2B5EF4-FFF2-40B4-BE49-F238E27FC236}">
                  <a16:creationId xmlns:a16="http://schemas.microsoft.com/office/drawing/2014/main" id="{D740774B-1660-4E72-90C3-2C0A2DC85FF3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 bwMode="auto">
            <a:xfrm>
              <a:off x="8985250" y="1498607"/>
              <a:ext cx="412751" cy="25394"/>
            </a:xfrm>
            <a:custGeom>
              <a:avLst/>
              <a:gdLst/>
              <a:ahLst/>
              <a:cxnLst/>
              <a:rect l="0" t="0" r="0" b="0"/>
              <a:pathLst>
                <a:path w="412751" h="25394">
                  <a:moveTo>
                    <a:pt x="0" y="25393"/>
                  </a:moveTo>
                  <a:lnTo>
                    <a:pt x="0" y="25393"/>
                  </a:lnTo>
                  <a:lnTo>
                    <a:pt x="24418" y="16554"/>
                  </a:lnTo>
                  <a:lnTo>
                    <a:pt x="50902" y="13837"/>
                  </a:lnTo>
                  <a:lnTo>
                    <a:pt x="77719" y="13032"/>
                  </a:lnTo>
                  <a:lnTo>
                    <a:pt x="106996" y="12760"/>
                  </a:lnTo>
                  <a:lnTo>
                    <a:pt x="131280" y="14588"/>
                  </a:lnTo>
                  <a:lnTo>
                    <a:pt x="149199" y="17723"/>
                  </a:lnTo>
                  <a:lnTo>
                    <a:pt x="177168" y="18782"/>
                  </a:lnTo>
                  <a:lnTo>
                    <a:pt x="206322" y="17127"/>
                  </a:lnTo>
                  <a:lnTo>
                    <a:pt x="234312" y="13569"/>
                  </a:lnTo>
                  <a:lnTo>
                    <a:pt x="260224" y="12160"/>
                  </a:lnTo>
                  <a:lnTo>
                    <a:pt x="285725" y="7701"/>
                  </a:lnTo>
                  <a:lnTo>
                    <a:pt x="311145" y="6611"/>
                  </a:lnTo>
                  <a:lnTo>
                    <a:pt x="341018" y="1352"/>
                  </a:lnTo>
                  <a:lnTo>
                    <a:pt x="371280" y="112"/>
                  </a:lnTo>
                  <a:lnTo>
                    <a:pt x="391365" y="0"/>
                  </a:lnTo>
                  <a:lnTo>
                    <a:pt x="406716" y="6169"/>
                  </a:lnTo>
                  <a:lnTo>
                    <a:pt x="412750" y="6343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91" name="SMARTInkShape-80">
              <a:extLst>
                <a:ext uri="{FF2B5EF4-FFF2-40B4-BE49-F238E27FC236}">
                  <a16:creationId xmlns:a16="http://schemas.microsoft.com/office/drawing/2014/main" id="{7BBA4E86-4063-4BBE-8F8E-1E141B4DA576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 bwMode="auto">
            <a:xfrm>
              <a:off x="9423402" y="1454150"/>
              <a:ext cx="76199" cy="419091"/>
            </a:xfrm>
            <a:custGeom>
              <a:avLst/>
              <a:gdLst/>
              <a:ahLst/>
              <a:cxnLst/>
              <a:rect l="0" t="0" r="0" b="0"/>
              <a:pathLst>
                <a:path w="76199" h="419091">
                  <a:moveTo>
                    <a:pt x="76198" y="0"/>
                  </a:moveTo>
                  <a:lnTo>
                    <a:pt x="76198" y="0"/>
                  </a:lnTo>
                  <a:lnTo>
                    <a:pt x="76198" y="29540"/>
                  </a:lnTo>
                  <a:lnTo>
                    <a:pt x="76198" y="53987"/>
                  </a:lnTo>
                  <a:lnTo>
                    <a:pt x="76198" y="85112"/>
                  </a:lnTo>
                  <a:lnTo>
                    <a:pt x="74316" y="114638"/>
                  </a:lnTo>
                  <a:lnTo>
                    <a:pt x="69730" y="142436"/>
                  </a:lnTo>
                  <a:lnTo>
                    <a:pt x="63057" y="170527"/>
                  </a:lnTo>
                  <a:lnTo>
                    <a:pt x="58315" y="196668"/>
                  </a:lnTo>
                  <a:lnTo>
                    <a:pt x="50395" y="223550"/>
                  </a:lnTo>
                  <a:lnTo>
                    <a:pt x="40162" y="254171"/>
                  </a:lnTo>
                  <a:lnTo>
                    <a:pt x="29624" y="282402"/>
                  </a:lnTo>
                  <a:lnTo>
                    <a:pt x="16931" y="312296"/>
                  </a:lnTo>
                  <a:lnTo>
                    <a:pt x="8230" y="338025"/>
                  </a:lnTo>
                  <a:lnTo>
                    <a:pt x="4633" y="362846"/>
                  </a:lnTo>
                  <a:lnTo>
                    <a:pt x="1371" y="374915"/>
                  </a:lnTo>
                  <a:lnTo>
                    <a:pt x="34" y="405849"/>
                  </a:lnTo>
                  <a:lnTo>
                    <a:pt x="0" y="417813"/>
                  </a:lnTo>
                  <a:lnTo>
                    <a:pt x="705" y="418242"/>
                  </a:lnTo>
                  <a:lnTo>
                    <a:pt x="6087" y="419066"/>
                  </a:lnTo>
                  <a:lnTo>
                    <a:pt x="9642" y="419090"/>
                  </a:lnTo>
                  <a:lnTo>
                    <a:pt x="13221" y="417214"/>
                  </a:lnTo>
                  <a:lnTo>
                    <a:pt x="15164" y="415726"/>
                  </a:lnTo>
                  <a:lnTo>
                    <a:pt x="17322" y="412191"/>
                  </a:lnTo>
                  <a:lnTo>
                    <a:pt x="25312" y="393885"/>
                  </a:lnTo>
                  <a:lnTo>
                    <a:pt x="47201" y="363188"/>
                  </a:lnTo>
                  <a:lnTo>
                    <a:pt x="57148" y="34925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92" name="SMARTInkShape-81">
              <a:extLst>
                <a:ext uri="{FF2B5EF4-FFF2-40B4-BE49-F238E27FC236}">
                  <a16:creationId xmlns:a16="http://schemas.microsoft.com/office/drawing/2014/main" id="{63AEC3E8-0851-4ACA-AA1C-9AE893346E07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 bwMode="auto">
            <a:xfrm>
              <a:off x="9461526" y="1631950"/>
              <a:ext cx="406291" cy="298451"/>
            </a:xfrm>
            <a:custGeom>
              <a:avLst/>
              <a:gdLst/>
              <a:ahLst/>
              <a:cxnLst/>
              <a:rect l="0" t="0" r="0" b="0"/>
              <a:pathLst>
                <a:path w="406291" h="298451">
                  <a:moveTo>
                    <a:pt x="184124" y="0"/>
                  </a:moveTo>
                  <a:lnTo>
                    <a:pt x="184124" y="0"/>
                  </a:lnTo>
                  <a:lnTo>
                    <a:pt x="173279" y="6481"/>
                  </a:lnTo>
                  <a:lnTo>
                    <a:pt x="148803" y="25861"/>
                  </a:lnTo>
                  <a:lnTo>
                    <a:pt x="117331" y="43442"/>
                  </a:lnTo>
                  <a:lnTo>
                    <a:pt x="85705" y="65260"/>
                  </a:lnTo>
                  <a:lnTo>
                    <a:pt x="54542" y="86604"/>
                  </a:lnTo>
                  <a:lnTo>
                    <a:pt x="23362" y="105829"/>
                  </a:lnTo>
                  <a:lnTo>
                    <a:pt x="10850" y="116416"/>
                  </a:lnTo>
                  <a:lnTo>
                    <a:pt x="8336" y="120650"/>
                  </a:lnTo>
                  <a:lnTo>
                    <a:pt x="6512" y="124883"/>
                  </a:lnTo>
                  <a:lnTo>
                    <a:pt x="975" y="132096"/>
                  </a:lnTo>
                  <a:lnTo>
                    <a:pt x="271" y="136349"/>
                  </a:lnTo>
                  <a:lnTo>
                    <a:pt x="0" y="144873"/>
                  </a:lnTo>
                  <a:lnTo>
                    <a:pt x="4344" y="150887"/>
                  </a:lnTo>
                  <a:lnTo>
                    <a:pt x="5444" y="154785"/>
                  </a:lnTo>
                  <a:lnTo>
                    <a:pt x="6443" y="156107"/>
                  </a:lnTo>
                  <a:lnTo>
                    <a:pt x="35399" y="175736"/>
                  </a:lnTo>
                  <a:lnTo>
                    <a:pt x="64371" y="188388"/>
                  </a:lnTo>
                  <a:lnTo>
                    <a:pt x="70457" y="192619"/>
                  </a:lnTo>
                  <a:lnTo>
                    <a:pt x="98817" y="199849"/>
                  </a:lnTo>
                  <a:lnTo>
                    <a:pt x="120540" y="207785"/>
                  </a:lnTo>
                  <a:lnTo>
                    <a:pt x="146144" y="214387"/>
                  </a:lnTo>
                  <a:lnTo>
                    <a:pt x="174071" y="225831"/>
                  </a:lnTo>
                  <a:lnTo>
                    <a:pt x="205393" y="233426"/>
                  </a:lnTo>
                  <a:lnTo>
                    <a:pt x="231844" y="243495"/>
                  </a:lnTo>
                  <a:lnTo>
                    <a:pt x="262642" y="251899"/>
                  </a:lnTo>
                  <a:lnTo>
                    <a:pt x="294356" y="260221"/>
                  </a:lnTo>
                  <a:lnTo>
                    <a:pt x="325306" y="266744"/>
                  </a:lnTo>
                  <a:lnTo>
                    <a:pt x="352694" y="273109"/>
                  </a:lnTo>
                  <a:lnTo>
                    <a:pt x="376432" y="279830"/>
                  </a:lnTo>
                  <a:lnTo>
                    <a:pt x="385978" y="283996"/>
                  </a:lnTo>
                  <a:lnTo>
                    <a:pt x="399008" y="285720"/>
                  </a:lnTo>
                  <a:lnTo>
                    <a:pt x="406290" y="292022"/>
                  </a:lnTo>
                  <a:lnTo>
                    <a:pt x="400024" y="29845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94" name="SMARTInkShape-82">
            <a:extLst>
              <a:ext uri="{FF2B5EF4-FFF2-40B4-BE49-F238E27FC236}">
                <a16:creationId xmlns:a16="http://schemas.microsoft.com/office/drawing/2014/main" id="{38E368FC-8D8E-4078-891E-7A18817CB394}"/>
              </a:ext>
            </a:extLst>
          </p:cNvPr>
          <p:cNvSpPr/>
          <p:nvPr>
            <p:custDataLst>
              <p:tags r:id="rId5"/>
            </p:custDataLst>
          </p:nvPr>
        </p:nvSpPr>
        <p:spPr bwMode="auto">
          <a:xfrm>
            <a:off x="9093200" y="1485978"/>
            <a:ext cx="31751" cy="342732"/>
          </a:xfrm>
          <a:custGeom>
            <a:avLst/>
            <a:gdLst/>
            <a:ahLst/>
            <a:cxnLst/>
            <a:rect l="0" t="0" r="0" b="0"/>
            <a:pathLst>
              <a:path w="31751" h="342732">
                <a:moveTo>
                  <a:pt x="0" y="6272"/>
                </a:moveTo>
                <a:lnTo>
                  <a:pt x="0" y="6272"/>
                </a:lnTo>
                <a:lnTo>
                  <a:pt x="3373" y="6272"/>
                </a:lnTo>
                <a:lnTo>
                  <a:pt x="24340" y="0"/>
                </a:lnTo>
                <a:lnTo>
                  <a:pt x="28457" y="3316"/>
                </a:lnTo>
                <a:lnTo>
                  <a:pt x="30287" y="6840"/>
                </a:lnTo>
                <a:lnTo>
                  <a:pt x="31558" y="17636"/>
                </a:lnTo>
                <a:lnTo>
                  <a:pt x="31738" y="48305"/>
                </a:lnTo>
                <a:lnTo>
                  <a:pt x="31748" y="75645"/>
                </a:lnTo>
                <a:lnTo>
                  <a:pt x="29868" y="105928"/>
                </a:lnTo>
                <a:lnTo>
                  <a:pt x="26724" y="123759"/>
                </a:lnTo>
                <a:lnTo>
                  <a:pt x="24869" y="154597"/>
                </a:lnTo>
                <a:lnTo>
                  <a:pt x="20409" y="183058"/>
                </a:lnTo>
                <a:lnTo>
                  <a:pt x="19319" y="209272"/>
                </a:lnTo>
                <a:lnTo>
                  <a:pt x="19085" y="239314"/>
                </a:lnTo>
                <a:lnTo>
                  <a:pt x="19051" y="270650"/>
                </a:lnTo>
                <a:lnTo>
                  <a:pt x="19050" y="297221"/>
                </a:lnTo>
                <a:lnTo>
                  <a:pt x="20932" y="315200"/>
                </a:lnTo>
                <a:lnTo>
                  <a:pt x="25226" y="336007"/>
                </a:lnTo>
                <a:lnTo>
                  <a:pt x="25322" y="339323"/>
                </a:lnTo>
                <a:lnTo>
                  <a:pt x="26054" y="340489"/>
                </a:lnTo>
                <a:lnTo>
                  <a:pt x="27247" y="341267"/>
                </a:lnTo>
                <a:lnTo>
                  <a:pt x="31486" y="342731"/>
                </a:lnTo>
                <a:lnTo>
                  <a:pt x="31750" y="336472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5" name="SMARTInkShape-83">
            <a:extLst>
              <a:ext uri="{FF2B5EF4-FFF2-40B4-BE49-F238E27FC236}">
                <a16:creationId xmlns:a16="http://schemas.microsoft.com/office/drawing/2014/main" id="{7EB5C669-B0FB-473E-9509-7A1A990B3400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6686550" y="2273300"/>
            <a:ext cx="336551" cy="50801"/>
          </a:xfrm>
          <a:custGeom>
            <a:avLst/>
            <a:gdLst/>
            <a:ahLst/>
            <a:cxnLst/>
            <a:rect l="0" t="0" r="0" b="0"/>
            <a:pathLst>
              <a:path w="336551" h="50801">
                <a:moveTo>
                  <a:pt x="0" y="50800"/>
                </a:moveTo>
                <a:lnTo>
                  <a:pt x="0" y="50800"/>
                </a:lnTo>
                <a:lnTo>
                  <a:pt x="0" y="26645"/>
                </a:lnTo>
                <a:lnTo>
                  <a:pt x="6272" y="19137"/>
                </a:lnTo>
                <a:lnTo>
                  <a:pt x="9698" y="19076"/>
                </a:lnTo>
                <a:lnTo>
                  <a:pt x="10699" y="18362"/>
                </a:lnTo>
                <a:lnTo>
                  <a:pt x="12107" y="14691"/>
                </a:lnTo>
                <a:lnTo>
                  <a:pt x="12436" y="13585"/>
                </a:lnTo>
                <a:lnTo>
                  <a:pt x="14464" y="13093"/>
                </a:lnTo>
                <a:lnTo>
                  <a:pt x="24438" y="12707"/>
                </a:lnTo>
                <a:lnTo>
                  <a:pt x="24758" y="13410"/>
                </a:lnTo>
                <a:lnTo>
                  <a:pt x="25115" y="16073"/>
                </a:lnTo>
                <a:lnTo>
                  <a:pt x="25915" y="17065"/>
                </a:lnTo>
                <a:lnTo>
                  <a:pt x="28687" y="18168"/>
                </a:lnTo>
                <a:lnTo>
                  <a:pt x="58671" y="19040"/>
                </a:lnTo>
                <a:lnTo>
                  <a:pt x="88476" y="19049"/>
                </a:lnTo>
                <a:lnTo>
                  <a:pt x="119092" y="19050"/>
                </a:lnTo>
                <a:lnTo>
                  <a:pt x="148457" y="19050"/>
                </a:lnTo>
                <a:lnTo>
                  <a:pt x="174927" y="18344"/>
                </a:lnTo>
                <a:lnTo>
                  <a:pt x="194912" y="13583"/>
                </a:lnTo>
                <a:lnTo>
                  <a:pt x="210996" y="12169"/>
                </a:lnTo>
                <a:lnTo>
                  <a:pt x="223581" y="7709"/>
                </a:lnTo>
                <a:lnTo>
                  <a:pt x="251961" y="6430"/>
                </a:lnTo>
                <a:lnTo>
                  <a:pt x="258503" y="4504"/>
                </a:lnTo>
                <a:lnTo>
                  <a:pt x="264468" y="2002"/>
                </a:lnTo>
                <a:lnTo>
                  <a:pt x="295549" y="52"/>
                </a:lnTo>
                <a:lnTo>
                  <a:pt x="326934" y="0"/>
                </a:lnTo>
                <a:lnTo>
                  <a:pt x="335642" y="0"/>
                </a:lnTo>
                <a:lnTo>
                  <a:pt x="335945" y="706"/>
                </a:lnTo>
                <a:lnTo>
                  <a:pt x="336550" y="635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grpSp>
        <p:nvGrpSpPr>
          <p:cNvPr id="110" name="SMARTInkShape-Group18">
            <a:extLst>
              <a:ext uri="{FF2B5EF4-FFF2-40B4-BE49-F238E27FC236}">
                <a16:creationId xmlns:a16="http://schemas.microsoft.com/office/drawing/2014/main" id="{BF528B36-510E-464A-AD57-8F3268ADC197}"/>
              </a:ext>
            </a:extLst>
          </p:cNvPr>
          <p:cNvGrpSpPr/>
          <p:nvPr/>
        </p:nvGrpSpPr>
        <p:grpSpPr>
          <a:xfrm>
            <a:off x="7359683" y="2025650"/>
            <a:ext cx="1688980" cy="444501"/>
            <a:chOff x="7359683" y="2025650"/>
            <a:chExt cx="1688980" cy="444501"/>
          </a:xfrm>
        </p:grpSpPr>
        <p:sp>
          <p:nvSpPr>
            <p:cNvPr id="96" name="SMARTInkShape-84">
              <a:extLst>
                <a:ext uri="{FF2B5EF4-FFF2-40B4-BE49-F238E27FC236}">
                  <a16:creationId xmlns:a16="http://schemas.microsoft.com/office/drawing/2014/main" id="{A6DC36AF-83FE-4D08-ACF5-7B37028E1472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 bwMode="auto">
            <a:xfrm>
              <a:off x="7359683" y="2165460"/>
              <a:ext cx="241268" cy="234645"/>
            </a:xfrm>
            <a:custGeom>
              <a:avLst/>
              <a:gdLst/>
              <a:ahLst/>
              <a:cxnLst/>
              <a:rect l="0" t="0" r="0" b="0"/>
              <a:pathLst>
                <a:path w="241268" h="234645">
                  <a:moveTo>
                    <a:pt x="114267" y="31640"/>
                  </a:moveTo>
                  <a:lnTo>
                    <a:pt x="114267" y="31640"/>
                  </a:lnTo>
                  <a:lnTo>
                    <a:pt x="136867" y="8335"/>
                  </a:lnTo>
                  <a:lnTo>
                    <a:pt x="139299" y="1141"/>
                  </a:lnTo>
                  <a:lnTo>
                    <a:pt x="138716" y="724"/>
                  </a:lnTo>
                  <a:lnTo>
                    <a:pt x="134167" y="0"/>
                  </a:lnTo>
                  <a:lnTo>
                    <a:pt x="120484" y="10878"/>
                  </a:lnTo>
                  <a:lnTo>
                    <a:pt x="108753" y="15623"/>
                  </a:lnTo>
                  <a:lnTo>
                    <a:pt x="81150" y="36326"/>
                  </a:lnTo>
                  <a:lnTo>
                    <a:pt x="62622" y="52896"/>
                  </a:lnTo>
                  <a:lnTo>
                    <a:pt x="44615" y="82445"/>
                  </a:lnTo>
                  <a:lnTo>
                    <a:pt x="36245" y="95142"/>
                  </a:lnTo>
                  <a:lnTo>
                    <a:pt x="17165" y="124773"/>
                  </a:lnTo>
                  <a:lnTo>
                    <a:pt x="4224" y="153544"/>
                  </a:lnTo>
                  <a:lnTo>
                    <a:pt x="808" y="168504"/>
                  </a:lnTo>
                  <a:lnTo>
                    <a:pt x="0" y="192190"/>
                  </a:lnTo>
                  <a:lnTo>
                    <a:pt x="1863" y="196599"/>
                  </a:lnTo>
                  <a:lnTo>
                    <a:pt x="15699" y="212437"/>
                  </a:lnTo>
                  <a:lnTo>
                    <a:pt x="44329" y="227282"/>
                  </a:lnTo>
                  <a:lnTo>
                    <a:pt x="63058" y="233347"/>
                  </a:lnTo>
                  <a:lnTo>
                    <a:pt x="91530" y="234644"/>
                  </a:lnTo>
                  <a:lnTo>
                    <a:pt x="113174" y="232900"/>
                  </a:lnTo>
                  <a:lnTo>
                    <a:pt x="140803" y="229071"/>
                  </a:lnTo>
                  <a:lnTo>
                    <a:pt x="154193" y="227957"/>
                  </a:lnTo>
                  <a:lnTo>
                    <a:pt x="184100" y="220661"/>
                  </a:lnTo>
                  <a:lnTo>
                    <a:pt x="196812" y="217233"/>
                  </a:lnTo>
                  <a:lnTo>
                    <a:pt x="209515" y="214336"/>
                  </a:lnTo>
                  <a:lnTo>
                    <a:pt x="224908" y="209379"/>
                  </a:lnTo>
                  <a:lnTo>
                    <a:pt x="226128" y="207988"/>
                  </a:lnTo>
                  <a:lnTo>
                    <a:pt x="226941" y="206355"/>
                  </a:lnTo>
                  <a:lnTo>
                    <a:pt x="228189" y="205267"/>
                  </a:lnTo>
                  <a:lnTo>
                    <a:pt x="234939" y="202575"/>
                  </a:lnTo>
                  <a:lnTo>
                    <a:pt x="241267" y="19674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97" name="SMARTInkShape-85">
              <a:extLst>
                <a:ext uri="{FF2B5EF4-FFF2-40B4-BE49-F238E27FC236}">
                  <a16:creationId xmlns:a16="http://schemas.microsoft.com/office/drawing/2014/main" id="{0DC9269C-5EA8-4E23-B662-2C47FB22D482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 bwMode="auto">
            <a:xfrm>
              <a:off x="7416800" y="2038435"/>
              <a:ext cx="133270" cy="114190"/>
            </a:xfrm>
            <a:custGeom>
              <a:avLst/>
              <a:gdLst/>
              <a:ahLst/>
              <a:cxnLst/>
              <a:rect l="0" t="0" r="0" b="0"/>
              <a:pathLst>
                <a:path w="133270" h="114190">
                  <a:moveTo>
                    <a:pt x="0" y="50715"/>
                  </a:moveTo>
                  <a:lnTo>
                    <a:pt x="0" y="50715"/>
                  </a:lnTo>
                  <a:lnTo>
                    <a:pt x="8789" y="64530"/>
                  </a:lnTo>
                  <a:lnTo>
                    <a:pt x="32755" y="95210"/>
                  </a:lnTo>
                  <a:lnTo>
                    <a:pt x="42114" y="104634"/>
                  </a:lnTo>
                  <a:lnTo>
                    <a:pt x="59258" y="113206"/>
                  </a:lnTo>
                  <a:lnTo>
                    <a:pt x="78317" y="114189"/>
                  </a:lnTo>
                  <a:lnTo>
                    <a:pt x="82550" y="112322"/>
                  </a:lnTo>
                  <a:lnTo>
                    <a:pt x="101600" y="96997"/>
                  </a:lnTo>
                  <a:lnTo>
                    <a:pt x="103717" y="96386"/>
                  </a:lnTo>
                  <a:lnTo>
                    <a:pt x="107950" y="90063"/>
                  </a:lnTo>
                  <a:lnTo>
                    <a:pt x="120650" y="60380"/>
                  </a:lnTo>
                  <a:lnTo>
                    <a:pt x="124178" y="53599"/>
                  </a:lnTo>
                  <a:lnTo>
                    <a:pt x="127458" y="34500"/>
                  </a:lnTo>
                  <a:lnTo>
                    <a:pt x="131977" y="25457"/>
                  </a:lnTo>
                  <a:lnTo>
                    <a:pt x="133269" y="13878"/>
                  </a:lnTo>
                  <a:lnTo>
                    <a:pt x="127875" y="7259"/>
                  </a:lnTo>
                  <a:lnTo>
                    <a:pt x="127006" y="0"/>
                  </a:lnTo>
                  <a:lnTo>
                    <a:pt x="127000" y="6265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98" name="SMARTInkShape-86">
              <a:extLst>
                <a:ext uri="{FF2B5EF4-FFF2-40B4-BE49-F238E27FC236}">
                  <a16:creationId xmlns:a16="http://schemas.microsoft.com/office/drawing/2014/main" id="{3A07A185-AC68-4563-8EA2-F7A256BF11DB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 bwMode="auto">
            <a:xfrm>
              <a:off x="7591030" y="2197100"/>
              <a:ext cx="232171" cy="208661"/>
            </a:xfrm>
            <a:custGeom>
              <a:avLst/>
              <a:gdLst/>
              <a:ahLst/>
              <a:cxnLst/>
              <a:rect l="0" t="0" r="0" b="0"/>
              <a:pathLst>
                <a:path w="232171" h="208661">
                  <a:moveTo>
                    <a:pt x="35320" y="0"/>
                  </a:moveTo>
                  <a:lnTo>
                    <a:pt x="35320" y="0"/>
                  </a:lnTo>
                  <a:lnTo>
                    <a:pt x="28413" y="31393"/>
                  </a:lnTo>
                  <a:lnTo>
                    <a:pt x="23783" y="52758"/>
                  </a:lnTo>
                  <a:lnTo>
                    <a:pt x="13949" y="82503"/>
                  </a:lnTo>
                  <a:lnTo>
                    <a:pt x="5076" y="107691"/>
                  </a:lnTo>
                  <a:lnTo>
                    <a:pt x="0" y="136281"/>
                  </a:lnTo>
                  <a:lnTo>
                    <a:pt x="2903" y="152563"/>
                  </a:lnTo>
                  <a:lnTo>
                    <a:pt x="8856" y="172055"/>
                  </a:lnTo>
                  <a:lnTo>
                    <a:pt x="13210" y="177128"/>
                  </a:lnTo>
                  <a:lnTo>
                    <a:pt x="33084" y="194002"/>
                  </a:lnTo>
                  <a:lnTo>
                    <a:pt x="50962" y="200964"/>
                  </a:lnTo>
                  <a:lnTo>
                    <a:pt x="81939" y="203113"/>
                  </a:lnTo>
                  <a:lnTo>
                    <a:pt x="112593" y="208660"/>
                  </a:lnTo>
                  <a:lnTo>
                    <a:pt x="140876" y="204005"/>
                  </a:lnTo>
                  <a:lnTo>
                    <a:pt x="170771" y="203247"/>
                  </a:lnTo>
                  <a:lnTo>
                    <a:pt x="200419" y="203203"/>
                  </a:lnTo>
                  <a:lnTo>
                    <a:pt x="222359" y="203200"/>
                  </a:lnTo>
                  <a:lnTo>
                    <a:pt x="226163" y="201319"/>
                  </a:lnTo>
                  <a:lnTo>
                    <a:pt x="232065" y="196928"/>
                  </a:lnTo>
                  <a:lnTo>
                    <a:pt x="232170" y="19050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99" name="SMARTInkShape-87">
              <a:extLst>
                <a:ext uri="{FF2B5EF4-FFF2-40B4-BE49-F238E27FC236}">
                  <a16:creationId xmlns:a16="http://schemas.microsoft.com/office/drawing/2014/main" id="{40C73603-20B6-4120-8DCF-64262CA165EF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 bwMode="auto">
            <a:xfrm>
              <a:off x="7581900" y="2286000"/>
              <a:ext cx="184151" cy="12701"/>
            </a:xfrm>
            <a:custGeom>
              <a:avLst/>
              <a:gdLst/>
              <a:ahLst/>
              <a:cxnLst/>
              <a:rect l="0" t="0" r="0" b="0"/>
              <a:pathLst>
                <a:path w="184151" h="12701">
                  <a:moveTo>
                    <a:pt x="0" y="12700"/>
                  </a:moveTo>
                  <a:lnTo>
                    <a:pt x="0" y="12700"/>
                  </a:lnTo>
                  <a:lnTo>
                    <a:pt x="24419" y="3862"/>
                  </a:lnTo>
                  <a:lnTo>
                    <a:pt x="50901" y="1144"/>
                  </a:lnTo>
                  <a:lnTo>
                    <a:pt x="81090" y="339"/>
                  </a:lnTo>
                  <a:lnTo>
                    <a:pt x="112714" y="5070"/>
                  </a:lnTo>
                  <a:lnTo>
                    <a:pt x="141638" y="6300"/>
                  </a:lnTo>
                  <a:lnTo>
                    <a:pt x="154215" y="6344"/>
                  </a:lnTo>
                  <a:lnTo>
                    <a:pt x="184150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00" name="SMARTInkShape-88">
              <a:extLst>
                <a:ext uri="{FF2B5EF4-FFF2-40B4-BE49-F238E27FC236}">
                  <a16:creationId xmlns:a16="http://schemas.microsoft.com/office/drawing/2014/main" id="{6D7506F3-C6EE-4703-AC8B-FA4D66B1E02B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 bwMode="auto">
            <a:xfrm>
              <a:off x="7588250" y="2209800"/>
              <a:ext cx="215901" cy="12701"/>
            </a:xfrm>
            <a:custGeom>
              <a:avLst/>
              <a:gdLst/>
              <a:ahLst/>
              <a:cxnLst/>
              <a:rect l="0" t="0" r="0" b="0"/>
              <a:pathLst>
                <a:path w="215901" h="12701">
                  <a:moveTo>
                    <a:pt x="0" y="12700"/>
                  </a:moveTo>
                  <a:lnTo>
                    <a:pt x="0" y="12700"/>
                  </a:lnTo>
                  <a:lnTo>
                    <a:pt x="17325" y="8336"/>
                  </a:lnTo>
                  <a:lnTo>
                    <a:pt x="47703" y="6938"/>
                  </a:lnTo>
                  <a:lnTo>
                    <a:pt x="71296" y="6612"/>
                  </a:lnTo>
                  <a:lnTo>
                    <a:pt x="101636" y="6428"/>
                  </a:lnTo>
                  <a:lnTo>
                    <a:pt x="127033" y="5660"/>
                  </a:lnTo>
                  <a:lnTo>
                    <a:pt x="156747" y="393"/>
                  </a:lnTo>
                  <a:lnTo>
                    <a:pt x="188353" y="2"/>
                  </a:lnTo>
                  <a:lnTo>
                    <a:pt x="215900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01" name="SMARTInkShape-89">
              <a:extLst>
                <a:ext uri="{FF2B5EF4-FFF2-40B4-BE49-F238E27FC236}">
                  <a16:creationId xmlns:a16="http://schemas.microsoft.com/office/drawing/2014/main" id="{BFE956DA-3951-4175-9F67-55DFE85B4B22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 bwMode="auto">
            <a:xfrm>
              <a:off x="7905750" y="2217915"/>
              <a:ext cx="50801" cy="188466"/>
            </a:xfrm>
            <a:custGeom>
              <a:avLst/>
              <a:gdLst/>
              <a:ahLst/>
              <a:cxnLst/>
              <a:rect l="0" t="0" r="0" b="0"/>
              <a:pathLst>
                <a:path w="50801" h="188466">
                  <a:moveTo>
                    <a:pt x="50800" y="10935"/>
                  </a:moveTo>
                  <a:lnTo>
                    <a:pt x="50800" y="10935"/>
                  </a:lnTo>
                  <a:lnTo>
                    <a:pt x="50800" y="0"/>
                  </a:lnTo>
                  <a:lnTo>
                    <a:pt x="50095" y="23374"/>
                  </a:lnTo>
                  <a:lnTo>
                    <a:pt x="45038" y="50850"/>
                  </a:lnTo>
                  <a:lnTo>
                    <a:pt x="43918" y="63762"/>
                  </a:lnTo>
                  <a:lnTo>
                    <a:pt x="37998" y="84174"/>
                  </a:lnTo>
                  <a:lnTo>
                    <a:pt x="33193" y="93318"/>
                  </a:lnTo>
                  <a:lnTo>
                    <a:pt x="25339" y="116173"/>
                  </a:lnTo>
                  <a:lnTo>
                    <a:pt x="21227" y="123648"/>
                  </a:lnTo>
                  <a:lnTo>
                    <a:pt x="18990" y="133780"/>
                  </a:lnTo>
                  <a:lnTo>
                    <a:pt x="14151" y="143883"/>
                  </a:lnTo>
                  <a:lnTo>
                    <a:pt x="13667" y="146133"/>
                  </a:lnTo>
                  <a:lnTo>
                    <a:pt x="7317" y="159078"/>
                  </a:lnTo>
                  <a:lnTo>
                    <a:pt x="6376" y="178772"/>
                  </a:lnTo>
                  <a:lnTo>
                    <a:pt x="5662" y="179976"/>
                  </a:lnTo>
                  <a:lnTo>
                    <a:pt x="4480" y="180779"/>
                  </a:lnTo>
                  <a:lnTo>
                    <a:pt x="886" y="182068"/>
                  </a:lnTo>
                  <a:lnTo>
                    <a:pt x="394" y="184125"/>
                  </a:lnTo>
                  <a:lnTo>
                    <a:pt x="23" y="188465"/>
                  </a:lnTo>
                  <a:lnTo>
                    <a:pt x="0" y="182385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02" name="SMARTInkShape-90">
              <a:extLst>
                <a:ext uri="{FF2B5EF4-FFF2-40B4-BE49-F238E27FC236}">
                  <a16:creationId xmlns:a16="http://schemas.microsoft.com/office/drawing/2014/main" id="{AB5C4F95-EB57-49C9-A9A5-F75BA2D6EFD4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 bwMode="auto">
            <a:xfrm>
              <a:off x="7867674" y="2178050"/>
              <a:ext cx="336527" cy="292101"/>
            </a:xfrm>
            <a:custGeom>
              <a:avLst/>
              <a:gdLst/>
              <a:ahLst/>
              <a:cxnLst/>
              <a:rect l="0" t="0" r="0" b="0"/>
              <a:pathLst>
                <a:path w="336527" h="292101">
                  <a:moveTo>
                    <a:pt x="19026" y="57150"/>
                  </a:moveTo>
                  <a:lnTo>
                    <a:pt x="19026" y="57150"/>
                  </a:lnTo>
                  <a:lnTo>
                    <a:pt x="13956" y="51375"/>
                  </a:lnTo>
                  <a:lnTo>
                    <a:pt x="7471" y="40127"/>
                  </a:lnTo>
                  <a:lnTo>
                    <a:pt x="6665" y="35329"/>
                  </a:lnTo>
                  <a:lnTo>
                    <a:pt x="5846" y="34136"/>
                  </a:lnTo>
                  <a:lnTo>
                    <a:pt x="4594" y="33341"/>
                  </a:lnTo>
                  <a:lnTo>
                    <a:pt x="888" y="32064"/>
                  </a:lnTo>
                  <a:lnTo>
                    <a:pt x="381" y="30008"/>
                  </a:lnTo>
                  <a:lnTo>
                    <a:pt x="0" y="25670"/>
                  </a:lnTo>
                  <a:lnTo>
                    <a:pt x="3354" y="22109"/>
                  </a:lnTo>
                  <a:lnTo>
                    <a:pt x="6886" y="20409"/>
                  </a:lnTo>
                  <a:lnTo>
                    <a:pt x="8816" y="19956"/>
                  </a:lnTo>
                  <a:lnTo>
                    <a:pt x="10103" y="18949"/>
                  </a:lnTo>
                  <a:lnTo>
                    <a:pt x="11532" y="15948"/>
                  </a:lnTo>
                  <a:lnTo>
                    <a:pt x="12619" y="14865"/>
                  </a:lnTo>
                  <a:lnTo>
                    <a:pt x="15708" y="13662"/>
                  </a:lnTo>
                  <a:lnTo>
                    <a:pt x="29663" y="12051"/>
                  </a:lnTo>
                  <a:lnTo>
                    <a:pt x="36829" y="7240"/>
                  </a:lnTo>
                  <a:lnTo>
                    <a:pt x="43604" y="6526"/>
                  </a:lnTo>
                  <a:lnTo>
                    <a:pt x="53198" y="5697"/>
                  </a:lnTo>
                  <a:lnTo>
                    <a:pt x="65000" y="1334"/>
                  </a:lnTo>
                  <a:lnTo>
                    <a:pt x="95658" y="35"/>
                  </a:lnTo>
                  <a:lnTo>
                    <a:pt x="125498" y="1"/>
                  </a:lnTo>
                  <a:lnTo>
                    <a:pt x="128108" y="0"/>
                  </a:lnTo>
                  <a:lnTo>
                    <a:pt x="132889" y="1881"/>
                  </a:lnTo>
                  <a:lnTo>
                    <a:pt x="137365" y="4364"/>
                  </a:lnTo>
                  <a:lnTo>
                    <a:pt x="144557" y="5762"/>
                  </a:lnTo>
                  <a:lnTo>
                    <a:pt x="154607" y="6881"/>
                  </a:lnTo>
                  <a:lnTo>
                    <a:pt x="166929" y="11794"/>
                  </a:lnTo>
                  <a:lnTo>
                    <a:pt x="173464" y="12432"/>
                  </a:lnTo>
                  <a:lnTo>
                    <a:pt x="174901" y="13227"/>
                  </a:lnTo>
                  <a:lnTo>
                    <a:pt x="175859" y="14462"/>
                  </a:lnTo>
                  <a:lnTo>
                    <a:pt x="176498" y="15992"/>
                  </a:lnTo>
                  <a:lnTo>
                    <a:pt x="177629" y="17011"/>
                  </a:lnTo>
                  <a:lnTo>
                    <a:pt x="180768" y="18144"/>
                  </a:lnTo>
                  <a:lnTo>
                    <a:pt x="181887" y="19151"/>
                  </a:lnTo>
                  <a:lnTo>
                    <a:pt x="187202" y="27809"/>
                  </a:lnTo>
                  <a:lnTo>
                    <a:pt x="206367" y="41363"/>
                  </a:lnTo>
                  <a:lnTo>
                    <a:pt x="208121" y="44959"/>
                  </a:lnTo>
                  <a:lnTo>
                    <a:pt x="209248" y="49646"/>
                  </a:lnTo>
                  <a:lnTo>
                    <a:pt x="204034" y="56166"/>
                  </a:lnTo>
                  <a:lnTo>
                    <a:pt x="201676" y="56713"/>
                  </a:lnTo>
                  <a:lnTo>
                    <a:pt x="197784" y="57064"/>
                  </a:lnTo>
                  <a:lnTo>
                    <a:pt x="191946" y="61497"/>
                  </a:lnTo>
                  <a:lnTo>
                    <a:pt x="186051" y="62906"/>
                  </a:lnTo>
                  <a:lnTo>
                    <a:pt x="181925" y="63236"/>
                  </a:lnTo>
                  <a:lnTo>
                    <a:pt x="180542" y="64030"/>
                  </a:lnTo>
                  <a:lnTo>
                    <a:pt x="179620" y="65264"/>
                  </a:lnTo>
                  <a:lnTo>
                    <a:pt x="179005" y="66793"/>
                  </a:lnTo>
                  <a:lnTo>
                    <a:pt x="177890" y="67812"/>
                  </a:lnTo>
                  <a:lnTo>
                    <a:pt x="171381" y="70377"/>
                  </a:lnTo>
                  <a:lnTo>
                    <a:pt x="166552" y="74161"/>
                  </a:lnTo>
                  <a:lnTo>
                    <a:pt x="160653" y="75596"/>
                  </a:lnTo>
                  <a:lnTo>
                    <a:pt x="156525" y="75932"/>
                  </a:lnTo>
                  <a:lnTo>
                    <a:pt x="152338" y="77962"/>
                  </a:lnTo>
                  <a:lnTo>
                    <a:pt x="148126" y="80511"/>
                  </a:lnTo>
                  <a:lnTo>
                    <a:pt x="141787" y="82651"/>
                  </a:lnTo>
                  <a:lnTo>
                    <a:pt x="135441" y="86735"/>
                  </a:lnTo>
                  <a:lnTo>
                    <a:pt x="128387" y="88258"/>
                  </a:lnTo>
                  <a:lnTo>
                    <a:pt x="118378" y="89415"/>
                  </a:lnTo>
                  <a:lnTo>
                    <a:pt x="106070" y="94342"/>
                  </a:lnTo>
                  <a:lnTo>
                    <a:pt x="97394" y="95776"/>
                  </a:lnTo>
                  <a:lnTo>
                    <a:pt x="88885" y="100241"/>
                  </a:lnTo>
                  <a:lnTo>
                    <a:pt x="77431" y="101521"/>
                  </a:lnTo>
                  <a:lnTo>
                    <a:pt x="70819" y="107061"/>
                  </a:lnTo>
                  <a:lnTo>
                    <a:pt x="63560" y="107943"/>
                  </a:lnTo>
                  <a:lnTo>
                    <a:pt x="63483" y="113417"/>
                  </a:lnTo>
                  <a:lnTo>
                    <a:pt x="64187" y="113711"/>
                  </a:lnTo>
                  <a:lnTo>
                    <a:pt x="66849" y="114038"/>
                  </a:lnTo>
                  <a:lnTo>
                    <a:pt x="67842" y="114831"/>
                  </a:lnTo>
                  <a:lnTo>
                    <a:pt x="68944" y="117594"/>
                  </a:lnTo>
                  <a:lnTo>
                    <a:pt x="69944" y="118612"/>
                  </a:lnTo>
                  <a:lnTo>
                    <a:pt x="72936" y="119744"/>
                  </a:lnTo>
                  <a:lnTo>
                    <a:pt x="81359" y="120571"/>
                  </a:lnTo>
                  <a:lnTo>
                    <a:pt x="87891" y="126111"/>
                  </a:lnTo>
                  <a:lnTo>
                    <a:pt x="93751" y="127530"/>
                  </a:lnTo>
                  <a:lnTo>
                    <a:pt x="99649" y="131312"/>
                  </a:lnTo>
                  <a:lnTo>
                    <a:pt x="105866" y="133452"/>
                  </a:lnTo>
                  <a:lnTo>
                    <a:pt x="112176" y="137535"/>
                  </a:lnTo>
                  <a:lnTo>
                    <a:pt x="118515" y="139764"/>
                  </a:lnTo>
                  <a:lnTo>
                    <a:pt x="148612" y="164323"/>
                  </a:lnTo>
                  <a:lnTo>
                    <a:pt x="177611" y="185130"/>
                  </a:lnTo>
                  <a:lnTo>
                    <a:pt x="206794" y="208119"/>
                  </a:lnTo>
                  <a:lnTo>
                    <a:pt x="234023" y="226325"/>
                  </a:lnTo>
                  <a:lnTo>
                    <a:pt x="249755" y="233370"/>
                  </a:lnTo>
                  <a:lnTo>
                    <a:pt x="278488" y="256123"/>
                  </a:lnTo>
                  <a:lnTo>
                    <a:pt x="298308" y="271169"/>
                  </a:lnTo>
                  <a:lnTo>
                    <a:pt x="306869" y="272679"/>
                  </a:lnTo>
                  <a:lnTo>
                    <a:pt x="308288" y="273508"/>
                  </a:lnTo>
                  <a:lnTo>
                    <a:pt x="309234" y="274766"/>
                  </a:lnTo>
                  <a:lnTo>
                    <a:pt x="309865" y="276311"/>
                  </a:lnTo>
                  <a:lnTo>
                    <a:pt x="310990" y="277340"/>
                  </a:lnTo>
                  <a:lnTo>
                    <a:pt x="314123" y="278485"/>
                  </a:lnTo>
                  <a:lnTo>
                    <a:pt x="322649" y="279319"/>
                  </a:lnTo>
                  <a:lnTo>
                    <a:pt x="323042" y="280052"/>
                  </a:lnTo>
                  <a:lnTo>
                    <a:pt x="323477" y="282747"/>
                  </a:lnTo>
                  <a:lnTo>
                    <a:pt x="324299" y="283748"/>
                  </a:lnTo>
                  <a:lnTo>
                    <a:pt x="329906" y="285672"/>
                  </a:lnTo>
                  <a:lnTo>
                    <a:pt x="330096" y="289098"/>
                  </a:lnTo>
                  <a:lnTo>
                    <a:pt x="330828" y="290099"/>
                  </a:lnTo>
                  <a:lnTo>
                    <a:pt x="336526" y="29210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03" name="SMARTInkShape-91">
              <a:extLst>
                <a:ext uri="{FF2B5EF4-FFF2-40B4-BE49-F238E27FC236}">
                  <a16:creationId xmlns:a16="http://schemas.microsoft.com/office/drawing/2014/main" id="{9CFD3D75-CA57-483E-ADAD-F946DABBE307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 bwMode="auto">
            <a:xfrm>
              <a:off x="8186043" y="2178073"/>
              <a:ext cx="164206" cy="194074"/>
            </a:xfrm>
            <a:custGeom>
              <a:avLst/>
              <a:gdLst/>
              <a:ahLst/>
              <a:cxnLst/>
              <a:rect l="0" t="0" r="0" b="0"/>
              <a:pathLst>
                <a:path w="164206" h="194074">
                  <a:moveTo>
                    <a:pt x="119757" y="38077"/>
                  </a:moveTo>
                  <a:lnTo>
                    <a:pt x="119757" y="38077"/>
                  </a:lnTo>
                  <a:lnTo>
                    <a:pt x="116385" y="34706"/>
                  </a:lnTo>
                  <a:lnTo>
                    <a:pt x="114731" y="29288"/>
                  </a:lnTo>
                  <a:lnTo>
                    <a:pt x="114289" y="25868"/>
                  </a:lnTo>
                  <a:lnTo>
                    <a:pt x="113289" y="23587"/>
                  </a:lnTo>
                  <a:lnTo>
                    <a:pt x="111917" y="22067"/>
                  </a:lnTo>
                  <a:lnTo>
                    <a:pt x="110297" y="21054"/>
                  </a:lnTo>
                  <a:lnTo>
                    <a:pt x="109217" y="19673"/>
                  </a:lnTo>
                  <a:lnTo>
                    <a:pt x="107341" y="13738"/>
                  </a:lnTo>
                  <a:lnTo>
                    <a:pt x="101615" y="7303"/>
                  </a:lnTo>
                  <a:lnTo>
                    <a:pt x="95817" y="5814"/>
                  </a:lnTo>
                  <a:lnTo>
                    <a:pt x="89929" y="2020"/>
                  </a:lnTo>
                  <a:lnTo>
                    <a:pt x="83716" y="582"/>
                  </a:lnTo>
                  <a:lnTo>
                    <a:pt x="70209" y="0"/>
                  </a:lnTo>
                  <a:lnTo>
                    <a:pt x="51346" y="6066"/>
                  </a:lnTo>
                  <a:lnTo>
                    <a:pt x="50866" y="6859"/>
                  </a:lnTo>
                  <a:lnTo>
                    <a:pt x="50333" y="9621"/>
                  </a:lnTo>
                  <a:lnTo>
                    <a:pt x="49485" y="10639"/>
                  </a:lnTo>
                  <a:lnTo>
                    <a:pt x="46662" y="11771"/>
                  </a:lnTo>
                  <a:lnTo>
                    <a:pt x="45627" y="12779"/>
                  </a:lnTo>
                  <a:lnTo>
                    <a:pt x="43830" y="18064"/>
                  </a:lnTo>
                  <a:lnTo>
                    <a:pt x="43564" y="30558"/>
                  </a:lnTo>
                  <a:lnTo>
                    <a:pt x="47923" y="36565"/>
                  </a:lnTo>
                  <a:lnTo>
                    <a:pt x="49319" y="42490"/>
                  </a:lnTo>
                  <a:lnTo>
                    <a:pt x="49646" y="46624"/>
                  </a:lnTo>
                  <a:lnTo>
                    <a:pt x="51672" y="50812"/>
                  </a:lnTo>
                  <a:lnTo>
                    <a:pt x="58723" y="59251"/>
                  </a:lnTo>
                  <a:lnTo>
                    <a:pt x="89098" y="84186"/>
                  </a:lnTo>
                  <a:lnTo>
                    <a:pt x="97659" y="91643"/>
                  </a:lnTo>
                  <a:lnTo>
                    <a:pt x="120955" y="103926"/>
                  </a:lnTo>
                  <a:lnTo>
                    <a:pt x="150505" y="126155"/>
                  </a:lnTo>
                  <a:lnTo>
                    <a:pt x="162123" y="137618"/>
                  </a:lnTo>
                  <a:lnTo>
                    <a:pt x="163281" y="140643"/>
                  </a:lnTo>
                  <a:lnTo>
                    <a:pt x="164205" y="161806"/>
                  </a:lnTo>
                  <a:lnTo>
                    <a:pt x="162795" y="163602"/>
                  </a:lnTo>
                  <a:lnTo>
                    <a:pt x="140358" y="180959"/>
                  </a:lnTo>
                  <a:lnTo>
                    <a:pt x="114631" y="188074"/>
                  </a:lnTo>
                  <a:lnTo>
                    <a:pt x="86184" y="190972"/>
                  </a:lnTo>
                  <a:lnTo>
                    <a:pt x="73983" y="194073"/>
                  </a:lnTo>
                  <a:lnTo>
                    <a:pt x="45632" y="190598"/>
                  </a:lnTo>
                  <a:lnTo>
                    <a:pt x="29711" y="190493"/>
                  </a:lnTo>
                  <a:lnTo>
                    <a:pt x="24938" y="188603"/>
                  </a:lnTo>
                  <a:lnTo>
                    <a:pt x="20465" y="186116"/>
                  </a:lnTo>
                  <a:lnTo>
                    <a:pt x="11845" y="184520"/>
                  </a:lnTo>
                  <a:lnTo>
                    <a:pt x="9716" y="184389"/>
                  </a:lnTo>
                  <a:lnTo>
                    <a:pt x="8296" y="183596"/>
                  </a:lnTo>
                  <a:lnTo>
                    <a:pt x="7350" y="182362"/>
                  </a:lnTo>
                  <a:lnTo>
                    <a:pt x="5568" y="178045"/>
                  </a:lnTo>
                  <a:lnTo>
                    <a:pt x="0" y="177800"/>
                  </a:lnTo>
                  <a:lnTo>
                    <a:pt x="5457" y="171427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04" name="SMARTInkShape-92">
              <a:extLst>
                <a:ext uri="{FF2B5EF4-FFF2-40B4-BE49-F238E27FC236}">
                  <a16:creationId xmlns:a16="http://schemas.microsoft.com/office/drawing/2014/main" id="{0E7DB509-51ED-4689-9279-55CC04C166C2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 bwMode="auto">
            <a:xfrm>
              <a:off x="8420102" y="2178050"/>
              <a:ext cx="19026" cy="196771"/>
            </a:xfrm>
            <a:custGeom>
              <a:avLst/>
              <a:gdLst/>
              <a:ahLst/>
              <a:cxnLst/>
              <a:rect l="0" t="0" r="0" b="0"/>
              <a:pathLst>
                <a:path w="19026" h="196771">
                  <a:moveTo>
                    <a:pt x="12698" y="0"/>
                  </a:moveTo>
                  <a:lnTo>
                    <a:pt x="12698" y="0"/>
                  </a:lnTo>
                  <a:lnTo>
                    <a:pt x="16070" y="6742"/>
                  </a:lnTo>
                  <a:lnTo>
                    <a:pt x="18787" y="35321"/>
                  </a:lnTo>
                  <a:lnTo>
                    <a:pt x="19025" y="64696"/>
                  </a:lnTo>
                  <a:lnTo>
                    <a:pt x="17164" y="90381"/>
                  </a:lnTo>
                  <a:lnTo>
                    <a:pt x="12580" y="120139"/>
                  </a:lnTo>
                  <a:lnTo>
                    <a:pt x="6988" y="147936"/>
                  </a:lnTo>
                  <a:lnTo>
                    <a:pt x="5698" y="169183"/>
                  </a:lnTo>
                  <a:lnTo>
                    <a:pt x="393" y="185032"/>
                  </a:lnTo>
                  <a:lnTo>
                    <a:pt x="0" y="195939"/>
                  </a:lnTo>
                  <a:lnTo>
                    <a:pt x="705" y="196243"/>
                  </a:lnTo>
                  <a:lnTo>
                    <a:pt x="5466" y="196770"/>
                  </a:lnTo>
                  <a:lnTo>
                    <a:pt x="5760" y="196091"/>
                  </a:lnTo>
                  <a:lnTo>
                    <a:pt x="6348" y="19050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05" name="SMARTInkShape-93">
              <a:extLst>
                <a:ext uri="{FF2B5EF4-FFF2-40B4-BE49-F238E27FC236}">
                  <a16:creationId xmlns:a16="http://schemas.microsoft.com/office/drawing/2014/main" id="{C23087CE-A33B-42A4-9850-8F6D1A3ED4E0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 bwMode="auto">
            <a:xfrm>
              <a:off x="8369300" y="2193729"/>
              <a:ext cx="241301" cy="16072"/>
            </a:xfrm>
            <a:custGeom>
              <a:avLst/>
              <a:gdLst/>
              <a:ahLst/>
              <a:cxnLst/>
              <a:rect l="0" t="0" r="0" b="0"/>
              <a:pathLst>
                <a:path w="241301" h="16072">
                  <a:moveTo>
                    <a:pt x="0" y="3371"/>
                  </a:moveTo>
                  <a:lnTo>
                    <a:pt x="0" y="3371"/>
                  </a:lnTo>
                  <a:lnTo>
                    <a:pt x="23598" y="0"/>
                  </a:lnTo>
                  <a:lnTo>
                    <a:pt x="46471" y="226"/>
                  </a:lnTo>
                  <a:lnTo>
                    <a:pt x="75623" y="2439"/>
                  </a:lnTo>
                  <a:lnTo>
                    <a:pt x="107342" y="5171"/>
                  </a:lnTo>
                  <a:lnTo>
                    <a:pt x="120469" y="8373"/>
                  </a:lnTo>
                  <a:lnTo>
                    <a:pt x="150272" y="9642"/>
                  </a:lnTo>
                  <a:lnTo>
                    <a:pt x="179211" y="9716"/>
                  </a:lnTo>
                  <a:lnTo>
                    <a:pt x="207694" y="9721"/>
                  </a:lnTo>
                  <a:lnTo>
                    <a:pt x="237842" y="9721"/>
                  </a:lnTo>
                  <a:lnTo>
                    <a:pt x="238995" y="10427"/>
                  </a:lnTo>
                  <a:lnTo>
                    <a:pt x="239763" y="11602"/>
                  </a:lnTo>
                  <a:lnTo>
                    <a:pt x="241300" y="16071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06" name="SMARTInkShape-94">
              <a:extLst>
                <a:ext uri="{FF2B5EF4-FFF2-40B4-BE49-F238E27FC236}">
                  <a16:creationId xmlns:a16="http://schemas.microsoft.com/office/drawing/2014/main" id="{77A15387-9E96-4374-9CE9-AF1DFCB084F9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 bwMode="auto">
            <a:xfrm>
              <a:off x="8648700" y="2178050"/>
              <a:ext cx="152401" cy="253919"/>
            </a:xfrm>
            <a:custGeom>
              <a:avLst/>
              <a:gdLst/>
              <a:ahLst/>
              <a:cxnLst/>
              <a:rect l="0" t="0" r="0" b="0"/>
              <a:pathLst>
                <a:path w="152401" h="253919">
                  <a:moveTo>
                    <a:pt x="0" y="31750"/>
                  </a:moveTo>
                  <a:lnTo>
                    <a:pt x="0" y="31750"/>
                  </a:lnTo>
                  <a:lnTo>
                    <a:pt x="5026" y="43683"/>
                  </a:lnTo>
                  <a:lnTo>
                    <a:pt x="6344" y="75334"/>
                  </a:lnTo>
                  <a:lnTo>
                    <a:pt x="12112" y="104495"/>
                  </a:lnTo>
                  <a:lnTo>
                    <a:pt x="12622" y="130360"/>
                  </a:lnTo>
                  <a:lnTo>
                    <a:pt x="12684" y="157428"/>
                  </a:lnTo>
                  <a:lnTo>
                    <a:pt x="12698" y="186955"/>
                  </a:lnTo>
                  <a:lnTo>
                    <a:pt x="13405" y="205034"/>
                  </a:lnTo>
                  <a:lnTo>
                    <a:pt x="18789" y="230334"/>
                  </a:lnTo>
                  <a:lnTo>
                    <a:pt x="19050" y="253061"/>
                  </a:lnTo>
                  <a:lnTo>
                    <a:pt x="19755" y="253374"/>
                  </a:lnTo>
                  <a:lnTo>
                    <a:pt x="24517" y="253918"/>
                  </a:lnTo>
                  <a:lnTo>
                    <a:pt x="34837" y="244538"/>
                  </a:lnTo>
                  <a:lnTo>
                    <a:pt x="53394" y="217166"/>
                  </a:lnTo>
                  <a:lnTo>
                    <a:pt x="67978" y="187411"/>
                  </a:lnTo>
                  <a:lnTo>
                    <a:pt x="79749" y="157198"/>
                  </a:lnTo>
                  <a:lnTo>
                    <a:pt x="85552" y="135541"/>
                  </a:lnTo>
                  <a:lnTo>
                    <a:pt x="101634" y="105679"/>
                  </a:lnTo>
                  <a:lnTo>
                    <a:pt x="110073" y="78730"/>
                  </a:lnTo>
                  <a:lnTo>
                    <a:pt x="124883" y="48491"/>
                  </a:lnTo>
                  <a:lnTo>
                    <a:pt x="131468" y="33593"/>
                  </a:lnTo>
                  <a:lnTo>
                    <a:pt x="132979" y="23648"/>
                  </a:lnTo>
                  <a:lnTo>
                    <a:pt x="133808" y="22115"/>
                  </a:lnTo>
                  <a:lnTo>
                    <a:pt x="135065" y="21093"/>
                  </a:lnTo>
                  <a:lnTo>
                    <a:pt x="136611" y="20413"/>
                  </a:lnTo>
                  <a:lnTo>
                    <a:pt x="137641" y="19253"/>
                  </a:lnTo>
                  <a:lnTo>
                    <a:pt x="140225" y="12663"/>
                  </a:lnTo>
                  <a:lnTo>
                    <a:pt x="145144" y="7321"/>
                  </a:lnTo>
                  <a:lnTo>
                    <a:pt x="145781" y="3267"/>
                  </a:lnTo>
                  <a:lnTo>
                    <a:pt x="146577" y="2178"/>
                  </a:lnTo>
                  <a:lnTo>
                    <a:pt x="147812" y="1452"/>
                  </a:lnTo>
                  <a:lnTo>
                    <a:pt x="152400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07" name="SMARTInkShape-95">
              <a:extLst>
                <a:ext uri="{FF2B5EF4-FFF2-40B4-BE49-F238E27FC236}">
                  <a16:creationId xmlns:a16="http://schemas.microsoft.com/office/drawing/2014/main" id="{A8C94BDA-A8EE-4358-BF87-4839515F1A85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 bwMode="auto">
            <a:xfrm>
              <a:off x="8839200" y="2191060"/>
              <a:ext cx="209463" cy="75850"/>
            </a:xfrm>
            <a:custGeom>
              <a:avLst/>
              <a:gdLst/>
              <a:ahLst/>
              <a:cxnLst/>
              <a:rect l="0" t="0" r="0" b="0"/>
              <a:pathLst>
                <a:path w="209463" h="75850">
                  <a:moveTo>
                    <a:pt x="0" y="12390"/>
                  </a:moveTo>
                  <a:lnTo>
                    <a:pt x="0" y="12390"/>
                  </a:lnTo>
                  <a:lnTo>
                    <a:pt x="5070" y="18165"/>
                  </a:lnTo>
                  <a:lnTo>
                    <a:pt x="17218" y="37447"/>
                  </a:lnTo>
                  <a:lnTo>
                    <a:pt x="18944" y="43748"/>
                  </a:lnTo>
                  <a:lnTo>
                    <a:pt x="40088" y="61782"/>
                  </a:lnTo>
                  <a:lnTo>
                    <a:pt x="58117" y="72372"/>
                  </a:lnTo>
                  <a:lnTo>
                    <a:pt x="67471" y="74847"/>
                  </a:lnTo>
                  <a:lnTo>
                    <a:pt x="97458" y="75849"/>
                  </a:lnTo>
                  <a:lnTo>
                    <a:pt x="120380" y="70812"/>
                  </a:lnTo>
                  <a:lnTo>
                    <a:pt x="147957" y="58883"/>
                  </a:lnTo>
                  <a:lnTo>
                    <a:pt x="176559" y="42021"/>
                  </a:lnTo>
                  <a:lnTo>
                    <a:pt x="201919" y="19994"/>
                  </a:lnTo>
                  <a:lnTo>
                    <a:pt x="208554" y="7916"/>
                  </a:lnTo>
                  <a:lnTo>
                    <a:pt x="209462" y="737"/>
                  </a:lnTo>
                  <a:lnTo>
                    <a:pt x="208786" y="388"/>
                  </a:lnTo>
                  <a:lnTo>
                    <a:pt x="206153" y="0"/>
                  </a:lnTo>
                  <a:lnTo>
                    <a:pt x="205168" y="602"/>
                  </a:lnTo>
                  <a:lnTo>
                    <a:pt x="204512" y="1709"/>
                  </a:lnTo>
                  <a:lnTo>
                    <a:pt x="204074" y="3153"/>
                  </a:lnTo>
                  <a:lnTo>
                    <a:pt x="203078" y="4115"/>
                  </a:lnTo>
                  <a:lnTo>
                    <a:pt x="196850" y="604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08" name="SMARTInkShape-96">
              <a:extLst>
                <a:ext uri="{FF2B5EF4-FFF2-40B4-BE49-F238E27FC236}">
                  <a16:creationId xmlns:a16="http://schemas.microsoft.com/office/drawing/2014/main" id="{CE1E4E28-DE58-4B6A-A128-195FC2FDC550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 bwMode="auto">
            <a:xfrm>
              <a:off x="8928100" y="2254250"/>
              <a:ext cx="12701" cy="214830"/>
            </a:xfrm>
            <a:custGeom>
              <a:avLst/>
              <a:gdLst/>
              <a:ahLst/>
              <a:cxnLst/>
              <a:rect l="0" t="0" r="0" b="0"/>
              <a:pathLst>
                <a:path w="12701" h="214830">
                  <a:moveTo>
                    <a:pt x="12700" y="0"/>
                  </a:moveTo>
                  <a:lnTo>
                    <a:pt x="12700" y="0"/>
                  </a:lnTo>
                  <a:lnTo>
                    <a:pt x="8337" y="16620"/>
                  </a:lnTo>
                  <a:lnTo>
                    <a:pt x="6938" y="41221"/>
                  </a:lnTo>
                  <a:lnTo>
                    <a:pt x="6465" y="69212"/>
                  </a:lnTo>
                  <a:lnTo>
                    <a:pt x="4503" y="88711"/>
                  </a:lnTo>
                  <a:lnTo>
                    <a:pt x="889" y="114263"/>
                  </a:lnTo>
                  <a:lnTo>
                    <a:pt x="176" y="139693"/>
                  </a:lnTo>
                  <a:lnTo>
                    <a:pt x="24" y="168078"/>
                  </a:lnTo>
                  <a:lnTo>
                    <a:pt x="0" y="198668"/>
                  </a:lnTo>
                  <a:lnTo>
                    <a:pt x="0" y="202295"/>
                  </a:lnTo>
                  <a:lnTo>
                    <a:pt x="706" y="204714"/>
                  </a:lnTo>
                  <a:lnTo>
                    <a:pt x="1882" y="206326"/>
                  </a:lnTo>
                  <a:lnTo>
                    <a:pt x="3371" y="207400"/>
                  </a:lnTo>
                  <a:lnTo>
                    <a:pt x="4363" y="208822"/>
                  </a:lnTo>
                  <a:lnTo>
                    <a:pt x="6089" y="214829"/>
                  </a:lnTo>
                  <a:lnTo>
                    <a:pt x="6272" y="212211"/>
                  </a:lnTo>
                  <a:lnTo>
                    <a:pt x="7004" y="211324"/>
                  </a:lnTo>
                  <a:lnTo>
                    <a:pt x="12700" y="20955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09" name="SMARTInkShape-97">
              <a:extLst>
                <a:ext uri="{FF2B5EF4-FFF2-40B4-BE49-F238E27FC236}">
                  <a16:creationId xmlns:a16="http://schemas.microsoft.com/office/drawing/2014/main" id="{7C330C19-DA5E-4208-99E4-19CA739B923D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 bwMode="auto">
            <a:xfrm>
              <a:off x="8972550" y="2025650"/>
              <a:ext cx="38101" cy="152401"/>
            </a:xfrm>
            <a:custGeom>
              <a:avLst/>
              <a:gdLst/>
              <a:ahLst/>
              <a:cxnLst/>
              <a:rect l="0" t="0" r="0" b="0"/>
              <a:pathLst>
                <a:path w="38101" h="152401">
                  <a:moveTo>
                    <a:pt x="0" y="152400"/>
                  </a:moveTo>
                  <a:lnTo>
                    <a:pt x="0" y="152400"/>
                  </a:lnTo>
                  <a:lnTo>
                    <a:pt x="1882" y="124770"/>
                  </a:lnTo>
                  <a:lnTo>
                    <a:pt x="7839" y="94845"/>
                  </a:lnTo>
                  <a:lnTo>
                    <a:pt x="17299" y="69815"/>
                  </a:lnTo>
                  <a:lnTo>
                    <a:pt x="18978" y="62073"/>
                  </a:lnTo>
                  <a:lnTo>
                    <a:pt x="23184" y="53042"/>
                  </a:lnTo>
                  <a:lnTo>
                    <a:pt x="25911" y="34528"/>
                  </a:lnTo>
                  <a:lnTo>
                    <a:pt x="30388" y="25531"/>
                  </a:lnTo>
                  <a:lnTo>
                    <a:pt x="31481" y="16959"/>
                  </a:lnTo>
                  <a:lnTo>
                    <a:pt x="32277" y="15539"/>
                  </a:lnTo>
                  <a:lnTo>
                    <a:pt x="33512" y="14593"/>
                  </a:lnTo>
                  <a:lnTo>
                    <a:pt x="35042" y="13962"/>
                  </a:lnTo>
                  <a:lnTo>
                    <a:pt x="36061" y="12836"/>
                  </a:lnTo>
                  <a:lnTo>
                    <a:pt x="38022" y="6644"/>
                  </a:lnTo>
                  <a:lnTo>
                    <a:pt x="38100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121" name="SMARTInkShape-Group19">
            <a:extLst>
              <a:ext uri="{FF2B5EF4-FFF2-40B4-BE49-F238E27FC236}">
                <a16:creationId xmlns:a16="http://schemas.microsoft.com/office/drawing/2014/main" id="{8479462F-716B-44BA-9F76-74514217CD19}"/>
              </a:ext>
            </a:extLst>
          </p:cNvPr>
          <p:cNvGrpSpPr/>
          <p:nvPr/>
        </p:nvGrpSpPr>
        <p:grpSpPr>
          <a:xfrm>
            <a:off x="9569450" y="2190750"/>
            <a:ext cx="1390651" cy="381001"/>
            <a:chOff x="9569450" y="2190750"/>
            <a:chExt cx="1390651" cy="381001"/>
          </a:xfrm>
        </p:grpSpPr>
        <p:sp>
          <p:nvSpPr>
            <p:cNvPr id="111" name="SMARTInkShape-98">
              <a:extLst>
                <a:ext uri="{FF2B5EF4-FFF2-40B4-BE49-F238E27FC236}">
                  <a16:creationId xmlns:a16="http://schemas.microsoft.com/office/drawing/2014/main" id="{1378C03D-C674-41B3-A8D4-77692C3E6AA8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 bwMode="auto">
            <a:xfrm>
              <a:off x="9569450" y="2190750"/>
              <a:ext cx="171451" cy="228591"/>
            </a:xfrm>
            <a:custGeom>
              <a:avLst/>
              <a:gdLst/>
              <a:ahLst/>
              <a:cxnLst/>
              <a:rect l="0" t="0" r="0" b="0"/>
              <a:pathLst>
                <a:path w="171451" h="228591">
                  <a:moveTo>
                    <a:pt x="0" y="50800"/>
                  </a:moveTo>
                  <a:lnTo>
                    <a:pt x="0" y="50800"/>
                  </a:lnTo>
                  <a:lnTo>
                    <a:pt x="8837" y="59638"/>
                  </a:lnTo>
                  <a:lnTo>
                    <a:pt x="10985" y="65547"/>
                  </a:lnTo>
                  <a:lnTo>
                    <a:pt x="15970" y="93253"/>
                  </a:lnTo>
                  <a:lnTo>
                    <a:pt x="15800" y="101653"/>
                  </a:lnTo>
                  <a:lnTo>
                    <a:pt x="13107" y="127843"/>
                  </a:lnTo>
                  <a:lnTo>
                    <a:pt x="12116" y="144889"/>
                  </a:lnTo>
                  <a:lnTo>
                    <a:pt x="4868" y="175455"/>
                  </a:lnTo>
                  <a:lnTo>
                    <a:pt x="190" y="206846"/>
                  </a:lnTo>
                  <a:lnTo>
                    <a:pt x="84" y="211406"/>
                  </a:lnTo>
                  <a:lnTo>
                    <a:pt x="1919" y="215784"/>
                  </a:lnTo>
                  <a:lnTo>
                    <a:pt x="4380" y="220082"/>
                  </a:lnTo>
                  <a:lnTo>
                    <a:pt x="6092" y="227339"/>
                  </a:lnTo>
                  <a:lnTo>
                    <a:pt x="6883" y="227759"/>
                  </a:lnTo>
                  <a:lnTo>
                    <a:pt x="18088" y="228590"/>
                  </a:lnTo>
                  <a:lnTo>
                    <a:pt x="30856" y="218547"/>
                  </a:lnTo>
                  <a:lnTo>
                    <a:pt x="33272" y="217664"/>
                  </a:lnTo>
                  <a:lnTo>
                    <a:pt x="63642" y="190239"/>
                  </a:lnTo>
                  <a:lnTo>
                    <a:pt x="71324" y="181212"/>
                  </a:lnTo>
                  <a:lnTo>
                    <a:pt x="88738" y="151461"/>
                  </a:lnTo>
                  <a:lnTo>
                    <a:pt x="103708" y="122712"/>
                  </a:lnTo>
                  <a:lnTo>
                    <a:pt x="118533" y="91733"/>
                  </a:lnTo>
                  <a:lnTo>
                    <a:pt x="133350" y="60274"/>
                  </a:lnTo>
                  <a:lnTo>
                    <a:pt x="136878" y="53599"/>
                  </a:lnTo>
                  <a:lnTo>
                    <a:pt x="141024" y="39698"/>
                  </a:lnTo>
                  <a:lnTo>
                    <a:pt x="156903" y="19092"/>
                  </a:lnTo>
                  <a:lnTo>
                    <a:pt x="158635" y="14835"/>
                  </a:lnTo>
                  <a:lnTo>
                    <a:pt x="162871" y="8472"/>
                  </a:lnTo>
                  <a:lnTo>
                    <a:pt x="164110" y="4236"/>
                  </a:lnTo>
                  <a:lnTo>
                    <a:pt x="165144" y="2824"/>
                  </a:lnTo>
                  <a:lnTo>
                    <a:pt x="166542" y="1883"/>
                  </a:lnTo>
                  <a:lnTo>
                    <a:pt x="171447" y="1"/>
                  </a:lnTo>
                  <a:lnTo>
                    <a:pt x="171450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12" name="SMARTInkShape-99">
              <a:extLst>
                <a:ext uri="{FF2B5EF4-FFF2-40B4-BE49-F238E27FC236}">
                  <a16:creationId xmlns:a16="http://schemas.microsoft.com/office/drawing/2014/main" id="{BD80AEEE-90D0-4076-8525-CE3ECD8F9D98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 bwMode="auto">
            <a:xfrm>
              <a:off x="9772792" y="2197100"/>
              <a:ext cx="241159" cy="291693"/>
            </a:xfrm>
            <a:custGeom>
              <a:avLst/>
              <a:gdLst/>
              <a:ahLst/>
              <a:cxnLst/>
              <a:rect l="0" t="0" r="0" b="0"/>
              <a:pathLst>
                <a:path w="241159" h="291693">
                  <a:moveTo>
                    <a:pt x="6208" y="0"/>
                  </a:moveTo>
                  <a:lnTo>
                    <a:pt x="6208" y="0"/>
                  </a:lnTo>
                  <a:lnTo>
                    <a:pt x="33819" y="1881"/>
                  </a:lnTo>
                  <a:lnTo>
                    <a:pt x="60815" y="8838"/>
                  </a:lnTo>
                  <a:lnTo>
                    <a:pt x="90361" y="16838"/>
                  </a:lnTo>
                  <a:lnTo>
                    <a:pt x="98562" y="19100"/>
                  </a:lnTo>
                  <a:lnTo>
                    <a:pt x="106167" y="23220"/>
                  </a:lnTo>
                  <a:lnTo>
                    <a:pt x="116337" y="25459"/>
                  </a:lnTo>
                  <a:lnTo>
                    <a:pt x="121712" y="28484"/>
                  </a:lnTo>
                  <a:lnTo>
                    <a:pt x="124570" y="32180"/>
                  </a:lnTo>
                  <a:lnTo>
                    <a:pt x="126179" y="38228"/>
                  </a:lnTo>
                  <a:lnTo>
                    <a:pt x="126406" y="40302"/>
                  </a:lnTo>
                  <a:lnTo>
                    <a:pt x="128539" y="44488"/>
                  </a:lnTo>
                  <a:lnTo>
                    <a:pt x="131133" y="48700"/>
                  </a:lnTo>
                  <a:lnTo>
                    <a:pt x="132286" y="52924"/>
                  </a:lnTo>
                  <a:lnTo>
                    <a:pt x="131887" y="55038"/>
                  </a:lnTo>
                  <a:lnTo>
                    <a:pt x="128061" y="63501"/>
                  </a:lnTo>
                  <a:lnTo>
                    <a:pt x="125494" y="81844"/>
                  </a:lnTo>
                  <a:lnTo>
                    <a:pt x="109188" y="108693"/>
                  </a:lnTo>
                  <a:lnTo>
                    <a:pt x="87831" y="137277"/>
                  </a:lnTo>
                  <a:lnTo>
                    <a:pt x="58961" y="167904"/>
                  </a:lnTo>
                  <a:lnTo>
                    <a:pt x="34306" y="197671"/>
                  </a:lnTo>
                  <a:lnTo>
                    <a:pt x="11012" y="219259"/>
                  </a:lnTo>
                  <a:lnTo>
                    <a:pt x="3476" y="235240"/>
                  </a:lnTo>
                  <a:lnTo>
                    <a:pt x="0" y="256556"/>
                  </a:lnTo>
                  <a:lnTo>
                    <a:pt x="3684" y="262427"/>
                  </a:lnTo>
                  <a:lnTo>
                    <a:pt x="17165" y="276721"/>
                  </a:lnTo>
                  <a:lnTo>
                    <a:pt x="27407" y="282761"/>
                  </a:lnTo>
                  <a:lnTo>
                    <a:pt x="32799" y="284421"/>
                  </a:lnTo>
                  <a:lnTo>
                    <a:pt x="64019" y="289004"/>
                  </a:lnTo>
                  <a:lnTo>
                    <a:pt x="93314" y="291692"/>
                  </a:lnTo>
                  <a:lnTo>
                    <a:pt x="124766" y="287682"/>
                  </a:lnTo>
                  <a:lnTo>
                    <a:pt x="156330" y="282633"/>
                  </a:lnTo>
                  <a:lnTo>
                    <a:pt x="185031" y="277944"/>
                  </a:lnTo>
                  <a:lnTo>
                    <a:pt x="212981" y="270645"/>
                  </a:lnTo>
                  <a:lnTo>
                    <a:pt x="232566" y="267046"/>
                  </a:lnTo>
                  <a:lnTo>
                    <a:pt x="240839" y="260621"/>
                  </a:lnTo>
                  <a:lnTo>
                    <a:pt x="241158" y="25400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13" name="SMARTInkShape-100">
              <a:extLst>
                <a:ext uri="{FF2B5EF4-FFF2-40B4-BE49-F238E27FC236}">
                  <a16:creationId xmlns:a16="http://schemas.microsoft.com/office/drawing/2014/main" id="{FF57E95C-7528-412A-B045-687BFE693297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 bwMode="auto">
            <a:xfrm>
              <a:off x="9779000" y="2330450"/>
              <a:ext cx="222251" cy="16065"/>
            </a:xfrm>
            <a:custGeom>
              <a:avLst/>
              <a:gdLst/>
              <a:ahLst/>
              <a:cxnLst/>
              <a:rect l="0" t="0" r="0" b="0"/>
              <a:pathLst>
                <a:path w="222251" h="16065">
                  <a:moveTo>
                    <a:pt x="0" y="0"/>
                  </a:moveTo>
                  <a:lnTo>
                    <a:pt x="0" y="0"/>
                  </a:lnTo>
                  <a:lnTo>
                    <a:pt x="27611" y="1881"/>
                  </a:lnTo>
                  <a:lnTo>
                    <a:pt x="50750" y="5026"/>
                  </a:lnTo>
                  <a:lnTo>
                    <a:pt x="78771" y="7839"/>
                  </a:lnTo>
                  <a:lnTo>
                    <a:pt x="107205" y="11740"/>
                  </a:lnTo>
                  <a:lnTo>
                    <a:pt x="137146" y="12616"/>
                  </a:lnTo>
                  <a:lnTo>
                    <a:pt x="158089" y="13389"/>
                  </a:lnTo>
                  <a:lnTo>
                    <a:pt x="165041" y="16064"/>
                  </a:lnTo>
                  <a:lnTo>
                    <a:pt x="174246" y="15841"/>
                  </a:lnTo>
                  <a:lnTo>
                    <a:pt x="202887" y="12976"/>
                  </a:lnTo>
                  <a:lnTo>
                    <a:pt x="210824" y="12117"/>
                  </a:lnTo>
                  <a:lnTo>
                    <a:pt x="222250" y="635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14" name="SMARTInkShape-101">
              <a:extLst>
                <a:ext uri="{FF2B5EF4-FFF2-40B4-BE49-F238E27FC236}">
                  <a16:creationId xmlns:a16="http://schemas.microsoft.com/office/drawing/2014/main" id="{14670844-8CFC-445E-8FF1-5BB5E3DAC95A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 bwMode="auto">
            <a:xfrm>
              <a:off x="10096500" y="2228850"/>
              <a:ext cx="25286" cy="222251"/>
            </a:xfrm>
            <a:custGeom>
              <a:avLst/>
              <a:gdLst/>
              <a:ahLst/>
              <a:cxnLst/>
              <a:rect l="0" t="0" r="0" b="0"/>
              <a:pathLst>
                <a:path w="25286" h="222251">
                  <a:moveTo>
                    <a:pt x="19050" y="0"/>
                  </a:moveTo>
                  <a:lnTo>
                    <a:pt x="19050" y="0"/>
                  </a:lnTo>
                  <a:lnTo>
                    <a:pt x="24076" y="20723"/>
                  </a:lnTo>
                  <a:lnTo>
                    <a:pt x="25007" y="44240"/>
                  </a:lnTo>
                  <a:lnTo>
                    <a:pt x="25285" y="72375"/>
                  </a:lnTo>
                  <a:lnTo>
                    <a:pt x="23485" y="92235"/>
                  </a:lnTo>
                  <a:lnTo>
                    <a:pt x="14564" y="120384"/>
                  </a:lnTo>
                  <a:lnTo>
                    <a:pt x="4201" y="150361"/>
                  </a:lnTo>
                  <a:lnTo>
                    <a:pt x="829" y="181056"/>
                  </a:lnTo>
                  <a:lnTo>
                    <a:pt x="9" y="211758"/>
                  </a:lnTo>
                  <a:lnTo>
                    <a:pt x="0" y="22225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15" name="SMARTInkShape-102">
              <a:extLst>
                <a:ext uri="{FF2B5EF4-FFF2-40B4-BE49-F238E27FC236}">
                  <a16:creationId xmlns:a16="http://schemas.microsoft.com/office/drawing/2014/main" id="{AB0F96B0-2C62-411A-B323-79BD3DAE1CBF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 bwMode="auto">
            <a:xfrm>
              <a:off x="10033000" y="2254250"/>
              <a:ext cx="177690" cy="227248"/>
            </a:xfrm>
            <a:custGeom>
              <a:avLst/>
              <a:gdLst/>
              <a:ahLst/>
              <a:cxnLst/>
              <a:rect l="0" t="0" r="0" b="0"/>
              <a:pathLst>
                <a:path w="177690" h="227248">
                  <a:moveTo>
                    <a:pt x="12700" y="0"/>
                  </a:moveTo>
                  <a:lnTo>
                    <a:pt x="12700" y="0"/>
                  </a:lnTo>
                  <a:lnTo>
                    <a:pt x="40330" y="6908"/>
                  </a:lnTo>
                  <a:lnTo>
                    <a:pt x="69035" y="14927"/>
                  </a:lnTo>
                  <a:lnTo>
                    <a:pt x="99041" y="32994"/>
                  </a:lnTo>
                  <a:lnTo>
                    <a:pt x="127375" y="63631"/>
                  </a:lnTo>
                  <a:lnTo>
                    <a:pt x="155811" y="93713"/>
                  </a:lnTo>
                  <a:lnTo>
                    <a:pt x="169261" y="123059"/>
                  </a:lnTo>
                  <a:lnTo>
                    <a:pt x="176536" y="145975"/>
                  </a:lnTo>
                  <a:lnTo>
                    <a:pt x="177689" y="166142"/>
                  </a:lnTo>
                  <a:lnTo>
                    <a:pt x="175868" y="170972"/>
                  </a:lnTo>
                  <a:lnTo>
                    <a:pt x="156601" y="202068"/>
                  </a:lnTo>
                  <a:lnTo>
                    <a:pt x="148621" y="208106"/>
                  </a:lnTo>
                  <a:lnTo>
                    <a:pt x="138726" y="212436"/>
                  </a:lnTo>
                  <a:lnTo>
                    <a:pt x="107132" y="221232"/>
                  </a:lnTo>
                  <a:lnTo>
                    <a:pt x="78461" y="227142"/>
                  </a:lnTo>
                  <a:lnTo>
                    <a:pt x="69445" y="227247"/>
                  </a:lnTo>
                  <a:lnTo>
                    <a:pt x="37938" y="218043"/>
                  </a:lnTo>
                  <a:lnTo>
                    <a:pt x="23819" y="216182"/>
                  </a:lnTo>
                  <a:lnTo>
                    <a:pt x="22229" y="215383"/>
                  </a:lnTo>
                  <a:lnTo>
                    <a:pt x="21170" y="214144"/>
                  </a:lnTo>
                  <a:lnTo>
                    <a:pt x="20463" y="212613"/>
                  </a:lnTo>
                  <a:lnTo>
                    <a:pt x="19286" y="211592"/>
                  </a:lnTo>
                  <a:lnTo>
                    <a:pt x="16097" y="210458"/>
                  </a:lnTo>
                  <a:lnTo>
                    <a:pt x="14964" y="209449"/>
                  </a:lnTo>
                  <a:lnTo>
                    <a:pt x="13707" y="206448"/>
                  </a:lnTo>
                  <a:lnTo>
                    <a:pt x="12666" y="205365"/>
                  </a:lnTo>
                  <a:lnTo>
                    <a:pt x="9627" y="204163"/>
                  </a:lnTo>
                  <a:lnTo>
                    <a:pt x="8535" y="203136"/>
                  </a:lnTo>
                  <a:lnTo>
                    <a:pt x="7320" y="200114"/>
                  </a:lnTo>
                  <a:lnTo>
                    <a:pt x="6292" y="199026"/>
                  </a:lnTo>
                  <a:lnTo>
                    <a:pt x="3268" y="197817"/>
                  </a:lnTo>
                  <a:lnTo>
                    <a:pt x="2179" y="196084"/>
                  </a:lnTo>
                  <a:lnTo>
                    <a:pt x="0" y="18415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16" name="SMARTInkShape-103">
              <a:extLst>
                <a:ext uri="{FF2B5EF4-FFF2-40B4-BE49-F238E27FC236}">
                  <a16:creationId xmlns:a16="http://schemas.microsoft.com/office/drawing/2014/main" id="{98539209-DC4C-43C1-8D6A-FA8FE02B8155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 bwMode="auto">
            <a:xfrm>
              <a:off x="10280684" y="2298700"/>
              <a:ext cx="184117" cy="234951"/>
            </a:xfrm>
            <a:custGeom>
              <a:avLst/>
              <a:gdLst/>
              <a:ahLst/>
              <a:cxnLst/>
              <a:rect l="0" t="0" r="0" b="0"/>
              <a:pathLst>
                <a:path w="184117" h="234951">
                  <a:moveTo>
                    <a:pt x="6316" y="0"/>
                  </a:moveTo>
                  <a:lnTo>
                    <a:pt x="6316" y="0"/>
                  </a:lnTo>
                  <a:lnTo>
                    <a:pt x="5610" y="28143"/>
                  </a:lnTo>
                  <a:lnTo>
                    <a:pt x="1953" y="53573"/>
                  </a:lnTo>
                  <a:lnTo>
                    <a:pt x="226" y="85058"/>
                  </a:lnTo>
                  <a:lnTo>
                    <a:pt x="0" y="113367"/>
                  </a:lnTo>
                  <a:lnTo>
                    <a:pt x="1857" y="139423"/>
                  </a:lnTo>
                  <a:lnTo>
                    <a:pt x="7138" y="167494"/>
                  </a:lnTo>
                  <a:lnTo>
                    <a:pt x="12796" y="175807"/>
                  </a:lnTo>
                  <a:lnTo>
                    <a:pt x="18132" y="180442"/>
                  </a:lnTo>
                  <a:lnTo>
                    <a:pt x="25105" y="184933"/>
                  </a:lnTo>
                  <a:lnTo>
                    <a:pt x="27308" y="186788"/>
                  </a:lnTo>
                  <a:lnTo>
                    <a:pt x="33521" y="188850"/>
                  </a:lnTo>
                  <a:lnTo>
                    <a:pt x="37152" y="189400"/>
                  </a:lnTo>
                  <a:lnTo>
                    <a:pt x="43068" y="188130"/>
                  </a:lnTo>
                  <a:lnTo>
                    <a:pt x="48051" y="185919"/>
                  </a:lnTo>
                  <a:lnTo>
                    <a:pt x="66367" y="182894"/>
                  </a:lnTo>
                  <a:lnTo>
                    <a:pt x="95262" y="163455"/>
                  </a:lnTo>
                  <a:lnTo>
                    <a:pt x="118738" y="139555"/>
                  </a:lnTo>
                  <a:lnTo>
                    <a:pt x="138177" y="109261"/>
                  </a:lnTo>
                  <a:lnTo>
                    <a:pt x="154418" y="78228"/>
                  </a:lnTo>
                  <a:lnTo>
                    <a:pt x="169407" y="49719"/>
                  </a:lnTo>
                  <a:lnTo>
                    <a:pt x="177322" y="18648"/>
                  </a:lnTo>
                  <a:lnTo>
                    <a:pt x="177469" y="16665"/>
                  </a:lnTo>
                  <a:lnTo>
                    <a:pt x="178274" y="15343"/>
                  </a:lnTo>
                  <a:lnTo>
                    <a:pt x="179516" y="14462"/>
                  </a:lnTo>
                  <a:lnTo>
                    <a:pt x="181050" y="13875"/>
                  </a:lnTo>
                  <a:lnTo>
                    <a:pt x="182072" y="12778"/>
                  </a:lnTo>
                  <a:lnTo>
                    <a:pt x="184092" y="6437"/>
                  </a:lnTo>
                  <a:lnTo>
                    <a:pt x="184116" y="36442"/>
                  </a:lnTo>
                  <a:lnTo>
                    <a:pt x="179090" y="64118"/>
                  </a:lnTo>
                  <a:lnTo>
                    <a:pt x="177881" y="94747"/>
                  </a:lnTo>
                  <a:lnTo>
                    <a:pt x="177112" y="103493"/>
                  </a:lnTo>
                  <a:lnTo>
                    <a:pt x="172009" y="133461"/>
                  </a:lnTo>
                  <a:lnTo>
                    <a:pt x="171451" y="163101"/>
                  </a:lnTo>
                  <a:lnTo>
                    <a:pt x="171416" y="192320"/>
                  </a:lnTo>
                  <a:lnTo>
                    <a:pt x="177651" y="222130"/>
                  </a:lnTo>
                  <a:lnTo>
                    <a:pt x="177766" y="23495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17" name="SMARTInkShape-104">
              <a:extLst>
                <a:ext uri="{FF2B5EF4-FFF2-40B4-BE49-F238E27FC236}">
                  <a16:creationId xmlns:a16="http://schemas.microsoft.com/office/drawing/2014/main" id="{70BFE8EF-BB41-450F-AB72-FA50405CC67C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 bwMode="auto">
            <a:xfrm>
              <a:off x="10534845" y="2286025"/>
              <a:ext cx="247456" cy="241260"/>
            </a:xfrm>
            <a:custGeom>
              <a:avLst/>
              <a:gdLst/>
              <a:ahLst/>
              <a:cxnLst/>
              <a:rect l="0" t="0" r="0" b="0"/>
              <a:pathLst>
                <a:path w="247456" h="241260">
                  <a:moveTo>
                    <a:pt x="82355" y="69825"/>
                  </a:moveTo>
                  <a:lnTo>
                    <a:pt x="82355" y="69825"/>
                  </a:lnTo>
                  <a:lnTo>
                    <a:pt x="92494" y="65461"/>
                  </a:lnTo>
                  <a:lnTo>
                    <a:pt x="112208" y="60366"/>
                  </a:lnTo>
                  <a:lnTo>
                    <a:pt x="114958" y="58580"/>
                  </a:lnTo>
                  <a:lnTo>
                    <a:pt x="119531" y="53401"/>
                  </a:lnTo>
                  <a:lnTo>
                    <a:pt x="129078" y="47750"/>
                  </a:lnTo>
                  <a:lnTo>
                    <a:pt x="131342" y="44021"/>
                  </a:lnTo>
                  <a:lnTo>
                    <a:pt x="133053" y="40012"/>
                  </a:lnTo>
                  <a:lnTo>
                    <a:pt x="143675" y="26898"/>
                  </a:lnTo>
                  <a:lnTo>
                    <a:pt x="145914" y="20966"/>
                  </a:lnTo>
                  <a:lnTo>
                    <a:pt x="151237" y="13906"/>
                  </a:lnTo>
                  <a:lnTo>
                    <a:pt x="151917" y="9669"/>
                  </a:lnTo>
                  <a:lnTo>
                    <a:pt x="151309" y="8554"/>
                  </a:lnTo>
                  <a:lnTo>
                    <a:pt x="150196" y="7811"/>
                  </a:lnTo>
                  <a:lnTo>
                    <a:pt x="148748" y="7316"/>
                  </a:lnTo>
                  <a:lnTo>
                    <a:pt x="147784" y="6280"/>
                  </a:lnTo>
                  <a:lnTo>
                    <a:pt x="146714" y="3248"/>
                  </a:lnTo>
                  <a:lnTo>
                    <a:pt x="145722" y="2157"/>
                  </a:lnTo>
                  <a:lnTo>
                    <a:pt x="142739" y="945"/>
                  </a:lnTo>
                  <a:lnTo>
                    <a:pt x="130130" y="0"/>
                  </a:lnTo>
                  <a:lnTo>
                    <a:pt x="100581" y="14283"/>
                  </a:lnTo>
                  <a:lnTo>
                    <a:pt x="72071" y="27447"/>
                  </a:lnTo>
                  <a:lnTo>
                    <a:pt x="51241" y="41019"/>
                  </a:lnTo>
                  <a:lnTo>
                    <a:pt x="23085" y="72552"/>
                  </a:lnTo>
                  <a:lnTo>
                    <a:pt x="7296" y="99931"/>
                  </a:lnTo>
                  <a:lnTo>
                    <a:pt x="2025" y="116767"/>
                  </a:lnTo>
                  <a:lnTo>
                    <a:pt x="0" y="147126"/>
                  </a:lnTo>
                  <a:lnTo>
                    <a:pt x="3234" y="162030"/>
                  </a:lnTo>
                  <a:lnTo>
                    <a:pt x="14737" y="188277"/>
                  </a:lnTo>
                  <a:lnTo>
                    <a:pt x="39399" y="217196"/>
                  </a:lnTo>
                  <a:lnTo>
                    <a:pt x="47740" y="224223"/>
                  </a:lnTo>
                  <a:lnTo>
                    <a:pt x="78296" y="238257"/>
                  </a:lnTo>
                  <a:lnTo>
                    <a:pt x="109237" y="241010"/>
                  </a:lnTo>
                  <a:lnTo>
                    <a:pt x="139468" y="241259"/>
                  </a:lnTo>
                  <a:lnTo>
                    <a:pt x="147955" y="240563"/>
                  </a:lnTo>
                  <a:lnTo>
                    <a:pt x="177605" y="228410"/>
                  </a:lnTo>
                  <a:lnTo>
                    <a:pt x="190305" y="220294"/>
                  </a:lnTo>
                  <a:lnTo>
                    <a:pt x="220564" y="196940"/>
                  </a:lnTo>
                  <a:lnTo>
                    <a:pt x="224922" y="192643"/>
                  </a:lnTo>
                  <a:lnTo>
                    <a:pt x="233168" y="179896"/>
                  </a:lnTo>
                  <a:lnTo>
                    <a:pt x="244680" y="167192"/>
                  </a:lnTo>
                  <a:lnTo>
                    <a:pt x="247455" y="158725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18" name="SMARTInkShape-105">
              <a:extLst>
                <a:ext uri="{FF2B5EF4-FFF2-40B4-BE49-F238E27FC236}">
                  <a16:creationId xmlns:a16="http://schemas.microsoft.com/office/drawing/2014/main" id="{9BE97F33-8EF3-40E5-BB0D-879CE069559C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 bwMode="auto">
            <a:xfrm>
              <a:off x="10801350" y="2312806"/>
              <a:ext cx="37875" cy="214495"/>
            </a:xfrm>
            <a:custGeom>
              <a:avLst/>
              <a:gdLst/>
              <a:ahLst/>
              <a:cxnLst/>
              <a:rect l="0" t="0" r="0" b="0"/>
              <a:pathLst>
                <a:path w="37875" h="214495">
                  <a:moveTo>
                    <a:pt x="25400" y="17644"/>
                  </a:moveTo>
                  <a:lnTo>
                    <a:pt x="25400" y="17644"/>
                  </a:lnTo>
                  <a:lnTo>
                    <a:pt x="36955" y="0"/>
                  </a:lnTo>
                  <a:lnTo>
                    <a:pt x="37337" y="237"/>
                  </a:lnTo>
                  <a:lnTo>
                    <a:pt x="37874" y="3941"/>
                  </a:lnTo>
                  <a:lnTo>
                    <a:pt x="37374" y="21400"/>
                  </a:lnTo>
                  <a:lnTo>
                    <a:pt x="27973" y="51710"/>
                  </a:lnTo>
                  <a:lnTo>
                    <a:pt x="21263" y="83333"/>
                  </a:lnTo>
                  <a:lnTo>
                    <a:pt x="17605" y="108858"/>
                  </a:lnTo>
                  <a:lnTo>
                    <a:pt x="8982" y="139043"/>
                  </a:lnTo>
                  <a:lnTo>
                    <a:pt x="6504" y="168082"/>
                  </a:lnTo>
                  <a:lnTo>
                    <a:pt x="6352" y="199505"/>
                  </a:lnTo>
                  <a:lnTo>
                    <a:pt x="6350" y="204713"/>
                  </a:lnTo>
                  <a:lnTo>
                    <a:pt x="4468" y="208500"/>
                  </a:lnTo>
                  <a:lnTo>
                    <a:pt x="0" y="214494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19" name="SMARTInkShape-106">
              <a:extLst>
                <a:ext uri="{FF2B5EF4-FFF2-40B4-BE49-F238E27FC236}">
                  <a16:creationId xmlns:a16="http://schemas.microsoft.com/office/drawing/2014/main" id="{713F8BED-2BF7-46FF-8730-95D2B3BAEB96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 bwMode="auto">
            <a:xfrm>
              <a:off x="10763250" y="2406650"/>
              <a:ext cx="190501" cy="31743"/>
            </a:xfrm>
            <a:custGeom>
              <a:avLst/>
              <a:gdLst/>
              <a:ahLst/>
              <a:cxnLst/>
              <a:rect l="0" t="0" r="0" b="0"/>
              <a:pathLst>
                <a:path w="190501" h="31743">
                  <a:moveTo>
                    <a:pt x="0" y="25400"/>
                  </a:moveTo>
                  <a:lnTo>
                    <a:pt x="0" y="25400"/>
                  </a:lnTo>
                  <a:lnTo>
                    <a:pt x="3371" y="22029"/>
                  </a:lnTo>
                  <a:lnTo>
                    <a:pt x="8789" y="20374"/>
                  </a:lnTo>
                  <a:lnTo>
                    <a:pt x="19772" y="17561"/>
                  </a:lnTo>
                  <a:lnTo>
                    <a:pt x="31964" y="14140"/>
                  </a:lnTo>
                  <a:lnTo>
                    <a:pt x="41018" y="14046"/>
                  </a:lnTo>
                  <a:lnTo>
                    <a:pt x="71386" y="18518"/>
                  </a:lnTo>
                  <a:lnTo>
                    <a:pt x="83789" y="19598"/>
                  </a:lnTo>
                  <a:lnTo>
                    <a:pt x="113713" y="28503"/>
                  </a:lnTo>
                  <a:lnTo>
                    <a:pt x="144952" y="31666"/>
                  </a:lnTo>
                  <a:lnTo>
                    <a:pt x="160585" y="31742"/>
                  </a:lnTo>
                  <a:lnTo>
                    <a:pt x="164974" y="29865"/>
                  </a:lnTo>
                  <a:lnTo>
                    <a:pt x="170170" y="26282"/>
                  </a:lnTo>
                  <a:lnTo>
                    <a:pt x="174442" y="25661"/>
                  </a:lnTo>
                  <a:lnTo>
                    <a:pt x="175561" y="24868"/>
                  </a:lnTo>
                  <a:lnTo>
                    <a:pt x="176306" y="23635"/>
                  </a:lnTo>
                  <a:lnTo>
                    <a:pt x="176805" y="22106"/>
                  </a:lnTo>
                  <a:lnTo>
                    <a:pt x="177841" y="21088"/>
                  </a:lnTo>
                  <a:lnTo>
                    <a:pt x="180876" y="19956"/>
                  </a:lnTo>
                  <a:lnTo>
                    <a:pt x="181967" y="18948"/>
                  </a:lnTo>
                  <a:lnTo>
                    <a:pt x="183180" y="15948"/>
                  </a:lnTo>
                  <a:lnTo>
                    <a:pt x="184665" y="8272"/>
                  </a:lnTo>
                  <a:lnTo>
                    <a:pt x="190500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20" name="SMARTInkShape-107">
              <a:extLst>
                <a:ext uri="{FF2B5EF4-FFF2-40B4-BE49-F238E27FC236}">
                  <a16:creationId xmlns:a16="http://schemas.microsoft.com/office/drawing/2014/main" id="{5665A7E9-07EF-4E3B-85E5-58B21BA1B647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 bwMode="auto">
            <a:xfrm>
              <a:off x="10890250" y="2343411"/>
              <a:ext cx="69851" cy="228340"/>
            </a:xfrm>
            <a:custGeom>
              <a:avLst/>
              <a:gdLst/>
              <a:ahLst/>
              <a:cxnLst/>
              <a:rect l="0" t="0" r="0" b="0"/>
              <a:pathLst>
                <a:path w="69851" h="228340">
                  <a:moveTo>
                    <a:pt x="69850" y="6089"/>
                  </a:moveTo>
                  <a:lnTo>
                    <a:pt x="69850" y="6089"/>
                  </a:lnTo>
                  <a:lnTo>
                    <a:pt x="69850" y="622"/>
                  </a:lnTo>
                  <a:lnTo>
                    <a:pt x="69145" y="327"/>
                  </a:lnTo>
                  <a:lnTo>
                    <a:pt x="66477" y="0"/>
                  </a:lnTo>
                  <a:lnTo>
                    <a:pt x="65487" y="619"/>
                  </a:lnTo>
                  <a:lnTo>
                    <a:pt x="64824" y="1737"/>
                  </a:lnTo>
                  <a:lnTo>
                    <a:pt x="63891" y="6681"/>
                  </a:lnTo>
                  <a:lnTo>
                    <a:pt x="63761" y="8600"/>
                  </a:lnTo>
                  <a:lnTo>
                    <a:pt x="61735" y="12614"/>
                  </a:lnTo>
                  <a:lnTo>
                    <a:pt x="54684" y="24311"/>
                  </a:lnTo>
                  <a:lnTo>
                    <a:pt x="45958" y="53437"/>
                  </a:lnTo>
                  <a:lnTo>
                    <a:pt x="33812" y="83824"/>
                  </a:lnTo>
                  <a:lnTo>
                    <a:pt x="28206" y="97639"/>
                  </a:lnTo>
                  <a:lnTo>
                    <a:pt x="24073" y="117150"/>
                  </a:lnTo>
                  <a:lnTo>
                    <a:pt x="21282" y="123888"/>
                  </a:lnTo>
                  <a:lnTo>
                    <a:pt x="17299" y="154101"/>
                  </a:lnTo>
                  <a:lnTo>
                    <a:pt x="12969" y="179027"/>
                  </a:lnTo>
                  <a:lnTo>
                    <a:pt x="12009" y="195141"/>
                  </a:lnTo>
                  <a:lnTo>
                    <a:pt x="4862" y="215244"/>
                  </a:lnTo>
                  <a:lnTo>
                    <a:pt x="2161" y="219697"/>
                  </a:lnTo>
                  <a:lnTo>
                    <a:pt x="0" y="228339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124" name="SMARTInkShape-Group20">
            <a:extLst>
              <a:ext uri="{FF2B5EF4-FFF2-40B4-BE49-F238E27FC236}">
                <a16:creationId xmlns:a16="http://schemas.microsoft.com/office/drawing/2014/main" id="{9230AFD9-61E4-45DB-9C4C-6F0FAE643EAB}"/>
              </a:ext>
            </a:extLst>
          </p:cNvPr>
          <p:cNvGrpSpPr/>
          <p:nvPr/>
        </p:nvGrpSpPr>
        <p:grpSpPr>
          <a:xfrm>
            <a:off x="10858761" y="450860"/>
            <a:ext cx="520440" cy="850621"/>
            <a:chOff x="10858761" y="450860"/>
            <a:chExt cx="520440" cy="850621"/>
          </a:xfrm>
        </p:grpSpPr>
        <p:sp>
          <p:nvSpPr>
            <p:cNvPr id="122" name="SMARTInkShape-108">
              <a:extLst>
                <a:ext uri="{FF2B5EF4-FFF2-40B4-BE49-F238E27FC236}">
                  <a16:creationId xmlns:a16="http://schemas.microsoft.com/office/drawing/2014/main" id="{2D5D8134-DD5F-40D1-9C6D-4BD119ADEEA0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 bwMode="auto">
            <a:xfrm>
              <a:off x="10858761" y="450860"/>
              <a:ext cx="520440" cy="533391"/>
            </a:xfrm>
            <a:custGeom>
              <a:avLst/>
              <a:gdLst/>
              <a:ahLst/>
              <a:cxnLst/>
              <a:rect l="0" t="0" r="0" b="0"/>
              <a:pathLst>
                <a:path w="520440" h="533391">
                  <a:moveTo>
                    <a:pt x="50539" y="31740"/>
                  </a:moveTo>
                  <a:lnTo>
                    <a:pt x="50539" y="31740"/>
                  </a:lnTo>
                  <a:lnTo>
                    <a:pt x="59376" y="17434"/>
                  </a:lnTo>
                  <a:lnTo>
                    <a:pt x="66841" y="8558"/>
                  </a:lnTo>
                  <a:lnTo>
                    <a:pt x="68367" y="4268"/>
                  </a:lnTo>
                  <a:lnTo>
                    <a:pt x="69480" y="2842"/>
                  </a:lnTo>
                  <a:lnTo>
                    <a:pt x="75899" y="5"/>
                  </a:lnTo>
                  <a:lnTo>
                    <a:pt x="75913" y="0"/>
                  </a:lnTo>
                  <a:lnTo>
                    <a:pt x="75938" y="5458"/>
                  </a:lnTo>
                  <a:lnTo>
                    <a:pt x="71576" y="11235"/>
                  </a:lnTo>
                  <a:lnTo>
                    <a:pt x="69849" y="17873"/>
                  </a:lnTo>
                  <a:lnTo>
                    <a:pt x="69667" y="22065"/>
                  </a:lnTo>
                  <a:lnTo>
                    <a:pt x="67742" y="25794"/>
                  </a:lnTo>
                  <a:lnTo>
                    <a:pt x="64128" y="30565"/>
                  </a:lnTo>
                  <a:lnTo>
                    <a:pt x="62710" y="40236"/>
                  </a:lnTo>
                  <a:lnTo>
                    <a:pt x="61475" y="41637"/>
                  </a:lnTo>
                  <a:lnTo>
                    <a:pt x="59946" y="42572"/>
                  </a:lnTo>
                  <a:lnTo>
                    <a:pt x="58927" y="43900"/>
                  </a:lnTo>
                  <a:lnTo>
                    <a:pt x="57794" y="47257"/>
                  </a:lnTo>
                  <a:lnTo>
                    <a:pt x="56362" y="55162"/>
                  </a:lnTo>
                  <a:lnTo>
                    <a:pt x="52577" y="61414"/>
                  </a:lnTo>
                  <a:lnTo>
                    <a:pt x="50942" y="69848"/>
                  </a:lnTo>
                  <a:lnTo>
                    <a:pt x="50806" y="71962"/>
                  </a:lnTo>
                  <a:lnTo>
                    <a:pt x="48777" y="76192"/>
                  </a:lnTo>
                  <a:lnTo>
                    <a:pt x="46228" y="80424"/>
                  </a:lnTo>
                  <a:lnTo>
                    <a:pt x="44591" y="88890"/>
                  </a:lnTo>
                  <a:lnTo>
                    <a:pt x="44267" y="97357"/>
                  </a:lnTo>
                  <a:lnTo>
                    <a:pt x="42342" y="101590"/>
                  </a:lnTo>
                  <a:lnTo>
                    <a:pt x="39840" y="105823"/>
                  </a:lnTo>
                  <a:lnTo>
                    <a:pt x="38234" y="114290"/>
                  </a:lnTo>
                  <a:lnTo>
                    <a:pt x="36075" y="124403"/>
                  </a:lnTo>
                  <a:lnTo>
                    <a:pt x="31892" y="145255"/>
                  </a:lnTo>
                  <a:lnTo>
                    <a:pt x="30798" y="169410"/>
                  </a:lnTo>
                  <a:lnTo>
                    <a:pt x="20507" y="200113"/>
                  </a:lnTo>
                  <a:lnTo>
                    <a:pt x="12730" y="230392"/>
                  </a:lnTo>
                  <a:lnTo>
                    <a:pt x="10687" y="234800"/>
                  </a:lnTo>
                  <a:lnTo>
                    <a:pt x="8132" y="239111"/>
                  </a:lnTo>
                  <a:lnTo>
                    <a:pt x="6492" y="247628"/>
                  </a:lnTo>
                  <a:lnTo>
                    <a:pt x="6091" y="278528"/>
                  </a:lnTo>
                  <a:lnTo>
                    <a:pt x="4208" y="284416"/>
                  </a:lnTo>
                  <a:lnTo>
                    <a:pt x="1726" y="289385"/>
                  </a:lnTo>
                  <a:lnTo>
                    <a:pt x="0" y="300479"/>
                  </a:lnTo>
                  <a:lnTo>
                    <a:pt x="1737" y="304756"/>
                  </a:lnTo>
                  <a:lnTo>
                    <a:pt x="4155" y="309008"/>
                  </a:lnTo>
                  <a:lnTo>
                    <a:pt x="5708" y="317487"/>
                  </a:lnTo>
                  <a:lnTo>
                    <a:pt x="6087" y="347123"/>
                  </a:lnTo>
                  <a:lnTo>
                    <a:pt x="6089" y="364939"/>
                  </a:lnTo>
                  <a:lnTo>
                    <a:pt x="7971" y="368682"/>
                  </a:lnTo>
                  <a:lnTo>
                    <a:pt x="10454" y="372698"/>
                  </a:lnTo>
                  <a:lnTo>
                    <a:pt x="12046" y="381024"/>
                  </a:lnTo>
                  <a:lnTo>
                    <a:pt x="12417" y="390341"/>
                  </a:lnTo>
                  <a:lnTo>
                    <a:pt x="14309" y="394083"/>
                  </a:lnTo>
                  <a:lnTo>
                    <a:pt x="16798" y="398098"/>
                  </a:lnTo>
                  <a:lnTo>
                    <a:pt x="18395" y="406424"/>
                  </a:lnTo>
                  <a:lnTo>
                    <a:pt x="18711" y="411492"/>
                  </a:lnTo>
                  <a:lnTo>
                    <a:pt x="23138" y="417563"/>
                  </a:lnTo>
                  <a:lnTo>
                    <a:pt x="24546" y="423498"/>
                  </a:lnTo>
                  <a:lnTo>
                    <a:pt x="24875" y="427634"/>
                  </a:lnTo>
                  <a:lnTo>
                    <a:pt x="26903" y="431824"/>
                  </a:lnTo>
                  <a:lnTo>
                    <a:pt x="29450" y="436039"/>
                  </a:lnTo>
                  <a:lnTo>
                    <a:pt x="31220" y="443238"/>
                  </a:lnTo>
                  <a:lnTo>
                    <a:pt x="31411" y="447490"/>
                  </a:lnTo>
                  <a:lnTo>
                    <a:pt x="33336" y="451233"/>
                  </a:lnTo>
                  <a:lnTo>
                    <a:pt x="40946" y="460212"/>
                  </a:lnTo>
                  <a:lnTo>
                    <a:pt x="42747" y="465824"/>
                  </a:lnTo>
                  <a:lnTo>
                    <a:pt x="44254" y="472316"/>
                  </a:lnTo>
                  <a:lnTo>
                    <a:pt x="49572" y="481098"/>
                  </a:lnTo>
                  <a:lnTo>
                    <a:pt x="65642" y="497689"/>
                  </a:lnTo>
                  <a:lnTo>
                    <a:pt x="77538" y="505929"/>
                  </a:lnTo>
                  <a:lnTo>
                    <a:pt x="81587" y="511534"/>
                  </a:lnTo>
                  <a:lnTo>
                    <a:pt x="104185" y="524858"/>
                  </a:lnTo>
                  <a:lnTo>
                    <a:pt x="111510" y="527099"/>
                  </a:lnTo>
                  <a:lnTo>
                    <a:pt x="118150" y="531212"/>
                  </a:lnTo>
                  <a:lnTo>
                    <a:pt x="126714" y="532960"/>
                  </a:lnTo>
                  <a:lnTo>
                    <a:pt x="158374" y="533387"/>
                  </a:lnTo>
                  <a:lnTo>
                    <a:pt x="185743" y="533390"/>
                  </a:lnTo>
                  <a:lnTo>
                    <a:pt x="187241" y="532684"/>
                  </a:lnTo>
                  <a:lnTo>
                    <a:pt x="188240" y="531509"/>
                  </a:lnTo>
                  <a:lnTo>
                    <a:pt x="188907" y="530019"/>
                  </a:lnTo>
                  <a:lnTo>
                    <a:pt x="190056" y="529026"/>
                  </a:lnTo>
                  <a:lnTo>
                    <a:pt x="195590" y="527302"/>
                  </a:lnTo>
                  <a:lnTo>
                    <a:pt x="201969" y="521596"/>
                  </a:lnTo>
                  <a:lnTo>
                    <a:pt x="207817" y="520163"/>
                  </a:lnTo>
                  <a:lnTo>
                    <a:pt x="214469" y="515246"/>
                  </a:lnTo>
                  <a:lnTo>
                    <a:pt x="220478" y="513813"/>
                  </a:lnTo>
                  <a:lnTo>
                    <a:pt x="247818" y="490391"/>
                  </a:lnTo>
                  <a:lnTo>
                    <a:pt x="249792" y="489908"/>
                  </a:lnTo>
                  <a:lnTo>
                    <a:pt x="251109" y="488880"/>
                  </a:lnTo>
                  <a:lnTo>
                    <a:pt x="252569" y="485856"/>
                  </a:lnTo>
                  <a:lnTo>
                    <a:pt x="253665" y="484767"/>
                  </a:lnTo>
                  <a:lnTo>
                    <a:pt x="266559" y="477691"/>
                  </a:lnTo>
                  <a:lnTo>
                    <a:pt x="268635" y="477208"/>
                  </a:lnTo>
                  <a:lnTo>
                    <a:pt x="270019" y="476180"/>
                  </a:lnTo>
                  <a:lnTo>
                    <a:pt x="270942" y="474789"/>
                  </a:lnTo>
                  <a:lnTo>
                    <a:pt x="271558" y="473156"/>
                  </a:lnTo>
                  <a:lnTo>
                    <a:pt x="272674" y="472067"/>
                  </a:lnTo>
                  <a:lnTo>
                    <a:pt x="279535" y="468439"/>
                  </a:lnTo>
                  <a:lnTo>
                    <a:pt x="281519" y="466806"/>
                  </a:lnTo>
                  <a:lnTo>
                    <a:pt x="283725" y="463110"/>
                  </a:lnTo>
                  <a:lnTo>
                    <a:pt x="285139" y="454988"/>
                  </a:lnTo>
                  <a:lnTo>
                    <a:pt x="285963" y="453606"/>
                  </a:lnTo>
                  <a:lnTo>
                    <a:pt x="287216" y="452684"/>
                  </a:lnTo>
                  <a:lnTo>
                    <a:pt x="290490" y="450954"/>
                  </a:lnTo>
                  <a:lnTo>
                    <a:pt x="296300" y="446719"/>
                  </a:lnTo>
                  <a:lnTo>
                    <a:pt x="300407" y="445481"/>
                  </a:lnTo>
                  <a:lnTo>
                    <a:pt x="301785" y="444445"/>
                  </a:lnTo>
                  <a:lnTo>
                    <a:pt x="313270" y="429589"/>
                  </a:lnTo>
                  <a:lnTo>
                    <a:pt x="317357" y="427284"/>
                  </a:lnTo>
                  <a:lnTo>
                    <a:pt x="319434" y="426669"/>
                  </a:lnTo>
                  <a:lnTo>
                    <a:pt x="320819" y="425554"/>
                  </a:lnTo>
                  <a:lnTo>
                    <a:pt x="326594" y="416710"/>
                  </a:lnTo>
                  <a:lnTo>
                    <a:pt x="330334" y="414504"/>
                  </a:lnTo>
                  <a:lnTo>
                    <a:pt x="332320" y="413916"/>
                  </a:lnTo>
                  <a:lnTo>
                    <a:pt x="333643" y="412819"/>
                  </a:lnTo>
                  <a:lnTo>
                    <a:pt x="345023" y="397844"/>
                  </a:lnTo>
                  <a:lnTo>
                    <a:pt x="349109" y="395536"/>
                  </a:lnTo>
                  <a:lnTo>
                    <a:pt x="353274" y="393805"/>
                  </a:lnTo>
                  <a:lnTo>
                    <a:pt x="370157" y="378795"/>
                  </a:lnTo>
                  <a:lnTo>
                    <a:pt x="394646" y="348148"/>
                  </a:lnTo>
                  <a:lnTo>
                    <a:pt x="415475" y="326502"/>
                  </a:lnTo>
                  <a:lnTo>
                    <a:pt x="424175" y="309045"/>
                  </a:lnTo>
                  <a:lnTo>
                    <a:pt x="428501" y="304799"/>
                  </a:lnTo>
                  <a:lnTo>
                    <a:pt x="433718" y="300561"/>
                  </a:lnTo>
                  <a:lnTo>
                    <a:pt x="454864" y="270087"/>
                  </a:lnTo>
                  <a:lnTo>
                    <a:pt x="472640" y="239274"/>
                  </a:lnTo>
                  <a:lnTo>
                    <a:pt x="474996" y="236224"/>
                  </a:lnTo>
                  <a:lnTo>
                    <a:pt x="479273" y="217376"/>
                  </a:lnTo>
                  <a:lnTo>
                    <a:pt x="486962" y="203664"/>
                  </a:lnTo>
                  <a:lnTo>
                    <a:pt x="489166" y="192669"/>
                  </a:lnTo>
                  <a:lnTo>
                    <a:pt x="493671" y="184152"/>
                  </a:lnTo>
                  <a:lnTo>
                    <a:pt x="500993" y="152748"/>
                  </a:lnTo>
                  <a:lnTo>
                    <a:pt x="501919" y="147610"/>
                  </a:lnTo>
                  <a:lnTo>
                    <a:pt x="506833" y="132127"/>
                  </a:lnTo>
                  <a:lnTo>
                    <a:pt x="507737" y="111215"/>
                  </a:lnTo>
                  <a:lnTo>
                    <a:pt x="509620" y="107514"/>
                  </a:lnTo>
                  <a:lnTo>
                    <a:pt x="513206" y="102760"/>
                  </a:lnTo>
                  <a:lnTo>
                    <a:pt x="514067" y="95532"/>
                  </a:lnTo>
                  <a:lnTo>
                    <a:pt x="514088" y="89798"/>
                  </a:lnTo>
                  <a:lnTo>
                    <a:pt x="520179" y="82825"/>
                  </a:lnTo>
                  <a:lnTo>
                    <a:pt x="520439" y="51193"/>
                  </a:lnTo>
                  <a:lnTo>
                    <a:pt x="520439" y="51059"/>
                  </a:lnTo>
                  <a:lnTo>
                    <a:pt x="508622" y="50790"/>
                  </a:lnTo>
                  <a:lnTo>
                    <a:pt x="508328" y="51496"/>
                  </a:lnTo>
                  <a:lnTo>
                    <a:pt x="507999" y="54161"/>
                  </a:lnTo>
                  <a:lnTo>
                    <a:pt x="507206" y="55154"/>
                  </a:lnTo>
                  <a:lnTo>
                    <a:pt x="501467" y="57117"/>
                  </a:lnTo>
                  <a:lnTo>
                    <a:pt x="495303" y="63228"/>
                  </a:lnTo>
                  <a:lnTo>
                    <a:pt x="495064" y="68934"/>
                  </a:lnTo>
                  <a:lnTo>
                    <a:pt x="494350" y="69236"/>
                  </a:lnTo>
                  <a:lnTo>
                    <a:pt x="488953" y="69816"/>
                  </a:lnTo>
                  <a:lnTo>
                    <a:pt x="470975" y="86848"/>
                  </a:lnTo>
                  <a:lnTo>
                    <a:pt x="465174" y="88285"/>
                  </a:lnTo>
                  <a:lnTo>
                    <a:pt x="461070" y="88621"/>
                  </a:lnTo>
                  <a:lnTo>
                    <a:pt x="459692" y="89416"/>
                  </a:lnTo>
                  <a:lnTo>
                    <a:pt x="458775" y="90652"/>
                  </a:lnTo>
                  <a:lnTo>
                    <a:pt x="458164" y="92181"/>
                  </a:lnTo>
                  <a:lnTo>
                    <a:pt x="457050" y="93201"/>
                  </a:lnTo>
                  <a:lnTo>
                    <a:pt x="451580" y="94972"/>
                  </a:lnTo>
                  <a:lnTo>
                    <a:pt x="447511" y="95160"/>
                  </a:lnTo>
                  <a:lnTo>
                    <a:pt x="446419" y="95892"/>
                  </a:lnTo>
                  <a:lnTo>
                    <a:pt x="445693" y="97086"/>
                  </a:lnTo>
                  <a:lnTo>
                    <a:pt x="445209" y="98587"/>
                  </a:lnTo>
                  <a:lnTo>
                    <a:pt x="444180" y="99588"/>
                  </a:lnTo>
                  <a:lnTo>
                    <a:pt x="438857" y="101326"/>
                  </a:lnTo>
                  <a:lnTo>
                    <a:pt x="408613" y="101590"/>
                  </a:lnTo>
                  <a:lnTo>
                    <a:pt x="384712" y="101590"/>
                  </a:lnTo>
                  <a:lnTo>
                    <a:pt x="383387" y="102296"/>
                  </a:lnTo>
                  <a:lnTo>
                    <a:pt x="382504" y="103471"/>
                  </a:lnTo>
                  <a:lnTo>
                    <a:pt x="381915" y="104961"/>
                  </a:lnTo>
                  <a:lnTo>
                    <a:pt x="380817" y="105954"/>
                  </a:lnTo>
                  <a:lnTo>
                    <a:pt x="377717" y="107057"/>
                  </a:lnTo>
                  <a:lnTo>
                    <a:pt x="355311" y="107933"/>
                  </a:lnTo>
                  <a:lnTo>
                    <a:pt x="325179" y="101642"/>
                  </a:lnTo>
                  <a:lnTo>
                    <a:pt x="296049" y="101590"/>
                  </a:lnTo>
                  <a:lnTo>
                    <a:pt x="272513" y="95356"/>
                  </a:lnTo>
                  <a:lnTo>
                    <a:pt x="245011" y="95240"/>
                  </a:lnTo>
                  <a:lnTo>
                    <a:pt x="240924" y="93359"/>
                  </a:lnTo>
                  <a:lnTo>
                    <a:pt x="235920" y="89773"/>
                  </a:lnTo>
                  <a:lnTo>
                    <a:pt x="229864" y="89064"/>
                  </a:lnTo>
                  <a:lnTo>
                    <a:pt x="206288" y="88891"/>
                  </a:lnTo>
                  <a:lnTo>
                    <a:pt x="184177" y="82714"/>
                  </a:lnTo>
                  <a:lnTo>
                    <a:pt x="169001" y="82547"/>
                  </a:lnTo>
                  <a:lnTo>
                    <a:pt x="164807" y="80662"/>
                  </a:lnTo>
                  <a:lnTo>
                    <a:pt x="160591" y="78177"/>
                  </a:lnTo>
                  <a:lnTo>
                    <a:pt x="153392" y="76452"/>
                  </a:lnTo>
                  <a:lnTo>
                    <a:pt x="149140" y="76268"/>
                  </a:lnTo>
                  <a:lnTo>
                    <a:pt x="145396" y="74343"/>
                  </a:lnTo>
                  <a:lnTo>
                    <a:pt x="140615" y="70729"/>
                  </a:lnTo>
                  <a:lnTo>
                    <a:pt x="134075" y="69918"/>
                  </a:lnTo>
                  <a:lnTo>
                    <a:pt x="130009" y="69863"/>
                  </a:lnTo>
                  <a:lnTo>
                    <a:pt x="126311" y="67969"/>
                  </a:lnTo>
                  <a:lnTo>
                    <a:pt x="121559" y="64375"/>
                  </a:lnTo>
                  <a:lnTo>
                    <a:pt x="115550" y="63665"/>
                  </a:lnTo>
                  <a:lnTo>
                    <a:pt x="111655" y="63568"/>
                  </a:lnTo>
                  <a:lnTo>
                    <a:pt x="110333" y="62836"/>
                  </a:lnTo>
                  <a:lnTo>
                    <a:pt x="109452" y="61643"/>
                  </a:lnTo>
                  <a:lnTo>
                    <a:pt x="108864" y="60142"/>
                  </a:lnTo>
                  <a:lnTo>
                    <a:pt x="107767" y="59141"/>
                  </a:lnTo>
                  <a:lnTo>
                    <a:pt x="89535" y="52149"/>
                  </a:lnTo>
                  <a:lnTo>
                    <a:pt x="77244" y="50870"/>
                  </a:lnTo>
                  <a:lnTo>
                    <a:pt x="76810" y="50137"/>
                  </a:lnTo>
                  <a:lnTo>
                    <a:pt x="76327" y="47443"/>
                  </a:lnTo>
                  <a:lnTo>
                    <a:pt x="75492" y="46442"/>
                  </a:lnTo>
                  <a:lnTo>
                    <a:pt x="70506" y="44704"/>
                  </a:lnTo>
                  <a:lnTo>
                    <a:pt x="59952" y="44442"/>
                  </a:lnTo>
                  <a:lnTo>
                    <a:pt x="58932" y="43736"/>
                  </a:lnTo>
                  <a:lnTo>
                    <a:pt x="58250" y="42559"/>
                  </a:lnTo>
                  <a:lnTo>
                    <a:pt x="56896" y="38113"/>
                  </a:lnTo>
                  <a:lnTo>
                    <a:pt x="50563" y="38090"/>
                  </a:lnTo>
                  <a:lnTo>
                    <a:pt x="50539" y="4444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23" name="SMARTInkShape-109">
              <a:extLst>
                <a:ext uri="{FF2B5EF4-FFF2-40B4-BE49-F238E27FC236}">
                  <a16:creationId xmlns:a16="http://schemas.microsoft.com/office/drawing/2014/main" id="{9A997B32-8096-4956-BF22-B71ECF48DE6F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 bwMode="auto">
            <a:xfrm>
              <a:off x="10915650" y="1041500"/>
              <a:ext cx="63501" cy="259981"/>
            </a:xfrm>
            <a:custGeom>
              <a:avLst/>
              <a:gdLst/>
              <a:ahLst/>
              <a:cxnLst/>
              <a:rect l="0" t="0" r="0" b="0"/>
              <a:pathLst>
                <a:path w="63501" h="259981">
                  <a:moveTo>
                    <a:pt x="63500" y="12600"/>
                  </a:moveTo>
                  <a:lnTo>
                    <a:pt x="63500" y="12600"/>
                  </a:lnTo>
                  <a:lnTo>
                    <a:pt x="63500" y="0"/>
                  </a:lnTo>
                  <a:lnTo>
                    <a:pt x="57172" y="6227"/>
                  </a:lnTo>
                  <a:lnTo>
                    <a:pt x="57150" y="27688"/>
                  </a:lnTo>
                  <a:lnTo>
                    <a:pt x="55268" y="31771"/>
                  </a:lnTo>
                  <a:lnTo>
                    <a:pt x="52787" y="35937"/>
                  </a:lnTo>
                  <a:lnTo>
                    <a:pt x="51060" y="43103"/>
                  </a:lnTo>
                  <a:lnTo>
                    <a:pt x="50800" y="62230"/>
                  </a:lnTo>
                  <a:lnTo>
                    <a:pt x="45038" y="75560"/>
                  </a:lnTo>
                  <a:lnTo>
                    <a:pt x="43759" y="88018"/>
                  </a:lnTo>
                  <a:lnTo>
                    <a:pt x="38691" y="100836"/>
                  </a:lnTo>
                  <a:lnTo>
                    <a:pt x="37399" y="131262"/>
                  </a:lnTo>
                  <a:lnTo>
                    <a:pt x="32339" y="149544"/>
                  </a:lnTo>
                  <a:lnTo>
                    <a:pt x="32010" y="154133"/>
                  </a:lnTo>
                  <a:lnTo>
                    <a:pt x="31217" y="155638"/>
                  </a:lnTo>
                  <a:lnTo>
                    <a:pt x="29986" y="156642"/>
                  </a:lnTo>
                  <a:lnTo>
                    <a:pt x="28456" y="157311"/>
                  </a:lnTo>
                  <a:lnTo>
                    <a:pt x="27439" y="158463"/>
                  </a:lnTo>
                  <a:lnTo>
                    <a:pt x="26306" y="161624"/>
                  </a:lnTo>
                  <a:lnTo>
                    <a:pt x="22052" y="181114"/>
                  </a:lnTo>
                  <a:lnTo>
                    <a:pt x="13040" y="201714"/>
                  </a:lnTo>
                  <a:lnTo>
                    <a:pt x="12800" y="206060"/>
                  </a:lnTo>
                  <a:lnTo>
                    <a:pt x="10864" y="209825"/>
                  </a:lnTo>
                  <a:lnTo>
                    <a:pt x="7241" y="214620"/>
                  </a:lnTo>
                  <a:lnTo>
                    <a:pt x="6428" y="221164"/>
                  </a:lnTo>
                  <a:lnTo>
                    <a:pt x="6374" y="225229"/>
                  </a:lnTo>
                  <a:lnTo>
                    <a:pt x="5659" y="226319"/>
                  </a:lnTo>
                  <a:lnTo>
                    <a:pt x="4480" y="227046"/>
                  </a:lnTo>
                  <a:lnTo>
                    <a:pt x="2986" y="227531"/>
                  </a:lnTo>
                  <a:lnTo>
                    <a:pt x="1991" y="228559"/>
                  </a:lnTo>
                  <a:lnTo>
                    <a:pt x="263" y="233882"/>
                  </a:lnTo>
                  <a:lnTo>
                    <a:pt x="0" y="259980"/>
                  </a:lnTo>
                  <a:lnTo>
                    <a:pt x="0" y="25390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sp>
        <p:nvSpPr>
          <p:cNvPr id="125" name="SMARTInkShape-110">
            <a:extLst>
              <a:ext uri="{FF2B5EF4-FFF2-40B4-BE49-F238E27FC236}">
                <a16:creationId xmlns:a16="http://schemas.microsoft.com/office/drawing/2014/main" id="{892DAA8B-387F-4194-9489-FEB5C3B9C75A}"/>
              </a:ext>
            </a:extLst>
          </p:cNvPr>
          <p:cNvSpPr/>
          <p:nvPr>
            <p:custDataLst>
              <p:tags r:id="rId7"/>
            </p:custDataLst>
          </p:nvPr>
        </p:nvSpPr>
        <p:spPr bwMode="auto">
          <a:xfrm>
            <a:off x="10680700" y="1320800"/>
            <a:ext cx="438151" cy="82551"/>
          </a:xfrm>
          <a:custGeom>
            <a:avLst/>
            <a:gdLst/>
            <a:ahLst/>
            <a:cxnLst/>
            <a:rect l="0" t="0" r="0" b="0"/>
            <a:pathLst>
              <a:path w="438151" h="82551">
                <a:moveTo>
                  <a:pt x="222250" y="6350"/>
                </a:moveTo>
                <a:lnTo>
                  <a:pt x="222250" y="6350"/>
                </a:lnTo>
                <a:lnTo>
                  <a:pt x="210317" y="11376"/>
                </a:lnTo>
                <a:lnTo>
                  <a:pt x="203204" y="12699"/>
                </a:lnTo>
                <a:lnTo>
                  <a:pt x="197111" y="6612"/>
                </a:lnTo>
                <a:lnTo>
                  <a:pt x="185056" y="6351"/>
                </a:lnTo>
                <a:lnTo>
                  <a:pt x="178764" y="11817"/>
                </a:lnTo>
                <a:lnTo>
                  <a:pt x="172417" y="12622"/>
                </a:lnTo>
                <a:lnTo>
                  <a:pt x="141105" y="12700"/>
                </a:lnTo>
                <a:lnTo>
                  <a:pt x="109907" y="12700"/>
                </a:lnTo>
                <a:lnTo>
                  <a:pt x="105763" y="12700"/>
                </a:lnTo>
                <a:lnTo>
                  <a:pt x="101569" y="10819"/>
                </a:lnTo>
                <a:lnTo>
                  <a:pt x="96500" y="7233"/>
                </a:lnTo>
                <a:lnTo>
                  <a:pt x="90428" y="6524"/>
                </a:lnTo>
                <a:lnTo>
                  <a:pt x="61185" y="5645"/>
                </a:lnTo>
                <a:lnTo>
                  <a:pt x="51100" y="588"/>
                </a:lnTo>
                <a:lnTo>
                  <a:pt x="20613" y="0"/>
                </a:lnTo>
                <a:lnTo>
                  <a:pt x="9679" y="0"/>
                </a:lnTo>
                <a:lnTo>
                  <a:pt x="8570" y="705"/>
                </a:lnTo>
                <a:lnTo>
                  <a:pt x="7830" y="1882"/>
                </a:lnTo>
                <a:lnTo>
                  <a:pt x="6376" y="6272"/>
                </a:lnTo>
                <a:lnTo>
                  <a:pt x="264" y="6348"/>
                </a:lnTo>
                <a:lnTo>
                  <a:pt x="0" y="12677"/>
                </a:lnTo>
                <a:lnTo>
                  <a:pt x="17176" y="29171"/>
                </a:lnTo>
                <a:lnTo>
                  <a:pt x="23356" y="30986"/>
                </a:lnTo>
                <a:lnTo>
                  <a:pt x="27549" y="31410"/>
                </a:lnTo>
                <a:lnTo>
                  <a:pt x="28950" y="32229"/>
                </a:lnTo>
                <a:lnTo>
                  <a:pt x="29883" y="33481"/>
                </a:lnTo>
                <a:lnTo>
                  <a:pt x="31382" y="37188"/>
                </a:lnTo>
                <a:lnTo>
                  <a:pt x="33468" y="37694"/>
                </a:lnTo>
                <a:lnTo>
                  <a:pt x="46858" y="38093"/>
                </a:lnTo>
                <a:lnTo>
                  <a:pt x="50928" y="39978"/>
                </a:lnTo>
                <a:lnTo>
                  <a:pt x="55091" y="42463"/>
                </a:lnTo>
                <a:lnTo>
                  <a:pt x="62254" y="44188"/>
                </a:lnTo>
                <a:lnTo>
                  <a:pt x="72229" y="44427"/>
                </a:lnTo>
                <a:lnTo>
                  <a:pt x="76317" y="46321"/>
                </a:lnTo>
                <a:lnTo>
                  <a:pt x="81319" y="49915"/>
                </a:lnTo>
                <a:lnTo>
                  <a:pt x="87377" y="50625"/>
                </a:lnTo>
                <a:lnTo>
                  <a:pt x="94074" y="50777"/>
                </a:lnTo>
                <a:lnTo>
                  <a:pt x="100087" y="55159"/>
                </a:lnTo>
                <a:lnTo>
                  <a:pt x="106012" y="56560"/>
                </a:lnTo>
                <a:lnTo>
                  <a:pt x="129837" y="57851"/>
                </a:lnTo>
                <a:lnTo>
                  <a:pt x="139424" y="62175"/>
                </a:lnTo>
                <a:lnTo>
                  <a:pt x="170586" y="63493"/>
                </a:lnTo>
                <a:lnTo>
                  <a:pt x="176476" y="65378"/>
                </a:lnTo>
                <a:lnTo>
                  <a:pt x="181446" y="67863"/>
                </a:lnTo>
                <a:lnTo>
                  <a:pt x="192540" y="69588"/>
                </a:lnTo>
                <a:lnTo>
                  <a:pt x="206197" y="69843"/>
                </a:lnTo>
                <a:lnTo>
                  <a:pt x="209943" y="71729"/>
                </a:lnTo>
                <a:lnTo>
                  <a:pt x="213957" y="74213"/>
                </a:lnTo>
                <a:lnTo>
                  <a:pt x="221019" y="75938"/>
                </a:lnTo>
                <a:lnTo>
                  <a:pt x="246831" y="76905"/>
                </a:lnTo>
                <a:lnTo>
                  <a:pt x="259683" y="81961"/>
                </a:lnTo>
                <a:lnTo>
                  <a:pt x="290036" y="82550"/>
                </a:lnTo>
                <a:lnTo>
                  <a:pt x="321621" y="82550"/>
                </a:lnTo>
                <a:lnTo>
                  <a:pt x="352830" y="82550"/>
                </a:lnTo>
                <a:lnTo>
                  <a:pt x="377734" y="82550"/>
                </a:lnTo>
                <a:lnTo>
                  <a:pt x="381430" y="80668"/>
                </a:lnTo>
                <a:lnTo>
                  <a:pt x="386180" y="77083"/>
                </a:lnTo>
                <a:lnTo>
                  <a:pt x="392715" y="76278"/>
                </a:lnTo>
                <a:lnTo>
                  <a:pt x="415775" y="76200"/>
                </a:lnTo>
                <a:lnTo>
                  <a:pt x="419503" y="74318"/>
                </a:lnTo>
                <a:lnTo>
                  <a:pt x="423512" y="71836"/>
                </a:lnTo>
                <a:lnTo>
                  <a:pt x="431434" y="69928"/>
                </a:lnTo>
                <a:lnTo>
                  <a:pt x="435064" y="69873"/>
                </a:lnTo>
                <a:lnTo>
                  <a:pt x="436092" y="69160"/>
                </a:lnTo>
                <a:lnTo>
                  <a:pt x="436779" y="67979"/>
                </a:lnTo>
                <a:lnTo>
                  <a:pt x="438144" y="63523"/>
                </a:lnTo>
                <a:lnTo>
                  <a:pt x="438150" y="58035"/>
                </a:lnTo>
                <a:lnTo>
                  <a:pt x="437445" y="57740"/>
                </a:lnTo>
                <a:lnTo>
                  <a:pt x="432683" y="57228"/>
                </a:lnTo>
                <a:lnTo>
                  <a:pt x="426904" y="52801"/>
                </a:lnTo>
                <a:lnTo>
                  <a:pt x="420267" y="51064"/>
                </a:lnTo>
                <a:lnTo>
                  <a:pt x="416075" y="50878"/>
                </a:lnTo>
                <a:lnTo>
                  <a:pt x="414967" y="50147"/>
                </a:lnTo>
                <a:lnTo>
                  <a:pt x="414229" y="48953"/>
                </a:lnTo>
                <a:lnTo>
                  <a:pt x="413042" y="45339"/>
                </a:lnTo>
                <a:lnTo>
                  <a:pt x="410998" y="44845"/>
                </a:lnTo>
                <a:lnTo>
                  <a:pt x="396965" y="44452"/>
                </a:lnTo>
                <a:lnTo>
                  <a:pt x="393269" y="42569"/>
                </a:lnTo>
                <a:lnTo>
                  <a:pt x="388520" y="38983"/>
                </a:lnTo>
                <a:lnTo>
                  <a:pt x="382512" y="38274"/>
                </a:lnTo>
                <a:lnTo>
                  <a:pt x="371628" y="38107"/>
                </a:lnTo>
                <a:lnTo>
                  <a:pt x="370518" y="37399"/>
                </a:lnTo>
                <a:lnTo>
                  <a:pt x="369779" y="36222"/>
                </a:lnTo>
                <a:lnTo>
                  <a:pt x="369286" y="34731"/>
                </a:lnTo>
                <a:lnTo>
                  <a:pt x="368251" y="33737"/>
                </a:lnTo>
                <a:lnTo>
                  <a:pt x="365220" y="32633"/>
                </a:lnTo>
                <a:lnTo>
                  <a:pt x="346866" y="31757"/>
                </a:lnTo>
                <a:lnTo>
                  <a:pt x="345544" y="31049"/>
                </a:lnTo>
                <a:lnTo>
                  <a:pt x="344663" y="29871"/>
                </a:lnTo>
                <a:lnTo>
                  <a:pt x="344075" y="28381"/>
                </a:lnTo>
                <a:lnTo>
                  <a:pt x="342978" y="27387"/>
                </a:lnTo>
                <a:lnTo>
                  <a:pt x="337536" y="25662"/>
                </a:lnTo>
                <a:lnTo>
                  <a:pt x="320825" y="25402"/>
                </a:lnTo>
                <a:lnTo>
                  <a:pt x="317097" y="23519"/>
                </a:lnTo>
                <a:lnTo>
                  <a:pt x="312325" y="19933"/>
                </a:lnTo>
                <a:lnTo>
                  <a:pt x="305786" y="19128"/>
                </a:lnTo>
                <a:lnTo>
                  <a:pt x="293271" y="19052"/>
                </a:lnTo>
                <a:lnTo>
                  <a:pt x="286735" y="13583"/>
                </a:lnTo>
                <a:lnTo>
                  <a:pt x="279688" y="12723"/>
                </a:lnTo>
                <a:lnTo>
                  <a:pt x="257941" y="12700"/>
                </a:lnTo>
                <a:lnTo>
                  <a:pt x="253871" y="10819"/>
                </a:lnTo>
                <a:lnTo>
                  <a:pt x="249709" y="8336"/>
                </a:lnTo>
                <a:lnTo>
                  <a:pt x="241288" y="6742"/>
                </a:lnTo>
                <a:lnTo>
                  <a:pt x="211436" y="6350"/>
                </a:lnTo>
                <a:lnTo>
                  <a:pt x="191676" y="6350"/>
                </a:lnTo>
                <a:lnTo>
                  <a:pt x="177800" y="1270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6" name="SMARTInkShape-111">
            <a:extLst>
              <a:ext uri="{FF2B5EF4-FFF2-40B4-BE49-F238E27FC236}">
                <a16:creationId xmlns:a16="http://schemas.microsoft.com/office/drawing/2014/main" id="{9D286E79-6EFB-4C3D-A22E-22512427F13D}"/>
              </a:ext>
            </a:extLst>
          </p:cNvPr>
          <p:cNvSpPr/>
          <p:nvPr>
            <p:custDataLst>
              <p:tags r:id="rId8"/>
            </p:custDataLst>
          </p:nvPr>
        </p:nvSpPr>
        <p:spPr bwMode="auto">
          <a:xfrm>
            <a:off x="6711950" y="2952750"/>
            <a:ext cx="381001" cy="31746"/>
          </a:xfrm>
          <a:custGeom>
            <a:avLst/>
            <a:gdLst/>
            <a:ahLst/>
            <a:cxnLst/>
            <a:rect l="0" t="0" r="0" b="0"/>
            <a:pathLst>
              <a:path w="381001" h="31746">
                <a:moveTo>
                  <a:pt x="0" y="0"/>
                </a:moveTo>
                <a:lnTo>
                  <a:pt x="0" y="0"/>
                </a:lnTo>
                <a:lnTo>
                  <a:pt x="9460" y="0"/>
                </a:lnTo>
                <a:lnTo>
                  <a:pt x="13142" y="1881"/>
                </a:lnTo>
                <a:lnTo>
                  <a:pt x="17129" y="4364"/>
                </a:lnTo>
                <a:lnTo>
                  <a:pt x="23341" y="6467"/>
                </a:lnTo>
                <a:lnTo>
                  <a:pt x="30356" y="10539"/>
                </a:lnTo>
                <a:lnTo>
                  <a:pt x="40353" y="12766"/>
                </a:lnTo>
                <a:lnTo>
                  <a:pt x="49508" y="16874"/>
                </a:lnTo>
                <a:lnTo>
                  <a:pt x="76866" y="22134"/>
                </a:lnTo>
                <a:lnTo>
                  <a:pt x="103012" y="24970"/>
                </a:lnTo>
                <a:lnTo>
                  <a:pt x="119187" y="27154"/>
                </a:lnTo>
                <a:lnTo>
                  <a:pt x="134798" y="30388"/>
                </a:lnTo>
                <a:lnTo>
                  <a:pt x="160927" y="31570"/>
                </a:lnTo>
                <a:lnTo>
                  <a:pt x="187416" y="31726"/>
                </a:lnTo>
                <a:lnTo>
                  <a:pt x="218218" y="31745"/>
                </a:lnTo>
                <a:lnTo>
                  <a:pt x="241967" y="29868"/>
                </a:lnTo>
                <a:lnTo>
                  <a:pt x="272551" y="25792"/>
                </a:lnTo>
                <a:lnTo>
                  <a:pt x="300288" y="25435"/>
                </a:lnTo>
                <a:lnTo>
                  <a:pt x="329737" y="24699"/>
                </a:lnTo>
                <a:lnTo>
                  <a:pt x="359518" y="19225"/>
                </a:lnTo>
                <a:lnTo>
                  <a:pt x="381000" y="1905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grpSp>
        <p:nvGrpSpPr>
          <p:cNvPr id="132" name="SMARTInkShape-Group23">
            <a:extLst>
              <a:ext uri="{FF2B5EF4-FFF2-40B4-BE49-F238E27FC236}">
                <a16:creationId xmlns:a16="http://schemas.microsoft.com/office/drawing/2014/main" id="{0D18A911-2568-4736-BD2A-CAACE8BA023B}"/>
              </a:ext>
            </a:extLst>
          </p:cNvPr>
          <p:cNvGrpSpPr/>
          <p:nvPr/>
        </p:nvGrpSpPr>
        <p:grpSpPr>
          <a:xfrm>
            <a:off x="7286390" y="2724150"/>
            <a:ext cx="562211" cy="368301"/>
            <a:chOff x="7286390" y="2724150"/>
            <a:chExt cx="562211" cy="368301"/>
          </a:xfrm>
        </p:grpSpPr>
        <p:sp>
          <p:nvSpPr>
            <p:cNvPr id="127" name="SMARTInkShape-112">
              <a:extLst>
                <a:ext uri="{FF2B5EF4-FFF2-40B4-BE49-F238E27FC236}">
                  <a16:creationId xmlns:a16="http://schemas.microsoft.com/office/drawing/2014/main" id="{2A34BDC8-34C2-436F-996C-1B35486D980B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 bwMode="auto">
            <a:xfrm>
              <a:off x="7286390" y="2819413"/>
              <a:ext cx="282811" cy="272908"/>
            </a:xfrm>
            <a:custGeom>
              <a:avLst/>
              <a:gdLst/>
              <a:ahLst/>
              <a:cxnLst/>
              <a:rect l="0" t="0" r="0" b="0"/>
              <a:pathLst>
                <a:path w="282811" h="272908">
                  <a:moveTo>
                    <a:pt x="47860" y="25387"/>
                  </a:moveTo>
                  <a:lnTo>
                    <a:pt x="47860" y="25387"/>
                  </a:lnTo>
                  <a:lnTo>
                    <a:pt x="51231" y="15274"/>
                  </a:lnTo>
                  <a:lnTo>
                    <a:pt x="58531" y="8428"/>
                  </a:lnTo>
                  <a:lnTo>
                    <a:pt x="72026" y="1099"/>
                  </a:lnTo>
                  <a:lnTo>
                    <a:pt x="79510" y="0"/>
                  </a:lnTo>
                  <a:lnTo>
                    <a:pt x="79609" y="15098"/>
                  </a:lnTo>
                  <a:lnTo>
                    <a:pt x="73142" y="45538"/>
                  </a:lnTo>
                  <a:lnTo>
                    <a:pt x="64499" y="72961"/>
                  </a:lnTo>
                  <a:lnTo>
                    <a:pt x="51026" y="100117"/>
                  </a:lnTo>
                  <a:lnTo>
                    <a:pt x="47856" y="109400"/>
                  </a:lnTo>
                  <a:lnTo>
                    <a:pt x="31391" y="140466"/>
                  </a:lnTo>
                  <a:lnTo>
                    <a:pt x="20404" y="168168"/>
                  </a:lnTo>
                  <a:lnTo>
                    <a:pt x="7649" y="197990"/>
                  </a:lnTo>
                  <a:lnTo>
                    <a:pt x="412" y="226200"/>
                  </a:lnTo>
                  <a:lnTo>
                    <a:pt x="0" y="229818"/>
                  </a:lnTo>
                  <a:lnTo>
                    <a:pt x="2822" y="243009"/>
                  </a:lnTo>
                  <a:lnTo>
                    <a:pt x="5030" y="247461"/>
                  </a:lnTo>
                  <a:lnTo>
                    <a:pt x="12854" y="256976"/>
                  </a:lnTo>
                  <a:lnTo>
                    <a:pt x="24900" y="264037"/>
                  </a:lnTo>
                  <a:lnTo>
                    <a:pt x="50194" y="271558"/>
                  </a:lnTo>
                  <a:lnTo>
                    <a:pt x="81139" y="272907"/>
                  </a:lnTo>
                  <a:lnTo>
                    <a:pt x="99113" y="271117"/>
                  </a:lnTo>
                  <a:lnTo>
                    <a:pt x="130470" y="262906"/>
                  </a:lnTo>
                  <a:lnTo>
                    <a:pt x="162168" y="257304"/>
                  </a:lnTo>
                  <a:lnTo>
                    <a:pt x="193911" y="252543"/>
                  </a:lnTo>
                  <a:lnTo>
                    <a:pt x="225103" y="248067"/>
                  </a:lnTo>
                  <a:lnTo>
                    <a:pt x="246048" y="246988"/>
                  </a:lnTo>
                  <a:lnTo>
                    <a:pt x="258720" y="242623"/>
                  </a:lnTo>
                  <a:lnTo>
                    <a:pt x="278751" y="241310"/>
                  </a:lnTo>
                  <a:lnTo>
                    <a:pt x="280104" y="240597"/>
                  </a:lnTo>
                  <a:lnTo>
                    <a:pt x="281006" y="239416"/>
                  </a:lnTo>
                  <a:lnTo>
                    <a:pt x="282810" y="234937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28" name="SMARTInkShape-113">
              <a:extLst>
                <a:ext uri="{FF2B5EF4-FFF2-40B4-BE49-F238E27FC236}">
                  <a16:creationId xmlns:a16="http://schemas.microsoft.com/office/drawing/2014/main" id="{8FCE4FC3-8182-485B-9027-594019498234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 bwMode="auto">
            <a:xfrm>
              <a:off x="7575653" y="2882900"/>
              <a:ext cx="272948" cy="209551"/>
            </a:xfrm>
            <a:custGeom>
              <a:avLst/>
              <a:gdLst/>
              <a:ahLst/>
              <a:cxnLst/>
              <a:rect l="0" t="0" r="0" b="0"/>
              <a:pathLst>
                <a:path w="272948" h="209551">
                  <a:moveTo>
                    <a:pt x="31647" y="0"/>
                  </a:moveTo>
                  <a:lnTo>
                    <a:pt x="31647" y="0"/>
                  </a:lnTo>
                  <a:lnTo>
                    <a:pt x="22809" y="28611"/>
                  </a:lnTo>
                  <a:lnTo>
                    <a:pt x="14429" y="57573"/>
                  </a:lnTo>
                  <a:lnTo>
                    <a:pt x="11258" y="74444"/>
                  </a:lnTo>
                  <a:lnTo>
                    <a:pt x="1073" y="105731"/>
                  </a:lnTo>
                  <a:lnTo>
                    <a:pt x="0" y="131225"/>
                  </a:lnTo>
                  <a:lnTo>
                    <a:pt x="4987" y="160551"/>
                  </a:lnTo>
                  <a:lnTo>
                    <a:pt x="8744" y="169663"/>
                  </a:lnTo>
                  <a:lnTo>
                    <a:pt x="14647" y="176065"/>
                  </a:lnTo>
                  <a:lnTo>
                    <a:pt x="36883" y="192515"/>
                  </a:lnTo>
                  <a:lnTo>
                    <a:pt x="66291" y="201666"/>
                  </a:lnTo>
                  <a:lnTo>
                    <a:pt x="97260" y="207784"/>
                  </a:lnTo>
                  <a:lnTo>
                    <a:pt x="124336" y="209201"/>
                  </a:lnTo>
                  <a:lnTo>
                    <a:pt x="153284" y="209504"/>
                  </a:lnTo>
                  <a:lnTo>
                    <a:pt x="184177" y="209544"/>
                  </a:lnTo>
                  <a:lnTo>
                    <a:pt x="215815" y="209549"/>
                  </a:lnTo>
                  <a:lnTo>
                    <a:pt x="245060" y="209550"/>
                  </a:lnTo>
                  <a:lnTo>
                    <a:pt x="271657" y="209550"/>
                  </a:lnTo>
                  <a:lnTo>
                    <a:pt x="272087" y="208844"/>
                  </a:lnTo>
                  <a:lnTo>
                    <a:pt x="272947" y="20320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29" name="SMARTInkShape-114">
              <a:extLst>
                <a:ext uri="{FF2B5EF4-FFF2-40B4-BE49-F238E27FC236}">
                  <a16:creationId xmlns:a16="http://schemas.microsoft.com/office/drawing/2014/main" id="{9F7132D1-2C9A-4CCF-8157-D5267DAE6939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 bwMode="auto">
            <a:xfrm>
              <a:off x="7563732" y="2984500"/>
              <a:ext cx="221369" cy="25393"/>
            </a:xfrm>
            <a:custGeom>
              <a:avLst/>
              <a:gdLst/>
              <a:ahLst/>
              <a:cxnLst/>
              <a:rect l="0" t="0" r="0" b="0"/>
              <a:pathLst>
                <a:path w="221369" h="25393">
                  <a:moveTo>
                    <a:pt x="5468" y="19050"/>
                  </a:moveTo>
                  <a:lnTo>
                    <a:pt x="5468" y="19050"/>
                  </a:lnTo>
                  <a:lnTo>
                    <a:pt x="2097" y="15679"/>
                  </a:lnTo>
                  <a:lnTo>
                    <a:pt x="442" y="12143"/>
                  </a:lnTo>
                  <a:lnTo>
                    <a:pt x="0" y="10212"/>
                  </a:lnTo>
                  <a:lnTo>
                    <a:pt x="412" y="8924"/>
                  </a:lnTo>
                  <a:lnTo>
                    <a:pt x="1392" y="8066"/>
                  </a:lnTo>
                  <a:lnTo>
                    <a:pt x="4663" y="6689"/>
                  </a:lnTo>
                  <a:lnTo>
                    <a:pt x="35954" y="6359"/>
                  </a:lnTo>
                  <a:lnTo>
                    <a:pt x="62368" y="7057"/>
                  </a:lnTo>
                  <a:lnTo>
                    <a:pt x="90964" y="15188"/>
                  </a:lnTo>
                  <a:lnTo>
                    <a:pt x="117012" y="20423"/>
                  </a:lnTo>
                  <a:lnTo>
                    <a:pt x="146086" y="24744"/>
                  </a:lnTo>
                  <a:lnTo>
                    <a:pt x="176847" y="25362"/>
                  </a:lnTo>
                  <a:lnTo>
                    <a:pt x="190467" y="25392"/>
                  </a:lnTo>
                  <a:lnTo>
                    <a:pt x="195404" y="23515"/>
                  </a:lnTo>
                  <a:lnTo>
                    <a:pt x="199951" y="21034"/>
                  </a:lnTo>
                  <a:lnTo>
                    <a:pt x="208619" y="19442"/>
                  </a:lnTo>
                  <a:lnTo>
                    <a:pt x="210752" y="19311"/>
                  </a:lnTo>
                  <a:lnTo>
                    <a:pt x="215003" y="17285"/>
                  </a:lnTo>
                  <a:lnTo>
                    <a:pt x="220111" y="13606"/>
                  </a:lnTo>
                  <a:lnTo>
                    <a:pt x="220809" y="11221"/>
                  </a:lnTo>
                  <a:lnTo>
                    <a:pt x="221368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30" name="SMARTInkShape-115">
              <a:extLst>
                <a:ext uri="{FF2B5EF4-FFF2-40B4-BE49-F238E27FC236}">
                  <a16:creationId xmlns:a16="http://schemas.microsoft.com/office/drawing/2014/main" id="{4B516D3E-8D96-4835-90A8-EE56FA2538F8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 bwMode="auto">
            <a:xfrm>
              <a:off x="7581900" y="2895600"/>
              <a:ext cx="228601" cy="19051"/>
            </a:xfrm>
            <a:custGeom>
              <a:avLst/>
              <a:gdLst/>
              <a:ahLst/>
              <a:cxnLst/>
              <a:rect l="0" t="0" r="0" b="0"/>
              <a:pathLst>
                <a:path w="228601" h="19051">
                  <a:moveTo>
                    <a:pt x="0" y="19050"/>
                  </a:moveTo>
                  <a:lnTo>
                    <a:pt x="0" y="19050"/>
                  </a:lnTo>
                  <a:lnTo>
                    <a:pt x="28544" y="11211"/>
                  </a:lnTo>
                  <a:lnTo>
                    <a:pt x="47263" y="7790"/>
                  </a:lnTo>
                  <a:lnTo>
                    <a:pt x="74447" y="6777"/>
                  </a:lnTo>
                  <a:lnTo>
                    <a:pt x="101786" y="6476"/>
                  </a:lnTo>
                  <a:lnTo>
                    <a:pt x="120706" y="8269"/>
                  </a:lnTo>
                  <a:lnTo>
                    <a:pt x="151702" y="12116"/>
                  </a:lnTo>
                  <a:lnTo>
                    <a:pt x="181080" y="12649"/>
                  </a:lnTo>
                  <a:lnTo>
                    <a:pt x="206854" y="10808"/>
                  </a:lnTo>
                  <a:lnTo>
                    <a:pt x="228259" y="6373"/>
                  </a:lnTo>
                  <a:lnTo>
                    <a:pt x="228600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31" name="SMARTInkShape-116">
              <a:extLst>
                <a:ext uri="{FF2B5EF4-FFF2-40B4-BE49-F238E27FC236}">
                  <a16:creationId xmlns:a16="http://schemas.microsoft.com/office/drawing/2014/main" id="{17BDF06E-C1B8-49DD-88C7-53FA1690FB2B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 bwMode="auto">
            <a:xfrm>
              <a:off x="7759700" y="2724150"/>
              <a:ext cx="69851" cy="120651"/>
            </a:xfrm>
            <a:custGeom>
              <a:avLst/>
              <a:gdLst/>
              <a:ahLst/>
              <a:cxnLst/>
              <a:rect l="0" t="0" r="0" b="0"/>
              <a:pathLst>
                <a:path w="69851" h="120651">
                  <a:moveTo>
                    <a:pt x="0" y="120650"/>
                  </a:moveTo>
                  <a:lnTo>
                    <a:pt x="0" y="120650"/>
                  </a:lnTo>
                  <a:lnTo>
                    <a:pt x="4364" y="93761"/>
                  </a:lnTo>
                  <a:lnTo>
                    <a:pt x="5468" y="84475"/>
                  </a:lnTo>
                  <a:lnTo>
                    <a:pt x="9720" y="76115"/>
                  </a:lnTo>
                  <a:lnTo>
                    <a:pt x="31098" y="46042"/>
                  </a:lnTo>
                  <a:lnTo>
                    <a:pt x="47816" y="21972"/>
                  </a:lnTo>
                  <a:lnTo>
                    <a:pt x="49916" y="15055"/>
                  </a:lnTo>
                  <a:lnTo>
                    <a:pt x="50407" y="10689"/>
                  </a:lnTo>
                  <a:lnTo>
                    <a:pt x="51243" y="9243"/>
                  </a:lnTo>
                  <a:lnTo>
                    <a:pt x="52507" y="8279"/>
                  </a:lnTo>
                  <a:lnTo>
                    <a:pt x="55792" y="6502"/>
                  </a:lnTo>
                  <a:lnTo>
                    <a:pt x="62346" y="995"/>
                  </a:lnTo>
                  <a:lnTo>
                    <a:pt x="69850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136" name="SMARTInkShape-Group24">
            <a:extLst>
              <a:ext uri="{FF2B5EF4-FFF2-40B4-BE49-F238E27FC236}">
                <a16:creationId xmlns:a16="http://schemas.microsoft.com/office/drawing/2014/main" id="{35B1F66F-2E5C-4424-8988-CEC6AD1AE6DA}"/>
              </a:ext>
            </a:extLst>
          </p:cNvPr>
          <p:cNvGrpSpPr/>
          <p:nvPr/>
        </p:nvGrpSpPr>
        <p:grpSpPr>
          <a:xfrm>
            <a:off x="7994918" y="2851150"/>
            <a:ext cx="463281" cy="355601"/>
            <a:chOff x="7994918" y="2851150"/>
            <a:chExt cx="463281" cy="355601"/>
          </a:xfrm>
        </p:grpSpPr>
        <p:sp>
          <p:nvSpPr>
            <p:cNvPr id="133" name="SMARTInkShape-117">
              <a:extLst>
                <a:ext uri="{FF2B5EF4-FFF2-40B4-BE49-F238E27FC236}">
                  <a16:creationId xmlns:a16="http://schemas.microsoft.com/office/drawing/2014/main" id="{B7DE802C-04FB-40D6-962A-AC045936BA90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 bwMode="auto">
            <a:xfrm>
              <a:off x="7994918" y="2851150"/>
              <a:ext cx="30674" cy="254001"/>
            </a:xfrm>
            <a:custGeom>
              <a:avLst/>
              <a:gdLst/>
              <a:ahLst/>
              <a:cxnLst/>
              <a:rect l="0" t="0" r="0" b="0"/>
              <a:pathLst>
                <a:path w="30674" h="254001">
                  <a:moveTo>
                    <a:pt x="18782" y="0"/>
                  </a:moveTo>
                  <a:lnTo>
                    <a:pt x="18782" y="0"/>
                  </a:lnTo>
                  <a:lnTo>
                    <a:pt x="25523" y="10113"/>
                  </a:lnTo>
                  <a:lnTo>
                    <a:pt x="30305" y="39810"/>
                  </a:lnTo>
                  <a:lnTo>
                    <a:pt x="30673" y="71449"/>
                  </a:lnTo>
                  <a:lnTo>
                    <a:pt x="26436" y="100453"/>
                  </a:lnTo>
                  <a:lnTo>
                    <a:pt x="22018" y="126773"/>
                  </a:lnTo>
                  <a:lnTo>
                    <a:pt x="17327" y="156839"/>
                  </a:lnTo>
                  <a:lnTo>
                    <a:pt x="13882" y="172765"/>
                  </a:lnTo>
                  <a:lnTo>
                    <a:pt x="10980" y="189008"/>
                  </a:lnTo>
                  <a:lnTo>
                    <a:pt x="7049" y="207139"/>
                  </a:lnTo>
                  <a:lnTo>
                    <a:pt x="4328" y="228561"/>
                  </a:lnTo>
                  <a:lnTo>
                    <a:pt x="1094" y="241289"/>
                  </a:lnTo>
                  <a:lnTo>
                    <a:pt x="0" y="251489"/>
                  </a:lnTo>
                  <a:lnTo>
                    <a:pt x="616" y="252326"/>
                  </a:lnTo>
                  <a:lnTo>
                    <a:pt x="6082" y="25400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34" name="SMARTInkShape-118">
              <a:extLst>
                <a:ext uri="{FF2B5EF4-FFF2-40B4-BE49-F238E27FC236}">
                  <a16:creationId xmlns:a16="http://schemas.microsoft.com/office/drawing/2014/main" id="{181DB4B5-ADD1-4727-9205-2A3FDDDF757C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 bwMode="auto">
            <a:xfrm>
              <a:off x="8026773" y="2889250"/>
              <a:ext cx="228228" cy="203200"/>
            </a:xfrm>
            <a:custGeom>
              <a:avLst/>
              <a:gdLst/>
              <a:ahLst/>
              <a:cxnLst/>
              <a:rect l="0" t="0" r="0" b="0"/>
              <a:pathLst>
                <a:path w="228228" h="203200">
                  <a:moveTo>
                    <a:pt x="94877" y="0"/>
                  </a:moveTo>
                  <a:lnTo>
                    <a:pt x="94877" y="0"/>
                  </a:lnTo>
                  <a:lnTo>
                    <a:pt x="81062" y="8789"/>
                  </a:lnTo>
                  <a:lnTo>
                    <a:pt x="52479" y="36126"/>
                  </a:lnTo>
                  <a:lnTo>
                    <a:pt x="36302" y="53650"/>
                  </a:lnTo>
                  <a:lnTo>
                    <a:pt x="21040" y="84080"/>
                  </a:lnTo>
                  <a:lnTo>
                    <a:pt x="5992" y="114265"/>
                  </a:lnTo>
                  <a:lnTo>
                    <a:pt x="2456" y="123457"/>
                  </a:lnTo>
                  <a:lnTo>
                    <a:pt x="0" y="146028"/>
                  </a:lnTo>
                  <a:lnTo>
                    <a:pt x="6116" y="168620"/>
                  </a:lnTo>
                  <a:lnTo>
                    <a:pt x="14742" y="179823"/>
                  </a:lnTo>
                  <a:lnTo>
                    <a:pt x="24253" y="186239"/>
                  </a:lnTo>
                  <a:lnTo>
                    <a:pt x="52752" y="197241"/>
                  </a:lnTo>
                  <a:lnTo>
                    <a:pt x="72916" y="202023"/>
                  </a:lnTo>
                  <a:lnTo>
                    <a:pt x="104508" y="203097"/>
                  </a:lnTo>
                  <a:lnTo>
                    <a:pt x="136244" y="203191"/>
                  </a:lnTo>
                  <a:lnTo>
                    <a:pt x="164622" y="203199"/>
                  </a:lnTo>
                  <a:lnTo>
                    <a:pt x="179941" y="202494"/>
                  </a:lnTo>
                  <a:lnTo>
                    <a:pt x="191656" y="198131"/>
                  </a:lnTo>
                  <a:lnTo>
                    <a:pt x="214559" y="182001"/>
                  </a:lnTo>
                  <a:lnTo>
                    <a:pt x="220506" y="174023"/>
                  </a:lnTo>
                  <a:lnTo>
                    <a:pt x="228227" y="15875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35" name="SMARTInkShape-119">
              <a:extLst>
                <a:ext uri="{FF2B5EF4-FFF2-40B4-BE49-F238E27FC236}">
                  <a16:creationId xmlns:a16="http://schemas.microsoft.com/office/drawing/2014/main" id="{412F3D32-7FCD-4D5E-8388-A236C13B5DB7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 bwMode="auto">
            <a:xfrm>
              <a:off x="8248989" y="2851426"/>
              <a:ext cx="209210" cy="355325"/>
            </a:xfrm>
            <a:custGeom>
              <a:avLst/>
              <a:gdLst/>
              <a:ahLst/>
              <a:cxnLst/>
              <a:rect l="0" t="0" r="0" b="0"/>
              <a:pathLst>
                <a:path w="209210" h="355325">
                  <a:moveTo>
                    <a:pt x="12361" y="18774"/>
                  </a:moveTo>
                  <a:lnTo>
                    <a:pt x="12361" y="18774"/>
                  </a:lnTo>
                  <a:lnTo>
                    <a:pt x="8989" y="18774"/>
                  </a:lnTo>
                  <a:lnTo>
                    <a:pt x="5454" y="22537"/>
                  </a:lnTo>
                  <a:lnTo>
                    <a:pt x="2236" y="28208"/>
                  </a:lnTo>
                  <a:lnTo>
                    <a:pt x="169" y="37597"/>
                  </a:lnTo>
                  <a:lnTo>
                    <a:pt x="0" y="39789"/>
                  </a:lnTo>
                  <a:lnTo>
                    <a:pt x="5158" y="66933"/>
                  </a:lnTo>
                  <a:lnTo>
                    <a:pt x="14774" y="98278"/>
                  </a:lnTo>
                  <a:lnTo>
                    <a:pt x="35152" y="128422"/>
                  </a:lnTo>
                  <a:lnTo>
                    <a:pt x="41540" y="135240"/>
                  </a:lnTo>
                  <a:lnTo>
                    <a:pt x="49083" y="140622"/>
                  </a:lnTo>
                  <a:lnTo>
                    <a:pt x="61263" y="144247"/>
                  </a:lnTo>
                  <a:lnTo>
                    <a:pt x="80996" y="145640"/>
                  </a:lnTo>
                  <a:lnTo>
                    <a:pt x="87080" y="143833"/>
                  </a:lnTo>
                  <a:lnTo>
                    <a:pt x="106157" y="134785"/>
                  </a:lnTo>
                  <a:lnTo>
                    <a:pt x="119161" y="130041"/>
                  </a:lnTo>
                  <a:lnTo>
                    <a:pt x="125209" y="124435"/>
                  </a:lnTo>
                  <a:lnTo>
                    <a:pt x="147555" y="94522"/>
                  </a:lnTo>
                  <a:lnTo>
                    <a:pt x="172081" y="65314"/>
                  </a:lnTo>
                  <a:lnTo>
                    <a:pt x="187977" y="35000"/>
                  </a:lnTo>
                  <a:lnTo>
                    <a:pt x="202488" y="6633"/>
                  </a:lnTo>
                  <a:lnTo>
                    <a:pt x="208940" y="0"/>
                  </a:lnTo>
                  <a:lnTo>
                    <a:pt x="209209" y="14837"/>
                  </a:lnTo>
                  <a:lnTo>
                    <a:pt x="203449" y="41617"/>
                  </a:lnTo>
                  <a:lnTo>
                    <a:pt x="201096" y="68860"/>
                  </a:lnTo>
                  <a:lnTo>
                    <a:pt x="197417" y="94833"/>
                  </a:lnTo>
                  <a:lnTo>
                    <a:pt x="191621" y="124710"/>
                  </a:lnTo>
                  <a:lnTo>
                    <a:pt x="185563" y="151726"/>
                  </a:lnTo>
                  <a:lnTo>
                    <a:pt x="182449" y="176701"/>
                  </a:lnTo>
                  <a:lnTo>
                    <a:pt x="178939" y="205267"/>
                  </a:lnTo>
                  <a:lnTo>
                    <a:pt x="177753" y="233883"/>
                  </a:lnTo>
                  <a:lnTo>
                    <a:pt x="176813" y="259917"/>
                  </a:lnTo>
                  <a:lnTo>
                    <a:pt x="172447" y="285443"/>
                  </a:lnTo>
                  <a:lnTo>
                    <a:pt x="171287" y="316514"/>
                  </a:lnTo>
                  <a:lnTo>
                    <a:pt x="171121" y="346927"/>
                  </a:lnTo>
                  <a:lnTo>
                    <a:pt x="171111" y="355324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  <p:grpSp>
        <p:nvGrpSpPr>
          <p:cNvPr id="148" name="SMARTInkShape-Group25">
            <a:extLst>
              <a:ext uri="{FF2B5EF4-FFF2-40B4-BE49-F238E27FC236}">
                <a16:creationId xmlns:a16="http://schemas.microsoft.com/office/drawing/2014/main" id="{4A7E3F68-8E26-420A-99FA-457730E023BE}"/>
              </a:ext>
            </a:extLst>
          </p:cNvPr>
          <p:cNvGrpSpPr/>
          <p:nvPr/>
        </p:nvGrpSpPr>
        <p:grpSpPr>
          <a:xfrm>
            <a:off x="8839289" y="2718683"/>
            <a:ext cx="1193066" cy="532518"/>
            <a:chOff x="8839289" y="2718683"/>
            <a:chExt cx="1193066" cy="532518"/>
          </a:xfrm>
        </p:grpSpPr>
        <p:sp>
          <p:nvSpPr>
            <p:cNvPr id="137" name="SMARTInkShape-120">
              <a:extLst>
                <a:ext uri="{FF2B5EF4-FFF2-40B4-BE49-F238E27FC236}">
                  <a16:creationId xmlns:a16="http://schemas.microsoft.com/office/drawing/2014/main" id="{EFA7832B-C3A4-49C5-9251-1344BCF384AE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 bwMode="auto">
            <a:xfrm>
              <a:off x="8839289" y="2718683"/>
              <a:ext cx="165012" cy="481439"/>
            </a:xfrm>
            <a:custGeom>
              <a:avLst/>
              <a:gdLst/>
              <a:ahLst/>
              <a:cxnLst/>
              <a:rect l="0" t="0" r="0" b="0"/>
              <a:pathLst>
                <a:path w="165012" h="481439">
                  <a:moveTo>
                    <a:pt x="165011" y="5467"/>
                  </a:moveTo>
                  <a:lnTo>
                    <a:pt x="165011" y="5467"/>
                  </a:lnTo>
                  <a:lnTo>
                    <a:pt x="159544" y="0"/>
                  </a:lnTo>
                  <a:lnTo>
                    <a:pt x="133676" y="14688"/>
                  </a:lnTo>
                  <a:lnTo>
                    <a:pt x="105645" y="45387"/>
                  </a:lnTo>
                  <a:lnTo>
                    <a:pt x="93722" y="59001"/>
                  </a:lnTo>
                  <a:lnTo>
                    <a:pt x="73404" y="90243"/>
                  </a:lnTo>
                  <a:lnTo>
                    <a:pt x="56119" y="120060"/>
                  </a:lnTo>
                  <a:lnTo>
                    <a:pt x="39490" y="146530"/>
                  </a:lnTo>
                  <a:lnTo>
                    <a:pt x="23258" y="176391"/>
                  </a:lnTo>
                  <a:lnTo>
                    <a:pt x="10782" y="203223"/>
                  </a:lnTo>
                  <a:lnTo>
                    <a:pt x="4974" y="234186"/>
                  </a:lnTo>
                  <a:lnTo>
                    <a:pt x="578" y="265833"/>
                  </a:lnTo>
                  <a:lnTo>
                    <a:pt x="0" y="297569"/>
                  </a:lnTo>
                  <a:lnTo>
                    <a:pt x="4949" y="329317"/>
                  </a:lnTo>
                  <a:lnTo>
                    <a:pt x="7755" y="346486"/>
                  </a:lnTo>
                  <a:lnTo>
                    <a:pt x="16336" y="373650"/>
                  </a:lnTo>
                  <a:lnTo>
                    <a:pt x="21986" y="400127"/>
                  </a:lnTo>
                  <a:lnTo>
                    <a:pt x="38452" y="427709"/>
                  </a:lnTo>
                  <a:lnTo>
                    <a:pt x="64497" y="457261"/>
                  </a:lnTo>
                  <a:lnTo>
                    <a:pt x="78860" y="470327"/>
                  </a:lnTo>
                  <a:lnTo>
                    <a:pt x="90410" y="473874"/>
                  </a:lnTo>
                  <a:lnTo>
                    <a:pt x="98614" y="475631"/>
                  </a:lnTo>
                  <a:lnTo>
                    <a:pt x="107707" y="480305"/>
                  </a:lnTo>
                  <a:lnTo>
                    <a:pt x="112927" y="481438"/>
                  </a:lnTo>
                  <a:lnTo>
                    <a:pt x="120949" y="476655"/>
                  </a:lnTo>
                  <a:lnTo>
                    <a:pt x="133261" y="475367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38" name="SMARTInkShape-121">
              <a:extLst>
                <a:ext uri="{FF2B5EF4-FFF2-40B4-BE49-F238E27FC236}">
                  <a16:creationId xmlns:a16="http://schemas.microsoft.com/office/drawing/2014/main" id="{5AEBC028-CE29-4F14-A1CF-60473C999FB4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 bwMode="auto">
            <a:xfrm>
              <a:off x="9105900" y="2895600"/>
              <a:ext cx="31751" cy="196851"/>
            </a:xfrm>
            <a:custGeom>
              <a:avLst/>
              <a:gdLst/>
              <a:ahLst/>
              <a:cxnLst/>
              <a:rect l="0" t="0" r="0" b="0"/>
              <a:pathLst>
                <a:path w="31751" h="196851">
                  <a:moveTo>
                    <a:pt x="31750" y="0"/>
                  </a:moveTo>
                  <a:lnTo>
                    <a:pt x="31750" y="0"/>
                  </a:lnTo>
                  <a:lnTo>
                    <a:pt x="31045" y="26745"/>
                  </a:lnTo>
                  <a:lnTo>
                    <a:pt x="27387" y="53159"/>
                  </a:lnTo>
                  <a:lnTo>
                    <a:pt x="23909" y="79880"/>
                  </a:lnTo>
                  <a:lnTo>
                    <a:pt x="14451" y="107716"/>
                  </a:lnTo>
                  <a:lnTo>
                    <a:pt x="12225" y="128381"/>
                  </a:lnTo>
                  <a:lnTo>
                    <a:pt x="7720" y="141018"/>
                  </a:lnTo>
                  <a:lnTo>
                    <a:pt x="964" y="171507"/>
                  </a:lnTo>
                  <a:lnTo>
                    <a:pt x="0" y="19685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39" name="SMARTInkShape-122">
              <a:extLst>
                <a:ext uri="{FF2B5EF4-FFF2-40B4-BE49-F238E27FC236}">
                  <a16:creationId xmlns:a16="http://schemas.microsoft.com/office/drawing/2014/main" id="{83F4DDB2-D8BC-48D9-B3F4-0D6DCC443BD4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 bwMode="auto">
            <a:xfrm>
              <a:off x="9042400" y="2863903"/>
              <a:ext cx="202289" cy="107898"/>
            </a:xfrm>
            <a:custGeom>
              <a:avLst/>
              <a:gdLst/>
              <a:ahLst/>
              <a:cxnLst/>
              <a:rect l="0" t="0" r="0" b="0"/>
              <a:pathLst>
                <a:path w="202289" h="107898">
                  <a:moveTo>
                    <a:pt x="0" y="38047"/>
                  </a:moveTo>
                  <a:lnTo>
                    <a:pt x="0" y="38047"/>
                  </a:lnTo>
                  <a:lnTo>
                    <a:pt x="11550" y="27908"/>
                  </a:lnTo>
                  <a:lnTo>
                    <a:pt x="40788" y="11564"/>
                  </a:lnTo>
                  <a:lnTo>
                    <a:pt x="64031" y="2973"/>
                  </a:lnTo>
                  <a:lnTo>
                    <a:pt x="91948" y="345"/>
                  </a:lnTo>
                  <a:lnTo>
                    <a:pt x="119170" y="0"/>
                  </a:lnTo>
                  <a:lnTo>
                    <a:pt x="128460" y="676"/>
                  </a:lnTo>
                  <a:lnTo>
                    <a:pt x="158710" y="7788"/>
                  </a:lnTo>
                  <a:lnTo>
                    <a:pt x="169556" y="13089"/>
                  </a:lnTo>
                  <a:lnTo>
                    <a:pt x="172305" y="15058"/>
                  </a:lnTo>
                  <a:lnTo>
                    <a:pt x="179120" y="17247"/>
                  </a:lnTo>
                  <a:lnTo>
                    <a:pt x="182914" y="17830"/>
                  </a:lnTo>
                  <a:lnTo>
                    <a:pt x="185442" y="18924"/>
                  </a:lnTo>
                  <a:lnTo>
                    <a:pt x="187127" y="20360"/>
                  </a:lnTo>
                  <a:lnTo>
                    <a:pt x="202288" y="37134"/>
                  </a:lnTo>
                  <a:lnTo>
                    <a:pt x="199559" y="44519"/>
                  </a:lnTo>
                  <a:lnTo>
                    <a:pt x="190298" y="56834"/>
                  </a:lnTo>
                  <a:lnTo>
                    <a:pt x="185472" y="61214"/>
                  </a:lnTo>
                  <a:lnTo>
                    <a:pt x="154403" y="83726"/>
                  </a:lnTo>
                  <a:lnTo>
                    <a:pt x="125583" y="92911"/>
                  </a:lnTo>
                  <a:lnTo>
                    <a:pt x="97105" y="98479"/>
                  </a:lnTo>
                  <a:lnTo>
                    <a:pt x="66477" y="101278"/>
                  </a:lnTo>
                  <a:lnTo>
                    <a:pt x="52501" y="101523"/>
                  </a:lnTo>
                  <a:lnTo>
                    <a:pt x="44450" y="107897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40" name="SMARTInkShape-123">
              <a:extLst>
                <a:ext uri="{FF2B5EF4-FFF2-40B4-BE49-F238E27FC236}">
                  <a16:creationId xmlns:a16="http://schemas.microsoft.com/office/drawing/2014/main" id="{E0F267F7-7771-49B1-B7AC-68B8008E94D3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 bwMode="auto">
            <a:xfrm>
              <a:off x="9239285" y="2901997"/>
              <a:ext cx="152336" cy="120517"/>
            </a:xfrm>
            <a:custGeom>
              <a:avLst/>
              <a:gdLst/>
              <a:ahLst/>
              <a:cxnLst/>
              <a:rect l="0" t="0" r="0" b="0"/>
              <a:pathLst>
                <a:path w="152336" h="120517">
                  <a:moveTo>
                    <a:pt x="139665" y="88853"/>
                  </a:moveTo>
                  <a:lnTo>
                    <a:pt x="139665" y="88853"/>
                  </a:lnTo>
                  <a:lnTo>
                    <a:pt x="149791" y="67191"/>
                  </a:lnTo>
                  <a:lnTo>
                    <a:pt x="152335" y="36041"/>
                  </a:lnTo>
                  <a:lnTo>
                    <a:pt x="145614" y="22875"/>
                  </a:lnTo>
                  <a:lnTo>
                    <a:pt x="134685" y="8940"/>
                  </a:lnTo>
                  <a:lnTo>
                    <a:pt x="126633" y="3947"/>
                  </a:lnTo>
                  <a:lnTo>
                    <a:pt x="113337" y="742"/>
                  </a:lnTo>
                  <a:lnTo>
                    <a:pt x="85864" y="0"/>
                  </a:lnTo>
                  <a:lnTo>
                    <a:pt x="69631" y="672"/>
                  </a:lnTo>
                  <a:lnTo>
                    <a:pt x="60091" y="3330"/>
                  </a:lnTo>
                  <a:lnTo>
                    <a:pt x="43174" y="15150"/>
                  </a:lnTo>
                  <a:lnTo>
                    <a:pt x="11465" y="45617"/>
                  </a:lnTo>
                  <a:lnTo>
                    <a:pt x="4470" y="55973"/>
                  </a:lnTo>
                  <a:lnTo>
                    <a:pt x="1301" y="67979"/>
                  </a:lnTo>
                  <a:lnTo>
                    <a:pt x="0" y="87496"/>
                  </a:lnTo>
                  <a:lnTo>
                    <a:pt x="6876" y="95582"/>
                  </a:lnTo>
                  <a:lnTo>
                    <a:pt x="23271" y="111445"/>
                  </a:lnTo>
                  <a:lnTo>
                    <a:pt x="41020" y="118371"/>
                  </a:lnTo>
                  <a:lnTo>
                    <a:pt x="71985" y="120516"/>
                  </a:lnTo>
                  <a:lnTo>
                    <a:pt x="79716" y="118683"/>
                  </a:lnTo>
                  <a:lnTo>
                    <a:pt x="86210" y="116222"/>
                  </a:lnTo>
                  <a:lnTo>
                    <a:pt x="98505" y="113425"/>
                  </a:lnTo>
                  <a:lnTo>
                    <a:pt x="120656" y="100024"/>
                  </a:lnTo>
                  <a:lnTo>
                    <a:pt x="139665" y="82503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41" name="SMARTInkShape-124">
              <a:extLst>
                <a:ext uri="{FF2B5EF4-FFF2-40B4-BE49-F238E27FC236}">
                  <a16:creationId xmlns:a16="http://schemas.microsoft.com/office/drawing/2014/main" id="{B70013B9-1074-4F17-8EC2-8C3515DA4EE8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 bwMode="auto">
            <a:xfrm>
              <a:off x="9404350" y="2882900"/>
              <a:ext cx="19051" cy="152401"/>
            </a:xfrm>
            <a:custGeom>
              <a:avLst/>
              <a:gdLst/>
              <a:ahLst/>
              <a:cxnLst/>
              <a:rect l="0" t="0" r="0" b="0"/>
              <a:pathLst>
                <a:path w="19051" h="152401">
                  <a:moveTo>
                    <a:pt x="0" y="0"/>
                  </a:moveTo>
                  <a:lnTo>
                    <a:pt x="0" y="0"/>
                  </a:lnTo>
                  <a:lnTo>
                    <a:pt x="10124" y="26026"/>
                  </a:lnTo>
                  <a:lnTo>
                    <a:pt x="12361" y="55229"/>
                  </a:lnTo>
                  <a:lnTo>
                    <a:pt x="12671" y="86243"/>
                  </a:lnTo>
                  <a:lnTo>
                    <a:pt x="12697" y="115507"/>
                  </a:lnTo>
                  <a:lnTo>
                    <a:pt x="12700" y="141628"/>
                  </a:lnTo>
                  <a:lnTo>
                    <a:pt x="13405" y="143102"/>
                  </a:lnTo>
                  <a:lnTo>
                    <a:pt x="14582" y="144085"/>
                  </a:lnTo>
                  <a:lnTo>
                    <a:pt x="16073" y="144740"/>
                  </a:lnTo>
                  <a:lnTo>
                    <a:pt x="17063" y="145882"/>
                  </a:lnTo>
                  <a:lnTo>
                    <a:pt x="19044" y="152374"/>
                  </a:lnTo>
                  <a:lnTo>
                    <a:pt x="19049" y="152395"/>
                  </a:lnTo>
                  <a:lnTo>
                    <a:pt x="19050" y="15240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42" name="SMARTInkShape-125">
              <a:extLst>
                <a:ext uri="{FF2B5EF4-FFF2-40B4-BE49-F238E27FC236}">
                  <a16:creationId xmlns:a16="http://schemas.microsoft.com/office/drawing/2014/main" id="{FD1FB451-CE80-47D6-832A-0F97817CCFB4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 bwMode="auto">
            <a:xfrm>
              <a:off x="9373508" y="2889250"/>
              <a:ext cx="145054" cy="209541"/>
            </a:xfrm>
            <a:custGeom>
              <a:avLst/>
              <a:gdLst/>
              <a:ahLst/>
              <a:cxnLst/>
              <a:rect l="0" t="0" r="0" b="0"/>
              <a:pathLst>
                <a:path w="145054" h="209541">
                  <a:moveTo>
                    <a:pt x="30842" y="0"/>
                  </a:moveTo>
                  <a:lnTo>
                    <a:pt x="30842" y="0"/>
                  </a:lnTo>
                  <a:lnTo>
                    <a:pt x="42775" y="13815"/>
                  </a:lnTo>
                  <a:lnTo>
                    <a:pt x="68108" y="43224"/>
                  </a:lnTo>
                  <a:lnTo>
                    <a:pt x="97414" y="67861"/>
                  </a:lnTo>
                  <a:lnTo>
                    <a:pt x="127268" y="90982"/>
                  </a:lnTo>
                  <a:lnTo>
                    <a:pt x="134280" y="100727"/>
                  </a:lnTo>
                  <a:lnTo>
                    <a:pt x="144143" y="122689"/>
                  </a:lnTo>
                  <a:lnTo>
                    <a:pt x="145053" y="140927"/>
                  </a:lnTo>
                  <a:lnTo>
                    <a:pt x="141745" y="151274"/>
                  </a:lnTo>
                  <a:lnTo>
                    <a:pt x="134305" y="162343"/>
                  </a:lnTo>
                  <a:lnTo>
                    <a:pt x="117845" y="182788"/>
                  </a:lnTo>
                  <a:lnTo>
                    <a:pt x="97321" y="196731"/>
                  </a:lnTo>
                  <a:lnTo>
                    <a:pt x="69203" y="207658"/>
                  </a:lnTo>
                  <a:lnTo>
                    <a:pt x="37756" y="209501"/>
                  </a:lnTo>
                  <a:lnTo>
                    <a:pt x="28837" y="209540"/>
                  </a:lnTo>
                  <a:lnTo>
                    <a:pt x="24542" y="207664"/>
                  </a:lnTo>
                  <a:lnTo>
                    <a:pt x="20281" y="205184"/>
                  </a:lnTo>
                  <a:lnTo>
                    <a:pt x="16034" y="204082"/>
                  </a:lnTo>
                  <a:lnTo>
                    <a:pt x="14621" y="203082"/>
                  </a:lnTo>
                  <a:lnTo>
                    <a:pt x="13678" y="201710"/>
                  </a:lnTo>
                  <a:lnTo>
                    <a:pt x="11925" y="198305"/>
                  </a:lnTo>
                  <a:lnTo>
                    <a:pt x="7675" y="192421"/>
                  </a:lnTo>
                  <a:lnTo>
                    <a:pt x="5736" y="185379"/>
                  </a:lnTo>
                  <a:lnTo>
                    <a:pt x="1136" y="179323"/>
                  </a:lnTo>
                  <a:lnTo>
                    <a:pt x="0" y="175420"/>
                  </a:lnTo>
                  <a:lnTo>
                    <a:pt x="404" y="173391"/>
                  </a:lnTo>
                  <a:lnTo>
                    <a:pt x="4238" y="165065"/>
                  </a:lnTo>
                  <a:lnTo>
                    <a:pt x="5442" y="15875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43" name="SMARTInkShape-126">
              <a:extLst>
                <a:ext uri="{FF2B5EF4-FFF2-40B4-BE49-F238E27FC236}">
                  <a16:creationId xmlns:a16="http://schemas.microsoft.com/office/drawing/2014/main" id="{573FB4B7-ED79-472A-B190-455251F81504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 bwMode="auto">
            <a:xfrm>
              <a:off x="9531614" y="2902070"/>
              <a:ext cx="107687" cy="196731"/>
            </a:xfrm>
            <a:custGeom>
              <a:avLst/>
              <a:gdLst/>
              <a:ahLst/>
              <a:cxnLst/>
              <a:rect l="0" t="0" r="0" b="0"/>
              <a:pathLst>
                <a:path w="107687" h="196731">
                  <a:moveTo>
                    <a:pt x="37836" y="6230"/>
                  </a:moveTo>
                  <a:lnTo>
                    <a:pt x="37836" y="6230"/>
                  </a:lnTo>
                  <a:lnTo>
                    <a:pt x="37130" y="35188"/>
                  </a:lnTo>
                  <a:lnTo>
                    <a:pt x="32367" y="63849"/>
                  </a:lnTo>
                  <a:lnTo>
                    <a:pt x="26097" y="92683"/>
                  </a:lnTo>
                  <a:lnTo>
                    <a:pt x="18355" y="121044"/>
                  </a:lnTo>
                  <a:lnTo>
                    <a:pt x="12309" y="135969"/>
                  </a:lnTo>
                  <a:lnTo>
                    <a:pt x="7930" y="144860"/>
                  </a:lnTo>
                  <a:lnTo>
                    <a:pt x="6195" y="151846"/>
                  </a:lnTo>
                  <a:lnTo>
                    <a:pt x="0" y="152269"/>
                  </a:lnTo>
                  <a:lnTo>
                    <a:pt x="3185" y="152277"/>
                  </a:lnTo>
                  <a:lnTo>
                    <a:pt x="4152" y="151572"/>
                  </a:lnTo>
                  <a:lnTo>
                    <a:pt x="5831" y="146812"/>
                  </a:lnTo>
                  <a:lnTo>
                    <a:pt x="11100" y="119284"/>
                  </a:lnTo>
                  <a:lnTo>
                    <a:pt x="17329" y="88616"/>
                  </a:lnTo>
                  <a:lnTo>
                    <a:pt x="23969" y="60379"/>
                  </a:lnTo>
                  <a:lnTo>
                    <a:pt x="31535" y="29586"/>
                  </a:lnTo>
                  <a:lnTo>
                    <a:pt x="39286" y="6792"/>
                  </a:lnTo>
                  <a:lnTo>
                    <a:pt x="44102" y="0"/>
                  </a:lnTo>
                  <a:lnTo>
                    <a:pt x="44160" y="3286"/>
                  </a:lnTo>
                  <a:lnTo>
                    <a:pt x="50651" y="32790"/>
                  </a:lnTo>
                  <a:lnTo>
                    <a:pt x="59296" y="63533"/>
                  </a:lnTo>
                  <a:lnTo>
                    <a:pt x="62717" y="90124"/>
                  </a:lnTo>
                  <a:lnTo>
                    <a:pt x="64964" y="106347"/>
                  </a:lnTo>
                  <a:lnTo>
                    <a:pt x="72687" y="137376"/>
                  </a:lnTo>
                  <a:lnTo>
                    <a:pt x="80816" y="166386"/>
                  </a:lnTo>
                  <a:lnTo>
                    <a:pt x="95389" y="184373"/>
                  </a:lnTo>
                  <a:lnTo>
                    <a:pt x="107686" y="19673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44" name="SMARTInkShape-127">
              <a:extLst>
                <a:ext uri="{FF2B5EF4-FFF2-40B4-BE49-F238E27FC236}">
                  <a16:creationId xmlns:a16="http://schemas.microsoft.com/office/drawing/2014/main" id="{034890EC-CC93-4F8E-BDB0-1AA3F7D7B49C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 bwMode="auto">
            <a:xfrm>
              <a:off x="9537700" y="2946400"/>
              <a:ext cx="254001" cy="63416"/>
            </a:xfrm>
            <a:custGeom>
              <a:avLst/>
              <a:gdLst/>
              <a:ahLst/>
              <a:cxnLst/>
              <a:rect l="0" t="0" r="0" b="0"/>
              <a:pathLst>
                <a:path w="254001" h="63416">
                  <a:moveTo>
                    <a:pt x="0" y="50800"/>
                  </a:moveTo>
                  <a:lnTo>
                    <a:pt x="0" y="50800"/>
                  </a:lnTo>
                  <a:lnTo>
                    <a:pt x="0" y="47429"/>
                  </a:lnTo>
                  <a:lnTo>
                    <a:pt x="1411" y="46436"/>
                  </a:lnTo>
                  <a:lnTo>
                    <a:pt x="10845" y="45039"/>
                  </a:lnTo>
                  <a:lnTo>
                    <a:pt x="38691" y="44528"/>
                  </a:lnTo>
                  <a:lnTo>
                    <a:pt x="68046" y="44460"/>
                  </a:lnTo>
                  <a:lnTo>
                    <a:pt x="83898" y="46334"/>
                  </a:lnTo>
                  <a:lnTo>
                    <a:pt x="113860" y="52290"/>
                  </a:lnTo>
                  <a:lnTo>
                    <a:pt x="126869" y="55710"/>
                  </a:lnTo>
                  <a:lnTo>
                    <a:pt x="139660" y="58605"/>
                  </a:lnTo>
                  <a:lnTo>
                    <a:pt x="152388" y="62050"/>
                  </a:lnTo>
                  <a:lnTo>
                    <a:pt x="178662" y="63415"/>
                  </a:lnTo>
                  <a:lnTo>
                    <a:pt x="208394" y="54038"/>
                  </a:lnTo>
                  <a:lnTo>
                    <a:pt x="222114" y="44553"/>
                  </a:lnTo>
                  <a:lnTo>
                    <a:pt x="241074" y="15570"/>
                  </a:lnTo>
                  <a:lnTo>
                    <a:pt x="254000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45" name="SMARTInkShape-128">
              <a:extLst>
                <a:ext uri="{FF2B5EF4-FFF2-40B4-BE49-F238E27FC236}">
                  <a16:creationId xmlns:a16="http://schemas.microsoft.com/office/drawing/2014/main" id="{FC6B917C-84EB-4D03-8236-D2BFAE91704A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 bwMode="auto">
            <a:xfrm>
              <a:off x="9769063" y="2933700"/>
              <a:ext cx="28988" cy="158751"/>
            </a:xfrm>
            <a:custGeom>
              <a:avLst/>
              <a:gdLst/>
              <a:ahLst/>
              <a:cxnLst/>
              <a:rect l="0" t="0" r="0" b="0"/>
              <a:pathLst>
                <a:path w="28988" h="158751">
                  <a:moveTo>
                    <a:pt x="28987" y="0"/>
                  </a:moveTo>
                  <a:lnTo>
                    <a:pt x="28987" y="0"/>
                  </a:lnTo>
                  <a:lnTo>
                    <a:pt x="28987" y="3371"/>
                  </a:lnTo>
                  <a:lnTo>
                    <a:pt x="19527" y="30659"/>
                  </a:lnTo>
                  <a:lnTo>
                    <a:pt x="9807" y="61606"/>
                  </a:lnTo>
                  <a:lnTo>
                    <a:pt x="4816" y="90250"/>
                  </a:lnTo>
                  <a:lnTo>
                    <a:pt x="1867" y="113920"/>
                  </a:lnTo>
                  <a:lnTo>
                    <a:pt x="323" y="118280"/>
                  </a:lnTo>
                  <a:lnTo>
                    <a:pt x="0" y="121892"/>
                  </a:lnTo>
                  <a:lnTo>
                    <a:pt x="3466" y="153275"/>
                  </a:lnTo>
                  <a:lnTo>
                    <a:pt x="3587" y="15875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46" name="SMARTInkShape-129">
              <a:extLst>
                <a:ext uri="{FF2B5EF4-FFF2-40B4-BE49-F238E27FC236}">
                  <a16:creationId xmlns:a16="http://schemas.microsoft.com/office/drawing/2014/main" id="{4C383FDB-E410-4CF2-8929-11FA01D17BFE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 bwMode="auto">
            <a:xfrm>
              <a:off x="9690100" y="2926266"/>
              <a:ext cx="215901" cy="13785"/>
            </a:xfrm>
            <a:custGeom>
              <a:avLst/>
              <a:gdLst/>
              <a:ahLst/>
              <a:cxnLst/>
              <a:rect l="0" t="0" r="0" b="0"/>
              <a:pathLst>
                <a:path w="215901" h="13785">
                  <a:moveTo>
                    <a:pt x="0" y="13784"/>
                  </a:moveTo>
                  <a:lnTo>
                    <a:pt x="0" y="13784"/>
                  </a:lnTo>
                  <a:lnTo>
                    <a:pt x="24485" y="4995"/>
                  </a:lnTo>
                  <a:lnTo>
                    <a:pt x="42632" y="0"/>
                  </a:lnTo>
                  <a:lnTo>
                    <a:pt x="70566" y="449"/>
                  </a:lnTo>
                  <a:lnTo>
                    <a:pt x="98463" y="1000"/>
                  </a:lnTo>
                  <a:lnTo>
                    <a:pt x="116214" y="6137"/>
                  </a:lnTo>
                  <a:lnTo>
                    <a:pt x="133310" y="12065"/>
                  </a:lnTo>
                  <a:lnTo>
                    <a:pt x="164263" y="13717"/>
                  </a:lnTo>
                  <a:lnTo>
                    <a:pt x="195624" y="13780"/>
                  </a:lnTo>
                  <a:lnTo>
                    <a:pt x="215900" y="13784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47" name="SMARTInkShape-130">
              <a:extLst>
                <a:ext uri="{FF2B5EF4-FFF2-40B4-BE49-F238E27FC236}">
                  <a16:creationId xmlns:a16="http://schemas.microsoft.com/office/drawing/2014/main" id="{6BB828E8-0959-49C9-AA6F-8582E431E4A7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 bwMode="auto">
            <a:xfrm>
              <a:off x="9918700" y="2755900"/>
              <a:ext cx="113655" cy="495301"/>
            </a:xfrm>
            <a:custGeom>
              <a:avLst/>
              <a:gdLst/>
              <a:ahLst/>
              <a:cxnLst/>
              <a:rect l="0" t="0" r="0" b="0"/>
              <a:pathLst>
                <a:path w="113655" h="495301">
                  <a:moveTo>
                    <a:pt x="12700" y="0"/>
                  </a:moveTo>
                  <a:lnTo>
                    <a:pt x="12700" y="0"/>
                  </a:lnTo>
                  <a:lnTo>
                    <a:pt x="19441" y="0"/>
                  </a:lnTo>
                  <a:lnTo>
                    <a:pt x="26515" y="3763"/>
                  </a:lnTo>
                  <a:lnTo>
                    <a:pt x="50897" y="22586"/>
                  </a:lnTo>
                  <a:lnTo>
                    <a:pt x="71182" y="52435"/>
                  </a:lnTo>
                  <a:lnTo>
                    <a:pt x="77498" y="64226"/>
                  </a:lnTo>
                  <a:lnTo>
                    <a:pt x="85256" y="95345"/>
                  </a:lnTo>
                  <a:lnTo>
                    <a:pt x="95328" y="127013"/>
                  </a:lnTo>
                  <a:lnTo>
                    <a:pt x="101480" y="158752"/>
                  </a:lnTo>
                  <a:lnTo>
                    <a:pt x="106464" y="186032"/>
                  </a:lnTo>
                  <a:lnTo>
                    <a:pt x="111028" y="215018"/>
                  </a:lnTo>
                  <a:lnTo>
                    <a:pt x="113654" y="241126"/>
                  </a:lnTo>
                  <a:lnTo>
                    <a:pt x="112291" y="268547"/>
                  </a:lnTo>
                  <a:lnTo>
                    <a:pt x="109237" y="292647"/>
                  </a:lnTo>
                  <a:lnTo>
                    <a:pt x="104834" y="322704"/>
                  </a:lnTo>
                  <a:lnTo>
                    <a:pt x="96465" y="349729"/>
                  </a:lnTo>
                  <a:lnTo>
                    <a:pt x="81954" y="379631"/>
                  </a:lnTo>
                  <a:lnTo>
                    <a:pt x="65499" y="409501"/>
                  </a:lnTo>
                  <a:lnTo>
                    <a:pt x="46141" y="434208"/>
                  </a:lnTo>
                  <a:lnTo>
                    <a:pt x="29270" y="459403"/>
                  </a:lnTo>
                  <a:lnTo>
                    <a:pt x="5318" y="489109"/>
                  </a:lnTo>
                  <a:lnTo>
                    <a:pt x="0" y="49530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450685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TLAK KRVE (TK)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9750" indent="-468313">
              <a:buFont typeface="Wingdings" panose="05000000000000000000" pitchFamily="2" charset="2"/>
              <a:buChar char="Ø"/>
            </a:pPr>
            <a:r>
              <a:rPr lang="cs-CZ" dirty="0"/>
              <a:t> je funkce krevního proudu neboli tlaku, kterým působí krev obsažená v cévách ne jejich stěnu.</a:t>
            </a:r>
          </a:p>
          <a:p>
            <a:pPr marL="539750" indent="-468313">
              <a:buFont typeface="Wingdings" panose="05000000000000000000" pitchFamily="2" charset="2"/>
              <a:buChar char="Ø"/>
            </a:pPr>
            <a:r>
              <a:rPr lang="cs-CZ" dirty="0"/>
              <a:t>Okysličená krev je ze srdce vypuzovaná pod tlakem tepnami do celého těla vlivem stahu srdečního svalu – </a:t>
            </a:r>
            <a:r>
              <a:rPr lang="cs-CZ" b="1" dirty="0"/>
              <a:t>SYSTOLA</a:t>
            </a:r>
            <a:r>
              <a:rPr lang="cs-CZ" dirty="0"/>
              <a:t> (stah srdce)</a:t>
            </a:r>
          </a:p>
          <a:p>
            <a:pPr marL="539750" indent="-468313">
              <a:buFont typeface="Wingdings" panose="05000000000000000000" pitchFamily="2" charset="2"/>
              <a:buChar char="Ø"/>
            </a:pPr>
            <a:r>
              <a:rPr lang="cs-CZ" dirty="0"/>
              <a:t>Z těla je odkysličená krev nasávána z žilního systému zpět do srdce sací sílou </a:t>
            </a:r>
            <a:r>
              <a:rPr lang="cs-CZ" b="1" dirty="0"/>
              <a:t>DIASTOLY</a:t>
            </a:r>
            <a:r>
              <a:rPr lang="cs-CZ" dirty="0"/>
              <a:t> (relaxace srdce)</a:t>
            </a:r>
          </a:p>
          <a:p>
            <a:pPr marL="539750" indent="-468313">
              <a:buFont typeface="Wingdings" panose="05000000000000000000" pitchFamily="2" charset="2"/>
              <a:buChar char="Ø"/>
            </a:pPr>
            <a:r>
              <a:rPr lang="cs-CZ" dirty="0"/>
              <a:t>Rozdíl mezi systolickým a diastolickým tlakem nazýváme </a:t>
            </a:r>
            <a:r>
              <a:rPr lang="cs-CZ" b="1" dirty="0"/>
              <a:t>TLAKOVÁ AMPLITUDA </a:t>
            </a:r>
            <a:r>
              <a:rPr lang="cs-CZ" dirty="0"/>
              <a:t>(tlak pulzový)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918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sz="2400" dirty="0"/>
              <a:t>ENDOGENNÍ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452442"/>
            <a:ext cx="10753200" cy="451576"/>
          </a:xfrm>
        </p:spPr>
        <p:txBody>
          <a:bodyPr/>
          <a:lstStyle/>
          <a:p>
            <a:r>
              <a:rPr lang="cs-CZ" dirty="0"/>
              <a:t>Faktory ovlivňující TK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sz="2400" dirty="0"/>
              <a:t>EXOGENNÍ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29"/>
          </p:nvPr>
        </p:nvSpPr>
        <p:spPr>
          <a:xfrm>
            <a:off x="414000" y="1739102"/>
            <a:ext cx="5219998" cy="4139998"/>
          </a:xfrm>
        </p:spPr>
        <p:txBody>
          <a:bodyPr/>
          <a:lstStyle/>
          <a:p>
            <a:pPr marL="528638" indent="-457200">
              <a:buFont typeface="Wingdings" panose="05000000000000000000" pitchFamily="2" charset="2"/>
              <a:buChar char="ü"/>
            </a:pPr>
            <a:r>
              <a:rPr lang="cs-CZ" dirty="0"/>
              <a:t>Baroreceptory</a:t>
            </a:r>
          </a:p>
          <a:p>
            <a:pPr marL="528638" indent="-457200">
              <a:buFont typeface="Wingdings" panose="05000000000000000000" pitchFamily="2" charset="2"/>
              <a:buChar char="ü"/>
            </a:pPr>
            <a:r>
              <a:rPr lang="cs-CZ" dirty="0"/>
              <a:t>Sympatický nervový systém</a:t>
            </a:r>
          </a:p>
          <a:p>
            <a:pPr marL="528638" indent="-457200">
              <a:buFont typeface="Wingdings" panose="05000000000000000000" pitchFamily="2" charset="2"/>
              <a:buChar char="ü"/>
            </a:pPr>
            <a:r>
              <a:rPr lang="cs-CZ" dirty="0"/>
              <a:t>Stavba cévní stěny</a:t>
            </a:r>
          </a:p>
          <a:p>
            <a:pPr marL="528638" indent="-457200">
              <a:buFont typeface="Wingdings" panose="05000000000000000000" pitchFamily="2" charset="2"/>
              <a:buChar char="ü"/>
            </a:pPr>
            <a:r>
              <a:rPr lang="cs-CZ" dirty="0"/>
              <a:t>Ledviny</a:t>
            </a:r>
          </a:p>
          <a:p>
            <a:pPr marL="528638" indent="-457200">
              <a:buFont typeface="Wingdings" panose="05000000000000000000" pitchFamily="2" charset="2"/>
              <a:buChar char="ü"/>
            </a:pPr>
            <a:r>
              <a:rPr lang="cs-CZ" dirty="0"/>
              <a:t>Nadledviny</a:t>
            </a:r>
          </a:p>
          <a:p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sz="2000" dirty="0"/>
              <a:t>Biologicko-fyziologické (věk, pohlaví, fyzická aktivity, poloha těla, strava a tekutiny, nemoci, léky)</a:t>
            </a:r>
          </a:p>
          <a:p>
            <a:r>
              <a:rPr lang="cs-CZ" sz="2000" dirty="0"/>
              <a:t>Sociálně-kulturní (temperament, řešení situací, zvyky)</a:t>
            </a:r>
          </a:p>
          <a:p>
            <a:r>
              <a:rPr lang="cs-CZ" sz="2000" dirty="0"/>
              <a:t>Psychologicko-duchovní (psychická námaha, stres, charakter a temperament osobnosti, náboženství</a:t>
            </a:r>
          </a:p>
          <a:p>
            <a:r>
              <a:rPr lang="cs-CZ" sz="2000" dirty="0"/>
              <a:t>Faktory životního prostředí (nadmořská výška, počasí – biozátěž)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9410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 změny TK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NORMOTENZE</a:t>
            </a:r>
          </a:p>
          <a:p>
            <a:r>
              <a:rPr lang="cs-CZ" dirty="0"/>
              <a:t>HYPOTENZE</a:t>
            </a:r>
          </a:p>
          <a:p>
            <a:r>
              <a:rPr lang="cs-CZ" dirty="0"/>
              <a:t>HYPERTENZE</a:t>
            </a:r>
          </a:p>
          <a:p>
            <a:r>
              <a:rPr lang="cs-CZ" dirty="0"/>
              <a:t>PRUŽNÍKOVÁ HYPERTENZE</a:t>
            </a:r>
          </a:p>
          <a:p>
            <a:r>
              <a:rPr lang="cs-CZ" dirty="0"/>
              <a:t>HYPERTENZNÍ KRIZE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79363" y="4676125"/>
            <a:ext cx="9400330" cy="52322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Definuj pojmy a stanov fyziologické / patologické rozmezí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0295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Měření TK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NIBP – non-</a:t>
            </a:r>
            <a:r>
              <a:rPr lang="cs-CZ" dirty="0" err="1"/>
              <a:t>invasive</a:t>
            </a:r>
            <a:r>
              <a:rPr lang="cs-CZ" dirty="0"/>
              <a:t>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Pressure</a:t>
            </a:r>
            <a:r>
              <a:rPr lang="cs-CZ" dirty="0"/>
              <a:t> </a:t>
            </a:r>
          </a:p>
          <a:p>
            <a:pPr marL="72000" indent="0">
              <a:buNone/>
            </a:pPr>
            <a:r>
              <a:rPr lang="cs-CZ" u="sng" dirty="0"/>
              <a:t>Princip:</a:t>
            </a:r>
            <a:r>
              <a:rPr lang="cs-CZ" dirty="0"/>
              <a:t> </a:t>
            </a:r>
          </a:p>
          <a:p>
            <a:pPr marL="360363" indent="-90488">
              <a:buNone/>
            </a:pPr>
            <a:r>
              <a:rPr lang="cs-CZ" dirty="0"/>
              <a:t>a) Měření pomocí manžety, tonometru a odposlechu tzv. </a:t>
            </a:r>
            <a:r>
              <a:rPr lang="cs-CZ" dirty="0" err="1"/>
              <a:t>Korotkových</a:t>
            </a:r>
            <a:r>
              <a:rPr lang="cs-CZ" dirty="0"/>
              <a:t> fenoménů fonendoskopem </a:t>
            </a:r>
          </a:p>
          <a:p>
            <a:pPr indent="0">
              <a:buNone/>
            </a:pPr>
            <a:r>
              <a:rPr lang="cs-CZ" dirty="0"/>
              <a:t>b) Oscilometrická metoda je založena na skutečnosti, že při stlačení arterie manžetou vznikají v manžetě pneumatické pulzace. Nástup pulzací = systolický tlak, max. amplituda pulzací = střední tlak (MAP), vymizení pulzací = diastolický tlak </a:t>
            </a:r>
          </a:p>
          <a:p>
            <a:pPr marL="709200" indent="-457200">
              <a:buFont typeface="Wingdings" panose="05000000000000000000" pitchFamily="2" charset="2"/>
              <a:buChar char="Ø"/>
            </a:pPr>
            <a:r>
              <a:rPr lang="cs-CZ" dirty="0"/>
              <a:t>INVAZIVNÍ – přímé měření, kdy je do cévy zaveden katétr se snímající elektrodou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2159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Pomůcky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tonometr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fonendoskop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monitor </a:t>
            </a:r>
          </a:p>
        </p:txBody>
      </p:sp>
      <p:pic>
        <p:nvPicPr>
          <p:cNvPr id="4098" name="Picture 2" descr="C:\Users\User\Desktop\vysoký%20tla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120" y="1700808"/>
            <a:ext cx="2631728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er\Desktop\images81YBLLC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040" y="4581129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User\Desktop\lifepak-15-with-case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3488928"/>
            <a:ext cx="3556000" cy="218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39721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Technika měření TK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https://www.youtube.com/watch?v=gcjpxL2Zdbc</a:t>
            </a:r>
          </a:p>
          <a:p>
            <a:pPr marL="72000" indent="0">
              <a:buNone/>
            </a:pPr>
            <a:endParaRPr lang="cs-CZ" dirty="0">
              <a:hlinkClick r:id="rId3"/>
            </a:endParaRPr>
          </a:p>
          <a:p>
            <a:r>
              <a:rPr lang="cs-CZ" dirty="0">
                <a:hlinkClick r:id="rId3"/>
              </a:rPr>
              <a:t>https://www.youtube.com/watch?v=O2sTN7fkwC0  </a:t>
            </a:r>
          </a:p>
          <a:p>
            <a:r>
              <a:rPr lang="cs-CZ" dirty="0">
                <a:hlinkClick r:id="rId3"/>
              </a:rPr>
              <a:t>https://www.youtube.com/watch?v=bloH5ncBqxQ https://www.youtube.com/watch?v=gcjpxL2Zdbc</a:t>
            </a:r>
          </a:p>
          <a:p>
            <a:r>
              <a:rPr lang="cs-CZ" dirty="0">
                <a:hlinkClick r:id="rId3"/>
              </a:rPr>
              <a:t>https://www.youtube.com/watch?v=tBhVxN0eIzw</a:t>
            </a:r>
            <a:r>
              <a:rPr lang="cs-CZ" dirty="0"/>
              <a:t> </a:t>
            </a:r>
          </a:p>
          <a:p>
            <a:r>
              <a:rPr lang="cs-CZ" dirty="0">
                <a:hlinkClick r:id="rId4"/>
              </a:rPr>
              <a:t>http://www.tonometr-tlakomer.cz/meric-krevniho-tlaku/zasady-spravneho-mereni-tk-tlaku-krve/</a:t>
            </a:r>
            <a:r>
              <a:rPr lang="cs-CZ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1835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294698"/>
            <a:ext cx="10753200" cy="451576"/>
          </a:xfrm>
        </p:spPr>
        <p:txBody>
          <a:bodyPr/>
          <a:lstStyle/>
          <a:p>
            <a:r>
              <a:rPr lang="cs-CZ" dirty="0"/>
              <a:t>Zavedení monitorace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19725" y="945166"/>
                <a:ext cx="11053475" cy="4781128"/>
              </a:xfrm>
            </p:spPr>
            <p:txBody>
              <a:bodyPr/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cs-CZ" dirty="0"/>
                  <a:t>Manžeta </a:t>
                </a:r>
              </a:p>
              <a:p>
                <a:pPr marL="457200" indent="-457200">
                  <a:buFont typeface="Wingdings" panose="05000000000000000000" pitchFamily="2" charset="2"/>
                  <a:buChar char="ü"/>
                </a:pPr>
                <a:r>
                  <a:rPr lang="cs-CZ" sz="1600" dirty="0"/>
                  <a:t>vhodná velikost </a:t>
                </a:r>
              </a:p>
              <a:p>
                <a:pPr marL="457200" indent="-457200">
                  <a:buFont typeface="Wingdings" panose="05000000000000000000" pitchFamily="2" charset="2"/>
                  <a:buChar char="ü"/>
                </a:pPr>
                <a:r>
                  <a:rPr lang="cs-CZ" sz="1600" dirty="0"/>
                  <a:t>šířka manžety (20 – 30% šířky obvodu příslušné končetiny) </a:t>
                </a:r>
              </a:p>
              <a:p>
                <a:pPr marL="457200" indent="-457200">
                  <a:buFont typeface="Wingdings" panose="05000000000000000000" pitchFamily="2" charset="2"/>
                  <a:buChar char="ü"/>
                </a:pPr>
                <a:r>
                  <a:rPr lang="cs-CZ" sz="1600" dirty="0"/>
                  <a:t>pneumatická komora manžety by měla obepínat ½ obvodu končetiny a být centrována nad komprimovanou arterií 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cs-CZ" dirty="0"/>
                  <a:t>Poloha končetiny </a:t>
                </a:r>
              </a:p>
              <a:p>
                <a:pPr marL="457200" indent="-457200">
                  <a:buFont typeface="Wingdings" panose="05000000000000000000" pitchFamily="2" charset="2"/>
                  <a:buChar char="ü"/>
                </a:pPr>
                <a:r>
                  <a:rPr lang="cs-CZ" sz="1600" dirty="0"/>
                  <a:t>ve výši pacientovi levé srdeční komory </a:t>
                </a:r>
              </a:p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cs-CZ" dirty="0"/>
                  <a:t>Monitor </a:t>
                </a:r>
              </a:p>
              <a:p>
                <a:pPr marL="457200" indent="-457200">
                  <a:buFont typeface="Wingdings" panose="05000000000000000000" pitchFamily="2" charset="2"/>
                  <a:buChar char="ü"/>
                </a:pPr>
                <a:r>
                  <a:rPr lang="cs-CZ" sz="1600" dirty="0"/>
                  <a:t>nastavení režimu (dospělí – pediatrický – neonatální) </a:t>
                </a:r>
              </a:p>
              <a:p>
                <a:pPr marL="457200" indent="-457200">
                  <a:buFont typeface="Wingdings" panose="05000000000000000000" pitchFamily="2" charset="2"/>
                  <a:buChar char="ü"/>
                </a:pPr>
                <a:r>
                  <a:rPr lang="cs-CZ" sz="1600" dirty="0"/>
                  <a:t>časový interval nebo manuální spouštění (CAVE příliš krátké časové intervaly) </a:t>
                </a:r>
              </a:p>
              <a:p>
                <a:pPr marL="457200" indent="-457200">
                  <a:buFont typeface="Wingdings" panose="05000000000000000000" pitchFamily="2" charset="2"/>
                  <a:buChar char="ü"/>
                </a:pPr>
                <a:r>
                  <a:rPr lang="cs-CZ" sz="1600" u="sng" dirty="0"/>
                  <a:t>výpočet středního tlaku </a:t>
                </a:r>
                <a:r>
                  <a:rPr lang="cs-CZ" sz="1600" dirty="0"/>
                  <a:t>(MAP = </a:t>
                </a:r>
                <a:r>
                  <a:rPr lang="cs-CZ" sz="1600" dirty="0" err="1"/>
                  <a:t>perfuze</a:t>
                </a:r>
                <a:r>
                  <a:rPr lang="cs-CZ" sz="1600" dirty="0"/>
                  <a:t> orgánů) </a:t>
                </a:r>
              </a:p>
              <a:p>
                <a:pPr marL="342900" indent="-342900">
                  <a:buAutoNum type="arabicPeriod"/>
                </a:pPr>
                <a:r>
                  <a:rPr lang="cs-CZ" sz="1600" dirty="0"/>
                  <a:t>1/3 systolicko-diastolického rozdílu + diastolický tlak  (120-60=60, 1/3 z 60 = 20, 20+60=80) </a:t>
                </a:r>
              </a:p>
              <a:p>
                <a:pPr marL="342900" indent="-342900">
                  <a:buAutoNum type="arabicPeriod"/>
                </a:pPr>
                <a:r>
                  <a:rPr lang="cs-CZ" sz="1600" dirty="0"/>
                  <a:t>vzorec: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600" i="1">
                            <a:latin typeface="Cambria Math"/>
                          </a:rPr>
                          <m:t>2 </m:t>
                        </m:r>
                        <m:r>
                          <a:rPr lang="cs-CZ" sz="1600" i="1">
                            <a:latin typeface="Cambria Math"/>
                          </a:rPr>
                          <m:t>𝑥</m:t>
                        </m:r>
                        <m:r>
                          <a:rPr lang="cs-CZ" sz="1600" i="1">
                            <a:latin typeface="Cambria Math"/>
                          </a:rPr>
                          <m:t> </m:t>
                        </m:r>
                        <m:r>
                          <a:rPr lang="cs-CZ" sz="1600" i="1">
                            <a:latin typeface="Cambria Math"/>
                          </a:rPr>
                          <m:t>𝐷</m:t>
                        </m:r>
                        <m:r>
                          <a:rPr lang="cs-CZ" sz="1600" i="1">
                            <a:latin typeface="Cambria Math"/>
                          </a:rPr>
                          <m:t>+</m:t>
                        </m:r>
                        <m:r>
                          <a:rPr lang="cs-CZ" sz="1600" i="1">
                            <a:latin typeface="Cambria Math"/>
                          </a:rPr>
                          <m:t>𝑆</m:t>
                        </m:r>
                        <m:r>
                          <a:rPr lang="cs-CZ" sz="1600" i="1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cs-CZ" sz="1600" i="1">
                            <a:latin typeface="Cambria Math"/>
                          </a:rPr>
                          <m:t>3 </m:t>
                        </m:r>
                      </m:den>
                    </m:f>
                  </m:oMath>
                </a14:m>
                <a:r>
                  <a:rPr lang="cs-CZ" sz="1600" dirty="0"/>
                  <a:t>  		</a:t>
                </a:r>
                <a:r>
                  <a:rPr lang="cs-CZ" sz="1600" dirty="0">
                    <a:latin typeface="Cambria Math"/>
                  </a:rPr>
                  <a:t>Př.: </a:t>
                </a:r>
                <a:r>
                  <a:rPr lang="cs-CZ" sz="1600" dirty="0"/>
                  <a:t>     TK 120/60,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1600">
                        <a:latin typeface="Cambria Math"/>
                      </a:rPr>
                      <m:t>MAP</m:t>
                    </m:r>
                    <m:r>
                      <a:rPr lang="cs-CZ" sz="16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600" i="1">
                            <a:latin typeface="Cambria Math"/>
                          </a:rPr>
                          <m:t>2 </m:t>
                        </m:r>
                        <m:r>
                          <a:rPr lang="cs-CZ" sz="1600" i="1">
                            <a:latin typeface="Cambria Math"/>
                          </a:rPr>
                          <m:t>𝑥</m:t>
                        </m:r>
                        <m:r>
                          <a:rPr lang="cs-CZ" sz="1600" i="1">
                            <a:latin typeface="Cambria Math"/>
                          </a:rPr>
                          <m:t> 60+120 </m:t>
                        </m:r>
                      </m:num>
                      <m:den>
                        <m:r>
                          <a:rPr lang="cs-CZ" sz="16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sz="1600" dirty="0"/>
                  <a:t> = 80 </a:t>
                </a:r>
              </a:p>
              <a:p>
                <a:pPr indent="0">
                  <a:buNone/>
                </a:pPr>
                <a:endParaRPr lang="cs-CZ" sz="1600" dirty="0"/>
              </a:p>
              <a:p>
                <a:pPr marL="457200" indent="-457200">
                  <a:buFont typeface="Wingdings" panose="05000000000000000000" pitchFamily="2" charset="2"/>
                  <a:buChar char="ü"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9725" y="945166"/>
                <a:ext cx="11053475" cy="4781128"/>
              </a:xfrm>
              <a:blipFill rotWithShape="0">
                <a:blip r:embed="rId3"/>
                <a:stretch>
                  <a:fillRect l="-1820" t="-2423" b="-1581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36362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Komplikace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nevhodná velikost manžety (široká manžeta – nízké hodnoty, úzká manžeta – vysoké hodnoty)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pohybové artefakty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srdeční arytmie (vážné srdeční arytmie mohou měření znemožnit nebo zapříčinit chybné vyhodnocení TK)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nízké periferní pulzace (hypotenze, vazokonstrikce,…)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edematózní nebo obézní pacient (přenos vibrací stěnou komprimované arterie může být ovlivněno edémem či tukovou vrstvou)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70569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VF_tlak_krve[20220412080311242].mdb"/>
  <p:tag name="ARS_RESPONSE_PERSONNUM" val="10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100"/>
  <p:tag name="ARS_SLIDE_PARTICIPANTNUM" val="100"/>
  <p:tag name="ARS_SLIDE_SUBMITNUM" val="0"/>
  <p:tag name="ARS_SLIDE_CORRECTNUM" val="0"/>
  <p:tag name="ARS_SLIDE_VOTEMEAN" val="0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00D7629D37D3C42AF337528911061BF" ma:contentTypeVersion="3" ma:contentTypeDescription="Vytvoří nový dokument" ma:contentTypeScope="" ma:versionID="62728006bc8ec2d7ef10c3888271bbb1">
  <xsd:schema xmlns:xsd="http://www.w3.org/2001/XMLSchema" xmlns:xs="http://www.w3.org/2001/XMLSchema" xmlns:p="http://schemas.microsoft.com/office/2006/metadata/properties" xmlns:ns2="e4ea8d12-502f-4645-9423-945f43bfa7ef" targetNamespace="http://schemas.microsoft.com/office/2006/metadata/properties" ma:root="true" ma:fieldsID="cf2595057c401429e3336d55833cea46" ns2:_="">
    <xsd:import namespace="e4ea8d12-502f-4645-9423-945f43bfa7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a8d12-502f-4645-9423-945f43bfa7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F1B1CF-61D1-465F-8B8D-300F9B99CE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a8d12-502f-4645-9423-945f43bfa7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C9CE71-E6F5-490F-8B56-5B06DA1B93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D6B7D-AE0F-46DA-874A-E53E3F99834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</Template>
  <TotalTime>46</TotalTime>
  <Words>515</Words>
  <Application>Microsoft Office PowerPoint</Application>
  <PresentationFormat>Širokoúhlá obrazovka</PresentationFormat>
  <Paragraphs>74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Tahoma</vt:lpstr>
      <vt:lpstr>Wingdings</vt:lpstr>
      <vt:lpstr>Prezentace_MU_CZ</vt:lpstr>
      <vt:lpstr>TLAK KRVE (TK)</vt:lpstr>
      <vt:lpstr>TLAK KRVE (TK)</vt:lpstr>
      <vt:lpstr>Faktory ovlivňující TK</vt:lpstr>
      <vt:lpstr>Základní pojmy změny TK</vt:lpstr>
      <vt:lpstr>Měření TK</vt:lpstr>
      <vt:lpstr>Pomůcky </vt:lpstr>
      <vt:lpstr>Technika měření TK</vt:lpstr>
      <vt:lpstr>Zavedení monitorace </vt:lpstr>
      <vt:lpstr>Komplikace </vt:lpstr>
      <vt:lpstr>První pomoc při hypertenzi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Dana Dolanová</dc:creator>
  <cp:lastModifiedBy>Marta Šenkyříková</cp:lastModifiedBy>
  <cp:revision>7</cp:revision>
  <cp:lastPrinted>1601-01-01T00:00:00Z</cp:lastPrinted>
  <dcterms:created xsi:type="dcterms:W3CDTF">2021-03-08T12:34:47Z</dcterms:created>
  <dcterms:modified xsi:type="dcterms:W3CDTF">2022-04-12T06:39:39Z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0x010100800D7629D37D3C42AF337528911061BF</vt:lpwstr>
  </property>
</Properties>
</file>