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4" r:id="rId5"/>
    <p:sldId id="470" r:id="rId6"/>
    <p:sldId id="472" r:id="rId7"/>
    <p:sldId id="474" r:id="rId8"/>
    <p:sldId id="475" r:id="rId9"/>
    <p:sldId id="476" r:id="rId10"/>
    <p:sldId id="477" r:id="rId11"/>
    <p:sldId id="478" r:id="rId12"/>
    <p:sldId id="479" r:id="rId13"/>
    <p:sldId id="505" r:id="rId14"/>
    <p:sldId id="480" r:id="rId15"/>
    <p:sldId id="481" r:id="rId16"/>
    <p:sldId id="501" r:id="rId17"/>
    <p:sldId id="497" r:id="rId18"/>
    <p:sldId id="498" r:id="rId19"/>
    <p:sldId id="499" r:id="rId20"/>
    <p:sldId id="500" r:id="rId21"/>
    <p:sldId id="482" r:id="rId22"/>
    <p:sldId id="483" r:id="rId23"/>
    <p:sldId id="485" r:id="rId24"/>
    <p:sldId id="486" r:id="rId25"/>
    <p:sldId id="487" r:id="rId26"/>
    <p:sldId id="488" r:id="rId27"/>
    <p:sldId id="489" r:id="rId28"/>
    <p:sldId id="490" r:id="rId29"/>
    <p:sldId id="506" r:id="rId30"/>
    <p:sldId id="491" r:id="rId31"/>
    <p:sldId id="492" r:id="rId32"/>
    <p:sldId id="494" r:id="rId33"/>
    <p:sldId id="507" r:id="rId34"/>
    <p:sldId id="495" r:id="rId35"/>
    <p:sldId id="496" r:id="rId36"/>
    <p:sldId id="502" r:id="rId37"/>
    <p:sldId id="503" r:id="rId38"/>
    <p:sldId id="504" r:id="rId39"/>
    <p:sldId id="508" r:id="rId40"/>
    <p:sldId id="509" r:id="rId41"/>
    <p:sldId id="510" r:id="rId42"/>
    <p:sldId id="299" r:id="rId43"/>
    <p:sldId id="512" r:id="rId44"/>
    <p:sldId id="303" r:id="rId45"/>
    <p:sldId id="511" r:id="rId46"/>
    <p:sldId id="300" r:id="rId47"/>
    <p:sldId id="513" r:id="rId48"/>
    <p:sldId id="514" r:id="rId49"/>
    <p:sldId id="302" r:id="rId50"/>
    <p:sldId id="515" r:id="rId51"/>
    <p:sldId id="516" r:id="rId52"/>
    <p:sldId id="517" r:id="rId53"/>
    <p:sldId id="518" r:id="rId54"/>
    <p:sldId id="519" r:id="rId55"/>
    <p:sldId id="305" r:id="rId56"/>
    <p:sldId id="301" r:id="rId57"/>
    <p:sldId id="306" r:id="rId58"/>
    <p:sldId id="520" r:id="rId59"/>
    <p:sldId id="308" r:id="rId60"/>
    <p:sldId id="521" r:id="rId61"/>
    <p:sldId id="522" r:id="rId62"/>
    <p:sldId id="310" r:id="rId63"/>
    <p:sldId id="311" r:id="rId64"/>
    <p:sldId id="309" r:id="rId65"/>
    <p:sldId id="523" r:id="rId66"/>
    <p:sldId id="524" r:id="rId67"/>
    <p:sldId id="471" r:id="rId68"/>
    <p:sldId id="525" r:id="rId69"/>
    <p:sldId id="526" r:id="rId70"/>
    <p:sldId id="527" r:id="rId71"/>
    <p:sldId id="313" r:id="rId72"/>
    <p:sldId id="314" r:id="rId73"/>
    <p:sldId id="312" r:id="rId74"/>
    <p:sldId id="315" r:id="rId75"/>
    <p:sldId id="528" r:id="rId76"/>
    <p:sldId id="529" r:id="rId77"/>
    <p:sldId id="530" r:id="rId78"/>
    <p:sldId id="531" r:id="rId79"/>
    <p:sldId id="532" r:id="rId80"/>
    <p:sldId id="533" r:id="rId81"/>
    <p:sldId id="534" r:id="rId82"/>
    <p:sldId id="419" r:id="rId8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7" autoAdjust="0"/>
    <p:restoredTop sz="94660"/>
  </p:normalViewPr>
  <p:slideViewPr>
    <p:cSldViewPr snapToGrid="0">
      <p:cViewPr varScale="1">
        <p:scale>
          <a:sx n="58" d="100"/>
          <a:sy n="58" d="100"/>
        </p:scale>
        <p:origin x="90" y="16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presProps" Target="presProps.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5" Type="http://schemas.openxmlformats.org/officeDocument/2006/relationships/slide" Target="slides/slide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viewProps" Target="view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tableStyles" Target="tableStyles.xml"/><Relationship Id="rId61" Type="http://schemas.openxmlformats.org/officeDocument/2006/relationships/slide" Target="slides/slide57.xml"/><Relationship Id="rId82" Type="http://schemas.openxmlformats.org/officeDocument/2006/relationships/slide" Target="slides/slide7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EFB4BBA-E5AA-4B4F-AD2F-CB5812B18213}"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cs-CZ"/>
        </a:p>
      </dgm:t>
    </dgm:pt>
    <dgm:pt modelId="{9E15A669-F395-45A1-B580-A21D3B8DBFF7}">
      <dgm:prSet/>
      <dgm:spPr/>
      <dgm:t>
        <a:bodyPr/>
        <a:lstStyle/>
        <a:p>
          <a:pPr rtl="0"/>
          <a:r>
            <a:rPr lang="cs-CZ" dirty="0"/>
            <a:t>Jako občan</a:t>
          </a:r>
        </a:p>
      </dgm:t>
    </dgm:pt>
    <dgm:pt modelId="{A76213DD-5D88-4743-8A37-D8DF0A1CFE85}" type="parTrans" cxnId="{A439ABEE-D810-4843-964A-2A37D5B85892}">
      <dgm:prSet/>
      <dgm:spPr/>
      <dgm:t>
        <a:bodyPr/>
        <a:lstStyle/>
        <a:p>
          <a:endParaRPr lang="cs-CZ"/>
        </a:p>
      </dgm:t>
    </dgm:pt>
    <dgm:pt modelId="{D1ACA5E5-0E34-4F22-B987-8F0BC4904BDD}" type="sibTrans" cxnId="{A439ABEE-D810-4843-964A-2A37D5B85892}">
      <dgm:prSet/>
      <dgm:spPr/>
      <dgm:t>
        <a:bodyPr/>
        <a:lstStyle/>
        <a:p>
          <a:endParaRPr lang="cs-CZ"/>
        </a:p>
      </dgm:t>
    </dgm:pt>
    <dgm:pt modelId="{773E74CE-1FD0-4D6B-8F0A-AC6472EBE292}">
      <dgm:prSet/>
      <dgm:spPr/>
      <dgm:t>
        <a:bodyPr/>
        <a:lstStyle/>
        <a:p>
          <a:pPr rtl="0"/>
          <a:r>
            <a:rPr lang="cs-CZ" dirty="0"/>
            <a:t>na ochranu </a:t>
          </a:r>
          <a:r>
            <a:rPr lang="cs-CZ" dirty="0" smtClean="0"/>
            <a:t>zdraví</a:t>
          </a:r>
          <a:endParaRPr lang="cs-CZ" dirty="0"/>
        </a:p>
      </dgm:t>
    </dgm:pt>
    <dgm:pt modelId="{D4C829F9-F4A4-48B0-A0D1-E1902BA53EEF}" type="parTrans" cxnId="{C0F994D1-342F-4C2B-BBC1-07598A963C6B}">
      <dgm:prSet/>
      <dgm:spPr/>
      <dgm:t>
        <a:bodyPr/>
        <a:lstStyle/>
        <a:p>
          <a:endParaRPr lang="cs-CZ"/>
        </a:p>
      </dgm:t>
    </dgm:pt>
    <dgm:pt modelId="{1E054738-3C34-4492-9C71-AB8952AAA29B}" type="sibTrans" cxnId="{C0F994D1-342F-4C2B-BBC1-07598A963C6B}">
      <dgm:prSet/>
      <dgm:spPr/>
      <dgm:t>
        <a:bodyPr/>
        <a:lstStyle/>
        <a:p>
          <a:endParaRPr lang="cs-CZ"/>
        </a:p>
      </dgm:t>
    </dgm:pt>
    <dgm:pt modelId="{2AAAAFC1-9FA2-4CC8-B010-40171EA58F33}">
      <dgm:prSet/>
      <dgm:spPr/>
      <dgm:t>
        <a:bodyPr/>
        <a:lstStyle/>
        <a:p>
          <a:pPr rtl="0"/>
          <a:r>
            <a:rPr lang="cs-CZ" dirty="0"/>
            <a:t>na bezplatnou zdravotní péči </a:t>
          </a:r>
        </a:p>
      </dgm:t>
    </dgm:pt>
    <dgm:pt modelId="{CD75F5DE-0433-4A61-A0D1-55F9DEBFDC21}" type="parTrans" cxnId="{A94D8D12-A644-48DF-AA64-12BE1E9D7147}">
      <dgm:prSet/>
      <dgm:spPr/>
      <dgm:t>
        <a:bodyPr/>
        <a:lstStyle/>
        <a:p>
          <a:endParaRPr lang="cs-CZ"/>
        </a:p>
      </dgm:t>
    </dgm:pt>
    <dgm:pt modelId="{32CBB711-300F-45E4-A97E-4B94D07C66D1}" type="sibTrans" cxnId="{A94D8D12-A644-48DF-AA64-12BE1E9D7147}">
      <dgm:prSet/>
      <dgm:spPr/>
      <dgm:t>
        <a:bodyPr/>
        <a:lstStyle/>
        <a:p>
          <a:endParaRPr lang="cs-CZ"/>
        </a:p>
      </dgm:t>
    </dgm:pt>
    <dgm:pt modelId="{2E9C357C-84DC-474E-B65F-371CECD5BBE2}">
      <dgm:prSet/>
      <dgm:spPr/>
      <dgm:t>
        <a:bodyPr/>
        <a:lstStyle/>
        <a:p>
          <a:pPr rtl="0"/>
          <a:r>
            <a:rPr lang="cs-CZ" dirty="0"/>
            <a:t>na zdravotní pomůcky za podmínek, které stanoví </a:t>
          </a:r>
          <a:r>
            <a:rPr lang="cs-CZ" dirty="0" smtClean="0"/>
            <a:t>zákon</a:t>
          </a:r>
          <a:endParaRPr lang="cs-CZ" dirty="0"/>
        </a:p>
      </dgm:t>
    </dgm:pt>
    <dgm:pt modelId="{1819CAA7-6945-4EB4-AE4A-2A9D6065183C}" type="parTrans" cxnId="{6C4E398D-D018-4577-93A6-D9BDD9A50282}">
      <dgm:prSet/>
      <dgm:spPr/>
      <dgm:t>
        <a:bodyPr/>
        <a:lstStyle/>
        <a:p>
          <a:endParaRPr lang="cs-CZ"/>
        </a:p>
      </dgm:t>
    </dgm:pt>
    <dgm:pt modelId="{938EEA2D-484B-497D-AC9F-81B30EF15513}" type="sibTrans" cxnId="{6C4E398D-D018-4577-93A6-D9BDD9A50282}">
      <dgm:prSet/>
      <dgm:spPr/>
      <dgm:t>
        <a:bodyPr/>
        <a:lstStyle/>
        <a:p>
          <a:endParaRPr lang="cs-CZ"/>
        </a:p>
      </dgm:t>
    </dgm:pt>
    <dgm:pt modelId="{D20D63EE-5478-4B09-9A51-7AE35CCFA5D0}">
      <dgm:prSet/>
      <dgm:spPr/>
      <dgm:t>
        <a:bodyPr/>
        <a:lstStyle/>
        <a:p>
          <a:pPr rtl="0"/>
          <a:r>
            <a:rPr lang="cs-CZ" dirty="0"/>
            <a:t>Jako pojištěnec</a:t>
          </a:r>
        </a:p>
      </dgm:t>
    </dgm:pt>
    <dgm:pt modelId="{30535744-7E4F-4318-B5CA-8842107D63EA}" type="parTrans" cxnId="{7FCA24E7-AF53-4C59-BA64-2E71D3667041}">
      <dgm:prSet/>
      <dgm:spPr/>
      <dgm:t>
        <a:bodyPr/>
        <a:lstStyle/>
        <a:p>
          <a:endParaRPr lang="cs-CZ"/>
        </a:p>
      </dgm:t>
    </dgm:pt>
    <dgm:pt modelId="{E834E4B0-84AF-4348-AD81-AA6787289F61}" type="sibTrans" cxnId="{7FCA24E7-AF53-4C59-BA64-2E71D3667041}">
      <dgm:prSet/>
      <dgm:spPr/>
      <dgm:t>
        <a:bodyPr/>
        <a:lstStyle/>
        <a:p>
          <a:endParaRPr lang="cs-CZ"/>
        </a:p>
      </dgm:t>
    </dgm:pt>
    <dgm:pt modelId="{0269DBB4-3E8B-49A1-90AE-42AAF122BCBD}">
      <dgm:prSet/>
      <dgm:spPr/>
      <dgm:t>
        <a:bodyPr/>
        <a:lstStyle/>
        <a:p>
          <a:pPr rtl="0"/>
          <a:r>
            <a:rPr lang="cs-CZ" dirty="0" smtClean="0"/>
            <a:t>výběr </a:t>
          </a:r>
          <a:r>
            <a:rPr lang="cs-CZ" dirty="0"/>
            <a:t>zdravotní pojišťovny</a:t>
          </a:r>
        </a:p>
      </dgm:t>
    </dgm:pt>
    <dgm:pt modelId="{5FA6DF48-A7CB-4119-9815-E834940FA08D}" type="parTrans" cxnId="{0667F2BE-DDAE-432F-81CF-EBA1169AFAE5}">
      <dgm:prSet/>
      <dgm:spPr/>
      <dgm:t>
        <a:bodyPr/>
        <a:lstStyle/>
        <a:p>
          <a:endParaRPr lang="cs-CZ"/>
        </a:p>
      </dgm:t>
    </dgm:pt>
    <dgm:pt modelId="{8DACF25D-1EFF-4957-805F-4A5473D97F80}" type="sibTrans" cxnId="{0667F2BE-DDAE-432F-81CF-EBA1169AFAE5}">
      <dgm:prSet/>
      <dgm:spPr/>
      <dgm:t>
        <a:bodyPr/>
        <a:lstStyle/>
        <a:p>
          <a:endParaRPr lang="cs-CZ"/>
        </a:p>
      </dgm:t>
    </dgm:pt>
    <dgm:pt modelId="{63BD814D-6F9D-4E19-A6CB-1879AC104AB7}">
      <dgm:prSet/>
      <dgm:spPr/>
      <dgm:t>
        <a:bodyPr/>
        <a:lstStyle/>
        <a:p>
          <a:pPr rtl="0"/>
          <a:r>
            <a:rPr lang="cs-CZ" dirty="0" smtClean="0"/>
            <a:t>časovou </a:t>
          </a:r>
          <a:r>
            <a:rPr lang="cs-CZ" dirty="0"/>
            <a:t>a místní dostupnost hrazených služeb</a:t>
          </a:r>
        </a:p>
      </dgm:t>
    </dgm:pt>
    <dgm:pt modelId="{809226A1-E5C5-4BBD-9F97-164B8B2453FC}" type="parTrans" cxnId="{3A8ECF1E-FD4A-499C-A72A-6720F5CC56BE}">
      <dgm:prSet/>
      <dgm:spPr/>
      <dgm:t>
        <a:bodyPr/>
        <a:lstStyle/>
        <a:p>
          <a:endParaRPr lang="cs-CZ"/>
        </a:p>
      </dgm:t>
    </dgm:pt>
    <dgm:pt modelId="{85D6BA6C-B826-4375-82B7-7F1D90D8196B}" type="sibTrans" cxnId="{3A8ECF1E-FD4A-499C-A72A-6720F5CC56BE}">
      <dgm:prSet/>
      <dgm:spPr/>
      <dgm:t>
        <a:bodyPr/>
        <a:lstStyle/>
        <a:p>
          <a:endParaRPr lang="cs-CZ"/>
        </a:p>
      </dgm:t>
    </dgm:pt>
    <dgm:pt modelId="{69E9847F-7071-476A-A2AC-F5205954FB23}">
      <dgm:prSet/>
      <dgm:spPr/>
      <dgm:t>
        <a:bodyPr/>
        <a:lstStyle/>
        <a:p>
          <a:pPr rtl="0"/>
          <a:r>
            <a:rPr lang="cs-CZ" dirty="0" smtClean="0"/>
            <a:t>na </a:t>
          </a:r>
          <a:r>
            <a:rPr lang="cs-CZ" dirty="0"/>
            <a:t>léčivé přípravky a potraviny pro zvláštní lékařské účely</a:t>
          </a:r>
        </a:p>
      </dgm:t>
    </dgm:pt>
    <dgm:pt modelId="{DD1A3E7F-02BE-431A-B7FC-F236FE914394}" type="parTrans" cxnId="{830B9C1F-65DA-489D-BA6B-E9D1CC235296}">
      <dgm:prSet/>
      <dgm:spPr/>
      <dgm:t>
        <a:bodyPr/>
        <a:lstStyle/>
        <a:p>
          <a:endParaRPr lang="cs-CZ"/>
        </a:p>
      </dgm:t>
    </dgm:pt>
    <dgm:pt modelId="{CB137ACB-D228-415E-A6BF-36D1E2C9F68A}" type="sibTrans" cxnId="{830B9C1F-65DA-489D-BA6B-E9D1CC235296}">
      <dgm:prSet/>
      <dgm:spPr/>
      <dgm:t>
        <a:bodyPr/>
        <a:lstStyle/>
        <a:p>
          <a:endParaRPr lang="cs-CZ"/>
        </a:p>
      </dgm:t>
    </dgm:pt>
    <dgm:pt modelId="{196F79CF-ED38-40A1-9476-918CA2F14C47}">
      <dgm:prSet/>
      <dgm:spPr/>
      <dgm:t>
        <a:bodyPr/>
        <a:lstStyle/>
        <a:p>
          <a:pPr rtl="0"/>
          <a:r>
            <a:rPr lang="cs-CZ" dirty="0"/>
            <a:t>Jako </a:t>
          </a:r>
          <a:r>
            <a:rPr lang="cs-CZ" dirty="0" smtClean="0"/>
            <a:t>pacient</a:t>
          </a:r>
          <a:endParaRPr lang="cs-CZ" dirty="0"/>
        </a:p>
      </dgm:t>
    </dgm:pt>
    <dgm:pt modelId="{017DF17A-439A-4EAD-A4AF-543AFFCEA567}" type="parTrans" cxnId="{345A555C-044F-4CB4-9BA6-C736AA2A55C3}">
      <dgm:prSet/>
      <dgm:spPr/>
      <dgm:t>
        <a:bodyPr/>
        <a:lstStyle/>
        <a:p>
          <a:endParaRPr lang="cs-CZ"/>
        </a:p>
      </dgm:t>
    </dgm:pt>
    <dgm:pt modelId="{CCA60FA7-A30C-4530-8CCC-5DD33D42C527}" type="sibTrans" cxnId="{345A555C-044F-4CB4-9BA6-C736AA2A55C3}">
      <dgm:prSet/>
      <dgm:spPr/>
      <dgm:t>
        <a:bodyPr/>
        <a:lstStyle/>
        <a:p>
          <a:endParaRPr lang="cs-CZ"/>
        </a:p>
      </dgm:t>
    </dgm:pt>
    <dgm:pt modelId="{C40E428E-3EC3-479A-A577-765AF3074BCF}">
      <dgm:prSet/>
      <dgm:spPr/>
      <dgm:t>
        <a:bodyPr/>
        <a:lstStyle/>
        <a:p>
          <a:pPr rtl="0"/>
          <a:endParaRPr lang="cs-CZ" dirty="0"/>
        </a:p>
      </dgm:t>
    </dgm:pt>
    <dgm:pt modelId="{E793AD07-D351-4C90-A6C3-94507F72814E}" type="parTrans" cxnId="{5D1ADBA3-07D1-4416-B2F2-7DA76965BCA7}">
      <dgm:prSet/>
      <dgm:spPr/>
      <dgm:t>
        <a:bodyPr/>
        <a:lstStyle/>
        <a:p>
          <a:endParaRPr lang="cs-CZ"/>
        </a:p>
      </dgm:t>
    </dgm:pt>
    <dgm:pt modelId="{B11ED3DA-3143-4B8B-A179-D6B4ED94E910}" type="sibTrans" cxnId="{5D1ADBA3-07D1-4416-B2F2-7DA76965BCA7}">
      <dgm:prSet/>
      <dgm:spPr/>
      <dgm:t>
        <a:bodyPr/>
        <a:lstStyle/>
        <a:p>
          <a:endParaRPr lang="cs-CZ"/>
        </a:p>
      </dgm:t>
    </dgm:pt>
    <dgm:pt modelId="{1A85F6C4-A6F9-4214-A843-82B36B274FF3}">
      <dgm:prSet/>
      <dgm:spPr/>
      <dgm:t>
        <a:bodyPr/>
        <a:lstStyle/>
        <a:p>
          <a:pPr rtl="0"/>
          <a:r>
            <a:rPr lang="cs-CZ" b="0" i="0" dirty="0" smtClean="0"/>
            <a:t>„pacientem </a:t>
          </a:r>
          <a:r>
            <a:rPr lang="cs-CZ" b="0" i="0" dirty="0"/>
            <a:t>se rozumí fyzická osoba, které jsou poskytovány zdravotní služby“</a:t>
          </a:r>
          <a:endParaRPr lang="cs-CZ" dirty="0"/>
        </a:p>
      </dgm:t>
    </dgm:pt>
    <dgm:pt modelId="{C6D3BC7E-5A7C-44B1-B780-8751306F31B7}" type="parTrans" cxnId="{3AFB96DB-2E49-4B7B-9B00-ECD33D162A28}">
      <dgm:prSet/>
      <dgm:spPr/>
      <dgm:t>
        <a:bodyPr/>
        <a:lstStyle/>
        <a:p>
          <a:endParaRPr lang="cs-CZ"/>
        </a:p>
      </dgm:t>
    </dgm:pt>
    <dgm:pt modelId="{E8D07A17-99EA-4EAE-86E5-67F5016E258F}" type="sibTrans" cxnId="{3AFB96DB-2E49-4B7B-9B00-ECD33D162A28}">
      <dgm:prSet/>
      <dgm:spPr/>
      <dgm:t>
        <a:bodyPr/>
        <a:lstStyle/>
        <a:p>
          <a:endParaRPr lang="cs-CZ"/>
        </a:p>
      </dgm:t>
    </dgm:pt>
    <dgm:pt modelId="{C91FCBA3-C46C-4C82-BCC1-A5B123AB929C}">
      <dgm:prSet/>
      <dgm:spPr/>
      <dgm:t>
        <a:bodyPr/>
        <a:lstStyle/>
        <a:p>
          <a:pPr rtl="0"/>
          <a:r>
            <a:rPr lang="cs-CZ" dirty="0" smtClean="0"/>
            <a:t>jeho </a:t>
          </a:r>
          <a:r>
            <a:rPr lang="cs-CZ" dirty="0"/>
            <a:t>právům odpovídají povinnosti poskytovatele, zdravotnického pracovníka</a:t>
          </a:r>
        </a:p>
      </dgm:t>
    </dgm:pt>
    <dgm:pt modelId="{26C53418-5ED2-46D1-9D4B-CC192AE6AD3F}" type="parTrans" cxnId="{8213271C-6255-4192-8888-3D227EF267AC}">
      <dgm:prSet/>
      <dgm:spPr/>
      <dgm:t>
        <a:bodyPr/>
        <a:lstStyle/>
        <a:p>
          <a:endParaRPr lang="cs-CZ"/>
        </a:p>
      </dgm:t>
    </dgm:pt>
    <dgm:pt modelId="{E07979D5-3238-4812-A884-9A7F40EEAD65}" type="sibTrans" cxnId="{8213271C-6255-4192-8888-3D227EF267AC}">
      <dgm:prSet/>
      <dgm:spPr/>
      <dgm:t>
        <a:bodyPr/>
        <a:lstStyle/>
        <a:p>
          <a:endParaRPr lang="cs-CZ"/>
        </a:p>
      </dgm:t>
    </dgm:pt>
    <dgm:pt modelId="{C802DFA9-4D58-4D16-8075-8A68D4482538}" type="pres">
      <dgm:prSet presAssocID="{5EFB4BBA-E5AA-4B4F-AD2F-CB5812B18213}" presName="Name0" presStyleCnt="0">
        <dgm:presLayoutVars>
          <dgm:dir/>
          <dgm:animLvl val="lvl"/>
          <dgm:resizeHandles val="exact"/>
        </dgm:presLayoutVars>
      </dgm:prSet>
      <dgm:spPr/>
      <dgm:t>
        <a:bodyPr/>
        <a:lstStyle/>
        <a:p>
          <a:endParaRPr lang="cs-CZ"/>
        </a:p>
      </dgm:t>
    </dgm:pt>
    <dgm:pt modelId="{7E5ED607-8E1F-4DF4-84A9-FFDCB01A490C}" type="pres">
      <dgm:prSet presAssocID="{9E15A669-F395-45A1-B580-A21D3B8DBFF7}" presName="composite" presStyleCnt="0"/>
      <dgm:spPr/>
    </dgm:pt>
    <dgm:pt modelId="{2CEE1B06-C067-4F72-AE45-50FA28C5E596}" type="pres">
      <dgm:prSet presAssocID="{9E15A669-F395-45A1-B580-A21D3B8DBFF7}" presName="parTx" presStyleLbl="alignNode1" presStyleIdx="0" presStyleCnt="3">
        <dgm:presLayoutVars>
          <dgm:chMax val="0"/>
          <dgm:chPref val="0"/>
          <dgm:bulletEnabled val="1"/>
        </dgm:presLayoutVars>
      </dgm:prSet>
      <dgm:spPr/>
      <dgm:t>
        <a:bodyPr/>
        <a:lstStyle/>
        <a:p>
          <a:endParaRPr lang="cs-CZ"/>
        </a:p>
      </dgm:t>
    </dgm:pt>
    <dgm:pt modelId="{57ECB263-46D6-423B-9259-F73CAC9EC49D}" type="pres">
      <dgm:prSet presAssocID="{9E15A669-F395-45A1-B580-A21D3B8DBFF7}" presName="desTx" presStyleLbl="alignAccFollowNode1" presStyleIdx="0" presStyleCnt="3">
        <dgm:presLayoutVars>
          <dgm:bulletEnabled val="1"/>
        </dgm:presLayoutVars>
      </dgm:prSet>
      <dgm:spPr/>
      <dgm:t>
        <a:bodyPr/>
        <a:lstStyle/>
        <a:p>
          <a:endParaRPr lang="cs-CZ"/>
        </a:p>
      </dgm:t>
    </dgm:pt>
    <dgm:pt modelId="{2B791569-6AAF-48B9-8147-51CA830E639F}" type="pres">
      <dgm:prSet presAssocID="{D1ACA5E5-0E34-4F22-B987-8F0BC4904BDD}" presName="space" presStyleCnt="0"/>
      <dgm:spPr/>
    </dgm:pt>
    <dgm:pt modelId="{4DE54A03-E871-41B9-9912-4826527194F7}" type="pres">
      <dgm:prSet presAssocID="{D20D63EE-5478-4B09-9A51-7AE35CCFA5D0}" presName="composite" presStyleCnt="0"/>
      <dgm:spPr/>
    </dgm:pt>
    <dgm:pt modelId="{E34ECBC4-710E-4137-96F3-CEF8A381E585}" type="pres">
      <dgm:prSet presAssocID="{D20D63EE-5478-4B09-9A51-7AE35CCFA5D0}" presName="parTx" presStyleLbl="alignNode1" presStyleIdx="1" presStyleCnt="3">
        <dgm:presLayoutVars>
          <dgm:chMax val="0"/>
          <dgm:chPref val="0"/>
          <dgm:bulletEnabled val="1"/>
        </dgm:presLayoutVars>
      </dgm:prSet>
      <dgm:spPr/>
      <dgm:t>
        <a:bodyPr/>
        <a:lstStyle/>
        <a:p>
          <a:endParaRPr lang="cs-CZ"/>
        </a:p>
      </dgm:t>
    </dgm:pt>
    <dgm:pt modelId="{020147FA-DAB9-4037-990B-2E88EA5F29AC}" type="pres">
      <dgm:prSet presAssocID="{D20D63EE-5478-4B09-9A51-7AE35CCFA5D0}" presName="desTx" presStyleLbl="alignAccFollowNode1" presStyleIdx="1" presStyleCnt="3">
        <dgm:presLayoutVars>
          <dgm:bulletEnabled val="1"/>
        </dgm:presLayoutVars>
      </dgm:prSet>
      <dgm:spPr/>
      <dgm:t>
        <a:bodyPr/>
        <a:lstStyle/>
        <a:p>
          <a:endParaRPr lang="cs-CZ"/>
        </a:p>
      </dgm:t>
    </dgm:pt>
    <dgm:pt modelId="{1052309D-95A6-4A80-A495-ACE9D1619B9C}" type="pres">
      <dgm:prSet presAssocID="{E834E4B0-84AF-4348-AD81-AA6787289F61}" presName="space" presStyleCnt="0"/>
      <dgm:spPr/>
    </dgm:pt>
    <dgm:pt modelId="{E51BFB17-7798-4F13-8087-2453952CFD91}" type="pres">
      <dgm:prSet presAssocID="{196F79CF-ED38-40A1-9476-918CA2F14C47}" presName="composite" presStyleCnt="0"/>
      <dgm:spPr/>
    </dgm:pt>
    <dgm:pt modelId="{A07AD56A-BD37-4116-A79B-8851F0C4A5D1}" type="pres">
      <dgm:prSet presAssocID="{196F79CF-ED38-40A1-9476-918CA2F14C47}" presName="parTx" presStyleLbl="alignNode1" presStyleIdx="2" presStyleCnt="3">
        <dgm:presLayoutVars>
          <dgm:chMax val="0"/>
          <dgm:chPref val="0"/>
          <dgm:bulletEnabled val="1"/>
        </dgm:presLayoutVars>
      </dgm:prSet>
      <dgm:spPr/>
      <dgm:t>
        <a:bodyPr/>
        <a:lstStyle/>
        <a:p>
          <a:endParaRPr lang="cs-CZ"/>
        </a:p>
      </dgm:t>
    </dgm:pt>
    <dgm:pt modelId="{ADD0B6A6-D4BB-4473-A795-36922C279ADB}" type="pres">
      <dgm:prSet presAssocID="{196F79CF-ED38-40A1-9476-918CA2F14C47}" presName="desTx" presStyleLbl="alignAccFollowNode1" presStyleIdx="2" presStyleCnt="3">
        <dgm:presLayoutVars>
          <dgm:bulletEnabled val="1"/>
        </dgm:presLayoutVars>
      </dgm:prSet>
      <dgm:spPr/>
      <dgm:t>
        <a:bodyPr/>
        <a:lstStyle/>
        <a:p>
          <a:endParaRPr lang="cs-CZ"/>
        </a:p>
      </dgm:t>
    </dgm:pt>
  </dgm:ptLst>
  <dgm:cxnLst>
    <dgm:cxn modelId="{5AA51E50-1968-4DFA-9944-54F1B32D67BF}" type="presOf" srcId="{773E74CE-1FD0-4D6B-8F0A-AC6472EBE292}" destId="{57ECB263-46D6-423B-9259-F73CAC9EC49D}" srcOrd="0" destOrd="0" presId="urn:microsoft.com/office/officeart/2005/8/layout/hList1"/>
    <dgm:cxn modelId="{1CDD9B53-7071-4C66-B0F5-0FEBC81BC671}" type="presOf" srcId="{196F79CF-ED38-40A1-9476-918CA2F14C47}" destId="{A07AD56A-BD37-4116-A79B-8851F0C4A5D1}" srcOrd="0" destOrd="0" presId="urn:microsoft.com/office/officeart/2005/8/layout/hList1"/>
    <dgm:cxn modelId="{830B9C1F-65DA-489D-BA6B-E9D1CC235296}" srcId="{D20D63EE-5478-4B09-9A51-7AE35CCFA5D0}" destId="{69E9847F-7071-476A-A2AC-F5205954FB23}" srcOrd="2" destOrd="0" parTransId="{DD1A3E7F-02BE-431A-B7FC-F236FE914394}" sibTransId="{CB137ACB-D228-415E-A6BF-36D1E2C9F68A}"/>
    <dgm:cxn modelId="{0B06AEF9-4E8D-4A0C-9495-AF2C388C6B5A}" type="presOf" srcId="{9E15A669-F395-45A1-B580-A21D3B8DBFF7}" destId="{2CEE1B06-C067-4F72-AE45-50FA28C5E596}" srcOrd="0" destOrd="0" presId="urn:microsoft.com/office/officeart/2005/8/layout/hList1"/>
    <dgm:cxn modelId="{A439ABEE-D810-4843-964A-2A37D5B85892}" srcId="{5EFB4BBA-E5AA-4B4F-AD2F-CB5812B18213}" destId="{9E15A669-F395-45A1-B580-A21D3B8DBFF7}" srcOrd="0" destOrd="0" parTransId="{A76213DD-5D88-4743-8A37-D8DF0A1CFE85}" sibTransId="{D1ACA5E5-0E34-4F22-B987-8F0BC4904BDD}"/>
    <dgm:cxn modelId="{20B5E507-A267-4F4A-906C-3709DE7677F5}" type="presOf" srcId="{C40E428E-3EC3-479A-A577-765AF3074BCF}" destId="{ADD0B6A6-D4BB-4473-A795-36922C279ADB}" srcOrd="0" destOrd="2" presId="urn:microsoft.com/office/officeart/2005/8/layout/hList1"/>
    <dgm:cxn modelId="{8213271C-6255-4192-8888-3D227EF267AC}" srcId="{196F79CF-ED38-40A1-9476-918CA2F14C47}" destId="{C91FCBA3-C46C-4C82-BCC1-A5B123AB929C}" srcOrd="1" destOrd="0" parTransId="{26C53418-5ED2-46D1-9D4B-CC192AE6AD3F}" sibTransId="{E07979D5-3238-4812-A884-9A7F40EEAD65}"/>
    <dgm:cxn modelId="{C0F994D1-342F-4C2B-BBC1-07598A963C6B}" srcId="{9E15A669-F395-45A1-B580-A21D3B8DBFF7}" destId="{773E74CE-1FD0-4D6B-8F0A-AC6472EBE292}" srcOrd="0" destOrd="0" parTransId="{D4C829F9-F4A4-48B0-A0D1-E1902BA53EEF}" sibTransId="{1E054738-3C34-4492-9C71-AB8952AAA29B}"/>
    <dgm:cxn modelId="{03343570-E55F-44F1-B446-2B381F7DC8D9}" type="presOf" srcId="{0269DBB4-3E8B-49A1-90AE-42AAF122BCBD}" destId="{020147FA-DAB9-4037-990B-2E88EA5F29AC}" srcOrd="0" destOrd="0" presId="urn:microsoft.com/office/officeart/2005/8/layout/hList1"/>
    <dgm:cxn modelId="{3A8ECF1E-FD4A-499C-A72A-6720F5CC56BE}" srcId="{D20D63EE-5478-4B09-9A51-7AE35CCFA5D0}" destId="{63BD814D-6F9D-4E19-A6CB-1879AC104AB7}" srcOrd="1" destOrd="0" parTransId="{809226A1-E5C5-4BBD-9F97-164B8B2453FC}" sibTransId="{85D6BA6C-B826-4375-82B7-7F1D90D8196B}"/>
    <dgm:cxn modelId="{AD10E01B-8541-40FC-B45F-A662F6F432BD}" type="presOf" srcId="{2AAAAFC1-9FA2-4CC8-B010-40171EA58F33}" destId="{57ECB263-46D6-423B-9259-F73CAC9EC49D}" srcOrd="0" destOrd="1" presId="urn:microsoft.com/office/officeart/2005/8/layout/hList1"/>
    <dgm:cxn modelId="{A94D8D12-A644-48DF-AA64-12BE1E9D7147}" srcId="{9E15A669-F395-45A1-B580-A21D3B8DBFF7}" destId="{2AAAAFC1-9FA2-4CC8-B010-40171EA58F33}" srcOrd="1" destOrd="0" parTransId="{CD75F5DE-0433-4A61-A0D1-55F9DEBFDC21}" sibTransId="{32CBB711-300F-45E4-A97E-4B94D07C66D1}"/>
    <dgm:cxn modelId="{0667F2BE-DDAE-432F-81CF-EBA1169AFAE5}" srcId="{D20D63EE-5478-4B09-9A51-7AE35CCFA5D0}" destId="{0269DBB4-3E8B-49A1-90AE-42AAF122BCBD}" srcOrd="0" destOrd="0" parTransId="{5FA6DF48-A7CB-4119-9815-E834940FA08D}" sibTransId="{8DACF25D-1EFF-4957-805F-4A5473D97F80}"/>
    <dgm:cxn modelId="{3AFB96DB-2E49-4B7B-9B00-ECD33D162A28}" srcId="{196F79CF-ED38-40A1-9476-918CA2F14C47}" destId="{1A85F6C4-A6F9-4214-A843-82B36B274FF3}" srcOrd="0" destOrd="0" parTransId="{C6D3BC7E-5A7C-44B1-B780-8751306F31B7}" sibTransId="{E8D07A17-99EA-4EAE-86E5-67F5016E258F}"/>
    <dgm:cxn modelId="{5D1ADBA3-07D1-4416-B2F2-7DA76965BCA7}" srcId="{196F79CF-ED38-40A1-9476-918CA2F14C47}" destId="{C40E428E-3EC3-479A-A577-765AF3074BCF}" srcOrd="2" destOrd="0" parTransId="{E793AD07-D351-4C90-A6C3-94507F72814E}" sibTransId="{B11ED3DA-3143-4B8B-A179-D6B4ED94E910}"/>
    <dgm:cxn modelId="{16C574D2-C345-4D02-8404-0118F023BF54}" type="presOf" srcId="{63BD814D-6F9D-4E19-A6CB-1879AC104AB7}" destId="{020147FA-DAB9-4037-990B-2E88EA5F29AC}" srcOrd="0" destOrd="1" presId="urn:microsoft.com/office/officeart/2005/8/layout/hList1"/>
    <dgm:cxn modelId="{171C54E4-4D5D-492F-9DCC-D94295B5146F}" type="presOf" srcId="{5EFB4BBA-E5AA-4B4F-AD2F-CB5812B18213}" destId="{C802DFA9-4D58-4D16-8075-8A68D4482538}" srcOrd="0" destOrd="0" presId="urn:microsoft.com/office/officeart/2005/8/layout/hList1"/>
    <dgm:cxn modelId="{F26A109E-F84C-42D0-9C29-69128E4CCE2D}" type="presOf" srcId="{D20D63EE-5478-4B09-9A51-7AE35CCFA5D0}" destId="{E34ECBC4-710E-4137-96F3-CEF8A381E585}" srcOrd="0" destOrd="0" presId="urn:microsoft.com/office/officeart/2005/8/layout/hList1"/>
    <dgm:cxn modelId="{6C4E398D-D018-4577-93A6-D9BDD9A50282}" srcId="{9E15A669-F395-45A1-B580-A21D3B8DBFF7}" destId="{2E9C357C-84DC-474E-B65F-371CECD5BBE2}" srcOrd="2" destOrd="0" parTransId="{1819CAA7-6945-4EB4-AE4A-2A9D6065183C}" sibTransId="{938EEA2D-484B-497D-AC9F-81B30EF15513}"/>
    <dgm:cxn modelId="{8387D646-9A1D-49AC-AEEE-DB681C5D47F6}" type="presOf" srcId="{2E9C357C-84DC-474E-B65F-371CECD5BBE2}" destId="{57ECB263-46D6-423B-9259-F73CAC9EC49D}" srcOrd="0" destOrd="2" presId="urn:microsoft.com/office/officeart/2005/8/layout/hList1"/>
    <dgm:cxn modelId="{715E36C8-6AEA-42DA-84BC-5A960BD2BBF6}" type="presOf" srcId="{69E9847F-7071-476A-A2AC-F5205954FB23}" destId="{020147FA-DAB9-4037-990B-2E88EA5F29AC}" srcOrd="0" destOrd="2" presId="urn:microsoft.com/office/officeart/2005/8/layout/hList1"/>
    <dgm:cxn modelId="{7FCA24E7-AF53-4C59-BA64-2E71D3667041}" srcId="{5EFB4BBA-E5AA-4B4F-AD2F-CB5812B18213}" destId="{D20D63EE-5478-4B09-9A51-7AE35CCFA5D0}" srcOrd="1" destOrd="0" parTransId="{30535744-7E4F-4318-B5CA-8842107D63EA}" sibTransId="{E834E4B0-84AF-4348-AD81-AA6787289F61}"/>
    <dgm:cxn modelId="{345A555C-044F-4CB4-9BA6-C736AA2A55C3}" srcId="{5EFB4BBA-E5AA-4B4F-AD2F-CB5812B18213}" destId="{196F79CF-ED38-40A1-9476-918CA2F14C47}" srcOrd="2" destOrd="0" parTransId="{017DF17A-439A-4EAD-A4AF-543AFFCEA567}" sibTransId="{CCA60FA7-A30C-4530-8CCC-5DD33D42C527}"/>
    <dgm:cxn modelId="{7D59FECA-A6FD-4483-BF32-036B75718B1D}" type="presOf" srcId="{C91FCBA3-C46C-4C82-BCC1-A5B123AB929C}" destId="{ADD0B6A6-D4BB-4473-A795-36922C279ADB}" srcOrd="0" destOrd="1" presId="urn:microsoft.com/office/officeart/2005/8/layout/hList1"/>
    <dgm:cxn modelId="{6D581AB8-F06F-4CFD-A820-EF80BBD84171}" type="presOf" srcId="{1A85F6C4-A6F9-4214-A843-82B36B274FF3}" destId="{ADD0B6A6-D4BB-4473-A795-36922C279ADB}" srcOrd="0" destOrd="0" presId="urn:microsoft.com/office/officeart/2005/8/layout/hList1"/>
    <dgm:cxn modelId="{0E50DE06-1A0A-41C3-A649-EA0B68806170}" type="presParOf" srcId="{C802DFA9-4D58-4D16-8075-8A68D4482538}" destId="{7E5ED607-8E1F-4DF4-84A9-FFDCB01A490C}" srcOrd="0" destOrd="0" presId="urn:microsoft.com/office/officeart/2005/8/layout/hList1"/>
    <dgm:cxn modelId="{AA4EE8EE-1D42-49F8-8BFC-B64654CAFD21}" type="presParOf" srcId="{7E5ED607-8E1F-4DF4-84A9-FFDCB01A490C}" destId="{2CEE1B06-C067-4F72-AE45-50FA28C5E596}" srcOrd="0" destOrd="0" presId="urn:microsoft.com/office/officeart/2005/8/layout/hList1"/>
    <dgm:cxn modelId="{0613D562-4CA3-4B1B-BB09-805CED27ED4B}" type="presParOf" srcId="{7E5ED607-8E1F-4DF4-84A9-FFDCB01A490C}" destId="{57ECB263-46D6-423B-9259-F73CAC9EC49D}" srcOrd="1" destOrd="0" presId="urn:microsoft.com/office/officeart/2005/8/layout/hList1"/>
    <dgm:cxn modelId="{35C8B2AF-EE77-48B2-A1FD-6BAF4AE8A200}" type="presParOf" srcId="{C802DFA9-4D58-4D16-8075-8A68D4482538}" destId="{2B791569-6AAF-48B9-8147-51CA830E639F}" srcOrd="1" destOrd="0" presId="urn:microsoft.com/office/officeart/2005/8/layout/hList1"/>
    <dgm:cxn modelId="{E76D9AAC-0F2D-423D-A13B-8A2D39FE15B0}" type="presParOf" srcId="{C802DFA9-4D58-4D16-8075-8A68D4482538}" destId="{4DE54A03-E871-41B9-9912-4826527194F7}" srcOrd="2" destOrd="0" presId="urn:microsoft.com/office/officeart/2005/8/layout/hList1"/>
    <dgm:cxn modelId="{D8555C4F-3660-4B88-8926-501B30E76B1E}" type="presParOf" srcId="{4DE54A03-E871-41B9-9912-4826527194F7}" destId="{E34ECBC4-710E-4137-96F3-CEF8A381E585}" srcOrd="0" destOrd="0" presId="urn:microsoft.com/office/officeart/2005/8/layout/hList1"/>
    <dgm:cxn modelId="{B4667E94-542E-4237-817A-CE021433E6F0}" type="presParOf" srcId="{4DE54A03-E871-41B9-9912-4826527194F7}" destId="{020147FA-DAB9-4037-990B-2E88EA5F29AC}" srcOrd="1" destOrd="0" presId="urn:microsoft.com/office/officeart/2005/8/layout/hList1"/>
    <dgm:cxn modelId="{254110B9-5F5F-4ADE-9BAE-046FBC09C341}" type="presParOf" srcId="{C802DFA9-4D58-4D16-8075-8A68D4482538}" destId="{1052309D-95A6-4A80-A495-ACE9D1619B9C}" srcOrd="3" destOrd="0" presId="urn:microsoft.com/office/officeart/2005/8/layout/hList1"/>
    <dgm:cxn modelId="{827A6F17-3241-4747-80F2-F86DF45E7C1B}" type="presParOf" srcId="{C802DFA9-4D58-4D16-8075-8A68D4482538}" destId="{E51BFB17-7798-4F13-8087-2453952CFD91}" srcOrd="4" destOrd="0" presId="urn:microsoft.com/office/officeart/2005/8/layout/hList1"/>
    <dgm:cxn modelId="{FE22F0E1-00C4-4659-8A4A-E8732C351443}" type="presParOf" srcId="{E51BFB17-7798-4F13-8087-2453952CFD91}" destId="{A07AD56A-BD37-4116-A79B-8851F0C4A5D1}" srcOrd="0" destOrd="0" presId="urn:microsoft.com/office/officeart/2005/8/layout/hList1"/>
    <dgm:cxn modelId="{F3F3425D-E3F8-4858-8FD5-693FF2233165}" type="presParOf" srcId="{E51BFB17-7798-4F13-8087-2453952CFD91}" destId="{ADD0B6A6-D4BB-4473-A795-36922C279ADB}"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C9434EC-E8F6-4A87-AB65-233D2DBE1DD7}"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82283064-67C0-47EF-BD82-1D1DACA3A1B7}">
      <dgm:prSet/>
      <dgm:spPr/>
      <dgm:t>
        <a:bodyPr/>
        <a:lstStyle/>
        <a:p>
          <a:pPr rtl="0"/>
          <a:r>
            <a:rPr lang="cs-CZ" b="0"/>
            <a:t>osoby určené pacientem </a:t>
          </a:r>
          <a:endParaRPr lang="cs-CZ"/>
        </a:p>
      </dgm:t>
    </dgm:pt>
    <dgm:pt modelId="{76AF4590-9B05-46F1-9511-B8551C014DE8}" type="parTrans" cxnId="{C775FC7E-47D8-45BA-ABBF-D1BEA2045325}">
      <dgm:prSet/>
      <dgm:spPr/>
      <dgm:t>
        <a:bodyPr/>
        <a:lstStyle/>
        <a:p>
          <a:endParaRPr lang="cs-CZ"/>
        </a:p>
      </dgm:t>
    </dgm:pt>
    <dgm:pt modelId="{C607F4D9-58FA-407A-B8B6-92581461B222}" type="sibTrans" cxnId="{C775FC7E-47D8-45BA-ABBF-D1BEA2045325}">
      <dgm:prSet/>
      <dgm:spPr/>
      <dgm:t>
        <a:bodyPr/>
        <a:lstStyle/>
        <a:p>
          <a:endParaRPr lang="cs-CZ"/>
        </a:p>
      </dgm:t>
    </dgm:pt>
    <dgm:pt modelId="{991C61B3-7D78-419B-98EE-B6A080B2EA33}">
      <dgm:prSet/>
      <dgm:spPr/>
      <dgm:t>
        <a:bodyPr/>
        <a:lstStyle/>
        <a:p>
          <a:pPr rtl="0"/>
          <a:r>
            <a:rPr lang="cs-CZ" b="0"/>
            <a:t>manžel nebo registrovaný partner </a:t>
          </a:r>
          <a:endParaRPr lang="cs-CZ"/>
        </a:p>
      </dgm:t>
    </dgm:pt>
    <dgm:pt modelId="{0CC5DEED-D267-4C6B-874C-D80260B9AFD8}" type="parTrans" cxnId="{8577B9D2-133F-4CC5-BAF0-5A3E1B95091D}">
      <dgm:prSet/>
      <dgm:spPr/>
      <dgm:t>
        <a:bodyPr/>
        <a:lstStyle/>
        <a:p>
          <a:endParaRPr lang="cs-CZ"/>
        </a:p>
      </dgm:t>
    </dgm:pt>
    <dgm:pt modelId="{3427B706-5F35-431B-9A85-16BEE742D1E7}" type="sibTrans" cxnId="{8577B9D2-133F-4CC5-BAF0-5A3E1B95091D}">
      <dgm:prSet/>
      <dgm:spPr/>
      <dgm:t>
        <a:bodyPr/>
        <a:lstStyle/>
        <a:p>
          <a:endParaRPr lang="cs-CZ"/>
        </a:p>
      </dgm:t>
    </dgm:pt>
    <dgm:pt modelId="{F5F61EB4-81CF-4FEA-8D9A-B57007A0A586}">
      <dgm:prSet/>
      <dgm:spPr/>
      <dgm:t>
        <a:bodyPr/>
        <a:lstStyle/>
        <a:p>
          <a:pPr rtl="0"/>
          <a:r>
            <a:rPr lang="cs-CZ" b="0"/>
            <a:t>rodiče</a:t>
          </a:r>
          <a:endParaRPr lang="cs-CZ"/>
        </a:p>
      </dgm:t>
    </dgm:pt>
    <dgm:pt modelId="{C28DAD43-EF2B-463E-9971-D80215C2F00F}" type="parTrans" cxnId="{5020C1B4-6739-410D-848B-580AB0530F5C}">
      <dgm:prSet/>
      <dgm:spPr/>
      <dgm:t>
        <a:bodyPr/>
        <a:lstStyle/>
        <a:p>
          <a:endParaRPr lang="cs-CZ"/>
        </a:p>
      </dgm:t>
    </dgm:pt>
    <dgm:pt modelId="{75B24AA8-6751-494B-8770-82C7CFC9A3CB}" type="sibTrans" cxnId="{5020C1B4-6739-410D-848B-580AB0530F5C}">
      <dgm:prSet/>
      <dgm:spPr/>
      <dgm:t>
        <a:bodyPr/>
        <a:lstStyle/>
        <a:p>
          <a:endParaRPr lang="cs-CZ"/>
        </a:p>
      </dgm:t>
    </dgm:pt>
    <dgm:pt modelId="{F25C54CA-503E-4696-84E3-E1426FD7CFF9}">
      <dgm:prSet/>
      <dgm:spPr/>
      <dgm:t>
        <a:bodyPr/>
        <a:lstStyle/>
        <a:p>
          <a:pPr rtl="0"/>
          <a:r>
            <a:rPr lang="cs-CZ" b="0"/>
            <a:t>jiné osoby blízké způsobilé k právním úkonům, pokud je známa</a:t>
          </a:r>
          <a:endParaRPr lang="cs-CZ"/>
        </a:p>
      </dgm:t>
    </dgm:pt>
    <dgm:pt modelId="{5D12B024-81CE-446D-8D8C-7244F6E17A2B}" type="parTrans" cxnId="{1DD5F9EE-35A1-4A8C-97B2-6B5A745107B9}">
      <dgm:prSet/>
      <dgm:spPr/>
      <dgm:t>
        <a:bodyPr/>
        <a:lstStyle/>
        <a:p>
          <a:endParaRPr lang="cs-CZ"/>
        </a:p>
      </dgm:t>
    </dgm:pt>
    <dgm:pt modelId="{F65DD39E-E643-4853-A714-F857DF515C5D}" type="sibTrans" cxnId="{1DD5F9EE-35A1-4A8C-97B2-6B5A745107B9}">
      <dgm:prSet/>
      <dgm:spPr/>
      <dgm:t>
        <a:bodyPr/>
        <a:lstStyle/>
        <a:p>
          <a:endParaRPr lang="cs-CZ"/>
        </a:p>
      </dgm:t>
    </dgm:pt>
    <dgm:pt modelId="{BE905250-0661-4BB5-B18D-FE84B2336AA9}" type="pres">
      <dgm:prSet presAssocID="{1C9434EC-E8F6-4A87-AB65-233D2DBE1DD7}" presName="linear" presStyleCnt="0">
        <dgm:presLayoutVars>
          <dgm:animLvl val="lvl"/>
          <dgm:resizeHandles val="exact"/>
        </dgm:presLayoutVars>
      </dgm:prSet>
      <dgm:spPr/>
      <dgm:t>
        <a:bodyPr/>
        <a:lstStyle/>
        <a:p>
          <a:endParaRPr lang="cs-CZ"/>
        </a:p>
      </dgm:t>
    </dgm:pt>
    <dgm:pt modelId="{B026B905-EAAA-4805-9284-6EA1C81CDDC4}" type="pres">
      <dgm:prSet presAssocID="{82283064-67C0-47EF-BD82-1D1DACA3A1B7}" presName="parentText" presStyleLbl="node1" presStyleIdx="0" presStyleCnt="4">
        <dgm:presLayoutVars>
          <dgm:chMax val="0"/>
          <dgm:bulletEnabled val="1"/>
        </dgm:presLayoutVars>
      </dgm:prSet>
      <dgm:spPr/>
      <dgm:t>
        <a:bodyPr/>
        <a:lstStyle/>
        <a:p>
          <a:endParaRPr lang="cs-CZ"/>
        </a:p>
      </dgm:t>
    </dgm:pt>
    <dgm:pt modelId="{7CD7B947-632B-4302-A654-0B3EBB169525}" type="pres">
      <dgm:prSet presAssocID="{C607F4D9-58FA-407A-B8B6-92581461B222}" presName="spacer" presStyleCnt="0"/>
      <dgm:spPr/>
    </dgm:pt>
    <dgm:pt modelId="{B3AB056A-85A6-456F-91F4-8E404FAF89FB}" type="pres">
      <dgm:prSet presAssocID="{991C61B3-7D78-419B-98EE-B6A080B2EA33}" presName="parentText" presStyleLbl="node1" presStyleIdx="1" presStyleCnt="4">
        <dgm:presLayoutVars>
          <dgm:chMax val="0"/>
          <dgm:bulletEnabled val="1"/>
        </dgm:presLayoutVars>
      </dgm:prSet>
      <dgm:spPr/>
      <dgm:t>
        <a:bodyPr/>
        <a:lstStyle/>
        <a:p>
          <a:endParaRPr lang="cs-CZ"/>
        </a:p>
      </dgm:t>
    </dgm:pt>
    <dgm:pt modelId="{0EC4251E-A50F-4637-8E0C-B0D1EE610BB3}" type="pres">
      <dgm:prSet presAssocID="{3427B706-5F35-431B-9A85-16BEE742D1E7}" presName="spacer" presStyleCnt="0"/>
      <dgm:spPr/>
    </dgm:pt>
    <dgm:pt modelId="{19A47399-CAED-4110-AAE6-06B6B5933355}" type="pres">
      <dgm:prSet presAssocID="{F5F61EB4-81CF-4FEA-8D9A-B57007A0A586}" presName="parentText" presStyleLbl="node1" presStyleIdx="2" presStyleCnt="4">
        <dgm:presLayoutVars>
          <dgm:chMax val="0"/>
          <dgm:bulletEnabled val="1"/>
        </dgm:presLayoutVars>
      </dgm:prSet>
      <dgm:spPr/>
      <dgm:t>
        <a:bodyPr/>
        <a:lstStyle/>
        <a:p>
          <a:endParaRPr lang="cs-CZ"/>
        </a:p>
      </dgm:t>
    </dgm:pt>
    <dgm:pt modelId="{511C0EBC-EE0C-4C6F-BD7C-00925072228C}" type="pres">
      <dgm:prSet presAssocID="{75B24AA8-6751-494B-8770-82C7CFC9A3CB}" presName="spacer" presStyleCnt="0"/>
      <dgm:spPr/>
    </dgm:pt>
    <dgm:pt modelId="{FA93939B-4CBC-4E1D-85F4-6ED6A679C86B}" type="pres">
      <dgm:prSet presAssocID="{F25C54CA-503E-4696-84E3-E1426FD7CFF9}" presName="parentText" presStyleLbl="node1" presStyleIdx="3" presStyleCnt="4">
        <dgm:presLayoutVars>
          <dgm:chMax val="0"/>
          <dgm:bulletEnabled val="1"/>
        </dgm:presLayoutVars>
      </dgm:prSet>
      <dgm:spPr/>
      <dgm:t>
        <a:bodyPr/>
        <a:lstStyle/>
        <a:p>
          <a:endParaRPr lang="cs-CZ"/>
        </a:p>
      </dgm:t>
    </dgm:pt>
  </dgm:ptLst>
  <dgm:cxnLst>
    <dgm:cxn modelId="{C775FC7E-47D8-45BA-ABBF-D1BEA2045325}" srcId="{1C9434EC-E8F6-4A87-AB65-233D2DBE1DD7}" destId="{82283064-67C0-47EF-BD82-1D1DACA3A1B7}" srcOrd="0" destOrd="0" parTransId="{76AF4590-9B05-46F1-9511-B8551C014DE8}" sibTransId="{C607F4D9-58FA-407A-B8B6-92581461B222}"/>
    <dgm:cxn modelId="{393E84B2-554C-43C4-AECC-A779A5886E52}" type="presOf" srcId="{F25C54CA-503E-4696-84E3-E1426FD7CFF9}" destId="{FA93939B-4CBC-4E1D-85F4-6ED6A679C86B}" srcOrd="0" destOrd="0" presId="urn:microsoft.com/office/officeart/2005/8/layout/vList2"/>
    <dgm:cxn modelId="{82D1330F-30D5-408C-982C-B382DF918376}" type="presOf" srcId="{F5F61EB4-81CF-4FEA-8D9A-B57007A0A586}" destId="{19A47399-CAED-4110-AAE6-06B6B5933355}" srcOrd="0" destOrd="0" presId="urn:microsoft.com/office/officeart/2005/8/layout/vList2"/>
    <dgm:cxn modelId="{2507851E-62A1-45FC-A8D3-10F295DE8CFF}" type="presOf" srcId="{991C61B3-7D78-419B-98EE-B6A080B2EA33}" destId="{B3AB056A-85A6-456F-91F4-8E404FAF89FB}" srcOrd="0" destOrd="0" presId="urn:microsoft.com/office/officeart/2005/8/layout/vList2"/>
    <dgm:cxn modelId="{5020C1B4-6739-410D-848B-580AB0530F5C}" srcId="{1C9434EC-E8F6-4A87-AB65-233D2DBE1DD7}" destId="{F5F61EB4-81CF-4FEA-8D9A-B57007A0A586}" srcOrd="2" destOrd="0" parTransId="{C28DAD43-EF2B-463E-9971-D80215C2F00F}" sibTransId="{75B24AA8-6751-494B-8770-82C7CFC9A3CB}"/>
    <dgm:cxn modelId="{1DD5F9EE-35A1-4A8C-97B2-6B5A745107B9}" srcId="{1C9434EC-E8F6-4A87-AB65-233D2DBE1DD7}" destId="{F25C54CA-503E-4696-84E3-E1426FD7CFF9}" srcOrd="3" destOrd="0" parTransId="{5D12B024-81CE-446D-8D8C-7244F6E17A2B}" sibTransId="{F65DD39E-E643-4853-A714-F857DF515C5D}"/>
    <dgm:cxn modelId="{845BD415-3610-4172-846C-6705A4F7F9C3}" type="presOf" srcId="{82283064-67C0-47EF-BD82-1D1DACA3A1B7}" destId="{B026B905-EAAA-4805-9284-6EA1C81CDDC4}" srcOrd="0" destOrd="0" presId="urn:microsoft.com/office/officeart/2005/8/layout/vList2"/>
    <dgm:cxn modelId="{8577B9D2-133F-4CC5-BAF0-5A3E1B95091D}" srcId="{1C9434EC-E8F6-4A87-AB65-233D2DBE1DD7}" destId="{991C61B3-7D78-419B-98EE-B6A080B2EA33}" srcOrd="1" destOrd="0" parTransId="{0CC5DEED-D267-4C6B-874C-D80260B9AFD8}" sibTransId="{3427B706-5F35-431B-9A85-16BEE742D1E7}"/>
    <dgm:cxn modelId="{1488B282-7A1C-4E4F-B723-F20BFECB9E7D}" type="presOf" srcId="{1C9434EC-E8F6-4A87-AB65-233D2DBE1DD7}" destId="{BE905250-0661-4BB5-B18D-FE84B2336AA9}" srcOrd="0" destOrd="0" presId="urn:microsoft.com/office/officeart/2005/8/layout/vList2"/>
    <dgm:cxn modelId="{94DD83EA-F217-4642-9DE4-60001C8BFB04}" type="presParOf" srcId="{BE905250-0661-4BB5-B18D-FE84B2336AA9}" destId="{B026B905-EAAA-4805-9284-6EA1C81CDDC4}" srcOrd="0" destOrd="0" presId="urn:microsoft.com/office/officeart/2005/8/layout/vList2"/>
    <dgm:cxn modelId="{A07685CB-1751-468D-8AE5-20FD81E2E312}" type="presParOf" srcId="{BE905250-0661-4BB5-B18D-FE84B2336AA9}" destId="{7CD7B947-632B-4302-A654-0B3EBB169525}" srcOrd="1" destOrd="0" presId="urn:microsoft.com/office/officeart/2005/8/layout/vList2"/>
    <dgm:cxn modelId="{1DA4BB9E-3B17-4FB5-93BA-A0A86C3353F7}" type="presParOf" srcId="{BE905250-0661-4BB5-B18D-FE84B2336AA9}" destId="{B3AB056A-85A6-456F-91F4-8E404FAF89FB}" srcOrd="2" destOrd="0" presId="urn:microsoft.com/office/officeart/2005/8/layout/vList2"/>
    <dgm:cxn modelId="{3A61BC93-01F2-46A6-ABA3-0C0CF4B74E06}" type="presParOf" srcId="{BE905250-0661-4BB5-B18D-FE84B2336AA9}" destId="{0EC4251E-A50F-4637-8E0C-B0D1EE610BB3}" srcOrd="3" destOrd="0" presId="urn:microsoft.com/office/officeart/2005/8/layout/vList2"/>
    <dgm:cxn modelId="{2564A9E2-FD02-43BC-853B-4B827AE7F4FE}" type="presParOf" srcId="{BE905250-0661-4BB5-B18D-FE84B2336AA9}" destId="{19A47399-CAED-4110-AAE6-06B6B5933355}" srcOrd="4" destOrd="0" presId="urn:microsoft.com/office/officeart/2005/8/layout/vList2"/>
    <dgm:cxn modelId="{825BF413-4C24-46C9-8836-A60298D99DD2}" type="presParOf" srcId="{BE905250-0661-4BB5-B18D-FE84B2336AA9}" destId="{511C0EBC-EE0C-4C6F-BD7C-00925072228C}" srcOrd="5" destOrd="0" presId="urn:microsoft.com/office/officeart/2005/8/layout/vList2"/>
    <dgm:cxn modelId="{37BBFADB-1B79-4F28-8B0B-E194F058405E}" type="presParOf" srcId="{BE905250-0661-4BB5-B18D-FE84B2336AA9}" destId="{FA93939B-4CBC-4E1D-85F4-6ED6A679C86B}"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FD67F39-9A23-4C96-8629-0932E9843EED}" type="doc">
      <dgm:prSet loTypeId="urn:microsoft.com/office/officeart/2005/8/layout/orgChart1" loCatId="hierarchy" qsTypeId="urn:microsoft.com/office/officeart/2005/8/quickstyle/simple1" qsCatId="simple" csTypeId="urn:microsoft.com/office/officeart/2005/8/colors/colorful3" csCatId="colorful" phldr="1"/>
      <dgm:spPr/>
      <dgm:t>
        <a:bodyPr/>
        <a:lstStyle/>
        <a:p>
          <a:endParaRPr lang="cs-CZ"/>
        </a:p>
      </dgm:t>
    </dgm:pt>
    <dgm:pt modelId="{3B5CA58B-2E49-4224-874C-4269926CFD47}">
      <dgm:prSet/>
      <dgm:spPr>
        <a:solidFill>
          <a:schemeClr val="accent5">
            <a:lumMod val="60000"/>
            <a:lumOff val="40000"/>
          </a:schemeClr>
        </a:solidFill>
      </dgm:spPr>
      <dgm:t>
        <a:bodyPr/>
        <a:lstStyle/>
        <a:p>
          <a:pPr rtl="0"/>
          <a:r>
            <a:rPr lang="cs-CZ"/>
            <a:t>Revers</a:t>
          </a:r>
        </a:p>
      </dgm:t>
    </dgm:pt>
    <dgm:pt modelId="{ED70F2B2-D268-4A90-ADC9-7070AAA18E74}" type="parTrans" cxnId="{A349A7B0-95FB-422A-B233-F55EE404DA6D}">
      <dgm:prSet/>
      <dgm:spPr/>
      <dgm:t>
        <a:bodyPr/>
        <a:lstStyle/>
        <a:p>
          <a:endParaRPr lang="cs-CZ"/>
        </a:p>
      </dgm:t>
    </dgm:pt>
    <dgm:pt modelId="{AABC87E7-620A-4992-A995-1B5EB2AF737C}" type="sibTrans" cxnId="{A349A7B0-95FB-422A-B233-F55EE404DA6D}">
      <dgm:prSet/>
      <dgm:spPr/>
      <dgm:t>
        <a:bodyPr/>
        <a:lstStyle/>
        <a:p>
          <a:endParaRPr lang="cs-CZ"/>
        </a:p>
      </dgm:t>
    </dgm:pt>
    <dgm:pt modelId="{AF58109E-67D1-4F6E-A07C-618926275323}">
      <dgm:prSet/>
      <dgm:spPr>
        <a:solidFill>
          <a:schemeClr val="accent5">
            <a:lumMod val="60000"/>
            <a:lumOff val="40000"/>
          </a:schemeClr>
        </a:solidFill>
      </dgm:spPr>
      <dgm:t>
        <a:bodyPr/>
        <a:lstStyle/>
        <a:p>
          <a:pPr rtl="0"/>
          <a:r>
            <a:rPr lang="cs-CZ"/>
            <a:t>Odvolání souhlasu</a:t>
          </a:r>
        </a:p>
      </dgm:t>
    </dgm:pt>
    <dgm:pt modelId="{27C2C738-159C-46DE-8A94-1BB9914CF40B}" type="parTrans" cxnId="{EE5A3EE2-C747-49AA-96ED-5CDCC7D0D85F}">
      <dgm:prSet/>
      <dgm:spPr/>
      <dgm:t>
        <a:bodyPr/>
        <a:lstStyle/>
        <a:p>
          <a:endParaRPr lang="cs-CZ"/>
        </a:p>
      </dgm:t>
    </dgm:pt>
    <dgm:pt modelId="{C06B06BD-862A-45E0-9590-B2646D4B2BD2}" type="sibTrans" cxnId="{EE5A3EE2-C747-49AA-96ED-5CDCC7D0D85F}">
      <dgm:prSet/>
      <dgm:spPr/>
      <dgm:t>
        <a:bodyPr/>
        <a:lstStyle/>
        <a:p>
          <a:endParaRPr lang="cs-CZ"/>
        </a:p>
      </dgm:t>
    </dgm:pt>
    <dgm:pt modelId="{62186B2F-E267-4066-85CC-32B8EE47B76E}">
      <dgm:prSet/>
      <dgm:spPr>
        <a:solidFill>
          <a:schemeClr val="accent5">
            <a:lumMod val="60000"/>
            <a:lumOff val="40000"/>
          </a:schemeClr>
        </a:solidFill>
      </dgm:spPr>
      <dgm:t>
        <a:bodyPr/>
        <a:lstStyle/>
        <a:p>
          <a:pPr rtl="0"/>
          <a:r>
            <a:rPr lang="cs-CZ" dirty="0"/>
            <a:t>Dříve vyslovené přání</a:t>
          </a:r>
        </a:p>
      </dgm:t>
    </dgm:pt>
    <dgm:pt modelId="{7B03E21A-384F-44B2-9ADC-7CDC252A0524}" type="parTrans" cxnId="{C03ED65F-4952-4DCC-9F75-CE8EDBE310FE}">
      <dgm:prSet/>
      <dgm:spPr/>
      <dgm:t>
        <a:bodyPr/>
        <a:lstStyle/>
        <a:p>
          <a:endParaRPr lang="cs-CZ"/>
        </a:p>
      </dgm:t>
    </dgm:pt>
    <dgm:pt modelId="{07DB3BCE-A582-4325-8F4D-54496970EE78}" type="sibTrans" cxnId="{C03ED65F-4952-4DCC-9F75-CE8EDBE310FE}">
      <dgm:prSet/>
      <dgm:spPr/>
      <dgm:t>
        <a:bodyPr/>
        <a:lstStyle/>
        <a:p>
          <a:endParaRPr lang="cs-CZ"/>
        </a:p>
      </dgm:t>
    </dgm:pt>
    <dgm:pt modelId="{01406863-D4FF-4FF2-A6EF-4EC13954BDC2}" type="pres">
      <dgm:prSet presAssocID="{7FD67F39-9A23-4C96-8629-0932E9843EED}" presName="hierChild1" presStyleCnt="0">
        <dgm:presLayoutVars>
          <dgm:orgChart val="1"/>
          <dgm:chPref val="1"/>
          <dgm:dir/>
          <dgm:animOne val="branch"/>
          <dgm:animLvl val="lvl"/>
          <dgm:resizeHandles/>
        </dgm:presLayoutVars>
      </dgm:prSet>
      <dgm:spPr/>
      <dgm:t>
        <a:bodyPr/>
        <a:lstStyle/>
        <a:p>
          <a:endParaRPr lang="cs-CZ"/>
        </a:p>
      </dgm:t>
    </dgm:pt>
    <dgm:pt modelId="{3E8650D6-C796-4199-BC3C-801B334A9C9C}" type="pres">
      <dgm:prSet presAssocID="{3B5CA58B-2E49-4224-874C-4269926CFD47}" presName="hierRoot1" presStyleCnt="0">
        <dgm:presLayoutVars>
          <dgm:hierBranch val="init"/>
        </dgm:presLayoutVars>
      </dgm:prSet>
      <dgm:spPr/>
    </dgm:pt>
    <dgm:pt modelId="{E3658B92-8EE8-40AC-A0D8-7C7EB05D74F9}" type="pres">
      <dgm:prSet presAssocID="{3B5CA58B-2E49-4224-874C-4269926CFD47}" presName="rootComposite1" presStyleCnt="0"/>
      <dgm:spPr/>
    </dgm:pt>
    <dgm:pt modelId="{7A4BD248-094B-4B9B-8DDA-A870497DAFD7}" type="pres">
      <dgm:prSet presAssocID="{3B5CA58B-2E49-4224-874C-4269926CFD47}" presName="rootText1" presStyleLbl="node0" presStyleIdx="0" presStyleCnt="3">
        <dgm:presLayoutVars>
          <dgm:chPref val="3"/>
        </dgm:presLayoutVars>
      </dgm:prSet>
      <dgm:spPr/>
      <dgm:t>
        <a:bodyPr/>
        <a:lstStyle/>
        <a:p>
          <a:endParaRPr lang="cs-CZ"/>
        </a:p>
      </dgm:t>
    </dgm:pt>
    <dgm:pt modelId="{60D47BB3-5530-4E3B-B067-0F150F3C748A}" type="pres">
      <dgm:prSet presAssocID="{3B5CA58B-2E49-4224-874C-4269926CFD47}" presName="rootConnector1" presStyleLbl="node1" presStyleIdx="0" presStyleCnt="0"/>
      <dgm:spPr/>
      <dgm:t>
        <a:bodyPr/>
        <a:lstStyle/>
        <a:p>
          <a:endParaRPr lang="cs-CZ"/>
        </a:p>
      </dgm:t>
    </dgm:pt>
    <dgm:pt modelId="{309C54E0-795B-408C-899C-8C83E89C4594}" type="pres">
      <dgm:prSet presAssocID="{3B5CA58B-2E49-4224-874C-4269926CFD47}" presName="hierChild2" presStyleCnt="0"/>
      <dgm:spPr/>
    </dgm:pt>
    <dgm:pt modelId="{D63B1287-5FBD-42F6-9B75-88D4C5CF3CE4}" type="pres">
      <dgm:prSet presAssocID="{3B5CA58B-2E49-4224-874C-4269926CFD47}" presName="hierChild3" presStyleCnt="0"/>
      <dgm:spPr/>
    </dgm:pt>
    <dgm:pt modelId="{3FB672A0-09CB-4F95-8C58-99F668F40E1F}" type="pres">
      <dgm:prSet presAssocID="{AF58109E-67D1-4F6E-A07C-618926275323}" presName="hierRoot1" presStyleCnt="0">
        <dgm:presLayoutVars>
          <dgm:hierBranch val="init"/>
        </dgm:presLayoutVars>
      </dgm:prSet>
      <dgm:spPr/>
    </dgm:pt>
    <dgm:pt modelId="{0CE560D1-4834-4FAB-BB9F-180DD556A0F2}" type="pres">
      <dgm:prSet presAssocID="{AF58109E-67D1-4F6E-A07C-618926275323}" presName="rootComposite1" presStyleCnt="0"/>
      <dgm:spPr/>
    </dgm:pt>
    <dgm:pt modelId="{62D2B66B-D2A4-46D0-B7DC-BF62BBDAB401}" type="pres">
      <dgm:prSet presAssocID="{AF58109E-67D1-4F6E-A07C-618926275323}" presName="rootText1" presStyleLbl="node0" presStyleIdx="1" presStyleCnt="3">
        <dgm:presLayoutVars>
          <dgm:chPref val="3"/>
        </dgm:presLayoutVars>
      </dgm:prSet>
      <dgm:spPr/>
      <dgm:t>
        <a:bodyPr/>
        <a:lstStyle/>
        <a:p>
          <a:endParaRPr lang="cs-CZ"/>
        </a:p>
      </dgm:t>
    </dgm:pt>
    <dgm:pt modelId="{6D014229-1F61-444F-BE2C-4DEB5180ECE5}" type="pres">
      <dgm:prSet presAssocID="{AF58109E-67D1-4F6E-A07C-618926275323}" presName="rootConnector1" presStyleLbl="node1" presStyleIdx="0" presStyleCnt="0"/>
      <dgm:spPr/>
      <dgm:t>
        <a:bodyPr/>
        <a:lstStyle/>
        <a:p>
          <a:endParaRPr lang="cs-CZ"/>
        </a:p>
      </dgm:t>
    </dgm:pt>
    <dgm:pt modelId="{35A00AF9-DC0B-4D00-BC17-0716EF1D1A90}" type="pres">
      <dgm:prSet presAssocID="{AF58109E-67D1-4F6E-A07C-618926275323}" presName="hierChild2" presStyleCnt="0"/>
      <dgm:spPr/>
    </dgm:pt>
    <dgm:pt modelId="{3339080E-1C5D-4CF4-A917-22AA1837F6C6}" type="pres">
      <dgm:prSet presAssocID="{AF58109E-67D1-4F6E-A07C-618926275323}" presName="hierChild3" presStyleCnt="0"/>
      <dgm:spPr/>
    </dgm:pt>
    <dgm:pt modelId="{12485E00-2AF8-4C4F-A0FF-5CCB5EC73B30}" type="pres">
      <dgm:prSet presAssocID="{62186B2F-E267-4066-85CC-32B8EE47B76E}" presName="hierRoot1" presStyleCnt="0">
        <dgm:presLayoutVars>
          <dgm:hierBranch val="init"/>
        </dgm:presLayoutVars>
      </dgm:prSet>
      <dgm:spPr/>
    </dgm:pt>
    <dgm:pt modelId="{93CD89CB-DD51-4AEE-8C64-5E4230CC7723}" type="pres">
      <dgm:prSet presAssocID="{62186B2F-E267-4066-85CC-32B8EE47B76E}" presName="rootComposite1" presStyleCnt="0"/>
      <dgm:spPr/>
    </dgm:pt>
    <dgm:pt modelId="{317E7824-454A-4EB4-BA49-3DDA6659DA4C}" type="pres">
      <dgm:prSet presAssocID="{62186B2F-E267-4066-85CC-32B8EE47B76E}" presName="rootText1" presStyleLbl="node0" presStyleIdx="2" presStyleCnt="3">
        <dgm:presLayoutVars>
          <dgm:chPref val="3"/>
        </dgm:presLayoutVars>
      </dgm:prSet>
      <dgm:spPr/>
      <dgm:t>
        <a:bodyPr/>
        <a:lstStyle/>
        <a:p>
          <a:endParaRPr lang="cs-CZ"/>
        </a:p>
      </dgm:t>
    </dgm:pt>
    <dgm:pt modelId="{F9DAFAD3-1435-4E78-84B6-6014AC37E481}" type="pres">
      <dgm:prSet presAssocID="{62186B2F-E267-4066-85CC-32B8EE47B76E}" presName="rootConnector1" presStyleLbl="node1" presStyleIdx="0" presStyleCnt="0"/>
      <dgm:spPr/>
      <dgm:t>
        <a:bodyPr/>
        <a:lstStyle/>
        <a:p>
          <a:endParaRPr lang="cs-CZ"/>
        </a:p>
      </dgm:t>
    </dgm:pt>
    <dgm:pt modelId="{8B8E8076-2620-4E13-B7F0-5376EBD10FB6}" type="pres">
      <dgm:prSet presAssocID="{62186B2F-E267-4066-85CC-32B8EE47B76E}" presName="hierChild2" presStyleCnt="0"/>
      <dgm:spPr/>
    </dgm:pt>
    <dgm:pt modelId="{1D8290B4-D191-4FFA-A405-6BC9B4201CCE}" type="pres">
      <dgm:prSet presAssocID="{62186B2F-E267-4066-85CC-32B8EE47B76E}" presName="hierChild3" presStyleCnt="0"/>
      <dgm:spPr/>
    </dgm:pt>
  </dgm:ptLst>
  <dgm:cxnLst>
    <dgm:cxn modelId="{DAEDD9CF-873D-4659-AEA7-FF4AFAF1865B}" type="presOf" srcId="{3B5CA58B-2E49-4224-874C-4269926CFD47}" destId="{7A4BD248-094B-4B9B-8DDA-A870497DAFD7}" srcOrd="0" destOrd="0" presId="urn:microsoft.com/office/officeart/2005/8/layout/orgChart1"/>
    <dgm:cxn modelId="{F026E1FA-5B67-418A-BA67-96673B324D12}" type="presOf" srcId="{AF58109E-67D1-4F6E-A07C-618926275323}" destId="{62D2B66B-D2A4-46D0-B7DC-BF62BBDAB401}" srcOrd="0" destOrd="0" presId="urn:microsoft.com/office/officeart/2005/8/layout/orgChart1"/>
    <dgm:cxn modelId="{1F03E6C0-B51B-4FD0-BDE5-E241CD4E2092}" type="presOf" srcId="{62186B2F-E267-4066-85CC-32B8EE47B76E}" destId="{F9DAFAD3-1435-4E78-84B6-6014AC37E481}" srcOrd="1" destOrd="0" presId="urn:microsoft.com/office/officeart/2005/8/layout/orgChart1"/>
    <dgm:cxn modelId="{C03ED65F-4952-4DCC-9F75-CE8EDBE310FE}" srcId="{7FD67F39-9A23-4C96-8629-0932E9843EED}" destId="{62186B2F-E267-4066-85CC-32B8EE47B76E}" srcOrd="2" destOrd="0" parTransId="{7B03E21A-384F-44B2-9ADC-7CDC252A0524}" sibTransId="{07DB3BCE-A582-4325-8F4D-54496970EE78}"/>
    <dgm:cxn modelId="{EE5A3EE2-C747-49AA-96ED-5CDCC7D0D85F}" srcId="{7FD67F39-9A23-4C96-8629-0932E9843EED}" destId="{AF58109E-67D1-4F6E-A07C-618926275323}" srcOrd="1" destOrd="0" parTransId="{27C2C738-159C-46DE-8A94-1BB9914CF40B}" sibTransId="{C06B06BD-862A-45E0-9590-B2646D4B2BD2}"/>
    <dgm:cxn modelId="{DF9EBF5F-EC56-4F9F-BBA7-56ABB11D0577}" type="presOf" srcId="{62186B2F-E267-4066-85CC-32B8EE47B76E}" destId="{317E7824-454A-4EB4-BA49-3DDA6659DA4C}" srcOrd="0" destOrd="0" presId="urn:microsoft.com/office/officeart/2005/8/layout/orgChart1"/>
    <dgm:cxn modelId="{16AE9B1E-0219-435E-B23D-CE57B6FF89F9}" type="presOf" srcId="{3B5CA58B-2E49-4224-874C-4269926CFD47}" destId="{60D47BB3-5530-4E3B-B067-0F150F3C748A}" srcOrd="1" destOrd="0" presId="urn:microsoft.com/office/officeart/2005/8/layout/orgChart1"/>
    <dgm:cxn modelId="{A349A7B0-95FB-422A-B233-F55EE404DA6D}" srcId="{7FD67F39-9A23-4C96-8629-0932E9843EED}" destId="{3B5CA58B-2E49-4224-874C-4269926CFD47}" srcOrd="0" destOrd="0" parTransId="{ED70F2B2-D268-4A90-ADC9-7070AAA18E74}" sibTransId="{AABC87E7-620A-4992-A995-1B5EB2AF737C}"/>
    <dgm:cxn modelId="{2BF2ACBD-5FB2-43B5-89C0-689079A1D081}" type="presOf" srcId="{7FD67F39-9A23-4C96-8629-0932E9843EED}" destId="{01406863-D4FF-4FF2-A6EF-4EC13954BDC2}" srcOrd="0" destOrd="0" presId="urn:microsoft.com/office/officeart/2005/8/layout/orgChart1"/>
    <dgm:cxn modelId="{77457E99-D34A-4E46-A5CF-AA251C0BDC3D}" type="presOf" srcId="{AF58109E-67D1-4F6E-A07C-618926275323}" destId="{6D014229-1F61-444F-BE2C-4DEB5180ECE5}" srcOrd="1" destOrd="0" presId="urn:microsoft.com/office/officeart/2005/8/layout/orgChart1"/>
    <dgm:cxn modelId="{083AC552-67DC-4AF6-BDA5-2859B15494FE}" type="presParOf" srcId="{01406863-D4FF-4FF2-A6EF-4EC13954BDC2}" destId="{3E8650D6-C796-4199-BC3C-801B334A9C9C}" srcOrd="0" destOrd="0" presId="urn:microsoft.com/office/officeart/2005/8/layout/orgChart1"/>
    <dgm:cxn modelId="{4C293B10-7475-4C54-A467-1A92A598983F}" type="presParOf" srcId="{3E8650D6-C796-4199-BC3C-801B334A9C9C}" destId="{E3658B92-8EE8-40AC-A0D8-7C7EB05D74F9}" srcOrd="0" destOrd="0" presId="urn:microsoft.com/office/officeart/2005/8/layout/orgChart1"/>
    <dgm:cxn modelId="{98382F87-4A24-4E20-B41E-65059CBB76C1}" type="presParOf" srcId="{E3658B92-8EE8-40AC-A0D8-7C7EB05D74F9}" destId="{7A4BD248-094B-4B9B-8DDA-A870497DAFD7}" srcOrd="0" destOrd="0" presId="urn:microsoft.com/office/officeart/2005/8/layout/orgChart1"/>
    <dgm:cxn modelId="{B60FF299-6C20-4552-8F08-8321CFEF0A10}" type="presParOf" srcId="{E3658B92-8EE8-40AC-A0D8-7C7EB05D74F9}" destId="{60D47BB3-5530-4E3B-B067-0F150F3C748A}" srcOrd="1" destOrd="0" presId="urn:microsoft.com/office/officeart/2005/8/layout/orgChart1"/>
    <dgm:cxn modelId="{F8FFE9FC-BE34-46DF-9EC1-2AADE555D965}" type="presParOf" srcId="{3E8650D6-C796-4199-BC3C-801B334A9C9C}" destId="{309C54E0-795B-408C-899C-8C83E89C4594}" srcOrd="1" destOrd="0" presId="urn:microsoft.com/office/officeart/2005/8/layout/orgChart1"/>
    <dgm:cxn modelId="{68686C32-FB51-4A12-B13A-DDE1D90971C4}" type="presParOf" srcId="{3E8650D6-C796-4199-BC3C-801B334A9C9C}" destId="{D63B1287-5FBD-42F6-9B75-88D4C5CF3CE4}" srcOrd="2" destOrd="0" presId="urn:microsoft.com/office/officeart/2005/8/layout/orgChart1"/>
    <dgm:cxn modelId="{5646E4DC-E646-4744-83CF-B630AABACE8E}" type="presParOf" srcId="{01406863-D4FF-4FF2-A6EF-4EC13954BDC2}" destId="{3FB672A0-09CB-4F95-8C58-99F668F40E1F}" srcOrd="1" destOrd="0" presId="urn:microsoft.com/office/officeart/2005/8/layout/orgChart1"/>
    <dgm:cxn modelId="{06D07F65-602A-47DA-A61A-A047D2C36203}" type="presParOf" srcId="{3FB672A0-09CB-4F95-8C58-99F668F40E1F}" destId="{0CE560D1-4834-4FAB-BB9F-180DD556A0F2}" srcOrd="0" destOrd="0" presId="urn:microsoft.com/office/officeart/2005/8/layout/orgChart1"/>
    <dgm:cxn modelId="{A6162BBC-046B-4082-BCC4-332C7B8AE178}" type="presParOf" srcId="{0CE560D1-4834-4FAB-BB9F-180DD556A0F2}" destId="{62D2B66B-D2A4-46D0-B7DC-BF62BBDAB401}" srcOrd="0" destOrd="0" presId="urn:microsoft.com/office/officeart/2005/8/layout/orgChart1"/>
    <dgm:cxn modelId="{E8F7E8D2-9E34-4C9B-9E53-A0DC79DD64EA}" type="presParOf" srcId="{0CE560D1-4834-4FAB-BB9F-180DD556A0F2}" destId="{6D014229-1F61-444F-BE2C-4DEB5180ECE5}" srcOrd="1" destOrd="0" presId="urn:microsoft.com/office/officeart/2005/8/layout/orgChart1"/>
    <dgm:cxn modelId="{48F79A44-7757-4172-9071-A51B4FEAEE91}" type="presParOf" srcId="{3FB672A0-09CB-4F95-8C58-99F668F40E1F}" destId="{35A00AF9-DC0B-4D00-BC17-0716EF1D1A90}" srcOrd="1" destOrd="0" presId="urn:microsoft.com/office/officeart/2005/8/layout/orgChart1"/>
    <dgm:cxn modelId="{7FE34FBF-0117-44AA-9693-1E68659BDE6E}" type="presParOf" srcId="{3FB672A0-09CB-4F95-8C58-99F668F40E1F}" destId="{3339080E-1C5D-4CF4-A917-22AA1837F6C6}" srcOrd="2" destOrd="0" presId="urn:microsoft.com/office/officeart/2005/8/layout/orgChart1"/>
    <dgm:cxn modelId="{45F073EB-1EE3-4C3E-992A-358F0E2928E4}" type="presParOf" srcId="{01406863-D4FF-4FF2-A6EF-4EC13954BDC2}" destId="{12485E00-2AF8-4C4F-A0FF-5CCB5EC73B30}" srcOrd="2" destOrd="0" presId="urn:microsoft.com/office/officeart/2005/8/layout/orgChart1"/>
    <dgm:cxn modelId="{039577FB-4ED7-49AB-BB59-53DE3950ED8E}" type="presParOf" srcId="{12485E00-2AF8-4C4F-A0FF-5CCB5EC73B30}" destId="{93CD89CB-DD51-4AEE-8C64-5E4230CC7723}" srcOrd="0" destOrd="0" presId="urn:microsoft.com/office/officeart/2005/8/layout/orgChart1"/>
    <dgm:cxn modelId="{AA33DBE9-A3DC-45E2-8347-00970F334117}" type="presParOf" srcId="{93CD89CB-DD51-4AEE-8C64-5E4230CC7723}" destId="{317E7824-454A-4EB4-BA49-3DDA6659DA4C}" srcOrd="0" destOrd="0" presId="urn:microsoft.com/office/officeart/2005/8/layout/orgChart1"/>
    <dgm:cxn modelId="{69090BAF-80ED-4481-90BE-498986BE7E6F}" type="presParOf" srcId="{93CD89CB-DD51-4AEE-8C64-5E4230CC7723}" destId="{F9DAFAD3-1435-4E78-84B6-6014AC37E481}" srcOrd="1" destOrd="0" presId="urn:microsoft.com/office/officeart/2005/8/layout/orgChart1"/>
    <dgm:cxn modelId="{32238FD4-D55A-4843-B56F-F0FF6A2B993F}" type="presParOf" srcId="{12485E00-2AF8-4C4F-A0FF-5CCB5EC73B30}" destId="{8B8E8076-2620-4E13-B7F0-5376EBD10FB6}" srcOrd="1" destOrd="0" presId="urn:microsoft.com/office/officeart/2005/8/layout/orgChart1"/>
    <dgm:cxn modelId="{26A580C1-E8C5-4329-A88C-D86A922469E4}" type="presParOf" srcId="{12485E00-2AF8-4C4F-A0FF-5CCB5EC73B30}" destId="{1D8290B4-D191-4FFA-A405-6BC9B4201CCE}"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D2D0F198-BF69-46DE-AACE-51FCF3BEFD7B}" type="doc">
      <dgm:prSet loTypeId="urn:microsoft.com/office/officeart/2005/8/layout/vList2" loCatId="convert" qsTypeId="urn:microsoft.com/office/officeart/2005/8/quickstyle/simple1" qsCatId="simple" csTypeId="urn:microsoft.com/office/officeart/2005/8/colors/accent1_2" csCatId="accent1"/>
      <dgm:spPr/>
      <dgm:t>
        <a:bodyPr/>
        <a:lstStyle/>
        <a:p>
          <a:endParaRPr lang="cs-CZ"/>
        </a:p>
      </dgm:t>
    </dgm:pt>
    <dgm:pt modelId="{154D1C6F-BAAF-43B7-8BD4-59370781297C}">
      <dgm:prSet/>
      <dgm:spPr/>
      <dgm:t>
        <a:bodyPr/>
        <a:lstStyle/>
        <a:p>
          <a:pPr algn="just"/>
          <a:r>
            <a:rPr lang="cs-CZ" dirty="0"/>
            <a:t>Pacient může pro případ, kdy by se dostal do takového zdravotního stavu, ve kterém nebude schopen vyslovit souhlas nebo nesouhlas s poskytnutím zdravotních služeb a způsobem jejich poskytnutí, tento souhlas nebo nesouhlas předem vyslovit</a:t>
          </a:r>
        </a:p>
      </dgm:t>
    </dgm:pt>
    <dgm:pt modelId="{AB782A73-FBDB-4B69-8FC5-4FD7FDEF50D7}" type="parTrans" cxnId="{6053A472-7C05-4902-ACCC-44F9FECD02E1}">
      <dgm:prSet/>
      <dgm:spPr/>
      <dgm:t>
        <a:bodyPr/>
        <a:lstStyle/>
        <a:p>
          <a:endParaRPr lang="cs-CZ"/>
        </a:p>
      </dgm:t>
    </dgm:pt>
    <dgm:pt modelId="{2EC3F296-7163-4C5D-BFD7-B5856CAAE1A2}" type="sibTrans" cxnId="{6053A472-7C05-4902-ACCC-44F9FECD02E1}">
      <dgm:prSet/>
      <dgm:spPr/>
      <dgm:t>
        <a:bodyPr/>
        <a:lstStyle/>
        <a:p>
          <a:endParaRPr lang="cs-CZ"/>
        </a:p>
      </dgm:t>
    </dgm:pt>
    <dgm:pt modelId="{0D6070DE-B9D2-44D2-B378-93DB8BD3EF4F}" type="pres">
      <dgm:prSet presAssocID="{D2D0F198-BF69-46DE-AACE-51FCF3BEFD7B}" presName="linear" presStyleCnt="0">
        <dgm:presLayoutVars>
          <dgm:animLvl val="lvl"/>
          <dgm:resizeHandles val="exact"/>
        </dgm:presLayoutVars>
      </dgm:prSet>
      <dgm:spPr/>
      <dgm:t>
        <a:bodyPr/>
        <a:lstStyle/>
        <a:p>
          <a:endParaRPr lang="cs-CZ"/>
        </a:p>
      </dgm:t>
    </dgm:pt>
    <dgm:pt modelId="{15E5F471-D9DD-4EC1-83AD-8118EE179B2C}" type="pres">
      <dgm:prSet presAssocID="{154D1C6F-BAAF-43B7-8BD4-59370781297C}" presName="parentText" presStyleLbl="node1" presStyleIdx="0" presStyleCnt="1">
        <dgm:presLayoutVars>
          <dgm:chMax val="0"/>
          <dgm:bulletEnabled val="1"/>
        </dgm:presLayoutVars>
      </dgm:prSet>
      <dgm:spPr/>
      <dgm:t>
        <a:bodyPr/>
        <a:lstStyle/>
        <a:p>
          <a:endParaRPr lang="cs-CZ"/>
        </a:p>
      </dgm:t>
    </dgm:pt>
  </dgm:ptLst>
  <dgm:cxnLst>
    <dgm:cxn modelId="{9679DF4B-853C-43F6-915C-5C343A547411}" type="presOf" srcId="{D2D0F198-BF69-46DE-AACE-51FCF3BEFD7B}" destId="{0D6070DE-B9D2-44D2-B378-93DB8BD3EF4F}" srcOrd="0" destOrd="0" presId="urn:microsoft.com/office/officeart/2005/8/layout/vList2"/>
    <dgm:cxn modelId="{6053A472-7C05-4902-ACCC-44F9FECD02E1}" srcId="{D2D0F198-BF69-46DE-AACE-51FCF3BEFD7B}" destId="{154D1C6F-BAAF-43B7-8BD4-59370781297C}" srcOrd="0" destOrd="0" parTransId="{AB782A73-FBDB-4B69-8FC5-4FD7FDEF50D7}" sibTransId="{2EC3F296-7163-4C5D-BFD7-B5856CAAE1A2}"/>
    <dgm:cxn modelId="{25A69C74-967B-4D7D-A594-29F5E3A11523}" type="presOf" srcId="{154D1C6F-BAAF-43B7-8BD4-59370781297C}" destId="{15E5F471-D9DD-4EC1-83AD-8118EE179B2C}" srcOrd="0" destOrd="0" presId="urn:microsoft.com/office/officeart/2005/8/layout/vList2"/>
    <dgm:cxn modelId="{99CF8CED-13E2-46B2-B58E-0DE8157C9366}" type="presParOf" srcId="{0D6070DE-B9D2-44D2-B378-93DB8BD3EF4F}" destId="{15E5F471-D9DD-4EC1-83AD-8118EE179B2C}"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A551AAA5-5572-4828-802F-DCE7FA1479D4}"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cs-CZ"/>
        </a:p>
      </dgm:t>
    </dgm:pt>
    <dgm:pt modelId="{20F3E74B-3B38-4037-AFA1-C1CBE08A9868}">
      <dgm:prSet/>
      <dgm:spPr/>
      <dgm:t>
        <a:bodyPr/>
        <a:lstStyle/>
        <a:p>
          <a:pPr rtl="0"/>
          <a:r>
            <a:rPr lang="cs-CZ" dirty="0"/>
            <a:t>Odmítnutí Zdravotnickým pracovníkem</a:t>
          </a:r>
        </a:p>
      </dgm:t>
    </dgm:pt>
    <dgm:pt modelId="{02D81195-3590-48C3-90F5-30CAB0997CD4}" type="parTrans" cxnId="{C79786F5-74B9-41C1-8330-3D46FBD723A3}">
      <dgm:prSet/>
      <dgm:spPr/>
      <dgm:t>
        <a:bodyPr/>
        <a:lstStyle/>
        <a:p>
          <a:endParaRPr lang="cs-CZ"/>
        </a:p>
      </dgm:t>
    </dgm:pt>
    <dgm:pt modelId="{5775D6BE-5108-41D4-A34E-9EA23D8CFE98}" type="sibTrans" cxnId="{C79786F5-74B9-41C1-8330-3D46FBD723A3}">
      <dgm:prSet/>
      <dgm:spPr/>
      <dgm:t>
        <a:bodyPr/>
        <a:lstStyle/>
        <a:p>
          <a:endParaRPr lang="cs-CZ"/>
        </a:p>
      </dgm:t>
    </dgm:pt>
    <dgm:pt modelId="{AEEC6279-D5F7-41AD-AB93-059D481F91B2}">
      <dgm:prSet/>
      <dgm:spPr/>
      <dgm:t>
        <a:bodyPr/>
        <a:lstStyle/>
        <a:p>
          <a:pPr rtl="0"/>
          <a:r>
            <a:rPr lang="cs-CZ" b="1" dirty="0"/>
            <a:t>Výhrada svědomí</a:t>
          </a:r>
        </a:p>
      </dgm:t>
    </dgm:pt>
    <dgm:pt modelId="{AC23B2E7-207F-47C7-AF47-57C66DDFEE2F}" type="parTrans" cxnId="{B09D1FFA-ABAA-400B-9B79-D12B94AEDB35}">
      <dgm:prSet/>
      <dgm:spPr/>
      <dgm:t>
        <a:bodyPr/>
        <a:lstStyle/>
        <a:p>
          <a:endParaRPr lang="cs-CZ"/>
        </a:p>
      </dgm:t>
    </dgm:pt>
    <dgm:pt modelId="{6F26AB47-3C0F-47E0-A18E-8C8F77057A35}" type="sibTrans" cxnId="{B09D1FFA-ABAA-400B-9B79-D12B94AEDB35}">
      <dgm:prSet/>
      <dgm:spPr/>
      <dgm:t>
        <a:bodyPr/>
        <a:lstStyle/>
        <a:p>
          <a:endParaRPr lang="cs-CZ"/>
        </a:p>
      </dgm:t>
    </dgm:pt>
    <dgm:pt modelId="{B49A6628-F4C8-4201-A308-03047BF0AC17}">
      <dgm:prSet/>
      <dgm:spPr/>
      <dgm:t>
        <a:bodyPr/>
        <a:lstStyle/>
        <a:p>
          <a:pPr rtl="0"/>
          <a:r>
            <a:rPr lang="cs-CZ" dirty="0"/>
            <a:t>Nepřevzetí do péče poskytovatelem</a:t>
          </a:r>
        </a:p>
      </dgm:t>
    </dgm:pt>
    <dgm:pt modelId="{249C27BA-E13A-4195-9CFD-0BCEFEEDED4A}" type="parTrans" cxnId="{FA5E9D6C-C812-4EDB-B206-999500B20FE9}">
      <dgm:prSet/>
      <dgm:spPr/>
      <dgm:t>
        <a:bodyPr/>
        <a:lstStyle/>
        <a:p>
          <a:endParaRPr lang="cs-CZ"/>
        </a:p>
      </dgm:t>
    </dgm:pt>
    <dgm:pt modelId="{CB68B830-3112-4F53-BDA5-C47ABDEBADF1}" type="sibTrans" cxnId="{FA5E9D6C-C812-4EDB-B206-999500B20FE9}">
      <dgm:prSet/>
      <dgm:spPr/>
      <dgm:t>
        <a:bodyPr/>
        <a:lstStyle/>
        <a:p>
          <a:endParaRPr lang="cs-CZ"/>
        </a:p>
      </dgm:t>
    </dgm:pt>
    <dgm:pt modelId="{E79CBFE2-D209-4C02-891B-9F1306EA938E}">
      <dgm:prSet/>
      <dgm:spPr/>
      <dgm:t>
        <a:bodyPr/>
        <a:lstStyle/>
        <a:p>
          <a:pPr rtl="0"/>
          <a:r>
            <a:rPr lang="cs-CZ" dirty="0" smtClean="0"/>
            <a:t>překročeno únosné pracovní zatížení nebo jeho přijetí brání provozní důvody, personální zabezpečení nebo technické a věcné vybavení zdravotnického zařízení</a:t>
          </a:r>
          <a:endParaRPr lang="cs-CZ" dirty="0"/>
        </a:p>
      </dgm:t>
    </dgm:pt>
    <dgm:pt modelId="{C685E5B8-0727-4755-8D8E-A0F2D0363771}" type="parTrans" cxnId="{221E5AA7-8507-409B-9DB4-9D539CD1602B}">
      <dgm:prSet/>
      <dgm:spPr/>
      <dgm:t>
        <a:bodyPr/>
        <a:lstStyle/>
        <a:p>
          <a:endParaRPr lang="cs-CZ"/>
        </a:p>
      </dgm:t>
    </dgm:pt>
    <dgm:pt modelId="{7099C434-892C-475F-B456-6091DF7D7A72}" type="sibTrans" cxnId="{221E5AA7-8507-409B-9DB4-9D539CD1602B}">
      <dgm:prSet/>
      <dgm:spPr/>
      <dgm:t>
        <a:bodyPr/>
        <a:lstStyle/>
        <a:p>
          <a:endParaRPr lang="cs-CZ"/>
        </a:p>
      </dgm:t>
    </dgm:pt>
    <dgm:pt modelId="{9A9DFF1C-FEE5-4E80-BA49-FFDA35B168AD}">
      <dgm:prSet/>
      <dgm:spPr/>
      <dgm:t>
        <a:bodyPr/>
        <a:lstStyle/>
        <a:p>
          <a:pPr rtl="0"/>
          <a:endParaRPr lang="cs-CZ" dirty="0"/>
        </a:p>
      </dgm:t>
    </dgm:pt>
    <dgm:pt modelId="{FFD425AE-FBFD-48DB-82F7-6547FE6451FE}" type="parTrans" cxnId="{A9B6BBF2-29C9-40BE-878B-2B2AD0D397FE}">
      <dgm:prSet/>
      <dgm:spPr/>
      <dgm:t>
        <a:bodyPr/>
        <a:lstStyle/>
        <a:p>
          <a:endParaRPr lang="cs-CZ"/>
        </a:p>
      </dgm:t>
    </dgm:pt>
    <dgm:pt modelId="{F45BF916-65A6-41A8-B20B-985C8484C0D7}" type="sibTrans" cxnId="{A9B6BBF2-29C9-40BE-878B-2B2AD0D397FE}">
      <dgm:prSet/>
      <dgm:spPr/>
      <dgm:t>
        <a:bodyPr/>
        <a:lstStyle/>
        <a:p>
          <a:endParaRPr lang="cs-CZ"/>
        </a:p>
      </dgm:t>
    </dgm:pt>
    <dgm:pt modelId="{DFACD435-FF8C-4CA5-97EF-D4FDC10B7BAA}">
      <dgm:prSet/>
      <dgm:spPr/>
      <dgm:t>
        <a:bodyPr/>
        <a:lstStyle/>
        <a:p>
          <a:pPr rtl="0"/>
          <a:r>
            <a:rPr lang="cs-CZ" dirty="0"/>
            <a:t>odmítnout poskytnutí zdravotních služeb pacientovi v případě, že by jejich poskytnutí odporovalo jeho svědomí nebo náboženskému vyznání</a:t>
          </a:r>
        </a:p>
      </dgm:t>
    </dgm:pt>
    <dgm:pt modelId="{EC44B701-80FB-4964-B34C-C2CCD8B3411E}" type="parTrans" cxnId="{734A5C98-9469-41E3-9CBF-ECD365ADE1E0}">
      <dgm:prSet/>
      <dgm:spPr/>
      <dgm:t>
        <a:bodyPr/>
        <a:lstStyle/>
        <a:p>
          <a:endParaRPr lang="cs-CZ"/>
        </a:p>
      </dgm:t>
    </dgm:pt>
    <dgm:pt modelId="{8EA1D753-5040-4D4D-95EC-283C7D6079CD}" type="sibTrans" cxnId="{734A5C98-9469-41E3-9CBF-ECD365ADE1E0}">
      <dgm:prSet/>
      <dgm:spPr/>
      <dgm:t>
        <a:bodyPr/>
        <a:lstStyle/>
        <a:p>
          <a:endParaRPr lang="cs-CZ"/>
        </a:p>
      </dgm:t>
    </dgm:pt>
    <dgm:pt modelId="{837F4982-C567-4774-9F6E-39F5219BDC80}">
      <dgm:prSet/>
      <dgm:spPr/>
      <dgm:t>
        <a:bodyPr/>
        <a:lstStyle/>
        <a:p>
          <a:r>
            <a:rPr lang="cs-CZ" dirty="0"/>
            <a:t>vzdálenost místa pobytu pacienta neumožňovala v případě poskytování zdravotních služeb v oboru všeobecné praktické lékařství a praktické lékařství pro děti a dorost výkon návštěvní služby</a:t>
          </a:r>
          <a:endParaRPr lang="cs-CZ" dirty="0"/>
        </a:p>
      </dgm:t>
    </dgm:pt>
    <dgm:pt modelId="{B1B596D3-1C50-48E3-88FC-34BFC90C2375}" type="parTrans" cxnId="{42C1084A-99AF-4631-AD66-029F29681EE9}">
      <dgm:prSet/>
      <dgm:spPr/>
      <dgm:t>
        <a:bodyPr/>
        <a:lstStyle/>
        <a:p>
          <a:endParaRPr lang="cs-CZ"/>
        </a:p>
      </dgm:t>
    </dgm:pt>
    <dgm:pt modelId="{F0FA2176-C3ED-4712-963A-7D6503468E1A}" type="sibTrans" cxnId="{42C1084A-99AF-4631-AD66-029F29681EE9}">
      <dgm:prSet/>
      <dgm:spPr/>
      <dgm:t>
        <a:bodyPr/>
        <a:lstStyle/>
        <a:p>
          <a:endParaRPr lang="cs-CZ"/>
        </a:p>
      </dgm:t>
    </dgm:pt>
    <dgm:pt modelId="{D9F5513C-4864-4D3E-9C33-BBE633E54F0D}">
      <dgm:prSet/>
      <dgm:spPr/>
      <dgm:t>
        <a:bodyPr/>
        <a:lstStyle/>
        <a:p>
          <a:r>
            <a:rPr lang="cs-CZ" dirty="0"/>
            <a:t>není pojištěncem zdravotní pojišťovny, se kterou má poskytovatel uzavřenu smlouvu</a:t>
          </a:r>
          <a:endParaRPr lang="cs-CZ" dirty="0"/>
        </a:p>
      </dgm:t>
    </dgm:pt>
    <dgm:pt modelId="{841589C4-58B0-4481-A0B8-EFA8DF673A1F}" type="parTrans" cxnId="{F070FFCE-9D28-45BE-8659-C0F0EA00704E}">
      <dgm:prSet/>
      <dgm:spPr/>
      <dgm:t>
        <a:bodyPr/>
        <a:lstStyle/>
        <a:p>
          <a:endParaRPr lang="cs-CZ"/>
        </a:p>
      </dgm:t>
    </dgm:pt>
    <dgm:pt modelId="{072959D7-B60C-4600-982F-2B15172F8F03}" type="sibTrans" cxnId="{F070FFCE-9D28-45BE-8659-C0F0EA00704E}">
      <dgm:prSet/>
      <dgm:spPr/>
      <dgm:t>
        <a:bodyPr/>
        <a:lstStyle/>
        <a:p>
          <a:endParaRPr lang="cs-CZ"/>
        </a:p>
      </dgm:t>
    </dgm:pt>
    <dgm:pt modelId="{C2604712-D49A-491F-8CF6-D36273E674E4}" type="pres">
      <dgm:prSet presAssocID="{A551AAA5-5572-4828-802F-DCE7FA1479D4}" presName="Name0" presStyleCnt="0">
        <dgm:presLayoutVars>
          <dgm:dir/>
          <dgm:animLvl val="lvl"/>
          <dgm:resizeHandles val="exact"/>
        </dgm:presLayoutVars>
      </dgm:prSet>
      <dgm:spPr/>
      <dgm:t>
        <a:bodyPr/>
        <a:lstStyle/>
        <a:p>
          <a:endParaRPr lang="cs-CZ"/>
        </a:p>
      </dgm:t>
    </dgm:pt>
    <dgm:pt modelId="{94A173E6-2466-4661-ACD9-CB4B1C9A4DE4}" type="pres">
      <dgm:prSet presAssocID="{20F3E74B-3B38-4037-AFA1-C1CBE08A9868}" presName="composite" presStyleCnt="0"/>
      <dgm:spPr/>
    </dgm:pt>
    <dgm:pt modelId="{377EF242-2D1E-4002-AFA6-E7B6DFA5EECA}" type="pres">
      <dgm:prSet presAssocID="{20F3E74B-3B38-4037-AFA1-C1CBE08A9868}" presName="parTx" presStyleLbl="alignNode1" presStyleIdx="0" presStyleCnt="2">
        <dgm:presLayoutVars>
          <dgm:chMax val="0"/>
          <dgm:chPref val="0"/>
          <dgm:bulletEnabled val="1"/>
        </dgm:presLayoutVars>
      </dgm:prSet>
      <dgm:spPr/>
      <dgm:t>
        <a:bodyPr/>
        <a:lstStyle/>
        <a:p>
          <a:endParaRPr lang="cs-CZ"/>
        </a:p>
      </dgm:t>
    </dgm:pt>
    <dgm:pt modelId="{D8C3CC33-1E8E-409E-BB2C-249294B309D8}" type="pres">
      <dgm:prSet presAssocID="{20F3E74B-3B38-4037-AFA1-C1CBE08A9868}" presName="desTx" presStyleLbl="alignAccFollowNode1" presStyleIdx="0" presStyleCnt="2">
        <dgm:presLayoutVars>
          <dgm:bulletEnabled val="1"/>
        </dgm:presLayoutVars>
      </dgm:prSet>
      <dgm:spPr/>
      <dgm:t>
        <a:bodyPr/>
        <a:lstStyle/>
        <a:p>
          <a:endParaRPr lang="cs-CZ"/>
        </a:p>
      </dgm:t>
    </dgm:pt>
    <dgm:pt modelId="{582AF689-F23E-4D88-BBFA-6194DF96AEB7}" type="pres">
      <dgm:prSet presAssocID="{5775D6BE-5108-41D4-A34E-9EA23D8CFE98}" presName="space" presStyleCnt="0"/>
      <dgm:spPr/>
    </dgm:pt>
    <dgm:pt modelId="{E5CF7C9C-BF3E-4E6C-BCB7-B2657F3F81C3}" type="pres">
      <dgm:prSet presAssocID="{B49A6628-F4C8-4201-A308-03047BF0AC17}" presName="composite" presStyleCnt="0"/>
      <dgm:spPr/>
    </dgm:pt>
    <dgm:pt modelId="{9A528F8C-6803-480E-9A2D-BB107AB8A856}" type="pres">
      <dgm:prSet presAssocID="{B49A6628-F4C8-4201-A308-03047BF0AC17}" presName="parTx" presStyleLbl="alignNode1" presStyleIdx="1" presStyleCnt="2">
        <dgm:presLayoutVars>
          <dgm:chMax val="0"/>
          <dgm:chPref val="0"/>
          <dgm:bulletEnabled val="1"/>
        </dgm:presLayoutVars>
      </dgm:prSet>
      <dgm:spPr/>
      <dgm:t>
        <a:bodyPr/>
        <a:lstStyle/>
        <a:p>
          <a:endParaRPr lang="cs-CZ"/>
        </a:p>
      </dgm:t>
    </dgm:pt>
    <dgm:pt modelId="{706315B1-05E4-4985-8CB8-01F4FC0E5A93}" type="pres">
      <dgm:prSet presAssocID="{B49A6628-F4C8-4201-A308-03047BF0AC17}" presName="desTx" presStyleLbl="alignAccFollowNode1" presStyleIdx="1" presStyleCnt="2">
        <dgm:presLayoutVars>
          <dgm:bulletEnabled val="1"/>
        </dgm:presLayoutVars>
      </dgm:prSet>
      <dgm:spPr/>
      <dgm:t>
        <a:bodyPr/>
        <a:lstStyle/>
        <a:p>
          <a:endParaRPr lang="cs-CZ"/>
        </a:p>
      </dgm:t>
    </dgm:pt>
  </dgm:ptLst>
  <dgm:cxnLst>
    <dgm:cxn modelId="{42C1084A-99AF-4631-AD66-029F29681EE9}" srcId="{B49A6628-F4C8-4201-A308-03047BF0AC17}" destId="{837F4982-C567-4774-9F6E-39F5219BDC80}" srcOrd="1" destOrd="0" parTransId="{B1B596D3-1C50-48E3-88FC-34BFC90C2375}" sibTransId="{F0FA2176-C3ED-4712-963A-7D6503468E1A}"/>
    <dgm:cxn modelId="{F18F8729-319E-4852-A889-3EB5793B28F3}" type="presOf" srcId="{DFACD435-FF8C-4CA5-97EF-D4FDC10B7BAA}" destId="{D8C3CC33-1E8E-409E-BB2C-249294B309D8}" srcOrd="0" destOrd="1" presId="urn:microsoft.com/office/officeart/2005/8/layout/hList1"/>
    <dgm:cxn modelId="{221E5AA7-8507-409B-9DB4-9D539CD1602B}" srcId="{B49A6628-F4C8-4201-A308-03047BF0AC17}" destId="{E79CBFE2-D209-4C02-891B-9F1306EA938E}" srcOrd="0" destOrd="0" parTransId="{C685E5B8-0727-4755-8D8E-A0F2D0363771}" sibTransId="{7099C434-892C-475F-B456-6091DF7D7A72}"/>
    <dgm:cxn modelId="{A5721EF5-C3A7-4633-B851-4DB7421043D5}" type="presOf" srcId="{837F4982-C567-4774-9F6E-39F5219BDC80}" destId="{706315B1-05E4-4985-8CB8-01F4FC0E5A93}" srcOrd="0" destOrd="1" presId="urn:microsoft.com/office/officeart/2005/8/layout/hList1"/>
    <dgm:cxn modelId="{B09D1FFA-ABAA-400B-9B79-D12B94AEDB35}" srcId="{20F3E74B-3B38-4037-AFA1-C1CBE08A9868}" destId="{AEEC6279-D5F7-41AD-AB93-059D481F91B2}" srcOrd="0" destOrd="0" parTransId="{AC23B2E7-207F-47C7-AF47-57C66DDFEE2F}" sibTransId="{6F26AB47-3C0F-47E0-A18E-8C8F77057A35}"/>
    <dgm:cxn modelId="{5A6DFF4C-3077-4D4C-B477-08856D033982}" type="presOf" srcId="{9A9DFF1C-FEE5-4E80-BA49-FFDA35B168AD}" destId="{D8C3CC33-1E8E-409E-BB2C-249294B309D8}" srcOrd="0" destOrd="2" presId="urn:microsoft.com/office/officeart/2005/8/layout/hList1"/>
    <dgm:cxn modelId="{A9B6BBF2-29C9-40BE-878B-2B2AD0D397FE}" srcId="{20F3E74B-3B38-4037-AFA1-C1CBE08A9868}" destId="{9A9DFF1C-FEE5-4E80-BA49-FFDA35B168AD}" srcOrd="2" destOrd="0" parTransId="{FFD425AE-FBFD-48DB-82F7-6547FE6451FE}" sibTransId="{F45BF916-65A6-41A8-B20B-985C8484C0D7}"/>
    <dgm:cxn modelId="{1B63E959-ACFC-4022-AFEF-4C9BB1BECA82}" type="presOf" srcId="{A551AAA5-5572-4828-802F-DCE7FA1479D4}" destId="{C2604712-D49A-491F-8CF6-D36273E674E4}" srcOrd="0" destOrd="0" presId="urn:microsoft.com/office/officeart/2005/8/layout/hList1"/>
    <dgm:cxn modelId="{FA5E9D6C-C812-4EDB-B206-999500B20FE9}" srcId="{A551AAA5-5572-4828-802F-DCE7FA1479D4}" destId="{B49A6628-F4C8-4201-A308-03047BF0AC17}" srcOrd="1" destOrd="0" parTransId="{249C27BA-E13A-4195-9CFD-0BCEFEEDED4A}" sibTransId="{CB68B830-3112-4F53-BDA5-C47ABDEBADF1}"/>
    <dgm:cxn modelId="{C79786F5-74B9-41C1-8330-3D46FBD723A3}" srcId="{A551AAA5-5572-4828-802F-DCE7FA1479D4}" destId="{20F3E74B-3B38-4037-AFA1-C1CBE08A9868}" srcOrd="0" destOrd="0" parTransId="{02D81195-3590-48C3-90F5-30CAB0997CD4}" sibTransId="{5775D6BE-5108-41D4-A34E-9EA23D8CFE98}"/>
    <dgm:cxn modelId="{5541C092-B6E5-40BC-AF93-F79367318B5D}" type="presOf" srcId="{B49A6628-F4C8-4201-A308-03047BF0AC17}" destId="{9A528F8C-6803-480E-9A2D-BB107AB8A856}" srcOrd="0" destOrd="0" presId="urn:microsoft.com/office/officeart/2005/8/layout/hList1"/>
    <dgm:cxn modelId="{F070FFCE-9D28-45BE-8659-C0F0EA00704E}" srcId="{B49A6628-F4C8-4201-A308-03047BF0AC17}" destId="{D9F5513C-4864-4D3E-9C33-BBE633E54F0D}" srcOrd="2" destOrd="0" parTransId="{841589C4-58B0-4481-A0B8-EFA8DF673A1F}" sibTransId="{072959D7-B60C-4600-982F-2B15172F8F03}"/>
    <dgm:cxn modelId="{734A5C98-9469-41E3-9CBF-ECD365ADE1E0}" srcId="{20F3E74B-3B38-4037-AFA1-C1CBE08A9868}" destId="{DFACD435-FF8C-4CA5-97EF-D4FDC10B7BAA}" srcOrd="1" destOrd="0" parTransId="{EC44B701-80FB-4964-B34C-C2CCD8B3411E}" sibTransId="{8EA1D753-5040-4D4D-95EC-283C7D6079CD}"/>
    <dgm:cxn modelId="{E7A3067C-F42B-4C35-A45B-A89933AE4F65}" type="presOf" srcId="{E79CBFE2-D209-4C02-891B-9F1306EA938E}" destId="{706315B1-05E4-4985-8CB8-01F4FC0E5A93}" srcOrd="0" destOrd="0" presId="urn:microsoft.com/office/officeart/2005/8/layout/hList1"/>
    <dgm:cxn modelId="{4995197A-DF33-430B-9404-45534F5F1EDE}" type="presOf" srcId="{D9F5513C-4864-4D3E-9C33-BBE633E54F0D}" destId="{706315B1-05E4-4985-8CB8-01F4FC0E5A93}" srcOrd="0" destOrd="2" presId="urn:microsoft.com/office/officeart/2005/8/layout/hList1"/>
    <dgm:cxn modelId="{3A09626B-1338-4AC3-B13D-1F4540250490}" type="presOf" srcId="{20F3E74B-3B38-4037-AFA1-C1CBE08A9868}" destId="{377EF242-2D1E-4002-AFA6-E7B6DFA5EECA}" srcOrd="0" destOrd="0" presId="urn:microsoft.com/office/officeart/2005/8/layout/hList1"/>
    <dgm:cxn modelId="{854EFC89-9B3E-4F52-A7F0-C96C18248FBA}" type="presOf" srcId="{AEEC6279-D5F7-41AD-AB93-059D481F91B2}" destId="{D8C3CC33-1E8E-409E-BB2C-249294B309D8}" srcOrd="0" destOrd="0" presId="urn:microsoft.com/office/officeart/2005/8/layout/hList1"/>
    <dgm:cxn modelId="{74DD17D0-1193-4F8A-AE61-34BE3ACEDE55}" type="presParOf" srcId="{C2604712-D49A-491F-8CF6-D36273E674E4}" destId="{94A173E6-2466-4661-ACD9-CB4B1C9A4DE4}" srcOrd="0" destOrd="0" presId="urn:microsoft.com/office/officeart/2005/8/layout/hList1"/>
    <dgm:cxn modelId="{A0082DAA-AC24-4DCE-8FA7-90D31D09AE24}" type="presParOf" srcId="{94A173E6-2466-4661-ACD9-CB4B1C9A4DE4}" destId="{377EF242-2D1E-4002-AFA6-E7B6DFA5EECA}" srcOrd="0" destOrd="0" presId="urn:microsoft.com/office/officeart/2005/8/layout/hList1"/>
    <dgm:cxn modelId="{495579E8-2C6E-461A-B8A7-A5544569EB21}" type="presParOf" srcId="{94A173E6-2466-4661-ACD9-CB4B1C9A4DE4}" destId="{D8C3CC33-1E8E-409E-BB2C-249294B309D8}" srcOrd="1" destOrd="0" presId="urn:microsoft.com/office/officeart/2005/8/layout/hList1"/>
    <dgm:cxn modelId="{783DA4F6-2777-4D06-A121-26FB0E33D6EE}" type="presParOf" srcId="{C2604712-D49A-491F-8CF6-D36273E674E4}" destId="{582AF689-F23E-4D88-BBFA-6194DF96AEB7}" srcOrd="1" destOrd="0" presId="urn:microsoft.com/office/officeart/2005/8/layout/hList1"/>
    <dgm:cxn modelId="{9C514DB2-403A-4593-8A4B-C75C9B2F789B}" type="presParOf" srcId="{C2604712-D49A-491F-8CF6-D36273E674E4}" destId="{E5CF7C9C-BF3E-4E6C-BCB7-B2657F3F81C3}" srcOrd="2" destOrd="0" presId="urn:microsoft.com/office/officeart/2005/8/layout/hList1"/>
    <dgm:cxn modelId="{A5F7E26A-29E5-45CE-B9E3-7EBDA92E5A1C}" type="presParOf" srcId="{E5CF7C9C-BF3E-4E6C-BCB7-B2657F3F81C3}" destId="{9A528F8C-6803-480E-9A2D-BB107AB8A856}" srcOrd="0" destOrd="0" presId="urn:microsoft.com/office/officeart/2005/8/layout/hList1"/>
    <dgm:cxn modelId="{61361412-CAFE-4E62-8386-75DFB966FBE9}" type="presParOf" srcId="{E5CF7C9C-BF3E-4E6C-BCB7-B2657F3F81C3}" destId="{706315B1-05E4-4985-8CB8-01F4FC0E5A93}"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009F891-F500-4FED-9B92-963AB6AD63B2}"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D0FBBE1C-08D1-484E-A1EF-0507365E2B6E}">
      <dgm:prSet custT="1"/>
      <dgm:spPr/>
      <dgm:t>
        <a:bodyPr/>
        <a:lstStyle/>
        <a:p>
          <a:pPr rtl="0"/>
          <a:r>
            <a:rPr lang="cs-CZ" sz="1800" b="0" dirty="0"/>
            <a:t>Zákonná povinnost</a:t>
          </a:r>
          <a:endParaRPr lang="cs-CZ" sz="1800" dirty="0"/>
        </a:p>
      </dgm:t>
    </dgm:pt>
    <dgm:pt modelId="{07607BAE-6768-4B03-875E-4C836D12C9C7}" type="parTrans" cxnId="{956D0588-6879-486E-A434-929BA7DE9AD4}">
      <dgm:prSet/>
      <dgm:spPr/>
      <dgm:t>
        <a:bodyPr/>
        <a:lstStyle/>
        <a:p>
          <a:endParaRPr lang="cs-CZ"/>
        </a:p>
      </dgm:t>
    </dgm:pt>
    <dgm:pt modelId="{DF26583D-3D77-4D81-A17C-8CA8676AFAB8}" type="sibTrans" cxnId="{956D0588-6879-486E-A434-929BA7DE9AD4}">
      <dgm:prSet/>
      <dgm:spPr/>
      <dgm:t>
        <a:bodyPr/>
        <a:lstStyle/>
        <a:p>
          <a:endParaRPr lang="cs-CZ"/>
        </a:p>
      </dgm:t>
    </dgm:pt>
    <dgm:pt modelId="{CCEA02A2-97C0-47A1-A858-08085439E56F}">
      <dgm:prSet custT="1"/>
      <dgm:spPr/>
      <dgm:t>
        <a:bodyPr/>
        <a:lstStyle/>
        <a:p>
          <a:pPr rtl="0"/>
          <a:r>
            <a:rPr lang="cs-CZ" sz="1400" b="0" i="1" dirty="0"/>
            <a:t>§ 51 a násl. </a:t>
          </a:r>
          <a:r>
            <a:rPr lang="cs-CZ" sz="1400" b="0" i="1" dirty="0" err="1"/>
            <a:t>ZoZS</a:t>
          </a:r>
          <a:endParaRPr lang="cs-CZ" sz="1400" dirty="0"/>
        </a:p>
      </dgm:t>
    </dgm:pt>
    <dgm:pt modelId="{8E60B7B1-6E77-4B12-9CC7-2D01BD40C482}" type="parTrans" cxnId="{81477D60-A212-4F98-BA24-0C7FD5913C71}">
      <dgm:prSet/>
      <dgm:spPr/>
      <dgm:t>
        <a:bodyPr/>
        <a:lstStyle/>
        <a:p>
          <a:endParaRPr lang="cs-CZ"/>
        </a:p>
      </dgm:t>
    </dgm:pt>
    <dgm:pt modelId="{893FDD72-7C22-4245-865C-0DA357B693E3}" type="sibTrans" cxnId="{81477D60-A212-4F98-BA24-0C7FD5913C71}">
      <dgm:prSet/>
      <dgm:spPr/>
      <dgm:t>
        <a:bodyPr/>
        <a:lstStyle/>
        <a:p>
          <a:endParaRPr lang="cs-CZ"/>
        </a:p>
      </dgm:t>
    </dgm:pt>
    <dgm:pt modelId="{E9C969F6-67CF-4E73-B652-D4C9C811FF95}">
      <dgm:prSet custT="1"/>
      <dgm:spPr/>
      <dgm:t>
        <a:bodyPr/>
        <a:lstStyle/>
        <a:p>
          <a:pPr rtl="0"/>
          <a:r>
            <a:rPr lang="cs-CZ" sz="1800" b="0" dirty="0"/>
            <a:t>Věcný rozsah</a:t>
          </a:r>
          <a:endParaRPr lang="cs-CZ" sz="1800" dirty="0"/>
        </a:p>
      </dgm:t>
    </dgm:pt>
    <dgm:pt modelId="{3450D0B1-4305-43F6-AEA3-F7F34CD9FFB6}" type="parTrans" cxnId="{BD88D83A-81FA-4103-8594-56F1945FD85B}">
      <dgm:prSet/>
      <dgm:spPr/>
      <dgm:t>
        <a:bodyPr/>
        <a:lstStyle/>
        <a:p>
          <a:endParaRPr lang="cs-CZ"/>
        </a:p>
      </dgm:t>
    </dgm:pt>
    <dgm:pt modelId="{FB3ABF1D-F4E0-4AC8-8F32-99C442994A94}" type="sibTrans" cxnId="{BD88D83A-81FA-4103-8594-56F1945FD85B}">
      <dgm:prSet/>
      <dgm:spPr/>
      <dgm:t>
        <a:bodyPr/>
        <a:lstStyle/>
        <a:p>
          <a:endParaRPr lang="cs-CZ"/>
        </a:p>
      </dgm:t>
    </dgm:pt>
    <dgm:pt modelId="{49B3AC68-6432-4BF4-A8AC-7E2F2961C7E3}">
      <dgm:prSet custT="1"/>
      <dgm:spPr/>
      <dgm:t>
        <a:bodyPr/>
        <a:lstStyle/>
        <a:p>
          <a:pPr rtl="0"/>
          <a:r>
            <a:rPr lang="cs-CZ" sz="1400" b="0" i="1" dirty="0"/>
            <a:t>zdravotní stav</a:t>
          </a:r>
          <a:endParaRPr lang="cs-CZ" sz="1400" dirty="0"/>
        </a:p>
      </dgm:t>
    </dgm:pt>
    <dgm:pt modelId="{1CB6636E-17E2-489E-AE60-F19D6A20C276}" type="parTrans" cxnId="{C146D8E4-6A3D-4FAA-8EE7-F2E18BC21382}">
      <dgm:prSet/>
      <dgm:spPr/>
      <dgm:t>
        <a:bodyPr/>
        <a:lstStyle/>
        <a:p>
          <a:endParaRPr lang="cs-CZ"/>
        </a:p>
      </dgm:t>
    </dgm:pt>
    <dgm:pt modelId="{ED207518-4DEE-4FDE-ACAE-9E191D2ABA8E}" type="sibTrans" cxnId="{C146D8E4-6A3D-4FAA-8EE7-F2E18BC21382}">
      <dgm:prSet/>
      <dgm:spPr/>
      <dgm:t>
        <a:bodyPr/>
        <a:lstStyle/>
        <a:p>
          <a:endParaRPr lang="cs-CZ"/>
        </a:p>
      </dgm:t>
    </dgm:pt>
    <dgm:pt modelId="{1C057933-757F-41E6-B6BB-2287F975A8C1}">
      <dgm:prSet custT="1"/>
      <dgm:spPr/>
      <dgm:t>
        <a:bodyPr/>
        <a:lstStyle/>
        <a:p>
          <a:pPr rtl="0"/>
          <a:r>
            <a:rPr lang="cs-CZ" sz="1400" b="0" i="1" dirty="0"/>
            <a:t>anamnéza – osobní, rodinná, sociální, profesní …</a:t>
          </a:r>
          <a:endParaRPr lang="cs-CZ" sz="1400" dirty="0"/>
        </a:p>
      </dgm:t>
    </dgm:pt>
    <dgm:pt modelId="{7B0BE4D0-7587-4CA8-B7DC-60BE3E94660A}" type="parTrans" cxnId="{FCD2250D-8417-445F-AC91-92AFC5ADEED7}">
      <dgm:prSet/>
      <dgm:spPr/>
      <dgm:t>
        <a:bodyPr/>
        <a:lstStyle/>
        <a:p>
          <a:endParaRPr lang="cs-CZ"/>
        </a:p>
      </dgm:t>
    </dgm:pt>
    <dgm:pt modelId="{E1723DFB-1D28-4C03-8C3F-420F19CDED1E}" type="sibTrans" cxnId="{FCD2250D-8417-445F-AC91-92AFC5ADEED7}">
      <dgm:prSet/>
      <dgm:spPr/>
      <dgm:t>
        <a:bodyPr/>
        <a:lstStyle/>
        <a:p>
          <a:endParaRPr lang="cs-CZ"/>
        </a:p>
      </dgm:t>
    </dgm:pt>
    <dgm:pt modelId="{F70F61DD-4900-450D-86C7-E18590CB13D4}">
      <dgm:prSet custT="1"/>
      <dgm:spPr/>
      <dgm:t>
        <a:bodyPr/>
        <a:lstStyle/>
        <a:p>
          <a:pPr rtl="0"/>
          <a:r>
            <a:rPr lang="cs-CZ" sz="1400" b="0" i="1" dirty="0"/>
            <a:t>postoje a přesvědčení</a:t>
          </a:r>
          <a:endParaRPr lang="cs-CZ" sz="1400" dirty="0"/>
        </a:p>
      </dgm:t>
    </dgm:pt>
    <dgm:pt modelId="{C91A7220-3F80-46B6-90B8-17DDF610F6B4}" type="parTrans" cxnId="{88EE05C1-F366-452D-87BF-D7A99757637E}">
      <dgm:prSet/>
      <dgm:spPr/>
      <dgm:t>
        <a:bodyPr/>
        <a:lstStyle/>
        <a:p>
          <a:endParaRPr lang="cs-CZ"/>
        </a:p>
      </dgm:t>
    </dgm:pt>
    <dgm:pt modelId="{90679299-69B7-48AD-A4E1-2DFD7C8E0675}" type="sibTrans" cxnId="{88EE05C1-F366-452D-87BF-D7A99757637E}">
      <dgm:prSet/>
      <dgm:spPr/>
      <dgm:t>
        <a:bodyPr/>
        <a:lstStyle/>
        <a:p>
          <a:endParaRPr lang="cs-CZ"/>
        </a:p>
      </dgm:t>
    </dgm:pt>
    <dgm:pt modelId="{F417E911-7249-4C2C-98B7-DA53473D4BEC}">
      <dgm:prSet custT="1"/>
      <dgm:spPr/>
      <dgm:t>
        <a:bodyPr/>
        <a:lstStyle/>
        <a:p>
          <a:pPr rtl="0"/>
          <a:r>
            <a:rPr lang="cs-CZ" sz="1800" b="0" dirty="0"/>
            <a:t>Osobní rozsah</a:t>
          </a:r>
          <a:endParaRPr lang="cs-CZ" sz="1800" dirty="0"/>
        </a:p>
      </dgm:t>
    </dgm:pt>
    <dgm:pt modelId="{8B5A52FF-59AE-4682-AE9E-C6E5D8AD2D79}" type="parTrans" cxnId="{E63B711A-D44A-425D-A64F-4CEF90B6DD29}">
      <dgm:prSet/>
      <dgm:spPr/>
      <dgm:t>
        <a:bodyPr/>
        <a:lstStyle/>
        <a:p>
          <a:endParaRPr lang="cs-CZ"/>
        </a:p>
      </dgm:t>
    </dgm:pt>
    <dgm:pt modelId="{37D92B23-DC07-4F7C-AAC7-E271537A7A89}" type="sibTrans" cxnId="{E63B711A-D44A-425D-A64F-4CEF90B6DD29}">
      <dgm:prSet/>
      <dgm:spPr/>
      <dgm:t>
        <a:bodyPr/>
        <a:lstStyle/>
        <a:p>
          <a:endParaRPr lang="cs-CZ"/>
        </a:p>
      </dgm:t>
    </dgm:pt>
    <dgm:pt modelId="{517D88BB-9E6B-4661-AB37-DA93213455EB}">
      <dgm:prSet custT="1"/>
      <dgm:spPr/>
      <dgm:t>
        <a:bodyPr/>
        <a:lstStyle/>
        <a:p>
          <a:pPr rtl="0"/>
          <a:r>
            <a:rPr lang="cs-CZ" sz="1400" b="0" i="1" dirty="0"/>
            <a:t>poskytovatel</a:t>
          </a:r>
          <a:endParaRPr lang="cs-CZ" sz="1400" dirty="0"/>
        </a:p>
      </dgm:t>
    </dgm:pt>
    <dgm:pt modelId="{D539E631-3288-42AD-B670-8A708A9098C6}" type="parTrans" cxnId="{8AAFBA5F-DE7A-4B57-88B4-C659A6034B7E}">
      <dgm:prSet/>
      <dgm:spPr/>
      <dgm:t>
        <a:bodyPr/>
        <a:lstStyle/>
        <a:p>
          <a:endParaRPr lang="cs-CZ"/>
        </a:p>
      </dgm:t>
    </dgm:pt>
    <dgm:pt modelId="{676D505D-71CB-4EC9-A6AF-95C5266A2DF1}" type="sibTrans" cxnId="{8AAFBA5F-DE7A-4B57-88B4-C659A6034B7E}">
      <dgm:prSet/>
      <dgm:spPr/>
      <dgm:t>
        <a:bodyPr/>
        <a:lstStyle/>
        <a:p>
          <a:endParaRPr lang="cs-CZ"/>
        </a:p>
      </dgm:t>
    </dgm:pt>
    <dgm:pt modelId="{8CEC1D84-E9D4-4A3D-A1F6-6072C4BC2B27}">
      <dgm:prSet custT="1"/>
      <dgm:spPr/>
      <dgm:t>
        <a:bodyPr/>
        <a:lstStyle/>
        <a:p>
          <a:pPr rtl="0"/>
          <a:r>
            <a:rPr lang="cs-CZ" sz="1400" b="0" i="1" dirty="0"/>
            <a:t>zdravotničtí pracovníci a jiní odborní pracovníci v souvislosti s výkonem svého povolání</a:t>
          </a:r>
          <a:endParaRPr lang="cs-CZ" sz="1400" dirty="0"/>
        </a:p>
      </dgm:t>
    </dgm:pt>
    <dgm:pt modelId="{595E05AC-B251-4807-ADF2-CF2838589C6B}" type="parTrans" cxnId="{933C0853-EF78-4994-B205-6238436D4AE4}">
      <dgm:prSet/>
      <dgm:spPr/>
      <dgm:t>
        <a:bodyPr/>
        <a:lstStyle/>
        <a:p>
          <a:endParaRPr lang="cs-CZ"/>
        </a:p>
      </dgm:t>
    </dgm:pt>
    <dgm:pt modelId="{13CEE1E9-B85A-4142-91FA-0ABEDB980D35}" type="sibTrans" cxnId="{933C0853-EF78-4994-B205-6238436D4AE4}">
      <dgm:prSet/>
      <dgm:spPr/>
      <dgm:t>
        <a:bodyPr/>
        <a:lstStyle/>
        <a:p>
          <a:endParaRPr lang="cs-CZ"/>
        </a:p>
      </dgm:t>
    </dgm:pt>
    <dgm:pt modelId="{337D77E2-EEB5-4B3D-831E-179C26E44EE2}">
      <dgm:prSet custT="1"/>
      <dgm:spPr/>
      <dgm:t>
        <a:bodyPr/>
        <a:lstStyle/>
        <a:p>
          <a:pPr rtl="0"/>
          <a:r>
            <a:rPr lang="cs-CZ" sz="1400" b="0" i="1" dirty="0"/>
            <a:t>zdravotničtí pracovníci a jiní odborní pracovníci po ukončení svého povolání k informacím získaným v souvislosti s bývalým povoláním</a:t>
          </a:r>
          <a:endParaRPr lang="cs-CZ" sz="1400" dirty="0"/>
        </a:p>
      </dgm:t>
    </dgm:pt>
    <dgm:pt modelId="{600EEFF3-418E-4E26-80EC-E17A6B895E2C}" type="parTrans" cxnId="{5B437371-945A-44BD-A984-9A8378734BB1}">
      <dgm:prSet/>
      <dgm:spPr/>
      <dgm:t>
        <a:bodyPr/>
        <a:lstStyle/>
        <a:p>
          <a:endParaRPr lang="cs-CZ"/>
        </a:p>
      </dgm:t>
    </dgm:pt>
    <dgm:pt modelId="{F20804A6-01A6-488A-83E2-42E89A8B668C}" type="sibTrans" cxnId="{5B437371-945A-44BD-A984-9A8378734BB1}">
      <dgm:prSet/>
      <dgm:spPr/>
      <dgm:t>
        <a:bodyPr/>
        <a:lstStyle/>
        <a:p>
          <a:endParaRPr lang="cs-CZ"/>
        </a:p>
      </dgm:t>
    </dgm:pt>
    <dgm:pt modelId="{01034E72-ECC8-4042-8DCB-7AA04E0917DB}">
      <dgm:prSet custT="1"/>
      <dgm:spPr/>
      <dgm:t>
        <a:bodyPr/>
        <a:lstStyle/>
        <a:p>
          <a:pPr rtl="0"/>
          <a:r>
            <a:rPr lang="cs-CZ" sz="1400" b="1" i="1" dirty="0"/>
            <a:t>osoby získávající způsobilost k výkonu povolání zdravotnického pracovníka nebo jiného odborného pracovníka</a:t>
          </a:r>
          <a:endParaRPr lang="cs-CZ" sz="1400" b="1" dirty="0"/>
        </a:p>
      </dgm:t>
    </dgm:pt>
    <dgm:pt modelId="{B3A7AB31-E1B5-497C-8BC8-D3F2ACD00C3F}" type="parTrans" cxnId="{ED49581A-7CA9-47D0-BEE7-8E046C351F32}">
      <dgm:prSet/>
      <dgm:spPr/>
      <dgm:t>
        <a:bodyPr/>
        <a:lstStyle/>
        <a:p>
          <a:endParaRPr lang="cs-CZ"/>
        </a:p>
      </dgm:t>
    </dgm:pt>
    <dgm:pt modelId="{0E2BB917-2685-420F-BF53-6614D13B6ADA}" type="sibTrans" cxnId="{ED49581A-7CA9-47D0-BEE7-8E046C351F32}">
      <dgm:prSet/>
      <dgm:spPr/>
      <dgm:t>
        <a:bodyPr/>
        <a:lstStyle/>
        <a:p>
          <a:endParaRPr lang="cs-CZ"/>
        </a:p>
      </dgm:t>
    </dgm:pt>
    <dgm:pt modelId="{06E411A7-F344-4876-A568-034F28C4A625}">
      <dgm:prSet custT="1"/>
      <dgm:spPr/>
      <dgm:t>
        <a:bodyPr/>
        <a:lstStyle/>
        <a:p>
          <a:pPr rtl="0"/>
          <a:r>
            <a:rPr lang="cs-CZ" sz="1400" b="0" i="1" dirty="0"/>
            <a:t>osoby oprávněné nahlížet bez souhlasu pacienta do jeho zdravotnické dokumentace</a:t>
          </a:r>
          <a:endParaRPr lang="cs-CZ" sz="1400" dirty="0"/>
        </a:p>
      </dgm:t>
    </dgm:pt>
    <dgm:pt modelId="{0CBAA97B-5DAF-4241-B6D0-89ABE4CF30DD}" type="parTrans" cxnId="{3E62DD63-5D86-471F-89D5-AB880DD0A68E}">
      <dgm:prSet/>
      <dgm:spPr/>
      <dgm:t>
        <a:bodyPr/>
        <a:lstStyle/>
        <a:p>
          <a:endParaRPr lang="cs-CZ"/>
        </a:p>
      </dgm:t>
    </dgm:pt>
    <dgm:pt modelId="{C865F9DC-2395-4BD3-8842-99E735454835}" type="sibTrans" cxnId="{3E62DD63-5D86-471F-89D5-AB880DD0A68E}">
      <dgm:prSet/>
      <dgm:spPr/>
      <dgm:t>
        <a:bodyPr/>
        <a:lstStyle/>
        <a:p>
          <a:endParaRPr lang="cs-CZ"/>
        </a:p>
      </dgm:t>
    </dgm:pt>
    <dgm:pt modelId="{BFE28461-01D9-46F2-A659-4B787B47DA63}">
      <dgm:prSet custT="1"/>
      <dgm:spPr/>
      <dgm:t>
        <a:bodyPr/>
        <a:lstStyle/>
        <a:p>
          <a:pPr rtl="0"/>
          <a:r>
            <a:rPr lang="cs-CZ" sz="1400" b="0" i="1" dirty="0"/>
            <a:t>členové odborných komisí dle zák. o specifických ZS</a:t>
          </a:r>
          <a:endParaRPr lang="cs-CZ" sz="1400" dirty="0"/>
        </a:p>
      </dgm:t>
    </dgm:pt>
    <dgm:pt modelId="{A8213040-58EF-4B3A-8507-3EF0D9866AEB}" type="parTrans" cxnId="{1C0F085E-C8D4-45F7-8930-6955C2B1B90B}">
      <dgm:prSet/>
      <dgm:spPr/>
      <dgm:t>
        <a:bodyPr/>
        <a:lstStyle/>
        <a:p>
          <a:endParaRPr lang="cs-CZ"/>
        </a:p>
      </dgm:t>
    </dgm:pt>
    <dgm:pt modelId="{ABDD034C-F980-4849-958A-4A34EB861B81}" type="sibTrans" cxnId="{1C0F085E-C8D4-45F7-8930-6955C2B1B90B}">
      <dgm:prSet/>
      <dgm:spPr/>
      <dgm:t>
        <a:bodyPr/>
        <a:lstStyle/>
        <a:p>
          <a:endParaRPr lang="cs-CZ"/>
        </a:p>
      </dgm:t>
    </dgm:pt>
    <dgm:pt modelId="{6E6816CC-71FF-456E-A532-3094FEA89020}">
      <dgm:prSet custT="1"/>
      <dgm:spPr/>
      <dgm:t>
        <a:bodyPr/>
        <a:lstStyle/>
        <a:p>
          <a:pPr rtl="0"/>
          <a:r>
            <a:rPr lang="cs-CZ" sz="1400" b="0" i="1" dirty="0"/>
            <a:t>další osoby, které v souvislosti se svou činností vykonávanou na základě jiných právních předpisů zjistí informace o zdravotním stavu pacienta</a:t>
          </a:r>
          <a:endParaRPr lang="cs-CZ" sz="1400" dirty="0"/>
        </a:p>
      </dgm:t>
    </dgm:pt>
    <dgm:pt modelId="{C284EFEE-E944-46C1-BE05-50E5CF3B853C}" type="parTrans" cxnId="{4AF8803C-393B-499F-AC9D-4E91E9D0C921}">
      <dgm:prSet/>
      <dgm:spPr/>
      <dgm:t>
        <a:bodyPr/>
        <a:lstStyle/>
        <a:p>
          <a:endParaRPr lang="cs-CZ"/>
        </a:p>
      </dgm:t>
    </dgm:pt>
    <dgm:pt modelId="{F75C3A5E-3712-42E4-87F8-98F7FEC155AD}" type="sibTrans" cxnId="{4AF8803C-393B-499F-AC9D-4E91E9D0C921}">
      <dgm:prSet/>
      <dgm:spPr/>
      <dgm:t>
        <a:bodyPr/>
        <a:lstStyle/>
        <a:p>
          <a:endParaRPr lang="cs-CZ"/>
        </a:p>
      </dgm:t>
    </dgm:pt>
    <dgm:pt modelId="{C09A888C-535C-4CFF-832E-6BC232A08FCE}" type="pres">
      <dgm:prSet presAssocID="{F009F891-F500-4FED-9B92-963AB6AD63B2}" presName="linear" presStyleCnt="0">
        <dgm:presLayoutVars>
          <dgm:animLvl val="lvl"/>
          <dgm:resizeHandles val="exact"/>
        </dgm:presLayoutVars>
      </dgm:prSet>
      <dgm:spPr/>
      <dgm:t>
        <a:bodyPr/>
        <a:lstStyle/>
        <a:p>
          <a:endParaRPr lang="cs-CZ"/>
        </a:p>
      </dgm:t>
    </dgm:pt>
    <dgm:pt modelId="{DA2ED143-A7E1-486A-87F2-D01D43486C7E}" type="pres">
      <dgm:prSet presAssocID="{D0FBBE1C-08D1-484E-A1EF-0507365E2B6E}" presName="parentText" presStyleLbl="node1" presStyleIdx="0" presStyleCnt="3">
        <dgm:presLayoutVars>
          <dgm:chMax val="0"/>
          <dgm:bulletEnabled val="1"/>
        </dgm:presLayoutVars>
      </dgm:prSet>
      <dgm:spPr/>
      <dgm:t>
        <a:bodyPr/>
        <a:lstStyle/>
        <a:p>
          <a:endParaRPr lang="cs-CZ"/>
        </a:p>
      </dgm:t>
    </dgm:pt>
    <dgm:pt modelId="{F24F4027-D643-419C-BC73-994054B42EDC}" type="pres">
      <dgm:prSet presAssocID="{D0FBBE1C-08D1-484E-A1EF-0507365E2B6E}" presName="childText" presStyleLbl="revTx" presStyleIdx="0" presStyleCnt="3">
        <dgm:presLayoutVars>
          <dgm:bulletEnabled val="1"/>
        </dgm:presLayoutVars>
      </dgm:prSet>
      <dgm:spPr/>
      <dgm:t>
        <a:bodyPr/>
        <a:lstStyle/>
        <a:p>
          <a:endParaRPr lang="cs-CZ"/>
        </a:p>
      </dgm:t>
    </dgm:pt>
    <dgm:pt modelId="{38E655D0-2D20-44D3-AD75-0F95A81B258B}" type="pres">
      <dgm:prSet presAssocID="{E9C969F6-67CF-4E73-B652-D4C9C811FF95}" presName="parentText" presStyleLbl="node1" presStyleIdx="1" presStyleCnt="3" custLinFactNeighborX="-1674">
        <dgm:presLayoutVars>
          <dgm:chMax val="0"/>
          <dgm:bulletEnabled val="1"/>
        </dgm:presLayoutVars>
      </dgm:prSet>
      <dgm:spPr/>
      <dgm:t>
        <a:bodyPr/>
        <a:lstStyle/>
        <a:p>
          <a:endParaRPr lang="cs-CZ"/>
        </a:p>
      </dgm:t>
    </dgm:pt>
    <dgm:pt modelId="{3A26B1FC-7F27-42C5-8513-002F661F2841}" type="pres">
      <dgm:prSet presAssocID="{E9C969F6-67CF-4E73-B652-D4C9C811FF95}" presName="childText" presStyleLbl="revTx" presStyleIdx="1" presStyleCnt="3">
        <dgm:presLayoutVars>
          <dgm:bulletEnabled val="1"/>
        </dgm:presLayoutVars>
      </dgm:prSet>
      <dgm:spPr/>
      <dgm:t>
        <a:bodyPr/>
        <a:lstStyle/>
        <a:p>
          <a:endParaRPr lang="cs-CZ"/>
        </a:p>
      </dgm:t>
    </dgm:pt>
    <dgm:pt modelId="{8E4DC297-8DC3-441A-BEBB-3458B5742C20}" type="pres">
      <dgm:prSet presAssocID="{F417E911-7249-4C2C-98B7-DA53473D4BEC}" presName="parentText" presStyleLbl="node1" presStyleIdx="2" presStyleCnt="3">
        <dgm:presLayoutVars>
          <dgm:chMax val="0"/>
          <dgm:bulletEnabled val="1"/>
        </dgm:presLayoutVars>
      </dgm:prSet>
      <dgm:spPr/>
      <dgm:t>
        <a:bodyPr/>
        <a:lstStyle/>
        <a:p>
          <a:endParaRPr lang="cs-CZ"/>
        </a:p>
      </dgm:t>
    </dgm:pt>
    <dgm:pt modelId="{9C5814E2-D63A-45CB-BFDD-75A71B9FA3B1}" type="pres">
      <dgm:prSet presAssocID="{F417E911-7249-4C2C-98B7-DA53473D4BEC}" presName="childText" presStyleLbl="revTx" presStyleIdx="2" presStyleCnt="3">
        <dgm:presLayoutVars>
          <dgm:bulletEnabled val="1"/>
        </dgm:presLayoutVars>
      </dgm:prSet>
      <dgm:spPr/>
      <dgm:t>
        <a:bodyPr/>
        <a:lstStyle/>
        <a:p>
          <a:endParaRPr lang="cs-CZ"/>
        </a:p>
      </dgm:t>
    </dgm:pt>
  </dgm:ptLst>
  <dgm:cxnLst>
    <dgm:cxn modelId="{B7D3823E-34BA-444C-8773-CF4AB787FDE0}" type="presOf" srcId="{CCEA02A2-97C0-47A1-A858-08085439E56F}" destId="{F24F4027-D643-419C-BC73-994054B42EDC}" srcOrd="0" destOrd="0" presId="urn:microsoft.com/office/officeart/2005/8/layout/vList2"/>
    <dgm:cxn modelId="{3E62DD63-5D86-471F-89D5-AB880DD0A68E}" srcId="{F417E911-7249-4C2C-98B7-DA53473D4BEC}" destId="{06E411A7-F344-4876-A568-034F28C4A625}" srcOrd="4" destOrd="0" parTransId="{0CBAA97B-5DAF-4241-B6D0-89ABE4CF30DD}" sibTransId="{C865F9DC-2395-4BD3-8842-99E735454835}"/>
    <dgm:cxn modelId="{8AAFBA5F-DE7A-4B57-88B4-C659A6034B7E}" srcId="{F417E911-7249-4C2C-98B7-DA53473D4BEC}" destId="{517D88BB-9E6B-4661-AB37-DA93213455EB}" srcOrd="0" destOrd="0" parTransId="{D539E631-3288-42AD-B670-8A708A9098C6}" sibTransId="{676D505D-71CB-4EC9-A6AF-95C5266A2DF1}"/>
    <dgm:cxn modelId="{E910B40B-9645-4F96-9C6E-200D556FFE25}" type="presOf" srcId="{06E411A7-F344-4876-A568-034F28C4A625}" destId="{9C5814E2-D63A-45CB-BFDD-75A71B9FA3B1}" srcOrd="0" destOrd="4" presId="urn:microsoft.com/office/officeart/2005/8/layout/vList2"/>
    <dgm:cxn modelId="{E63B711A-D44A-425D-A64F-4CEF90B6DD29}" srcId="{F009F891-F500-4FED-9B92-963AB6AD63B2}" destId="{F417E911-7249-4C2C-98B7-DA53473D4BEC}" srcOrd="2" destOrd="0" parTransId="{8B5A52FF-59AE-4682-AE9E-C6E5D8AD2D79}" sibTransId="{37D92B23-DC07-4F7C-AAC7-E271537A7A89}"/>
    <dgm:cxn modelId="{83A81B7F-DEB0-4F58-94A7-E0AF1D014B46}" type="presOf" srcId="{8CEC1D84-E9D4-4A3D-A1F6-6072C4BC2B27}" destId="{9C5814E2-D63A-45CB-BFDD-75A71B9FA3B1}" srcOrd="0" destOrd="1" presId="urn:microsoft.com/office/officeart/2005/8/layout/vList2"/>
    <dgm:cxn modelId="{956D0588-6879-486E-A434-929BA7DE9AD4}" srcId="{F009F891-F500-4FED-9B92-963AB6AD63B2}" destId="{D0FBBE1C-08D1-484E-A1EF-0507365E2B6E}" srcOrd="0" destOrd="0" parTransId="{07607BAE-6768-4B03-875E-4C836D12C9C7}" sibTransId="{DF26583D-3D77-4D81-A17C-8CA8676AFAB8}"/>
    <dgm:cxn modelId="{4AF8803C-393B-499F-AC9D-4E91E9D0C921}" srcId="{F417E911-7249-4C2C-98B7-DA53473D4BEC}" destId="{6E6816CC-71FF-456E-A532-3094FEA89020}" srcOrd="6" destOrd="0" parTransId="{C284EFEE-E944-46C1-BE05-50E5CF3B853C}" sibTransId="{F75C3A5E-3712-42E4-87F8-98F7FEC155AD}"/>
    <dgm:cxn modelId="{FCD2250D-8417-445F-AC91-92AFC5ADEED7}" srcId="{E9C969F6-67CF-4E73-B652-D4C9C811FF95}" destId="{1C057933-757F-41E6-B6BB-2287F975A8C1}" srcOrd="1" destOrd="0" parTransId="{7B0BE4D0-7587-4CA8-B7DC-60BE3E94660A}" sibTransId="{E1723DFB-1D28-4C03-8C3F-420F19CDED1E}"/>
    <dgm:cxn modelId="{ED49581A-7CA9-47D0-BEE7-8E046C351F32}" srcId="{F417E911-7249-4C2C-98B7-DA53473D4BEC}" destId="{01034E72-ECC8-4042-8DCB-7AA04E0917DB}" srcOrd="3" destOrd="0" parTransId="{B3A7AB31-E1B5-497C-8BC8-D3F2ACD00C3F}" sibTransId="{0E2BB917-2685-420F-BF53-6614D13B6ADA}"/>
    <dgm:cxn modelId="{5423B99D-F664-4938-AF73-CA326085F094}" type="presOf" srcId="{337D77E2-EEB5-4B3D-831E-179C26E44EE2}" destId="{9C5814E2-D63A-45CB-BFDD-75A71B9FA3B1}" srcOrd="0" destOrd="2" presId="urn:microsoft.com/office/officeart/2005/8/layout/vList2"/>
    <dgm:cxn modelId="{5B437371-945A-44BD-A984-9A8378734BB1}" srcId="{F417E911-7249-4C2C-98B7-DA53473D4BEC}" destId="{337D77E2-EEB5-4B3D-831E-179C26E44EE2}" srcOrd="2" destOrd="0" parTransId="{600EEFF3-418E-4E26-80EC-E17A6B895E2C}" sibTransId="{F20804A6-01A6-488A-83E2-42E89A8B668C}"/>
    <dgm:cxn modelId="{D320161C-4976-439D-9535-57E69D906DAF}" type="presOf" srcId="{E9C969F6-67CF-4E73-B652-D4C9C811FF95}" destId="{38E655D0-2D20-44D3-AD75-0F95A81B258B}" srcOrd="0" destOrd="0" presId="urn:microsoft.com/office/officeart/2005/8/layout/vList2"/>
    <dgm:cxn modelId="{81477D60-A212-4F98-BA24-0C7FD5913C71}" srcId="{D0FBBE1C-08D1-484E-A1EF-0507365E2B6E}" destId="{CCEA02A2-97C0-47A1-A858-08085439E56F}" srcOrd="0" destOrd="0" parTransId="{8E60B7B1-6E77-4B12-9CC7-2D01BD40C482}" sibTransId="{893FDD72-7C22-4245-865C-0DA357B693E3}"/>
    <dgm:cxn modelId="{A24DABA7-C15D-4CB7-AABA-4BCE96C07C7B}" type="presOf" srcId="{F417E911-7249-4C2C-98B7-DA53473D4BEC}" destId="{8E4DC297-8DC3-441A-BEBB-3458B5742C20}" srcOrd="0" destOrd="0" presId="urn:microsoft.com/office/officeart/2005/8/layout/vList2"/>
    <dgm:cxn modelId="{0A8AF5E3-9301-4F09-B5CC-9FBF3786307C}" type="presOf" srcId="{D0FBBE1C-08D1-484E-A1EF-0507365E2B6E}" destId="{DA2ED143-A7E1-486A-87F2-D01D43486C7E}" srcOrd="0" destOrd="0" presId="urn:microsoft.com/office/officeart/2005/8/layout/vList2"/>
    <dgm:cxn modelId="{F6BD6494-CE71-43E1-9AC5-D1F963AA1129}" type="presOf" srcId="{01034E72-ECC8-4042-8DCB-7AA04E0917DB}" destId="{9C5814E2-D63A-45CB-BFDD-75A71B9FA3B1}" srcOrd="0" destOrd="3" presId="urn:microsoft.com/office/officeart/2005/8/layout/vList2"/>
    <dgm:cxn modelId="{933C0853-EF78-4994-B205-6238436D4AE4}" srcId="{F417E911-7249-4C2C-98B7-DA53473D4BEC}" destId="{8CEC1D84-E9D4-4A3D-A1F6-6072C4BC2B27}" srcOrd="1" destOrd="0" parTransId="{595E05AC-B251-4807-ADF2-CF2838589C6B}" sibTransId="{13CEE1E9-B85A-4142-91FA-0ABEDB980D35}"/>
    <dgm:cxn modelId="{C146D8E4-6A3D-4FAA-8EE7-F2E18BC21382}" srcId="{E9C969F6-67CF-4E73-B652-D4C9C811FF95}" destId="{49B3AC68-6432-4BF4-A8AC-7E2F2961C7E3}" srcOrd="0" destOrd="0" parTransId="{1CB6636E-17E2-489E-AE60-F19D6A20C276}" sibTransId="{ED207518-4DEE-4FDE-ACAE-9E191D2ABA8E}"/>
    <dgm:cxn modelId="{A8992909-8FE1-4891-B24D-445D94DC9579}" type="presOf" srcId="{F70F61DD-4900-450D-86C7-E18590CB13D4}" destId="{3A26B1FC-7F27-42C5-8513-002F661F2841}" srcOrd="0" destOrd="2" presId="urn:microsoft.com/office/officeart/2005/8/layout/vList2"/>
    <dgm:cxn modelId="{1C0F085E-C8D4-45F7-8930-6955C2B1B90B}" srcId="{F417E911-7249-4C2C-98B7-DA53473D4BEC}" destId="{BFE28461-01D9-46F2-A659-4B787B47DA63}" srcOrd="5" destOrd="0" parTransId="{A8213040-58EF-4B3A-8507-3EF0D9866AEB}" sibTransId="{ABDD034C-F980-4849-958A-4A34EB861B81}"/>
    <dgm:cxn modelId="{33D152FA-E377-4197-9EF4-1D130C717BA1}" type="presOf" srcId="{6E6816CC-71FF-456E-A532-3094FEA89020}" destId="{9C5814E2-D63A-45CB-BFDD-75A71B9FA3B1}" srcOrd="0" destOrd="6" presId="urn:microsoft.com/office/officeart/2005/8/layout/vList2"/>
    <dgm:cxn modelId="{BD88D83A-81FA-4103-8594-56F1945FD85B}" srcId="{F009F891-F500-4FED-9B92-963AB6AD63B2}" destId="{E9C969F6-67CF-4E73-B652-D4C9C811FF95}" srcOrd="1" destOrd="0" parTransId="{3450D0B1-4305-43F6-AEA3-F7F34CD9FFB6}" sibTransId="{FB3ABF1D-F4E0-4AC8-8F32-99C442994A94}"/>
    <dgm:cxn modelId="{5AC467BF-4C31-4DEE-A7DA-ABBDA4FBCE50}" type="presOf" srcId="{1C057933-757F-41E6-B6BB-2287F975A8C1}" destId="{3A26B1FC-7F27-42C5-8513-002F661F2841}" srcOrd="0" destOrd="1" presId="urn:microsoft.com/office/officeart/2005/8/layout/vList2"/>
    <dgm:cxn modelId="{AF520F1B-43C5-4896-8509-A59A54E26A13}" type="presOf" srcId="{F009F891-F500-4FED-9B92-963AB6AD63B2}" destId="{C09A888C-535C-4CFF-832E-6BC232A08FCE}" srcOrd="0" destOrd="0" presId="urn:microsoft.com/office/officeart/2005/8/layout/vList2"/>
    <dgm:cxn modelId="{CFAA757C-4D97-411D-AF63-2431318DFBD7}" type="presOf" srcId="{BFE28461-01D9-46F2-A659-4B787B47DA63}" destId="{9C5814E2-D63A-45CB-BFDD-75A71B9FA3B1}" srcOrd="0" destOrd="5" presId="urn:microsoft.com/office/officeart/2005/8/layout/vList2"/>
    <dgm:cxn modelId="{1524F1E7-BC5C-457B-B184-D3D643D55693}" type="presOf" srcId="{49B3AC68-6432-4BF4-A8AC-7E2F2961C7E3}" destId="{3A26B1FC-7F27-42C5-8513-002F661F2841}" srcOrd="0" destOrd="0" presId="urn:microsoft.com/office/officeart/2005/8/layout/vList2"/>
    <dgm:cxn modelId="{88EE05C1-F366-452D-87BF-D7A99757637E}" srcId="{E9C969F6-67CF-4E73-B652-D4C9C811FF95}" destId="{F70F61DD-4900-450D-86C7-E18590CB13D4}" srcOrd="2" destOrd="0" parTransId="{C91A7220-3F80-46B6-90B8-17DDF610F6B4}" sibTransId="{90679299-69B7-48AD-A4E1-2DFD7C8E0675}"/>
    <dgm:cxn modelId="{9464326E-3A99-4EC7-9BFE-51611A692444}" type="presOf" srcId="{517D88BB-9E6B-4661-AB37-DA93213455EB}" destId="{9C5814E2-D63A-45CB-BFDD-75A71B9FA3B1}" srcOrd="0" destOrd="0" presId="urn:microsoft.com/office/officeart/2005/8/layout/vList2"/>
    <dgm:cxn modelId="{EB9E0CA8-2FCB-48ED-B986-97C31B2DCFB0}" type="presParOf" srcId="{C09A888C-535C-4CFF-832E-6BC232A08FCE}" destId="{DA2ED143-A7E1-486A-87F2-D01D43486C7E}" srcOrd="0" destOrd="0" presId="urn:microsoft.com/office/officeart/2005/8/layout/vList2"/>
    <dgm:cxn modelId="{8B4C9464-3ED4-4F13-9F2A-6CE2BE6B56C7}" type="presParOf" srcId="{C09A888C-535C-4CFF-832E-6BC232A08FCE}" destId="{F24F4027-D643-419C-BC73-994054B42EDC}" srcOrd="1" destOrd="0" presId="urn:microsoft.com/office/officeart/2005/8/layout/vList2"/>
    <dgm:cxn modelId="{3B82AAFF-0472-4E3F-8F48-5CC283E196BC}" type="presParOf" srcId="{C09A888C-535C-4CFF-832E-6BC232A08FCE}" destId="{38E655D0-2D20-44D3-AD75-0F95A81B258B}" srcOrd="2" destOrd="0" presId="urn:microsoft.com/office/officeart/2005/8/layout/vList2"/>
    <dgm:cxn modelId="{00715760-05BD-4C22-BEE3-B5C4B5DA2743}" type="presParOf" srcId="{C09A888C-535C-4CFF-832E-6BC232A08FCE}" destId="{3A26B1FC-7F27-42C5-8513-002F661F2841}" srcOrd="3" destOrd="0" presId="urn:microsoft.com/office/officeart/2005/8/layout/vList2"/>
    <dgm:cxn modelId="{6350BB0C-2E44-466B-BE7A-3E8AF8072FAF}" type="presParOf" srcId="{C09A888C-535C-4CFF-832E-6BC232A08FCE}" destId="{8E4DC297-8DC3-441A-BEBB-3458B5742C20}" srcOrd="4" destOrd="0" presId="urn:microsoft.com/office/officeart/2005/8/layout/vList2"/>
    <dgm:cxn modelId="{67DC6AC7-2A6F-457E-8B53-BAD5FA160FF7}" type="presParOf" srcId="{C09A888C-535C-4CFF-832E-6BC232A08FCE}" destId="{9C5814E2-D63A-45CB-BFDD-75A71B9FA3B1}"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9C304AE-8C9F-4330-AC2A-FB2246D0653D}"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cs-CZ"/>
        </a:p>
      </dgm:t>
    </dgm:pt>
    <dgm:pt modelId="{BC00DF29-E5D3-4BED-94B7-E55CD5765B48}">
      <dgm:prSet/>
      <dgm:spPr/>
      <dgm:t>
        <a:bodyPr/>
        <a:lstStyle/>
        <a:p>
          <a:pPr rtl="0"/>
          <a:r>
            <a:rPr lang="cs-CZ" b="0"/>
            <a:t>Souhlas pacienta</a:t>
          </a:r>
          <a:endParaRPr lang="cs-CZ"/>
        </a:p>
      </dgm:t>
    </dgm:pt>
    <dgm:pt modelId="{853B7633-9698-4FB9-A9BC-E3BE6E006A8C}" type="parTrans" cxnId="{BFAB8941-CE12-4A3C-8563-5C3EA24DBA55}">
      <dgm:prSet/>
      <dgm:spPr/>
      <dgm:t>
        <a:bodyPr/>
        <a:lstStyle/>
        <a:p>
          <a:endParaRPr lang="cs-CZ"/>
        </a:p>
      </dgm:t>
    </dgm:pt>
    <dgm:pt modelId="{AF30C325-930E-45CD-9B73-37065CACB429}" type="sibTrans" cxnId="{BFAB8941-CE12-4A3C-8563-5C3EA24DBA55}">
      <dgm:prSet/>
      <dgm:spPr/>
      <dgm:t>
        <a:bodyPr/>
        <a:lstStyle/>
        <a:p>
          <a:endParaRPr lang="cs-CZ"/>
        </a:p>
      </dgm:t>
    </dgm:pt>
    <dgm:pt modelId="{4E84DED4-F1A6-43B2-8E0D-9966493F8D0D}">
      <dgm:prSet/>
      <dgm:spPr/>
      <dgm:t>
        <a:bodyPr/>
        <a:lstStyle/>
        <a:p>
          <a:pPr rtl="0"/>
          <a:r>
            <a:rPr lang="cs-CZ" b="0"/>
            <a:t>Poskytování návazných služeb</a:t>
          </a:r>
          <a:endParaRPr lang="cs-CZ"/>
        </a:p>
      </dgm:t>
    </dgm:pt>
    <dgm:pt modelId="{3A2388E9-4E52-4F5D-A088-38A43A45FF4A}" type="parTrans" cxnId="{477505F4-9C86-4ACF-A68F-9BE8C121C10C}">
      <dgm:prSet/>
      <dgm:spPr/>
      <dgm:t>
        <a:bodyPr/>
        <a:lstStyle/>
        <a:p>
          <a:endParaRPr lang="cs-CZ"/>
        </a:p>
      </dgm:t>
    </dgm:pt>
    <dgm:pt modelId="{5E20C630-A2A1-43ED-B461-4965487C52F6}" type="sibTrans" cxnId="{477505F4-9C86-4ACF-A68F-9BE8C121C10C}">
      <dgm:prSet/>
      <dgm:spPr/>
      <dgm:t>
        <a:bodyPr/>
        <a:lstStyle/>
        <a:p>
          <a:endParaRPr lang="cs-CZ"/>
        </a:p>
      </dgm:t>
    </dgm:pt>
    <dgm:pt modelId="{D8E65554-4254-424A-B582-0F5D892CD325}">
      <dgm:prSet/>
      <dgm:spPr/>
      <dgm:t>
        <a:bodyPr/>
        <a:lstStyle/>
        <a:p>
          <a:pPr rtl="0"/>
          <a:r>
            <a:rPr lang="cs-CZ" b="0"/>
            <a:t>Ochrana vlastních práv</a:t>
          </a:r>
          <a:endParaRPr lang="cs-CZ"/>
        </a:p>
      </dgm:t>
    </dgm:pt>
    <dgm:pt modelId="{EEA751D3-63AE-457F-A7AB-D65C936788C7}" type="parTrans" cxnId="{5982A6E7-059B-4767-8247-6971A59A0D7F}">
      <dgm:prSet/>
      <dgm:spPr/>
      <dgm:t>
        <a:bodyPr/>
        <a:lstStyle/>
        <a:p>
          <a:endParaRPr lang="cs-CZ"/>
        </a:p>
      </dgm:t>
    </dgm:pt>
    <dgm:pt modelId="{C50CEDB0-5DA5-4E66-8AC6-5AE5488FFBF7}" type="sibTrans" cxnId="{5982A6E7-059B-4767-8247-6971A59A0D7F}">
      <dgm:prSet/>
      <dgm:spPr/>
      <dgm:t>
        <a:bodyPr/>
        <a:lstStyle/>
        <a:p>
          <a:endParaRPr lang="cs-CZ"/>
        </a:p>
      </dgm:t>
    </dgm:pt>
    <dgm:pt modelId="{C7B01DC6-30D0-469A-BDAC-650000B7161A}">
      <dgm:prSet/>
      <dgm:spPr/>
      <dgm:t>
        <a:bodyPr/>
        <a:lstStyle/>
        <a:p>
          <a:pPr rtl="0"/>
          <a:r>
            <a:rPr lang="cs-CZ" b="0"/>
            <a:t>S</a:t>
          </a:r>
          <a:r>
            <a:rPr lang="en-GB" b="0"/>
            <a:t>dělování údajů pro potřeby trestního řízení </a:t>
          </a:r>
          <a:endParaRPr lang="cs-CZ"/>
        </a:p>
      </dgm:t>
    </dgm:pt>
    <dgm:pt modelId="{ED6CFC81-EBCF-458C-AD55-939321B60BE4}" type="parTrans" cxnId="{62051CB3-9352-489A-BCF1-72850A71E11A}">
      <dgm:prSet/>
      <dgm:spPr/>
      <dgm:t>
        <a:bodyPr/>
        <a:lstStyle/>
        <a:p>
          <a:endParaRPr lang="cs-CZ"/>
        </a:p>
      </dgm:t>
    </dgm:pt>
    <dgm:pt modelId="{54461507-369B-4531-82E1-F1E61F7867C7}" type="sibTrans" cxnId="{62051CB3-9352-489A-BCF1-72850A71E11A}">
      <dgm:prSet/>
      <dgm:spPr/>
      <dgm:t>
        <a:bodyPr/>
        <a:lstStyle/>
        <a:p>
          <a:endParaRPr lang="cs-CZ"/>
        </a:p>
      </dgm:t>
    </dgm:pt>
    <dgm:pt modelId="{FEFB81E7-8874-4BD3-B30C-143040C871FB}">
      <dgm:prSet/>
      <dgm:spPr/>
      <dgm:t>
        <a:bodyPr/>
        <a:lstStyle/>
        <a:p>
          <a:pPr rtl="0"/>
          <a:r>
            <a:rPr lang="cs-CZ" b="0"/>
            <a:t>P</a:t>
          </a:r>
          <a:r>
            <a:rPr lang="en-GB" b="0"/>
            <a:t>lnění povinnosti překazit nebo oznámit spáchání trestného činu</a:t>
          </a:r>
          <a:endParaRPr lang="cs-CZ"/>
        </a:p>
      </dgm:t>
    </dgm:pt>
    <dgm:pt modelId="{E00C7E1A-C898-4F4B-BA37-69F32CA53763}" type="parTrans" cxnId="{793D4FAF-5EDF-4674-AB8F-F8F5FB02C07A}">
      <dgm:prSet/>
      <dgm:spPr/>
      <dgm:t>
        <a:bodyPr/>
        <a:lstStyle/>
        <a:p>
          <a:endParaRPr lang="cs-CZ"/>
        </a:p>
      </dgm:t>
    </dgm:pt>
    <dgm:pt modelId="{D85E316B-80FD-4FB5-8D3F-22FF459399FF}" type="sibTrans" cxnId="{793D4FAF-5EDF-4674-AB8F-F8F5FB02C07A}">
      <dgm:prSet/>
      <dgm:spPr/>
      <dgm:t>
        <a:bodyPr/>
        <a:lstStyle/>
        <a:p>
          <a:endParaRPr lang="cs-CZ"/>
        </a:p>
      </dgm:t>
    </dgm:pt>
    <dgm:pt modelId="{2BF41EE4-AEC2-4B98-AADA-0D9078344CB9}">
      <dgm:prSet/>
      <dgm:spPr/>
      <dgm:t>
        <a:bodyPr/>
        <a:lstStyle/>
        <a:p>
          <a:pPr rtl="0"/>
          <a:r>
            <a:rPr lang="cs-CZ" b="0" dirty="0"/>
            <a:t>Sdělovací povinnost na </a:t>
          </a:r>
          <a:r>
            <a:rPr lang="cs-CZ" b="0" dirty="0" smtClean="0"/>
            <a:t>vyžádání</a:t>
          </a:r>
          <a:endParaRPr lang="cs-CZ" dirty="0"/>
        </a:p>
      </dgm:t>
    </dgm:pt>
    <dgm:pt modelId="{555CECBB-005B-475E-BC77-391206FB7613}" type="parTrans" cxnId="{A7CAC2DB-E757-4941-A7D2-087C50A315CC}">
      <dgm:prSet/>
      <dgm:spPr/>
      <dgm:t>
        <a:bodyPr/>
        <a:lstStyle/>
        <a:p>
          <a:endParaRPr lang="cs-CZ"/>
        </a:p>
      </dgm:t>
    </dgm:pt>
    <dgm:pt modelId="{6FDEAF40-3F11-404F-9579-77326AC210DC}" type="sibTrans" cxnId="{A7CAC2DB-E757-4941-A7D2-087C50A315CC}">
      <dgm:prSet/>
      <dgm:spPr/>
      <dgm:t>
        <a:bodyPr/>
        <a:lstStyle/>
        <a:p>
          <a:endParaRPr lang="cs-CZ"/>
        </a:p>
      </dgm:t>
    </dgm:pt>
    <dgm:pt modelId="{494AB04E-331C-4E18-BB42-003F0AA9FDAC}" type="pres">
      <dgm:prSet presAssocID="{09C304AE-8C9F-4330-AC2A-FB2246D0653D}" presName="Name0" presStyleCnt="0">
        <dgm:presLayoutVars>
          <dgm:chMax val="7"/>
          <dgm:chPref val="7"/>
          <dgm:dir/>
        </dgm:presLayoutVars>
      </dgm:prSet>
      <dgm:spPr/>
      <dgm:t>
        <a:bodyPr/>
        <a:lstStyle/>
        <a:p>
          <a:endParaRPr lang="cs-CZ"/>
        </a:p>
      </dgm:t>
    </dgm:pt>
    <dgm:pt modelId="{48C16269-BDC8-4647-8212-A3BABB6F0BAB}" type="pres">
      <dgm:prSet presAssocID="{09C304AE-8C9F-4330-AC2A-FB2246D0653D}" presName="Name1" presStyleCnt="0"/>
      <dgm:spPr/>
    </dgm:pt>
    <dgm:pt modelId="{78A08FFE-BC7D-4521-9937-30C187F34167}" type="pres">
      <dgm:prSet presAssocID="{09C304AE-8C9F-4330-AC2A-FB2246D0653D}" presName="cycle" presStyleCnt="0"/>
      <dgm:spPr/>
    </dgm:pt>
    <dgm:pt modelId="{B905C5BF-A956-412E-8E86-6C5F7809D1B5}" type="pres">
      <dgm:prSet presAssocID="{09C304AE-8C9F-4330-AC2A-FB2246D0653D}" presName="srcNode" presStyleLbl="node1" presStyleIdx="0" presStyleCnt="6"/>
      <dgm:spPr/>
    </dgm:pt>
    <dgm:pt modelId="{D27585C0-F80F-43CE-B53E-E3C1D5EF3DBA}" type="pres">
      <dgm:prSet presAssocID="{09C304AE-8C9F-4330-AC2A-FB2246D0653D}" presName="conn" presStyleLbl="parChTrans1D2" presStyleIdx="0" presStyleCnt="1"/>
      <dgm:spPr/>
      <dgm:t>
        <a:bodyPr/>
        <a:lstStyle/>
        <a:p>
          <a:endParaRPr lang="cs-CZ"/>
        </a:p>
      </dgm:t>
    </dgm:pt>
    <dgm:pt modelId="{191D2B4C-E2AC-43BF-B579-EA5A0502474B}" type="pres">
      <dgm:prSet presAssocID="{09C304AE-8C9F-4330-AC2A-FB2246D0653D}" presName="extraNode" presStyleLbl="node1" presStyleIdx="0" presStyleCnt="6"/>
      <dgm:spPr/>
    </dgm:pt>
    <dgm:pt modelId="{EDA4C162-4DD5-4108-9817-555B4306AE0E}" type="pres">
      <dgm:prSet presAssocID="{09C304AE-8C9F-4330-AC2A-FB2246D0653D}" presName="dstNode" presStyleLbl="node1" presStyleIdx="0" presStyleCnt="6"/>
      <dgm:spPr/>
    </dgm:pt>
    <dgm:pt modelId="{86209087-343B-4E09-A435-800BC72850EB}" type="pres">
      <dgm:prSet presAssocID="{BC00DF29-E5D3-4BED-94B7-E55CD5765B48}" presName="text_1" presStyleLbl="node1" presStyleIdx="0" presStyleCnt="6">
        <dgm:presLayoutVars>
          <dgm:bulletEnabled val="1"/>
        </dgm:presLayoutVars>
      </dgm:prSet>
      <dgm:spPr/>
      <dgm:t>
        <a:bodyPr/>
        <a:lstStyle/>
        <a:p>
          <a:endParaRPr lang="cs-CZ"/>
        </a:p>
      </dgm:t>
    </dgm:pt>
    <dgm:pt modelId="{0B0BF938-24F5-4EF9-977D-894CE917A45F}" type="pres">
      <dgm:prSet presAssocID="{BC00DF29-E5D3-4BED-94B7-E55CD5765B48}" presName="accent_1" presStyleCnt="0"/>
      <dgm:spPr/>
    </dgm:pt>
    <dgm:pt modelId="{3F272577-1617-4FE2-B816-BC29F9BF349E}" type="pres">
      <dgm:prSet presAssocID="{BC00DF29-E5D3-4BED-94B7-E55CD5765B48}" presName="accentRepeatNode" presStyleLbl="solidFgAcc1" presStyleIdx="0" presStyleCnt="6"/>
      <dgm:spPr/>
    </dgm:pt>
    <dgm:pt modelId="{D50D7B53-67F7-47FC-90A5-CE50C50740D3}" type="pres">
      <dgm:prSet presAssocID="{4E84DED4-F1A6-43B2-8E0D-9966493F8D0D}" presName="text_2" presStyleLbl="node1" presStyleIdx="1" presStyleCnt="6">
        <dgm:presLayoutVars>
          <dgm:bulletEnabled val="1"/>
        </dgm:presLayoutVars>
      </dgm:prSet>
      <dgm:spPr/>
      <dgm:t>
        <a:bodyPr/>
        <a:lstStyle/>
        <a:p>
          <a:endParaRPr lang="cs-CZ"/>
        </a:p>
      </dgm:t>
    </dgm:pt>
    <dgm:pt modelId="{6AC023F8-708E-41AE-8661-D69C7D6F8E08}" type="pres">
      <dgm:prSet presAssocID="{4E84DED4-F1A6-43B2-8E0D-9966493F8D0D}" presName="accent_2" presStyleCnt="0"/>
      <dgm:spPr/>
    </dgm:pt>
    <dgm:pt modelId="{2285C252-4944-4783-9835-123673ACB8AC}" type="pres">
      <dgm:prSet presAssocID="{4E84DED4-F1A6-43B2-8E0D-9966493F8D0D}" presName="accentRepeatNode" presStyleLbl="solidFgAcc1" presStyleIdx="1" presStyleCnt="6"/>
      <dgm:spPr/>
    </dgm:pt>
    <dgm:pt modelId="{19317AA4-8642-4B2F-BA41-4E327292EE9D}" type="pres">
      <dgm:prSet presAssocID="{D8E65554-4254-424A-B582-0F5D892CD325}" presName="text_3" presStyleLbl="node1" presStyleIdx="2" presStyleCnt="6">
        <dgm:presLayoutVars>
          <dgm:bulletEnabled val="1"/>
        </dgm:presLayoutVars>
      </dgm:prSet>
      <dgm:spPr/>
      <dgm:t>
        <a:bodyPr/>
        <a:lstStyle/>
        <a:p>
          <a:endParaRPr lang="cs-CZ"/>
        </a:p>
      </dgm:t>
    </dgm:pt>
    <dgm:pt modelId="{76DE52A0-684F-4D85-BC0D-E174C28DF2A0}" type="pres">
      <dgm:prSet presAssocID="{D8E65554-4254-424A-B582-0F5D892CD325}" presName="accent_3" presStyleCnt="0"/>
      <dgm:spPr/>
    </dgm:pt>
    <dgm:pt modelId="{D82D37A0-3FFC-4BE7-981E-C584F8EB93C0}" type="pres">
      <dgm:prSet presAssocID="{D8E65554-4254-424A-B582-0F5D892CD325}" presName="accentRepeatNode" presStyleLbl="solidFgAcc1" presStyleIdx="2" presStyleCnt="6"/>
      <dgm:spPr/>
    </dgm:pt>
    <dgm:pt modelId="{DFE838DC-9F6F-4FCD-8D15-60DD7E05D87F}" type="pres">
      <dgm:prSet presAssocID="{C7B01DC6-30D0-469A-BDAC-650000B7161A}" presName="text_4" presStyleLbl="node1" presStyleIdx="3" presStyleCnt="6">
        <dgm:presLayoutVars>
          <dgm:bulletEnabled val="1"/>
        </dgm:presLayoutVars>
      </dgm:prSet>
      <dgm:spPr/>
      <dgm:t>
        <a:bodyPr/>
        <a:lstStyle/>
        <a:p>
          <a:endParaRPr lang="cs-CZ"/>
        </a:p>
      </dgm:t>
    </dgm:pt>
    <dgm:pt modelId="{CB77A775-5961-428F-8141-EC415AE8F9E6}" type="pres">
      <dgm:prSet presAssocID="{C7B01DC6-30D0-469A-BDAC-650000B7161A}" presName="accent_4" presStyleCnt="0"/>
      <dgm:spPr/>
    </dgm:pt>
    <dgm:pt modelId="{867453BC-15F6-4ABC-93AE-A54DF1662B3B}" type="pres">
      <dgm:prSet presAssocID="{C7B01DC6-30D0-469A-BDAC-650000B7161A}" presName="accentRepeatNode" presStyleLbl="solidFgAcc1" presStyleIdx="3" presStyleCnt="6"/>
      <dgm:spPr/>
    </dgm:pt>
    <dgm:pt modelId="{45F7922D-954D-4C93-AAA0-66BD07823821}" type="pres">
      <dgm:prSet presAssocID="{FEFB81E7-8874-4BD3-B30C-143040C871FB}" presName="text_5" presStyleLbl="node1" presStyleIdx="4" presStyleCnt="6">
        <dgm:presLayoutVars>
          <dgm:bulletEnabled val="1"/>
        </dgm:presLayoutVars>
      </dgm:prSet>
      <dgm:spPr/>
      <dgm:t>
        <a:bodyPr/>
        <a:lstStyle/>
        <a:p>
          <a:endParaRPr lang="cs-CZ"/>
        </a:p>
      </dgm:t>
    </dgm:pt>
    <dgm:pt modelId="{376EEC8D-6F60-4D74-BA14-414A1988CA3E}" type="pres">
      <dgm:prSet presAssocID="{FEFB81E7-8874-4BD3-B30C-143040C871FB}" presName="accent_5" presStyleCnt="0"/>
      <dgm:spPr/>
    </dgm:pt>
    <dgm:pt modelId="{C8D3F3CC-C52F-4168-B129-15919B532575}" type="pres">
      <dgm:prSet presAssocID="{FEFB81E7-8874-4BD3-B30C-143040C871FB}" presName="accentRepeatNode" presStyleLbl="solidFgAcc1" presStyleIdx="4" presStyleCnt="6"/>
      <dgm:spPr/>
    </dgm:pt>
    <dgm:pt modelId="{65B9009E-1F6D-49E9-B7AA-E2FF64D1D2DC}" type="pres">
      <dgm:prSet presAssocID="{2BF41EE4-AEC2-4B98-AADA-0D9078344CB9}" presName="text_6" presStyleLbl="node1" presStyleIdx="5" presStyleCnt="6">
        <dgm:presLayoutVars>
          <dgm:bulletEnabled val="1"/>
        </dgm:presLayoutVars>
      </dgm:prSet>
      <dgm:spPr/>
      <dgm:t>
        <a:bodyPr/>
        <a:lstStyle/>
        <a:p>
          <a:endParaRPr lang="cs-CZ"/>
        </a:p>
      </dgm:t>
    </dgm:pt>
    <dgm:pt modelId="{41155888-F546-4709-AABB-E5DC7923F040}" type="pres">
      <dgm:prSet presAssocID="{2BF41EE4-AEC2-4B98-AADA-0D9078344CB9}" presName="accent_6" presStyleCnt="0"/>
      <dgm:spPr/>
    </dgm:pt>
    <dgm:pt modelId="{FA3F3003-5C80-459D-A7BD-586568EB494A}" type="pres">
      <dgm:prSet presAssocID="{2BF41EE4-AEC2-4B98-AADA-0D9078344CB9}" presName="accentRepeatNode" presStyleLbl="solidFgAcc1" presStyleIdx="5" presStyleCnt="6"/>
      <dgm:spPr/>
    </dgm:pt>
  </dgm:ptLst>
  <dgm:cxnLst>
    <dgm:cxn modelId="{F57658F6-B990-44D1-9ACC-985F38855646}" type="presOf" srcId="{D8E65554-4254-424A-B582-0F5D892CD325}" destId="{19317AA4-8642-4B2F-BA41-4E327292EE9D}" srcOrd="0" destOrd="0" presId="urn:microsoft.com/office/officeart/2008/layout/VerticalCurvedList"/>
    <dgm:cxn modelId="{A415C1F1-8881-448C-BFB3-F5BFFC59CC8D}" type="presOf" srcId="{09C304AE-8C9F-4330-AC2A-FB2246D0653D}" destId="{494AB04E-331C-4E18-BB42-003F0AA9FDAC}" srcOrd="0" destOrd="0" presId="urn:microsoft.com/office/officeart/2008/layout/VerticalCurvedList"/>
    <dgm:cxn modelId="{8942B4F9-6EDF-44CD-BD50-F922F7493915}" type="presOf" srcId="{BC00DF29-E5D3-4BED-94B7-E55CD5765B48}" destId="{86209087-343B-4E09-A435-800BC72850EB}" srcOrd="0" destOrd="0" presId="urn:microsoft.com/office/officeart/2008/layout/VerticalCurvedList"/>
    <dgm:cxn modelId="{62051CB3-9352-489A-BCF1-72850A71E11A}" srcId="{09C304AE-8C9F-4330-AC2A-FB2246D0653D}" destId="{C7B01DC6-30D0-469A-BDAC-650000B7161A}" srcOrd="3" destOrd="0" parTransId="{ED6CFC81-EBCF-458C-AD55-939321B60BE4}" sibTransId="{54461507-369B-4531-82E1-F1E61F7867C7}"/>
    <dgm:cxn modelId="{477505F4-9C86-4ACF-A68F-9BE8C121C10C}" srcId="{09C304AE-8C9F-4330-AC2A-FB2246D0653D}" destId="{4E84DED4-F1A6-43B2-8E0D-9966493F8D0D}" srcOrd="1" destOrd="0" parTransId="{3A2388E9-4E52-4F5D-A088-38A43A45FF4A}" sibTransId="{5E20C630-A2A1-43ED-B461-4965487C52F6}"/>
    <dgm:cxn modelId="{3F0F9BCA-1DBA-4409-96AB-5D09693DB331}" type="presOf" srcId="{AF30C325-930E-45CD-9B73-37065CACB429}" destId="{D27585C0-F80F-43CE-B53E-E3C1D5EF3DBA}" srcOrd="0" destOrd="0" presId="urn:microsoft.com/office/officeart/2008/layout/VerticalCurvedList"/>
    <dgm:cxn modelId="{5982A6E7-059B-4767-8247-6971A59A0D7F}" srcId="{09C304AE-8C9F-4330-AC2A-FB2246D0653D}" destId="{D8E65554-4254-424A-B582-0F5D892CD325}" srcOrd="2" destOrd="0" parTransId="{EEA751D3-63AE-457F-A7AB-D65C936788C7}" sibTransId="{C50CEDB0-5DA5-4E66-8AC6-5AE5488FFBF7}"/>
    <dgm:cxn modelId="{0D57E509-3452-44BA-BC37-3A83FD323C59}" type="presOf" srcId="{C7B01DC6-30D0-469A-BDAC-650000B7161A}" destId="{DFE838DC-9F6F-4FCD-8D15-60DD7E05D87F}" srcOrd="0" destOrd="0" presId="urn:microsoft.com/office/officeart/2008/layout/VerticalCurvedList"/>
    <dgm:cxn modelId="{207E6D19-6FC9-4F1A-8F1A-976BD6CB8398}" type="presOf" srcId="{2BF41EE4-AEC2-4B98-AADA-0D9078344CB9}" destId="{65B9009E-1F6D-49E9-B7AA-E2FF64D1D2DC}" srcOrd="0" destOrd="0" presId="urn:microsoft.com/office/officeart/2008/layout/VerticalCurvedList"/>
    <dgm:cxn modelId="{BFAB8941-CE12-4A3C-8563-5C3EA24DBA55}" srcId="{09C304AE-8C9F-4330-AC2A-FB2246D0653D}" destId="{BC00DF29-E5D3-4BED-94B7-E55CD5765B48}" srcOrd="0" destOrd="0" parTransId="{853B7633-9698-4FB9-A9BC-E3BE6E006A8C}" sibTransId="{AF30C325-930E-45CD-9B73-37065CACB429}"/>
    <dgm:cxn modelId="{793D4FAF-5EDF-4674-AB8F-F8F5FB02C07A}" srcId="{09C304AE-8C9F-4330-AC2A-FB2246D0653D}" destId="{FEFB81E7-8874-4BD3-B30C-143040C871FB}" srcOrd="4" destOrd="0" parTransId="{E00C7E1A-C898-4F4B-BA37-69F32CA53763}" sibTransId="{D85E316B-80FD-4FB5-8D3F-22FF459399FF}"/>
    <dgm:cxn modelId="{0944CD69-A935-450A-A8E2-95F36DD1D60A}" type="presOf" srcId="{4E84DED4-F1A6-43B2-8E0D-9966493F8D0D}" destId="{D50D7B53-67F7-47FC-90A5-CE50C50740D3}" srcOrd="0" destOrd="0" presId="urn:microsoft.com/office/officeart/2008/layout/VerticalCurvedList"/>
    <dgm:cxn modelId="{A7CAC2DB-E757-4941-A7D2-087C50A315CC}" srcId="{09C304AE-8C9F-4330-AC2A-FB2246D0653D}" destId="{2BF41EE4-AEC2-4B98-AADA-0D9078344CB9}" srcOrd="5" destOrd="0" parTransId="{555CECBB-005B-475E-BC77-391206FB7613}" sibTransId="{6FDEAF40-3F11-404F-9579-77326AC210DC}"/>
    <dgm:cxn modelId="{B46EEBD8-6135-4D51-8739-8178ED6ED685}" type="presOf" srcId="{FEFB81E7-8874-4BD3-B30C-143040C871FB}" destId="{45F7922D-954D-4C93-AAA0-66BD07823821}" srcOrd="0" destOrd="0" presId="urn:microsoft.com/office/officeart/2008/layout/VerticalCurvedList"/>
    <dgm:cxn modelId="{F43D80DB-6EDD-402C-856E-F7DE533A4AF9}" type="presParOf" srcId="{494AB04E-331C-4E18-BB42-003F0AA9FDAC}" destId="{48C16269-BDC8-4647-8212-A3BABB6F0BAB}" srcOrd="0" destOrd="0" presId="urn:microsoft.com/office/officeart/2008/layout/VerticalCurvedList"/>
    <dgm:cxn modelId="{09ADDF70-1629-4FB0-A72E-F0C581CFED35}" type="presParOf" srcId="{48C16269-BDC8-4647-8212-A3BABB6F0BAB}" destId="{78A08FFE-BC7D-4521-9937-30C187F34167}" srcOrd="0" destOrd="0" presId="urn:microsoft.com/office/officeart/2008/layout/VerticalCurvedList"/>
    <dgm:cxn modelId="{BE8F2425-5A03-4256-B22B-72CE25AA0F6F}" type="presParOf" srcId="{78A08FFE-BC7D-4521-9937-30C187F34167}" destId="{B905C5BF-A956-412E-8E86-6C5F7809D1B5}" srcOrd="0" destOrd="0" presId="urn:microsoft.com/office/officeart/2008/layout/VerticalCurvedList"/>
    <dgm:cxn modelId="{13D081CC-09F2-4875-9BE4-C5C09A95FDE2}" type="presParOf" srcId="{78A08FFE-BC7D-4521-9937-30C187F34167}" destId="{D27585C0-F80F-43CE-B53E-E3C1D5EF3DBA}" srcOrd="1" destOrd="0" presId="urn:microsoft.com/office/officeart/2008/layout/VerticalCurvedList"/>
    <dgm:cxn modelId="{D5A8A467-FF28-4A9C-9081-76FCC0950276}" type="presParOf" srcId="{78A08FFE-BC7D-4521-9937-30C187F34167}" destId="{191D2B4C-E2AC-43BF-B579-EA5A0502474B}" srcOrd="2" destOrd="0" presId="urn:microsoft.com/office/officeart/2008/layout/VerticalCurvedList"/>
    <dgm:cxn modelId="{47F27A15-DAC3-4F5F-AF1B-FDAFD157D1DD}" type="presParOf" srcId="{78A08FFE-BC7D-4521-9937-30C187F34167}" destId="{EDA4C162-4DD5-4108-9817-555B4306AE0E}" srcOrd="3" destOrd="0" presId="urn:microsoft.com/office/officeart/2008/layout/VerticalCurvedList"/>
    <dgm:cxn modelId="{21DDFA0E-C570-452D-B203-DE73C5E92803}" type="presParOf" srcId="{48C16269-BDC8-4647-8212-A3BABB6F0BAB}" destId="{86209087-343B-4E09-A435-800BC72850EB}" srcOrd="1" destOrd="0" presId="urn:microsoft.com/office/officeart/2008/layout/VerticalCurvedList"/>
    <dgm:cxn modelId="{C15FBC1A-4D64-47ED-A1EF-BCABF8D09C60}" type="presParOf" srcId="{48C16269-BDC8-4647-8212-A3BABB6F0BAB}" destId="{0B0BF938-24F5-4EF9-977D-894CE917A45F}" srcOrd="2" destOrd="0" presId="urn:microsoft.com/office/officeart/2008/layout/VerticalCurvedList"/>
    <dgm:cxn modelId="{E668D219-451C-4417-A594-AB55144CA780}" type="presParOf" srcId="{0B0BF938-24F5-4EF9-977D-894CE917A45F}" destId="{3F272577-1617-4FE2-B816-BC29F9BF349E}" srcOrd="0" destOrd="0" presId="urn:microsoft.com/office/officeart/2008/layout/VerticalCurvedList"/>
    <dgm:cxn modelId="{4B0AC7E3-FC11-4168-BC1F-FD7E4BDF70AF}" type="presParOf" srcId="{48C16269-BDC8-4647-8212-A3BABB6F0BAB}" destId="{D50D7B53-67F7-47FC-90A5-CE50C50740D3}" srcOrd="3" destOrd="0" presId="urn:microsoft.com/office/officeart/2008/layout/VerticalCurvedList"/>
    <dgm:cxn modelId="{C7685D06-1566-4249-B5CC-22F160E16068}" type="presParOf" srcId="{48C16269-BDC8-4647-8212-A3BABB6F0BAB}" destId="{6AC023F8-708E-41AE-8661-D69C7D6F8E08}" srcOrd="4" destOrd="0" presId="urn:microsoft.com/office/officeart/2008/layout/VerticalCurvedList"/>
    <dgm:cxn modelId="{90CF6291-59F7-422E-AA0C-B413C0176EDC}" type="presParOf" srcId="{6AC023F8-708E-41AE-8661-D69C7D6F8E08}" destId="{2285C252-4944-4783-9835-123673ACB8AC}" srcOrd="0" destOrd="0" presId="urn:microsoft.com/office/officeart/2008/layout/VerticalCurvedList"/>
    <dgm:cxn modelId="{1764DA0C-18A5-45C4-B4C6-404C02E2AE3D}" type="presParOf" srcId="{48C16269-BDC8-4647-8212-A3BABB6F0BAB}" destId="{19317AA4-8642-4B2F-BA41-4E327292EE9D}" srcOrd="5" destOrd="0" presId="urn:microsoft.com/office/officeart/2008/layout/VerticalCurvedList"/>
    <dgm:cxn modelId="{D6CDC3A5-12BE-43C2-9A86-209762D96397}" type="presParOf" srcId="{48C16269-BDC8-4647-8212-A3BABB6F0BAB}" destId="{76DE52A0-684F-4D85-BC0D-E174C28DF2A0}" srcOrd="6" destOrd="0" presId="urn:microsoft.com/office/officeart/2008/layout/VerticalCurvedList"/>
    <dgm:cxn modelId="{2064836B-93E6-4410-A261-08E937E5F5B0}" type="presParOf" srcId="{76DE52A0-684F-4D85-BC0D-E174C28DF2A0}" destId="{D82D37A0-3FFC-4BE7-981E-C584F8EB93C0}" srcOrd="0" destOrd="0" presId="urn:microsoft.com/office/officeart/2008/layout/VerticalCurvedList"/>
    <dgm:cxn modelId="{1B1B7B33-6CB2-48ED-ADA6-4AE3F03D7D1B}" type="presParOf" srcId="{48C16269-BDC8-4647-8212-A3BABB6F0BAB}" destId="{DFE838DC-9F6F-4FCD-8D15-60DD7E05D87F}" srcOrd="7" destOrd="0" presId="urn:microsoft.com/office/officeart/2008/layout/VerticalCurvedList"/>
    <dgm:cxn modelId="{9DA030C8-5574-43C2-B505-04AE8E329CB4}" type="presParOf" srcId="{48C16269-BDC8-4647-8212-A3BABB6F0BAB}" destId="{CB77A775-5961-428F-8141-EC415AE8F9E6}" srcOrd="8" destOrd="0" presId="urn:microsoft.com/office/officeart/2008/layout/VerticalCurvedList"/>
    <dgm:cxn modelId="{8973CAC5-3A21-424A-B6BC-4176C4F652F2}" type="presParOf" srcId="{CB77A775-5961-428F-8141-EC415AE8F9E6}" destId="{867453BC-15F6-4ABC-93AE-A54DF1662B3B}" srcOrd="0" destOrd="0" presId="urn:microsoft.com/office/officeart/2008/layout/VerticalCurvedList"/>
    <dgm:cxn modelId="{97EA2819-2468-4665-9234-584262724BBB}" type="presParOf" srcId="{48C16269-BDC8-4647-8212-A3BABB6F0BAB}" destId="{45F7922D-954D-4C93-AAA0-66BD07823821}" srcOrd="9" destOrd="0" presId="urn:microsoft.com/office/officeart/2008/layout/VerticalCurvedList"/>
    <dgm:cxn modelId="{B3F4A963-6640-4F84-BE2F-81FA6CF8B5A3}" type="presParOf" srcId="{48C16269-BDC8-4647-8212-A3BABB6F0BAB}" destId="{376EEC8D-6F60-4D74-BA14-414A1988CA3E}" srcOrd="10" destOrd="0" presId="urn:microsoft.com/office/officeart/2008/layout/VerticalCurvedList"/>
    <dgm:cxn modelId="{1ED59858-8D3C-4876-BD1A-F2D748B3B036}" type="presParOf" srcId="{376EEC8D-6F60-4D74-BA14-414A1988CA3E}" destId="{C8D3F3CC-C52F-4168-B129-15919B532575}" srcOrd="0" destOrd="0" presId="urn:microsoft.com/office/officeart/2008/layout/VerticalCurvedList"/>
    <dgm:cxn modelId="{CBF65C00-07CE-40A2-9E75-ED206FCA2483}" type="presParOf" srcId="{48C16269-BDC8-4647-8212-A3BABB6F0BAB}" destId="{65B9009E-1F6D-49E9-B7AA-E2FF64D1D2DC}" srcOrd="11" destOrd="0" presId="urn:microsoft.com/office/officeart/2008/layout/VerticalCurvedList"/>
    <dgm:cxn modelId="{0300BF76-BA39-4B80-9C43-E78F30A2B975}" type="presParOf" srcId="{48C16269-BDC8-4647-8212-A3BABB6F0BAB}" destId="{41155888-F546-4709-AABB-E5DC7923F040}" srcOrd="12" destOrd="0" presId="urn:microsoft.com/office/officeart/2008/layout/VerticalCurvedList"/>
    <dgm:cxn modelId="{39F7C375-ACA6-4FE3-8436-5317572F0F74}" type="presParOf" srcId="{41155888-F546-4709-AABB-E5DC7923F040}" destId="{FA3F3003-5C80-459D-A7BD-586568EB494A}"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BAB6FFB-41B3-4B16-AB17-1085F28BEDC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482E65B3-9DAE-46AF-85CF-776312202E3B}">
      <dgm:prSet/>
      <dgm:spPr/>
      <dgm:t>
        <a:bodyPr/>
        <a:lstStyle/>
        <a:p>
          <a:pPr rtl="0"/>
          <a:r>
            <a:rPr lang="cs-CZ" b="0"/>
            <a:t>Soubor informací vztahujících se k pacientovi, o němž je vedena</a:t>
          </a:r>
          <a:endParaRPr lang="cs-CZ"/>
        </a:p>
      </dgm:t>
    </dgm:pt>
    <dgm:pt modelId="{9EE4D37F-B722-45CE-B490-EE5D6A2CD39E}" type="parTrans" cxnId="{7FEEDFA8-745F-4F55-97C0-787299AA5ACE}">
      <dgm:prSet/>
      <dgm:spPr/>
      <dgm:t>
        <a:bodyPr/>
        <a:lstStyle/>
        <a:p>
          <a:endParaRPr lang="cs-CZ"/>
        </a:p>
      </dgm:t>
    </dgm:pt>
    <dgm:pt modelId="{4F71F12C-1D3D-4075-B754-5413623DDF5A}" type="sibTrans" cxnId="{7FEEDFA8-745F-4F55-97C0-787299AA5ACE}">
      <dgm:prSet/>
      <dgm:spPr/>
      <dgm:t>
        <a:bodyPr/>
        <a:lstStyle/>
        <a:p>
          <a:endParaRPr lang="cs-CZ"/>
        </a:p>
      </dgm:t>
    </dgm:pt>
    <dgm:pt modelId="{81E4E9D1-FF4A-4147-B8EA-DC6341AC09B6}">
      <dgm:prSet/>
      <dgm:spPr/>
      <dgm:t>
        <a:bodyPr/>
        <a:lstStyle/>
        <a:p>
          <a:pPr rtl="0"/>
          <a:r>
            <a:rPr lang="cs-CZ" b="0"/>
            <a:t>Povinnost vedení zdravotnické dokumentace</a:t>
          </a:r>
          <a:endParaRPr lang="cs-CZ"/>
        </a:p>
      </dgm:t>
    </dgm:pt>
    <dgm:pt modelId="{88980172-962C-4799-8D52-83EDDA50F527}" type="parTrans" cxnId="{380BA13F-BAFB-4C47-98A8-45DB11D8857E}">
      <dgm:prSet/>
      <dgm:spPr/>
      <dgm:t>
        <a:bodyPr/>
        <a:lstStyle/>
        <a:p>
          <a:endParaRPr lang="cs-CZ"/>
        </a:p>
      </dgm:t>
    </dgm:pt>
    <dgm:pt modelId="{4A61414A-7811-4844-806B-66E058C03883}" type="sibTrans" cxnId="{380BA13F-BAFB-4C47-98A8-45DB11D8857E}">
      <dgm:prSet/>
      <dgm:spPr/>
      <dgm:t>
        <a:bodyPr/>
        <a:lstStyle/>
        <a:p>
          <a:endParaRPr lang="cs-CZ"/>
        </a:p>
      </dgm:t>
    </dgm:pt>
    <dgm:pt modelId="{C016396F-A0D9-4029-BA61-33FC2F4A7DCD}">
      <dgm:prSet/>
      <dgm:spPr/>
      <dgm:t>
        <a:bodyPr/>
        <a:lstStyle/>
        <a:p>
          <a:pPr rtl="0"/>
          <a:r>
            <a:rPr lang="cs-CZ" b="0"/>
            <a:t>Výjimky z vedení ZD</a:t>
          </a:r>
          <a:endParaRPr lang="cs-CZ"/>
        </a:p>
      </dgm:t>
    </dgm:pt>
    <dgm:pt modelId="{8A48BDB9-BD3C-4716-8587-F8A983B31676}" type="parTrans" cxnId="{C4B47871-C424-47A4-AF88-A2A48DE9638E}">
      <dgm:prSet/>
      <dgm:spPr/>
      <dgm:t>
        <a:bodyPr/>
        <a:lstStyle/>
        <a:p>
          <a:endParaRPr lang="cs-CZ"/>
        </a:p>
      </dgm:t>
    </dgm:pt>
    <dgm:pt modelId="{6C3C8B0E-8729-45A5-A033-AB7A087AADB4}" type="sibTrans" cxnId="{C4B47871-C424-47A4-AF88-A2A48DE9638E}">
      <dgm:prSet/>
      <dgm:spPr/>
      <dgm:t>
        <a:bodyPr/>
        <a:lstStyle/>
        <a:p>
          <a:endParaRPr lang="cs-CZ"/>
        </a:p>
      </dgm:t>
    </dgm:pt>
    <dgm:pt modelId="{669298F4-871B-4EA8-BBCD-31E58760D2BD}">
      <dgm:prSet/>
      <dgm:spPr/>
      <dgm:t>
        <a:bodyPr/>
        <a:lstStyle/>
        <a:p>
          <a:pPr rtl="0"/>
          <a:r>
            <a:rPr lang="cs-CZ" b="0" i="1"/>
            <a:t>Při poskytování zdravotních výkonů v rámci preventivní péče mimo zdravotnické zařízení není poskytovatel povinen vést zdravotnickou dokumentaci.</a:t>
          </a:r>
          <a:endParaRPr lang="cs-CZ"/>
        </a:p>
      </dgm:t>
    </dgm:pt>
    <dgm:pt modelId="{B96F08E9-8ECA-407D-A3AD-3571ACA3FD17}" type="parTrans" cxnId="{B8142805-9004-452D-8250-7E0E091C34AD}">
      <dgm:prSet/>
      <dgm:spPr/>
      <dgm:t>
        <a:bodyPr/>
        <a:lstStyle/>
        <a:p>
          <a:endParaRPr lang="cs-CZ"/>
        </a:p>
      </dgm:t>
    </dgm:pt>
    <dgm:pt modelId="{3FD48F6C-9AFE-4D7E-B54D-A3FF1D54153C}" type="sibTrans" cxnId="{B8142805-9004-452D-8250-7E0E091C34AD}">
      <dgm:prSet/>
      <dgm:spPr/>
      <dgm:t>
        <a:bodyPr/>
        <a:lstStyle/>
        <a:p>
          <a:endParaRPr lang="cs-CZ"/>
        </a:p>
      </dgm:t>
    </dgm:pt>
    <dgm:pt modelId="{0997ED49-DF35-4543-87E6-F783D7FF0993}">
      <dgm:prSet/>
      <dgm:spPr/>
      <dgm:t>
        <a:bodyPr/>
        <a:lstStyle/>
        <a:p>
          <a:pPr rtl="0"/>
          <a:r>
            <a:rPr lang="cs-CZ" b="0" i="1" dirty="0"/>
            <a:t>Mimo zdravotnické zařízení mohou být poskytovány zdravotní výkony v rámci preventivní péče zaměřené na předcházení onemocnění a jeho včasné rozpoznání, a to na základě povolení uděleného krajským úřadem.</a:t>
          </a:r>
          <a:endParaRPr lang="cs-CZ" dirty="0"/>
        </a:p>
      </dgm:t>
    </dgm:pt>
    <dgm:pt modelId="{08C41429-D7FF-4A9F-B6CA-2B978D7B9FE1}" type="parTrans" cxnId="{93184916-332A-476A-8925-A38378D07892}">
      <dgm:prSet/>
      <dgm:spPr/>
      <dgm:t>
        <a:bodyPr/>
        <a:lstStyle/>
        <a:p>
          <a:endParaRPr lang="cs-CZ"/>
        </a:p>
      </dgm:t>
    </dgm:pt>
    <dgm:pt modelId="{BC45A1B5-B3AD-42D3-8E91-2359B20E59E8}" type="sibTrans" cxnId="{93184916-332A-476A-8925-A38378D07892}">
      <dgm:prSet/>
      <dgm:spPr/>
      <dgm:t>
        <a:bodyPr/>
        <a:lstStyle/>
        <a:p>
          <a:endParaRPr lang="cs-CZ"/>
        </a:p>
      </dgm:t>
    </dgm:pt>
    <dgm:pt modelId="{97478D9E-FFDC-4DD2-BACD-1EEAF5596083}" type="pres">
      <dgm:prSet presAssocID="{FBAB6FFB-41B3-4B16-AB17-1085F28BEDCE}" presName="linear" presStyleCnt="0">
        <dgm:presLayoutVars>
          <dgm:animLvl val="lvl"/>
          <dgm:resizeHandles val="exact"/>
        </dgm:presLayoutVars>
      </dgm:prSet>
      <dgm:spPr/>
      <dgm:t>
        <a:bodyPr/>
        <a:lstStyle/>
        <a:p>
          <a:endParaRPr lang="cs-CZ"/>
        </a:p>
      </dgm:t>
    </dgm:pt>
    <dgm:pt modelId="{E8C5CE31-767A-4B14-BC60-E92226CDB1E1}" type="pres">
      <dgm:prSet presAssocID="{482E65B3-9DAE-46AF-85CF-776312202E3B}" presName="parentText" presStyleLbl="node1" presStyleIdx="0" presStyleCnt="3">
        <dgm:presLayoutVars>
          <dgm:chMax val="0"/>
          <dgm:bulletEnabled val="1"/>
        </dgm:presLayoutVars>
      </dgm:prSet>
      <dgm:spPr/>
      <dgm:t>
        <a:bodyPr/>
        <a:lstStyle/>
        <a:p>
          <a:endParaRPr lang="cs-CZ"/>
        </a:p>
      </dgm:t>
    </dgm:pt>
    <dgm:pt modelId="{D42790C8-3E9E-4540-800B-4C53FAA15907}" type="pres">
      <dgm:prSet presAssocID="{4F71F12C-1D3D-4075-B754-5413623DDF5A}" presName="spacer" presStyleCnt="0"/>
      <dgm:spPr/>
    </dgm:pt>
    <dgm:pt modelId="{555CFDB4-82AE-44B8-86D1-B9D50BC8AEA7}" type="pres">
      <dgm:prSet presAssocID="{81E4E9D1-FF4A-4147-B8EA-DC6341AC09B6}" presName="parentText" presStyleLbl="node1" presStyleIdx="1" presStyleCnt="3">
        <dgm:presLayoutVars>
          <dgm:chMax val="0"/>
          <dgm:bulletEnabled val="1"/>
        </dgm:presLayoutVars>
      </dgm:prSet>
      <dgm:spPr/>
      <dgm:t>
        <a:bodyPr/>
        <a:lstStyle/>
        <a:p>
          <a:endParaRPr lang="cs-CZ"/>
        </a:p>
      </dgm:t>
    </dgm:pt>
    <dgm:pt modelId="{ED228E32-26BD-49B2-A475-7B2A393AF877}" type="pres">
      <dgm:prSet presAssocID="{4A61414A-7811-4844-806B-66E058C03883}" presName="spacer" presStyleCnt="0"/>
      <dgm:spPr/>
    </dgm:pt>
    <dgm:pt modelId="{955F4E12-BD86-438D-A2FC-F94F6C60B5A6}" type="pres">
      <dgm:prSet presAssocID="{C016396F-A0D9-4029-BA61-33FC2F4A7DCD}" presName="parentText" presStyleLbl="node1" presStyleIdx="2" presStyleCnt="3">
        <dgm:presLayoutVars>
          <dgm:chMax val="0"/>
          <dgm:bulletEnabled val="1"/>
        </dgm:presLayoutVars>
      </dgm:prSet>
      <dgm:spPr/>
      <dgm:t>
        <a:bodyPr/>
        <a:lstStyle/>
        <a:p>
          <a:endParaRPr lang="cs-CZ"/>
        </a:p>
      </dgm:t>
    </dgm:pt>
    <dgm:pt modelId="{ADDCB1C4-32E8-4791-83BC-C28E336591AD}" type="pres">
      <dgm:prSet presAssocID="{C016396F-A0D9-4029-BA61-33FC2F4A7DCD}" presName="childText" presStyleLbl="revTx" presStyleIdx="0" presStyleCnt="1">
        <dgm:presLayoutVars>
          <dgm:bulletEnabled val="1"/>
        </dgm:presLayoutVars>
      </dgm:prSet>
      <dgm:spPr/>
      <dgm:t>
        <a:bodyPr/>
        <a:lstStyle/>
        <a:p>
          <a:endParaRPr lang="cs-CZ"/>
        </a:p>
      </dgm:t>
    </dgm:pt>
  </dgm:ptLst>
  <dgm:cxnLst>
    <dgm:cxn modelId="{93184916-332A-476A-8925-A38378D07892}" srcId="{C016396F-A0D9-4029-BA61-33FC2F4A7DCD}" destId="{0997ED49-DF35-4543-87E6-F783D7FF0993}" srcOrd="1" destOrd="0" parTransId="{08C41429-D7FF-4A9F-B6CA-2B978D7B9FE1}" sibTransId="{BC45A1B5-B3AD-42D3-8E91-2359B20E59E8}"/>
    <dgm:cxn modelId="{7FEEDFA8-745F-4F55-97C0-787299AA5ACE}" srcId="{FBAB6FFB-41B3-4B16-AB17-1085F28BEDCE}" destId="{482E65B3-9DAE-46AF-85CF-776312202E3B}" srcOrd="0" destOrd="0" parTransId="{9EE4D37F-B722-45CE-B490-EE5D6A2CD39E}" sibTransId="{4F71F12C-1D3D-4075-B754-5413623DDF5A}"/>
    <dgm:cxn modelId="{707719AC-E02C-422E-86D8-32069DC2029D}" type="presOf" srcId="{FBAB6FFB-41B3-4B16-AB17-1085F28BEDCE}" destId="{97478D9E-FFDC-4DD2-BACD-1EEAF5596083}" srcOrd="0" destOrd="0" presId="urn:microsoft.com/office/officeart/2005/8/layout/vList2"/>
    <dgm:cxn modelId="{4D5C4228-4D26-4E29-920D-B1235146D9BF}" type="presOf" srcId="{81E4E9D1-FF4A-4147-B8EA-DC6341AC09B6}" destId="{555CFDB4-82AE-44B8-86D1-B9D50BC8AEA7}" srcOrd="0" destOrd="0" presId="urn:microsoft.com/office/officeart/2005/8/layout/vList2"/>
    <dgm:cxn modelId="{84D3621F-9F21-4866-A17B-FB9DE18958A4}" type="presOf" srcId="{0997ED49-DF35-4543-87E6-F783D7FF0993}" destId="{ADDCB1C4-32E8-4791-83BC-C28E336591AD}" srcOrd="0" destOrd="1" presId="urn:microsoft.com/office/officeart/2005/8/layout/vList2"/>
    <dgm:cxn modelId="{C4B47871-C424-47A4-AF88-A2A48DE9638E}" srcId="{FBAB6FFB-41B3-4B16-AB17-1085F28BEDCE}" destId="{C016396F-A0D9-4029-BA61-33FC2F4A7DCD}" srcOrd="2" destOrd="0" parTransId="{8A48BDB9-BD3C-4716-8587-F8A983B31676}" sibTransId="{6C3C8B0E-8729-45A5-A033-AB7A087AADB4}"/>
    <dgm:cxn modelId="{B9F93FF6-523F-44FE-AF3D-805502191E23}" type="presOf" srcId="{C016396F-A0D9-4029-BA61-33FC2F4A7DCD}" destId="{955F4E12-BD86-438D-A2FC-F94F6C60B5A6}" srcOrd="0" destOrd="0" presId="urn:microsoft.com/office/officeart/2005/8/layout/vList2"/>
    <dgm:cxn modelId="{380BA13F-BAFB-4C47-98A8-45DB11D8857E}" srcId="{FBAB6FFB-41B3-4B16-AB17-1085F28BEDCE}" destId="{81E4E9D1-FF4A-4147-B8EA-DC6341AC09B6}" srcOrd="1" destOrd="0" parTransId="{88980172-962C-4799-8D52-83EDDA50F527}" sibTransId="{4A61414A-7811-4844-806B-66E058C03883}"/>
    <dgm:cxn modelId="{ADD2D2B6-185F-4681-AE72-F13454E67175}" type="presOf" srcId="{669298F4-871B-4EA8-BBCD-31E58760D2BD}" destId="{ADDCB1C4-32E8-4791-83BC-C28E336591AD}" srcOrd="0" destOrd="0" presId="urn:microsoft.com/office/officeart/2005/8/layout/vList2"/>
    <dgm:cxn modelId="{EB7F3508-E005-40EC-9B02-A4E4BAB20D04}" type="presOf" srcId="{482E65B3-9DAE-46AF-85CF-776312202E3B}" destId="{E8C5CE31-767A-4B14-BC60-E92226CDB1E1}" srcOrd="0" destOrd="0" presId="urn:microsoft.com/office/officeart/2005/8/layout/vList2"/>
    <dgm:cxn modelId="{B8142805-9004-452D-8250-7E0E091C34AD}" srcId="{C016396F-A0D9-4029-BA61-33FC2F4A7DCD}" destId="{669298F4-871B-4EA8-BBCD-31E58760D2BD}" srcOrd="0" destOrd="0" parTransId="{B96F08E9-8ECA-407D-A3AD-3571ACA3FD17}" sibTransId="{3FD48F6C-9AFE-4D7E-B54D-A3FF1D54153C}"/>
    <dgm:cxn modelId="{105D9320-3DCB-42B1-B15E-474471B6C3C1}" type="presParOf" srcId="{97478D9E-FFDC-4DD2-BACD-1EEAF5596083}" destId="{E8C5CE31-767A-4B14-BC60-E92226CDB1E1}" srcOrd="0" destOrd="0" presId="urn:microsoft.com/office/officeart/2005/8/layout/vList2"/>
    <dgm:cxn modelId="{5A571BCF-2F8B-47EA-BFD3-A84D1A806639}" type="presParOf" srcId="{97478D9E-FFDC-4DD2-BACD-1EEAF5596083}" destId="{D42790C8-3E9E-4540-800B-4C53FAA15907}" srcOrd="1" destOrd="0" presId="urn:microsoft.com/office/officeart/2005/8/layout/vList2"/>
    <dgm:cxn modelId="{A19CD493-FBEA-42B7-B784-32675E1044CF}" type="presParOf" srcId="{97478D9E-FFDC-4DD2-BACD-1EEAF5596083}" destId="{555CFDB4-82AE-44B8-86D1-B9D50BC8AEA7}" srcOrd="2" destOrd="0" presId="urn:microsoft.com/office/officeart/2005/8/layout/vList2"/>
    <dgm:cxn modelId="{89BCD495-F6B4-4BFC-B919-621BD3E176BD}" type="presParOf" srcId="{97478D9E-FFDC-4DD2-BACD-1EEAF5596083}" destId="{ED228E32-26BD-49B2-A475-7B2A393AF877}" srcOrd="3" destOrd="0" presId="urn:microsoft.com/office/officeart/2005/8/layout/vList2"/>
    <dgm:cxn modelId="{9C1920F1-D754-476F-B786-CB1A82347629}" type="presParOf" srcId="{97478D9E-FFDC-4DD2-BACD-1EEAF5596083}" destId="{955F4E12-BD86-438D-A2FC-F94F6C60B5A6}" srcOrd="4" destOrd="0" presId="urn:microsoft.com/office/officeart/2005/8/layout/vList2"/>
    <dgm:cxn modelId="{B5012A55-D7B5-4E0F-A1D9-64AB37520CB1}" type="presParOf" srcId="{97478D9E-FFDC-4DD2-BACD-1EEAF5596083}" destId="{ADDCB1C4-32E8-4791-83BC-C28E336591AD}"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7D7AD83-7A54-440E-81A9-4D7E0E36F7F1}"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cs-CZ"/>
        </a:p>
      </dgm:t>
    </dgm:pt>
    <dgm:pt modelId="{2C289350-01F4-4BCA-B3E4-D0FBA97CABB0}">
      <dgm:prSet custT="1"/>
      <dgm:spPr/>
      <dgm:t>
        <a:bodyPr/>
        <a:lstStyle/>
        <a:p>
          <a:pPr rtl="0"/>
          <a:r>
            <a:rPr lang="cs-CZ" sz="1800" b="0" dirty="0"/>
            <a:t>Vyhláška o zdravotnické dokumentaci</a:t>
          </a:r>
          <a:endParaRPr lang="cs-CZ" sz="1800" dirty="0"/>
        </a:p>
      </dgm:t>
    </dgm:pt>
    <dgm:pt modelId="{8E57AAA1-DCE2-4325-A57E-DD7ED0A82D6D}" type="parTrans" cxnId="{3C3BD2BA-B4CC-4FF7-A344-28AE570C1BF1}">
      <dgm:prSet/>
      <dgm:spPr/>
      <dgm:t>
        <a:bodyPr/>
        <a:lstStyle/>
        <a:p>
          <a:endParaRPr lang="cs-CZ"/>
        </a:p>
      </dgm:t>
    </dgm:pt>
    <dgm:pt modelId="{16586521-1CF5-41DB-819E-E3CC0E17653E}" type="sibTrans" cxnId="{3C3BD2BA-B4CC-4FF7-A344-28AE570C1BF1}">
      <dgm:prSet/>
      <dgm:spPr/>
      <dgm:t>
        <a:bodyPr/>
        <a:lstStyle/>
        <a:p>
          <a:endParaRPr lang="cs-CZ"/>
        </a:p>
      </dgm:t>
    </dgm:pt>
    <dgm:pt modelId="{AC384D78-72BE-4ED9-9EFB-02CB65D65770}">
      <dgm:prSet custT="1"/>
      <dgm:spPr/>
      <dgm:t>
        <a:bodyPr/>
        <a:lstStyle/>
        <a:p>
          <a:pPr rtl="0"/>
          <a:r>
            <a:rPr lang="cs-CZ" sz="1800" b="0" i="1" dirty="0"/>
            <a:t>minimální obsah jednotlivých částí ZD</a:t>
          </a:r>
          <a:endParaRPr lang="cs-CZ" sz="1800" dirty="0"/>
        </a:p>
      </dgm:t>
    </dgm:pt>
    <dgm:pt modelId="{529D24BD-E00D-4ED5-971B-00AB6811671B}" type="parTrans" cxnId="{DDE276B5-D92A-4282-A37D-9EF12BE7A49C}">
      <dgm:prSet/>
      <dgm:spPr/>
      <dgm:t>
        <a:bodyPr/>
        <a:lstStyle/>
        <a:p>
          <a:endParaRPr lang="cs-CZ"/>
        </a:p>
      </dgm:t>
    </dgm:pt>
    <dgm:pt modelId="{C3BBE76D-D011-42AF-8EF3-E65A8EC6D85F}" type="sibTrans" cxnId="{DDE276B5-D92A-4282-A37D-9EF12BE7A49C}">
      <dgm:prSet/>
      <dgm:spPr/>
      <dgm:t>
        <a:bodyPr/>
        <a:lstStyle/>
        <a:p>
          <a:endParaRPr lang="cs-CZ"/>
        </a:p>
      </dgm:t>
    </dgm:pt>
    <dgm:pt modelId="{D24F46B3-F9BC-424B-993E-0C1B29346DA8}">
      <dgm:prSet custT="1"/>
      <dgm:spPr/>
      <dgm:t>
        <a:bodyPr/>
        <a:lstStyle/>
        <a:p>
          <a:pPr rtl="0"/>
          <a:r>
            <a:rPr lang="cs-CZ" sz="1800" b="0" i="1" dirty="0"/>
            <a:t>součásti ZD</a:t>
          </a:r>
          <a:endParaRPr lang="cs-CZ" sz="1800" dirty="0"/>
        </a:p>
      </dgm:t>
    </dgm:pt>
    <dgm:pt modelId="{E418986E-1104-4A34-9876-4D34D8A82462}" type="parTrans" cxnId="{2F990658-AEEA-44D7-BFF3-931343F32A82}">
      <dgm:prSet/>
      <dgm:spPr/>
      <dgm:t>
        <a:bodyPr/>
        <a:lstStyle/>
        <a:p>
          <a:endParaRPr lang="cs-CZ"/>
        </a:p>
      </dgm:t>
    </dgm:pt>
    <dgm:pt modelId="{17974729-639E-45F0-BD31-A45D14AE3233}" type="sibTrans" cxnId="{2F990658-AEEA-44D7-BFF3-931343F32A82}">
      <dgm:prSet/>
      <dgm:spPr/>
      <dgm:t>
        <a:bodyPr/>
        <a:lstStyle/>
        <a:p>
          <a:endParaRPr lang="cs-CZ"/>
        </a:p>
      </dgm:t>
    </dgm:pt>
    <dgm:pt modelId="{2D48FBD8-EC42-4160-9E2E-E92A2805C04E}">
      <dgm:prSet custT="1"/>
      <dgm:spPr/>
      <dgm:t>
        <a:bodyPr/>
        <a:lstStyle/>
        <a:p>
          <a:pPr rtl="0"/>
          <a:r>
            <a:rPr lang="cs-CZ" sz="1800" b="0" i="1" dirty="0"/>
            <a:t>zásady pro uchování ZD </a:t>
          </a:r>
          <a:endParaRPr lang="cs-CZ" sz="1800" dirty="0"/>
        </a:p>
      </dgm:t>
    </dgm:pt>
    <dgm:pt modelId="{E2C60CAA-F40D-4A51-9FDB-350E8C978CC6}" type="parTrans" cxnId="{DFF25BC9-33D1-4879-8429-590AEB55D763}">
      <dgm:prSet/>
      <dgm:spPr/>
      <dgm:t>
        <a:bodyPr/>
        <a:lstStyle/>
        <a:p>
          <a:endParaRPr lang="cs-CZ"/>
        </a:p>
      </dgm:t>
    </dgm:pt>
    <dgm:pt modelId="{D8E742D8-10BB-4230-A6BD-C5066668D5AD}" type="sibTrans" cxnId="{DFF25BC9-33D1-4879-8429-590AEB55D763}">
      <dgm:prSet/>
      <dgm:spPr/>
      <dgm:t>
        <a:bodyPr/>
        <a:lstStyle/>
        <a:p>
          <a:endParaRPr lang="cs-CZ"/>
        </a:p>
      </dgm:t>
    </dgm:pt>
    <dgm:pt modelId="{101086EF-6016-444C-9651-0A1439485D5B}">
      <dgm:prSet custT="1"/>
      <dgm:spPr/>
      <dgm:t>
        <a:bodyPr/>
        <a:lstStyle/>
        <a:p>
          <a:pPr rtl="0"/>
          <a:r>
            <a:rPr lang="cs-CZ" sz="1800" b="0" i="1" dirty="0"/>
            <a:t>postup při jejím vyřazování a zničení po uplynutí doby uchování</a:t>
          </a:r>
          <a:endParaRPr lang="cs-CZ" sz="1800" dirty="0"/>
        </a:p>
      </dgm:t>
    </dgm:pt>
    <dgm:pt modelId="{4D93FB25-CCC5-4E9D-BEE0-476F706D0679}" type="parTrans" cxnId="{CF0C82F7-F2CA-4682-9200-A1B328A0B58E}">
      <dgm:prSet/>
      <dgm:spPr/>
      <dgm:t>
        <a:bodyPr/>
        <a:lstStyle/>
        <a:p>
          <a:endParaRPr lang="cs-CZ"/>
        </a:p>
      </dgm:t>
    </dgm:pt>
    <dgm:pt modelId="{81DA72ED-53FA-404D-AC04-614271AB9895}" type="sibTrans" cxnId="{CF0C82F7-F2CA-4682-9200-A1B328A0B58E}">
      <dgm:prSet/>
      <dgm:spPr/>
      <dgm:t>
        <a:bodyPr/>
        <a:lstStyle/>
        <a:p>
          <a:endParaRPr lang="cs-CZ"/>
        </a:p>
      </dgm:t>
    </dgm:pt>
    <dgm:pt modelId="{20404AA9-1827-4E72-BBD2-FBF0DDE0646E}">
      <dgm:prSet custT="1"/>
      <dgm:spPr/>
      <dgm:t>
        <a:bodyPr/>
        <a:lstStyle/>
        <a:p>
          <a:pPr rtl="0"/>
          <a:r>
            <a:rPr lang="cs-CZ" sz="1800" b="0" i="1" dirty="0"/>
            <a:t>doby uchování ZD</a:t>
          </a:r>
          <a:endParaRPr lang="cs-CZ" sz="1800" dirty="0"/>
        </a:p>
      </dgm:t>
    </dgm:pt>
    <dgm:pt modelId="{93B9452C-973B-4D71-B9CF-33E1B5172921}" type="parTrans" cxnId="{E03EC090-8D6E-4AA0-BEFC-69C65F1D9297}">
      <dgm:prSet/>
      <dgm:spPr/>
      <dgm:t>
        <a:bodyPr/>
        <a:lstStyle/>
        <a:p>
          <a:endParaRPr lang="cs-CZ"/>
        </a:p>
      </dgm:t>
    </dgm:pt>
    <dgm:pt modelId="{21BBF5A4-F5BB-46FE-BF17-498C4FA55754}" type="sibTrans" cxnId="{E03EC090-8D6E-4AA0-BEFC-69C65F1D9297}">
      <dgm:prSet/>
      <dgm:spPr/>
      <dgm:t>
        <a:bodyPr/>
        <a:lstStyle/>
        <a:p>
          <a:endParaRPr lang="cs-CZ"/>
        </a:p>
      </dgm:t>
    </dgm:pt>
    <dgm:pt modelId="{9A65D732-B8A2-415E-AEFB-25C0B38F09B1}">
      <dgm:prSet custT="1"/>
      <dgm:spPr/>
      <dgm:t>
        <a:bodyPr/>
        <a:lstStyle/>
        <a:p>
          <a:pPr rtl="0"/>
          <a:r>
            <a:rPr lang="cs-CZ" sz="1800" b="0" dirty="0"/>
            <a:t>Občanský zákoník</a:t>
          </a:r>
          <a:endParaRPr lang="cs-CZ" sz="1800" dirty="0"/>
        </a:p>
      </dgm:t>
    </dgm:pt>
    <dgm:pt modelId="{137A10CC-DD1B-4E9D-AC71-D495E2652C06}" type="parTrans" cxnId="{5F4C3396-7B46-4B8A-808D-C7F05C19CFC0}">
      <dgm:prSet/>
      <dgm:spPr/>
      <dgm:t>
        <a:bodyPr/>
        <a:lstStyle/>
        <a:p>
          <a:endParaRPr lang="cs-CZ"/>
        </a:p>
      </dgm:t>
    </dgm:pt>
    <dgm:pt modelId="{4714C67C-693F-4A81-A1E5-1BE2F0010102}" type="sibTrans" cxnId="{5F4C3396-7B46-4B8A-808D-C7F05C19CFC0}">
      <dgm:prSet/>
      <dgm:spPr/>
      <dgm:t>
        <a:bodyPr/>
        <a:lstStyle/>
        <a:p>
          <a:endParaRPr lang="cs-CZ"/>
        </a:p>
      </dgm:t>
    </dgm:pt>
    <dgm:pt modelId="{CA3D6EAD-FC40-4715-9338-831AADA8D565}">
      <dgm:prSet custT="1"/>
      <dgm:spPr/>
      <dgm:t>
        <a:bodyPr/>
        <a:lstStyle/>
        <a:p>
          <a:pPr algn="just" rtl="0"/>
          <a:r>
            <a:rPr lang="cs-CZ" sz="1800" b="0" i="1" dirty="0"/>
            <a:t>Poskytovatel vede záznamy o péči o zdraví, z nichž musí být zřejmé údaje o zdravotním stavu ošetřovaného a o poskytovatelově činnosti, včetně podkladů osvědčujících správnost těchto údajů, v rozsahu nezbytném pro poskytování řádné péče o zdraví. Záznamy poskytovatel uchová tak dlouho, jak to vyžaduje potřeba odborné péče</a:t>
          </a:r>
          <a:endParaRPr lang="cs-CZ" sz="1800" dirty="0"/>
        </a:p>
      </dgm:t>
    </dgm:pt>
    <dgm:pt modelId="{3CF5EDDF-CC9C-4BA4-8DB1-A22D76F33756}" type="parTrans" cxnId="{EC6B29E3-A7D2-4A6F-A4F2-DA0DA59D835A}">
      <dgm:prSet/>
      <dgm:spPr/>
      <dgm:t>
        <a:bodyPr/>
        <a:lstStyle/>
        <a:p>
          <a:endParaRPr lang="cs-CZ"/>
        </a:p>
      </dgm:t>
    </dgm:pt>
    <dgm:pt modelId="{C775ACE2-2F1F-481B-A8FC-3F0E2F089AB2}" type="sibTrans" cxnId="{EC6B29E3-A7D2-4A6F-A4F2-DA0DA59D835A}">
      <dgm:prSet/>
      <dgm:spPr/>
      <dgm:t>
        <a:bodyPr/>
        <a:lstStyle/>
        <a:p>
          <a:endParaRPr lang="cs-CZ"/>
        </a:p>
      </dgm:t>
    </dgm:pt>
    <dgm:pt modelId="{45706D7C-463F-4ADE-8DD5-DC33162728E3}">
      <dgm:prSet custT="1"/>
      <dgm:spPr/>
      <dgm:t>
        <a:bodyPr/>
        <a:lstStyle/>
        <a:p>
          <a:pPr rtl="0"/>
          <a:r>
            <a:rPr lang="cs-CZ" sz="1800" b="0" dirty="0"/>
            <a:t>Další právní předpisy a ZD</a:t>
          </a:r>
          <a:endParaRPr lang="cs-CZ" sz="1800" dirty="0"/>
        </a:p>
      </dgm:t>
    </dgm:pt>
    <dgm:pt modelId="{2FB3163D-46EE-46C4-9ECB-64F44647EE21}" type="parTrans" cxnId="{4BD8E176-ABEF-4C59-B436-F5092709185E}">
      <dgm:prSet/>
      <dgm:spPr/>
      <dgm:t>
        <a:bodyPr/>
        <a:lstStyle/>
        <a:p>
          <a:endParaRPr lang="cs-CZ"/>
        </a:p>
      </dgm:t>
    </dgm:pt>
    <dgm:pt modelId="{CAF61BBD-96E3-415E-A29E-BF39004825D1}" type="sibTrans" cxnId="{4BD8E176-ABEF-4C59-B436-F5092709185E}">
      <dgm:prSet/>
      <dgm:spPr/>
      <dgm:t>
        <a:bodyPr/>
        <a:lstStyle/>
        <a:p>
          <a:endParaRPr lang="cs-CZ"/>
        </a:p>
      </dgm:t>
    </dgm:pt>
    <dgm:pt modelId="{DDD5ADA3-9AD9-4832-AD93-CAA0C5282147}">
      <dgm:prSet custT="1"/>
      <dgm:spPr/>
      <dgm:t>
        <a:bodyPr/>
        <a:lstStyle/>
        <a:p>
          <a:pPr rtl="0"/>
          <a:r>
            <a:rPr lang="cs-CZ" sz="1800" b="0" i="1" dirty="0"/>
            <a:t>o specifických zdrav. Službách</a:t>
          </a:r>
          <a:endParaRPr lang="cs-CZ" sz="1800" dirty="0"/>
        </a:p>
      </dgm:t>
    </dgm:pt>
    <dgm:pt modelId="{F3153B38-0B82-4C35-8801-53E3BA633013}" type="parTrans" cxnId="{7AC7B8D1-6D38-48C2-A152-EE4A7713C3C5}">
      <dgm:prSet/>
      <dgm:spPr/>
      <dgm:t>
        <a:bodyPr/>
        <a:lstStyle/>
        <a:p>
          <a:endParaRPr lang="cs-CZ"/>
        </a:p>
      </dgm:t>
    </dgm:pt>
    <dgm:pt modelId="{F57AEAC4-FD94-420C-B222-B534AAD24550}" type="sibTrans" cxnId="{7AC7B8D1-6D38-48C2-A152-EE4A7713C3C5}">
      <dgm:prSet/>
      <dgm:spPr/>
      <dgm:t>
        <a:bodyPr/>
        <a:lstStyle/>
        <a:p>
          <a:endParaRPr lang="cs-CZ"/>
        </a:p>
      </dgm:t>
    </dgm:pt>
    <dgm:pt modelId="{BBD7A545-9569-4D52-8E2D-103DF8290EC2}">
      <dgm:prSet custT="1"/>
      <dgm:spPr/>
      <dgm:t>
        <a:bodyPr/>
        <a:lstStyle/>
        <a:p>
          <a:pPr rtl="0"/>
          <a:r>
            <a:rPr lang="cs-CZ" sz="1800" b="0" i="1" dirty="0"/>
            <a:t>o veřejném zdravotním pojištěním</a:t>
          </a:r>
          <a:endParaRPr lang="cs-CZ" sz="1800" dirty="0"/>
        </a:p>
      </dgm:t>
    </dgm:pt>
    <dgm:pt modelId="{A2DD20CD-3A30-4271-9E6C-6633283A9913}" type="parTrans" cxnId="{C5E04184-4C82-4335-A9AB-F82B82AC6E98}">
      <dgm:prSet/>
      <dgm:spPr/>
      <dgm:t>
        <a:bodyPr/>
        <a:lstStyle/>
        <a:p>
          <a:endParaRPr lang="cs-CZ"/>
        </a:p>
      </dgm:t>
    </dgm:pt>
    <dgm:pt modelId="{E8BFC661-EF0F-4A22-A99D-7585041AA8D4}" type="sibTrans" cxnId="{C5E04184-4C82-4335-A9AB-F82B82AC6E98}">
      <dgm:prSet/>
      <dgm:spPr/>
      <dgm:t>
        <a:bodyPr/>
        <a:lstStyle/>
        <a:p>
          <a:endParaRPr lang="cs-CZ"/>
        </a:p>
      </dgm:t>
    </dgm:pt>
    <dgm:pt modelId="{2CDA1371-6583-41DA-A745-ACB146BCD727}">
      <dgm:prSet custT="1"/>
      <dgm:spPr/>
      <dgm:t>
        <a:bodyPr/>
        <a:lstStyle/>
        <a:p>
          <a:pPr rtl="0"/>
          <a:r>
            <a:rPr lang="cs-CZ" sz="1800" b="0" i="1" dirty="0"/>
            <a:t>o ochraně veř. Zdraví</a:t>
          </a:r>
          <a:endParaRPr lang="cs-CZ" sz="1800" dirty="0"/>
        </a:p>
      </dgm:t>
    </dgm:pt>
    <dgm:pt modelId="{05F9EC1B-9C94-49F3-BF34-036D115E67B1}" type="parTrans" cxnId="{3447AF4E-2AFB-4830-B79E-0C047469A587}">
      <dgm:prSet/>
      <dgm:spPr/>
      <dgm:t>
        <a:bodyPr/>
        <a:lstStyle/>
        <a:p>
          <a:endParaRPr lang="cs-CZ"/>
        </a:p>
      </dgm:t>
    </dgm:pt>
    <dgm:pt modelId="{6C716765-CDA4-4AC7-9793-AA29BF0C6C7E}" type="sibTrans" cxnId="{3447AF4E-2AFB-4830-B79E-0C047469A587}">
      <dgm:prSet/>
      <dgm:spPr/>
      <dgm:t>
        <a:bodyPr/>
        <a:lstStyle/>
        <a:p>
          <a:endParaRPr lang="cs-CZ"/>
        </a:p>
      </dgm:t>
    </dgm:pt>
    <dgm:pt modelId="{364635D8-82DD-48D0-B728-6617F079F702}">
      <dgm:prSet custT="1"/>
      <dgm:spPr/>
      <dgm:t>
        <a:bodyPr/>
        <a:lstStyle/>
        <a:p>
          <a:pPr rtl="0"/>
          <a:r>
            <a:rPr lang="cs-CZ" sz="1800" b="0" i="1" dirty="0"/>
            <a:t>transplantační zákon</a:t>
          </a:r>
          <a:endParaRPr lang="cs-CZ" sz="1800" dirty="0"/>
        </a:p>
      </dgm:t>
    </dgm:pt>
    <dgm:pt modelId="{106C351B-A348-41A8-88F6-C37000D6B47C}" type="parTrans" cxnId="{C8E5FAEE-51A5-4AA4-B434-2669F4F05860}">
      <dgm:prSet/>
      <dgm:spPr/>
      <dgm:t>
        <a:bodyPr/>
        <a:lstStyle/>
        <a:p>
          <a:endParaRPr lang="cs-CZ"/>
        </a:p>
      </dgm:t>
    </dgm:pt>
    <dgm:pt modelId="{35B6167C-6015-41EC-B09D-F2DB61CC2C11}" type="sibTrans" cxnId="{C8E5FAEE-51A5-4AA4-B434-2669F4F05860}">
      <dgm:prSet/>
      <dgm:spPr/>
      <dgm:t>
        <a:bodyPr/>
        <a:lstStyle/>
        <a:p>
          <a:endParaRPr lang="cs-CZ"/>
        </a:p>
      </dgm:t>
    </dgm:pt>
    <dgm:pt modelId="{B526A9AA-B716-4E6F-A1AD-CD1CF3E7B7A5}">
      <dgm:prSet custT="1"/>
      <dgm:spPr/>
      <dgm:t>
        <a:bodyPr/>
        <a:lstStyle/>
        <a:p>
          <a:pPr rtl="0"/>
          <a:endParaRPr lang="cs-CZ" sz="1800" dirty="0"/>
        </a:p>
      </dgm:t>
    </dgm:pt>
    <dgm:pt modelId="{58458C81-617A-4407-BD15-730B1BFC7499}" type="parTrans" cxnId="{5F473ADA-D5E8-49DF-8F77-79BAFC2F6917}">
      <dgm:prSet/>
      <dgm:spPr/>
      <dgm:t>
        <a:bodyPr/>
        <a:lstStyle/>
        <a:p>
          <a:endParaRPr lang="cs-CZ"/>
        </a:p>
      </dgm:t>
    </dgm:pt>
    <dgm:pt modelId="{ADF4DE53-66B9-45FF-9E73-0B347464745B}" type="sibTrans" cxnId="{5F473ADA-D5E8-49DF-8F77-79BAFC2F6917}">
      <dgm:prSet/>
      <dgm:spPr/>
      <dgm:t>
        <a:bodyPr/>
        <a:lstStyle/>
        <a:p>
          <a:endParaRPr lang="cs-CZ"/>
        </a:p>
      </dgm:t>
    </dgm:pt>
    <dgm:pt modelId="{04118F1A-426A-422C-B4AA-B21DE604FC02}">
      <dgm:prSet custT="1"/>
      <dgm:spPr/>
      <dgm:t>
        <a:bodyPr/>
        <a:lstStyle/>
        <a:p>
          <a:pPr rtl="0"/>
          <a:endParaRPr lang="cs-CZ" sz="1800" dirty="0"/>
        </a:p>
      </dgm:t>
    </dgm:pt>
    <dgm:pt modelId="{4E58BC1C-0B5D-4C6E-864F-EF5B79D642F4}" type="parTrans" cxnId="{312557B5-D3D5-4015-A2E5-73DA3089D6AC}">
      <dgm:prSet/>
      <dgm:spPr/>
      <dgm:t>
        <a:bodyPr/>
        <a:lstStyle/>
        <a:p>
          <a:endParaRPr lang="cs-CZ"/>
        </a:p>
      </dgm:t>
    </dgm:pt>
    <dgm:pt modelId="{D550FCBD-A78E-4115-801B-38F14FD0F2D4}" type="sibTrans" cxnId="{312557B5-D3D5-4015-A2E5-73DA3089D6AC}">
      <dgm:prSet/>
      <dgm:spPr/>
      <dgm:t>
        <a:bodyPr/>
        <a:lstStyle/>
        <a:p>
          <a:endParaRPr lang="cs-CZ"/>
        </a:p>
      </dgm:t>
    </dgm:pt>
    <dgm:pt modelId="{ECD940F2-2A22-4BB7-AE36-BD65397A364F}">
      <dgm:prSet custT="1"/>
      <dgm:spPr/>
      <dgm:t>
        <a:bodyPr/>
        <a:lstStyle/>
        <a:p>
          <a:pPr rtl="0"/>
          <a:endParaRPr lang="cs-CZ" sz="1800" dirty="0"/>
        </a:p>
      </dgm:t>
    </dgm:pt>
    <dgm:pt modelId="{096DB239-251D-4B0C-843E-24D161EEA85D}" type="parTrans" cxnId="{066D0D96-700D-44E0-9A17-7F53A047B33D}">
      <dgm:prSet/>
      <dgm:spPr/>
      <dgm:t>
        <a:bodyPr/>
        <a:lstStyle/>
        <a:p>
          <a:endParaRPr lang="cs-CZ"/>
        </a:p>
      </dgm:t>
    </dgm:pt>
    <dgm:pt modelId="{9F682492-3F2D-4BFD-8765-C9CFDB67CF99}" type="sibTrans" cxnId="{066D0D96-700D-44E0-9A17-7F53A047B33D}">
      <dgm:prSet/>
      <dgm:spPr/>
      <dgm:t>
        <a:bodyPr/>
        <a:lstStyle/>
        <a:p>
          <a:endParaRPr lang="cs-CZ"/>
        </a:p>
      </dgm:t>
    </dgm:pt>
    <dgm:pt modelId="{5E4D32B3-5EF3-4B65-BB50-BAEB58E25A85}">
      <dgm:prSet custT="1"/>
      <dgm:spPr/>
      <dgm:t>
        <a:bodyPr/>
        <a:lstStyle/>
        <a:p>
          <a:pPr rtl="0"/>
          <a:endParaRPr lang="cs-CZ" sz="1800" dirty="0"/>
        </a:p>
      </dgm:t>
    </dgm:pt>
    <dgm:pt modelId="{F817ABE3-AB69-4B22-973A-82C4A1EF11B6}" type="parTrans" cxnId="{33BD998C-75B6-4652-B9E9-C8798EF86265}">
      <dgm:prSet/>
      <dgm:spPr/>
      <dgm:t>
        <a:bodyPr/>
        <a:lstStyle/>
        <a:p>
          <a:endParaRPr lang="cs-CZ"/>
        </a:p>
      </dgm:t>
    </dgm:pt>
    <dgm:pt modelId="{0359F3E9-770B-4604-94C9-EB0B513C8BAB}" type="sibTrans" cxnId="{33BD998C-75B6-4652-B9E9-C8798EF86265}">
      <dgm:prSet/>
      <dgm:spPr/>
      <dgm:t>
        <a:bodyPr/>
        <a:lstStyle/>
        <a:p>
          <a:endParaRPr lang="cs-CZ"/>
        </a:p>
      </dgm:t>
    </dgm:pt>
    <dgm:pt modelId="{17E31BF2-60C3-42C3-ACC0-FA5B7B2E1511}">
      <dgm:prSet custT="1"/>
      <dgm:spPr/>
      <dgm:t>
        <a:bodyPr/>
        <a:lstStyle/>
        <a:p>
          <a:pPr rtl="0"/>
          <a:endParaRPr lang="cs-CZ" sz="1800" dirty="0"/>
        </a:p>
      </dgm:t>
    </dgm:pt>
    <dgm:pt modelId="{EA61659F-92E3-4C95-B510-70E7BC2B130F}" type="parTrans" cxnId="{609763E2-9BED-4D9C-B38F-546A668AD4B3}">
      <dgm:prSet/>
      <dgm:spPr/>
      <dgm:t>
        <a:bodyPr/>
        <a:lstStyle/>
        <a:p>
          <a:endParaRPr lang="cs-CZ"/>
        </a:p>
      </dgm:t>
    </dgm:pt>
    <dgm:pt modelId="{1F227F27-7C79-4F8A-A28F-899F8F631E49}" type="sibTrans" cxnId="{609763E2-9BED-4D9C-B38F-546A668AD4B3}">
      <dgm:prSet/>
      <dgm:spPr/>
      <dgm:t>
        <a:bodyPr/>
        <a:lstStyle/>
        <a:p>
          <a:endParaRPr lang="cs-CZ"/>
        </a:p>
      </dgm:t>
    </dgm:pt>
    <dgm:pt modelId="{B5420FB1-6949-41D6-ACF0-B5B934569BB8}">
      <dgm:prSet custT="1"/>
      <dgm:spPr/>
      <dgm:t>
        <a:bodyPr/>
        <a:lstStyle/>
        <a:p>
          <a:pPr rtl="0"/>
          <a:endParaRPr lang="cs-CZ" sz="1800" dirty="0"/>
        </a:p>
      </dgm:t>
    </dgm:pt>
    <dgm:pt modelId="{D30073D3-B68A-4C66-A440-5F967CE99FED}" type="parTrans" cxnId="{CCCBC4B4-3968-4F14-90C5-545568FE76DD}">
      <dgm:prSet/>
      <dgm:spPr/>
      <dgm:t>
        <a:bodyPr/>
        <a:lstStyle/>
        <a:p>
          <a:endParaRPr lang="cs-CZ"/>
        </a:p>
      </dgm:t>
    </dgm:pt>
    <dgm:pt modelId="{DC43EEFB-A458-4DD8-9F4D-77F4CB9944E2}" type="sibTrans" cxnId="{CCCBC4B4-3968-4F14-90C5-545568FE76DD}">
      <dgm:prSet/>
      <dgm:spPr/>
      <dgm:t>
        <a:bodyPr/>
        <a:lstStyle/>
        <a:p>
          <a:endParaRPr lang="cs-CZ"/>
        </a:p>
      </dgm:t>
    </dgm:pt>
    <dgm:pt modelId="{7A3B33C0-A509-4A8D-8C32-36E54B1BBC29}">
      <dgm:prSet custT="1"/>
      <dgm:spPr/>
      <dgm:t>
        <a:bodyPr/>
        <a:lstStyle/>
        <a:p>
          <a:pPr rtl="0"/>
          <a:endParaRPr lang="cs-CZ" sz="1800" dirty="0"/>
        </a:p>
      </dgm:t>
    </dgm:pt>
    <dgm:pt modelId="{0DF913D9-C9FA-4E0A-BB88-3FD7FFE47A9A}" type="parTrans" cxnId="{BA7B4259-71E4-427D-AF5B-DE44E55D0A52}">
      <dgm:prSet/>
      <dgm:spPr/>
      <dgm:t>
        <a:bodyPr/>
        <a:lstStyle/>
        <a:p>
          <a:endParaRPr lang="cs-CZ"/>
        </a:p>
      </dgm:t>
    </dgm:pt>
    <dgm:pt modelId="{EE3539D5-7741-43D8-B628-21028D47F70E}" type="sibTrans" cxnId="{BA7B4259-71E4-427D-AF5B-DE44E55D0A52}">
      <dgm:prSet/>
      <dgm:spPr/>
      <dgm:t>
        <a:bodyPr/>
        <a:lstStyle/>
        <a:p>
          <a:endParaRPr lang="cs-CZ"/>
        </a:p>
      </dgm:t>
    </dgm:pt>
    <dgm:pt modelId="{2DCF09FD-8F7E-474D-B54F-01BDDFC619BD}" type="pres">
      <dgm:prSet presAssocID="{17D7AD83-7A54-440E-81A9-4D7E0E36F7F1}" presName="Name0" presStyleCnt="0">
        <dgm:presLayoutVars>
          <dgm:dir/>
          <dgm:animLvl val="lvl"/>
          <dgm:resizeHandles val="exact"/>
        </dgm:presLayoutVars>
      </dgm:prSet>
      <dgm:spPr/>
      <dgm:t>
        <a:bodyPr/>
        <a:lstStyle/>
        <a:p>
          <a:endParaRPr lang="cs-CZ"/>
        </a:p>
      </dgm:t>
    </dgm:pt>
    <dgm:pt modelId="{2D1F6ECE-79A2-4C25-8A78-0FE6EC433033}" type="pres">
      <dgm:prSet presAssocID="{2C289350-01F4-4BCA-B3E4-D0FBA97CABB0}" presName="composite" presStyleCnt="0"/>
      <dgm:spPr/>
    </dgm:pt>
    <dgm:pt modelId="{ABAAAA89-94D1-4E1F-8F6D-6706CC518275}" type="pres">
      <dgm:prSet presAssocID="{2C289350-01F4-4BCA-B3E4-D0FBA97CABB0}" presName="parTx" presStyleLbl="alignNode1" presStyleIdx="0" presStyleCnt="3" custScaleY="100000">
        <dgm:presLayoutVars>
          <dgm:chMax val="0"/>
          <dgm:chPref val="0"/>
          <dgm:bulletEnabled val="1"/>
        </dgm:presLayoutVars>
      </dgm:prSet>
      <dgm:spPr/>
      <dgm:t>
        <a:bodyPr/>
        <a:lstStyle/>
        <a:p>
          <a:endParaRPr lang="cs-CZ"/>
        </a:p>
      </dgm:t>
    </dgm:pt>
    <dgm:pt modelId="{A216030C-338B-43C0-8EBF-EEA2F0946A60}" type="pres">
      <dgm:prSet presAssocID="{2C289350-01F4-4BCA-B3E4-D0FBA97CABB0}" presName="desTx" presStyleLbl="alignAccFollowNode1" presStyleIdx="0" presStyleCnt="3" custLinFactNeighborX="-374" custLinFactNeighborY="-432">
        <dgm:presLayoutVars>
          <dgm:bulletEnabled val="1"/>
        </dgm:presLayoutVars>
      </dgm:prSet>
      <dgm:spPr/>
      <dgm:t>
        <a:bodyPr/>
        <a:lstStyle/>
        <a:p>
          <a:endParaRPr lang="cs-CZ"/>
        </a:p>
      </dgm:t>
    </dgm:pt>
    <dgm:pt modelId="{1BF35E5D-3C25-44B3-9E70-18795943E077}" type="pres">
      <dgm:prSet presAssocID="{16586521-1CF5-41DB-819E-E3CC0E17653E}" presName="space" presStyleCnt="0"/>
      <dgm:spPr/>
    </dgm:pt>
    <dgm:pt modelId="{8DFB2E70-A192-4E43-8FBB-1721986F7B85}" type="pres">
      <dgm:prSet presAssocID="{9A65D732-B8A2-415E-AEFB-25C0B38F09B1}" presName="composite" presStyleCnt="0"/>
      <dgm:spPr/>
    </dgm:pt>
    <dgm:pt modelId="{EAE30476-05A7-438A-B9B3-D48EDCC80E57}" type="pres">
      <dgm:prSet presAssocID="{9A65D732-B8A2-415E-AEFB-25C0B38F09B1}" presName="parTx" presStyleLbl="alignNode1" presStyleIdx="1" presStyleCnt="3" custLinFactNeighborX="-49" custLinFactNeighborY="-19015">
        <dgm:presLayoutVars>
          <dgm:chMax val="0"/>
          <dgm:chPref val="0"/>
          <dgm:bulletEnabled val="1"/>
        </dgm:presLayoutVars>
      </dgm:prSet>
      <dgm:spPr/>
      <dgm:t>
        <a:bodyPr/>
        <a:lstStyle/>
        <a:p>
          <a:endParaRPr lang="cs-CZ"/>
        </a:p>
      </dgm:t>
    </dgm:pt>
    <dgm:pt modelId="{BDF9CDD3-F743-47A3-85B2-79CC4475F118}" type="pres">
      <dgm:prSet presAssocID="{9A65D732-B8A2-415E-AEFB-25C0B38F09B1}" presName="desTx" presStyleLbl="alignAccFollowNode1" presStyleIdx="1" presStyleCnt="3">
        <dgm:presLayoutVars>
          <dgm:bulletEnabled val="1"/>
        </dgm:presLayoutVars>
      </dgm:prSet>
      <dgm:spPr/>
      <dgm:t>
        <a:bodyPr/>
        <a:lstStyle/>
        <a:p>
          <a:endParaRPr lang="cs-CZ"/>
        </a:p>
      </dgm:t>
    </dgm:pt>
    <dgm:pt modelId="{8C75F1A4-A285-41A5-8388-8DAB105EB227}" type="pres">
      <dgm:prSet presAssocID="{4714C67C-693F-4A81-A1E5-1BE2F0010102}" presName="space" presStyleCnt="0"/>
      <dgm:spPr/>
    </dgm:pt>
    <dgm:pt modelId="{0D82AAD3-C119-4480-8137-3FA4B1421275}" type="pres">
      <dgm:prSet presAssocID="{45706D7C-463F-4ADE-8DD5-DC33162728E3}" presName="composite" presStyleCnt="0"/>
      <dgm:spPr/>
    </dgm:pt>
    <dgm:pt modelId="{402C5236-2300-4E35-A829-E1A4896D3FB5}" type="pres">
      <dgm:prSet presAssocID="{45706D7C-463F-4ADE-8DD5-DC33162728E3}" presName="parTx" presStyleLbl="alignNode1" presStyleIdx="2" presStyleCnt="3">
        <dgm:presLayoutVars>
          <dgm:chMax val="0"/>
          <dgm:chPref val="0"/>
          <dgm:bulletEnabled val="1"/>
        </dgm:presLayoutVars>
      </dgm:prSet>
      <dgm:spPr/>
      <dgm:t>
        <a:bodyPr/>
        <a:lstStyle/>
        <a:p>
          <a:endParaRPr lang="cs-CZ"/>
        </a:p>
      </dgm:t>
    </dgm:pt>
    <dgm:pt modelId="{510DBA39-DEC6-472D-81AB-058503F99C13}" type="pres">
      <dgm:prSet presAssocID="{45706D7C-463F-4ADE-8DD5-DC33162728E3}" presName="desTx" presStyleLbl="alignAccFollowNode1" presStyleIdx="2" presStyleCnt="3">
        <dgm:presLayoutVars>
          <dgm:bulletEnabled val="1"/>
        </dgm:presLayoutVars>
      </dgm:prSet>
      <dgm:spPr/>
      <dgm:t>
        <a:bodyPr/>
        <a:lstStyle/>
        <a:p>
          <a:endParaRPr lang="cs-CZ"/>
        </a:p>
      </dgm:t>
    </dgm:pt>
  </dgm:ptLst>
  <dgm:cxnLst>
    <dgm:cxn modelId="{A4509DFF-E699-4DC1-8DC8-78339FF8E321}" type="presOf" srcId="{AC384D78-72BE-4ED9-9EFB-02CB65D65770}" destId="{A216030C-338B-43C0-8EBF-EEA2F0946A60}" srcOrd="0" destOrd="0" presId="urn:microsoft.com/office/officeart/2005/8/layout/hList1"/>
    <dgm:cxn modelId="{6CD6E1B4-B4A8-45B7-86DF-B9B289AC6EF0}" type="presOf" srcId="{CA3D6EAD-FC40-4715-9338-831AADA8D565}" destId="{BDF9CDD3-F743-47A3-85B2-79CC4475F118}" srcOrd="0" destOrd="0" presId="urn:microsoft.com/office/officeart/2005/8/layout/hList1"/>
    <dgm:cxn modelId="{41ED0618-7747-4765-A6BB-32B158032B70}" type="presOf" srcId="{17D7AD83-7A54-440E-81A9-4D7E0E36F7F1}" destId="{2DCF09FD-8F7E-474D-B54F-01BDDFC619BD}" srcOrd="0" destOrd="0" presId="urn:microsoft.com/office/officeart/2005/8/layout/hList1"/>
    <dgm:cxn modelId="{DDE276B5-D92A-4282-A37D-9EF12BE7A49C}" srcId="{2C289350-01F4-4BCA-B3E4-D0FBA97CABB0}" destId="{AC384D78-72BE-4ED9-9EFB-02CB65D65770}" srcOrd="0" destOrd="0" parTransId="{529D24BD-E00D-4ED5-971B-00AB6811671B}" sibTransId="{C3BBE76D-D011-42AF-8EF3-E65A8EC6D85F}"/>
    <dgm:cxn modelId="{33BD998C-75B6-4652-B9E9-C8798EF86265}" srcId="{2C289350-01F4-4BCA-B3E4-D0FBA97CABB0}" destId="{5E4D32B3-5EF3-4B65-BB50-BAEB58E25A85}" srcOrd="7" destOrd="0" parTransId="{F817ABE3-AB69-4B22-973A-82C4A1EF11B6}" sibTransId="{0359F3E9-770B-4604-94C9-EB0B513C8BAB}"/>
    <dgm:cxn modelId="{3C3BD2BA-B4CC-4FF7-A344-28AE570C1BF1}" srcId="{17D7AD83-7A54-440E-81A9-4D7E0E36F7F1}" destId="{2C289350-01F4-4BCA-B3E4-D0FBA97CABB0}" srcOrd="0" destOrd="0" parTransId="{8E57AAA1-DCE2-4325-A57E-DD7ED0A82D6D}" sibTransId="{16586521-1CF5-41DB-819E-E3CC0E17653E}"/>
    <dgm:cxn modelId="{4BD8E176-ABEF-4C59-B436-F5092709185E}" srcId="{17D7AD83-7A54-440E-81A9-4D7E0E36F7F1}" destId="{45706D7C-463F-4ADE-8DD5-DC33162728E3}" srcOrd="2" destOrd="0" parTransId="{2FB3163D-46EE-46C4-9ECB-64F44647EE21}" sibTransId="{CAF61BBD-96E3-415E-A29E-BF39004825D1}"/>
    <dgm:cxn modelId="{6C897684-D147-4293-9683-EB8256EF36CA}" type="presOf" srcId="{B526A9AA-B716-4E6F-A1AD-CD1CF3E7B7A5}" destId="{A216030C-338B-43C0-8EBF-EEA2F0946A60}" srcOrd="0" destOrd="1" presId="urn:microsoft.com/office/officeart/2005/8/layout/hList1"/>
    <dgm:cxn modelId="{4117E645-5E66-4FA5-A598-C0DF18D91E83}" type="presOf" srcId="{2C289350-01F4-4BCA-B3E4-D0FBA97CABB0}" destId="{ABAAAA89-94D1-4E1F-8F6D-6706CC518275}" srcOrd="0" destOrd="0" presId="urn:microsoft.com/office/officeart/2005/8/layout/hList1"/>
    <dgm:cxn modelId="{B516667E-7606-4669-868E-8C5864F85573}" type="presOf" srcId="{17E31BF2-60C3-42C3-ACC0-FA5B7B2E1511}" destId="{510DBA39-DEC6-472D-81AB-058503F99C13}" srcOrd="0" destOrd="1" presId="urn:microsoft.com/office/officeart/2005/8/layout/hList1"/>
    <dgm:cxn modelId="{DFF25BC9-33D1-4879-8429-590AEB55D763}" srcId="{2C289350-01F4-4BCA-B3E4-D0FBA97CABB0}" destId="{2D48FBD8-EC42-4160-9E2E-E92A2805C04E}" srcOrd="4" destOrd="0" parTransId="{E2C60CAA-F40D-4A51-9FDB-350E8C978CC6}" sibTransId="{D8E742D8-10BB-4230-A6BD-C5066668D5AD}"/>
    <dgm:cxn modelId="{EC6B29E3-A7D2-4A6F-A4F2-DA0DA59D835A}" srcId="{9A65D732-B8A2-415E-AEFB-25C0B38F09B1}" destId="{CA3D6EAD-FC40-4715-9338-831AADA8D565}" srcOrd="0" destOrd="0" parTransId="{3CF5EDDF-CC9C-4BA4-8DB1-A22D76F33756}" sibTransId="{C775ACE2-2F1F-481B-A8FC-3F0E2F089AB2}"/>
    <dgm:cxn modelId="{CE7F11F2-E7D4-41C3-B98C-12F3EFDC74DB}" type="presOf" srcId="{20404AA9-1827-4E72-BBD2-FBF0DDE0646E}" destId="{A216030C-338B-43C0-8EBF-EEA2F0946A60}" srcOrd="0" destOrd="8" presId="urn:microsoft.com/office/officeart/2005/8/layout/hList1"/>
    <dgm:cxn modelId="{82FF7F69-191A-46D2-93E4-24B356D125C4}" type="presOf" srcId="{101086EF-6016-444C-9651-0A1439485D5B}" destId="{A216030C-338B-43C0-8EBF-EEA2F0946A60}" srcOrd="0" destOrd="6" presId="urn:microsoft.com/office/officeart/2005/8/layout/hList1"/>
    <dgm:cxn modelId="{BA7B4259-71E4-427D-AF5B-DE44E55D0A52}" srcId="{45706D7C-463F-4ADE-8DD5-DC33162728E3}" destId="{7A3B33C0-A509-4A8D-8C32-36E54B1BBC29}" srcOrd="5" destOrd="0" parTransId="{0DF913D9-C9FA-4E0A-BB88-3FD7FFE47A9A}" sibTransId="{EE3539D5-7741-43D8-B628-21028D47F70E}"/>
    <dgm:cxn modelId="{F64A05EA-5751-413A-9F33-05BFA3292926}" type="presOf" srcId="{ECD940F2-2A22-4BB7-AE36-BD65397A364F}" destId="{A216030C-338B-43C0-8EBF-EEA2F0946A60}" srcOrd="0" destOrd="5" presId="urn:microsoft.com/office/officeart/2005/8/layout/hList1"/>
    <dgm:cxn modelId="{9D55CC90-761E-48D5-895E-7ECD28A48132}" type="presOf" srcId="{B5420FB1-6949-41D6-ACF0-B5B934569BB8}" destId="{510DBA39-DEC6-472D-81AB-058503F99C13}" srcOrd="0" destOrd="3" presId="urn:microsoft.com/office/officeart/2005/8/layout/hList1"/>
    <dgm:cxn modelId="{D01346EB-0B28-4881-BC2C-E782017C328D}" type="presOf" srcId="{D24F46B3-F9BC-424B-993E-0C1B29346DA8}" destId="{A216030C-338B-43C0-8EBF-EEA2F0946A60}" srcOrd="0" destOrd="2" presId="urn:microsoft.com/office/officeart/2005/8/layout/hList1"/>
    <dgm:cxn modelId="{84B4F5BA-31B7-4183-A84A-52D1BCCD1974}" type="presOf" srcId="{9A65D732-B8A2-415E-AEFB-25C0B38F09B1}" destId="{EAE30476-05A7-438A-B9B3-D48EDCC80E57}" srcOrd="0" destOrd="0" presId="urn:microsoft.com/office/officeart/2005/8/layout/hList1"/>
    <dgm:cxn modelId="{7AC7B8D1-6D38-48C2-A152-EE4A7713C3C5}" srcId="{45706D7C-463F-4ADE-8DD5-DC33162728E3}" destId="{DDD5ADA3-9AD9-4832-AD93-CAA0C5282147}" srcOrd="0" destOrd="0" parTransId="{F3153B38-0B82-4C35-8801-53E3BA633013}" sibTransId="{F57AEAC4-FD94-420C-B222-B534AAD24550}"/>
    <dgm:cxn modelId="{CCCBC4B4-3968-4F14-90C5-545568FE76DD}" srcId="{45706D7C-463F-4ADE-8DD5-DC33162728E3}" destId="{B5420FB1-6949-41D6-ACF0-B5B934569BB8}" srcOrd="3" destOrd="0" parTransId="{D30073D3-B68A-4C66-A440-5F967CE99FED}" sibTransId="{DC43EEFB-A458-4DD8-9F4D-77F4CB9944E2}"/>
    <dgm:cxn modelId="{099E3A5D-A1FF-4DDA-BED0-CCDAA3E2FA67}" type="presOf" srcId="{2D48FBD8-EC42-4160-9E2E-E92A2805C04E}" destId="{A216030C-338B-43C0-8EBF-EEA2F0946A60}" srcOrd="0" destOrd="4" presId="urn:microsoft.com/office/officeart/2005/8/layout/hList1"/>
    <dgm:cxn modelId="{EB6694B5-10C5-4A75-A6AF-9438C48281DC}" type="presOf" srcId="{5E4D32B3-5EF3-4B65-BB50-BAEB58E25A85}" destId="{A216030C-338B-43C0-8EBF-EEA2F0946A60}" srcOrd="0" destOrd="7" presId="urn:microsoft.com/office/officeart/2005/8/layout/hList1"/>
    <dgm:cxn modelId="{01923ED1-B971-459D-B8DA-D7AF7C27A2C7}" type="presOf" srcId="{7A3B33C0-A509-4A8D-8C32-36E54B1BBC29}" destId="{510DBA39-DEC6-472D-81AB-058503F99C13}" srcOrd="0" destOrd="5" presId="urn:microsoft.com/office/officeart/2005/8/layout/hList1"/>
    <dgm:cxn modelId="{066D0D96-700D-44E0-9A17-7F53A047B33D}" srcId="{2C289350-01F4-4BCA-B3E4-D0FBA97CABB0}" destId="{ECD940F2-2A22-4BB7-AE36-BD65397A364F}" srcOrd="5" destOrd="0" parTransId="{096DB239-251D-4B0C-843E-24D161EEA85D}" sibTransId="{9F682492-3F2D-4BFD-8765-C9CFDB67CF99}"/>
    <dgm:cxn modelId="{7C9F12BA-EFAF-4480-A418-C57D87675F05}" type="presOf" srcId="{BBD7A545-9569-4D52-8E2D-103DF8290EC2}" destId="{510DBA39-DEC6-472D-81AB-058503F99C13}" srcOrd="0" destOrd="2" presId="urn:microsoft.com/office/officeart/2005/8/layout/hList1"/>
    <dgm:cxn modelId="{9585D480-0BFE-4FBF-9168-46E2CDE03089}" type="presOf" srcId="{45706D7C-463F-4ADE-8DD5-DC33162728E3}" destId="{402C5236-2300-4E35-A829-E1A4896D3FB5}" srcOrd="0" destOrd="0" presId="urn:microsoft.com/office/officeart/2005/8/layout/hList1"/>
    <dgm:cxn modelId="{3447AF4E-2AFB-4830-B79E-0C047469A587}" srcId="{45706D7C-463F-4ADE-8DD5-DC33162728E3}" destId="{2CDA1371-6583-41DA-A745-ACB146BCD727}" srcOrd="4" destOrd="0" parTransId="{05F9EC1B-9C94-49F3-BF34-036D115E67B1}" sibTransId="{6C716765-CDA4-4AC7-9793-AA29BF0C6C7E}"/>
    <dgm:cxn modelId="{C5E04184-4C82-4335-A9AB-F82B82AC6E98}" srcId="{45706D7C-463F-4ADE-8DD5-DC33162728E3}" destId="{BBD7A545-9569-4D52-8E2D-103DF8290EC2}" srcOrd="2" destOrd="0" parTransId="{A2DD20CD-3A30-4271-9E6C-6633283A9913}" sibTransId="{E8BFC661-EF0F-4A22-A99D-7585041AA8D4}"/>
    <dgm:cxn modelId="{C736704A-566D-4DA6-870F-F3832087DD1B}" type="presOf" srcId="{364635D8-82DD-48D0-B728-6617F079F702}" destId="{510DBA39-DEC6-472D-81AB-058503F99C13}" srcOrd="0" destOrd="6" presId="urn:microsoft.com/office/officeart/2005/8/layout/hList1"/>
    <dgm:cxn modelId="{2F990658-AEEA-44D7-BFF3-931343F32A82}" srcId="{2C289350-01F4-4BCA-B3E4-D0FBA97CABB0}" destId="{D24F46B3-F9BC-424B-993E-0C1B29346DA8}" srcOrd="2" destOrd="0" parTransId="{E418986E-1104-4A34-9876-4D34D8A82462}" sibTransId="{17974729-639E-45F0-BD31-A45D14AE3233}"/>
    <dgm:cxn modelId="{5F473ADA-D5E8-49DF-8F77-79BAFC2F6917}" srcId="{2C289350-01F4-4BCA-B3E4-D0FBA97CABB0}" destId="{B526A9AA-B716-4E6F-A1AD-CD1CF3E7B7A5}" srcOrd="1" destOrd="0" parTransId="{58458C81-617A-4407-BD15-730B1BFC7499}" sibTransId="{ADF4DE53-66B9-45FF-9E73-0B347464745B}"/>
    <dgm:cxn modelId="{C8E5FAEE-51A5-4AA4-B434-2669F4F05860}" srcId="{45706D7C-463F-4ADE-8DD5-DC33162728E3}" destId="{364635D8-82DD-48D0-B728-6617F079F702}" srcOrd="6" destOrd="0" parTransId="{106C351B-A348-41A8-88F6-C37000D6B47C}" sibTransId="{35B6167C-6015-41EC-B09D-F2DB61CC2C11}"/>
    <dgm:cxn modelId="{4C861DF9-E067-430E-984B-F551AA23DBF0}" type="presOf" srcId="{2CDA1371-6583-41DA-A745-ACB146BCD727}" destId="{510DBA39-DEC6-472D-81AB-058503F99C13}" srcOrd="0" destOrd="4" presId="urn:microsoft.com/office/officeart/2005/8/layout/hList1"/>
    <dgm:cxn modelId="{CF0C82F7-F2CA-4682-9200-A1B328A0B58E}" srcId="{2C289350-01F4-4BCA-B3E4-D0FBA97CABB0}" destId="{101086EF-6016-444C-9651-0A1439485D5B}" srcOrd="6" destOrd="0" parTransId="{4D93FB25-CCC5-4E9D-BEE0-476F706D0679}" sibTransId="{81DA72ED-53FA-404D-AC04-614271AB9895}"/>
    <dgm:cxn modelId="{5F4C3396-7B46-4B8A-808D-C7F05C19CFC0}" srcId="{17D7AD83-7A54-440E-81A9-4D7E0E36F7F1}" destId="{9A65D732-B8A2-415E-AEFB-25C0B38F09B1}" srcOrd="1" destOrd="0" parTransId="{137A10CC-DD1B-4E9D-AC71-D495E2652C06}" sibTransId="{4714C67C-693F-4A81-A1E5-1BE2F0010102}"/>
    <dgm:cxn modelId="{312557B5-D3D5-4015-A2E5-73DA3089D6AC}" srcId="{2C289350-01F4-4BCA-B3E4-D0FBA97CABB0}" destId="{04118F1A-426A-422C-B4AA-B21DE604FC02}" srcOrd="3" destOrd="0" parTransId="{4E58BC1C-0B5D-4C6E-864F-EF5B79D642F4}" sibTransId="{D550FCBD-A78E-4115-801B-38F14FD0F2D4}"/>
    <dgm:cxn modelId="{6CCF98CB-E5CC-4599-9B1F-86039AA10335}" type="presOf" srcId="{DDD5ADA3-9AD9-4832-AD93-CAA0C5282147}" destId="{510DBA39-DEC6-472D-81AB-058503F99C13}" srcOrd="0" destOrd="0" presId="urn:microsoft.com/office/officeart/2005/8/layout/hList1"/>
    <dgm:cxn modelId="{E03EC090-8D6E-4AA0-BEFC-69C65F1D9297}" srcId="{2C289350-01F4-4BCA-B3E4-D0FBA97CABB0}" destId="{20404AA9-1827-4E72-BBD2-FBF0DDE0646E}" srcOrd="8" destOrd="0" parTransId="{93B9452C-973B-4D71-B9CF-33E1B5172921}" sibTransId="{21BBF5A4-F5BB-46FE-BF17-498C4FA55754}"/>
    <dgm:cxn modelId="{609763E2-9BED-4D9C-B38F-546A668AD4B3}" srcId="{45706D7C-463F-4ADE-8DD5-DC33162728E3}" destId="{17E31BF2-60C3-42C3-ACC0-FA5B7B2E1511}" srcOrd="1" destOrd="0" parTransId="{EA61659F-92E3-4C95-B510-70E7BC2B130F}" sibTransId="{1F227F27-7C79-4F8A-A28F-899F8F631E49}"/>
    <dgm:cxn modelId="{1929DF7C-F7B8-4A15-B4F2-15985BF78CB3}" type="presOf" srcId="{04118F1A-426A-422C-B4AA-B21DE604FC02}" destId="{A216030C-338B-43C0-8EBF-EEA2F0946A60}" srcOrd="0" destOrd="3" presId="urn:microsoft.com/office/officeart/2005/8/layout/hList1"/>
    <dgm:cxn modelId="{ABB957F6-5D8B-4F17-A8B2-92417F6C2408}" type="presParOf" srcId="{2DCF09FD-8F7E-474D-B54F-01BDDFC619BD}" destId="{2D1F6ECE-79A2-4C25-8A78-0FE6EC433033}" srcOrd="0" destOrd="0" presId="urn:microsoft.com/office/officeart/2005/8/layout/hList1"/>
    <dgm:cxn modelId="{4E281D1B-2D18-4CCE-A7B7-76BC6E3470A0}" type="presParOf" srcId="{2D1F6ECE-79A2-4C25-8A78-0FE6EC433033}" destId="{ABAAAA89-94D1-4E1F-8F6D-6706CC518275}" srcOrd="0" destOrd="0" presId="urn:microsoft.com/office/officeart/2005/8/layout/hList1"/>
    <dgm:cxn modelId="{2DDF353B-CF29-4A98-97E4-E33354FBA94C}" type="presParOf" srcId="{2D1F6ECE-79A2-4C25-8A78-0FE6EC433033}" destId="{A216030C-338B-43C0-8EBF-EEA2F0946A60}" srcOrd="1" destOrd="0" presId="urn:microsoft.com/office/officeart/2005/8/layout/hList1"/>
    <dgm:cxn modelId="{C10A465E-C183-4E09-8C3F-035CBC31F70B}" type="presParOf" srcId="{2DCF09FD-8F7E-474D-B54F-01BDDFC619BD}" destId="{1BF35E5D-3C25-44B3-9E70-18795943E077}" srcOrd="1" destOrd="0" presId="urn:microsoft.com/office/officeart/2005/8/layout/hList1"/>
    <dgm:cxn modelId="{239FD22F-3CF4-421D-BA82-2801BC19126C}" type="presParOf" srcId="{2DCF09FD-8F7E-474D-B54F-01BDDFC619BD}" destId="{8DFB2E70-A192-4E43-8FBB-1721986F7B85}" srcOrd="2" destOrd="0" presId="urn:microsoft.com/office/officeart/2005/8/layout/hList1"/>
    <dgm:cxn modelId="{C70B0E6D-6794-4EBB-9852-4BECB9A94468}" type="presParOf" srcId="{8DFB2E70-A192-4E43-8FBB-1721986F7B85}" destId="{EAE30476-05A7-438A-B9B3-D48EDCC80E57}" srcOrd="0" destOrd="0" presId="urn:microsoft.com/office/officeart/2005/8/layout/hList1"/>
    <dgm:cxn modelId="{EF9BDEB4-6AEE-4382-A177-CED0E8339906}" type="presParOf" srcId="{8DFB2E70-A192-4E43-8FBB-1721986F7B85}" destId="{BDF9CDD3-F743-47A3-85B2-79CC4475F118}" srcOrd="1" destOrd="0" presId="urn:microsoft.com/office/officeart/2005/8/layout/hList1"/>
    <dgm:cxn modelId="{0339BB5D-AF9E-4DD4-9D93-4EE229B55BF4}" type="presParOf" srcId="{2DCF09FD-8F7E-474D-B54F-01BDDFC619BD}" destId="{8C75F1A4-A285-41A5-8388-8DAB105EB227}" srcOrd="3" destOrd="0" presId="urn:microsoft.com/office/officeart/2005/8/layout/hList1"/>
    <dgm:cxn modelId="{955B8E47-3028-4622-B800-DA1E7D1F5EF4}" type="presParOf" srcId="{2DCF09FD-8F7E-474D-B54F-01BDDFC619BD}" destId="{0D82AAD3-C119-4480-8137-3FA4B1421275}" srcOrd="4" destOrd="0" presId="urn:microsoft.com/office/officeart/2005/8/layout/hList1"/>
    <dgm:cxn modelId="{ED3904EF-2A63-473A-93D4-E09E5E086BDF}" type="presParOf" srcId="{0D82AAD3-C119-4480-8137-3FA4B1421275}" destId="{402C5236-2300-4E35-A829-E1A4896D3FB5}" srcOrd="0" destOrd="0" presId="urn:microsoft.com/office/officeart/2005/8/layout/hList1"/>
    <dgm:cxn modelId="{FFCF09F8-1E5A-411E-94D1-231E8D760609}" type="presParOf" srcId="{0D82AAD3-C119-4480-8137-3FA4B1421275}" destId="{510DBA39-DEC6-472D-81AB-058503F99C13}"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5653907-91BF-4A87-A4D4-7C4B041C18CB}"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471C7481-B4CB-4834-8736-40BACF4C754B}">
      <dgm:prSet/>
      <dgm:spPr/>
      <dgm:t>
        <a:bodyPr/>
        <a:lstStyle/>
        <a:p>
          <a:pPr rtl="0"/>
          <a:r>
            <a:rPr lang="cs-CZ" b="0"/>
            <a:t>V listinné podobě</a:t>
          </a:r>
          <a:endParaRPr lang="cs-CZ"/>
        </a:p>
      </dgm:t>
    </dgm:pt>
    <dgm:pt modelId="{8DEE8703-ED37-4B67-9829-4100687699FE}" type="parTrans" cxnId="{783E0AEE-5511-428C-9CFA-252563F87782}">
      <dgm:prSet/>
      <dgm:spPr/>
      <dgm:t>
        <a:bodyPr/>
        <a:lstStyle/>
        <a:p>
          <a:endParaRPr lang="cs-CZ"/>
        </a:p>
      </dgm:t>
    </dgm:pt>
    <dgm:pt modelId="{5752E57F-BAB9-4A7A-9972-6C0E533FE0F5}" type="sibTrans" cxnId="{783E0AEE-5511-428C-9CFA-252563F87782}">
      <dgm:prSet/>
      <dgm:spPr/>
      <dgm:t>
        <a:bodyPr/>
        <a:lstStyle/>
        <a:p>
          <a:endParaRPr lang="cs-CZ"/>
        </a:p>
      </dgm:t>
    </dgm:pt>
    <dgm:pt modelId="{D4472FF1-B499-4FC5-AF04-AE2985304997}">
      <dgm:prSet/>
      <dgm:spPr/>
      <dgm:t>
        <a:bodyPr/>
        <a:lstStyle/>
        <a:p>
          <a:pPr rtl="0"/>
          <a:r>
            <a:rPr lang="cs-CZ" b="0"/>
            <a:t>V elektronické podobě </a:t>
          </a:r>
          <a:endParaRPr lang="cs-CZ"/>
        </a:p>
      </dgm:t>
    </dgm:pt>
    <dgm:pt modelId="{223EC01D-A9DE-47AE-9514-4A2CA13946BE}" type="parTrans" cxnId="{C340B001-8162-4B37-8B52-2C6C7834D287}">
      <dgm:prSet/>
      <dgm:spPr/>
      <dgm:t>
        <a:bodyPr/>
        <a:lstStyle/>
        <a:p>
          <a:endParaRPr lang="cs-CZ"/>
        </a:p>
      </dgm:t>
    </dgm:pt>
    <dgm:pt modelId="{8F37C483-6276-4F29-B797-2C3947A92BCC}" type="sibTrans" cxnId="{C340B001-8162-4B37-8B52-2C6C7834D287}">
      <dgm:prSet/>
      <dgm:spPr/>
      <dgm:t>
        <a:bodyPr/>
        <a:lstStyle/>
        <a:p>
          <a:endParaRPr lang="cs-CZ"/>
        </a:p>
      </dgm:t>
    </dgm:pt>
    <dgm:pt modelId="{9C22E6EE-CF99-48D6-BC28-B931B2712550}">
      <dgm:prSet/>
      <dgm:spPr/>
      <dgm:t>
        <a:bodyPr/>
        <a:lstStyle/>
        <a:p>
          <a:pPr rtl="0"/>
          <a:r>
            <a:rPr lang="cs-CZ" b="0"/>
            <a:t>Kombinace listinné a elektronické podoby</a:t>
          </a:r>
          <a:endParaRPr lang="cs-CZ"/>
        </a:p>
      </dgm:t>
    </dgm:pt>
    <dgm:pt modelId="{9BEB47E8-260E-4ED7-9E87-957F0DF20D35}" type="parTrans" cxnId="{4816619F-B257-4BE0-B73E-7F6A693CBB34}">
      <dgm:prSet/>
      <dgm:spPr/>
      <dgm:t>
        <a:bodyPr/>
        <a:lstStyle/>
        <a:p>
          <a:endParaRPr lang="cs-CZ"/>
        </a:p>
      </dgm:t>
    </dgm:pt>
    <dgm:pt modelId="{9A074285-F570-4E71-BD55-3250BA483312}" type="sibTrans" cxnId="{4816619F-B257-4BE0-B73E-7F6A693CBB34}">
      <dgm:prSet/>
      <dgm:spPr/>
      <dgm:t>
        <a:bodyPr/>
        <a:lstStyle/>
        <a:p>
          <a:endParaRPr lang="cs-CZ"/>
        </a:p>
      </dgm:t>
    </dgm:pt>
    <dgm:pt modelId="{07EECF19-2AED-4BF2-888E-7C6F7B87723E}" type="pres">
      <dgm:prSet presAssocID="{A5653907-91BF-4A87-A4D4-7C4B041C18CB}" presName="linear" presStyleCnt="0">
        <dgm:presLayoutVars>
          <dgm:animLvl val="lvl"/>
          <dgm:resizeHandles val="exact"/>
        </dgm:presLayoutVars>
      </dgm:prSet>
      <dgm:spPr/>
      <dgm:t>
        <a:bodyPr/>
        <a:lstStyle/>
        <a:p>
          <a:endParaRPr lang="cs-CZ"/>
        </a:p>
      </dgm:t>
    </dgm:pt>
    <dgm:pt modelId="{3E532C5A-6F7A-45E0-ACD6-892A9F9F9620}" type="pres">
      <dgm:prSet presAssocID="{471C7481-B4CB-4834-8736-40BACF4C754B}" presName="parentText" presStyleLbl="node1" presStyleIdx="0" presStyleCnt="3">
        <dgm:presLayoutVars>
          <dgm:chMax val="0"/>
          <dgm:bulletEnabled val="1"/>
        </dgm:presLayoutVars>
      </dgm:prSet>
      <dgm:spPr/>
      <dgm:t>
        <a:bodyPr/>
        <a:lstStyle/>
        <a:p>
          <a:endParaRPr lang="cs-CZ"/>
        </a:p>
      </dgm:t>
    </dgm:pt>
    <dgm:pt modelId="{F9EC5F43-4E81-4409-8A66-CAE0E0820860}" type="pres">
      <dgm:prSet presAssocID="{5752E57F-BAB9-4A7A-9972-6C0E533FE0F5}" presName="spacer" presStyleCnt="0"/>
      <dgm:spPr/>
    </dgm:pt>
    <dgm:pt modelId="{ACFF806E-9174-4AF0-AFD8-C63FAC5E8F1D}" type="pres">
      <dgm:prSet presAssocID="{D4472FF1-B499-4FC5-AF04-AE2985304997}" presName="parentText" presStyleLbl="node1" presStyleIdx="1" presStyleCnt="3">
        <dgm:presLayoutVars>
          <dgm:chMax val="0"/>
          <dgm:bulletEnabled val="1"/>
        </dgm:presLayoutVars>
      </dgm:prSet>
      <dgm:spPr/>
      <dgm:t>
        <a:bodyPr/>
        <a:lstStyle/>
        <a:p>
          <a:endParaRPr lang="cs-CZ"/>
        </a:p>
      </dgm:t>
    </dgm:pt>
    <dgm:pt modelId="{C034A8F2-EDB3-4233-A961-706AF81606F0}" type="pres">
      <dgm:prSet presAssocID="{8F37C483-6276-4F29-B797-2C3947A92BCC}" presName="spacer" presStyleCnt="0"/>
      <dgm:spPr/>
    </dgm:pt>
    <dgm:pt modelId="{AF20355B-7ADF-4968-9C1A-831BB83D2A40}" type="pres">
      <dgm:prSet presAssocID="{9C22E6EE-CF99-48D6-BC28-B931B2712550}" presName="parentText" presStyleLbl="node1" presStyleIdx="2" presStyleCnt="3">
        <dgm:presLayoutVars>
          <dgm:chMax val="0"/>
          <dgm:bulletEnabled val="1"/>
        </dgm:presLayoutVars>
      </dgm:prSet>
      <dgm:spPr/>
      <dgm:t>
        <a:bodyPr/>
        <a:lstStyle/>
        <a:p>
          <a:endParaRPr lang="cs-CZ"/>
        </a:p>
      </dgm:t>
    </dgm:pt>
  </dgm:ptLst>
  <dgm:cxnLst>
    <dgm:cxn modelId="{C340B001-8162-4B37-8B52-2C6C7834D287}" srcId="{A5653907-91BF-4A87-A4D4-7C4B041C18CB}" destId="{D4472FF1-B499-4FC5-AF04-AE2985304997}" srcOrd="1" destOrd="0" parTransId="{223EC01D-A9DE-47AE-9514-4A2CA13946BE}" sibTransId="{8F37C483-6276-4F29-B797-2C3947A92BCC}"/>
    <dgm:cxn modelId="{4816619F-B257-4BE0-B73E-7F6A693CBB34}" srcId="{A5653907-91BF-4A87-A4D4-7C4B041C18CB}" destId="{9C22E6EE-CF99-48D6-BC28-B931B2712550}" srcOrd="2" destOrd="0" parTransId="{9BEB47E8-260E-4ED7-9E87-957F0DF20D35}" sibTransId="{9A074285-F570-4E71-BD55-3250BA483312}"/>
    <dgm:cxn modelId="{F4FDCC99-2E9E-4F51-935D-AB6ABC55E759}" type="presOf" srcId="{A5653907-91BF-4A87-A4D4-7C4B041C18CB}" destId="{07EECF19-2AED-4BF2-888E-7C6F7B87723E}" srcOrd="0" destOrd="0" presId="urn:microsoft.com/office/officeart/2005/8/layout/vList2"/>
    <dgm:cxn modelId="{DDE01B6B-4AA4-4932-849B-136D47F03D2F}" type="presOf" srcId="{D4472FF1-B499-4FC5-AF04-AE2985304997}" destId="{ACFF806E-9174-4AF0-AFD8-C63FAC5E8F1D}" srcOrd="0" destOrd="0" presId="urn:microsoft.com/office/officeart/2005/8/layout/vList2"/>
    <dgm:cxn modelId="{C07DBFF5-D302-4291-8583-A919B4938DE7}" type="presOf" srcId="{471C7481-B4CB-4834-8736-40BACF4C754B}" destId="{3E532C5A-6F7A-45E0-ACD6-892A9F9F9620}" srcOrd="0" destOrd="0" presId="urn:microsoft.com/office/officeart/2005/8/layout/vList2"/>
    <dgm:cxn modelId="{783E0AEE-5511-428C-9CFA-252563F87782}" srcId="{A5653907-91BF-4A87-A4D4-7C4B041C18CB}" destId="{471C7481-B4CB-4834-8736-40BACF4C754B}" srcOrd="0" destOrd="0" parTransId="{8DEE8703-ED37-4B67-9829-4100687699FE}" sibTransId="{5752E57F-BAB9-4A7A-9972-6C0E533FE0F5}"/>
    <dgm:cxn modelId="{9FEDD774-62F5-4E19-B23E-FB93E46BD1A7}" type="presOf" srcId="{9C22E6EE-CF99-48D6-BC28-B931B2712550}" destId="{AF20355B-7ADF-4968-9C1A-831BB83D2A40}" srcOrd="0" destOrd="0" presId="urn:microsoft.com/office/officeart/2005/8/layout/vList2"/>
    <dgm:cxn modelId="{8C951C2D-B6D1-475E-9E78-9FE2CD682E7E}" type="presParOf" srcId="{07EECF19-2AED-4BF2-888E-7C6F7B87723E}" destId="{3E532C5A-6F7A-45E0-ACD6-892A9F9F9620}" srcOrd="0" destOrd="0" presId="urn:microsoft.com/office/officeart/2005/8/layout/vList2"/>
    <dgm:cxn modelId="{D9E4C4A3-C0C1-4BAE-9CAF-F3EB87C910EB}" type="presParOf" srcId="{07EECF19-2AED-4BF2-888E-7C6F7B87723E}" destId="{F9EC5F43-4E81-4409-8A66-CAE0E0820860}" srcOrd="1" destOrd="0" presId="urn:microsoft.com/office/officeart/2005/8/layout/vList2"/>
    <dgm:cxn modelId="{D3531A47-4952-46C1-935B-E5E30DC8B0F2}" type="presParOf" srcId="{07EECF19-2AED-4BF2-888E-7C6F7B87723E}" destId="{ACFF806E-9174-4AF0-AFD8-C63FAC5E8F1D}" srcOrd="2" destOrd="0" presId="urn:microsoft.com/office/officeart/2005/8/layout/vList2"/>
    <dgm:cxn modelId="{A4E2CAE9-8656-46FC-96D8-41CB8D2DD563}" type="presParOf" srcId="{07EECF19-2AED-4BF2-888E-7C6F7B87723E}" destId="{C034A8F2-EDB3-4233-A961-706AF81606F0}" srcOrd="3" destOrd="0" presId="urn:microsoft.com/office/officeart/2005/8/layout/vList2"/>
    <dgm:cxn modelId="{007BB152-A76C-4B22-8F6D-D46087BF1140}" type="presParOf" srcId="{07EECF19-2AED-4BF2-888E-7C6F7B87723E}" destId="{AF20355B-7ADF-4968-9C1A-831BB83D2A40}"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7BD7F6E-DDA4-4084-A4AA-30C5154CA89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6AA624B8-D6E9-4D3C-8076-10AAFE565976}">
      <dgm:prSet/>
      <dgm:spPr/>
      <dgm:t>
        <a:bodyPr/>
        <a:lstStyle/>
        <a:p>
          <a:pPr rtl="0"/>
          <a:r>
            <a:rPr lang="cs-CZ" b="0" dirty="0"/>
            <a:t>Průkazně, pravdivě, čitelně</a:t>
          </a:r>
          <a:endParaRPr lang="cs-CZ" dirty="0"/>
        </a:p>
      </dgm:t>
    </dgm:pt>
    <dgm:pt modelId="{32677C4F-17F2-4D6F-9217-EA6EFAEAAE4F}" type="parTrans" cxnId="{F30230E0-2D1C-4D17-A919-9EC8A2FE6602}">
      <dgm:prSet/>
      <dgm:spPr/>
      <dgm:t>
        <a:bodyPr/>
        <a:lstStyle/>
        <a:p>
          <a:endParaRPr lang="cs-CZ"/>
        </a:p>
      </dgm:t>
    </dgm:pt>
    <dgm:pt modelId="{CDACD3AD-2D25-4955-92BD-9712FABD6E1C}" type="sibTrans" cxnId="{F30230E0-2D1C-4D17-A919-9EC8A2FE6602}">
      <dgm:prSet/>
      <dgm:spPr/>
      <dgm:t>
        <a:bodyPr/>
        <a:lstStyle/>
        <a:p>
          <a:endParaRPr lang="cs-CZ"/>
        </a:p>
      </dgm:t>
    </dgm:pt>
    <dgm:pt modelId="{9F84CC1E-52A1-4344-82D1-BCE0EFC721A3}">
      <dgm:prSet/>
      <dgm:spPr/>
      <dgm:t>
        <a:bodyPr/>
        <a:lstStyle/>
        <a:p>
          <a:pPr rtl="0"/>
          <a:r>
            <a:rPr lang="cs-CZ" b="0" dirty="0"/>
            <a:t>Průběžně doplňována</a:t>
          </a:r>
          <a:endParaRPr lang="cs-CZ" dirty="0"/>
        </a:p>
      </dgm:t>
    </dgm:pt>
    <dgm:pt modelId="{8948C17E-BBF8-4C98-910D-E97B02D207AD}" type="parTrans" cxnId="{08FA3597-A307-49ED-9DAD-7BA2CB70017E}">
      <dgm:prSet/>
      <dgm:spPr/>
      <dgm:t>
        <a:bodyPr/>
        <a:lstStyle/>
        <a:p>
          <a:endParaRPr lang="cs-CZ"/>
        </a:p>
      </dgm:t>
    </dgm:pt>
    <dgm:pt modelId="{BF0A9253-D0F7-4A66-8DFB-AB9548611791}" type="sibTrans" cxnId="{08FA3597-A307-49ED-9DAD-7BA2CB70017E}">
      <dgm:prSet/>
      <dgm:spPr/>
      <dgm:t>
        <a:bodyPr/>
        <a:lstStyle/>
        <a:p>
          <a:endParaRPr lang="cs-CZ"/>
        </a:p>
      </dgm:t>
    </dgm:pt>
    <dgm:pt modelId="{C6FD8C25-6D8E-4CBB-A699-740D56DCDCD3}">
      <dgm:prSet/>
      <dgm:spPr/>
      <dgm:t>
        <a:bodyPr/>
        <a:lstStyle/>
        <a:p>
          <a:pPr rtl="0"/>
          <a:r>
            <a:rPr lang="cs-CZ" b="0" dirty="0"/>
            <a:t>Jednotlivé zápisy bez zbytečného odkladu</a:t>
          </a:r>
          <a:endParaRPr lang="cs-CZ" dirty="0"/>
        </a:p>
      </dgm:t>
    </dgm:pt>
    <dgm:pt modelId="{4BEC58C0-3DCE-4052-AEEC-94FF81613C6A}" type="parTrans" cxnId="{D7CD15A4-150D-44F1-9C80-26622484BB09}">
      <dgm:prSet/>
      <dgm:spPr/>
      <dgm:t>
        <a:bodyPr/>
        <a:lstStyle/>
        <a:p>
          <a:endParaRPr lang="cs-CZ"/>
        </a:p>
      </dgm:t>
    </dgm:pt>
    <dgm:pt modelId="{B6424330-9231-4E2E-8945-8F99EC35FF2C}" type="sibTrans" cxnId="{D7CD15A4-150D-44F1-9C80-26622484BB09}">
      <dgm:prSet/>
      <dgm:spPr/>
      <dgm:t>
        <a:bodyPr/>
        <a:lstStyle/>
        <a:p>
          <a:endParaRPr lang="cs-CZ"/>
        </a:p>
      </dgm:t>
    </dgm:pt>
    <dgm:pt modelId="{38FF06B2-6EF1-4FB1-9386-67B0ABC67082}">
      <dgm:prSet/>
      <dgm:spPr/>
      <dgm:t>
        <a:bodyPr/>
        <a:lstStyle/>
        <a:p>
          <a:pPr rtl="0"/>
          <a:r>
            <a:rPr lang="cs-CZ" b="0" dirty="0"/>
            <a:t>Opravy novým zápisem</a:t>
          </a:r>
          <a:endParaRPr lang="cs-CZ" dirty="0"/>
        </a:p>
      </dgm:t>
    </dgm:pt>
    <dgm:pt modelId="{7AB20712-1E1F-40D6-B687-DBA21D0CCF89}" type="parTrans" cxnId="{2A57D48E-F156-4F31-9316-E2628454B15F}">
      <dgm:prSet/>
      <dgm:spPr/>
      <dgm:t>
        <a:bodyPr/>
        <a:lstStyle/>
        <a:p>
          <a:endParaRPr lang="cs-CZ"/>
        </a:p>
      </dgm:t>
    </dgm:pt>
    <dgm:pt modelId="{35A1E5E8-50C4-41ED-95D8-45683E0FA943}" type="sibTrans" cxnId="{2A57D48E-F156-4F31-9316-E2628454B15F}">
      <dgm:prSet/>
      <dgm:spPr/>
      <dgm:t>
        <a:bodyPr/>
        <a:lstStyle/>
        <a:p>
          <a:endParaRPr lang="cs-CZ"/>
        </a:p>
      </dgm:t>
    </dgm:pt>
    <dgm:pt modelId="{45CE43E0-38FA-4B4B-8D45-54E491012C6A}" type="pres">
      <dgm:prSet presAssocID="{A7BD7F6E-DDA4-4084-A4AA-30C5154CA899}" presName="linear" presStyleCnt="0">
        <dgm:presLayoutVars>
          <dgm:animLvl val="lvl"/>
          <dgm:resizeHandles val="exact"/>
        </dgm:presLayoutVars>
      </dgm:prSet>
      <dgm:spPr/>
      <dgm:t>
        <a:bodyPr/>
        <a:lstStyle/>
        <a:p>
          <a:endParaRPr lang="cs-CZ"/>
        </a:p>
      </dgm:t>
    </dgm:pt>
    <dgm:pt modelId="{B16DB80E-A2A0-4FEC-AB70-716219B9BFA4}" type="pres">
      <dgm:prSet presAssocID="{6AA624B8-D6E9-4D3C-8076-10AAFE565976}" presName="parentText" presStyleLbl="node1" presStyleIdx="0" presStyleCnt="4">
        <dgm:presLayoutVars>
          <dgm:chMax val="0"/>
          <dgm:bulletEnabled val="1"/>
        </dgm:presLayoutVars>
      </dgm:prSet>
      <dgm:spPr/>
      <dgm:t>
        <a:bodyPr/>
        <a:lstStyle/>
        <a:p>
          <a:endParaRPr lang="cs-CZ"/>
        </a:p>
      </dgm:t>
    </dgm:pt>
    <dgm:pt modelId="{1CD9EA20-A380-4254-83B6-A9EE51306244}" type="pres">
      <dgm:prSet presAssocID="{CDACD3AD-2D25-4955-92BD-9712FABD6E1C}" presName="spacer" presStyleCnt="0"/>
      <dgm:spPr/>
    </dgm:pt>
    <dgm:pt modelId="{3986CC67-AB83-4374-A790-D1FFA2795F86}" type="pres">
      <dgm:prSet presAssocID="{9F84CC1E-52A1-4344-82D1-BCE0EFC721A3}" presName="parentText" presStyleLbl="node1" presStyleIdx="1" presStyleCnt="4">
        <dgm:presLayoutVars>
          <dgm:chMax val="0"/>
          <dgm:bulletEnabled val="1"/>
        </dgm:presLayoutVars>
      </dgm:prSet>
      <dgm:spPr/>
      <dgm:t>
        <a:bodyPr/>
        <a:lstStyle/>
        <a:p>
          <a:endParaRPr lang="cs-CZ"/>
        </a:p>
      </dgm:t>
    </dgm:pt>
    <dgm:pt modelId="{C3931720-7664-4ACE-B0D9-F729D0513CCE}" type="pres">
      <dgm:prSet presAssocID="{BF0A9253-D0F7-4A66-8DFB-AB9548611791}" presName="spacer" presStyleCnt="0"/>
      <dgm:spPr/>
    </dgm:pt>
    <dgm:pt modelId="{F3775152-2480-4846-91CB-C0AB1E4284D7}" type="pres">
      <dgm:prSet presAssocID="{C6FD8C25-6D8E-4CBB-A699-740D56DCDCD3}" presName="parentText" presStyleLbl="node1" presStyleIdx="2" presStyleCnt="4">
        <dgm:presLayoutVars>
          <dgm:chMax val="0"/>
          <dgm:bulletEnabled val="1"/>
        </dgm:presLayoutVars>
      </dgm:prSet>
      <dgm:spPr/>
      <dgm:t>
        <a:bodyPr/>
        <a:lstStyle/>
        <a:p>
          <a:endParaRPr lang="cs-CZ"/>
        </a:p>
      </dgm:t>
    </dgm:pt>
    <dgm:pt modelId="{53F5976D-0D95-4553-A925-D012661E2DF7}" type="pres">
      <dgm:prSet presAssocID="{B6424330-9231-4E2E-8945-8F99EC35FF2C}" presName="spacer" presStyleCnt="0"/>
      <dgm:spPr/>
    </dgm:pt>
    <dgm:pt modelId="{039AC1DE-8529-43D4-935A-BD33B69DECFF}" type="pres">
      <dgm:prSet presAssocID="{38FF06B2-6EF1-4FB1-9386-67B0ABC67082}" presName="parentText" presStyleLbl="node1" presStyleIdx="3" presStyleCnt="4">
        <dgm:presLayoutVars>
          <dgm:chMax val="0"/>
          <dgm:bulletEnabled val="1"/>
        </dgm:presLayoutVars>
      </dgm:prSet>
      <dgm:spPr/>
      <dgm:t>
        <a:bodyPr/>
        <a:lstStyle/>
        <a:p>
          <a:endParaRPr lang="cs-CZ"/>
        </a:p>
      </dgm:t>
    </dgm:pt>
  </dgm:ptLst>
  <dgm:cxnLst>
    <dgm:cxn modelId="{D7CD15A4-150D-44F1-9C80-26622484BB09}" srcId="{A7BD7F6E-DDA4-4084-A4AA-30C5154CA899}" destId="{C6FD8C25-6D8E-4CBB-A699-740D56DCDCD3}" srcOrd="2" destOrd="0" parTransId="{4BEC58C0-3DCE-4052-AEEC-94FF81613C6A}" sibTransId="{B6424330-9231-4E2E-8945-8F99EC35FF2C}"/>
    <dgm:cxn modelId="{08FA3597-A307-49ED-9DAD-7BA2CB70017E}" srcId="{A7BD7F6E-DDA4-4084-A4AA-30C5154CA899}" destId="{9F84CC1E-52A1-4344-82D1-BCE0EFC721A3}" srcOrd="1" destOrd="0" parTransId="{8948C17E-BBF8-4C98-910D-E97B02D207AD}" sibTransId="{BF0A9253-D0F7-4A66-8DFB-AB9548611791}"/>
    <dgm:cxn modelId="{96D1941F-5AD5-4176-96DD-95C081E179DE}" type="presOf" srcId="{A7BD7F6E-DDA4-4084-A4AA-30C5154CA899}" destId="{45CE43E0-38FA-4B4B-8D45-54E491012C6A}" srcOrd="0" destOrd="0" presId="urn:microsoft.com/office/officeart/2005/8/layout/vList2"/>
    <dgm:cxn modelId="{2A57D48E-F156-4F31-9316-E2628454B15F}" srcId="{A7BD7F6E-DDA4-4084-A4AA-30C5154CA899}" destId="{38FF06B2-6EF1-4FB1-9386-67B0ABC67082}" srcOrd="3" destOrd="0" parTransId="{7AB20712-1E1F-40D6-B687-DBA21D0CCF89}" sibTransId="{35A1E5E8-50C4-41ED-95D8-45683E0FA943}"/>
    <dgm:cxn modelId="{68001CA8-53B0-46AB-9500-2CEB14205AF3}" type="presOf" srcId="{6AA624B8-D6E9-4D3C-8076-10AAFE565976}" destId="{B16DB80E-A2A0-4FEC-AB70-716219B9BFA4}" srcOrd="0" destOrd="0" presId="urn:microsoft.com/office/officeart/2005/8/layout/vList2"/>
    <dgm:cxn modelId="{F30230E0-2D1C-4D17-A919-9EC8A2FE6602}" srcId="{A7BD7F6E-DDA4-4084-A4AA-30C5154CA899}" destId="{6AA624B8-D6E9-4D3C-8076-10AAFE565976}" srcOrd="0" destOrd="0" parTransId="{32677C4F-17F2-4D6F-9217-EA6EFAEAAE4F}" sibTransId="{CDACD3AD-2D25-4955-92BD-9712FABD6E1C}"/>
    <dgm:cxn modelId="{741D734D-3BED-4ED7-A587-42AD2EB1E63A}" type="presOf" srcId="{9F84CC1E-52A1-4344-82D1-BCE0EFC721A3}" destId="{3986CC67-AB83-4374-A790-D1FFA2795F86}" srcOrd="0" destOrd="0" presId="urn:microsoft.com/office/officeart/2005/8/layout/vList2"/>
    <dgm:cxn modelId="{0DED68C0-C3DA-4445-A2CE-85C2D3F3E3F2}" type="presOf" srcId="{C6FD8C25-6D8E-4CBB-A699-740D56DCDCD3}" destId="{F3775152-2480-4846-91CB-C0AB1E4284D7}" srcOrd="0" destOrd="0" presId="urn:microsoft.com/office/officeart/2005/8/layout/vList2"/>
    <dgm:cxn modelId="{E97733F6-EAFD-49E9-B6FA-A52CDFF55B43}" type="presOf" srcId="{38FF06B2-6EF1-4FB1-9386-67B0ABC67082}" destId="{039AC1DE-8529-43D4-935A-BD33B69DECFF}" srcOrd="0" destOrd="0" presId="urn:microsoft.com/office/officeart/2005/8/layout/vList2"/>
    <dgm:cxn modelId="{AF0BDE0E-D54E-4D03-95FB-09617460F826}" type="presParOf" srcId="{45CE43E0-38FA-4B4B-8D45-54E491012C6A}" destId="{B16DB80E-A2A0-4FEC-AB70-716219B9BFA4}" srcOrd="0" destOrd="0" presId="urn:microsoft.com/office/officeart/2005/8/layout/vList2"/>
    <dgm:cxn modelId="{DD9D2114-FB6F-45C3-BC6D-BDA56C7EB237}" type="presParOf" srcId="{45CE43E0-38FA-4B4B-8D45-54E491012C6A}" destId="{1CD9EA20-A380-4254-83B6-A9EE51306244}" srcOrd="1" destOrd="0" presId="urn:microsoft.com/office/officeart/2005/8/layout/vList2"/>
    <dgm:cxn modelId="{BEB88179-3808-4FC8-A29D-DCA96779761F}" type="presParOf" srcId="{45CE43E0-38FA-4B4B-8D45-54E491012C6A}" destId="{3986CC67-AB83-4374-A790-D1FFA2795F86}" srcOrd="2" destOrd="0" presId="urn:microsoft.com/office/officeart/2005/8/layout/vList2"/>
    <dgm:cxn modelId="{FCFEC346-8F47-4CD3-86D7-C50788272421}" type="presParOf" srcId="{45CE43E0-38FA-4B4B-8D45-54E491012C6A}" destId="{C3931720-7664-4ACE-B0D9-F729D0513CCE}" srcOrd="3" destOrd="0" presId="urn:microsoft.com/office/officeart/2005/8/layout/vList2"/>
    <dgm:cxn modelId="{781B30B7-DDDF-4708-B36C-8AD2B3BC0022}" type="presParOf" srcId="{45CE43E0-38FA-4B4B-8D45-54E491012C6A}" destId="{F3775152-2480-4846-91CB-C0AB1E4284D7}" srcOrd="4" destOrd="0" presId="urn:microsoft.com/office/officeart/2005/8/layout/vList2"/>
    <dgm:cxn modelId="{8F7A90F1-B90E-4E45-8C4B-80E6C46CCC10}" type="presParOf" srcId="{45CE43E0-38FA-4B4B-8D45-54E491012C6A}" destId="{53F5976D-0D95-4553-A925-D012661E2DF7}" srcOrd="5" destOrd="0" presId="urn:microsoft.com/office/officeart/2005/8/layout/vList2"/>
    <dgm:cxn modelId="{4B0FD78B-62CD-4AA0-BBEF-4F09E7B1D2F1}" type="presParOf" srcId="{45CE43E0-38FA-4B4B-8D45-54E491012C6A}" destId="{039AC1DE-8529-43D4-935A-BD33B69DECFF}"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891D1D9-6D6E-42F5-BA4E-237C53A57B6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B7321D02-E5BF-4E30-8798-B6E160AE8820}">
      <dgm:prSet/>
      <dgm:spPr/>
      <dgm:t>
        <a:bodyPr/>
        <a:lstStyle/>
        <a:p>
          <a:pPr rtl="0"/>
          <a:r>
            <a:rPr lang="cs-CZ" b="0" dirty="0"/>
            <a:t>Zákonný zástupce nebo opatrovník pacienta</a:t>
          </a:r>
          <a:endParaRPr lang="cs-CZ" dirty="0"/>
        </a:p>
      </dgm:t>
    </dgm:pt>
    <dgm:pt modelId="{E931FD0B-8CD7-4B8B-9D7F-C0A1672370A2}" type="parTrans" cxnId="{FA39EEA0-D378-41AB-A984-34EAAB877E56}">
      <dgm:prSet/>
      <dgm:spPr/>
      <dgm:t>
        <a:bodyPr/>
        <a:lstStyle/>
        <a:p>
          <a:endParaRPr lang="cs-CZ"/>
        </a:p>
      </dgm:t>
    </dgm:pt>
    <dgm:pt modelId="{74AAF478-493D-4BBD-89BB-8D895D71DA78}" type="sibTrans" cxnId="{FA39EEA0-D378-41AB-A984-34EAAB877E56}">
      <dgm:prSet/>
      <dgm:spPr/>
      <dgm:t>
        <a:bodyPr/>
        <a:lstStyle/>
        <a:p>
          <a:endParaRPr lang="cs-CZ"/>
        </a:p>
      </dgm:t>
    </dgm:pt>
    <dgm:pt modelId="{E37DC400-78B5-48C9-B722-88C52E6E0973}">
      <dgm:prSet/>
      <dgm:spPr/>
      <dgm:t>
        <a:bodyPr/>
        <a:lstStyle/>
        <a:p>
          <a:pPr rtl="0"/>
          <a:r>
            <a:rPr lang="cs-CZ" b="0" dirty="0"/>
            <a:t>Osoby určené pacientem, zákonným zástupcem nebo opatrovník pacienta</a:t>
          </a:r>
          <a:endParaRPr lang="cs-CZ" dirty="0"/>
        </a:p>
      </dgm:t>
    </dgm:pt>
    <dgm:pt modelId="{121144DA-88F2-4204-90DC-1E3116C98D3B}" type="parTrans" cxnId="{745D2FC1-655E-49B3-B9F7-BBCF40357308}">
      <dgm:prSet/>
      <dgm:spPr/>
      <dgm:t>
        <a:bodyPr/>
        <a:lstStyle/>
        <a:p>
          <a:endParaRPr lang="cs-CZ"/>
        </a:p>
      </dgm:t>
    </dgm:pt>
    <dgm:pt modelId="{161AE758-A8B3-4389-9120-73B603F349B4}" type="sibTrans" cxnId="{745D2FC1-655E-49B3-B9F7-BBCF40357308}">
      <dgm:prSet/>
      <dgm:spPr/>
      <dgm:t>
        <a:bodyPr/>
        <a:lstStyle/>
        <a:p>
          <a:endParaRPr lang="cs-CZ"/>
        </a:p>
      </dgm:t>
    </dgm:pt>
    <dgm:pt modelId="{428ADFE4-469D-4A04-9FB3-F626F37C859B}">
      <dgm:prSet/>
      <dgm:spPr/>
      <dgm:t>
        <a:bodyPr/>
        <a:lstStyle/>
        <a:p>
          <a:pPr rtl="0"/>
          <a:r>
            <a:rPr lang="cs-CZ" b="0" dirty="0"/>
            <a:t>Osoby blízké zemřelému pacientovi:</a:t>
          </a:r>
          <a:endParaRPr lang="cs-CZ" dirty="0"/>
        </a:p>
      </dgm:t>
    </dgm:pt>
    <dgm:pt modelId="{9B0AC304-AE32-4275-A46A-AE79A5B9D54A}" type="parTrans" cxnId="{B4BDA5FA-6141-477C-8C0E-1310BB245113}">
      <dgm:prSet/>
      <dgm:spPr/>
      <dgm:t>
        <a:bodyPr/>
        <a:lstStyle/>
        <a:p>
          <a:endParaRPr lang="cs-CZ"/>
        </a:p>
      </dgm:t>
    </dgm:pt>
    <dgm:pt modelId="{4E815370-1412-40EF-93BB-6E2F143EDD66}" type="sibTrans" cxnId="{B4BDA5FA-6141-477C-8C0E-1310BB245113}">
      <dgm:prSet/>
      <dgm:spPr/>
      <dgm:t>
        <a:bodyPr/>
        <a:lstStyle/>
        <a:p>
          <a:endParaRPr lang="cs-CZ"/>
        </a:p>
      </dgm:t>
    </dgm:pt>
    <dgm:pt modelId="{798FB5F8-D4F5-4A17-B28B-6BF99497ED66}">
      <dgm:prSet/>
      <dgm:spPr/>
      <dgm:t>
        <a:bodyPr/>
        <a:lstStyle/>
        <a:p>
          <a:pPr rtl="0"/>
          <a:r>
            <a:rPr lang="cs-CZ" b="0"/>
            <a:t>informace o zdravotním stavu pacienta, který zemřel, a informace o výsledku pitvy, byla-li provedena, včetně práva nahlížet do zdravotnické dokumentace vedené o jeho osobě nebo do jiných zápisů vztahujících se k jeho zdravotnímu stavu a pořizovat z nich výpisy nebo jejich kopie</a:t>
          </a:r>
          <a:endParaRPr lang="cs-CZ"/>
        </a:p>
      </dgm:t>
    </dgm:pt>
    <dgm:pt modelId="{ECFF39EB-7BC2-4C57-BA55-3BA1713999AC}" type="parTrans" cxnId="{92D1E4E0-23D9-418C-AD44-98421569CB36}">
      <dgm:prSet/>
      <dgm:spPr/>
      <dgm:t>
        <a:bodyPr/>
        <a:lstStyle/>
        <a:p>
          <a:endParaRPr lang="cs-CZ"/>
        </a:p>
      </dgm:t>
    </dgm:pt>
    <dgm:pt modelId="{C4A30D6B-5BB6-418B-805D-CF82F251CA87}" type="sibTrans" cxnId="{92D1E4E0-23D9-418C-AD44-98421569CB36}">
      <dgm:prSet/>
      <dgm:spPr/>
      <dgm:t>
        <a:bodyPr/>
        <a:lstStyle/>
        <a:p>
          <a:endParaRPr lang="cs-CZ"/>
        </a:p>
      </dgm:t>
    </dgm:pt>
    <dgm:pt modelId="{CC1C2AC4-236E-4BFD-A3B0-ABDD63E6270A}">
      <dgm:prSet/>
      <dgm:spPr/>
      <dgm:t>
        <a:bodyPr/>
        <a:lstStyle/>
        <a:p>
          <a:pPr rtl="0"/>
          <a:r>
            <a:rPr lang="cs-CZ" b="0" dirty="0"/>
            <a:t>zemřelý mohl tento přístup předem zakázat</a:t>
          </a:r>
          <a:endParaRPr lang="cs-CZ" dirty="0"/>
        </a:p>
      </dgm:t>
    </dgm:pt>
    <dgm:pt modelId="{ED25824B-68BD-4717-B360-ACE8EAB76AD4}" type="parTrans" cxnId="{1963F9E8-0E35-48F4-BCB6-B6B0B8C511C1}">
      <dgm:prSet/>
      <dgm:spPr/>
      <dgm:t>
        <a:bodyPr/>
        <a:lstStyle/>
        <a:p>
          <a:endParaRPr lang="cs-CZ"/>
        </a:p>
      </dgm:t>
    </dgm:pt>
    <dgm:pt modelId="{2C794C3D-FF9F-4BD6-AECA-9353BD188112}" type="sibTrans" cxnId="{1963F9E8-0E35-48F4-BCB6-B6B0B8C511C1}">
      <dgm:prSet/>
      <dgm:spPr/>
      <dgm:t>
        <a:bodyPr/>
        <a:lstStyle/>
        <a:p>
          <a:endParaRPr lang="cs-CZ"/>
        </a:p>
      </dgm:t>
    </dgm:pt>
    <dgm:pt modelId="{097AE53F-D388-4615-97B9-C2BE86486517}" type="pres">
      <dgm:prSet presAssocID="{8891D1D9-6D6E-42F5-BA4E-237C53A57B6F}" presName="linear" presStyleCnt="0">
        <dgm:presLayoutVars>
          <dgm:animLvl val="lvl"/>
          <dgm:resizeHandles val="exact"/>
        </dgm:presLayoutVars>
      </dgm:prSet>
      <dgm:spPr/>
      <dgm:t>
        <a:bodyPr/>
        <a:lstStyle/>
        <a:p>
          <a:endParaRPr lang="cs-CZ"/>
        </a:p>
      </dgm:t>
    </dgm:pt>
    <dgm:pt modelId="{587E2A20-EC12-4FB7-8258-09213AE01B70}" type="pres">
      <dgm:prSet presAssocID="{B7321D02-E5BF-4E30-8798-B6E160AE8820}" presName="parentText" presStyleLbl="node1" presStyleIdx="0" presStyleCnt="3">
        <dgm:presLayoutVars>
          <dgm:chMax val="0"/>
          <dgm:bulletEnabled val="1"/>
        </dgm:presLayoutVars>
      </dgm:prSet>
      <dgm:spPr/>
      <dgm:t>
        <a:bodyPr/>
        <a:lstStyle/>
        <a:p>
          <a:endParaRPr lang="cs-CZ"/>
        </a:p>
      </dgm:t>
    </dgm:pt>
    <dgm:pt modelId="{DFD0550F-3F7B-48D8-8F6E-64D19F440201}" type="pres">
      <dgm:prSet presAssocID="{74AAF478-493D-4BBD-89BB-8D895D71DA78}" presName="spacer" presStyleCnt="0"/>
      <dgm:spPr/>
    </dgm:pt>
    <dgm:pt modelId="{D62362CC-0773-4247-AD05-E38B50E66F2C}" type="pres">
      <dgm:prSet presAssocID="{E37DC400-78B5-48C9-B722-88C52E6E0973}" presName="parentText" presStyleLbl="node1" presStyleIdx="1" presStyleCnt="3">
        <dgm:presLayoutVars>
          <dgm:chMax val="0"/>
          <dgm:bulletEnabled val="1"/>
        </dgm:presLayoutVars>
      </dgm:prSet>
      <dgm:spPr/>
      <dgm:t>
        <a:bodyPr/>
        <a:lstStyle/>
        <a:p>
          <a:endParaRPr lang="cs-CZ"/>
        </a:p>
      </dgm:t>
    </dgm:pt>
    <dgm:pt modelId="{6406AD52-1D4E-4669-8404-160B933D54AB}" type="pres">
      <dgm:prSet presAssocID="{161AE758-A8B3-4389-9120-73B603F349B4}" presName="spacer" presStyleCnt="0"/>
      <dgm:spPr/>
    </dgm:pt>
    <dgm:pt modelId="{9CD01770-E3E1-4E79-9413-2595D5EF8EA9}" type="pres">
      <dgm:prSet presAssocID="{428ADFE4-469D-4A04-9FB3-F626F37C859B}" presName="parentText" presStyleLbl="node1" presStyleIdx="2" presStyleCnt="3">
        <dgm:presLayoutVars>
          <dgm:chMax val="0"/>
          <dgm:bulletEnabled val="1"/>
        </dgm:presLayoutVars>
      </dgm:prSet>
      <dgm:spPr/>
      <dgm:t>
        <a:bodyPr/>
        <a:lstStyle/>
        <a:p>
          <a:endParaRPr lang="cs-CZ"/>
        </a:p>
      </dgm:t>
    </dgm:pt>
    <dgm:pt modelId="{FD958679-FFB2-4674-91A2-0BB9B8E261C3}" type="pres">
      <dgm:prSet presAssocID="{428ADFE4-469D-4A04-9FB3-F626F37C859B}" presName="childText" presStyleLbl="revTx" presStyleIdx="0" presStyleCnt="1">
        <dgm:presLayoutVars>
          <dgm:bulletEnabled val="1"/>
        </dgm:presLayoutVars>
      </dgm:prSet>
      <dgm:spPr/>
      <dgm:t>
        <a:bodyPr/>
        <a:lstStyle/>
        <a:p>
          <a:endParaRPr lang="cs-CZ"/>
        </a:p>
      </dgm:t>
    </dgm:pt>
  </dgm:ptLst>
  <dgm:cxnLst>
    <dgm:cxn modelId="{FA39EEA0-D378-41AB-A984-34EAAB877E56}" srcId="{8891D1D9-6D6E-42F5-BA4E-237C53A57B6F}" destId="{B7321D02-E5BF-4E30-8798-B6E160AE8820}" srcOrd="0" destOrd="0" parTransId="{E931FD0B-8CD7-4B8B-9D7F-C0A1672370A2}" sibTransId="{74AAF478-493D-4BBD-89BB-8D895D71DA78}"/>
    <dgm:cxn modelId="{5745617D-39D7-4BD7-A99F-75FE78811D06}" type="presOf" srcId="{E37DC400-78B5-48C9-B722-88C52E6E0973}" destId="{D62362CC-0773-4247-AD05-E38B50E66F2C}" srcOrd="0" destOrd="0" presId="urn:microsoft.com/office/officeart/2005/8/layout/vList2"/>
    <dgm:cxn modelId="{B4BDA5FA-6141-477C-8C0E-1310BB245113}" srcId="{8891D1D9-6D6E-42F5-BA4E-237C53A57B6F}" destId="{428ADFE4-469D-4A04-9FB3-F626F37C859B}" srcOrd="2" destOrd="0" parTransId="{9B0AC304-AE32-4275-A46A-AE79A5B9D54A}" sibTransId="{4E815370-1412-40EF-93BB-6E2F143EDD66}"/>
    <dgm:cxn modelId="{92D1E4E0-23D9-418C-AD44-98421569CB36}" srcId="{428ADFE4-469D-4A04-9FB3-F626F37C859B}" destId="{798FB5F8-D4F5-4A17-B28B-6BF99497ED66}" srcOrd="0" destOrd="0" parTransId="{ECFF39EB-7BC2-4C57-BA55-3BA1713999AC}" sibTransId="{C4A30D6B-5BB6-418B-805D-CF82F251CA87}"/>
    <dgm:cxn modelId="{FBF3061B-9F0C-44B0-8A83-C0C1DC906837}" type="presOf" srcId="{798FB5F8-D4F5-4A17-B28B-6BF99497ED66}" destId="{FD958679-FFB2-4674-91A2-0BB9B8E261C3}" srcOrd="0" destOrd="0" presId="urn:microsoft.com/office/officeart/2005/8/layout/vList2"/>
    <dgm:cxn modelId="{75536D93-6E9F-4DE9-9BA8-4067E30ECBBC}" type="presOf" srcId="{428ADFE4-469D-4A04-9FB3-F626F37C859B}" destId="{9CD01770-E3E1-4E79-9413-2595D5EF8EA9}" srcOrd="0" destOrd="0" presId="urn:microsoft.com/office/officeart/2005/8/layout/vList2"/>
    <dgm:cxn modelId="{1963F9E8-0E35-48F4-BCB6-B6B0B8C511C1}" srcId="{428ADFE4-469D-4A04-9FB3-F626F37C859B}" destId="{CC1C2AC4-236E-4BFD-A3B0-ABDD63E6270A}" srcOrd="1" destOrd="0" parTransId="{ED25824B-68BD-4717-B360-ACE8EAB76AD4}" sibTransId="{2C794C3D-FF9F-4BD6-AECA-9353BD188112}"/>
    <dgm:cxn modelId="{A0897CDD-4DAF-479C-9CE6-719E07651D90}" type="presOf" srcId="{CC1C2AC4-236E-4BFD-A3B0-ABDD63E6270A}" destId="{FD958679-FFB2-4674-91A2-0BB9B8E261C3}" srcOrd="0" destOrd="1" presId="urn:microsoft.com/office/officeart/2005/8/layout/vList2"/>
    <dgm:cxn modelId="{745D2FC1-655E-49B3-B9F7-BBCF40357308}" srcId="{8891D1D9-6D6E-42F5-BA4E-237C53A57B6F}" destId="{E37DC400-78B5-48C9-B722-88C52E6E0973}" srcOrd="1" destOrd="0" parTransId="{121144DA-88F2-4204-90DC-1E3116C98D3B}" sibTransId="{161AE758-A8B3-4389-9120-73B603F349B4}"/>
    <dgm:cxn modelId="{D6A2DA3F-68D5-4E4F-BB22-FE22A34CEEB1}" type="presOf" srcId="{8891D1D9-6D6E-42F5-BA4E-237C53A57B6F}" destId="{097AE53F-D388-4615-97B9-C2BE86486517}" srcOrd="0" destOrd="0" presId="urn:microsoft.com/office/officeart/2005/8/layout/vList2"/>
    <dgm:cxn modelId="{7F1E8048-E441-410B-A0E6-A4935E73B95A}" type="presOf" srcId="{B7321D02-E5BF-4E30-8798-B6E160AE8820}" destId="{587E2A20-EC12-4FB7-8258-09213AE01B70}" srcOrd="0" destOrd="0" presId="urn:microsoft.com/office/officeart/2005/8/layout/vList2"/>
    <dgm:cxn modelId="{D5EF8D2A-C5A2-46F2-9DB8-FD0D44A2FCDD}" type="presParOf" srcId="{097AE53F-D388-4615-97B9-C2BE86486517}" destId="{587E2A20-EC12-4FB7-8258-09213AE01B70}" srcOrd="0" destOrd="0" presId="urn:microsoft.com/office/officeart/2005/8/layout/vList2"/>
    <dgm:cxn modelId="{9D166D39-ABE4-419E-8594-21C0BF87B273}" type="presParOf" srcId="{097AE53F-D388-4615-97B9-C2BE86486517}" destId="{DFD0550F-3F7B-48D8-8F6E-64D19F440201}" srcOrd="1" destOrd="0" presId="urn:microsoft.com/office/officeart/2005/8/layout/vList2"/>
    <dgm:cxn modelId="{B09C5F26-C5CB-436C-AEE0-6FC122EC185F}" type="presParOf" srcId="{097AE53F-D388-4615-97B9-C2BE86486517}" destId="{D62362CC-0773-4247-AD05-E38B50E66F2C}" srcOrd="2" destOrd="0" presId="urn:microsoft.com/office/officeart/2005/8/layout/vList2"/>
    <dgm:cxn modelId="{D06940F7-BEC6-4B49-8D22-D37AE1544FD8}" type="presParOf" srcId="{097AE53F-D388-4615-97B9-C2BE86486517}" destId="{6406AD52-1D4E-4669-8404-160B933D54AB}" srcOrd="3" destOrd="0" presId="urn:microsoft.com/office/officeart/2005/8/layout/vList2"/>
    <dgm:cxn modelId="{79CB67E4-FE5B-4895-A23A-7A7D7A10D4F7}" type="presParOf" srcId="{097AE53F-D388-4615-97B9-C2BE86486517}" destId="{9CD01770-E3E1-4E79-9413-2595D5EF8EA9}" srcOrd="4" destOrd="0" presId="urn:microsoft.com/office/officeart/2005/8/layout/vList2"/>
    <dgm:cxn modelId="{66F5D70F-372D-49AC-A69C-C09773CB8191}" type="presParOf" srcId="{097AE53F-D388-4615-97B9-C2BE86486517}" destId="{FD958679-FFB2-4674-91A2-0BB9B8E261C3}"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B1509F1-4BE3-4E2F-B921-8A513070C313}"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DEE59585-C740-4C77-B489-CC4C07094FE3}">
      <dgm:prSet/>
      <dgm:spPr/>
      <dgm:t>
        <a:bodyPr/>
        <a:lstStyle/>
        <a:p>
          <a:pPr rtl="0"/>
          <a:r>
            <a:rPr lang="cs-CZ" b="0"/>
            <a:t>Uchovávání</a:t>
          </a:r>
          <a:endParaRPr lang="cs-CZ"/>
        </a:p>
      </dgm:t>
    </dgm:pt>
    <dgm:pt modelId="{151BA561-5D2E-4461-AF9D-EA1BBC22BA62}" type="parTrans" cxnId="{03AF2E39-75A9-4096-9413-30A1AC0C2D63}">
      <dgm:prSet/>
      <dgm:spPr/>
      <dgm:t>
        <a:bodyPr/>
        <a:lstStyle/>
        <a:p>
          <a:endParaRPr lang="cs-CZ"/>
        </a:p>
      </dgm:t>
    </dgm:pt>
    <dgm:pt modelId="{528FC1B9-405D-4C93-9CD9-5F5735641035}" type="sibTrans" cxnId="{03AF2E39-75A9-4096-9413-30A1AC0C2D63}">
      <dgm:prSet/>
      <dgm:spPr/>
      <dgm:t>
        <a:bodyPr/>
        <a:lstStyle/>
        <a:p>
          <a:endParaRPr lang="cs-CZ"/>
        </a:p>
      </dgm:t>
    </dgm:pt>
    <dgm:pt modelId="{C8344D8C-041C-4699-92FD-D037511214AD}">
      <dgm:prSet/>
      <dgm:spPr/>
      <dgm:t>
        <a:bodyPr/>
        <a:lstStyle/>
        <a:p>
          <a:pPr rtl="0"/>
          <a:r>
            <a:rPr lang="cs-CZ" b="0"/>
            <a:t>Vyřazování </a:t>
          </a:r>
          <a:endParaRPr lang="cs-CZ"/>
        </a:p>
      </dgm:t>
    </dgm:pt>
    <dgm:pt modelId="{4FE7D65C-A35E-4F3E-A5DF-01F8EA2C9BDA}" type="parTrans" cxnId="{12EE50A0-ED87-4B18-8D60-C0C777AA07B5}">
      <dgm:prSet/>
      <dgm:spPr/>
      <dgm:t>
        <a:bodyPr/>
        <a:lstStyle/>
        <a:p>
          <a:endParaRPr lang="cs-CZ"/>
        </a:p>
      </dgm:t>
    </dgm:pt>
    <dgm:pt modelId="{1815BFE9-E336-41CA-BFED-B6CAC19A2E5A}" type="sibTrans" cxnId="{12EE50A0-ED87-4B18-8D60-C0C777AA07B5}">
      <dgm:prSet/>
      <dgm:spPr/>
      <dgm:t>
        <a:bodyPr/>
        <a:lstStyle/>
        <a:p>
          <a:endParaRPr lang="cs-CZ"/>
        </a:p>
      </dgm:t>
    </dgm:pt>
    <dgm:pt modelId="{0FF2E8BF-EE07-4CD9-A3FA-854A675A7495}">
      <dgm:prSet/>
      <dgm:spPr/>
      <dgm:t>
        <a:bodyPr/>
        <a:lstStyle/>
        <a:p>
          <a:pPr rtl="0"/>
          <a:r>
            <a:rPr lang="cs-CZ" b="0"/>
            <a:t>Zničení</a:t>
          </a:r>
          <a:endParaRPr lang="cs-CZ"/>
        </a:p>
      </dgm:t>
    </dgm:pt>
    <dgm:pt modelId="{B160DCE0-1E21-409A-B75D-287C015D3F0F}" type="parTrans" cxnId="{A3FA42A1-CE12-46B5-A8BE-38646A165072}">
      <dgm:prSet/>
      <dgm:spPr/>
      <dgm:t>
        <a:bodyPr/>
        <a:lstStyle/>
        <a:p>
          <a:endParaRPr lang="cs-CZ"/>
        </a:p>
      </dgm:t>
    </dgm:pt>
    <dgm:pt modelId="{11EF2EDD-6ADA-4BEC-898F-D6184E3A6507}" type="sibTrans" cxnId="{A3FA42A1-CE12-46B5-A8BE-38646A165072}">
      <dgm:prSet/>
      <dgm:spPr/>
      <dgm:t>
        <a:bodyPr/>
        <a:lstStyle/>
        <a:p>
          <a:endParaRPr lang="cs-CZ"/>
        </a:p>
      </dgm:t>
    </dgm:pt>
    <dgm:pt modelId="{0AF05116-3B29-4043-A820-3746536F929A}" type="pres">
      <dgm:prSet presAssocID="{8B1509F1-4BE3-4E2F-B921-8A513070C313}" presName="linear" presStyleCnt="0">
        <dgm:presLayoutVars>
          <dgm:animLvl val="lvl"/>
          <dgm:resizeHandles val="exact"/>
        </dgm:presLayoutVars>
      </dgm:prSet>
      <dgm:spPr/>
      <dgm:t>
        <a:bodyPr/>
        <a:lstStyle/>
        <a:p>
          <a:endParaRPr lang="cs-CZ"/>
        </a:p>
      </dgm:t>
    </dgm:pt>
    <dgm:pt modelId="{6B5621C6-8C4A-460E-ADE8-07ED4DFDCFF7}" type="pres">
      <dgm:prSet presAssocID="{DEE59585-C740-4C77-B489-CC4C07094FE3}" presName="parentText" presStyleLbl="node1" presStyleIdx="0" presStyleCnt="3">
        <dgm:presLayoutVars>
          <dgm:chMax val="0"/>
          <dgm:bulletEnabled val="1"/>
        </dgm:presLayoutVars>
      </dgm:prSet>
      <dgm:spPr/>
      <dgm:t>
        <a:bodyPr/>
        <a:lstStyle/>
        <a:p>
          <a:endParaRPr lang="cs-CZ"/>
        </a:p>
      </dgm:t>
    </dgm:pt>
    <dgm:pt modelId="{3EF66BAA-8CFC-4955-8613-A62C991F3C86}" type="pres">
      <dgm:prSet presAssocID="{528FC1B9-405D-4C93-9CD9-5F5735641035}" presName="spacer" presStyleCnt="0"/>
      <dgm:spPr/>
    </dgm:pt>
    <dgm:pt modelId="{CEF4226B-88DA-45D5-9A7F-242BB84E9944}" type="pres">
      <dgm:prSet presAssocID="{C8344D8C-041C-4699-92FD-D037511214AD}" presName="parentText" presStyleLbl="node1" presStyleIdx="1" presStyleCnt="3">
        <dgm:presLayoutVars>
          <dgm:chMax val="0"/>
          <dgm:bulletEnabled val="1"/>
        </dgm:presLayoutVars>
      </dgm:prSet>
      <dgm:spPr/>
      <dgm:t>
        <a:bodyPr/>
        <a:lstStyle/>
        <a:p>
          <a:endParaRPr lang="cs-CZ"/>
        </a:p>
      </dgm:t>
    </dgm:pt>
    <dgm:pt modelId="{A09B0AE5-E9C7-4C50-B6C7-B19F7D6A2A68}" type="pres">
      <dgm:prSet presAssocID="{1815BFE9-E336-41CA-BFED-B6CAC19A2E5A}" presName="spacer" presStyleCnt="0"/>
      <dgm:spPr/>
    </dgm:pt>
    <dgm:pt modelId="{ED871DA9-8107-4494-931D-883CA711C698}" type="pres">
      <dgm:prSet presAssocID="{0FF2E8BF-EE07-4CD9-A3FA-854A675A7495}" presName="parentText" presStyleLbl="node1" presStyleIdx="2" presStyleCnt="3">
        <dgm:presLayoutVars>
          <dgm:chMax val="0"/>
          <dgm:bulletEnabled val="1"/>
        </dgm:presLayoutVars>
      </dgm:prSet>
      <dgm:spPr/>
      <dgm:t>
        <a:bodyPr/>
        <a:lstStyle/>
        <a:p>
          <a:endParaRPr lang="cs-CZ"/>
        </a:p>
      </dgm:t>
    </dgm:pt>
  </dgm:ptLst>
  <dgm:cxnLst>
    <dgm:cxn modelId="{A3FA42A1-CE12-46B5-A8BE-38646A165072}" srcId="{8B1509F1-4BE3-4E2F-B921-8A513070C313}" destId="{0FF2E8BF-EE07-4CD9-A3FA-854A675A7495}" srcOrd="2" destOrd="0" parTransId="{B160DCE0-1E21-409A-B75D-287C015D3F0F}" sibTransId="{11EF2EDD-6ADA-4BEC-898F-D6184E3A6507}"/>
    <dgm:cxn modelId="{2D50CEE2-7D8B-42CE-8DF6-9E04FF115478}" type="presOf" srcId="{0FF2E8BF-EE07-4CD9-A3FA-854A675A7495}" destId="{ED871DA9-8107-4494-931D-883CA711C698}" srcOrd="0" destOrd="0" presId="urn:microsoft.com/office/officeart/2005/8/layout/vList2"/>
    <dgm:cxn modelId="{12EE50A0-ED87-4B18-8D60-C0C777AA07B5}" srcId="{8B1509F1-4BE3-4E2F-B921-8A513070C313}" destId="{C8344D8C-041C-4699-92FD-D037511214AD}" srcOrd="1" destOrd="0" parTransId="{4FE7D65C-A35E-4F3E-A5DF-01F8EA2C9BDA}" sibTransId="{1815BFE9-E336-41CA-BFED-B6CAC19A2E5A}"/>
    <dgm:cxn modelId="{1092F897-854C-4030-8979-5E44F54E2003}" type="presOf" srcId="{8B1509F1-4BE3-4E2F-B921-8A513070C313}" destId="{0AF05116-3B29-4043-A820-3746536F929A}" srcOrd="0" destOrd="0" presId="urn:microsoft.com/office/officeart/2005/8/layout/vList2"/>
    <dgm:cxn modelId="{5A616AB7-0DEF-4CE7-9F3F-5556983DF4EC}" type="presOf" srcId="{C8344D8C-041C-4699-92FD-D037511214AD}" destId="{CEF4226B-88DA-45D5-9A7F-242BB84E9944}" srcOrd="0" destOrd="0" presId="urn:microsoft.com/office/officeart/2005/8/layout/vList2"/>
    <dgm:cxn modelId="{56EF507D-4801-44E1-A29B-FB7B3A331437}" type="presOf" srcId="{DEE59585-C740-4C77-B489-CC4C07094FE3}" destId="{6B5621C6-8C4A-460E-ADE8-07ED4DFDCFF7}" srcOrd="0" destOrd="0" presId="urn:microsoft.com/office/officeart/2005/8/layout/vList2"/>
    <dgm:cxn modelId="{03AF2E39-75A9-4096-9413-30A1AC0C2D63}" srcId="{8B1509F1-4BE3-4E2F-B921-8A513070C313}" destId="{DEE59585-C740-4C77-B489-CC4C07094FE3}" srcOrd="0" destOrd="0" parTransId="{151BA561-5D2E-4461-AF9D-EA1BBC22BA62}" sibTransId="{528FC1B9-405D-4C93-9CD9-5F5735641035}"/>
    <dgm:cxn modelId="{31DC7EB3-D3DE-4FE0-8EA1-F3559BB19345}" type="presParOf" srcId="{0AF05116-3B29-4043-A820-3746536F929A}" destId="{6B5621C6-8C4A-460E-ADE8-07ED4DFDCFF7}" srcOrd="0" destOrd="0" presId="urn:microsoft.com/office/officeart/2005/8/layout/vList2"/>
    <dgm:cxn modelId="{FC4FC10E-7DEC-49A6-A3AA-044FF5CCF988}" type="presParOf" srcId="{0AF05116-3B29-4043-A820-3746536F929A}" destId="{3EF66BAA-8CFC-4955-8613-A62C991F3C86}" srcOrd="1" destOrd="0" presId="urn:microsoft.com/office/officeart/2005/8/layout/vList2"/>
    <dgm:cxn modelId="{1497E794-B33F-4B5E-B5DA-0A862D52E096}" type="presParOf" srcId="{0AF05116-3B29-4043-A820-3746536F929A}" destId="{CEF4226B-88DA-45D5-9A7F-242BB84E9944}" srcOrd="2" destOrd="0" presId="urn:microsoft.com/office/officeart/2005/8/layout/vList2"/>
    <dgm:cxn modelId="{80647BFC-9BDD-404C-972B-9AD044A3D51D}" type="presParOf" srcId="{0AF05116-3B29-4043-A820-3746536F929A}" destId="{A09B0AE5-E9C7-4C50-B6C7-B19F7D6A2A68}" srcOrd="3" destOrd="0" presId="urn:microsoft.com/office/officeart/2005/8/layout/vList2"/>
    <dgm:cxn modelId="{0752F35A-38B1-41F9-8640-DD13D9F863A4}" type="presParOf" srcId="{0AF05116-3B29-4043-A820-3746536F929A}" destId="{ED871DA9-8107-4494-931D-883CA711C69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EE1B06-C067-4F72-AE45-50FA28C5E596}">
      <dsp:nvSpPr>
        <dsp:cNvPr id="0" name=""/>
        <dsp:cNvSpPr/>
      </dsp:nvSpPr>
      <dsp:spPr>
        <a:xfrm>
          <a:off x="3286" y="32234"/>
          <a:ext cx="3203971" cy="604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lvl="0" algn="ctr" defTabSz="933450" rtl="0">
            <a:lnSpc>
              <a:spcPct val="90000"/>
            </a:lnSpc>
            <a:spcBef>
              <a:spcPct val="0"/>
            </a:spcBef>
            <a:spcAft>
              <a:spcPct val="35000"/>
            </a:spcAft>
          </a:pPr>
          <a:r>
            <a:rPr lang="cs-CZ" sz="2100" kern="1200" dirty="0"/>
            <a:t>Jako občan</a:t>
          </a:r>
        </a:p>
      </dsp:txBody>
      <dsp:txXfrm>
        <a:off x="3286" y="32234"/>
        <a:ext cx="3203971" cy="604800"/>
      </dsp:txXfrm>
    </dsp:sp>
    <dsp:sp modelId="{57ECB263-46D6-423B-9259-F73CAC9EC49D}">
      <dsp:nvSpPr>
        <dsp:cNvPr id="0" name=""/>
        <dsp:cNvSpPr/>
      </dsp:nvSpPr>
      <dsp:spPr>
        <a:xfrm>
          <a:off x="3286" y="637034"/>
          <a:ext cx="3203971" cy="3337105"/>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rtl="0">
            <a:lnSpc>
              <a:spcPct val="90000"/>
            </a:lnSpc>
            <a:spcBef>
              <a:spcPct val="0"/>
            </a:spcBef>
            <a:spcAft>
              <a:spcPct val="15000"/>
            </a:spcAft>
            <a:buChar char="••"/>
          </a:pPr>
          <a:r>
            <a:rPr lang="cs-CZ" sz="2100" kern="1200" dirty="0"/>
            <a:t>na ochranu </a:t>
          </a:r>
          <a:r>
            <a:rPr lang="cs-CZ" sz="2100" kern="1200" dirty="0" smtClean="0"/>
            <a:t>zdraví</a:t>
          </a:r>
          <a:endParaRPr lang="cs-CZ" sz="2100" kern="1200" dirty="0"/>
        </a:p>
        <a:p>
          <a:pPr marL="228600" lvl="1" indent="-228600" algn="l" defTabSz="933450" rtl="0">
            <a:lnSpc>
              <a:spcPct val="90000"/>
            </a:lnSpc>
            <a:spcBef>
              <a:spcPct val="0"/>
            </a:spcBef>
            <a:spcAft>
              <a:spcPct val="15000"/>
            </a:spcAft>
            <a:buChar char="••"/>
          </a:pPr>
          <a:r>
            <a:rPr lang="cs-CZ" sz="2100" kern="1200" dirty="0"/>
            <a:t>na bezplatnou zdravotní péči </a:t>
          </a:r>
        </a:p>
        <a:p>
          <a:pPr marL="228600" lvl="1" indent="-228600" algn="l" defTabSz="933450" rtl="0">
            <a:lnSpc>
              <a:spcPct val="90000"/>
            </a:lnSpc>
            <a:spcBef>
              <a:spcPct val="0"/>
            </a:spcBef>
            <a:spcAft>
              <a:spcPct val="15000"/>
            </a:spcAft>
            <a:buChar char="••"/>
          </a:pPr>
          <a:r>
            <a:rPr lang="cs-CZ" sz="2100" kern="1200" dirty="0"/>
            <a:t>na zdravotní pomůcky za podmínek, které stanoví </a:t>
          </a:r>
          <a:r>
            <a:rPr lang="cs-CZ" sz="2100" kern="1200" dirty="0" smtClean="0"/>
            <a:t>zákon</a:t>
          </a:r>
          <a:endParaRPr lang="cs-CZ" sz="2100" kern="1200" dirty="0"/>
        </a:p>
      </dsp:txBody>
      <dsp:txXfrm>
        <a:off x="3286" y="637034"/>
        <a:ext cx="3203971" cy="3337105"/>
      </dsp:txXfrm>
    </dsp:sp>
    <dsp:sp modelId="{E34ECBC4-710E-4137-96F3-CEF8A381E585}">
      <dsp:nvSpPr>
        <dsp:cNvPr id="0" name=""/>
        <dsp:cNvSpPr/>
      </dsp:nvSpPr>
      <dsp:spPr>
        <a:xfrm>
          <a:off x="3655814" y="32234"/>
          <a:ext cx="3203971" cy="604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lvl="0" algn="ctr" defTabSz="933450" rtl="0">
            <a:lnSpc>
              <a:spcPct val="90000"/>
            </a:lnSpc>
            <a:spcBef>
              <a:spcPct val="0"/>
            </a:spcBef>
            <a:spcAft>
              <a:spcPct val="35000"/>
            </a:spcAft>
          </a:pPr>
          <a:r>
            <a:rPr lang="cs-CZ" sz="2100" kern="1200" dirty="0"/>
            <a:t>Jako pojištěnec</a:t>
          </a:r>
        </a:p>
      </dsp:txBody>
      <dsp:txXfrm>
        <a:off x="3655814" y="32234"/>
        <a:ext cx="3203971" cy="604800"/>
      </dsp:txXfrm>
    </dsp:sp>
    <dsp:sp modelId="{020147FA-DAB9-4037-990B-2E88EA5F29AC}">
      <dsp:nvSpPr>
        <dsp:cNvPr id="0" name=""/>
        <dsp:cNvSpPr/>
      </dsp:nvSpPr>
      <dsp:spPr>
        <a:xfrm>
          <a:off x="3655814" y="637034"/>
          <a:ext cx="3203971" cy="3337105"/>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rtl="0">
            <a:lnSpc>
              <a:spcPct val="90000"/>
            </a:lnSpc>
            <a:spcBef>
              <a:spcPct val="0"/>
            </a:spcBef>
            <a:spcAft>
              <a:spcPct val="15000"/>
            </a:spcAft>
            <a:buChar char="••"/>
          </a:pPr>
          <a:r>
            <a:rPr lang="cs-CZ" sz="2100" kern="1200" dirty="0" smtClean="0"/>
            <a:t>výběr </a:t>
          </a:r>
          <a:r>
            <a:rPr lang="cs-CZ" sz="2100" kern="1200" dirty="0"/>
            <a:t>zdravotní pojišťovny</a:t>
          </a:r>
        </a:p>
        <a:p>
          <a:pPr marL="228600" lvl="1" indent="-228600" algn="l" defTabSz="933450" rtl="0">
            <a:lnSpc>
              <a:spcPct val="90000"/>
            </a:lnSpc>
            <a:spcBef>
              <a:spcPct val="0"/>
            </a:spcBef>
            <a:spcAft>
              <a:spcPct val="15000"/>
            </a:spcAft>
            <a:buChar char="••"/>
          </a:pPr>
          <a:r>
            <a:rPr lang="cs-CZ" sz="2100" kern="1200" dirty="0" smtClean="0"/>
            <a:t>časovou </a:t>
          </a:r>
          <a:r>
            <a:rPr lang="cs-CZ" sz="2100" kern="1200" dirty="0"/>
            <a:t>a místní dostupnost hrazených služeb</a:t>
          </a:r>
        </a:p>
        <a:p>
          <a:pPr marL="228600" lvl="1" indent="-228600" algn="l" defTabSz="933450" rtl="0">
            <a:lnSpc>
              <a:spcPct val="90000"/>
            </a:lnSpc>
            <a:spcBef>
              <a:spcPct val="0"/>
            </a:spcBef>
            <a:spcAft>
              <a:spcPct val="15000"/>
            </a:spcAft>
            <a:buChar char="••"/>
          </a:pPr>
          <a:r>
            <a:rPr lang="cs-CZ" sz="2100" kern="1200" dirty="0" smtClean="0"/>
            <a:t>na </a:t>
          </a:r>
          <a:r>
            <a:rPr lang="cs-CZ" sz="2100" kern="1200" dirty="0"/>
            <a:t>léčivé přípravky a potraviny pro zvláštní lékařské účely</a:t>
          </a:r>
        </a:p>
      </dsp:txBody>
      <dsp:txXfrm>
        <a:off x="3655814" y="637034"/>
        <a:ext cx="3203971" cy="3337105"/>
      </dsp:txXfrm>
    </dsp:sp>
    <dsp:sp modelId="{A07AD56A-BD37-4116-A79B-8851F0C4A5D1}">
      <dsp:nvSpPr>
        <dsp:cNvPr id="0" name=""/>
        <dsp:cNvSpPr/>
      </dsp:nvSpPr>
      <dsp:spPr>
        <a:xfrm>
          <a:off x="7308342" y="32234"/>
          <a:ext cx="3203971" cy="604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lvl="0" algn="ctr" defTabSz="933450" rtl="0">
            <a:lnSpc>
              <a:spcPct val="90000"/>
            </a:lnSpc>
            <a:spcBef>
              <a:spcPct val="0"/>
            </a:spcBef>
            <a:spcAft>
              <a:spcPct val="35000"/>
            </a:spcAft>
          </a:pPr>
          <a:r>
            <a:rPr lang="cs-CZ" sz="2100" kern="1200" dirty="0"/>
            <a:t>Jako </a:t>
          </a:r>
          <a:r>
            <a:rPr lang="cs-CZ" sz="2100" kern="1200" dirty="0" smtClean="0"/>
            <a:t>pacient</a:t>
          </a:r>
          <a:endParaRPr lang="cs-CZ" sz="2100" kern="1200" dirty="0"/>
        </a:p>
      </dsp:txBody>
      <dsp:txXfrm>
        <a:off x="7308342" y="32234"/>
        <a:ext cx="3203971" cy="604800"/>
      </dsp:txXfrm>
    </dsp:sp>
    <dsp:sp modelId="{ADD0B6A6-D4BB-4473-A795-36922C279ADB}">
      <dsp:nvSpPr>
        <dsp:cNvPr id="0" name=""/>
        <dsp:cNvSpPr/>
      </dsp:nvSpPr>
      <dsp:spPr>
        <a:xfrm>
          <a:off x="7308342" y="637034"/>
          <a:ext cx="3203971" cy="3337105"/>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rtl="0">
            <a:lnSpc>
              <a:spcPct val="90000"/>
            </a:lnSpc>
            <a:spcBef>
              <a:spcPct val="0"/>
            </a:spcBef>
            <a:spcAft>
              <a:spcPct val="15000"/>
            </a:spcAft>
            <a:buChar char="••"/>
          </a:pPr>
          <a:r>
            <a:rPr lang="cs-CZ" sz="2100" b="0" i="0" kern="1200" dirty="0" smtClean="0"/>
            <a:t>„pacientem </a:t>
          </a:r>
          <a:r>
            <a:rPr lang="cs-CZ" sz="2100" b="0" i="0" kern="1200" dirty="0"/>
            <a:t>se rozumí fyzická osoba, které jsou poskytovány zdravotní služby“</a:t>
          </a:r>
          <a:endParaRPr lang="cs-CZ" sz="2100" kern="1200" dirty="0"/>
        </a:p>
        <a:p>
          <a:pPr marL="228600" lvl="1" indent="-228600" algn="l" defTabSz="933450" rtl="0">
            <a:lnSpc>
              <a:spcPct val="90000"/>
            </a:lnSpc>
            <a:spcBef>
              <a:spcPct val="0"/>
            </a:spcBef>
            <a:spcAft>
              <a:spcPct val="15000"/>
            </a:spcAft>
            <a:buChar char="••"/>
          </a:pPr>
          <a:r>
            <a:rPr lang="cs-CZ" sz="2100" kern="1200" dirty="0" smtClean="0"/>
            <a:t>jeho </a:t>
          </a:r>
          <a:r>
            <a:rPr lang="cs-CZ" sz="2100" kern="1200" dirty="0"/>
            <a:t>právům odpovídají povinnosti poskytovatele, zdravotnického pracovníka</a:t>
          </a:r>
        </a:p>
        <a:p>
          <a:pPr marL="228600" lvl="1" indent="-228600" algn="l" defTabSz="933450" rtl="0">
            <a:lnSpc>
              <a:spcPct val="90000"/>
            </a:lnSpc>
            <a:spcBef>
              <a:spcPct val="0"/>
            </a:spcBef>
            <a:spcAft>
              <a:spcPct val="15000"/>
            </a:spcAft>
            <a:buChar char="••"/>
          </a:pPr>
          <a:endParaRPr lang="cs-CZ" sz="2100" kern="1200" dirty="0"/>
        </a:p>
      </dsp:txBody>
      <dsp:txXfrm>
        <a:off x="7308342" y="637034"/>
        <a:ext cx="3203971" cy="333710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26B905-EAAA-4805-9284-6EA1C81CDDC4}">
      <dsp:nvSpPr>
        <dsp:cNvPr id="0" name=""/>
        <dsp:cNvSpPr/>
      </dsp:nvSpPr>
      <dsp:spPr>
        <a:xfrm>
          <a:off x="0" y="396718"/>
          <a:ext cx="10753200" cy="7675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cs-CZ" sz="3200" b="0" kern="1200"/>
            <a:t>osoby určené pacientem </a:t>
          </a:r>
          <a:endParaRPr lang="cs-CZ" sz="3200" kern="1200"/>
        </a:p>
      </dsp:txBody>
      <dsp:txXfrm>
        <a:off x="37467" y="434185"/>
        <a:ext cx="10678266" cy="692586"/>
      </dsp:txXfrm>
    </dsp:sp>
    <dsp:sp modelId="{B3AB056A-85A6-456F-91F4-8E404FAF89FB}">
      <dsp:nvSpPr>
        <dsp:cNvPr id="0" name=""/>
        <dsp:cNvSpPr/>
      </dsp:nvSpPr>
      <dsp:spPr>
        <a:xfrm>
          <a:off x="0" y="1256398"/>
          <a:ext cx="10753200" cy="7675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cs-CZ" sz="3200" b="0" kern="1200"/>
            <a:t>manžel nebo registrovaný partner </a:t>
          </a:r>
          <a:endParaRPr lang="cs-CZ" sz="3200" kern="1200"/>
        </a:p>
      </dsp:txBody>
      <dsp:txXfrm>
        <a:off x="37467" y="1293865"/>
        <a:ext cx="10678266" cy="692586"/>
      </dsp:txXfrm>
    </dsp:sp>
    <dsp:sp modelId="{19A47399-CAED-4110-AAE6-06B6B5933355}">
      <dsp:nvSpPr>
        <dsp:cNvPr id="0" name=""/>
        <dsp:cNvSpPr/>
      </dsp:nvSpPr>
      <dsp:spPr>
        <a:xfrm>
          <a:off x="0" y="2116078"/>
          <a:ext cx="10753200" cy="7675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cs-CZ" sz="3200" b="0" kern="1200"/>
            <a:t>rodiče</a:t>
          </a:r>
          <a:endParaRPr lang="cs-CZ" sz="3200" kern="1200"/>
        </a:p>
      </dsp:txBody>
      <dsp:txXfrm>
        <a:off x="37467" y="2153545"/>
        <a:ext cx="10678266" cy="692586"/>
      </dsp:txXfrm>
    </dsp:sp>
    <dsp:sp modelId="{FA93939B-4CBC-4E1D-85F4-6ED6A679C86B}">
      <dsp:nvSpPr>
        <dsp:cNvPr id="0" name=""/>
        <dsp:cNvSpPr/>
      </dsp:nvSpPr>
      <dsp:spPr>
        <a:xfrm>
          <a:off x="0" y="2975759"/>
          <a:ext cx="10753200" cy="7675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cs-CZ" sz="3200" b="0" kern="1200"/>
            <a:t>jiné osoby blízké způsobilé k právním úkonům, pokud je známa</a:t>
          </a:r>
          <a:endParaRPr lang="cs-CZ" sz="3200" kern="1200"/>
        </a:p>
      </dsp:txBody>
      <dsp:txXfrm>
        <a:off x="37467" y="3013226"/>
        <a:ext cx="10678266" cy="692586"/>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4BD248-094B-4B9B-8DDA-A870497DAFD7}">
      <dsp:nvSpPr>
        <dsp:cNvPr id="0" name=""/>
        <dsp:cNvSpPr/>
      </dsp:nvSpPr>
      <dsp:spPr>
        <a:xfrm>
          <a:off x="706" y="1407088"/>
          <a:ext cx="3074323" cy="1537161"/>
        </a:xfrm>
        <a:prstGeom prst="rect">
          <a:avLst/>
        </a:prstGeom>
        <a:solidFill>
          <a:schemeClr val="accent5">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lvl="0" algn="ctr" defTabSz="1644650" rtl="0">
            <a:lnSpc>
              <a:spcPct val="90000"/>
            </a:lnSpc>
            <a:spcBef>
              <a:spcPct val="0"/>
            </a:spcBef>
            <a:spcAft>
              <a:spcPct val="35000"/>
            </a:spcAft>
          </a:pPr>
          <a:r>
            <a:rPr lang="cs-CZ" sz="3700" kern="1200"/>
            <a:t>Revers</a:t>
          </a:r>
        </a:p>
      </dsp:txBody>
      <dsp:txXfrm>
        <a:off x="706" y="1407088"/>
        <a:ext cx="3074323" cy="1537161"/>
      </dsp:txXfrm>
    </dsp:sp>
    <dsp:sp modelId="{62D2B66B-D2A4-46D0-B7DC-BF62BBDAB401}">
      <dsp:nvSpPr>
        <dsp:cNvPr id="0" name=""/>
        <dsp:cNvSpPr/>
      </dsp:nvSpPr>
      <dsp:spPr>
        <a:xfrm>
          <a:off x="3720638" y="1407088"/>
          <a:ext cx="3074323" cy="1537161"/>
        </a:xfrm>
        <a:prstGeom prst="rect">
          <a:avLst/>
        </a:prstGeom>
        <a:solidFill>
          <a:schemeClr val="accent5">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lvl="0" algn="ctr" defTabSz="1644650" rtl="0">
            <a:lnSpc>
              <a:spcPct val="90000"/>
            </a:lnSpc>
            <a:spcBef>
              <a:spcPct val="0"/>
            </a:spcBef>
            <a:spcAft>
              <a:spcPct val="35000"/>
            </a:spcAft>
          </a:pPr>
          <a:r>
            <a:rPr lang="cs-CZ" sz="3700" kern="1200"/>
            <a:t>Odvolání souhlasu</a:t>
          </a:r>
        </a:p>
      </dsp:txBody>
      <dsp:txXfrm>
        <a:off x="3720638" y="1407088"/>
        <a:ext cx="3074323" cy="1537161"/>
      </dsp:txXfrm>
    </dsp:sp>
    <dsp:sp modelId="{317E7824-454A-4EB4-BA49-3DDA6659DA4C}">
      <dsp:nvSpPr>
        <dsp:cNvPr id="0" name=""/>
        <dsp:cNvSpPr/>
      </dsp:nvSpPr>
      <dsp:spPr>
        <a:xfrm>
          <a:off x="7440570" y="1407088"/>
          <a:ext cx="3074323" cy="1537161"/>
        </a:xfrm>
        <a:prstGeom prst="rect">
          <a:avLst/>
        </a:prstGeom>
        <a:solidFill>
          <a:schemeClr val="accent5">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lvl="0" algn="ctr" defTabSz="1644650" rtl="0">
            <a:lnSpc>
              <a:spcPct val="90000"/>
            </a:lnSpc>
            <a:spcBef>
              <a:spcPct val="0"/>
            </a:spcBef>
            <a:spcAft>
              <a:spcPct val="35000"/>
            </a:spcAft>
          </a:pPr>
          <a:r>
            <a:rPr lang="cs-CZ" sz="3700" kern="1200" dirty="0"/>
            <a:t>Dříve vyslovené přání</a:t>
          </a:r>
        </a:p>
      </dsp:txBody>
      <dsp:txXfrm>
        <a:off x="7440570" y="1407088"/>
        <a:ext cx="3074323" cy="1537161"/>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E5F471-D9DD-4EC1-83AD-8118EE179B2C}">
      <dsp:nvSpPr>
        <dsp:cNvPr id="0" name=""/>
        <dsp:cNvSpPr/>
      </dsp:nvSpPr>
      <dsp:spPr>
        <a:xfrm>
          <a:off x="0" y="2710"/>
          <a:ext cx="6145805" cy="41347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just" defTabSz="1377950">
            <a:lnSpc>
              <a:spcPct val="90000"/>
            </a:lnSpc>
            <a:spcBef>
              <a:spcPct val="0"/>
            </a:spcBef>
            <a:spcAft>
              <a:spcPct val="35000"/>
            </a:spcAft>
          </a:pPr>
          <a:r>
            <a:rPr lang="cs-CZ" sz="3100" kern="1200" dirty="0"/>
            <a:t>Pacient může pro případ, kdy by se dostal do takového zdravotního stavu, ve kterém nebude schopen vyslovit souhlas nebo nesouhlas s poskytnutím zdravotních služeb a způsobem jejich poskytnutí, tento souhlas nebo nesouhlas předem vyslovit</a:t>
          </a:r>
        </a:p>
      </dsp:txBody>
      <dsp:txXfrm>
        <a:off x="201843" y="204553"/>
        <a:ext cx="5742119" cy="3731094"/>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7EF242-2D1E-4002-AFA6-E7B6DFA5EECA}">
      <dsp:nvSpPr>
        <dsp:cNvPr id="0" name=""/>
        <dsp:cNvSpPr/>
      </dsp:nvSpPr>
      <dsp:spPr>
        <a:xfrm>
          <a:off x="52" y="54465"/>
          <a:ext cx="5024314" cy="5760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rtl="0">
            <a:lnSpc>
              <a:spcPct val="90000"/>
            </a:lnSpc>
            <a:spcBef>
              <a:spcPct val="0"/>
            </a:spcBef>
            <a:spcAft>
              <a:spcPct val="35000"/>
            </a:spcAft>
          </a:pPr>
          <a:r>
            <a:rPr lang="cs-CZ" sz="2000" kern="1200" dirty="0"/>
            <a:t>Odmítnutí Zdravotnickým pracovníkem</a:t>
          </a:r>
        </a:p>
      </dsp:txBody>
      <dsp:txXfrm>
        <a:off x="52" y="54465"/>
        <a:ext cx="5024314" cy="576000"/>
      </dsp:txXfrm>
    </dsp:sp>
    <dsp:sp modelId="{D8C3CC33-1E8E-409E-BB2C-249294B309D8}">
      <dsp:nvSpPr>
        <dsp:cNvPr id="0" name=""/>
        <dsp:cNvSpPr/>
      </dsp:nvSpPr>
      <dsp:spPr>
        <a:xfrm>
          <a:off x="52" y="630465"/>
          <a:ext cx="5024314" cy="3455268"/>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rtl="0">
            <a:lnSpc>
              <a:spcPct val="90000"/>
            </a:lnSpc>
            <a:spcBef>
              <a:spcPct val="0"/>
            </a:spcBef>
            <a:spcAft>
              <a:spcPct val="15000"/>
            </a:spcAft>
            <a:buChar char="••"/>
          </a:pPr>
          <a:r>
            <a:rPr lang="cs-CZ" sz="2000" b="1" kern="1200" dirty="0"/>
            <a:t>Výhrada svědomí</a:t>
          </a:r>
        </a:p>
        <a:p>
          <a:pPr marL="228600" lvl="1" indent="-228600" algn="l" defTabSz="889000" rtl="0">
            <a:lnSpc>
              <a:spcPct val="90000"/>
            </a:lnSpc>
            <a:spcBef>
              <a:spcPct val="0"/>
            </a:spcBef>
            <a:spcAft>
              <a:spcPct val="15000"/>
            </a:spcAft>
            <a:buChar char="••"/>
          </a:pPr>
          <a:r>
            <a:rPr lang="cs-CZ" sz="2000" kern="1200" dirty="0"/>
            <a:t>odmítnout poskytnutí zdravotních služeb pacientovi v případě, že by jejich poskytnutí odporovalo jeho svědomí nebo náboženskému vyznání</a:t>
          </a:r>
        </a:p>
        <a:p>
          <a:pPr marL="228600" lvl="1" indent="-228600" algn="l" defTabSz="889000" rtl="0">
            <a:lnSpc>
              <a:spcPct val="90000"/>
            </a:lnSpc>
            <a:spcBef>
              <a:spcPct val="0"/>
            </a:spcBef>
            <a:spcAft>
              <a:spcPct val="15000"/>
            </a:spcAft>
            <a:buChar char="••"/>
          </a:pPr>
          <a:endParaRPr lang="cs-CZ" sz="2000" kern="1200" dirty="0"/>
        </a:p>
      </dsp:txBody>
      <dsp:txXfrm>
        <a:off x="52" y="630465"/>
        <a:ext cx="5024314" cy="3455268"/>
      </dsp:txXfrm>
    </dsp:sp>
    <dsp:sp modelId="{9A528F8C-6803-480E-9A2D-BB107AB8A856}">
      <dsp:nvSpPr>
        <dsp:cNvPr id="0" name=""/>
        <dsp:cNvSpPr/>
      </dsp:nvSpPr>
      <dsp:spPr>
        <a:xfrm>
          <a:off x="5727771" y="54465"/>
          <a:ext cx="5024314" cy="5760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rtl="0">
            <a:lnSpc>
              <a:spcPct val="90000"/>
            </a:lnSpc>
            <a:spcBef>
              <a:spcPct val="0"/>
            </a:spcBef>
            <a:spcAft>
              <a:spcPct val="35000"/>
            </a:spcAft>
          </a:pPr>
          <a:r>
            <a:rPr lang="cs-CZ" sz="2000" kern="1200" dirty="0"/>
            <a:t>Nepřevzetí do péče poskytovatelem</a:t>
          </a:r>
        </a:p>
      </dsp:txBody>
      <dsp:txXfrm>
        <a:off x="5727771" y="54465"/>
        <a:ext cx="5024314" cy="576000"/>
      </dsp:txXfrm>
    </dsp:sp>
    <dsp:sp modelId="{706315B1-05E4-4985-8CB8-01F4FC0E5A93}">
      <dsp:nvSpPr>
        <dsp:cNvPr id="0" name=""/>
        <dsp:cNvSpPr/>
      </dsp:nvSpPr>
      <dsp:spPr>
        <a:xfrm>
          <a:off x="5727771" y="630465"/>
          <a:ext cx="5024314" cy="3455268"/>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rtl="0">
            <a:lnSpc>
              <a:spcPct val="90000"/>
            </a:lnSpc>
            <a:spcBef>
              <a:spcPct val="0"/>
            </a:spcBef>
            <a:spcAft>
              <a:spcPct val="15000"/>
            </a:spcAft>
            <a:buChar char="••"/>
          </a:pPr>
          <a:r>
            <a:rPr lang="cs-CZ" sz="2000" kern="1200" dirty="0" smtClean="0"/>
            <a:t>překročeno únosné pracovní zatížení nebo jeho přijetí brání provozní důvody, personální zabezpečení nebo technické a věcné vybavení zdravotnického zařízení</a:t>
          </a:r>
          <a:endParaRPr lang="cs-CZ" sz="2000" kern="1200" dirty="0"/>
        </a:p>
        <a:p>
          <a:pPr marL="228600" lvl="1" indent="-228600" algn="l" defTabSz="889000">
            <a:lnSpc>
              <a:spcPct val="90000"/>
            </a:lnSpc>
            <a:spcBef>
              <a:spcPct val="0"/>
            </a:spcBef>
            <a:spcAft>
              <a:spcPct val="15000"/>
            </a:spcAft>
            <a:buChar char="••"/>
          </a:pPr>
          <a:r>
            <a:rPr lang="cs-CZ" sz="2000" kern="1200" dirty="0"/>
            <a:t>vzdálenost místa pobytu pacienta neumožňovala v případě poskytování zdravotních služeb v oboru všeobecné praktické lékařství a praktické lékařství pro děti a dorost výkon návštěvní služby</a:t>
          </a:r>
          <a:endParaRPr lang="cs-CZ" sz="2000" kern="1200" dirty="0"/>
        </a:p>
        <a:p>
          <a:pPr marL="228600" lvl="1" indent="-228600" algn="l" defTabSz="889000">
            <a:lnSpc>
              <a:spcPct val="90000"/>
            </a:lnSpc>
            <a:spcBef>
              <a:spcPct val="0"/>
            </a:spcBef>
            <a:spcAft>
              <a:spcPct val="15000"/>
            </a:spcAft>
            <a:buChar char="••"/>
          </a:pPr>
          <a:r>
            <a:rPr lang="cs-CZ" sz="2000" kern="1200" dirty="0"/>
            <a:t>není pojištěncem zdravotní pojišťovny, se kterou má poskytovatel uzavřenu smlouvu</a:t>
          </a:r>
          <a:endParaRPr lang="cs-CZ" sz="2000" kern="1200" dirty="0"/>
        </a:p>
      </dsp:txBody>
      <dsp:txXfrm>
        <a:off x="5727771" y="630465"/>
        <a:ext cx="5024314" cy="34552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2ED143-A7E1-486A-87F2-D01D43486C7E}">
      <dsp:nvSpPr>
        <dsp:cNvPr id="0" name=""/>
        <dsp:cNvSpPr/>
      </dsp:nvSpPr>
      <dsp:spPr>
        <a:xfrm>
          <a:off x="0" y="43468"/>
          <a:ext cx="10753200" cy="4305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cs-CZ" sz="1800" b="0" kern="1200" dirty="0"/>
            <a:t>Zákonná povinnost</a:t>
          </a:r>
          <a:endParaRPr lang="cs-CZ" sz="1800" kern="1200" dirty="0"/>
        </a:p>
      </dsp:txBody>
      <dsp:txXfrm>
        <a:off x="21018" y="64486"/>
        <a:ext cx="10711164" cy="388524"/>
      </dsp:txXfrm>
    </dsp:sp>
    <dsp:sp modelId="{F24F4027-D643-419C-BC73-994054B42EDC}">
      <dsp:nvSpPr>
        <dsp:cNvPr id="0" name=""/>
        <dsp:cNvSpPr/>
      </dsp:nvSpPr>
      <dsp:spPr>
        <a:xfrm>
          <a:off x="0" y="474028"/>
          <a:ext cx="10753200" cy="380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17780" rIns="99568" bIns="17780" numCol="1" spcCol="1270" anchor="t" anchorCtr="0">
          <a:noAutofit/>
        </a:bodyPr>
        <a:lstStyle/>
        <a:p>
          <a:pPr marL="114300" lvl="1" indent="-114300" algn="l" defTabSz="622300" rtl="0">
            <a:lnSpc>
              <a:spcPct val="90000"/>
            </a:lnSpc>
            <a:spcBef>
              <a:spcPct val="0"/>
            </a:spcBef>
            <a:spcAft>
              <a:spcPct val="20000"/>
            </a:spcAft>
            <a:buChar char="••"/>
          </a:pPr>
          <a:r>
            <a:rPr lang="cs-CZ" sz="1400" b="0" i="1" kern="1200" dirty="0"/>
            <a:t>§ 51 a násl. </a:t>
          </a:r>
          <a:r>
            <a:rPr lang="cs-CZ" sz="1400" b="0" i="1" kern="1200" dirty="0" err="1"/>
            <a:t>ZoZS</a:t>
          </a:r>
          <a:endParaRPr lang="cs-CZ" sz="1400" kern="1200" dirty="0"/>
        </a:p>
      </dsp:txBody>
      <dsp:txXfrm>
        <a:off x="0" y="474028"/>
        <a:ext cx="10753200" cy="380880"/>
      </dsp:txXfrm>
    </dsp:sp>
    <dsp:sp modelId="{38E655D0-2D20-44D3-AD75-0F95A81B258B}">
      <dsp:nvSpPr>
        <dsp:cNvPr id="0" name=""/>
        <dsp:cNvSpPr/>
      </dsp:nvSpPr>
      <dsp:spPr>
        <a:xfrm>
          <a:off x="0" y="854908"/>
          <a:ext cx="10753200" cy="4305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cs-CZ" sz="1800" b="0" kern="1200" dirty="0"/>
            <a:t>Věcný rozsah</a:t>
          </a:r>
          <a:endParaRPr lang="cs-CZ" sz="1800" kern="1200" dirty="0"/>
        </a:p>
      </dsp:txBody>
      <dsp:txXfrm>
        <a:off x="21018" y="875926"/>
        <a:ext cx="10711164" cy="388524"/>
      </dsp:txXfrm>
    </dsp:sp>
    <dsp:sp modelId="{3A26B1FC-7F27-42C5-8513-002F661F2841}">
      <dsp:nvSpPr>
        <dsp:cNvPr id="0" name=""/>
        <dsp:cNvSpPr/>
      </dsp:nvSpPr>
      <dsp:spPr>
        <a:xfrm>
          <a:off x="0" y="1285468"/>
          <a:ext cx="10753200" cy="7141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17780" rIns="99568" bIns="17780" numCol="1" spcCol="1270" anchor="t" anchorCtr="0">
          <a:noAutofit/>
        </a:bodyPr>
        <a:lstStyle/>
        <a:p>
          <a:pPr marL="114300" lvl="1" indent="-114300" algn="l" defTabSz="622300" rtl="0">
            <a:lnSpc>
              <a:spcPct val="90000"/>
            </a:lnSpc>
            <a:spcBef>
              <a:spcPct val="0"/>
            </a:spcBef>
            <a:spcAft>
              <a:spcPct val="20000"/>
            </a:spcAft>
            <a:buChar char="••"/>
          </a:pPr>
          <a:r>
            <a:rPr lang="cs-CZ" sz="1400" b="0" i="1" kern="1200" dirty="0"/>
            <a:t>zdravotní stav</a:t>
          </a:r>
          <a:endParaRPr lang="cs-CZ" sz="1400" kern="1200" dirty="0"/>
        </a:p>
        <a:p>
          <a:pPr marL="114300" lvl="1" indent="-114300" algn="l" defTabSz="622300" rtl="0">
            <a:lnSpc>
              <a:spcPct val="90000"/>
            </a:lnSpc>
            <a:spcBef>
              <a:spcPct val="0"/>
            </a:spcBef>
            <a:spcAft>
              <a:spcPct val="20000"/>
            </a:spcAft>
            <a:buChar char="••"/>
          </a:pPr>
          <a:r>
            <a:rPr lang="cs-CZ" sz="1400" b="0" i="1" kern="1200" dirty="0"/>
            <a:t>anamnéza – osobní, rodinná, sociální, profesní …</a:t>
          </a:r>
          <a:endParaRPr lang="cs-CZ" sz="1400" kern="1200" dirty="0"/>
        </a:p>
        <a:p>
          <a:pPr marL="114300" lvl="1" indent="-114300" algn="l" defTabSz="622300" rtl="0">
            <a:lnSpc>
              <a:spcPct val="90000"/>
            </a:lnSpc>
            <a:spcBef>
              <a:spcPct val="0"/>
            </a:spcBef>
            <a:spcAft>
              <a:spcPct val="20000"/>
            </a:spcAft>
            <a:buChar char="••"/>
          </a:pPr>
          <a:r>
            <a:rPr lang="cs-CZ" sz="1400" b="0" i="1" kern="1200" dirty="0"/>
            <a:t>postoje a přesvědčení</a:t>
          </a:r>
          <a:endParaRPr lang="cs-CZ" sz="1400" kern="1200" dirty="0"/>
        </a:p>
      </dsp:txBody>
      <dsp:txXfrm>
        <a:off x="0" y="1285468"/>
        <a:ext cx="10753200" cy="714150"/>
      </dsp:txXfrm>
    </dsp:sp>
    <dsp:sp modelId="{8E4DC297-8DC3-441A-BEBB-3458B5742C20}">
      <dsp:nvSpPr>
        <dsp:cNvPr id="0" name=""/>
        <dsp:cNvSpPr/>
      </dsp:nvSpPr>
      <dsp:spPr>
        <a:xfrm>
          <a:off x="0" y="1999619"/>
          <a:ext cx="10753200" cy="4305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cs-CZ" sz="1800" b="0" kern="1200" dirty="0"/>
            <a:t>Osobní rozsah</a:t>
          </a:r>
          <a:endParaRPr lang="cs-CZ" sz="1800" kern="1200" dirty="0"/>
        </a:p>
      </dsp:txBody>
      <dsp:txXfrm>
        <a:off x="21018" y="2020637"/>
        <a:ext cx="10711164" cy="388524"/>
      </dsp:txXfrm>
    </dsp:sp>
    <dsp:sp modelId="{9C5814E2-D63A-45CB-BFDD-75A71B9FA3B1}">
      <dsp:nvSpPr>
        <dsp:cNvPr id="0" name=""/>
        <dsp:cNvSpPr/>
      </dsp:nvSpPr>
      <dsp:spPr>
        <a:xfrm>
          <a:off x="0" y="2430179"/>
          <a:ext cx="10753200" cy="166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17780" rIns="99568" bIns="17780" numCol="1" spcCol="1270" anchor="t" anchorCtr="0">
          <a:noAutofit/>
        </a:bodyPr>
        <a:lstStyle/>
        <a:p>
          <a:pPr marL="114300" lvl="1" indent="-114300" algn="l" defTabSz="622300" rtl="0">
            <a:lnSpc>
              <a:spcPct val="90000"/>
            </a:lnSpc>
            <a:spcBef>
              <a:spcPct val="0"/>
            </a:spcBef>
            <a:spcAft>
              <a:spcPct val="20000"/>
            </a:spcAft>
            <a:buChar char="••"/>
          </a:pPr>
          <a:r>
            <a:rPr lang="cs-CZ" sz="1400" b="0" i="1" kern="1200" dirty="0"/>
            <a:t>poskytovatel</a:t>
          </a:r>
          <a:endParaRPr lang="cs-CZ" sz="1400" kern="1200" dirty="0"/>
        </a:p>
        <a:p>
          <a:pPr marL="114300" lvl="1" indent="-114300" algn="l" defTabSz="622300" rtl="0">
            <a:lnSpc>
              <a:spcPct val="90000"/>
            </a:lnSpc>
            <a:spcBef>
              <a:spcPct val="0"/>
            </a:spcBef>
            <a:spcAft>
              <a:spcPct val="20000"/>
            </a:spcAft>
            <a:buChar char="••"/>
          </a:pPr>
          <a:r>
            <a:rPr lang="cs-CZ" sz="1400" b="0" i="1" kern="1200" dirty="0"/>
            <a:t>zdravotničtí pracovníci a jiní odborní pracovníci v souvislosti s výkonem svého povolání</a:t>
          </a:r>
          <a:endParaRPr lang="cs-CZ" sz="1400" kern="1200" dirty="0"/>
        </a:p>
        <a:p>
          <a:pPr marL="114300" lvl="1" indent="-114300" algn="l" defTabSz="622300" rtl="0">
            <a:lnSpc>
              <a:spcPct val="90000"/>
            </a:lnSpc>
            <a:spcBef>
              <a:spcPct val="0"/>
            </a:spcBef>
            <a:spcAft>
              <a:spcPct val="20000"/>
            </a:spcAft>
            <a:buChar char="••"/>
          </a:pPr>
          <a:r>
            <a:rPr lang="cs-CZ" sz="1400" b="0" i="1" kern="1200" dirty="0"/>
            <a:t>zdravotničtí pracovníci a jiní odborní pracovníci po ukončení svého povolání k informacím získaným v souvislosti s bývalým povoláním</a:t>
          </a:r>
          <a:endParaRPr lang="cs-CZ" sz="1400" kern="1200" dirty="0"/>
        </a:p>
        <a:p>
          <a:pPr marL="114300" lvl="1" indent="-114300" algn="l" defTabSz="622300" rtl="0">
            <a:lnSpc>
              <a:spcPct val="90000"/>
            </a:lnSpc>
            <a:spcBef>
              <a:spcPct val="0"/>
            </a:spcBef>
            <a:spcAft>
              <a:spcPct val="20000"/>
            </a:spcAft>
            <a:buChar char="••"/>
          </a:pPr>
          <a:r>
            <a:rPr lang="cs-CZ" sz="1400" b="1" i="1" kern="1200" dirty="0"/>
            <a:t>osoby získávající způsobilost k výkonu povolání zdravotnického pracovníka nebo jiného odborného pracovníka</a:t>
          </a:r>
          <a:endParaRPr lang="cs-CZ" sz="1400" b="1" kern="1200" dirty="0"/>
        </a:p>
        <a:p>
          <a:pPr marL="114300" lvl="1" indent="-114300" algn="l" defTabSz="622300" rtl="0">
            <a:lnSpc>
              <a:spcPct val="90000"/>
            </a:lnSpc>
            <a:spcBef>
              <a:spcPct val="0"/>
            </a:spcBef>
            <a:spcAft>
              <a:spcPct val="20000"/>
            </a:spcAft>
            <a:buChar char="••"/>
          </a:pPr>
          <a:r>
            <a:rPr lang="cs-CZ" sz="1400" b="0" i="1" kern="1200" dirty="0"/>
            <a:t>osoby oprávněné nahlížet bez souhlasu pacienta do jeho zdravotnické dokumentace</a:t>
          </a:r>
          <a:endParaRPr lang="cs-CZ" sz="1400" kern="1200" dirty="0"/>
        </a:p>
        <a:p>
          <a:pPr marL="114300" lvl="1" indent="-114300" algn="l" defTabSz="622300" rtl="0">
            <a:lnSpc>
              <a:spcPct val="90000"/>
            </a:lnSpc>
            <a:spcBef>
              <a:spcPct val="0"/>
            </a:spcBef>
            <a:spcAft>
              <a:spcPct val="20000"/>
            </a:spcAft>
            <a:buChar char="••"/>
          </a:pPr>
          <a:r>
            <a:rPr lang="cs-CZ" sz="1400" b="0" i="1" kern="1200" dirty="0"/>
            <a:t>členové odborných komisí dle zák. o specifických ZS</a:t>
          </a:r>
          <a:endParaRPr lang="cs-CZ" sz="1400" kern="1200" dirty="0"/>
        </a:p>
        <a:p>
          <a:pPr marL="114300" lvl="1" indent="-114300" algn="l" defTabSz="622300" rtl="0">
            <a:lnSpc>
              <a:spcPct val="90000"/>
            </a:lnSpc>
            <a:spcBef>
              <a:spcPct val="0"/>
            </a:spcBef>
            <a:spcAft>
              <a:spcPct val="20000"/>
            </a:spcAft>
            <a:buChar char="••"/>
          </a:pPr>
          <a:r>
            <a:rPr lang="cs-CZ" sz="1400" b="0" i="1" kern="1200" dirty="0"/>
            <a:t>další osoby, které v souvislosti se svou činností vykonávanou na základě jiných právních předpisů zjistí informace o zdravotním stavu pacienta</a:t>
          </a:r>
          <a:endParaRPr lang="cs-CZ" sz="1400" kern="1200" dirty="0"/>
        </a:p>
      </dsp:txBody>
      <dsp:txXfrm>
        <a:off x="0" y="2430179"/>
        <a:ext cx="10753200" cy="166635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7585C0-F80F-43CE-B53E-E3C1D5EF3DBA}">
      <dsp:nvSpPr>
        <dsp:cNvPr id="0" name=""/>
        <dsp:cNvSpPr/>
      </dsp:nvSpPr>
      <dsp:spPr>
        <a:xfrm>
          <a:off x="-4680318" y="-717479"/>
          <a:ext cx="5574957" cy="5574957"/>
        </a:xfrm>
        <a:prstGeom prst="blockArc">
          <a:avLst>
            <a:gd name="adj1" fmla="val 18900000"/>
            <a:gd name="adj2" fmla="val 2700000"/>
            <a:gd name="adj3" fmla="val 387"/>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6209087-343B-4E09-A435-800BC72850EB}">
      <dsp:nvSpPr>
        <dsp:cNvPr id="0" name=""/>
        <dsp:cNvSpPr/>
      </dsp:nvSpPr>
      <dsp:spPr>
        <a:xfrm>
          <a:off x="334014" y="218012"/>
          <a:ext cx="10362798" cy="43585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5963" tIns="55880" rIns="55880" bIns="55880" numCol="1" spcCol="1270" anchor="ctr" anchorCtr="0">
          <a:noAutofit/>
        </a:bodyPr>
        <a:lstStyle/>
        <a:p>
          <a:pPr lvl="0" algn="l" defTabSz="977900" rtl="0">
            <a:lnSpc>
              <a:spcPct val="90000"/>
            </a:lnSpc>
            <a:spcBef>
              <a:spcPct val="0"/>
            </a:spcBef>
            <a:spcAft>
              <a:spcPct val="35000"/>
            </a:spcAft>
          </a:pPr>
          <a:r>
            <a:rPr lang="cs-CZ" sz="2200" b="0" kern="1200"/>
            <a:t>Souhlas pacienta</a:t>
          </a:r>
          <a:endParaRPr lang="cs-CZ" sz="2200" kern="1200"/>
        </a:p>
      </dsp:txBody>
      <dsp:txXfrm>
        <a:off x="334014" y="218012"/>
        <a:ext cx="10362798" cy="435858"/>
      </dsp:txXfrm>
    </dsp:sp>
    <dsp:sp modelId="{3F272577-1617-4FE2-B816-BC29F9BF349E}">
      <dsp:nvSpPr>
        <dsp:cNvPr id="0" name=""/>
        <dsp:cNvSpPr/>
      </dsp:nvSpPr>
      <dsp:spPr>
        <a:xfrm>
          <a:off x="61603" y="163529"/>
          <a:ext cx="544823" cy="544823"/>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50D7B53-67F7-47FC-90A5-CE50C50740D3}">
      <dsp:nvSpPr>
        <dsp:cNvPr id="0" name=""/>
        <dsp:cNvSpPr/>
      </dsp:nvSpPr>
      <dsp:spPr>
        <a:xfrm>
          <a:off x="692538" y="871717"/>
          <a:ext cx="10004274" cy="43585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5963" tIns="55880" rIns="55880" bIns="55880" numCol="1" spcCol="1270" anchor="ctr" anchorCtr="0">
          <a:noAutofit/>
        </a:bodyPr>
        <a:lstStyle/>
        <a:p>
          <a:pPr lvl="0" algn="l" defTabSz="977900" rtl="0">
            <a:lnSpc>
              <a:spcPct val="90000"/>
            </a:lnSpc>
            <a:spcBef>
              <a:spcPct val="0"/>
            </a:spcBef>
            <a:spcAft>
              <a:spcPct val="35000"/>
            </a:spcAft>
          </a:pPr>
          <a:r>
            <a:rPr lang="cs-CZ" sz="2200" b="0" kern="1200"/>
            <a:t>Poskytování návazných služeb</a:t>
          </a:r>
          <a:endParaRPr lang="cs-CZ" sz="2200" kern="1200"/>
        </a:p>
      </dsp:txBody>
      <dsp:txXfrm>
        <a:off x="692538" y="871717"/>
        <a:ext cx="10004274" cy="435858"/>
      </dsp:txXfrm>
    </dsp:sp>
    <dsp:sp modelId="{2285C252-4944-4783-9835-123673ACB8AC}">
      <dsp:nvSpPr>
        <dsp:cNvPr id="0" name=""/>
        <dsp:cNvSpPr/>
      </dsp:nvSpPr>
      <dsp:spPr>
        <a:xfrm>
          <a:off x="420126" y="817235"/>
          <a:ext cx="544823" cy="544823"/>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9317AA4-8642-4B2F-BA41-4E327292EE9D}">
      <dsp:nvSpPr>
        <dsp:cNvPr id="0" name=""/>
        <dsp:cNvSpPr/>
      </dsp:nvSpPr>
      <dsp:spPr>
        <a:xfrm>
          <a:off x="856482" y="1525423"/>
          <a:ext cx="9840330" cy="43585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5963" tIns="55880" rIns="55880" bIns="55880" numCol="1" spcCol="1270" anchor="ctr" anchorCtr="0">
          <a:noAutofit/>
        </a:bodyPr>
        <a:lstStyle/>
        <a:p>
          <a:pPr lvl="0" algn="l" defTabSz="977900" rtl="0">
            <a:lnSpc>
              <a:spcPct val="90000"/>
            </a:lnSpc>
            <a:spcBef>
              <a:spcPct val="0"/>
            </a:spcBef>
            <a:spcAft>
              <a:spcPct val="35000"/>
            </a:spcAft>
          </a:pPr>
          <a:r>
            <a:rPr lang="cs-CZ" sz="2200" b="0" kern="1200"/>
            <a:t>Ochrana vlastních práv</a:t>
          </a:r>
          <a:endParaRPr lang="cs-CZ" sz="2200" kern="1200"/>
        </a:p>
      </dsp:txBody>
      <dsp:txXfrm>
        <a:off x="856482" y="1525423"/>
        <a:ext cx="9840330" cy="435858"/>
      </dsp:txXfrm>
    </dsp:sp>
    <dsp:sp modelId="{D82D37A0-3FFC-4BE7-981E-C584F8EB93C0}">
      <dsp:nvSpPr>
        <dsp:cNvPr id="0" name=""/>
        <dsp:cNvSpPr/>
      </dsp:nvSpPr>
      <dsp:spPr>
        <a:xfrm>
          <a:off x="584070" y="1470941"/>
          <a:ext cx="544823" cy="544823"/>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FE838DC-9F6F-4FCD-8D15-60DD7E05D87F}">
      <dsp:nvSpPr>
        <dsp:cNvPr id="0" name=""/>
        <dsp:cNvSpPr/>
      </dsp:nvSpPr>
      <dsp:spPr>
        <a:xfrm>
          <a:off x="856482" y="2178715"/>
          <a:ext cx="9840330" cy="43585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5963" tIns="55880" rIns="55880" bIns="55880" numCol="1" spcCol="1270" anchor="ctr" anchorCtr="0">
          <a:noAutofit/>
        </a:bodyPr>
        <a:lstStyle/>
        <a:p>
          <a:pPr lvl="0" algn="l" defTabSz="977900" rtl="0">
            <a:lnSpc>
              <a:spcPct val="90000"/>
            </a:lnSpc>
            <a:spcBef>
              <a:spcPct val="0"/>
            </a:spcBef>
            <a:spcAft>
              <a:spcPct val="35000"/>
            </a:spcAft>
          </a:pPr>
          <a:r>
            <a:rPr lang="cs-CZ" sz="2200" b="0" kern="1200"/>
            <a:t>S</a:t>
          </a:r>
          <a:r>
            <a:rPr lang="en-GB" sz="2200" b="0" kern="1200"/>
            <a:t>dělování údajů pro potřeby trestního řízení </a:t>
          </a:r>
          <a:endParaRPr lang="cs-CZ" sz="2200" kern="1200"/>
        </a:p>
      </dsp:txBody>
      <dsp:txXfrm>
        <a:off x="856482" y="2178715"/>
        <a:ext cx="9840330" cy="435858"/>
      </dsp:txXfrm>
    </dsp:sp>
    <dsp:sp modelId="{867453BC-15F6-4ABC-93AE-A54DF1662B3B}">
      <dsp:nvSpPr>
        <dsp:cNvPr id="0" name=""/>
        <dsp:cNvSpPr/>
      </dsp:nvSpPr>
      <dsp:spPr>
        <a:xfrm>
          <a:off x="584070" y="2124232"/>
          <a:ext cx="544823" cy="544823"/>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5F7922D-954D-4C93-AAA0-66BD07823821}">
      <dsp:nvSpPr>
        <dsp:cNvPr id="0" name=""/>
        <dsp:cNvSpPr/>
      </dsp:nvSpPr>
      <dsp:spPr>
        <a:xfrm>
          <a:off x="692538" y="2832421"/>
          <a:ext cx="10004274" cy="43585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5963" tIns="55880" rIns="55880" bIns="55880" numCol="1" spcCol="1270" anchor="ctr" anchorCtr="0">
          <a:noAutofit/>
        </a:bodyPr>
        <a:lstStyle/>
        <a:p>
          <a:pPr lvl="0" algn="l" defTabSz="977900" rtl="0">
            <a:lnSpc>
              <a:spcPct val="90000"/>
            </a:lnSpc>
            <a:spcBef>
              <a:spcPct val="0"/>
            </a:spcBef>
            <a:spcAft>
              <a:spcPct val="35000"/>
            </a:spcAft>
          </a:pPr>
          <a:r>
            <a:rPr lang="cs-CZ" sz="2200" b="0" kern="1200"/>
            <a:t>P</a:t>
          </a:r>
          <a:r>
            <a:rPr lang="en-GB" sz="2200" b="0" kern="1200"/>
            <a:t>lnění povinnosti překazit nebo oznámit spáchání trestného činu</a:t>
          </a:r>
          <a:endParaRPr lang="cs-CZ" sz="2200" kern="1200"/>
        </a:p>
      </dsp:txBody>
      <dsp:txXfrm>
        <a:off x="692538" y="2832421"/>
        <a:ext cx="10004274" cy="435858"/>
      </dsp:txXfrm>
    </dsp:sp>
    <dsp:sp modelId="{C8D3F3CC-C52F-4168-B129-15919B532575}">
      <dsp:nvSpPr>
        <dsp:cNvPr id="0" name=""/>
        <dsp:cNvSpPr/>
      </dsp:nvSpPr>
      <dsp:spPr>
        <a:xfrm>
          <a:off x="420126" y="2777938"/>
          <a:ext cx="544823" cy="544823"/>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5B9009E-1F6D-49E9-B7AA-E2FF64D1D2DC}">
      <dsp:nvSpPr>
        <dsp:cNvPr id="0" name=""/>
        <dsp:cNvSpPr/>
      </dsp:nvSpPr>
      <dsp:spPr>
        <a:xfrm>
          <a:off x="334014" y="3486126"/>
          <a:ext cx="10362798" cy="43585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5963" tIns="55880" rIns="55880" bIns="55880" numCol="1" spcCol="1270" anchor="ctr" anchorCtr="0">
          <a:noAutofit/>
        </a:bodyPr>
        <a:lstStyle/>
        <a:p>
          <a:pPr lvl="0" algn="l" defTabSz="977900" rtl="0">
            <a:lnSpc>
              <a:spcPct val="90000"/>
            </a:lnSpc>
            <a:spcBef>
              <a:spcPct val="0"/>
            </a:spcBef>
            <a:spcAft>
              <a:spcPct val="35000"/>
            </a:spcAft>
          </a:pPr>
          <a:r>
            <a:rPr lang="cs-CZ" sz="2200" b="0" kern="1200" dirty="0"/>
            <a:t>Sdělovací povinnost na </a:t>
          </a:r>
          <a:r>
            <a:rPr lang="cs-CZ" sz="2200" b="0" kern="1200" dirty="0" smtClean="0"/>
            <a:t>vyžádání</a:t>
          </a:r>
          <a:endParaRPr lang="cs-CZ" sz="2200" kern="1200" dirty="0"/>
        </a:p>
      </dsp:txBody>
      <dsp:txXfrm>
        <a:off x="334014" y="3486126"/>
        <a:ext cx="10362798" cy="435858"/>
      </dsp:txXfrm>
    </dsp:sp>
    <dsp:sp modelId="{FA3F3003-5C80-459D-A7BD-586568EB494A}">
      <dsp:nvSpPr>
        <dsp:cNvPr id="0" name=""/>
        <dsp:cNvSpPr/>
      </dsp:nvSpPr>
      <dsp:spPr>
        <a:xfrm>
          <a:off x="61603" y="3431644"/>
          <a:ext cx="544823" cy="544823"/>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C5CE31-767A-4B14-BC60-E92226CDB1E1}">
      <dsp:nvSpPr>
        <dsp:cNvPr id="0" name=""/>
        <dsp:cNvSpPr/>
      </dsp:nvSpPr>
      <dsp:spPr>
        <a:xfrm>
          <a:off x="0" y="19348"/>
          <a:ext cx="10753200" cy="71954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rtl="0">
            <a:lnSpc>
              <a:spcPct val="90000"/>
            </a:lnSpc>
            <a:spcBef>
              <a:spcPct val="0"/>
            </a:spcBef>
            <a:spcAft>
              <a:spcPct val="35000"/>
            </a:spcAft>
          </a:pPr>
          <a:r>
            <a:rPr lang="cs-CZ" sz="3000" b="0" kern="1200"/>
            <a:t>Soubor informací vztahujících se k pacientovi, o němž je vedena</a:t>
          </a:r>
          <a:endParaRPr lang="cs-CZ" sz="3000" kern="1200"/>
        </a:p>
      </dsp:txBody>
      <dsp:txXfrm>
        <a:off x="35125" y="54473"/>
        <a:ext cx="10682950" cy="649299"/>
      </dsp:txXfrm>
    </dsp:sp>
    <dsp:sp modelId="{555CFDB4-82AE-44B8-86D1-B9D50BC8AEA7}">
      <dsp:nvSpPr>
        <dsp:cNvPr id="0" name=""/>
        <dsp:cNvSpPr/>
      </dsp:nvSpPr>
      <dsp:spPr>
        <a:xfrm>
          <a:off x="0" y="825298"/>
          <a:ext cx="10753200" cy="71954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rtl="0">
            <a:lnSpc>
              <a:spcPct val="90000"/>
            </a:lnSpc>
            <a:spcBef>
              <a:spcPct val="0"/>
            </a:spcBef>
            <a:spcAft>
              <a:spcPct val="35000"/>
            </a:spcAft>
          </a:pPr>
          <a:r>
            <a:rPr lang="cs-CZ" sz="3000" b="0" kern="1200"/>
            <a:t>Povinnost vedení zdravotnické dokumentace</a:t>
          </a:r>
          <a:endParaRPr lang="cs-CZ" sz="3000" kern="1200"/>
        </a:p>
      </dsp:txBody>
      <dsp:txXfrm>
        <a:off x="35125" y="860423"/>
        <a:ext cx="10682950" cy="649299"/>
      </dsp:txXfrm>
    </dsp:sp>
    <dsp:sp modelId="{955F4E12-BD86-438D-A2FC-F94F6C60B5A6}">
      <dsp:nvSpPr>
        <dsp:cNvPr id="0" name=""/>
        <dsp:cNvSpPr/>
      </dsp:nvSpPr>
      <dsp:spPr>
        <a:xfrm>
          <a:off x="0" y="1631248"/>
          <a:ext cx="10753200" cy="71954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rtl="0">
            <a:lnSpc>
              <a:spcPct val="90000"/>
            </a:lnSpc>
            <a:spcBef>
              <a:spcPct val="0"/>
            </a:spcBef>
            <a:spcAft>
              <a:spcPct val="35000"/>
            </a:spcAft>
          </a:pPr>
          <a:r>
            <a:rPr lang="cs-CZ" sz="3000" b="0" kern="1200"/>
            <a:t>Výjimky z vedení ZD</a:t>
          </a:r>
          <a:endParaRPr lang="cs-CZ" sz="3000" kern="1200"/>
        </a:p>
      </dsp:txBody>
      <dsp:txXfrm>
        <a:off x="35125" y="1666373"/>
        <a:ext cx="10682950" cy="649299"/>
      </dsp:txXfrm>
    </dsp:sp>
    <dsp:sp modelId="{ADDCB1C4-32E8-4791-83BC-C28E336591AD}">
      <dsp:nvSpPr>
        <dsp:cNvPr id="0" name=""/>
        <dsp:cNvSpPr/>
      </dsp:nvSpPr>
      <dsp:spPr>
        <a:xfrm>
          <a:off x="0" y="2350798"/>
          <a:ext cx="10753200" cy="17698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38100" rIns="213360" bIns="38100" numCol="1" spcCol="1270" anchor="t" anchorCtr="0">
          <a:noAutofit/>
        </a:bodyPr>
        <a:lstStyle/>
        <a:p>
          <a:pPr marL="228600" lvl="1" indent="-228600" algn="l" defTabSz="1022350" rtl="0">
            <a:lnSpc>
              <a:spcPct val="90000"/>
            </a:lnSpc>
            <a:spcBef>
              <a:spcPct val="0"/>
            </a:spcBef>
            <a:spcAft>
              <a:spcPct val="20000"/>
            </a:spcAft>
            <a:buChar char="••"/>
          </a:pPr>
          <a:r>
            <a:rPr lang="cs-CZ" sz="2300" b="0" i="1" kern="1200"/>
            <a:t>Při poskytování zdravotních výkonů v rámci preventivní péče mimo zdravotnické zařízení není poskytovatel povinen vést zdravotnickou dokumentaci.</a:t>
          </a:r>
          <a:endParaRPr lang="cs-CZ" sz="2300" kern="1200"/>
        </a:p>
        <a:p>
          <a:pPr marL="228600" lvl="1" indent="-228600" algn="l" defTabSz="1022350" rtl="0">
            <a:lnSpc>
              <a:spcPct val="90000"/>
            </a:lnSpc>
            <a:spcBef>
              <a:spcPct val="0"/>
            </a:spcBef>
            <a:spcAft>
              <a:spcPct val="20000"/>
            </a:spcAft>
            <a:buChar char="••"/>
          </a:pPr>
          <a:r>
            <a:rPr lang="cs-CZ" sz="2300" b="0" i="1" kern="1200" dirty="0"/>
            <a:t>Mimo zdravotnické zařízení mohou být poskytovány zdravotní výkony v rámci preventivní péče zaměřené na předcházení onemocnění a jeho včasné rozpoznání, a to na základě povolení uděleného krajským úřadem.</a:t>
          </a:r>
          <a:endParaRPr lang="cs-CZ" sz="2300" kern="1200" dirty="0"/>
        </a:p>
      </dsp:txBody>
      <dsp:txXfrm>
        <a:off x="0" y="2350798"/>
        <a:ext cx="10753200" cy="176985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AAAA89-94D1-4E1F-8F6D-6706CC518275}">
      <dsp:nvSpPr>
        <dsp:cNvPr id="0" name=""/>
        <dsp:cNvSpPr/>
      </dsp:nvSpPr>
      <dsp:spPr>
        <a:xfrm>
          <a:off x="12251" y="-68882"/>
          <a:ext cx="3273166" cy="654363"/>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rtl="0">
            <a:lnSpc>
              <a:spcPct val="90000"/>
            </a:lnSpc>
            <a:spcBef>
              <a:spcPct val="0"/>
            </a:spcBef>
            <a:spcAft>
              <a:spcPct val="35000"/>
            </a:spcAft>
          </a:pPr>
          <a:r>
            <a:rPr lang="cs-CZ" sz="1800" b="0" kern="1200" dirty="0"/>
            <a:t>Vyhláška o zdravotnické dokumentaci</a:t>
          </a:r>
          <a:endParaRPr lang="cs-CZ" sz="1800" kern="1200" dirty="0"/>
        </a:p>
      </dsp:txBody>
      <dsp:txXfrm>
        <a:off x="12251" y="-68882"/>
        <a:ext cx="3273166" cy="654363"/>
      </dsp:txXfrm>
    </dsp:sp>
    <dsp:sp modelId="{A216030C-338B-43C0-8EBF-EEA2F0946A60}">
      <dsp:nvSpPr>
        <dsp:cNvPr id="0" name=""/>
        <dsp:cNvSpPr/>
      </dsp:nvSpPr>
      <dsp:spPr>
        <a:xfrm>
          <a:off x="9" y="569827"/>
          <a:ext cx="3273166" cy="362339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rtl="0">
            <a:lnSpc>
              <a:spcPct val="90000"/>
            </a:lnSpc>
            <a:spcBef>
              <a:spcPct val="0"/>
            </a:spcBef>
            <a:spcAft>
              <a:spcPct val="15000"/>
            </a:spcAft>
            <a:buChar char="••"/>
          </a:pPr>
          <a:r>
            <a:rPr lang="cs-CZ" sz="1800" b="0" i="1" kern="1200" dirty="0"/>
            <a:t>minimální obsah jednotlivých částí ZD</a:t>
          </a:r>
          <a:endParaRPr lang="cs-CZ" sz="1800" kern="1200" dirty="0"/>
        </a:p>
        <a:p>
          <a:pPr marL="171450" lvl="1" indent="-171450" algn="l" defTabSz="800100" rtl="0">
            <a:lnSpc>
              <a:spcPct val="90000"/>
            </a:lnSpc>
            <a:spcBef>
              <a:spcPct val="0"/>
            </a:spcBef>
            <a:spcAft>
              <a:spcPct val="15000"/>
            </a:spcAft>
            <a:buChar char="••"/>
          </a:pPr>
          <a:endParaRPr lang="cs-CZ" sz="1800" kern="1200" dirty="0"/>
        </a:p>
        <a:p>
          <a:pPr marL="171450" lvl="1" indent="-171450" algn="l" defTabSz="800100" rtl="0">
            <a:lnSpc>
              <a:spcPct val="90000"/>
            </a:lnSpc>
            <a:spcBef>
              <a:spcPct val="0"/>
            </a:spcBef>
            <a:spcAft>
              <a:spcPct val="15000"/>
            </a:spcAft>
            <a:buChar char="••"/>
          </a:pPr>
          <a:r>
            <a:rPr lang="cs-CZ" sz="1800" b="0" i="1" kern="1200" dirty="0"/>
            <a:t>součásti ZD</a:t>
          </a:r>
          <a:endParaRPr lang="cs-CZ" sz="1800" kern="1200" dirty="0"/>
        </a:p>
        <a:p>
          <a:pPr marL="171450" lvl="1" indent="-171450" algn="l" defTabSz="800100" rtl="0">
            <a:lnSpc>
              <a:spcPct val="90000"/>
            </a:lnSpc>
            <a:spcBef>
              <a:spcPct val="0"/>
            </a:spcBef>
            <a:spcAft>
              <a:spcPct val="15000"/>
            </a:spcAft>
            <a:buChar char="••"/>
          </a:pPr>
          <a:endParaRPr lang="cs-CZ" sz="1800" kern="1200" dirty="0"/>
        </a:p>
        <a:p>
          <a:pPr marL="171450" lvl="1" indent="-171450" algn="l" defTabSz="800100" rtl="0">
            <a:lnSpc>
              <a:spcPct val="90000"/>
            </a:lnSpc>
            <a:spcBef>
              <a:spcPct val="0"/>
            </a:spcBef>
            <a:spcAft>
              <a:spcPct val="15000"/>
            </a:spcAft>
            <a:buChar char="••"/>
          </a:pPr>
          <a:r>
            <a:rPr lang="cs-CZ" sz="1800" b="0" i="1" kern="1200" dirty="0"/>
            <a:t>zásady pro uchování ZD </a:t>
          </a:r>
          <a:endParaRPr lang="cs-CZ" sz="1800" kern="1200" dirty="0"/>
        </a:p>
        <a:p>
          <a:pPr marL="171450" lvl="1" indent="-171450" algn="l" defTabSz="800100" rtl="0">
            <a:lnSpc>
              <a:spcPct val="90000"/>
            </a:lnSpc>
            <a:spcBef>
              <a:spcPct val="0"/>
            </a:spcBef>
            <a:spcAft>
              <a:spcPct val="15000"/>
            </a:spcAft>
            <a:buChar char="••"/>
          </a:pPr>
          <a:endParaRPr lang="cs-CZ" sz="1800" kern="1200" dirty="0"/>
        </a:p>
        <a:p>
          <a:pPr marL="171450" lvl="1" indent="-171450" algn="l" defTabSz="800100" rtl="0">
            <a:lnSpc>
              <a:spcPct val="90000"/>
            </a:lnSpc>
            <a:spcBef>
              <a:spcPct val="0"/>
            </a:spcBef>
            <a:spcAft>
              <a:spcPct val="15000"/>
            </a:spcAft>
            <a:buChar char="••"/>
          </a:pPr>
          <a:r>
            <a:rPr lang="cs-CZ" sz="1800" b="0" i="1" kern="1200" dirty="0"/>
            <a:t>postup při jejím vyřazování a zničení po uplynutí doby uchování</a:t>
          </a:r>
          <a:endParaRPr lang="cs-CZ" sz="1800" kern="1200" dirty="0"/>
        </a:p>
        <a:p>
          <a:pPr marL="171450" lvl="1" indent="-171450" algn="l" defTabSz="800100" rtl="0">
            <a:lnSpc>
              <a:spcPct val="90000"/>
            </a:lnSpc>
            <a:spcBef>
              <a:spcPct val="0"/>
            </a:spcBef>
            <a:spcAft>
              <a:spcPct val="15000"/>
            </a:spcAft>
            <a:buChar char="••"/>
          </a:pPr>
          <a:endParaRPr lang="cs-CZ" sz="1800" kern="1200" dirty="0"/>
        </a:p>
        <a:p>
          <a:pPr marL="171450" lvl="1" indent="-171450" algn="l" defTabSz="800100" rtl="0">
            <a:lnSpc>
              <a:spcPct val="90000"/>
            </a:lnSpc>
            <a:spcBef>
              <a:spcPct val="0"/>
            </a:spcBef>
            <a:spcAft>
              <a:spcPct val="15000"/>
            </a:spcAft>
            <a:buChar char="••"/>
          </a:pPr>
          <a:r>
            <a:rPr lang="cs-CZ" sz="1800" b="0" i="1" kern="1200" dirty="0"/>
            <a:t>doby uchování ZD</a:t>
          </a:r>
          <a:endParaRPr lang="cs-CZ" sz="1800" kern="1200" dirty="0"/>
        </a:p>
      </dsp:txBody>
      <dsp:txXfrm>
        <a:off x="9" y="569827"/>
        <a:ext cx="3273166" cy="3623399"/>
      </dsp:txXfrm>
    </dsp:sp>
    <dsp:sp modelId="{EAE30476-05A7-438A-B9B3-D48EDCC80E57}">
      <dsp:nvSpPr>
        <dsp:cNvPr id="0" name=""/>
        <dsp:cNvSpPr/>
      </dsp:nvSpPr>
      <dsp:spPr>
        <a:xfrm>
          <a:off x="3741611" y="0"/>
          <a:ext cx="3269969" cy="654363"/>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rtl="0">
            <a:lnSpc>
              <a:spcPct val="90000"/>
            </a:lnSpc>
            <a:spcBef>
              <a:spcPct val="0"/>
            </a:spcBef>
            <a:spcAft>
              <a:spcPct val="35000"/>
            </a:spcAft>
          </a:pPr>
          <a:r>
            <a:rPr lang="cs-CZ" sz="1800" b="0" kern="1200" dirty="0"/>
            <a:t>Občanský zákoník</a:t>
          </a:r>
          <a:endParaRPr lang="cs-CZ" sz="1800" kern="1200" dirty="0"/>
        </a:p>
      </dsp:txBody>
      <dsp:txXfrm>
        <a:off x="3741611" y="0"/>
        <a:ext cx="3269969" cy="654363"/>
      </dsp:txXfrm>
    </dsp:sp>
    <dsp:sp modelId="{BDF9CDD3-F743-47A3-85B2-79CC4475F118}">
      <dsp:nvSpPr>
        <dsp:cNvPr id="0" name=""/>
        <dsp:cNvSpPr/>
      </dsp:nvSpPr>
      <dsp:spPr>
        <a:xfrm>
          <a:off x="3743213" y="654363"/>
          <a:ext cx="3269969" cy="348563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just" defTabSz="800100" rtl="0">
            <a:lnSpc>
              <a:spcPct val="90000"/>
            </a:lnSpc>
            <a:spcBef>
              <a:spcPct val="0"/>
            </a:spcBef>
            <a:spcAft>
              <a:spcPct val="15000"/>
            </a:spcAft>
            <a:buChar char="••"/>
          </a:pPr>
          <a:r>
            <a:rPr lang="cs-CZ" sz="1800" b="0" i="1" kern="1200" dirty="0"/>
            <a:t>Poskytovatel vede záznamy o péči o zdraví, z nichž musí být zřejmé údaje o zdravotním stavu ošetřovaného a o poskytovatelově činnosti, včetně podkladů osvědčujících správnost těchto údajů, v rozsahu nezbytném pro poskytování řádné péče o zdraví. Záznamy poskytovatel uchová tak dlouho, jak to vyžaduje potřeba odborné péče</a:t>
          </a:r>
          <a:endParaRPr lang="cs-CZ" sz="1800" kern="1200" dirty="0"/>
        </a:p>
      </dsp:txBody>
      <dsp:txXfrm>
        <a:off x="3743213" y="654363"/>
        <a:ext cx="3269969" cy="3485634"/>
      </dsp:txXfrm>
    </dsp:sp>
    <dsp:sp modelId="{402C5236-2300-4E35-A829-E1A4896D3FB5}">
      <dsp:nvSpPr>
        <dsp:cNvPr id="0" name=""/>
        <dsp:cNvSpPr/>
      </dsp:nvSpPr>
      <dsp:spPr>
        <a:xfrm>
          <a:off x="7470978" y="0"/>
          <a:ext cx="3269969" cy="654363"/>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rtl="0">
            <a:lnSpc>
              <a:spcPct val="90000"/>
            </a:lnSpc>
            <a:spcBef>
              <a:spcPct val="0"/>
            </a:spcBef>
            <a:spcAft>
              <a:spcPct val="35000"/>
            </a:spcAft>
          </a:pPr>
          <a:r>
            <a:rPr lang="cs-CZ" sz="1800" b="0" kern="1200" dirty="0"/>
            <a:t>Další právní předpisy a ZD</a:t>
          </a:r>
          <a:endParaRPr lang="cs-CZ" sz="1800" kern="1200" dirty="0"/>
        </a:p>
      </dsp:txBody>
      <dsp:txXfrm>
        <a:off x="7470978" y="0"/>
        <a:ext cx="3269969" cy="654363"/>
      </dsp:txXfrm>
    </dsp:sp>
    <dsp:sp modelId="{510DBA39-DEC6-472D-81AB-058503F99C13}">
      <dsp:nvSpPr>
        <dsp:cNvPr id="0" name=""/>
        <dsp:cNvSpPr/>
      </dsp:nvSpPr>
      <dsp:spPr>
        <a:xfrm>
          <a:off x="7470978" y="654363"/>
          <a:ext cx="3269969" cy="348563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rtl="0">
            <a:lnSpc>
              <a:spcPct val="90000"/>
            </a:lnSpc>
            <a:spcBef>
              <a:spcPct val="0"/>
            </a:spcBef>
            <a:spcAft>
              <a:spcPct val="15000"/>
            </a:spcAft>
            <a:buChar char="••"/>
          </a:pPr>
          <a:r>
            <a:rPr lang="cs-CZ" sz="1800" b="0" i="1" kern="1200" dirty="0"/>
            <a:t>o specifických zdrav. Službách</a:t>
          </a:r>
          <a:endParaRPr lang="cs-CZ" sz="1800" kern="1200" dirty="0"/>
        </a:p>
        <a:p>
          <a:pPr marL="171450" lvl="1" indent="-171450" algn="l" defTabSz="800100" rtl="0">
            <a:lnSpc>
              <a:spcPct val="90000"/>
            </a:lnSpc>
            <a:spcBef>
              <a:spcPct val="0"/>
            </a:spcBef>
            <a:spcAft>
              <a:spcPct val="15000"/>
            </a:spcAft>
            <a:buChar char="••"/>
          </a:pPr>
          <a:endParaRPr lang="cs-CZ" sz="1800" kern="1200" dirty="0"/>
        </a:p>
        <a:p>
          <a:pPr marL="171450" lvl="1" indent="-171450" algn="l" defTabSz="800100" rtl="0">
            <a:lnSpc>
              <a:spcPct val="90000"/>
            </a:lnSpc>
            <a:spcBef>
              <a:spcPct val="0"/>
            </a:spcBef>
            <a:spcAft>
              <a:spcPct val="15000"/>
            </a:spcAft>
            <a:buChar char="••"/>
          </a:pPr>
          <a:r>
            <a:rPr lang="cs-CZ" sz="1800" b="0" i="1" kern="1200" dirty="0"/>
            <a:t>o veřejném zdravotním pojištěním</a:t>
          </a:r>
          <a:endParaRPr lang="cs-CZ" sz="1800" kern="1200" dirty="0"/>
        </a:p>
        <a:p>
          <a:pPr marL="171450" lvl="1" indent="-171450" algn="l" defTabSz="800100" rtl="0">
            <a:lnSpc>
              <a:spcPct val="90000"/>
            </a:lnSpc>
            <a:spcBef>
              <a:spcPct val="0"/>
            </a:spcBef>
            <a:spcAft>
              <a:spcPct val="15000"/>
            </a:spcAft>
            <a:buChar char="••"/>
          </a:pPr>
          <a:endParaRPr lang="cs-CZ" sz="1800" kern="1200" dirty="0"/>
        </a:p>
        <a:p>
          <a:pPr marL="171450" lvl="1" indent="-171450" algn="l" defTabSz="800100" rtl="0">
            <a:lnSpc>
              <a:spcPct val="90000"/>
            </a:lnSpc>
            <a:spcBef>
              <a:spcPct val="0"/>
            </a:spcBef>
            <a:spcAft>
              <a:spcPct val="15000"/>
            </a:spcAft>
            <a:buChar char="••"/>
          </a:pPr>
          <a:r>
            <a:rPr lang="cs-CZ" sz="1800" b="0" i="1" kern="1200" dirty="0"/>
            <a:t>o ochraně veř. Zdraví</a:t>
          </a:r>
          <a:endParaRPr lang="cs-CZ" sz="1800" kern="1200" dirty="0"/>
        </a:p>
        <a:p>
          <a:pPr marL="171450" lvl="1" indent="-171450" algn="l" defTabSz="800100" rtl="0">
            <a:lnSpc>
              <a:spcPct val="90000"/>
            </a:lnSpc>
            <a:spcBef>
              <a:spcPct val="0"/>
            </a:spcBef>
            <a:spcAft>
              <a:spcPct val="15000"/>
            </a:spcAft>
            <a:buChar char="••"/>
          </a:pPr>
          <a:endParaRPr lang="cs-CZ" sz="1800" kern="1200" dirty="0"/>
        </a:p>
        <a:p>
          <a:pPr marL="171450" lvl="1" indent="-171450" algn="l" defTabSz="800100" rtl="0">
            <a:lnSpc>
              <a:spcPct val="90000"/>
            </a:lnSpc>
            <a:spcBef>
              <a:spcPct val="0"/>
            </a:spcBef>
            <a:spcAft>
              <a:spcPct val="15000"/>
            </a:spcAft>
            <a:buChar char="••"/>
          </a:pPr>
          <a:r>
            <a:rPr lang="cs-CZ" sz="1800" b="0" i="1" kern="1200" dirty="0"/>
            <a:t>transplantační zákon</a:t>
          </a:r>
          <a:endParaRPr lang="cs-CZ" sz="1800" kern="1200" dirty="0"/>
        </a:p>
      </dsp:txBody>
      <dsp:txXfrm>
        <a:off x="7470978" y="654363"/>
        <a:ext cx="3269969" cy="348563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532C5A-6F7A-45E0-ACD6-892A9F9F9620}">
      <dsp:nvSpPr>
        <dsp:cNvPr id="0" name=""/>
        <dsp:cNvSpPr/>
      </dsp:nvSpPr>
      <dsp:spPr>
        <a:xfrm>
          <a:off x="0" y="243696"/>
          <a:ext cx="10753200" cy="11272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lvl="0" algn="l" defTabSz="2089150" rtl="0">
            <a:lnSpc>
              <a:spcPct val="90000"/>
            </a:lnSpc>
            <a:spcBef>
              <a:spcPct val="0"/>
            </a:spcBef>
            <a:spcAft>
              <a:spcPct val="35000"/>
            </a:spcAft>
          </a:pPr>
          <a:r>
            <a:rPr lang="cs-CZ" sz="4700" b="0" kern="1200"/>
            <a:t>V listinné podobě</a:t>
          </a:r>
          <a:endParaRPr lang="cs-CZ" sz="4700" kern="1200"/>
        </a:p>
      </dsp:txBody>
      <dsp:txXfrm>
        <a:off x="55030" y="298726"/>
        <a:ext cx="10643140" cy="1017235"/>
      </dsp:txXfrm>
    </dsp:sp>
    <dsp:sp modelId="{ACFF806E-9174-4AF0-AFD8-C63FAC5E8F1D}">
      <dsp:nvSpPr>
        <dsp:cNvPr id="0" name=""/>
        <dsp:cNvSpPr/>
      </dsp:nvSpPr>
      <dsp:spPr>
        <a:xfrm>
          <a:off x="0" y="1506351"/>
          <a:ext cx="10753200" cy="11272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lvl="0" algn="l" defTabSz="2089150" rtl="0">
            <a:lnSpc>
              <a:spcPct val="90000"/>
            </a:lnSpc>
            <a:spcBef>
              <a:spcPct val="0"/>
            </a:spcBef>
            <a:spcAft>
              <a:spcPct val="35000"/>
            </a:spcAft>
          </a:pPr>
          <a:r>
            <a:rPr lang="cs-CZ" sz="4700" b="0" kern="1200"/>
            <a:t>V elektronické podobě </a:t>
          </a:r>
          <a:endParaRPr lang="cs-CZ" sz="4700" kern="1200"/>
        </a:p>
      </dsp:txBody>
      <dsp:txXfrm>
        <a:off x="55030" y="1561381"/>
        <a:ext cx="10643140" cy="1017235"/>
      </dsp:txXfrm>
    </dsp:sp>
    <dsp:sp modelId="{AF20355B-7ADF-4968-9C1A-831BB83D2A40}">
      <dsp:nvSpPr>
        <dsp:cNvPr id="0" name=""/>
        <dsp:cNvSpPr/>
      </dsp:nvSpPr>
      <dsp:spPr>
        <a:xfrm>
          <a:off x="0" y="2769006"/>
          <a:ext cx="10753200" cy="11272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lvl="0" algn="l" defTabSz="2089150" rtl="0">
            <a:lnSpc>
              <a:spcPct val="90000"/>
            </a:lnSpc>
            <a:spcBef>
              <a:spcPct val="0"/>
            </a:spcBef>
            <a:spcAft>
              <a:spcPct val="35000"/>
            </a:spcAft>
          </a:pPr>
          <a:r>
            <a:rPr lang="cs-CZ" sz="4700" b="0" kern="1200"/>
            <a:t>Kombinace listinné a elektronické podoby</a:t>
          </a:r>
          <a:endParaRPr lang="cs-CZ" sz="4700" kern="1200"/>
        </a:p>
      </dsp:txBody>
      <dsp:txXfrm>
        <a:off x="55030" y="2824036"/>
        <a:ext cx="10643140" cy="101723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6DB80E-A2A0-4FEC-AB70-716219B9BFA4}">
      <dsp:nvSpPr>
        <dsp:cNvPr id="0" name=""/>
        <dsp:cNvSpPr/>
      </dsp:nvSpPr>
      <dsp:spPr>
        <a:xfrm>
          <a:off x="0" y="30688"/>
          <a:ext cx="10753200" cy="93541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733550" rtl="0">
            <a:lnSpc>
              <a:spcPct val="90000"/>
            </a:lnSpc>
            <a:spcBef>
              <a:spcPct val="0"/>
            </a:spcBef>
            <a:spcAft>
              <a:spcPct val="35000"/>
            </a:spcAft>
          </a:pPr>
          <a:r>
            <a:rPr lang="cs-CZ" sz="3900" b="0" kern="1200" dirty="0"/>
            <a:t>Průkazně, pravdivě, čitelně</a:t>
          </a:r>
          <a:endParaRPr lang="cs-CZ" sz="3900" kern="1200" dirty="0"/>
        </a:p>
      </dsp:txBody>
      <dsp:txXfrm>
        <a:off x="45663" y="76351"/>
        <a:ext cx="10661874" cy="844089"/>
      </dsp:txXfrm>
    </dsp:sp>
    <dsp:sp modelId="{3986CC67-AB83-4374-A790-D1FFA2795F86}">
      <dsp:nvSpPr>
        <dsp:cNvPr id="0" name=""/>
        <dsp:cNvSpPr/>
      </dsp:nvSpPr>
      <dsp:spPr>
        <a:xfrm>
          <a:off x="0" y="1078424"/>
          <a:ext cx="10753200" cy="93541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733550" rtl="0">
            <a:lnSpc>
              <a:spcPct val="90000"/>
            </a:lnSpc>
            <a:spcBef>
              <a:spcPct val="0"/>
            </a:spcBef>
            <a:spcAft>
              <a:spcPct val="35000"/>
            </a:spcAft>
          </a:pPr>
          <a:r>
            <a:rPr lang="cs-CZ" sz="3900" b="0" kern="1200" dirty="0"/>
            <a:t>Průběžně doplňována</a:t>
          </a:r>
          <a:endParaRPr lang="cs-CZ" sz="3900" kern="1200" dirty="0"/>
        </a:p>
      </dsp:txBody>
      <dsp:txXfrm>
        <a:off x="45663" y="1124087"/>
        <a:ext cx="10661874" cy="844089"/>
      </dsp:txXfrm>
    </dsp:sp>
    <dsp:sp modelId="{F3775152-2480-4846-91CB-C0AB1E4284D7}">
      <dsp:nvSpPr>
        <dsp:cNvPr id="0" name=""/>
        <dsp:cNvSpPr/>
      </dsp:nvSpPr>
      <dsp:spPr>
        <a:xfrm>
          <a:off x="0" y="2126159"/>
          <a:ext cx="10753200" cy="93541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733550" rtl="0">
            <a:lnSpc>
              <a:spcPct val="90000"/>
            </a:lnSpc>
            <a:spcBef>
              <a:spcPct val="0"/>
            </a:spcBef>
            <a:spcAft>
              <a:spcPct val="35000"/>
            </a:spcAft>
          </a:pPr>
          <a:r>
            <a:rPr lang="cs-CZ" sz="3900" b="0" kern="1200" dirty="0"/>
            <a:t>Jednotlivé zápisy bez zbytečného odkladu</a:t>
          </a:r>
          <a:endParaRPr lang="cs-CZ" sz="3900" kern="1200" dirty="0"/>
        </a:p>
      </dsp:txBody>
      <dsp:txXfrm>
        <a:off x="45663" y="2171822"/>
        <a:ext cx="10661874" cy="844089"/>
      </dsp:txXfrm>
    </dsp:sp>
    <dsp:sp modelId="{039AC1DE-8529-43D4-935A-BD33B69DECFF}">
      <dsp:nvSpPr>
        <dsp:cNvPr id="0" name=""/>
        <dsp:cNvSpPr/>
      </dsp:nvSpPr>
      <dsp:spPr>
        <a:xfrm>
          <a:off x="0" y="3173894"/>
          <a:ext cx="10753200" cy="93541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733550" rtl="0">
            <a:lnSpc>
              <a:spcPct val="90000"/>
            </a:lnSpc>
            <a:spcBef>
              <a:spcPct val="0"/>
            </a:spcBef>
            <a:spcAft>
              <a:spcPct val="35000"/>
            </a:spcAft>
          </a:pPr>
          <a:r>
            <a:rPr lang="cs-CZ" sz="3900" b="0" kern="1200" dirty="0"/>
            <a:t>Opravy novým zápisem</a:t>
          </a:r>
          <a:endParaRPr lang="cs-CZ" sz="3900" kern="1200" dirty="0"/>
        </a:p>
      </dsp:txBody>
      <dsp:txXfrm>
        <a:off x="45663" y="3219557"/>
        <a:ext cx="10661874" cy="84408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7E2A20-EC12-4FB7-8258-09213AE01B70}">
      <dsp:nvSpPr>
        <dsp:cNvPr id="0" name=""/>
        <dsp:cNvSpPr/>
      </dsp:nvSpPr>
      <dsp:spPr>
        <a:xfrm>
          <a:off x="0" y="210441"/>
          <a:ext cx="10753200" cy="6475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cs-CZ" sz="2700" b="0" kern="1200" dirty="0"/>
            <a:t>Zákonný zástupce nebo opatrovník pacienta</a:t>
          </a:r>
          <a:endParaRPr lang="cs-CZ" sz="2700" kern="1200" dirty="0"/>
        </a:p>
      </dsp:txBody>
      <dsp:txXfrm>
        <a:off x="31613" y="242054"/>
        <a:ext cx="10689974" cy="584369"/>
      </dsp:txXfrm>
    </dsp:sp>
    <dsp:sp modelId="{D62362CC-0773-4247-AD05-E38B50E66F2C}">
      <dsp:nvSpPr>
        <dsp:cNvPr id="0" name=""/>
        <dsp:cNvSpPr/>
      </dsp:nvSpPr>
      <dsp:spPr>
        <a:xfrm>
          <a:off x="0" y="935796"/>
          <a:ext cx="10753200" cy="6475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cs-CZ" sz="2700" b="0" kern="1200" dirty="0"/>
            <a:t>Osoby určené pacientem, zákonným zástupcem nebo opatrovník pacienta</a:t>
          </a:r>
          <a:endParaRPr lang="cs-CZ" sz="2700" kern="1200" dirty="0"/>
        </a:p>
      </dsp:txBody>
      <dsp:txXfrm>
        <a:off x="31613" y="967409"/>
        <a:ext cx="10689974" cy="584369"/>
      </dsp:txXfrm>
    </dsp:sp>
    <dsp:sp modelId="{9CD01770-E3E1-4E79-9413-2595D5EF8EA9}">
      <dsp:nvSpPr>
        <dsp:cNvPr id="0" name=""/>
        <dsp:cNvSpPr/>
      </dsp:nvSpPr>
      <dsp:spPr>
        <a:xfrm>
          <a:off x="0" y="1661151"/>
          <a:ext cx="10753200" cy="6475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cs-CZ" sz="2700" b="0" kern="1200" dirty="0"/>
            <a:t>Osoby blízké zemřelému pacientovi:</a:t>
          </a:r>
          <a:endParaRPr lang="cs-CZ" sz="2700" kern="1200" dirty="0"/>
        </a:p>
      </dsp:txBody>
      <dsp:txXfrm>
        <a:off x="31613" y="1692764"/>
        <a:ext cx="10689974" cy="584369"/>
      </dsp:txXfrm>
    </dsp:sp>
    <dsp:sp modelId="{FD958679-FFB2-4674-91A2-0BB9B8E261C3}">
      <dsp:nvSpPr>
        <dsp:cNvPr id="0" name=""/>
        <dsp:cNvSpPr/>
      </dsp:nvSpPr>
      <dsp:spPr>
        <a:xfrm>
          <a:off x="0" y="2308746"/>
          <a:ext cx="10753200" cy="16208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34290" rIns="192024" bIns="34290" numCol="1" spcCol="1270" anchor="t" anchorCtr="0">
          <a:noAutofit/>
        </a:bodyPr>
        <a:lstStyle/>
        <a:p>
          <a:pPr marL="228600" lvl="1" indent="-228600" algn="l" defTabSz="933450" rtl="0">
            <a:lnSpc>
              <a:spcPct val="90000"/>
            </a:lnSpc>
            <a:spcBef>
              <a:spcPct val="0"/>
            </a:spcBef>
            <a:spcAft>
              <a:spcPct val="20000"/>
            </a:spcAft>
            <a:buChar char="••"/>
          </a:pPr>
          <a:r>
            <a:rPr lang="cs-CZ" sz="2100" b="0" kern="1200"/>
            <a:t>informace o zdravotním stavu pacienta, který zemřel, a informace o výsledku pitvy, byla-li provedena, včetně práva nahlížet do zdravotnické dokumentace vedené o jeho osobě nebo do jiných zápisů vztahujících se k jeho zdravotnímu stavu a pořizovat z nich výpisy nebo jejich kopie</a:t>
          </a:r>
          <a:endParaRPr lang="cs-CZ" sz="2100" kern="1200"/>
        </a:p>
        <a:p>
          <a:pPr marL="228600" lvl="1" indent="-228600" algn="l" defTabSz="933450" rtl="0">
            <a:lnSpc>
              <a:spcPct val="90000"/>
            </a:lnSpc>
            <a:spcBef>
              <a:spcPct val="0"/>
            </a:spcBef>
            <a:spcAft>
              <a:spcPct val="20000"/>
            </a:spcAft>
            <a:buChar char="••"/>
          </a:pPr>
          <a:r>
            <a:rPr lang="cs-CZ" sz="2100" b="0" kern="1200" dirty="0"/>
            <a:t>zemřelý mohl tento přístup předem zakázat</a:t>
          </a:r>
          <a:endParaRPr lang="cs-CZ" sz="2100" kern="1200" dirty="0"/>
        </a:p>
      </dsp:txBody>
      <dsp:txXfrm>
        <a:off x="0" y="2308746"/>
        <a:ext cx="10753200" cy="162080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5621C6-8C4A-460E-ADE8-07ED4DFDCFF7}">
      <dsp:nvSpPr>
        <dsp:cNvPr id="0" name=""/>
        <dsp:cNvSpPr/>
      </dsp:nvSpPr>
      <dsp:spPr>
        <a:xfrm>
          <a:off x="0" y="10551"/>
          <a:ext cx="10753200" cy="12712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1930" tIns="201930" rIns="201930" bIns="201930" numCol="1" spcCol="1270" anchor="ctr" anchorCtr="0">
          <a:noAutofit/>
        </a:bodyPr>
        <a:lstStyle/>
        <a:p>
          <a:pPr lvl="0" algn="l" defTabSz="2355850" rtl="0">
            <a:lnSpc>
              <a:spcPct val="90000"/>
            </a:lnSpc>
            <a:spcBef>
              <a:spcPct val="0"/>
            </a:spcBef>
            <a:spcAft>
              <a:spcPct val="35000"/>
            </a:spcAft>
          </a:pPr>
          <a:r>
            <a:rPr lang="cs-CZ" sz="5300" b="0" kern="1200"/>
            <a:t>Uchovávání</a:t>
          </a:r>
          <a:endParaRPr lang="cs-CZ" sz="5300" kern="1200"/>
        </a:p>
      </dsp:txBody>
      <dsp:txXfrm>
        <a:off x="62055" y="72606"/>
        <a:ext cx="10629090" cy="1147095"/>
      </dsp:txXfrm>
    </dsp:sp>
    <dsp:sp modelId="{CEF4226B-88DA-45D5-9A7F-242BB84E9944}">
      <dsp:nvSpPr>
        <dsp:cNvPr id="0" name=""/>
        <dsp:cNvSpPr/>
      </dsp:nvSpPr>
      <dsp:spPr>
        <a:xfrm>
          <a:off x="0" y="1434396"/>
          <a:ext cx="10753200" cy="12712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1930" tIns="201930" rIns="201930" bIns="201930" numCol="1" spcCol="1270" anchor="ctr" anchorCtr="0">
          <a:noAutofit/>
        </a:bodyPr>
        <a:lstStyle/>
        <a:p>
          <a:pPr lvl="0" algn="l" defTabSz="2355850" rtl="0">
            <a:lnSpc>
              <a:spcPct val="90000"/>
            </a:lnSpc>
            <a:spcBef>
              <a:spcPct val="0"/>
            </a:spcBef>
            <a:spcAft>
              <a:spcPct val="35000"/>
            </a:spcAft>
          </a:pPr>
          <a:r>
            <a:rPr lang="cs-CZ" sz="5300" b="0" kern="1200"/>
            <a:t>Vyřazování </a:t>
          </a:r>
          <a:endParaRPr lang="cs-CZ" sz="5300" kern="1200"/>
        </a:p>
      </dsp:txBody>
      <dsp:txXfrm>
        <a:off x="62055" y="1496451"/>
        <a:ext cx="10629090" cy="1147095"/>
      </dsp:txXfrm>
    </dsp:sp>
    <dsp:sp modelId="{ED871DA9-8107-4494-931D-883CA711C698}">
      <dsp:nvSpPr>
        <dsp:cNvPr id="0" name=""/>
        <dsp:cNvSpPr/>
      </dsp:nvSpPr>
      <dsp:spPr>
        <a:xfrm>
          <a:off x="0" y="2858241"/>
          <a:ext cx="10753200" cy="12712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1930" tIns="201930" rIns="201930" bIns="201930" numCol="1" spcCol="1270" anchor="ctr" anchorCtr="0">
          <a:noAutofit/>
        </a:bodyPr>
        <a:lstStyle/>
        <a:p>
          <a:pPr lvl="0" algn="l" defTabSz="2355850" rtl="0">
            <a:lnSpc>
              <a:spcPct val="90000"/>
            </a:lnSpc>
            <a:spcBef>
              <a:spcPct val="0"/>
            </a:spcBef>
            <a:spcAft>
              <a:spcPct val="35000"/>
            </a:spcAft>
          </a:pPr>
          <a:r>
            <a:rPr lang="cs-CZ" sz="5300" b="0" kern="1200"/>
            <a:t>Zničení</a:t>
          </a:r>
          <a:endParaRPr lang="cs-CZ" sz="5300" kern="1200"/>
        </a:p>
      </dsp:txBody>
      <dsp:txXfrm>
        <a:off x="62055" y="2920296"/>
        <a:ext cx="10629090" cy="1147095"/>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4E191C9-B578-4158-B85A-E22B28BE0FA5}"/>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90566F65-6701-49B8-9532-E5AA6C76DA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73493820-5E43-4C6B-A2EC-405EB66BABD0}"/>
              </a:ext>
            </a:extLst>
          </p:cNvPr>
          <p:cNvSpPr>
            <a:spLocks noGrp="1"/>
          </p:cNvSpPr>
          <p:nvPr>
            <p:ph type="dt" sz="half" idx="10"/>
          </p:nvPr>
        </p:nvSpPr>
        <p:spPr/>
        <p:txBody>
          <a:bodyPr/>
          <a:lstStyle/>
          <a:p>
            <a:fld id="{DCB171FE-48BC-4FBA-B974-C1DE807F4404}" type="datetimeFigureOut">
              <a:rPr lang="cs-CZ" smtClean="0"/>
              <a:t>11.02.2022</a:t>
            </a:fld>
            <a:endParaRPr lang="cs-CZ"/>
          </a:p>
        </p:txBody>
      </p:sp>
      <p:sp>
        <p:nvSpPr>
          <p:cNvPr id="5" name="Zástupný symbol pro zápatí 4">
            <a:extLst>
              <a:ext uri="{FF2B5EF4-FFF2-40B4-BE49-F238E27FC236}">
                <a16:creationId xmlns:a16="http://schemas.microsoft.com/office/drawing/2014/main" id="{44BF0A43-11B9-4073-B2BB-78F6EB96208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895F919-694A-4967-938A-4E2E3DC9981E}"/>
              </a:ext>
            </a:extLst>
          </p:cNvPr>
          <p:cNvSpPr>
            <a:spLocks noGrp="1"/>
          </p:cNvSpPr>
          <p:nvPr>
            <p:ph type="sldNum" sz="quarter" idx="12"/>
          </p:nvPr>
        </p:nvSpPr>
        <p:spPr/>
        <p:txBody>
          <a:bodyPr/>
          <a:lstStyle/>
          <a:p>
            <a:fld id="{BF1366D4-3A89-456C-9FB4-F37E72D050CD}" type="slidenum">
              <a:rPr lang="cs-CZ" smtClean="0"/>
              <a:t>‹#›</a:t>
            </a:fld>
            <a:endParaRPr lang="cs-CZ"/>
          </a:p>
        </p:txBody>
      </p:sp>
    </p:spTree>
    <p:extLst>
      <p:ext uri="{BB962C8B-B14F-4D97-AF65-F5344CB8AC3E}">
        <p14:creationId xmlns:p14="http://schemas.microsoft.com/office/powerpoint/2010/main" val="2613134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B13E72-2969-46D0-BDEF-6E7051B7D08C}"/>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8CA3CF45-2D4E-43CA-AA1B-83C4AD6C67B8}"/>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05D7F61-307D-40F6-8451-03725F6D56C5}"/>
              </a:ext>
            </a:extLst>
          </p:cNvPr>
          <p:cNvSpPr>
            <a:spLocks noGrp="1"/>
          </p:cNvSpPr>
          <p:nvPr>
            <p:ph type="dt" sz="half" idx="10"/>
          </p:nvPr>
        </p:nvSpPr>
        <p:spPr/>
        <p:txBody>
          <a:bodyPr/>
          <a:lstStyle/>
          <a:p>
            <a:fld id="{DCB171FE-48BC-4FBA-B974-C1DE807F4404}" type="datetimeFigureOut">
              <a:rPr lang="cs-CZ" smtClean="0"/>
              <a:t>11.02.2022</a:t>
            </a:fld>
            <a:endParaRPr lang="cs-CZ"/>
          </a:p>
        </p:txBody>
      </p:sp>
      <p:sp>
        <p:nvSpPr>
          <p:cNvPr id="5" name="Zástupný symbol pro zápatí 4">
            <a:extLst>
              <a:ext uri="{FF2B5EF4-FFF2-40B4-BE49-F238E27FC236}">
                <a16:creationId xmlns:a16="http://schemas.microsoft.com/office/drawing/2014/main" id="{C039A887-4168-4997-9B73-FF7ACDBFFF7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A67BD75-CB08-4862-9D35-CD03B0B08DAF}"/>
              </a:ext>
            </a:extLst>
          </p:cNvPr>
          <p:cNvSpPr>
            <a:spLocks noGrp="1"/>
          </p:cNvSpPr>
          <p:nvPr>
            <p:ph type="sldNum" sz="quarter" idx="12"/>
          </p:nvPr>
        </p:nvSpPr>
        <p:spPr/>
        <p:txBody>
          <a:bodyPr/>
          <a:lstStyle/>
          <a:p>
            <a:fld id="{BF1366D4-3A89-456C-9FB4-F37E72D050CD}" type="slidenum">
              <a:rPr lang="cs-CZ" smtClean="0"/>
              <a:t>‹#›</a:t>
            </a:fld>
            <a:endParaRPr lang="cs-CZ"/>
          </a:p>
        </p:txBody>
      </p:sp>
    </p:spTree>
    <p:extLst>
      <p:ext uri="{BB962C8B-B14F-4D97-AF65-F5344CB8AC3E}">
        <p14:creationId xmlns:p14="http://schemas.microsoft.com/office/powerpoint/2010/main" val="2712769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E490244C-8A64-45BC-A18B-9C14C30A51F3}"/>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67F6C831-42A1-46C8-84A3-A3885330F2A6}"/>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BE406F46-42DA-49EA-AF3F-ABC21F96BDE9}"/>
              </a:ext>
            </a:extLst>
          </p:cNvPr>
          <p:cNvSpPr>
            <a:spLocks noGrp="1"/>
          </p:cNvSpPr>
          <p:nvPr>
            <p:ph type="dt" sz="half" idx="10"/>
          </p:nvPr>
        </p:nvSpPr>
        <p:spPr/>
        <p:txBody>
          <a:bodyPr/>
          <a:lstStyle/>
          <a:p>
            <a:fld id="{DCB171FE-48BC-4FBA-B974-C1DE807F4404}" type="datetimeFigureOut">
              <a:rPr lang="cs-CZ" smtClean="0"/>
              <a:t>11.02.2022</a:t>
            </a:fld>
            <a:endParaRPr lang="cs-CZ"/>
          </a:p>
        </p:txBody>
      </p:sp>
      <p:sp>
        <p:nvSpPr>
          <p:cNvPr id="5" name="Zástupný symbol pro zápatí 4">
            <a:extLst>
              <a:ext uri="{FF2B5EF4-FFF2-40B4-BE49-F238E27FC236}">
                <a16:creationId xmlns:a16="http://schemas.microsoft.com/office/drawing/2014/main" id="{5FFFAF38-5452-47D0-B109-EF934B9AFE3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33A2ED5-D655-4FD2-847E-07B8F79102AE}"/>
              </a:ext>
            </a:extLst>
          </p:cNvPr>
          <p:cNvSpPr>
            <a:spLocks noGrp="1"/>
          </p:cNvSpPr>
          <p:nvPr>
            <p:ph type="sldNum" sz="quarter" idx="12"/>
          </p:nvPr>
        </p:nvSpPr>
        <p:spPr/>
        <p:txBody>
          <a:bodyPr/>
          <a:lstStyle/>
          <a:p>
            <a:fld id="{BF1366D4-3A89-456C-9FB4-F37E72D050CD}" type="slidenum">
              <a:rPr lang="cs-CZ" smtClean="0"/>
              <a:t>‹#›</a:t>
            </a:fld>
            <a:endParaRPr lang="cs-CZ"/>
          </a:p>
        </p:txBody>
      </p:sp>
    </p:spTree>
    <p:extLst>
      <p:ext uri="{BB962C8B-B14F-4D97-AF65-F5344CB8AC3E}">
        <p14:creationId xmlns:p14="http://schemas.microsoft.com/office/powerpoint/2010/main" val="32882796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Úvodní snímek – inverzní">
    <p:bg>
      <p:bgPr>
        <a:solidFill>
          <a:srgbClr val="F01928"/>
        </a:solidFill>
        <a:effectLst/>
      </p:bgPr>
    </p:bg>
    <p:spTree>
      <p:nvGrpSpPr>
        <p:cNvPr id="1" name=""/>
        <p:cNvGrpSpPr/>
        <p:nvPr/>
      </p:nvGrpSpPr>
      <p:grpSpPr>
        <a:xfrm>
          <a:off x="0" y="0"/>
          <a:ext cx="0" cy="0"/>
          <a:chOff x="0" y="0"/>
          <a:chExt cx="0" cy="0"/>
        </a:xfrm>
      </p:grpSpPr>
      <p:sp>
        <p:nvSpPr>
          <p:cNvPr id="10" name="Nadpis 6">
            <a:extLst>
              <a:ext uri="{FF2B5EF4-FFF2-40B4-BE49-F238E27FC236}">
                <a16:creationId xmlns:a16="http://schemas.microsoft.com/office/drawing/2014/main" id="{A863908E-35CD-40EF-A9BC-99C58ABB70B5}"/>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11" name="Podnadpis 2">
            <a:extLst>
              <a:ext uri="{FF2B5EF4-FFF2-40B4-BE49-F238E27FC236}">
                <a16:creationId xmlns:a16="http://schemas.microsoft.com/office/drawing/2014/main" id="{B6C1BCC2-A34F-44AA-A794-995C12271BB1}"/>
              </a:ext>
            </a:extLst>
          </p:cNvPr>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2" name="Obrázek 11">
            <a:extLst>
              <a:ext uri="{FF2B5EF4-FFF2-40B4-BE49-F238E27FC236}">
                <a16:creationId xmlns:a16="http://schemas.microsoft.com/office/drawing/2014/main" id="{A5A4303E-2B43-4D3D-A41D-FED699B967C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
        <p:nvSpPr>
          <p:cNvPr id="13" name="Rectangle 17">
            <a:extLst>
              <a:ext uri="{FF2B5EF4-FFF2-40B4-BE49-F238E27FC236}">
                <a16:creationId xmlns:a16="http://schemas.microsoft.com/office/drawing/2014/main" id="{7870222A-3184-483B-8432-BC2DC270157E}"/>
              </a:ext>
            </a:extLst>
          </p:cNvPr>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sz="1200" smtClean="0">
                <a:solidFill>
                  <a:schemeClr val="bg1"/>
                </a:solidFill>
                <a:effectLst/>
                <a:latin typeface="+mj-lt"/>
              </a:defRPr>
            </a:lvl1pPr>
          </a:lstStyle>
          <a:p>
            <a:r>
              <a:rPr lang="cs-CZ" dirty="0"/>
              <a:t>Definujte zápatí – název prezentace nebo pracoviště</a:t>
            </a:r>
          </a:p>
        </p:txBody>
      </p:sp>
      <p:sp>
        <p:nvSpPr>
          <p:cNvPr id="14" name="Rectangle 18">
            <a:extLst>
              <a:ext uri="{FF2B5EF4-FFF2-40B4-BE49-F238E27FC236}">
                <a16:creationId xmlns:a16="http://schemas.microsoft.com/office/drawing/2014/main" id="{9151A81E-EB70-4E3D-8B26-0F63114D6108}"/>
              </a:ext>
            </a:extLst>
          </p:cNvPr>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bg1"/>
                </a:solidFill>
                <a:latin typeface="+mj-lt"/>
              </a:defRPr>
            </a:lvl1pPr>
          </a:lstStyle>
          <a:p>
            <a:fld id="{0DE708CC-0C3F-4567-9698-B54C0F35BD31}" type="slidenum">
              <a:rPr lang="cs-CZ" altLang="cs-CZ" smtClean="0"/>
              <a:pPr/>
              <a:t>‹#›</a:t>
            </a:fld>
            <a:endParaRPr lang="cs-CZ" altLang="cs-CZ" dirty="0"/>
          </a:p>
        </p:txBody>
      </p:sp>
    </p:spTree>
    <p:extLst>
      <p:ext uri="{BB962C8B-B14F-4D97-AF65-F5344CB8AC3E}">
        <p14:creationId xmlns:p14="http://schemas.microsoft.com/office/powerpoint/2010/main" val="29761407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Nadpis, podnadpis a obsah">
    <p:spTree>
      <p:nvGrpSpPr>
        <p:cNvPr id="1" name=""/>
        <p:cNvGrpSpPr/>
        <p:nvPr/>
      </p:nvGrpSpPr>
      <p:grpSpPr>
        <a:xfrm>
          <a:off x="0" y="0"/>
          <a:ext cx="0" cy="0"/>
          <a:chOff x="0" y="0"/>
          <a:chExt cx="0" cy="0"/>
        </a:xfrm>
      </p:grpSpPr>
      <p:sp>
        <p:nvSpPr>
          <p:cNvPr id="9" name="Zástupný symbol pro obsah 2">
            <a:extLst>
              <a:ext uri="{FF2B5EF4-FFF2-40B4-BE49-F238E27FC236}">
                <a16:creationId xmlns:a16="http://schemas.microsoft.com/office/drawing/2014/main" id="{61655828-74E8-4C8C-9A46-D37055D42135}"/>
              </a:ext>
            </a:extLst>
          </p:cNvPr>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10" name="Zástupný symbol pro text 7">
            <a:extLst>
              <a:ext uri="{FF2B5EF4-FFF2-40B4-BE49-F238E27FC236}">
                <a16:creationId xmlns:a16="http://schemas.microsoft.com/office/drawing/2014/main" id="{75DC10B1-1F87-4724-A431-B37F17D5CC79}"/>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1" name="Nadpis 12">
            <a:extLst>
              <a:ext uri="{FF2B5EF4-FFF2-40B4-BE49-F238E27FC236}">
                <a16:creationId xmlns:a16="http://schemas.microsoft.com/office/drawing/2014/main" id="{AC2C2C02-70BC-4CA2-A448-691E5EA52A73}"/>
              </a:ext>
            </a:extLst>
          </p:cNvPr>
          <p:cNvSpPr>
            <a:spLocks noGrp="1"/>
          </p:cNvSpPr>
          <p:nvPr>
            <p:ph type="title"/>
          </p:nvPr>
        </p:nvSpPr>
        <p:spPr>
          <a:xfrm>
            <a:off x="720000" y="720000"/>
            <a:ext cx="10753200" cy="451576"/>
          </a:xfrm>
        </p:spPr>
        <p:txBody>
          <a:bodyPr/>
          <a:lstStyle/>
          <a:p>
            <a:r>
              <a:rPr lang="cs-CZ"/>
              <a:t>Kliknutím lze upravit styl.</a:t>
            </a:r>
          </a:p>
        </p:txBody>
      </p:sp>
      <p:pic>
        <p:nvPicPr>
          <p:cNvPr id="12" name="Obrázek 11">
            <a:extLst>
              <a:ext uri="{FF2B5EF4-FFF2-40B4-BE49-F238E27FC236}">
                <a16:creationId xmlns:a16="http://schemas.microsoft.com/office/drawing/2014/main" id="{B250CC6C-D8E6-4BFA-8121-125E87CAF93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4" name="Zástupný symbol pro zápatí 1">
            <a:extLst>
              <a:ext uri="{FF2B5EF4-FFF2-40B4-BE49-F238E27FC236}">
                <a16:creationId xmlns:a16="http://schemas.microsoft.com/office/drawing/2014/main" id="{7031899D-0AAE-4B99-AEF8-0822F14C8E1E}"/>
              </a:ext>
            </a:extLst>
          </p:cNvPr>
          <p:cNvSpPr>
            <a:spLocks noGrp="1"/>
          </p:cNvSpPr>
          <p:nvPr>
            <p:ph type="ftr" sz="quarter" idx="10"/>
          </p:nvPr>
        </p:nvSpPr>
        <p:spPr>
          <a:xfrm>
            <a:off x="720000" y="6228000"/>
            <a:ext cx="7920000" cy="252000"/>
          </a:xfrm>
          <a:prstGeom prst="rect">
            <a:avLst/>
          </a:prstGeom>
        </p:spPr>
        <p:txBody>
          <a:bodyPr/>
          <a:lstStyle>
            <a:lvl1pPr>
              <a:defRPr/>
            </a:lvl1pPr>
          </a:lstStyle>
          <a:p>
            <a:r>
              <a:rPr lang="cs-CZ" dirty="0"/>
              <a:t>Definujte zápatí – název prezentace nebo pracoviště</a:t>
            </a:r>
          </a:p>
        </p:txBody>
      </p:sp>
      <p:sp>
        <p:nvSpPr>
          <p:cNvPr id="15" name="Zástupný symbol pro číslo snímku 2">
            <a:extLst>
              <a:ext uri="{FF2B5EF4-FFF2-40B4-BE49-F238E27FC236}">
                <a16:creationId xmlns:a16="http://schemas.microsoft.com/office/drawing/2014/main" id="{D92A2384-FACF-4740-A29F-249FD2ADBF59}"/>
              </a:ext>
            </a:extLst>
          </p:cNvPr>
          <p:cNvSpPr>
            <a:spLocks noGrp="1"/>
          </p:cNvSpPr>
          <p:nvPr>
            <p:ph type="sldNum" sz="quarter" idx="11"/>
          </p:nvPr>
        </p:nvSpPr>
        <p:spPr>
          <a:xfrm>
            <a:off x="414000" y="6228000"/>
            <a:ext cx="252000" cy="252000"/>
          </a:xfrm>
          <a:prstGeom prst="rect">
            <a:avLst/>
          </a:prstGeom>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val="35992722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Nadpis a porovnání">
    <p:spTree>
      <p:nvGrpSpPr>
        <p:cNvPr id="1" name=""/>
        <p:cNvGrpSpPr/>
        <p:nvPr/>
      </p:nvGrpSpPr>
      <p:grpSpPr>
        <a:xfrm>
          <a:off x="0" y="0"/>
          <a:ext cx="0" cy="0"/>
          <a:chOff x="0" y="0"/>
          <a:chExt cx="0" cy="0"/>
        </a:xfrm>
      </p:grpSpPr>
      <p:sp>
        <p:nvSpPr>
          <p:cNvPr id="11" name="Zástupný symbol pro text 7">
            <a:extLst>
              <a:ext uri="{FF2B5EF4-FFF2-40B4-BE49-F238E27FC236}">
                <a16:creationId xmlns:a16="http://schemas.microsoft.com/office/drawing/2014/main" id="{D4C2477F-94C0-46AB-8F78-23BC6DD4FC02}"/>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2" name="Nadpis 12">
            <a:extLst>
              <a:ext uri="{FF2B5EF4-FFF2-40B4-BE49-F238E27FC236}">
                <a16:creationId xmlns:a16="http://schemas.microsoft.com/office/drawing/2014/main" id="{C4106739-3F30-4F60-A2E3-CF2394B80FA6}"/>
              </a:ext>
            </a:extLst>
          </p:cNvPr>
          <p:cNvSpPr>
            <a:spLocks noGrp="1"/>
          </p:cNvSpPr>
          <p:nvPr>
            <p:ph type="title"/>
          </p:nvPr>
        </p:nvSpPr>
        <p:spPr>
          <a:xfrm>
            <a:off x="720000" y="720000"/>
            <a:ext cx="10753200" cy="451576"/>
          </a:xfrm>
        </p:spPr>
        <p:txBody>
          <a:bodyPr/>
          <a:lstStyle/>
          <a:p>
            <a:r>
              <a:rPr lang="cs-CZ"/>
              <a:t>Kliknutím lze upravit styl.</a:t>
            </a:r>
          </a:p>
        </p:txBody>
      </p:sp>
      <p:sp>
        <p:nvSpPr>
          <p:cNvPr id="13" name="Zástupný symbol pro text 7">
            <a:extLst>
              <a:ext uri="{FF2B5EF4-FFF2-40B4-BE49-F238E27FC236}">
                <a16:creationId xmlns:a16="http://schemas.microsoft.com/office/drawing/2014/main" id="{E339B93E-CBDC-488E-BF9A-45D7166AC8D0}"/>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4" name="Zástupný symbol pro obsah 2">
            <a:extLst>
              <a:ext uri="{FF2B5EF4-FFF2-40B4-BE49-F238E27FC236}">
                <a16:creationId xmlns:a16="http://schemas.microsoft.com/office/drawing/2014/main" id="{BFD74342-09BD-4472-B28E-114F4330FAF5}"/>
              </a:ext>
            </a:extLst>
          </p:cNvPr>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15" name="Zástupný symbol pro obsah 2">
            <a:extLst>
              <a:ext uri="{FF2B5EF4-FFF2-40B4-BE49-F238E27FC236}">
                <a16:creationId xmlns:a16="http://schemas.microsoft.com/office/drawing/2014/main" id="{AD2DE495-3325-41DE-A9F8-9591CFE84142}"/>
              </a:ext>
            </a:extLst>
          </p:cNvPr>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7" name="Obrázek 16">
            <a:extLst>
              <a:ext uri="{FF2B5EF4-FFF2-40B4-BE49-F238E27FC236}">
                <a16:creationId xmlns:a16="http://schemas.microsoft.com/office/drawing/2014/main" id="{1764A665-A1E3-4A8F-B626-FB65BDBAFBF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9" name="Rectangle 17">
            <a:extLst>
              <a:ext uri="{FF2B5EF4-FFF2-40B4-BE49-F238E27FC236}">
                <a16:creationId xmlns:a16="http://schemas.microsoft.com/office/drawing/2014/main" id="{ADC4F307-3DF9-4410-8992-A762F2877648}"/>
              </a:ext>
            </a:extLst>
          </p:cNvPr>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sz="1200" smtClean="0">
                <a:solidFill>
                  <a:srgbClr val="0000DC"/>
                </a:solidFill>
                <a:effectLst/>
                <a:latin typeface="+mj-lt"/>
              </a:defRPr>
            </a:lvl1pPr>
          </a:lstStyle>
          <a:p>
            <a:r>
              <a:rPr lang="cs-CZ" dirty="0"/>
              <a:t>Definujte zápatí – název prezentace nebo pracoviště</a:t>
            </a:r>
          </a:p>
        </p:txBody>
      </p:sp>
      <p:sp>
        <p:nvSpPr>
          <p:cNvPr id="20" name="Rectangle 18">
            <a:extLst>
              <a:ext uri="{FF2B5EF4-FFF2-40B4-BE49-F238E27FC236}">
                <a16:creationId xmlns:a16="http://schemas.microsoft.com/office/drawing/2014/main" id="{437C06DE-EC9E-4277-9F01-ABCD1D785118}"/>
              </a:ext>
            </a:extLst>
          </p:cNvPr>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Tree>
    <p:extLst>
      <p:ext uri="{BB962C8B-B14F-4D97-AF65-F5344CB8AC3E}">
        <p14:creationId xmlns:p14="http://schemas.microsoft.com/office/powerpoint/2010/main" val="3243559483"/>
      </p:ext>
    </p:extLst>
  </p:cSld>
  <p:clrMapOvr>
    <a:masterClrMapping/>
  </p:clrMapOvr>
  <p:extLst>
    <p:ext uri="{DCECCB84-F9BA-43D5-87BE-67443E8EF086}">
      <p15:sldGuideLst xmlns:p15="http://schemas.microsoft.com/office/powerpoint/2012/main">
        <p15:guide id="1" orient="horz" pos="2886">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Snímek MUNI MED">
    <p:bg>
      <p:bgPr>
        <a:solidFill>
          <a:srgbClr val="F01928"/>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804617993"/>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Nadpis a text">
    <p:spTree>
      <p:nvGrpSpPr>
        <p:cNvPr id="1" name=""/>
        <p:cNvGrpSpPr/>
        <p:nvPr/>
      </p:nvGrpSpPr>
      <p:grpSpPr>
        <a:xfrm>
          <a:off x="0" y="0"/>
          <a:ext cx="0" cy="0"/>
          <a:chOff x="0" y="0"/>
          <a:chExt cx="0" cy="0"/>
        </a:xfrm>
      </p:grpSpPr>
      <p:sp>
        <p:nvSpPr>
          <p:cNvPr id="7" name="Rectangle 7"/>
          <p:cNvSpPr>
            <a:spLocks noGrp="1"/>
          </p:cNvSpPr>
          <p:nvPr>
            <p:ph type="body"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9" name="Title 8"/>
          <p:cNvSpPr>
            <a:spLocks noGrp="1"/>
          </p:cNvSpPr>
          <p:nvPr>
            <p:ph type="title"/>
          </p:nvPr>
        </p:nvSpPr>
        <p:spPr>
          <a:xfrm>
            <a:off x="609600" y="359465"/>
            <a:ext cx="10972800" cy="1143000"/>
          </a:xfrm>
          <a:prstGeom prst="rect">
            <a:avLst/>
          </a:prstGeom>
        </p:spPr>
        <p:txBody>
          <a:bodyPr anchor="b" anchorCtr="0">
            <a:normAutofit/>
          </a:bodyPr>
          <a:lstStyle/>
          <a:p>
            <a:pPr algn="l"/>
            <a:r>
              <a:rPr lang="cs-CZ" smtClean="0"/>
              <a:t>Kliknutím lze upravit styl.</a:t>
            </a:r>
            <a:endParaRPr lang="en-US"/>
          </a:p>
        </p:txBody>
      </p:sp>
      <p:sp>
        <p:nvSpPr>
          <p:cNvPr id="8" name="Date Placeholder 7"/>
          <p:cNvSpPr>
            <a:spLocks noGrp="1"/>
          </p:cNvSpPr>
          <p:nvPr>
            <p:ph type="dt" sz="half" idx="10"/>
          </p:nvPr>
        </p:nvSpPr>
        <p:spPr>
          <a:xfrm>
            <a:off x="609600" y="6245225"/>
            <a:ext cx="2844800" cy="476250"/>
          </a:xfrm>
          <a:prstGeom prst="rect">
            <a:avLst/>
          </a:prstGeom>
        </p:spPr>
        <p:txBody>
          <a:bodyPr/>
          <a:lstStyle/>
          <a:p>
            <a:fld id="{5C14FD69-4A85-4715-A222-ABB225B63BC6}" type="datetimeFigureOut">
              <a:rPr lang="en-US" smtClean="0"/>
              <a:pPr/>
              <a:t>2/11/2022</a:t>
            </a:fld>
            <a:endParaRPr lang="en-US"/>
          </a:p>
        </p:txBody>
      </p:sp>
      <p:sp>
        <p:nvSpPr>
          <p:cNvPr id="10" name="Slide Number Placeholder 9"/>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1" name="Footer Placeholder 10"/>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3562159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478528-C432-4616-A61C-F8A39EE0027C}"/>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00D3670A-E9F1-4DDF-AEE4-C0C14DF26C0A}"/>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F52DCEE-ACD9-4376-9995-B894BCF80D22}"/>
              </a:ext>
            </a:extLst>
          </p:cNvPr>
          <p:cNvSpPr>
            <a:spLocks noGrp="1"/>
          </p:cNvSpPr>
          <p:nvPr>
            <p:ph type="dt" sz="half" idx="10"/>
          </p:nvPr>
        </p:nvSpPr>
        <p:spPr/>
        <p:txBody>
          <a:bodyPr/>
          <a:lstStyle/>
          <a:p>
            <a:fld id="{DCB171FE-48BC-4FBA-B974-C1DE807F4404}" type="datetimeFigureOut">
              <a:rPr lang="cs-CZ" smtClean="0"/>
              <a:t>11.02.2022</a:t>
            </a:fld>
            <a:endParaRPr lang="cs-CZ"/>
          </a:p>
        </p:txBody>
      </p:sp>
      <p:sp>
        <p:nvSpPr>
          <p:cNvPr id="5" name="Zástupný symbol pro zápatí 4">
            <a:extLst>
              <a:ext uri="{FF2B5EF4-FFF2-40B4-BE49-F238E27FC236}">
                <a16:creationId xmlns:a16="http://schemas.microsoft.com/office/drawing/2014/main" id="{F13D55EB-9DF7-433A-9955-7C8D9FCFFB1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0077DEE-0FA0-48C9-A0D8-7F46096D15A1}"/>
              </a:ext>
            </a:extLst>
          </p:cNvPr>
          <p:cNvSpPr>
            <a:spLocks noGrp="1"/>
          </p:cNvSpPr>
          <p:nvPr>
            <p:ph type="sldNum" sz="quarter" idx="12"/>
          </p:nvPr>
        </p:nvSpPr>
        <p:spPr/>
        <p:txBody>
          <a:bodyPr/>
          <a:lstStyle/>
          <a:p>
            <a:fld id="{BF1366D4-3A89-456C-9FB4-F37E72D050CD}" type="slidenum">
              <a:rPr lang="cs-CZ" smtClean="0"/>
              <a:t>‹#›</a:t>
            </a:fld>
            <a:endParaRPr lang="cs-CZ"/>
          </a:p>
        </p:txBody>
      </p:sp>
    </p:spTree>
    <p:extLst>
      <p:ext uri="{BB962C8B-B14F-4D97-AF65-F5344CB8AC3E}">
        <p14:creationId xmlns:p14="http://schemas.microsoft.com/office/powerpoint/2010/main" val="2651252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5F3325B-A835-47F9-9D2A-CF7EF18A7194}"/>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F09DDC37-7867-4D67-BC03-704FA747CDD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0CD4710B-16E8-46CC-9A3A-3013627D604B}"/>
              </a:ext>
            </a:extLst>
          </p:cNvPr>
          <p:cNvSpPr>
            <a:spLocks noGrp="1"/>
          </p:cNvSpPr>
          <p:nvPr>
            <p:ph type="dt" sz="half" idx="10"/>
          </p:nvPr>
        </p:nvSpPr>
        <p:spPr/>
        <p:txBody>
          <a:bodyPr/>
          <a:lstStyle/>
          <a:p>
            <a:fld id="{DCB171FE-48BC-4FBA-B974-C1DE807F4404}" type="datetimeFigureOut">
              <a:rPr lang="cs-CZ" smtClean="0"/>
              <a:t>11.02.2022</a:t>
            </a:fld>
            <a:endParaRPr lang="cs-CZ"/>
          </a:p>
        </p:txBody>
      </p:sp>
      <p:sp>
        <p:nvSpPr>
          <p:cNvPr id="5" name="Zástupný symbol pro zápatí 4">
            <a:extLst>
              <a:ext uri="{FF2B5EF4-FFF2-40B4-BE49-F238E27FC236}">
                <a16:creationId xmlns:a16="http://schemas.microsoft.com/office/drawing/2014/main" id="{C8B278F0-22BC-4346-9301-35BB12E4D86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5BB81A5-C545-4B82-AEFA-7535A70BAECE}"/>
              </a:ext>
            </a:extLst>
          </p:cNvPr>
          <p:cNvSpPr>
            <a:spLocks noGrp="1"/>
          </p:cNvSpPr>
          <p:nvPr>
            <p:ph type="sldNum" sz="quarter" idx="12"/>
          </p:nvPr>
        </p:nvSpPr>
        <p:spPr/>
        <p:txBody>
          <a:bodyPr/>
          <a:lstStyle/>
          <a:p>
            <a:fld id="{BF1366D4-3A89-456C-9FB4-F37E72D050CD}" type="slidenum">
              <a:rPr lang="cs-CZ" smtClean="0"/>
              <a:t>‹#›</a:t>
            </a:fld>
            <a:endParaRPr lang="cs-CZ"/>
          </a:p>
        </p:txBody>
      </p:sp>
    </p:spTree>
    <p:extLst>
      <p:ext uri="{BB962C8B-B14F-4D97-AF65-F5344CB8AC3E}">
        <p14:creationId xmlns:p14="http://schemas.microsoft.com/office/powerpoint/2010/main" val="2648345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4FDBDB-C200-48F7-8029-3A7B48D82B13}"/>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0ED5006E-BA0E-4F71-9BA6-A6328151283D}"/>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A8527EF5-218C-4C94-BBAD-DE9856A84EDE}"/>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D5247DA7-E28E-472A-83A6-F5E5350B9F45}"/>
              </a:ext>
            </a:extLst>
          </p:cNvPr>
          <p:cNvSpPr>
            <a:spLocks noGrp="1"/>
          </p:cNvSpPr>
          <p:nvPr>
            <p:ph type="dt" sz="half" idx="10"/>
          </p:nvPr>
        </p:nvSpPr>
        <p:spPr/>
        <p:txBody>
          <a:bodyPr/>
          <a:lstStyle/>
          <a:p>
            <a:fld id="{DCB171FE-48BC-4FBA-B974-C1DE807F4404}" type="datetimeFigureOut">
              <a:rPr lang="cs-CZ" smtClean="0"/>
              <a:t>11.02.2022</a:t>
            </a:fld>
            <a:endParaRPr lang="cs-CZ"/>
          </a:p>
        </p:txBody>
      </p:sp>
      <p:sp>
        <p:nvSpPr>
          <p:cNvPr id="6" name="Zástupný symbol pro zápatí 5">
            <a:extLst>
              <a:ext uri="{FF2B5EF4-FFF2-40B4-BE49-F238E27FC236}">
                <a16:creationId xmlns:a16="http://schemas.microsoft.com/office/drawing/2014/main" id="{80EECF7F-FB21-4FDB-9E6C-0ECEBE77190D}"/>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3001541-9C8E-49DE-97FC-C0D754BB0E0B}"/>
              </a:ext>
            </a:extLst>
          </p:cNvPr>
          <p:cNvSpPr>
            <a:spLocks noGrp="1"/>
          </p:cNvSpPr>
          <p:nvPr>
            <p:ph type="sldNum" sz="quarter" idx="12"/>
          </p:nvPr>
        </p:nvSpPr>
        <p:spPr/>
        <p:txBody>
          <a:bodyPr/>
          <a:lstStyle/>
          <a:p>
            <a:fld id="{BF1366D4-3A89-456C-9FB4-F37E72D050CD}" type="slidenum">
              <a:rPr lang="cs-CZ" smtClean="0"/>
              <a:t>‹#›</a:t>
            </a:fld>
            <a:endParaRPr lang="cs-CZ"/>
          </a:p>
        </p:txBody>
      </p:sp>
    </p:spTree>
    <p:extLst>
      <p:ext uri="{BB962C8B-B14F-4D97-AF65-F5344CB8AC3E}">
        <p14:creationId xmlns:p14="http://schemas.microsoft.com/office/powerpoint/2010/main" val="3411271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223AE9-BFFE-4B9E-8BCA-F0FC9A6EC5B6}"/>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A34B67CE-5F2C-4D29-9D48-A065BD2294C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1C5E209C-43FF-47B7-9D1F-9B0668B5DE98}"/>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E41E7F73-68EB-4C80-A283-5D00C8A68A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C960F133-59F7-45B7-A257-2EB45A69046B}"/>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C04D3448-BA81-4023-9734-32ED4396A6AF}"/>
              </a:ext>
            </a:extLst>
          </p:cNvPr>
          <p:cNvSpPr>
            <a:spLocks noGrp="1"/>
          </p:cNvSpPr>
          <p:nvPr>
            <p:ph type="dt" sz="half" idx="10"/>
          </p:nvPr>
        </p:nvSpPr>
        <p:spPr/>
        <p:txBody>
          <a:bodyPr/>
          <a:lstStyle/>
          <a:p>
            <a:fld id="{DCB171FE-48BC-4FBA-B974-C1DE807F4404}" type="datetimeFigureOut">
              <a:rPr lang="cs-CZ" smtClean="0"/>
              <a:t>11.02.2022</a:t>
            </a:fld>
            <a:endParaRPr lang="cs-CZ"/>
          </a:p>
        </p:txBody>
      </p:sp>
      <p:sp>
        <p:nvSpPr>
          <p:cNvPr id="8" name="Zástupný symbol pro zápatí 7">
            <a:extLst>
              <a:ext uri="{FF2B5EF4-FFF2-40B4-BE49-F238E27FC236}">
                <a16:creationId xmlns:a16="http://schemas.microsoft.com/office/drawing/2014/main" id="{7C995CEF-E28C-4009-93EB-33C61DC7A073}"/>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74289CA4-A5F3-48B1-A4CA-85B37BDC0A3E}"/>
              </a:ext>
            </a:extLst>
          </p:cNvPr>
          <p:cNvSpPr>
            <a:spLocks noGrp="1"/>
          </p:cNvSpPr>
          <p:nvPr>
            <p:ph type="sldNum" sz="quarter" idx="12"/>
          </p:nvPr>
        </p:nvSpPr>
        <p:spPr/>
        <p:txBody>
          <a:bodyPr/>
          <a:lstStyle/>
          <a:p>
            <a:fld id="{BF1366D4-3A89-456C-9FB4-F37E72D050CD}" type="slidenum">
              <a:rPr lang="cs-CZ" smtClean="0"/>
              <a:t>‹#›</a:t>
            </a:fld>
            <a:endParaRPr lang="cs-CZ"/>
          </a:p>
        </p:txBody>
      </p:sp>
    </p:spTree>
    <p:extLst>
      <p:ext uri="{BB962C8B-B14F-4D97-AF65-F5344CB8AC3E}">
        <p14:creationId xmlns:p14="http://schemas.microsoft.com/office/powerpoint/2010/main" val="2349926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7885DA-F128-4C11-9A77-C833832A3443}"/>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B02CB6EB-BB4F-4E70-85E3-537813BCCD6E}"/>
              </a:ext>
            </a:extLst>
          </p:cNvPr>
          <p:cNvSpPr>
            <a:spLocks noGrp="1"/>
          </p:cNvSpPr>
          <p:nvPr>
            <p:ph type="dt" sz="half" idx="10"/>
          </p:nvPr>
        </p:nvSpPr>
        <p:spPr/>
        <p:txBody>
          <a:bodyPr/>
          <a:lstStyle/>
          <a:p>
            <a:fld id="{DCB171FE-48BC-4FBA-B974-C1DE807F4404}" type="datetimeFigureOut">
              <a:rPr lang="cs-CZ" smtClean="0"/>
              <a:t>11.02.2022</a:t>
            </a:fld>
            <a:endParaRPr lang="cs-CZ"/>
          </a:p>
        </p:txBody>
      </p:sp>
      <p:sp>
        <p:nvSpPr>
          <p:cNvPr id="4" name="Zástupný symbol pro zápatí 3">
            <a:extLst>
              <a:ext uri="{FF2B5EF4-FFF2-40B4-BE49-F238E27FC236}">
                <a16:creationId xmlns:a16="http://schemas.microsoft.com/office/drawing/2014/main" id="{8E66F2A7-CDE4-449E-85EF-D6D1FD42FDB3}"/>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91EB40E7-5939-478F-B049-836134A98BAF}"/>
              </a:ext>
            </a:extLst>
          </p:cNvPr>
          <p:cNvSpPr>
            <a:spLocks noGrp="1"/>
          </p:cNvSpPr>
          <p:nvPr>
            <p:ph type="sldNum" sz="quarter" idx="12"/>
          </p:nvPr>
        </p:nvSpPr>
        <p:spPr/>
        <p:txBody>
          <a:bodyPr/>
          <a:lstStyle/>
          <a:p>
            <a:fld id="{BF1366D4-3A89-456C-9FB4-F37E72D050CD}" type="slidenum">
              <a:rPr lang="cs-CZ" smtClean="0"/>
              <a:t>‹#›</a:t>
            </a:fld>
            <a:endParaRPr lang="cs-CZ"/>
          </a:p>
        </p:txBody>
      </p:sp>
    </p:spTree>
    <p:extLst>
      <p:ext uri="{BB962C8B-B14F-4D97-AF65-F5344CB8AC3E}">
        <p14:creationId xmlns:p14="http://schemas.microsoft.com/office/powerpoint/2010/main" val="3183955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72B722C2-5389-40A0-80A7-28359F6E1AE1}"/>
              </a:ext>
            </a:extLst>
          </p:cNvPr>
          <p:cNvSpPr>
            <a:spLocks noGrp="1"/>
          </p:cNvSpPr>
          <p:nvPr>
            <p:ph type="dt" sz="half" idx="10"/>
          </p:nvPr>
        </p:nvSpPr>
        <p:spPr/>
        <p:txBody>
          <a:bodyPr/>
          <a:lstStyle/>
          <a:p>
            <a:fld id="{DCB171FE-48BC-4FBA-B974-C1DE807F4404}" type="datetimeFigureOut">
              <a:rPr lang="cs-CZ" smtClean="0"/>
              <a:t>11.02.2022</a:t>
            </a:fld>
            <a:endParaRPr lang="cs-CZ"/>
          </a:p>
        </p:txBody>
      </p:sp>
      <p:sp>
        <p:nvSpPr>
          <p:cNvPr id="3" name="Zástupný symbol pro zápatí 2">
            <a:extLst>
              <a:ext uri="{FF2B5EF4-FFF2-40B4-BE49-F238E27FC236}">
                <a16:creationId xmlns:a16="http://schemas.microsoft.com/office/drawing/2014/main" id="{E841E481-DDF1-412B-8988-AC3AE32CA234}"/>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34B2458C-32A7-4363-B3D0-D125581C36E4}"/>
              </a:ext>
            </a:extLst>
          </p:cNvPr>
          <p:cNvSpPr>
            <a:spLocks noGrp="1"/>
          </p:cNvSpPr>
          <p:nvPr>
            <p:ph type="sldNum" sz="quarter" idx="12"/>
          </p:nvPr>
        </p:nvSpPr>
        <p:spPr/>
        <p:txBody>
          <a:bodyPr/>
          <a:lstStyle/>
          <a:p>
            <a:fld id="{BF1366D4-3A89-456C-9FB4-F37E72D050CD}" type="slidenum">
              <a:rPr lang="cs-CZ" smtClean="0"/>
              <a:t>‹#›</a:t>
            </a:fld>
            <a:endParaRPr lang="cs-CZ"/>
          </a:p>
        </p:txBody>
      </p:sp>
    </p:spTree>
    <p:extLst>
      <p:ext uri="{BB962C8B-B14F-4D97-AF65-F5344CB8AC3E}">
        <p14:creationId xmlns:p14="http://schemas.microsoft.com/office/powerpoint/2010/main" val="98059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746A8F-7551-41F0-845F-5C0A2DBEBBA0}"/>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83256E57-1ED1-49D0-B4D5-7A3361E503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9318DE8C-3DFB-4FEC-859E-7C5F7EDD3C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A0CD3010-A0AC-46A7-ACD7-BA3EBD13BC2C}"/>
              </a:ext>
            </a:extLst>
          </p:cNvPr>
          <p:cNvSpPr>
            <a:spLocks noGrp="1"/>
          </p:cNvSpPr>
          <p:nvPr>
            <p:ph type="dt" sz="half" idx="10"/>
          </p:nvPr>
        </p:nvSpPr>
        <p:spPr/>
        <p:txBody>
          <a:bodyPr/>
          <a:lstStyle/>
          <a:p>
            <a:fld id="{DCB171FE-48BC-4FBA-B974-C1DE807F4404}" type="datetimeFigureOut">
              <a:rPr lang="cs-CZ" smtClean="0"/>
              <a:t>11.02.2022</a:t>
            </a:fld>
            <a:endParaRPr lang="cs-CZ"/>
          </a:p>
        </p:txBody>
      </p:sp>
      <p:sp>
        <p:nvSpPr>
          <p:cNvPr id="6" name="Zástupný symbol pro zápatí 5">
            <a:extLst>
              <a:ext uri="{FF2B5EF4-FFF2-40B4-BE49-F238E27FC236}">
                <a16:creationId xmlns:a16="http://schemas.microsoft.com/office/drawing/2014/main" id="{5B055BF2-F5B2-445E-9499-CD02C34F9E2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4437690-78B7-462C-A17D-64A9E36A0DD6}"/>
              </a:ext>
            </a:extLst>
          </p:cNvPr>
          <p:cNvSpPr>
            <a:spLocks noGrp="1"/>
          </p:cNvSpPr>
          <p:nvPr>
            <p:ph type="sldNum" sz="quarter" idx="12"/>
          </p:nvPr>
        </p:nvSpPr>
        <p:spPr/>
        <p:txBody>
          <a:bodyPr/>
          <a:lstStyle/>
          <a:p>
            <a:fld id="{BF1366D4-3A89-456C-9FB4-F37E72D050CD}" type="slidenum">
              <a:rPr lang="cs-CZ" smtClean="0"/>
              <a:t>‹#›</a:t>
            </a:fld>
            <a:endParaRPr lang="cs-CZ"/>
          </a:p>
        </p:txBody>
      </p:sp>
    </p:spTree>
    <p:extLst>
      <p:ext uri="{BB962C8B-B14F-4D97-AF65-F5344CB8AC3E}">
        <p14:creationId xmlns:p14="http://schemas.microsoft.com/office/powerpoint/2010/main" val="2904320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C10585-119B-44A8-9A1B-2F3E1AF2841B}"/>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8813EC25-DCBB-4541-8403-F53C7F85ED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9BCCBFBA-C50F-4B35-99CA-B00DB12BF7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A1F21B41-4C99-4241-8A7E-10145933E920}"/>
              </a:ext>
            </a:extLst>
          </p:cNvPr>
          <p:cNvSpPr>
            <a:spLocks noGrp="1"/>
          </p:cNvSpPr>
          <p:nvPr>
            <p:ph type="dt" sz="half" idx="10"/>
          </p:nvPr>
        </p:nvSpPr>
        <p:spPr/>
        <p:txBody>
          <a:bodyPr/>
          <a:lstStyle/>
          <a:p>
            <a:fld id="{DCB171FE-48BC-4FBA-B974-C1DE807F4404}" type="datetimeFigureOut">
              <a:rPr lang="cs-CZ" smtClean="0"/>
              <a:t>11.02.2022</a:t>
            </a:fld>
            <a:endParaRPr lang="cs-CZ"/>
          </a:p>
        </p:txBody>
      </p:sp>
      <p:sp>
        <p:nvSpPr>
          <p:cNvPr id="6" name="Zástupný symbol pro zápatí 5">
            <a:extLst>
              <a:ext uri="{FF2B5EF4-FFF2-40B4-BE49-F238E27FC236}">
                <a16:creationId xmlns:a16="http://schemas.microsoft.com/office/drawing/2014/main" id="{D9ACCCFE-5065-4B45-BC2F-A0F0906EB24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AFC40DED-3BC5-4E1E-BD0D-134102BC2965}"/>
              </a:ext>
            </a:extLst>
          </p:cNvPr>
          <p:cNvSpPr>
            <a:spLocks noGrp="1"/>
          </p:cNvSpPr>
          <p:nvPr>
            <p:ph type="sldNum" sz="quarter" idx="12"/>
          </p:nvPr>
        </p:nvSpPr>
        <p:spPr/>
        <p:txBody>
          <a:bodyPr/>
          <a:lstStyle/>
          <a:p>
            <a:fld id="{BF1366D4-3A89-456C-9FB4-F37E72D050CD}" type="slidenum">
              <a:rPr lang="cs-CZ" smtClean="0"/>
              <a:t>‹#›</a:t>
            </a:fld>
            <a:endParaRPr lang="cs-CZ"/>
          </a:p>
        </p:txBody>
      </p:sp>
    </p:spTree>
    <p:extLst>
      <p:ext uri="{BB962C8B-B14F-4D97-AF65-F5344CB8AC3E}">
        <p14:creationId xmlns:p14="http://schemas.microsoft.com/office/powerpoint/2010/main" val="2824795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D7F08ABF-E086-4F73-A1F4-F423477D497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6D7EB1A9-B2FA-4DAB-984F-8BCEADB1683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9430083-1111-4A9E-AF10-F13B0B7409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B171FE-48BC-4FBA-B974-C1DE807F4404}" type="datetimeFigureOut">
              <a:rPr lang="cs-CZ" smtClean="0"/>
              <a:t>11.02.2022</a:t>
            </a:fld>
            <a:endParaRPr lang="cs-CZ"/>
          </a:p>
        </p:txBody>
      </p:sp>
      <p:sp>
        <p:nvSpPr>
          <p:cNvPr id="5" name="Zástupný symbol pro zápatí 4">
            <a:extLst>
              <a:ext uri="{FF2B5EF4-FFF2-40B4-BE49-F238E27FC236}">
                <a16:creationId xmlns:a16="http://schemas.microsoft.com/office/drawing/2014/main" id="{635E5CB5-7979-4893-BB50-6326E84136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09D3BCE1-C6BB-44B2-A93D-3C2C592855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366D4-3A89-456C-9FB4-F37E72D050CD}" type="slidenum">
              <a:rPr lang="cs-CZ" smtClean="0"/>
              <a:t>‹#›</a:t>
            </a:fld>
            <a:endParaRPr lang="cs-CZ"/>
          </a:p>
        </p:txBody>
      </p:sp>
    </p:spTree>
    <p:extLst>
      <p:ext uri="{BB962C8B-B14F-4D97-AF65-F5344CB8AC3E}">
        <p14:creationId xmlns:p14="http://schemas.microsoft.com/office/powerpoint/2010/main" val="28824400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3.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3.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3.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3.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3.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diagramLayout" Target="../diagrams/layout12.xml"/><Relationship Id="rId7" Type="http://schemas.openxmlformats.org/officeDocument/2006/relationships/hyperlink" Target="https://gomerblog.com/2016/03/medcartoons/" TargetMode="Externa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dossey.com/Blog/2014/June/-Do-Not-Resuscitate-Tattoo-Will-it-Work-.asp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5.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13.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6.xml"/></Relationships>
</file>

<file path=ppt/slides/_rels/slide7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6.xml"/></Relationships>
</file>

<file path=ppt/slides/_rels/slide7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6.xml"/></Relationships>
</file>

<file path=ppt/slides/_rels/slide7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6.xml"/></Relationships>
</file>

<file path=ppt/slides/_rels/slide7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endParaRPr lang="cs-CZ" dirty="0"/>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r>
              <a:rPr lang="pl-PL" dirty="0"/>
              <a:t>Ochrana a podpora zdraví IV</a:t>
            </a:r>
            <a:endParaRPr lang="cs-CZ" dirty="0"/>
          </a:p>
        </p:txBody>
      </p:sp>
      <p:sp>
        <p:nvSpPr>
          <p:cNvPr id="5" name="Podnadpis 4"/>
          <p:cNvSpPr>
            <a:spLocks noGrp="1"/>
          </p:cNvSpPr>
          <p:nvPr>
            <p:ph type="subTitle" idx="1"/>
          </p:nvPr>
        </p:nvSpPr>
        <p:spPr/>
        <p:txBody>
          <a:bodyPr>
            <a:normAutofit/>
          </a:bodyPr>
          <a:lstStyle/>
          <a:p>
            <a:r>
              <a:rPr lang="cs-CZ" i="1" dirty="0" smtClean="0"/>
              <a:t>Úterý – základní práva pacienta, soukromí, informovaný souhlas, zranitelné skupiny</a:t>
            </a:r>
          </a:p>
          <a:p>
            <a:endParaRPr lang="cs-CZ" dirty="0"/>
          </a:p>
          <a:p>
            <a:r>
              <a:rPr lang="cs-CZ" sz="2000" i="1" dirty="0" smtClean="0"/>
              <a:t>Mgr. Petra Lančová</a:t>
            </a:r>
            <a:endParaRPr lang="cs-CZ" sz="2000" i="1" dirty="0"/>
          </a:p>
        </p:txBody>
      </p:sp>
    </p:spTree>
    <p:extLst>
      <p:ext uri="{BB962C8B-B14F-4D97-AF65-F5344CB8AC3E}">
        <p14:creationId xmlns:p14="http://schemas.microsoft.com/office/powerpoint/2010/main" val="7486872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Ochrana soukromí VS Mlčenlivost</a:t>
            </a:r>
            <a:endParaRPr lang="en-GB" dirty="0"/>
          </a:p>
        </p:txBody>
      </p:sp>
      <p:sp>
        <p:nvSpPr>
          <p:cNvPr id="5" name="Zástupný symbol pro text 4"/>
          <p:cNvSpPr>
            <a:spLocks noGrp="1"/>
          </p:cNvSpPr>
          <p:nvPr>
            <p:ph type="body" idx="1"/>
          </p:nvPr>
        </p:nvSpPr>
        <p:spPr>
          <a:xfrm>
            <a:off x="664028" y="1686228"/>
            <a:ext cx="4185623" cy="576262"/>
          </a:xfrm>
        </p:spPr>
        <p:style>
          <a:lnRef idx="2">
            <a:schemeClr val="accent5"/>
          </a:lnRef>
          <a:fillRef idx="1">
            <a:schemeClr val="lt1"/>
          </a:fillRef>
          <a:effectRef idx="0">
            <a:schemeClr val="accent5"/>
          </a:effectRef>
          <a:fontRef idx="minor">
            <a:schemeClr val="dk1"/>
          </a:fontRef>
        </p:style>
        <p:txBody>
          <a:bodyPr/>
          <a:lstStyle/>
          <a:p>
            <a:pPr algn="ctr"/>
            <a:r>
              <a:rPr lang="cs-CZ" dirty="0"/>
              <a:t>Soukromí </a:t>
            </a:r>
          </a:p>
        </p:txBody>
      </p:sp>
      <p:sp>
        <p:nvSpPr>
          <p:cNvPr id="3" name="Content Placeholder 2"/>
          <p:cNvSpPr>
            <a:spLocks noGrp="1"/>
          </p:cNvSpPr>
          <p:nvPr>
            <p:ph sz="half" idx="2"/>
          </p:nvPr>
        </p:nvSpPr>
        <p:spPr>
          <a:xfrm>
            <a:off x="664027" y="2312779"/>
            <a:ext cx="4185623" cy="3304117"/>
          </a:xfrm>
        </p:spPr>
        <p:txBody>
          <a:bodyPr>
            <a:normAutofit fontScale="92500" lnSpcReduction="10000"/>
          </a:bodyPr>
          <a:lstStyle/>
          <a:p>
            <a:pPr marL="285750" lvl="1" indent="-285750">
              <a:buFont typeface="Wingdings" panose="05000000000000000000" pitchFamily="2" charset="2"/>
              <a:buChar char="§"/>
            </a:pPr>
            <a:endParaRPr lang="cs-CZ" dirty="0"/>
          </a:p>
          <a:p>
            <a:pPr marL="285750" lvl="1" indent="-285750">
              <a:buFont typeface="Wingdings" panose="05000000000000000000" pitchFamily="2" charset="2"/>
              <a:buChar char="§"/>
            </a:pPr>
            <a:r>
              <a:rPr lang="cs-CZ" dirty="0"/>
              <a:t>Ochrana před zjišťováním a shromažďováním osobních údajů</a:t>
            </a:r>
          </a:p>
          <a:p>
            <a:pPr marL="285750" lvl="1" indent="-285750">
              <a:buFont typeface="Wingdings" panose="05000000000000000000" pitchFamily="2" charset="2"/>
              <a:buChar char="§"/>
            </a:pPr>
            <a:endParaRPr lang="cs-CZ" dirty="0"/>
          </a:p>
          <a:p>
            <a:pPr marL="285750" lvl="1" indent="-285750">
              <a:buFont typeface="Wingdings" panose="05000000000000000000" pitchFamily="2" charset="2"/>
              <a:buChar char="§"/>
            </a:pPr>
            <a:r>
              <a:rPr lang="cs-CZ" dirty="0"/>
              <a:t>Ochrana před neoprávněným přístupem k informacím</a:t>
            </a:r>
          </a:p>
          <a:p>
            <a:pPr marL="285750" lvl="1" indent="-285750">
              <a:buFont typeface="Wingdings" panose="05000000000000000000" pitchFamily="2" charset="2"/>
              <a:buChar char="§"/>
            </a:pPr>
            <a:endParaRPr lang="cs-CZ" dirty="0"/>
          </a:p>
          <a:p>
            <a:pPr marL="285750" lvl="1" indent="-285750">
              <a:buFont typeface="Wingdings" panose="05000000000000000000" pitchFamily="2" charset="2"/>
              <a:buChar char="§"/>
            </a:pPr>
            <a:r>
              <a:rPr lang="cs-CZ" dirty="0"/>
              <a:t>Ochrana před pořizováním fotografií, nahrávek a záznamů</a:t>
            </a:r>
          </a:p>
          <a:p>
            <a:pPr marL="457200" lvl="1" indent="0">
              <a:buNone/>
            </a:pPr>
            <a:endParaRPr lang="cs-CZ" dirty="0"/>
          </a:p>
          <a:p>
            <a:pPr lvl="1">
              <a:buFont typeface="Arial" charset="0"/>
              <a:buChar char="•"/>
            </a:pPr>
            <a:endParaRPr lang="cs-CZ" dirty="0"/>
          </a:p>
          <a:p>
            <a:pPr lvl="4"/>
            <a:endParaRPr lang="cs-CZ" dirty="0"/>
          </a:p>
        </p:txBody>
      </p:sp>
      <p:sp>
        <p:nvSpPr>
          <p:cNvPr id="6" name="Zástupný symbol pro text 5"/>
          <p:cNvSpPr>
            <a:spLocks noGrp="1"/>
          </p:cNvSpPr>
          <p:nvPr>
            <p:ph type="body" sz="quarter" idx="3"/>
          </p:nvPr>
        </p:nvSpPr>
        <p:spPr>
          <a:xfrm>
            <a:off x="6096000" y="1686228"/>
            <a:ext cx="4185618" cy="576262"/>
          </a:xfrm>
        </p:spPr>
        <p:style>
          <a:lnRef idx="2">
            <a:schemeClr val="accent4"/>
          </a:lnRef>
          <a:fillRef idx="1">
            <a:schemeClr val="lt1"/>
          </a:fillRef>
          <a:effectRef idx="0">
            <a:schemeClr val="accent4"/>
          </a:effectRef>
          <a:fontRef idx="minor">
            <a:schemeClr val="dk1"/>
          </a:fontRef>
        </p:style>
        <p:txBody>
          <a:bodyPr/>
          <a:lstStyle/>
          <a:p>
            <a:pPr algn="ctr"/>
            <a:r>
              <a:rPr lang="cs-CZ" dirty="0"/>
              <a:t>Mlčenlivost</a:t>
            </a:r>
          </a:p>
        </p:txBody>
      </p:sp>
      <p:sp>
        <p:nvSpPr>
          <p:cNvPr id="4" name="Content Placeholder 3"/>
          <p:cNvSpPr>
            <a:spLocks noGrp="1"/>
          </p:cNvSpPr>
          <p:nvPr>
            <p:ph sz="quarter" idx="4"/>
          </p:nvPr>
        </p:nvSpPr>
        <p:spPr>
          <a:xfrm>
            <a:off x="6096001" y="2312778"/>
            <a:ext cx="4185617" cy="3304117"/>
          </a:xfrm>
        </p:spPr>
        <p:txBody>
          <a:bodyPr/>
          <a:lstStyle/>
          <a:p>
            <a:pPr lvl="1"/>
            <a:endParaRPr lang="cs-CZ" dirty="0"/>
          </a:p>
          <a:p>
            <a:pPr marL="285750" lvl="1" indent="-285750">
              <a:buFont typeface="Arial" panose="020B0604020202020204" pitchFamily="34" charset="0"/>
              <a:buChar char="•"/>
            </a:pPr>
            <a:r>
              <a:rPr lang="cs-CZ" dirty="0"/>
              <a:t>Ochrana před šířením informací, k nimiž zdravotník získal přístup</a:t>
            </a:r>
          </a:p>
          <a:p>
            <a:pPr marL="285750" lvl="1" indent="-285750">
              <a:buFont typeface="Arial" panose="020B0604020202020204" pitchFamily="34" charset="0"/>
              <a:buChar char="•"/>
            </a:pPr>
            <a:endParaRPr lang="cs-CZ" dirty="0"/>
          </a:p>
          <a:p>
            <a:pPr marL="285750" lvl="1" indent="-285750">
              <a:buFont typeface="Arial" panose="020B0604020202020204" pitchFamily="34" charset="0"/>
              <a:buChar char="•"/>
            </a:pPr>
            <a:r>
              <a:rPr lang="cs-CZ" dirty="0"/>
              <a:t>I v případě, že tyto informace získal legálně</a:t>
            </a:r>
            <a:endParaRPr lang="en-GB" dirty="0"/>
          </a:p>
        </p:txBody>
      </p:sp>
    </p:spTree>
    <p:extLst>
      <p:ext uri="{BB962C8B-B14F-4D97-AF65-F5344CB8AC3E}">
        <p14:creationId xmlns:p14="http://schemas.microsoft.com/office/powerpoint/2010/main" val="6262794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extLst>
              <p:ext uri="{D42A27DB-BD31-4B8C-83A1-F6EECF244321}">
                <p14:modId xmlns:p14="http://schemas.microsoft.com/office/powerpoint/2010/main" val="3476071082"/>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a:xfrm>
            <a:off x="721062" y="1085854"/>
            <a:ext cx="10752138" cy="271576"/>
          </a:xfrm>
        </p:spPr>
        <p:txBody>
          <a:bodyPr/>
          <a:lstStyle/>
          <a:p>
            <a:pPr marL="0" indent="0" algn="just">
              <a:buNone/>
            </a:pPr>
            <a:r>
              <a:rPr lang="cs-CZ" b="1" i="1" u="sng" dirty="0"/>
              <a:t>Poskytovatel</a:t>
            </a:r>
            <a:r>
              <a:rPr lang="cs-CZ" b="1" i="1" dirty="0"/>
              <a:t> je povinen zachovat mlčenlivost o všech skutečnostech, o kterých se dozvěděl v souvislosti s poskytováním zdravotních služeb.</a:t>
            </a:r>
            <a:endParaRPr lang="cs-CZ" b="1" i="1" dirty="0"/>
          </a:p>
        </p:txBody>
      </p:sp>
      <p:sp>
        <p:nvSpPr>
          <p:cNvPr id="4" name="Nadpis 3"/>
          <p:cNvSpPr>
            <a:spLocks noGrp="1"/>
          </p:cNvSpPr>
          <p:nvPr>
            <p:ph type="title"/>
          </p:nvPr>
        </p:nvSpPr>
        <p:spPr/>
        <p:txBody>
          <a:bodyPr>
            <a:normAutofit fontScale="90000"/>
          </a:bodyPr>
          <a:lstStyle/>
          <a:p>
            <a:r>
              <a:rPr lang="cs-CZ" dirty="0"/>
              <a:t>Povinná mlčenlivost</a:t>
            </a:r>
            <a:br>
              <a:rPr lang="cs-CZ" dirty="0"/>
            </a:br>
            <a:endParaRPr lang="cs-CZ"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11</a:t>
            </a:fld>
            <a:endParaRPr lang="cs-CZ" altLang="cs-CZ" dirty="0"/>
          </a:p>
        </p:txBody>
      </p:sp>
    </p:spTree>
    <p:extLst>
      <p:ext uri="{BB962C8B-B14F-4D97-AF65-F5344CB8AC3E}">
        <p14:creationId xmlns:p14="http://schemas.microsoft.com/office/powerpoint/2010/main" val="10619319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Zástupný symbol pro obsah 9"/>
          <p:cNvGraphicFramePr>
            <a:graphicFrameLocks noGrp="1"/>
          </p:cNvGraphicFramePr>
          <p:nvPr>
            <p:ph idx="1"/>
            <p:extLst>
              <p:ext uri="{D42A27DB-BD31-4B8C-83A1-F6EECF244321}">
                <p14:modId xmlns:p14="http://schemas.microsoft.com/office/powerpoint/2010/main" val="3194370976"/>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Prolomení povinnosti mlčenlivosti</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12</a:t>
            </a:fld>
            <a:endParaRPr lang="cs-CZ" altLang="cs-CZ" dirty="0"/>
          </a:p>
        </p:txBody>
      </p:sp>
    </p:spTree>
    <p:extLst>
      <p:ext uri="{BB962C8B-B14F-4D97-AF65-F5344CB8AC3E}">
        <p14:creationId xmlns:p14="http://schemas.microsoft.com/office/powerpoint/2010/main" val="10637754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72000" indent="0">
              <a:buNone/>
            </a:pPr>
            <a:endParaRPr lang="cs-CZ" dirty="0"/>
          </a:p>
          <a:p>
            <a:endParaRPr lang="cs-CZ" dirty="0"/>
          </a:p>
        </p:txBody>
      </p:sp>
      <p:sp>
        <p:nvSpPr>
          <p:cNvPr id="3" name="Zástupný symbol pro text 2"/>
          <p:cNvSpPr>
            <a:spLocks noGrp="1"/>
          </p:cNvSpPr>
          <p:nvPr>
            <p:ph type="body" sz="quarter" idx="13"/>
          </p:nvPr>
        </p:nvSpPr>
        <p:spPr>
          <a:xfrm>
            <a:off x="720725" y="1296000"/>
            <a:ext cx="10752138" cy="4932000"/>
          </a:xfrm>
        </p:spPr>
        <p:txBody>
          <a:bodyPr/>
          <a:lstStyle/>
          <a:p>
            <a:endParaRPr lang="cs-CZ" sz="2800" dirty="0" smtClean="0">
              <a:solidFill>
                <a:schemeClr val="tx1"/>
              </a:solidFill>
            </a:endParaRPr>
          </a:p>
          <a:p>
            <a:r>
              <a:rPr lang="cs-CZ" sz="2800" dirty="0" smtClean="0">
                <a:solidFill>
                  <a:schemeClr val="tx1"/>
                </a:solidFill>
              </a:rPr>
              <a:t>Pracovněprávní postih</a:t>
            </a:r>
          </a:p>
          <a:p>
            <a:pPr marL="0" indent="0">
              <a:buNone/>
            </a:pPr>
            <a:endParaRPr lang="cs-CZ" sz="2800" dirty="0" smtClean="0">
              <a:solidFill>
                <a:schemeClr val="tx1"/>
              </a:solidFill>
            </a:endParaRPr>
          </a:p>
          <a:p>
            <a:r>
              <a:rPr lang="cs-CZ" sz="2800" dirty="0" smtClean="0">
                <a:solidFill>
                  <a:schemeClr val="tx1"/>
                </a:solidFill>
              </a:rPr>
              <a:t>Disciplinární postih </a:t>
            </a:r>
          </a:p>
          <a:p>
            <a:pPr marL="0" indent="0">
              <a:buNone/>
            </a:pPr>
            <a:endParaRPr lang="cs-CZ" sz="2800" dirty="0" smtClean="0">
              <a:solidFill>
                <a:schemeClr val="tx1"/>
              </a:solidFill>
            </a:endParaRPr>
          </a:p>
          <a:p>
            <a:r>
              <a:rPr lang="cs-CZ" sz="2800" dirty="0">
                <a:solidFill>
                  <a:schemeClr val="tx1"/>
                </a:solidFill>
              </a:rPr>
              <a:t>P</a:t>
            </a:r>
            <a:r>
              <a:rPr lang="cs-CZ" sz="2800" dirty="0" smtClean="0">
                <a:solidFill>
                  <a:schemeClr val="tx1"/>
                </a:solidFill>
              </a:rPr>
              <a:t>řestupek ZZS – sankce </a:t>
            </a:r>
            <a:r>
              <a:rPr lang="cs-CZ" sz="2800" dirty="0">
                <a:solidFill>
                  <a:schemeClr val="tx1"/>
                </a:solidFill>
              </a:rPr>
              <a:t>až 1.000.000,- </a:t>
            </a:r>
            <a:r>
              <a:rPr lang="cs-CZ" sz="2800" dirty="0" smtClean="0">
                <a:solidFill>
                  <a:schemeClr val="tx1"/>
                </a:solidFill>
              </a:rPr>
              <a:t>Kč</a:t>
            </a:r>
          </a:p>
          <a:p>
            <a:pPr marL="0" indent="0">
              <a:buNone/>
            </a:pPr>
            <a:endParaRPr lang="cs-CZ" sz="2800" dirty="0" smtClean="0">
              <a:solidFill>
                <a:schemeClr val="tx1"/>
              </a:solidFill>
            </a:endParaRPr>
          </a:p>
          <a:p>
            <a:r>
              <a:rPr lang="cs-CZ" sz="2800" dirty="0" smtClean="0">
                <a:solidFill>
                  <a:schemeClr val="tx1"/>
                </a:solidFill>
              </a:rPr>
              <a:t>Trestný čin </a:t>
            </a:r>
            <a:r>
              <a:rPr lang="cs-CZ" sz="2800" dirty="0">
                <a:solidFill>
                  <a:schemeClr val="tx1"/>
                </a:solidFill>
              </a:rPr>
              <a:t>- Bude potrestán, kdo, byť i z nedbalosti, poruší povinnost mlčenlivosti tím, že neoprávněně zveřejní, sdělí nebo zpřístupní třetí osobě osobní údaje získané v souvislosti s výkonem svého povolání, zaměstnání nebo funkce, a způsobí tím vážnou újmu na právech nebo oprávněných zájmech osoby, jíž se osobní údaje </a:t>
            </a:r>
            <a:r>
              <a:rPr lang="cs-CZ" sz="2800" dirty="0" smtClean="0">
                <a:solidFill>
                  <a:schemeClr val="tx1"/>
                </a:solidFill>
              </a:rPr>
              <a:t>týkají.</a:t>
            </a:r>
          </a:p>
          <a:p>
            <a:pPr lvl="3"/>
            <a:r>
              <a:rPr lang="cs-CZ" sz="2600" dirty="0" smtClean="0">
                <a:solidFill>
                  <a:schemeClr val="tx1"/>
                </a:solidFill>
              </a:rPr>
              <a:t>Až </a:t>
            </a:r>
            <a:r>
              <a:rPr lang="cs-CZ" sz="2600" dirty="0">
                <a:solidFill>
                  <a:schemeClr val="tx1"/>
                </a:solidFill>
              </a:rPr>
              <a:t>tři léta nebo zákaz činnosti</a:t>
            </a:r>
          </a:p>
          <a:p>
            <a:endParaRPr lang="cs-CZ" sz="2800" dirty="0" smtClean="0">
              <a:solidFill>
                <a:schemeClr val="tx1"/>
              </a:solidFill>
            </a:endParaRPr>
          </a:p>
          <a:p>
            <a:endParaRPr lang="cs-CZ" sz="2800" dirty="0">
              <a:solidFill>
                <a:schemeClr val="tx1"/>
              </a:solidFill>
            </a:endParaRPr>
          </a:p>
        </p:txBody>
      </p:sp>
      <p:sp>
        <p:nvSpPr>
          <p:cNvPr id="4" name="Nadpis 3"/>
          <p:cNvSpPr>
            <a:spLocks noGrp="1"/>
          </p:cNvSpPr>
          <p:nvPr>
            <p:ph type="title"/>
          </p:nvPr>
        </p:nvSpPr>
        <p:spPr/>
        <p:txBody>
          <a:bodyPr>
            <a:normAutofit fontScale="90000"/>
          </a:bodyPr>
          <a:lstStyle/>
          <a:p>
            <a:r>
              <a:rPr lang="cs-CZ" dirty="0" smtClean="0"/>
              <a:t>Sankce</a:t>
            </a:r>
            <a:endParaRPr lang="cs-CZ"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13</a:t>
            </a:fld>
            <a:endParaRPr lang="cs-CZ" altLang="cs-CZ" dirty="0"/>
          </a:p>
        </p:txBody>
      </p:sp>
    </p:spTree>
    <p:extLst>
      <p:ext uri="{BB962C8B-B14F-4D97-AF65-F5344CB8AC3E}">
        <p14:creationId xmlns:p14="http://schemas.microsoft.com/office/powerpoint/2010/main" val="23753555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normAutofit fontScale="90000"/>
          </a:bodyPr>
          <a:lstStyle/>
          <a:p>
            <a:r>
              <a:rPr lang="cs-CZ" dirty="0" smtClean="0"/>
              <a:t>Poskytování informací o zdravotním stavu</a:t>
            </a:r>
            <a:r>
              <a:rPr lang="cs-CZ" dirty="0"/>
              <a:t/>
            </a:r>
            <a:br>
              <a:rPr lang="cs-CZ" dirty="0"/>
            </a:br>
            <a:endParaRPr lang="cs-CZ" dirty="0"/>
          </a:p>
        </p:txBody>
      </p:sp>
      <p:sp>
        <p:nvSpPr>
          <p:cNvPr id="8" name="Podnadpis 7"/>
          <p:cNvSpPr>
            <a:spLocks noGrp="1"/>
          </p:cNvSpPr>
          <p:nvPr>
            <p:ph type="subTitle" idx="1"/>
          </p:nvPr>
        </p:nvSpPr>
        <p:spPr/>
        <p:txBody>
          <a:bodyPr/>
          <a:lstStyle/>
          <a:p>
            <a:endParaRPr lang="cs-CZ" dirty="0"/>
          </a:p>
        </p:txBody>
      </p:sp>
      <p:sp>
        <p:nvSpPr>
          <p:cNvPr id="6" name="Zástupný symbol pro číslo snímku 5"/>
          <p:cNvSpPr>
            <a:spLocks noGrp="1"/>
          </p:cNvSpPr>
          <p:nvPr>
            <p:ph type="sldNum" sz="quarter" idx="4294967295"/>
          </p:nvPr>
        </p:nvSpPr>
        <p:spPr>
          <a:xfrm>
            <a:off x="398502" y="6189663"/>
            <a:ext cx="252413" cy="252412"/>
          </a:xfrm>
        </p:spPr>
        <p:txBody>
          <a:bodyPr/>
          <a:lstStyle/>
          <a:p>
            <a:fld id="{D6D6C118-631F-4A80-9886-907009361577}" type="slidenum">
              <a:rPr lang="cs-CZ" altLang="cs-CZ" smtClean="0"/>
              <a:pPr/>
              <a:t>14</a:t>
            </a:fld>
            <a:endParaRPr lang="cs-CZ" altLang="cs-CZ" dirty="0"/>
          </a:p>
        </p:txBody>
      </p:sp>
    </p:spTree>
    <p:extLst>
      <p:ext uri="{BB962C8B-B14F-4D97-AF65-F5344CB8AC3E}">
        <p14:creationId xmlns:p14="http://schemas.microsoft.com/office/powerpoint/2010/main" val="35135284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72000" indent="0">
              <a:buNone/>
            </a:pPr>
            <a:endParaRPr lang="cs-CZ" dirty="0"/>
          </a:p>
          <a:p>
            <a:endParaRPr lang="cs-CZ" dirty="0"/>
          </a:p>
        </p:txBody>
      </p:sp>
      <p:sp>
        <p:nvSpPr>
          <p:cNvPr id="3" name="Zástupný symbol pro text 2"/>
          <p:cNvSpPr>
            <a:spLocks noGrp="1"/>
          </p:cNvSpPr>
          <p:nvPr>
            <p:ph type="body" sz="quarter" idx="13"/>
          </p:nvPr>
        </p:nvSpPr>
        <p:spPr>
          <a:xfrm>
            <a:off x="720725" y="1296000"/>
            <a:ext cx="10752138" cy="4932000"/>
          </a:xfrm>
        </p:spPr>
        <p:txBody>
          <a:bodyPr/>
          <a:lstStyle/>
          <a:p>
            <a:r>
              <a:rPr lang="cs-CZ" sz="2400" dirty="0">
                <a:solidFill>
                  <a:schemeClr val="tx1"/>
                </a:solidFill>
              </a:rPr>
              <a:t>Povinnost zajistit informování pacienta o jeho zdravotním stavu</a:t>
            </a:r>
          </a:p>
          <a:p>
            <a:r>
              <a:rPr lang="cs-CZ" sz="2400" dirty="0">
                <a:solidFill>
                  <a:schemeClr val="tx1"/>
                </a:solidFill>
              </a:rPr>
              <a:t>Tyto informace obsahuji informace </a:t>
            </a:r>
            <a:r>
              <a:rPr lang="cs-CZ" sz="2400" dirty="0" smtClean="0">
                <a:solidFill>
                  <a:schemeClr val="tx1"/>
                </a:solidFill>
              </a:rPr>
              <a:t>o:</a:t>
            </a:r>
          </a:p>
          <a:p>
            <a:pPr lvl="1"/>
            <a:r>
              <a:rPr lang="cs-CZ" sz="2000" dirty="0"/>
              <a:t>příčině a původu nemoci, jsou-li známy, jejím stadiu a předpokládaném vývoji,</a:t>
            </a:r>
          </a:p>
          <a:p>
            <a:pPr lvl="1"/>
            <a:r>
              <a:rPr lang="cs-CZ" sz="2000" dirty="0"/>
              <a:t>účelu, povaze, předpokládaném přínosu, možných důsledcích a rizicích navrhovaných zdravotních služeb, včetně jednotlivých zdravotních výkonů,</a:t>
            </a:r>
          </a:p>
          <a:p>
            <a:pPr lvl="1"/>
            <a:r>
              <a:rPr lang="cs-CZ" sz="2000" dirty="0"/>
              <a:t>jiných možnostech poskytnutí zdravotních služeb, jejich vhodnosti, přínosech a rizicích pro pacienta,</a:t>
            </a:r>
          </a:p>
          <a:p>
            <a:pPr lvl="1"/>
            <a:r>
              <a:rPr lang="cs-CZ" sz="2000" dirty="0"/>
              <a:t>další potřebné léčbě,</a:t>
            </a:r>
          </a:p>
          <a:p>
            <a:pPr lvl="1"/>
            <a:r>
              <a:rPr lang="cs-CZ" sz="2000" dirty="0"/>
              <a:t>omezeních a doporučeních ve způsobu života s ohledem na zdravotní stav </a:t>
            </a:r>
            <a:r>
              <a:rPr lang="cs-CZ" sz="2000" dirty="0" smtClean="0"/>
              <a:t>a</a:t>
            </a:r>
            <a:endParaRPr lang="cs-CZ" sz="2000" dirty="0" smtClean="0">
              <a:solidFill>
                <a:schemeClr val="tx1"/>
              </a:solidFill>
            </a:endParaRPr>
          </a:p>
          <a:p>
            <a:r>
              <a:rPr lang="cs-CZ" sz="2400" dirty="0" smtClean="0">
                <a:solidFill>
                  <a:schemeClr val="tx1"/>
                </a:solidFill>
              </a:rPr>
              <a:t>Možnosti</a:t>
            </a:r>
            <a:endParaRPr lang="cs-CZ" sz="2400" dirty="0">
              <a:solidFill>
                <a:schemeClr val="tx1"/>
              </a:solidFill>
            </a:endParaRPr>
          </a:p>
          <a:p>
            <a:pPr lvl="2"/>
            <a:r>
              <a:rPr lang="cs-CZ" dirty="0"/>
              <a:t>vzdát se podání informace o zdravotním stavu podle § 32 a</a:t>
            </a:r>
          </a:p>
          <a:p>
            <a:pPr lvl="2"/>
            <a:r>
              <a:rPr lang="cs-CZ" dirty="0"/>
              <a:t>určit osoby podle § 32 a </a:t>
            </a:r>
            <a:r>
              <a:rPr lang="cs-CZ" dirty="0" smtClean="0"/>
              <a:t>33</a:t>
            </a:r>
          </a:p>
          <a:p>
            <a:pPr lvl="2"/>
            <a:r>
              <a:rPr lang="cs-CZ" dirty="0" smtClean="0"/>
              <a:t>vyslovit </a:t>
            </a:r>
            <a:r>
              <a:rPr lang="cs-CZ" dirty="0"/>
              <a:t>zákaz o podávání informací o zdravotním stavu podle § 33.</a:t>
            </a:r>
          </a:p>
          <a:p>
            <a:endParaRPr lang="cs-CZ" sz="2400" dirty="0">
              <a:solidFill>
                <a:schemeClr val="tx1"/>
              </a:solidFill>
            </a:endParaRPr>
          </a:p>
        </p:txBody>
      </p:sp>
      <p:sp>
        <p:nvSpPr>
          <p:cNvPr id="4" name="Nadpis 3"/>
          <p:cNvSpPr>
            <a:spLocks noGrp="1"/>
          </p:cNvSpPr>
          <p:nvPr>
            <p:ph type="title"/>
          </p:nvPr>
        </p:nvSpPr>
        <p:spPr/>
        <p:txBody>
          <a:bodyPr>
            <a:normAutofit fontScale="90000"/>
          </a:bodyPr>
          <a:lstStyle/>
          <a:p>
            <a:r>
              <a:rPr lang="cs-CZ" dirty="0" smtClean="0"/>
              <a:t>Poskytování informací</a:t>
            </a:r>
            <a:endParaRPr lang="cs-CZ"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15</a:t>
            </a:fld>
            <a:endParaRPr lang="cs-CZ" altLang="cs-CZ" dirty="0"/>
          </a:p>
        </p:txBody>
      </p:sp>
    </p:spTree>
    <p:extLst>
      <p:ext uri="{BB962C8B-B14F-4D97-AF65-F5344CB8AC3E}">
        <p14:creationId xmlns:p14="http://schemas.microsoft.com/office/powerpoint/2010/main" val="452492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72000" indent="0">
              <a:buNone/>
            </a:pPr>
            <a:endParaRPr lang="cs-CZ" dirty="0"/>
          </a:p>
          <a:p>
            <a:endParaRPr lang="cs-CZ" dirty="0"/>
          </a:p>
        </p:txBody>
      </p:sp>
      <p:sp>
        <p:nvSpPr>
          <p:cNvPr id="3" name="Zástupný symbol pro text 2"/>
          <p:cNvSpPr>
            <a:spLocks noGrp="1"/>
          </p:cNvSpPr>
          <p:nvPr>
            <p:ph type="body" sz="quarter" idx="13"/>
          </p:nvPr>
        </p:nvSpPr>
        <p:spPr>
          <a:xfrm>
            <a:off x="720725" y="1296000"/>
            <a:ext cx="10752138" cy="4932000"/>
          </a:xfrm>
        </p:spPr>
        <p:txBody>
          <a:bodyPr/>
          <a:lstStyle/>
          <a:p>
            <a:r>
              <a:rPr lang="cs-CZ" sz="2400" dirty="0">
                <a:solidFill>
                  <a:schemeClr val="tx1"/>
                </a:solidFill>
              </a:rPr>
              <a:t>Pacient se může vzdát podání informace o svém zdravotním stavu, popřípadě může určit, které osobě má být podána.</a:t>
            </a:r>
          </a:p>
          <a:p>
            <a:endParaRPr lang="cs-CZ" sz="2400" dirty="0">
              <a:solidFill>
                <a:schemeClr val="tx1"/>
              </a:solidFill>
            </a:endParaRPr>
          </a:p>
          <a:p>
            <a:r>
              <a:rPr lang="cs-CZ" sz="2400" dirty="0">
                <a:solidFill>
                  <a:schemeClr val="tx1"/>
                </a:solidFill>
              </a:rPr>
              <a:t>Informace o nepříznivé diagnóze nebo prognóze zdravotního stavu pacienta může být v nezbytně nutném rozsahu a po dobu nezbytně nutnou zadržena, lze-li důvodně předpokládat, že by její podání mohlo pacientovi způsobit závažnou újmu na zdraví.</a:t>
            </a:r>
            <a:endParaRPr lang="cs-CZ" sz="2400" dirty="0">
              <a:solidFill>
                <a:schemeClr val="tx1"/>
              </a:solidFill>
            </a:endParaRPr>
          </a:p>
        </p:txBody>
      </p:sp>
      <p:sp>
        <p:nvSpPr>
          <p:cNvPr id="4" name="Nadpis 3"/>
          <p:cNvSpPr>
            <a:spLocks noGrp="1"/>
          </p:cNvSpPr>
          <p:nvPr>
            <p:ph type="title"/>
          </p:nvPr>
        </p:nvSpPr>
        <p:spPr/>
        <p:txBody>
          <a:bodyPr>
            <a:normAutofit fontScale="90000"/>
          </a:bodyPr>
          <a:lstStyle/>
          <a:p>
            <a:r>
              <a:rPr lang="cs-CZ" dirty="0"/>
              <a:t>Vzdání se práva na informace</a:t>
            </a:r>
            <a:endParaRPr lang="cs-CZ"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16</a:t>
            </a:fld>
            <a:endParaRPr lang="cs-CZ" altLang="cs-CZ" dirty="0"/>
          </a:p>
        </p:txBody>
      </p:sp>
    </p:spTree>
    <p:extLst>
      <p:ext uri="{BB962C8B-B14F-4D97-AF65-F5344CB8AC3E}">
        <p14:creationId xmlns:p14="http://schemas.microsoft.com/office/powerpoint/2010/main" val="32017524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72000" indent="0">
              <a:buNone/>
            </a:pPr>
            <a:endParaRPr lang="cs-CZ" dirty="0"/>
          </a:p>
          <a:p>
            <a:endParaRPr lang="cs-CZ" dirty="0"/>
          </a:p>
        </p:txBody>
      </p:sp>
      <p:sp>
        <p:nvSpPr>
          <p:cNvPr id="3" name="Zástupný symbol pro text 2"/>
          <p:cNvSpPr>
            <a:spLocks noGrp="1"/>
          </p:cNvSpPr>
          <p:nvPr>
            <p:ph type="body" sz="quarter" idx="13"/>
          </p:nvPr>
        </p:nvSpPr>
        <p:spPr>
          <a:xfrm>
            <a:off x="720725" y="1296000"/>
            <a:ext cx="10752138" cy="4932000"/>
          </a:xfrm>
        </p:spPr>
        <p:txBody>
          <a:bodyPr/>
          <a:lstStyle/>
          <a:p>
            <a:r>
              <a:rPr lang="cs-CZ" sz="2400" dirty="0">
                <a:solidFill>
                  <a:schemeClr val="tx1"/>
                </a:solidFill>
              </a:rPr>
              <a:t>Pacient může určit osoby</a:t>
            </a:r>
          </a:p>
          <a:p>
            <a:pPr lvl="1"/>
            <a:r>
              <a:rPr lang="cs-CZ" dirty="0"/>
              <a:t>které mohou být informovány o jeho zdravotním stavu</a:t>
            </a:r>
          </a:p>
          <a:p>
            <a:pPr lvl="1"/>
            <a:r>
              <a:rPr lang="cs-CZ" dirty="0"/>
              <a:t>které mohou nahlížet do ZD a pořizovat si kopie</a:t>
            </a:r>
          </a:p>
          <a:p>
            <a:pPr lvl="1"/>
            <a:r>
              <a:rPr lang="cs-CZ" dirty="0"/>
              <a:t>mohou v případech podle § 34 odst. 7 vyslovit souhlas nebo nesouhlas s poskytnutím zdravotních služeb</a:t>
            </a:r>
          </a:p>
          <a:p>
            <a:pPr lvl="1"/>
            <a:r>
              <a:rPr lang="cs-CZ" dirty="0"/>
              <a:t>kterým je zakázáno poskytovat informace</a:t>
            </a:r>
          </a:p>
          <a:p>
            <a:pPr marL="457200" lvl="1" indent="0">
              <a:buNone/>
            </a:pPr>
            <a:endParaRPr lang="cs-CZ" dirty="0"/>
          </a:p>
          <a:p>
            <a:r>
              <a:rPr lang="cs-CZ" sz="2400" dirty="0">
                <a:solidFill>
                  <a:schemeClr val="tx1"/>
                </a:solidFill>
              </a:rPr>
              <a:t>Pokud nemůže </a:t>
            </a:r>
            <a:r>
              <a:rPr lang="cs-CZ" sz="2400" dirty="0">
                <a:solidFill>
                  <a:schemeClr val="tx1"/>
                </a:solidFill>
              </a:rPr>
              <a:t>určit </a:t>
            </a:r>
            <a:r>
              <a:rPr lang="cs-CZ" sz="2400" dirty="0">
                <a:solidFill>
                  <a:schemeClr val="tx1"/>
                </a:solidFill>
              </a:rPr>
              <a:t>– informace se poskytují osobám </a:t>
            </a:r>
            <a:r>
              <a:rPr lang="cs-CZ" sz="2400" dirty="0" smtClean="0">
                <a:solidFill>
                  <a:schemeClr val="tx1"/>
                </a:solidFill>
              </a:rPr>
              <a:t>blízkým</a:t>
            </a:r>
            <a:endParaRPr lang="cs-CZ" sz="2400" dirty="0">
              <a:solidFill>
                <a:schemeClr val="tx1"/>
              </a:solidFill>
            </a:endParaRPr>
          </a:p>
        </p:txBody>
      </p:sp>
      <p:sp>
        <p:nvSpPr>
          <p:cNvPr id="4" name="Nadpis 3"/>
          <p:cNvSpPr>
            <a:spLocks noGrp="1"/>
          </p:cNvSpPr>
          <p:nvPr>
            <p:ph type="title"/>
          </p:nvPr>
        </p:nvSpPr>
        <p:spPr/>
        <p:txBody>
          <a:bodyPr>
            <a:normAutofit fontScale="90000"/>
          </a:bodyPr>
          <a:lstStyle/>
          <a:p>
            <a:r>
              <a:rPr lang="cs-CZ" dirty="0"/>
              <a:t>Poskytování informací – určené osoby</a:t>
            </a:r>
            <a:endParaRPr lang="cs-CZ"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17</a:t>
            </a:fld>
            <a:endParaRPr lang="cs-CZ" altLang="cs-CZ" dirty="0"/>
          </a:p>
        </p:txBody>
      </p:sp>
    </p:spTree>
    <p:extLst>
      <p:ext uri="{BB962C8B-B14F-4D97-AF65-F5344CB8AC3E}">
        <p14:creationId xmlns:p14="http://schemas.microsoft.com/office/powerpoint/2010/main" val="27762101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Vedení a nakládání se zdravotnickou dokumentací</a:t>
            </a:r>
          </a:p>
        </p:txBody>
      </p:sp>
      <p:sp>
        <p:nvSpPr>
          <p:cNvPr id="3" name="Podnadpis 2"/>
          <p:cNvSpPr>
            <a:spLocks noGrp="1"/>
          </p:cNvSpPr>
          <p:nvPr>
            <p:ph type="subTitle" idx="1"/>
          </p:nvPr>
        </p:nvSpPr>
        <p:spPr/>
        <p:txBody>
          <a:bodyPr/>
          <a:lstStyle/>
          <a:p>
            <a:endParaRPr lang="cs-CZ"/>
          </a:p>
        </p:txBody>
      </p:sp>
      <p:sp>
        <p:nvSpPr>
          <p:cNvPr id="4" name="Zástupný symbol pro zápatí 3"/>
          <p:cNvSpPr>
            <a:spLocks noGrp="1"/>
          </p:cNvSpPr>
          <p:nvPr>
            <p:ph type="ftr" sz="quarter" idx="3"/>
          </p:nvPr>
        </p:nvSpPr>
        <p:spPr/>
        <p:txBody>
          <a:bodyPr/>
          <a:lstStyle/>
          <a:p>
            <a:endParaRPr lang="cs-CZ" dirty="0"/>
          </a:p>
        </p:txBody>
      </p:sp>
      <p:sp>
        <p:nvSpPr>
          <p:cNvPr id="5" name="Zástupný symbol pro číslo snímku 4"/>
          <p:cNvSpPr>
            <a:spLocks noGrp="1"/>
          </p:cNvSpPr>
          <p:nvPr>
            <p:ph type="sldNum" sz="quarter" idx="4"/>
          </p:nvPr>
        </p:nvSpPr>
        <p:spPr/>
        <p:txBody>
          <a:bodyPr/>
          <a:lstStyle/>
          <a:p>
            <a:fld id="{0DE708CC-0C3F-4567-9698-B54C0F35BD31}" type="slidenum">
              <a:rPr lang="cs-CZ" altLang="cs-CZ" smtClean="0"/>
              <a:pPr/>
              <a:t>18</a:t>
            </a:fld>
            <a:endParaRPr lang="cs-CZ" altLang="cs-CZ" dirty="0"/>
          </a:p>
        </p:txBody>
      </p:sp>
    </p:spTree>
    <p:extLst>
      <p:ext uri="{BB962C8B-B14F-4D97-AF65-F5344CB8AC3E}">
        <p14:creationId xmlns:p14="http://schemas.microsoft.com/office/powerpoint/2010/main" val="5172504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Vedení zdravotnické dokumentace</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19</a:t>
            </a:fld>
            <a:endParaRPr lang="cs-CZ" altLang="cs-CZ" dirty="0"/>
          </a:p>
        </p:txBody>
      </p:sp>
    </p:spTree>
    <p:extLst>
      <p:ext uri="{BB962C8B-B14F-4D97-AF65-F5344CB8AC3E}">
        <p14:creationId xmlns:p14="http://schemas.microsoft.com/office/powerpoint/2010/main" val="16830344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25025E7-7D11-43D4-AF74-4C16FAAA3094}"/>
              </a:ext>
            </a:extLst>
          </p:cNvPr>
          <p:cNvSpPr>
            <a:spLocks noGrp="1"/>
          </p:cNvSpPr>
          <p:nvPr>
            <p:ph type="title"/>
          </p:nvPr>
        </p:nvSpPr>
        <p:spPr/>
        <p:txBody>
          <a:bodyPr/>
          <a:lstStyle/>
          <a:p>
            <a:r>
              <a:rPr lang="cs-CZ" dirty="0"/>
              <a:t>Základní práva pacienta</a:t>
            </a:r>
          </a:p>
        </p:txBody>
      </p:sp>
      <p:sp>
        <p:nvSpPr>
          <p:cNvPr id="3" name="Podnadpis 2">
            <a:extLst>
              <a:ext uri="{FF2B5EF4-FFF2-40B4-BE49-F238E27FC236}">
                <a16:creationId xmlns:a16="http://schemas.microsoft.com/office/drawing/2014/main" id="{38546AD5-B667-44E5-B142-25F5B04B4F7A}"/>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37194913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77500" lnSpcReduction="20000"/>
          </a:bodyPr>
          <a:lstStyle/>
          <a:p>
            <a:r>
              <a:rPr lang="cs-CZ" sz="2000" dirty="0"/>
              <a:t>Identifikační údaje poskytovatele</a:t>
            </a:r>
          </a:p>
          <a:p>
            <a:r>
              <a:rPr lang="cs-CZ" sz="2000" dirty="0"/>
              <a:t>Identifikační údaje pacienta</a:t>
            </a:r>
          </a:p>
          <a:p>
            <a:r>
              <a:rPr lang="cs-CZ" sz="2000" dirty="0"/>
              <a:t>Pohlaví pacienta</a:t>
            </a:r>
          </a:p>
          <a:p>
            <a:r>
              <a:rPr lang="cs-CZ" sz="2000" dirty="0"/>
              <a:t>Informace o zdravotním stavu pacienta, průběhu a výsledku poskytovaných ZS, dalších významných okolnostech</a:t>
            </a:r>
          </a:p>
          <a:p>
            <a:r>
              <a:rPr lang="cs-CZ" sz="2000" dirty="0"/>
              <a:t>Rodinná, osobní, pracovní, sociální anamnéza</a:t>
            </a:r>
          </a:p>
          <a:p>
            <a:r>
              <a:rPr lang="cs-CZ" sz="2000" dirty="0"/>
              <a:t>Údaje vztahující se k úmrtí pacienta</a:t>
            </a:r>
          </a:p>
          <a:p>
            <a:r>
              <a:rPr lang="cs-CZ" sz="2000" dirty="0"/>
              <a:t>Další údaje podle ZZS / jiných právních předpisů</a:t>
            </a:r>
          </a:p>
          <a:p>
            <a:pPr lvl="1"/>
            <a:r>
              <a:rPr lang="cs-CZ" sz="1600" dirty="0"/>
              <a:t>Písemný souhlas s poskytnutím ZS </a:t>
            </a:r>
          </a:p>
          <a:p>
            <a:pPr lvl="1"/>
            <a:r>
              <a:rPr lang="cs-CZ" sz="1600" dirty="0"/>
              <a:t>Záznam o odmítnutí poskytnutí ZS</a:t>
            </a:r>
          </a:p>
          <a:p>
            <a:pPr lvl="1"/>
            <a:r>
              <a:rPr lang="cs-CZ" sz="1600" dirty="0"/>
              <a:t>Záznam o dříve vysloveném přání</a:t>
            </a:r>
          </a:p>
          <a:p>
            <a:pPr lvl="1"/>
            <a:r>
              <a:rPr lang="cs-CZ" sz="1600" dirty="0"/>
              <a:t>Záznam o souhlasu s poskytováním informací</a:t>
            </a:r>
          </a:p>
          <a:p>
            <a:endParaRPr lang="cs-CZ" sz="2000" dirty="0"/>
          </a:p>
        </p:txBody>
      </p:sp>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Obsah ZD</a:t>
            </a:r>
            <a:br>
              <a:rPr lang="cs-CZ" dirty="0"/>
            </a:br>
            <a:endParaRPr lang="cs-CZ"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20</a:t>
            </a:fld>
            <a:endParaRPr lang="cs-CZ" altLang="cs-CZ" dirty="0"/>
          </a:p>
        </p:txBody>
      </p:sp>
    </p:spTree>
    <p:extLst>
      <p:ext uri="{BB962C8B-B14F-4D97-AF65-F5344CB8AC3E}">
        <p14:creationId xmlns:p14="http://schemas.microsoft.com/office/powerpoint/2010/main" val="25389272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extLst>
              <p:ext uri="{D42A27DB-BD31-4B8C-83A1-F6EECF244321}">
                <p14:modId xmlns:p14="http://schemas.microsoft.com/office/powerpoint/2010/main" val="2420163267"/>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Předpisy vztahující se ke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21</a:t>
            </a:fld>
            <a:endParaRPr lang="cs-CZ" altLang="cs-CZ" dirty="0"/>
          </a:p>
        </p:txBody>
      </p:sp>
    </p:spTree>
    <p:extLst>
      <p:ext uri="{BB962C8B-B14F-4D97-AF65-F5344CB8AC3E}">
        <p14:creationId xmlns:p14="http://schemas.microsoft.com/office/powerpoint/2010/main" val="33526922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Forma vedení ZD</a:t>
            </a:r>
            <a:br>
              <a:rPr lang="cs-CZ" dirty="0"/>
            </a:br>
            <a:endParaRPr lang="cs-CZ"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22</a:t>
            </a:fld>
            <a:endParaRPr lang="cs-CZ" altLang="cs-CZ" dirty="0"/>
          </a:p>
        </p:txBody>
      </p:sp>
    </p:spTree>
    <p:extLst>
      <p:ext uri="{BB962C8B-B14F-4D97-AF65-F5344CB8AC3E}">
        <p14:creationId xmlns:p14="http://schemas.microsoft.com/office/powerpoint/2010/main" val="12666806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Způsob vedení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23</a:t>
            </a:fld>
            <a:endParaRPr lang="cs-CZ" altLang="cs-CZ" dirty="0"/>
          </a:p>
        </p:txBody>
      </p:sp>
    </p:spTree>
    <p:extLst>
      <p:ext uri="{BB962C8B-B14F-4D97-AF65-F5344CB8AC3E}">
        <p14:creationId xmlns:p14="http://schemas.microsoft.com/office/powerpoint/2010/main" val="27479826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70000" lnSpcReduction="20000"/>
          </a:bodyPr>
          <a:lstStyle/>
          <a:p>
            <a:pPr>
              <a:lnSpc>
                <a:spcPct val="120000"/>
              </a:lnSpc>
              <a:buFont typeface="Arial" panose="020B0604020202020204" pitchFamily="34" charset="0"/>
              <a:buChar char="•"/>
            </a:pPr>
            <a:r>
              <a:rPr lang="cs-CZ" dirty="0"/>
              <a:t>Zdravotničtí </a:t>
            </a:r>
            <a:r>
              <a:rPr lang="cs-CZ" dirty="0" smtClean="0"/>
              <a:t>pracovníci</a:t>
            </a:r>
          </a:p>
          <a:p>
            <a:pPr marL="72000" indent="0">
              <a:lnSpc>
                <a:spcPct val="120000"/>
              </a:lnSpc>
              <a:buNone/>
            </a:pPr>
            <a:endParaRPr lang="cs-CZ" dirty="0"/>
          </a:p>
          <a:p>
            <a:pPr>
              <a:lnSpc>
                <a:spcPct val="120000"/>
              </a:lnSpc>
              <a:buFont typeface="Arial" panose="020B0604020202020204" pitchFamily="34" charset="0"/>
              <a:buChar char="•"/>
            </a:pPr>
            <a:r>
              <a:rPr lang="cs-CZ" dirty="0"/>
              <a:t>osoby určené pacientem, pěstoun nebo jiná pečující osoba</a:t>
            </a:r>
          </a:p>
          <a:p>
            <a:pPr>
              <a:lnSpc>
                <a:spcPct val="120000"/>
              </a:lnSpc>
              <a:buFont typeface="Arial" panose="020B0604020202020204" pitchFamily="34" charset="0"/>
              <a:buChar char="•"/>
            </a:pPr>
            <a:r>
              <a:rPr lang="cs-CZ" dirty="0"/>
              <a:t>osoby blízké zemřelému pacientovi</a:t>
            </a:r>
          </a:p>
          <a:p>
            <a:pPr>
              <a:lnSpc>
                <a:spcPct val="120000"/>
              </a:lnSpc>
              <a:buFont typeface="Arial" panose="020B0604020202020204" pitchFamily="34" charset="0"/>
              <a:buChar char="•"/>
            </a:pPr>
            <a:endParaRPr lang="cs-CZ" dirty="0"/>
          </a:p>
          <a:p>
            <a:pPr>
              <a:lnSpc>
                <a:spcPct val="120000"/>
              </a:lnSpc>
              <a:buFont typeface="Arial" panose="020B0604020202020204" pitchFamily="34" charset="0"/>
              <a:buChar char="•"/>
            </a:pPr>
            <a:r>
              <a:rPr lang="cs-CZ" b="1" dirty="0"/>
              <a:t>v přítomnosti pověřeného zaměstnance </a:t>
            </a:r>
            <a:r>
              <a:rPr lang="cs-CZ" dirty="0"/>
              <a:t>– nikdy ne sám!!!</a:t>
            </a:r>
          </a:p>
          <a:p>
            <a:pPr>
              <a:lnSpc>
                <a:spcPct val="120000"/>
              </a:lnSpc>
              <a:buFont typeface="Arial" panose="020B0604020202020204" pitchFamily="34" charset="0"/>
              <a:buChar char="•"/>
            </a:pPr>
            <a:r>
              <a:rPr lang="cs-CZ" dirty="0"/>
              <a:t>nesmí narušit poskytování zdravotních služeb</a:t>
            </a:r>
          </a:p>
          <a:p>
            <a:pPr>
              <a:lnSpc>
                <a:spcPct val="120000"/>
              </a:lnSpc>
              <a:buFont typeface="Arial" panose="020B0604020202020204" pitchFamily="34" charset="0"/>
              <a:buChar char="•"/>
            </a:pPr>
            <a:endParaRPr lang="cs-CZ" dirty="0"/>
          </a:p>
          <a:p>
            <a:pPr>
              <a:lnSpc>
                <a:spcPct val="120000"/>
              </a:lnSpc>
              <a:buFont typeface="Arial" panose="020B0604020202020204" pitchFamily="34" charset="0"/>
              <a:buChar char="•"/>
            </a:pPr>
            <a:r>
              <a:rPr lang="cs-CZ" dirty="0"/>
              <a:t>do 30 dnů od obdržení </a:t>
            </a:r>
            <a:r>
              <a:rPr lang="cs-CZ" dirty="0" smtClean="0"/>
              <a:t>žádosti</a:t>
            </a:r>
          </a:p>
          <a:p>
            <a:pPr lvl="2">
              <a:lnSpc>
                <a:spcPct val="120000"/>
              </a:lnSpc>
              <a:buFont typeface="Arial" panose="020B0604020202020204" pitchFamily="34" charset="0"/>
              <a:buChar char="•"/>
            </a:pPr>
            <a:r>
              <a:rPr lang="cs-CZ" dirty="0" smtClean="0"/>
              <a:t>Vzor žádosti </a:t>
            </a:r>
            <a:r>
              <a:rPr lang="cs-CZ" dirty="0"/>
              <a:t>k nahlédnutí https://iweb3.fnusa.cz/wp-content/uploads/2018/03/Zadost_o_nahlednuti_do_zdr._dokumentace.pdf</a:t>
            </a:r>
          </a:p>
          <a:p>
            <a:pPr lvl="2">
              <a:lnSpc>
                <a:spcPct val="120000"/>
              </a:lnSpc>
            </a:pPr>
            <a:endParaRPr lang="cs-CZ" dirty="0"/>
          </a:p>
          <a:p>
            <a:endParaRPr lang="cs-CZ" dirty="0"/>
          </a:p>
        </p:txBody>
      </p:sp>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Nahlížení do zdravotnické dokumentace</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24</a:t>
            </a:fld>
            <a:endParaRPr lang="cs-CZ" altLang="cs-CZ" dirty="0"/>
          </a:p>
        </p:txBody>
      </p:sp>
    </p:spTree>
    <p:extLst>
      <p:ext uri="{BB962C8B-B14F-4D97-AF65-F5344CB8AC3E}">
        <p14:creationId xmlns:p14="http://schemas.microsoft.com/office/powerpoint/2010/main" val="19628506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lgn="just">
              <a:buFont typeface="Arial" panose="020B0604020202020204" pitchFamily="34" charset="0"/>
              <a:buChar char="•"/>
            </a:pPr>
            <a:r>
              <a:rPr lang="cs-CZ" dirty="0"/>
              <a:t>Osoby se způsobilostí k výkonu zdravotnického povolání</a:t>
            </a:r>
          </a:p>
          <a:p>
            <a:pPr algn="just">
              <a:buFont typeface="Arial" panose="020B0604020202020204" pitchFamily="34" charset="0"/>
              <a:buChar char="•"/>
            </a:pPr>
            <a:r>
              <a:rPr lang="cs-CZ" b="1" dirty="0"/>
              <a:t>V přímé souvislosti s poskytováním zdravotních služeb</a:t>
            </a:r>
          </a:p>
          <a:p>
            <a:pPr algn="just">
              <a:buFont typeface="Arial" panose="020B0604020202020204" pitchFamily="34" charset="0"/>
              <a:buChar char="•"/>
            </a:pPr>
            <a:r>
              <a:rPr lang="cs-CZ" b="1" dirty="0"/>
              <a:t>V rozsahu nezbytně nutném pro výkon povolání</a:t>
            </a:r>
          </a:p>
          <a:p>
            <a:pPr algn="just">
              <a:buFont typeface="Arial" panose="020B0604020202020204" pitchFamily="34" charset="0"/>
              <a:buChar char="•"/>
            </a:pPr>
            <a:r>
              <a:rPr lang="cs-CZ" dirty="0"/>
              <a:t>Z důvodu splnění úkolů podle </a:t>
            </a:r>
            <a:r>
              <a:rPr lang="cs-CZ" dirty="0" err="1"/>
              <a:t>Zozs</a:t>
            </a:r>
            <a:r>
              <a:rPr lang="cs-CZ" dirty="0"/>
              <a:t> nebo jiných právních předpisů </a:t>
            </a:r>
          </a:p>
          <a:p>
            <a:pPr algn="just">
              <a:buFont typeface="Arial" panose="020B0604020202020204" pitchFamily="34" charset="0"/>
              <a:buChar char="•"/>
            </a:pPr>
            <a:r>
              <a:rPr lang="cs-CZ" dirty="0"/>
              <a:t>Při hodnocení správného postupu při poskytování zdravotních služeb</a:t>
            </a:r>
          </a:p>
          <a:p>
            <a:endParaRPr lang="cs-CZ" dirty="0"/>
          </a:p>
        </p:txBody>
      </p:sp>
      <p:sp>
        <p:nvSpPr>
          <p:cNvPr id="3" name="Zástupný symbol pro text 2"/>
          <p:cNvSpPr>
            <a:spLocks noGrp="1"/>
          </p:cNvSpPr>
          <p:nvPr>
            <p:ph type="body" sz="quarter" idx="13"/>
          </p:nvPr>
        </p:nvSpPr>
        <p:spPr/>
        <p:txBody>
          <a:bodyPr/>
          <a:lstStyle/>
          <a:p>
            <a:r>
              <a:rPr lang="cs-CZ" sz="3200" dirty="0">
                <a:solidFill>
                  <a:srgbClr val="C00000"/>
                </a:solidFill>
              </a:rPr>
              <a:t>Zdravotničtí pracovníci</a:t>
            </a:r>
          </a:p>
        </p:txBody>
      </p:sp>
      <p:sp>
        <p:nvSpPr>
          <p:cNvPr id="4" name="Nadpis 3"/>
          <p:cNvSpPr>
            <a:spLocks noGrp="1"/>
          </p:cNvSpPr>
          <p:nvPr>
            <p:ph type="title"/>
          </p:nvPr>
        </p:nvSpPr>
        <p:spPr/>
        <p:txBody>
          <a:bodyPr>
            <a:normAutofit fontScale="90000"/>
          </a:bodyPr>
          <a:lstStyle/>
          <a:p>
            <a:r>
              <a:rPr lang="cs-CZ" dirty="0"/>
              <a:t>Nahlížení do zdravotnické dokumentace</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25</a:t>
            </a:fld>
            <a:endParaRPr lang="cs-CZ" altLang="cs-CZ" dirty="0"/>
          </a:p>
        </p:txBody>
      </p:sp>
    </p:spTree>
    <p:extLst>
      <p:ext uri="{BB962C8B-B14F-4D97-AF65-F5344CB8AC3E}">
        <p14:creationId xmlns:p14="http://schemas.microsoft.com/office/powerpoint/2010/main" val="37184623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algn="just">
              <a:buFont typeface="Arial" panose="020B0604020202020204" pitchFamily="34" charset="0"/>
              <a:buChar char="•"/>
            </a:pPr>
            <a:r>
              <a:rPr lang="cs-CZ" sz="2400" dirty="0"/>
              <a:t>Osoby získávající způsobilost k výkonu povolání zdravotnického pracovníka mohou nahlížet do zdravotnické dokumentace v nezbytně nutném rozsahu pro potřebu výuky. </a:t>
            </a:r>
          </a:p>
          <a:p>
            <a:pPr algn="just">
              <a:buFont typeface="Arial" panose="020B0604020202020204" pitchFamily="34" charset="0"/>
              <a:buChar char="•"/>
            </a:pPr>
            <a:r>
              <a:rPr lang="cs-CZ" sz="2400" dirty="0"/>
              <a:t>Pacient nahlížení studentů do jeho zdravotnické dokumentace může zakázat</a:t>
            </a:r>
            <a:r>
              <a:rPr lang="cs-CZ" sz="2400" dirty="0" smtClean="0"/>
              <a:t>.</a:t>
            </a:r>
            <a:endParaRPr lang="cs-CZ" sz="2400" dirty="0"/>
          </a:p>
          <a:p>
            <a:pPr algn="just">
              <a:buFont typeface="Arial" panose="020B0604020202020204" pitchFamily="34" charset="0"/>
              <a:buChar char="•"/>
            </a:pPr>
            <a:r>
              <a:rPr lang="cs-CZ" sz="2400" b="1" u="sng" dirty="0"/>
              <a:t>NE OPISY A VÝPISY </a:t>
            </a:r>
            <a:r>
              <a:rPr lang="cs-CZ" sz="2400" dirty="0"/>
              <a:t>(možné pouze s výslovným souhlasem pacienta)</a:t>
            </a:r>
          </a:p>
          <a:p>
            <a:endParaRPr lang="cs-CZ" dirty="0"/>
          </a:p>
        </p:txBody>
      </p:sp>
      <p:sp>
        <p:nvSpPr>
          <p:cNvPr id="3" name="Zástupný symbol pro text 2"/>
          <p:cNvSpPr>
            <a:spLocks noGrp="1"/>
          </p:cNvSpPr>
          <p:nvPr>
            <p:ph type="body" sz="quarter" idx="13"/>
          </p:nvPr>
        </p:nvSpPr>
        <p:spPr/>
        <p:txBody>
          <a:bodyPr/>
          <a:lstStyle/>
          <a:p>
            <a:r>
              <a:rPr lang="cs-CZ" sz="3200" dirty="0" smtClean="0">
                <a:solidFill>
                  <a:srgbClr val="C00000"/>
                </a:solidFill>
              </a:rPr>
              <a:t>Studenti</a:t>
            </a:r>
            <a:endParaRPr lang="cs-CZ" sz="3200" dirty="0">
              <a:solidFill>
                <a:srgbClr val="C00000"/>
              </a:solidFill>
            </a:endParaRPr>
          </a:p>
        </p:txBody>
      </p:sp>
      <p:sp>
        <p:nvSpPr>
          <p:cNvPr id="4" name="Nadpis 3"/>
          <p:cNvSpPr>
            <a:spLocks noGrp="1"/>
          </p:cNvSpPr>
          <p:nvPr>
            <p:ph type="title"/>
          </p:nvPr>
        </p:nvSpPr>
        <p:spPr/>
        <p:txBody>
          <a:bodyPr>
            <a:normAutofit fontScale="90000"/>
          </a:bodyPr>
          <a:lstStyle/>
          <a:p>
            <a:r>
              <a:rPr lang="cs-CZ" dirty="0"/>
              <a:t>Nahlížení do zdravotnické dokumentace</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26</a:t>
            </a:fld>
            <a:endParaRPr lang="cs-CZ" altLang="cs-CZ" dirty="0"/>
          </a:p>
        </p:txBody>
      </p:sp>
    </p:spTree>
    <p:extLst>
      <p:ext uri="{BB962C8B-B14F-4D97-AF65-F5344CB8AC3E}">
        <p14:creationId xmlns:p14="http://schemas.microsoft.com/office/powerpoint/2010/main" val="31331386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70000" lnSpcReduction="20000"/>
          </a:bodyPr>
          <a:lstStyle/>
          <a:p>
            <a:pPr>
              <a:lnSpc>
                <a:spcPct val="120000"/>
              </a:lnSpc>
              <a:spcBef>
                <a:spcPts val="0"/>
              </a:spcBef>
              <a:buFont typeface="Arial" panose="020B0604020202020204" pitchFamily="34" charset="0"/>
              <a:buChar char="•"/>
            </a:pPr>
            <a:r>
              <a:rPr lang="cs-CZ" sz="3400" dirty="0" smtClean="0"/>
              <a:t>Právo </a:t>
            </a:r>
            <a:r>
              <a:rPr lang="cs-CZ" sz="3400" dirty="0"/>
              <a:t>činit si výpisy nebo kopie</a:t>
            </a:r>
          </a:p>
          <a:p>
            <a:pPr>
              <a:lnSpc>
                <a:spcPct val="120000"/>
              </a:lnSpc>
              <a:spcBef>
                <a:spcPts val="0"/>
              </a:spcBef>
              <a:buFont typeface="Arial" panose="020B0604020202020204" pitchFamily="34" charset="0"/>
              <a:buChar char="•"/>
            </a:pPr>
            <a:r>
              <a:rPr lang="cs-CZ" sz="3400" dirty="0"/>
              <a:t>Vlastními prostředky na místě</a:t>
            </a:r>
          </a:p>
          <a:p>
            <a:pPr>
              <a:lnSpc>
                <a:spcPct val="120000"/>
              </a:lnSpc>
              <a:spcBef>
                <a:spcPts val="0"/>
              </a:spcBef>
              <a:buFont typeface="Arial" panose="020B0604020202020204" pitchFamily="34" charset="0"/>
              <a:buChar char="•"/>
            </a:pPr>
            <a:r>
              <a:rPr lang="cs-CZ" sz="3400" dirty="0"/>
              <a:t>Poskytovatel za náhradu nákladů </a:t>
            </a:r>
          </a:p>
          <a:p>
            <a:pPr>
              <a:lnSpc>
                <a:spcPct val="120000"/>
              </a:lnSpc>
              <a:spcBef>
                <a:spcPts val="0"/>
              </a:spcBef>
              <a:buFont typeface="Arial" panose="020B0604020202020204" pitchFamily="34" charset="0"/>
              <a:buChar char="•"/>
            </a:pPr>
            <a:r>
              <a:rPr lang="cs-CZ" sz="3400" dirty="0"/>
              <a:t>nesmí přesáhnout náklady spojené s pořízením a odesláním</a:t>
            </a:r>
          </a:p>
          <a:p>
            <a:pPr>
              <a:lnSpc>
                <a:spcPct val="120000"/>
              </a:lnSpc>
              <a:spcBef>
                <a:spcPts val="0"/>
              </a:spcBef>
              <a:buFont typeface="Arial" panose="020B0604020202020204" pitchFamily="34" charset="0"/>
              <a:buChar char="•"/>
            </a:pPr>
            <a:r>
              <a:rPr lang="cs-CZ" sz="3400" dirty="0"/>
              <a:t>ceník na místě veřejně přístupném pacientům</a:t>
            </a:r>
          </a:p>
          <a:p>
            <a:pPr>
              <a:lnSpc>
                <a:spcPct val="120000"/>
              </a:lnSpc>
              <a:spcBef>
                <a:spcPts val="0"/>
              </a:spcBef>
              <a:buFont typeface="Arial" panose="020B0604020202020204" pitchFamily="34" charset="0"/>
              <a:buChar char="•"/>
            </a:pPr>
            <a:endParaRPr lang="cs-CZ" sz="3400" dirty="0"/>
          </a:p>
          <a:p>
            <a:pPr>
              <a:lnSpc>
                <a:spcPct val="120000"/>
              </a:lnSpc>
              <a:spcBef>
                <a:spcPts val="0"/>
              </a:spcBef>
              <a:buFont typeface="Arial" panose="020B0604020202020204" pitchFamily="34" charset="0"/>
              <a:buChar char="•"/>
            </a:pPr>
            <a:r>
              <a:rPr lang="cs-CZ" sz="3400" b="1" dirty="0"/>
              <a:t>Prokázání totožnosti občanským průkazem</a:t>
            </a:r>
          </a:p>
          <a:p>
            <a:pPr>
              <a:lnSpc>
                <a:spcPct val="120000"/>
              </a:lnSpc>
              <a:spcBef>
                <a:spcPts val="0"/>
              </a:spcBef>
              <a:buFont typeface="Arial" panose="020B0604020202020204" pitchFamily="34" charset="0"/>
              <a:buChar char="•"/>
            </a:pPr>
            <a:r>
              <a:rPr lang="cs-CZ" sz="3400" dirty="0"/>
              <a:t>Osoba blízká, pokud pacient sám nemůže! – prokazuje se – rodný list, oddací list, čestné prohlášení</a:t>
            </a:r>
          </a:p>
          <a:p>
            <a:pPr>
              <a:lnSpc>
                <a:spcPct val="120000"/>
              </a:lnSpc>
              <a:spcBef>
                <a:spcPts val="0"/>
              </a:spcBef>
              <a:buFont typeface="Arial" panose="020B0604020202020204" pitchFamily="34" charset="0"/>
              <a:buChar char="•"/>
            </a:pPr>
            <a:endParaRPr lang="cs-CZ" sz="3400" dirty="0"/>
          </a:p>
          <a:p>
            <a:pPr>
              <a:lnSpc>
                <a:spcPct val="120000"/>
              </a:lnSpc>
              <a:spcBef>
                <a:spcPts val="0"/>
              </a:spcBef>
              <a:buFont typeface="Arial" panose="020B0604020202020204" pitchFamily="34" charset="0"/>
              <a:buChar char="•"/>
            </a:pPr>
            <a:r>
              <a:rPr lang="cs-CZ" sz="3400" b="1" dirty="0"/>
              <a:t>Každé nahlédnutí se zaznamená do </a:t>
            </a:r>
            <a:r>
              <a:rPr lang="cs-CZ" sz="3400" b="1" dirty="0" smtClean="0"/>
              <a:t>ZD</a:t>
            </a:r>
            <a:endParaRPr lang="cs-CZ" sz="3400" b="1" dirty="0"/>
          </a:p>
        </p:txBody>
      </p:sp>
      <p:sp>
        <p:nvSpPr>
          <p:cNvPr id="3" name="Zástupný symbol pro text 2"/>
          <p:cNvSpPr>
            <a:spLocks noGrp="1"/>
          </p:cNvSpPr>
          <p:nvPr>
            <p:ph type="body" sz="quarter" idx="13"/>
          </p:nvPr>
        </p:nvSpPr>
        <p:spPr/>
        <p:txBody>
          <a:bodyPr/>
          <a:lstStyle/>
          <a:p>
            <a:r>
              <a:rPr lang="cs-CZ" sz="3200" dirty="0">
                <a:solidFill>
                  <a:srgbClr val="C00000"/>
                </a:solidFill>
              </a:rPr>
              <a:t>Pacient</a:t>
            </a:r>
          </a:p>
        </p:txBody>
      </p:sp>
      <p:sp>
        <p:nvSpPr>
          <p:cNvPr id="4" name="Nadpis 3"/>
          <p:cNvSpPr>
            <a:spLocks noGrp="1"/>
          </p:cNvSpPr>
          <p:nvPr>
            <p:ph type="title"/>
          </p:nvPr>
        </p:nvSpPr>
        <p:spPr/>
        <p:txBody>
          <a:bodyPr>
            <a:normAutofit fontScale="90000"/>
          </a:bodyPr>
          <a:lstStyle/>
          <a:p>
            <a:r>
              <a:rPr lang="cs-CZ" dirty="0"/>
              <a:t>Nahlížení do zdravotnické dokumentace</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27</a:t>
            </a:fld>
            <a:endParaRPr lang="cs-CZ" altLang="cs-CZ" dirty="0"/>
          </a:p>
        </p:txBody>
      </p:sp>
    </p:spTree>
    <p:extLst>
      <p:ext uri="{BB962C8B-B14F-4D97-AF65-F5344CB8AC3E}">
        <p14:creationId xmlns:p14="http://schemas.microsoft.com/office/powerpoint/2010/main" val="37318496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r>
              <a:rPr lang="cs-CZ" sz="3200" dirty="0">
                <a:solidFill>
                  <a:srgbClr val="C00000"/>
                </a:solidFill>
              </a:rPr>
              <a:t>Rodina, příbuzní, pozůstalí</a:t>
            </a:r>
          </a:p>
          <a:p>
            <a:endParaRPr lang="cs-CZ" sz="3200" dirty="0">
              <a:solidFill>
                <a:srgbClr val="C00000"/>
              </a:solidFill>
            </a:endParaRPr>
          </a:p>
        </p:txBody>
      </p:sp>
      <p:sp>
        <p:nvSpPr>
          <p:cNvPr id="4" name="Nadpis 3"/>
          <p:cNvSpPr>
            <a:spLocks noGrp="1"/>
          </p:cNvSpPr>
          <p:nvPr>
            <p:ph type="title"/>
          </p:nvPr>
        </p:nvSpPr>
        <p:spPr/>
        <p:txBody>
          <a:bodyPr>
            <a:normAutofit fontScale="90000"/>
          </a:bodyPr>
          <a:lstStyle/>
          <a:p>
            <a:r>
              <a:rPr lang="cs-CZ" dirty="0"/>
              <a:t>Nahlížení do zdravotnické dokumentace</a:t>
            </a:r>
          </a:p>
        </p:txBody>
      </p:sp>
      <p:sp>
        <p:nvSpPr>
          <p:cNvPr id="5" name="Zástupný symbol pro zápatí 4"/>
          <p:cNvSpPr>
            <a:spLocks noGrp="1"/>
          </p:cNvSpPr>
          <p:nvPr>
            <p:ph type="ftr" sz="quarter" idx="10"/>
          </p:nvPr>
        </p:nvSpPr>
        <p:spPr/>
        <p:txBody>
          <a:bodyPr/>
          <a:lstStyle/>
          <a:p>
            <a:r>
              <a:rPr lang="cs-CZ"/>
              <a:t>Definujte zápatí – název prezentace nebo pracoviště</a:t>
            </a:r>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28</a:t>
            </a:fld>
            <a:endParaRPr lang="cs-CZ" altLang="cs-CZ" dirty="0"/>
          </a:p>
        </p:txBody>
      </p:sp>
    </p:spTree>
    <p:extLst>
      <p:ext uri="{BB962C8B-B14F-4D97-AF65-F5344CB8AC3E}">
        <p14:creationId xmlns:p14="http://schemas.microsoft.com/office/powerpoint/2010/main" val="9801842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Nadpis 3"/>
          <p:cNvSpPr>
            <a:spLocks noGrp="1"/>
          </p:cNvSpPr>
          <p:nvPr>
            <p:ph type="title"/>
          </p:nvPr>
        </p:nvSpPr>
        <p:spPr/>
        <p:txBody>
          <a:bodyPr>
            <a:normAutofit fontScale="90000"/>
          </a:bodyPr>
          <a:lstStyle/>
          <a:p>
            <a:r>
              <a:rPr lang="cs-CZ" dirty="0"/>
              <a:t>Zacházení se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29</a:t>
            </a:fld>
            <a:endParaRPr lang="cs-CZ" altLang="cs-CZ" dirty="0"/>
          </a:p>
        </p:txBody>
      </p:sp>
    </p:spTree>
    <p:extLst>
      <p:ext uri="{BB962C8B-B14F-4D97-AF65-F5344CB8AC3E}">
        <p14:creationId xmlns:p14="http://schemas.microsoft.com/office/powerpoint/2010/main" val="2679948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endParaRPr lang="cs-CZ" dirty="0" smtClean="0"/>
          </a:p>
          <a:p>
            <a:endParaRPr lang="cs-CZ" dirty="0"/>
          </a:p>
        </p:txBody>
      </p:sp>
      <p:sp>
        <p:nvSpPr>
          <p:cNvPr id="3" name="Zástupný symbol pro text 2"/>
          <p:cNvSpPr>
            <a:spLocks noGrp="1"/>
          </p:cNvSpPr>
          <p:nvPr>
            <p:ph type="body" sz="quarter" idx="13"/>
          </p:nvPr>
        </p:nvSpPr>
        <p:spPr/>
        <p:txBody>
          <a:bodyPr/>
          <a:lstStyle/>
          <a:p>
            <a:endParaRPr lang="cs-CZ"/>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a:t>
            </a:fld>
            <a:endParaRPr lang="cs-CZ" altLang="cs-CZ" dirty="0"/>
          </a:p>
        </p:txBody>
      </p:sp>
      <p:sp>
        <p:nvSpPr>
          <p:cNvPr id="9" name="Nadpis 3"/>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cs-CZ" smtClean="0"/>
              <a:t>Pacient má práva:</a:t>
            </a:r>
            <a:endParaRPr lang="cs-CZ" dirty="0"/>
          </a:p>
        </p:txBody>
      </p:sp>
      <p:graphicFrame>
        <p:nvGraphicFramePr>
          <p:cNvPr id="10" name="Zástupný symbol pro obsah 1"/>
          <p:cNvGraphicFramePr>
            <a:graphicFrameLocks/>
          </p:cNvGraphicFramePr>
          <p:nvPr>
            <p:extLst>
              <p:ext uri="{D42A27DB-BD31-4B8C-83A1-F6EECF244321}">
                <p14:modId xmlns:p14="http://schemas.microsoft.com/office/powerpoint/2010/main" val="1863394307"/>
              </p:ext>
            </p:extLst>
          </p:nvPr>
        </p:nvGraphicFramePr>
        <p:xfrm>
          <a:off x="838200" y="1758813"/>
          <a:ext cx="10515600" cy="40063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926665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fontScale="90000"/>
          </a:bodyPr>
          <a:lstStyle/>
          <a:p>
            <a:r>
              <a:rPr lang="cs-CZ" dirty="0"/>
              <a:t>Zákon o </a:t>
            </a:r>
            <a:r>
              <a:rPr lang="cs-CZ" dirty="0" smtClean="0"/>
              <a:t>zpracování </a:t>
            </a:r>
            <a:r>
              <a:rPr lang="cs-CZ" dirty="0"/>
              <a:t>osobních údajů/GDPR</a:t>
            </a:r>
            <a:endParaRPr lang="cs-CZ"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30</a:t>
            </a:fld>
            <a:endParaRPr lang="cs-CZ" altLang="cs-CZ" dirty="0"/>
          </a:p>
        </p:txBody>
      </p:sp>
      <p:sp>
        <p:nvSpPr>
          <p:cNvPr id="2" name="Zástupný symbol pro obsah 1"/>
          <p:cNvSpPr>
            <a:spLocks noGrp="1"/>
          </p:cNvSpPr>
          <p:nvPr>
            <p:ph idx="1"/>
          </p:nvPr>
        </p:nvSpPr>
        <p:spPr/>
        <p:txBody>
          <a:bodyPr/>
          <a:lstStyle/>
          <a:p>
            <a:pPr marL="72000" indent="0" algn="just">
              <a:buNone/>
            </a:pPr>
            <a:r>
              <a:rPr lang="cs-CZ" dirty="0"/>
              <a:t>Povinnosti pro poskytovatele zdravotních služeb přijmout taková opatření, aby nemohlo dojít k neoprávněnému nebo nahodilému přístupu k osobním údajům, k jejich jinému neoprávněnému zpracování, jakož i k jinému zneužití osobních údajů.</a:t>
            </a:r>
          </a:p>
          <a:p>
            <a:endParaRPr lang="cs-CZ" dirty="0"/>
          </a:p>
        </p:txBody>
      </p:sp>
    </p:spTree>
    <p:extLst>
      <p:ext uri="{BB962C8B-B14F-4D97-AF65-F5344CB8AC3E}">
        <p14:creationId xmlns:p14="http://schemas.microsoft.com/office/powerpoint/2010/main" val="5671194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buFont typeface="Arial" panose="020B0604020202020204" pitchFamily="34" charset="0"/>
              <a:buChar char="•"/>
            </a:pPr>
            <a:r>
              <a:rPr lang="cs-CZ" sz="2400" dirty="0"/>
              <a:t>Poruší povinnost vést, uchovávat, nakládat se ZD dle ZZS</a:t>
            </a:r>
          </a:p>
          <a:p>
            <a:pPr>
              <a:buFont typeface="Arial" panose="020B0604020202020204" pitchFamily="34" charset="0"/>
              <a:buChar char="•"/>
            </a:pPr>
            <a:r>
              <a:rPr lang="cs-CZ" sz="2400" dirty="0"/>
              <a:t>Neumožní přístup a nahlížení do ZD oprávněným osobám uvedeným v ZZS</a:t>
            </a:r>
          </a:p>
          <a:p>
            <a:pPr>
              <a:buFont typeface="Arial" panose="020B0604020202020204" pitchFamily="34" charset="0"/>
              <a:buChar char="•"/>
            </a:pPr>
            <a:r>
              <a:rPr lang="cs-CZ" sz="2400" dirty="0"/>
              <a:t>Umožní nahlížet do ZD v rozporu se ZZS</a:t>
            </a:r>
          </a:p>
          <a:p>
            <a:pPr>
              <a:buFont typeface="Arial" panose="020B0604020202020204" pitchFamily="34" charset="0"/>
              <a:buChar char="•"/>
            </a:pPr>
            <a:r>
              <a:rPr lang="cs-CZ" sz="2400" dirty="0"/>
              <a:t>Nepořídí výpis / kopii ZD dle ZZS</a:t>
            </a:r>
          </a:p>
          <a:p>
            <a:pPr>
              <a:buFont typeface="Arial" panose="020B0604020202020204" pitchFamily="34" charset="0"/>
              <a:buChar char="•"/>
            </a:pPr>
            <a:r>
              <a:rPr lang="cs-CZ" sz="2400" dirty="0"/>
              <a:t>Neprovede záznam o nahlédnutí do ZD </a:t>
            </a:r>
          </a:p>
          <a:p>
            <a:pPr lvl="1">
              <a:buFont typeface="Arial" panose="020B0604020202020204" pitchFamily="34" charset="0"/>
              <a:buChar char="•"/>
            </a:pPr>
            <a:r>
              <a:rPr lang="cs-CZ" sz="1800" dirty="0"/>
              <a:t>ZZS - pokuta až 500 tis. Kč / 100 tis. Kč </a:t>
            </a:r>
          </a:p>
          <a:p>
            <a:pPr lvl="1">
              <a:buFont typeface="Arial" panose="020B0604020202020204" pitchFamily="34" charset="0"/>
              <a:buChar char="•"/>
            </a:pPr>
            <a:r>
              <a:rPr lang="cs-CZ" sz="1800" dirty="0"/>
              <a:t>GDPR - 20 mil euro (cca 500 mil Kč) – omezení zákonem</a:t>
            </a:r>
          </a:p>
          <a:p>
            <a:endParaRPr lang="cs-CZ" dirty="0"/>
          </a:p>
        </p:txBody>
      </p:sp>
      <p:sp>
        <p:nvSpPr>
          <p:cNvPr id="4" name="Nadpis 3"/>
          <p:cNvSpPr>
            <a:spLocks noGrp="1"/>
          </p:cNvSpPr>
          <p:nvPr>
            <p:ph type="title"/>
          </p:nvPr>
        </p:nvSpPr>
        <p:spPr/>
        <p:txBody>
          <a:bodyPr>
            <a:normAutofit fontScale="90000"/>
          </a:bodyPr>
          <a:lstStyle/>
          <a:p>
            <a:r>
              <a:rPr lang="cs-CZ" sz="3600" dirty="0"/>
              <a:t>Sankce při porušení povinností nakládání se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31</a:t>
            </a:fld>
            <a:endParaRPr lang="cs-CZ" altLang="cs-CZ" dirty="0"/>
          </a:p>
        </p:txBody>
      </p:sp>
    </p:spTree>
    <p:extLst>
      <p:ext uri="{BB962C8B-B14F-4D97-AF65-F5344CB8AC3E}">
        <p14:creationId xmlns:p14="http://schemas.microsoft.com/office/powerpoint/2010/main" val="33893229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a:lnSpc>
                <a:spcPct val="100000"/>
              </a:lnSpc>
            </a:pPr>
            <a:r>
              <a:rPr lang="cs-CZ" sz="2400" i="1" dirty="0"/>
              <a:t>Příslušný správní orgán může pozastavit nebo odejmout oprávnění k poskytování ZS </a:t>
            </a:r>
            <a:endParaRPr lang="cs-CZ" sz="2400" dirty="0"/>
          </a:p>
          <a:p>
            <a:pPr lvl="1"/>
            <a:r>
              <a:rPr lang="cs-CZ" i="1" dirty="0"/>
              <a:t>Poskytovatel nevede ZD</a:t>
            </a:r>
            <a:endParaRPr lang="cs-CZ" dirty="0"/>
          </a:p>
          <a:p>
            <a:pPr lvl="1"/>
            <a:r>
              <a:rPr lang="cs-CZ" i="1" dirty="0"/>
              <a:t>Poskytovatel vede ZD v rozporu s právními předpisy </a:t>
            </a:r>
            <a:endParaRPr lang="cs-CZ" dirty="0"/>
          </a:p>
          <a:p>
            <a:r>
              <a:rPr lang="cs-CZ" sz="2400" i="1" dirty="0"/>
              <a:t>Občanský zákoník</a:t>
            </a:r>
            <a:endParaRPr lang="cs-CZ" sz="2400" dirty="0"/>
          </a:p>
          <a:p>
            <a:pPr lvl="1"/>
            <a:r>
              <a:rPr lang="cs-CZ" i="1" dirty="0"/>
              <a:t>Náhrada škody a nemajetkové újmy</a:t>
            </a:r>
            <a:endParaRPr lang="cs-CZ" dirty="0"/>
          </a:p>
          <a:p>
            <a:pPr lvl="1"/>
            <a:r>
              <a:rPr lang="cs-CZ" i="1" dirty="0"/>
              <a:t>Soud může rozhodnout o obrácení důkazního břemena ohledně prokazování (ne)splnění některého z předpokladů odpovědnosti za újmu (nález IV.ÚS 14/17)</a:t>
            </a:r>
            <a:endParaRPr lang="cs-CZ" dirty="0"/>
          </a:p>
          <a:p>
            <a:r>
              <a:rPr lang="cs-CZ" sz="2400" i="1" dirty="0"/>
              <a:t>Trestní zákoník</a:t>
            </a:r>
            <a:endParaRPr lang="cs-CZ" sz="2400" dirty="0"/>
          </a:p>
          <a:p>
            <a:pPr lvl="1"/>
            <a:r>
              <a:rPr lang="cs-CZ" i="1" dirty="0"/>
              <a:t>Neoprávněné nakládání s osobními údaji</a:t>
            </a:r>
            <a:endParaRPr lang="cs-CZ" dirty="0"/>
          </a:p>
          <a:p>
            <a:pPr lvl="1"/>
            <a:r>
              <a:rPr lang="cs-CZ" i="1" dirty="0"/>
              <a:t>Neoprávněný přístup k počítačovému systému</a:t>
            </a:r>
            <a:endParaRPr lang="cs-CZ" dirty="0"/>
          </a:p>
          <a:p>
            <a:endParaRPr lang="cs-CZ" dirty="0"/>
          </a:p>
        </p:txBody>
      </p:sp>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sz="3600" dirty="0"/>
              <a:t>Sankce při porušení povinností nakládání se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32</a:t>
            </a:fld>
            <a:endParaRPr lang="cs-CZ" altLang="cs-CZ" dirty="0"/>
          </a:p>
        </p:txBody>
      </p:sp>
    </p:spTree>
    <p:extLst>
      <p:ext uri="{BB962C8B-B14F-4D97-AF65-F5344CB8AC3E}">
        <p14:creationId xmlns:p14="http://schemas.microsoft.com/office/powerpoint/2010/main" val="11355840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72000" indent="0">
              <a:buNone/>
            </a:pPr>
            <a:endParaRPr lang="cs-CZ" dirty="0"/>
          </a:p>
          <a:p>
            <a:endParaRPr lang="cs-CZ" dirty="0"/>
          </a:p>
        </p:txBody>
      </p:sp>
      <p:sp>
        <p:nvSpPr>
          <p:cNvPr id="3" name="Zástupný symbol pro text 2"/>
          <p:cNvSpPr>
            <a:spLocks noGrp="1"/>
          </p:cNvSpPr>
          <p:nvPr>
            <p:ph type="body" sz="quarter" idx="13"/>
          </p:nvPr>
        </p:nvSpPr>
        <p:spPr>
          <a:xfrm>
            <a:off x="720725" y="1296000"/>
            <a:ext cx="10752138" cy="4932000"/>
          </a:xfrm>
        </p:spPr>
        <p:txBody>
          <a:bodyPr/>
          <a:lstStyle/>
          <a:p>
            <a:endParaRPr lang="cs-CZ" sz="2400" dirty="0" smtClean="0">
              <a:solidFill>
                <a:schemeClr val="tx1"/>
              </a:solidFill>
            </a:endParaRPr>
          </a:p>
          <a:p>
            <a:pPr marL="0" indent="0">
              <a:buNone/>
            </a:pPr>
            <a:r>
              <a:rPr lang="cs-CZ" sz="2400" dirty="0">
                <a:solidFill>
                  <a:schemeClr val="tx1"/>
                </a:solidFill>
              </a:rPr>
              <a:t>Předávání dokumentace mezi poskytovateli:</a:t>
            </a:r>
          </a:p>
          <a:p>
            <a:pPr marL="0" indent="0">
              <a:buNone/>
            </a:pPr>
            <a:endParaRPr lang="cs-CZ" sz="2400" dirty="0">
              <a:solidFill>
                <a:schemeClr val="tx1"/>
              </a:solidFill>
            </a:endParaRPr>
          </a:p>
          <a:p>
            <a:r>
              <a:rPr lang="cs-CZ" sz="2400" dirty="0">
                <a:solidFill>
                  <a:schemeClr val="tx1"/>
                </a:solidFill>
              </a:rPr>
              <a:t>Může dát lékař pacientovi originál? </a:t>
            </a:r>
          </a:p>
          <a:p>
            <a:endParaRPr lang="cs-CZ" sz="2400" dirty="0">
              <a:solidFill>
                <a:schemeClr val="tx1"/>
              </a:solidFill>
            </a:endParaRPr>
          </a:p>
          <a:p>
            <a:r>
              <a:rPr lang="cs-CZ" sz="2400" dirty="0">
                <a:solidFill>
                  <a:schemeClr val="tx1"/>
                </a:solidFill>
              </a:rPr>
              <a:t>Může lékař předat jinému lékaři originál?</a:t>
            </a:r>
          </a:p>
          <a:p>
            <a:endParaRPr lang="cs-CZ" sz="2400" dirty="0">
              <a:solidFill>
                <a:schemeClr val="tx1"/>
              </a:solidFill>
            </a:endParaRPr>
          </a:p>
          <a:p>
            <a:r>
              <a:rPr lang="cs-CZ" sz="2400" dirty="0">
                <a:solidFill>
                  <a:schemeClr val="tx1"/>
                </a:solidFill>
              </a:rPr>
              <a:t>Jak by měl správně dokumentaci předat? Může prostřednictvím pacienta?</a:t>
            </a:r>
          </a:p>
          <a:p>
            <a:endParaRPr lang="cs-CZ" sz="2400" dirty="0">
              <a:solidFill>
                <a:schemeClr val="tx1"/>
              </a:solidFill>
            </a:endParaRPr>
          </a:p>
          <a:p>
            <a:r>
              <a:rPr lang="cs-CZ" sz="2400" dirty="0">
                <a:solidFill>
                  <a:schemeClr val="tx1"/>
                </a:solidFill>
              </a:rPr>
              <a:t>Je dokumentace lékaře nebo poskytovatele?</a:t>
            </a:r>
            <a:endParaRPr lang="cs-CZ" sz="2400" dirty="0">
              <a:solidFill>
                <a:schemeClr val="tx1"/>
              </a:solidFill>
            </a:endParaRPr>
          </a:p>
        </p:txBody>
      </p:sp>
      <p:sp>
        <p:nvSpPr>
          <p:cNvPr id="4" name="Nadpis 3"/>
          <p:cNvSpPr>
            <a:spLocks noGrp="1"/>
          </p:cNvSpPr>
          <p:nvPr>
            <p:ph type="title"/>
          </p:nvPr>
        </p:nvSpPr>
        <p:spPr/>
        <p:txBody>
          <a:bodyPr>
            <a:normAutofit fontScale="90000"/>
          </a:bodyPr>
          <a:lstStyle/>
          <a:p>
            <a:r>
              <a:rPr lang="cs-CZ" dirty="0" smtClean="0"/>
              <a:t>Co se řeší v praxi</a:t>
            </a:r>
            <a:endParaRPr lang="cs-CZ"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33</a:t>
            </a:fld>
            <a:endParaRPr lang="cs-CZ" altLang="cs-CZ" dirty="0"/>
          </a:p>
        </p:txBody>
      </p:sp>
    </p:spTree>
    <p:extLst>
      <p:ext uri="{BB962C8B-B14F-4D97-AF65-F5344CB8AC3E}">
        <p14:creationId xmlns:p14="http://schemas.microsoft.com/office/powerpoint/2010/main" val="15782352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72000" indent="0">
              <a:buNone/>
            </a:pPr>
            <a:endParaRPr lang="cs-CZ" dirty="0"/>
          </a:p>
          <a:p>
            <a:endParaRPr lang="cs-CZ" dirty="0"/>
          </a:p>
        </p:txBody>
      </p:sp>
      <p:sp>
        <p:nvSpPr>
          <p:cNvPr id="3" name="Zástupný symbol pro text 2"/>
          <p:cNvSpPr>
            <a:spLocks noGrp="1"/>
          </p:cNvSpPr>
          <p:nvPr>
            <p:ph type="body" sz="quarter" idx="13"/>
          </p:nvPr>
        </p:nvSpPr>
        <p:spPr>
          <a:xfrm>
            <a:off x="720725" y="1296000"/>
            <a:ext cx="10752138" cy="4932000"/>
          </a:xfrm>
        </p:spPr>
        <p:txBody>
          <a:bodyPr/>
          <a:lstStyle/>
          <a:p>
            <a:endParaRPr lang="cs-CZ" sz="2400" dirty="0" smtClean="0">
              <a:solidFill>
                <a:schemeClr val="tx1"/>
              </a:solidFill>
            </a:endParaRPr>
          </a:p>
          <a:p>
            <a:r>
              <a:rPr lang="cs-CZ" sz="2400" dirty="0">
                <a:solidFill>
                  <a:schemeClr val="tx1"/>
                </a:solidFill>
              </a:rPr>
              <a:t>Můžu sdělit výsledky vyšetření po telefonu?</a:t>
            </a:r>
          </a:p>
          <a:p>
            <a:pPr marL="0" indent="0">
              <a:buNone/>
            </a:pPr>
            <a:endParaRPr lang="cs-CZ" sz="2400" dirty="0">
              <a:solidFill>
                <a:schemeClr val="tx1"/>
              </a:solidFill>
            </a:endParaRPr>
          </a:p>
          <a:p>
            <a:r>
              <a:rPr lang="cs-CZ" sz="2400" dirty="0">
                <a:solidFill>
                  <a:schemeClr val="tx1"/>
                </a:solidFill>
              </a:rPr>
              <a:t>Mění na tom něco určení bezpečnostního kódu?</a:t>
            </a:r>
          </a:p>
          <a:p>
            <a:pPr marL="0" indent="0">
              <a:buNone/>
            </a:pPr>
            <a:endParaRPr lang="cs-CZ" sz="2400" dirty="0">
              <a:solidFill>
                <a:schemeClr val="tx1"/>
              </a:solidFill>
            </a:endParaRPr>
          </a:p>
          <a:p>
            <a:r>
              <a:rPr lang="cs-CZ" sz="2400" dirty="0">
                <a:solidFill>
                  <a:schemeClr val="tx1"/>
                </a:solidFill>
              </a:rPr>
              <a:t>A co sdělování výsledků e-mailem?</a:t>
            </a:r>
          </a:p>
          <a:p>
            <a:pPr marL="0" indent="0">
              <a:buNone/>
            </a:pPr>
            <a:endParaRPr lang="cs-CZ" sz="2400" dirty="0">
              <a:solidFill>
                <a:schemeClr val="tx1"/>
              </a:solidFill>
            </a:endParaRPr>
          </a:p>
          <a:p>
            <a:r>
              <a:rPr lang="cs-CZ" sz="2400" dirty="0">
                <a:solidFill>
                  <a:schemeClr val="tx1"/>
                </a:solidFill>
              </a:rPr>
              <a:t>Kdy můžu sdělit výsledky někomu jinému než přímo pacientovi?</a:t>
            </a:r>
          </a:p>
          <a:p>
            <a:pPr marL="0" indent="0">
              <a:buNone/>
            </a:pPr>
            <a:endParaRPr lang="cs-CZ" sz="2400" dirty="0">
              <a:solidFill>
                <a:schemeClr val="tx1"/>
              </a:solidFill>
            </a:endParaRPr>
          </a:p>
        </p:txBody>
      </p:sp>
      <p:sp>
        <p:nvSpPr>
          <p:cNvPr id="4" name="Nadpis 3"/>
          <p:cNvSpPr>
            <a:spLocks noGrp="1"/>
          </p:cNvSpPr>
          <p:nvPr>
            <p:ph type="title"/>
          </p:nvPr>
        </p:nvSpPr>
        <p:spPr/>
        <p:txBody>
          <a:bodyPr>
            <a:normAutofit fontScale="90000"/>
          </a:bodyPr>
          <a:lstStyle/>
          <a:p>
            <a:r>
              <a:rPr lang="cs-CZ" dirty="0" smtClean="0"/>
              <a:t>Co se řeší v praxi</a:t>
            </a:r>
            <a:endParaRPr lang="cs-CZ"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34</a:t>
            </a:fld>
            <a:endParaRPr lang="cs-CZ" altLang="cs-CZ" dirty="0"/>
          </a:p>
        </p:txBody>
      </p:sp>
    </p:spTree>
    <p:extLst>
      <p:ext uri="{BB962C8B-B14F-4D97-AF65-F5344CB8AC3E}">
        <p14:creationId xmlns:p14="http://schemas.microsoft.com/office/powerpoint/2010/main" val="11620864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72000" indent="0" algn="just">
              <a:buNone/>
            </a:pPr>
            <a:endParaRPr lang="cs-CZ" dirty="0"/>
          </a:p>
          <a:p>
            <a:pPr algn="just"/>
            <a:endParaRPr lang="cs-CZ" dirty="0"/>
          </a:p>
        </p:txBody>
      </p:sp>
      <p:sp>
        <p:nvSpPr>
          <p:cNvPr id="3" name="Zástupný symbol pro text 2"/>
          <p:cNvSpPr>
            <a:spLocks noGrp="1"/>
          </p:cNvSpPr>
          <p:nvPr>
            <p:ph type="body" sz="quarter" idx="13"/>
          </p:nvPr>
        </p:nvSpPr>
        <p:spPr>
          <a:xfrm>
            <a:off x="720725" y="1296000"/>
            <a:ext cx="10752138" cy="4932000"/>
          </a:xfrm>
        </p:spPr>
        <p:txBody>
          <a:bodyPr/>
          <a:lstStyle/>
          <a:p>
            <a:pPr algn="just"/>
            <a:r>
              <a:rPr lang="cs-CZ" sz="2400" dirty="0" smtClean="0">
                <a:solidFill>
                  <a:schemeClr val="tx1"/>
                </a:solidFill>
              </a:rPr>
              <a:t>Soukromý </a:t>
            </a:r>
            <a:r>
              <a:rPr lang="cs-CZ" sz="2400" dirty="0">
                <a:solidFill>
                  <a:schemeClr val="tx1"/>
                </a:solidFill>
              </a:rPr>
              <a:t>lékař smluvně zajišťující preventivní zdravotní péči pro strojírenskou firmu doporučil na základě lékařského vyšetření zaměstnancům firmy další odborná vyšetření. Doporučení na vyšetření (včetně diagnóz) předal nikoliv přímo svým pacientům, ale pro „urychlení“ hromadně jejich nadřízenému, aby ten předaná doporučení rozdal. </a:t>
            </a:r>
            <a:endParaRPr lang="cs-CZ" sz="2400" dirty="0" smtClean="0">
              <a:solidFill>
                <a:schemeClr val="tx1"/>
              </a:solidFill>
            </a:endParaRPr>
          </a:p>
          <a:p>
            <a:pPr algn="just"/>
            <a:r>
              <a:rPr lang="cs-CZ" sz="2400" dirty="0">
                <a:solidFill>
                  <a:schemeClr val="tx1"/>
                </a:solidFill>
              </a:rPr>
              <a:t>Soukromé lékařce byla na vlastní žádost krajským úřadem zrušena registrace její ordinace (nestátního zdravotnického zařízení). Lékařka měla povinnost předat zdravotnickou dokumentaci svých pacientů krajskému úřadu. Tuto povinnost nesplnila, protože majitel nebytových prostor, kde měla lékařka svou ordinaci, zdravotnickou dokumentaci z vyklizovaných místností nedopatřením odebral a spálil v kotli. </a:t>
            </a:r>
            <a:endParaRPr lang="cs-CZ" sz="2400" dirty="0" smtClean="0">
              <a:solidFill>
                <a:schemeClr val="tx1"/>
              </a:solidFill>
            </a:endParaRPr>
          </a:p>
          <a:p>
            <a:pPr algn="just"/>
            <a:r>
              <a:rPr lang="cs-CZ" sz="2400" dirty="0">
                <a:solidFill>
                  <a:schemeClr val="tx1"/>
                </a:solidFill>
              </a:rPr>
              <a:t>Soukromá lékařka má kartotéku se zdravotními kartami svých pacientů v čekárně před ordinací. Jako kartotéka slouží dřevěná registrační skříň se samostatnými zásuvkami, každá opatřená zámkem. Pacienti si stěžovali, že v průběhu ordinačních hodin nejsou zámky zásuvek </a:t>
            </a:r>
            <a:r>
              <a:rPr lang="cs-CZ" sz="2400" dirty="0" smtClean="0">
                <a:solidFill>
                  <a:schemeClr val="tx1"/>
                </a:solidFill>
              </a:rPr>
              <a:t>uzamčeny.</a:t>
            </a:r>
            <a:endParaRPr lang="cs-CZ" sz="2400" dirty="0">
              <a:solidFill>
                <a:schemeClr val="tx1"/>
              </a:solidFill>
            </a:endParaRPr>
          </a:p>
        </p:txBody>
      </p:sp>
      <p:sp>
        <p:nvSpPr>
          <p:cNvPr id="4" name="Nadpis 3"/>
          <p:cNvSpPr>
            <a:spLocks noGrp="1"/>
          </p:cNvSpPr>
          <p:nvPr>
            <p:ph type="title"/>
          </p:nvPr>
        </p:nvSpPr>
        <p:spPr/>
        <p:txBody>
          <a:bodyPr>
            <a:normAutofit fontScale="90000"/>
          </a:bodyPr>
          <a:lstStyle/>
          <a:p>
            <a:pPr algn="just"/>
            <a:r>
              <a:rPr lang="cs-CZ" dirty="0" smtClean="0"/>
              <a:t>Takhle ne (zjištění ÚOOÚ)</a:t>
            </a:r>
            <a:endParaRPr lang="cs-CZ" dirty="0"/>
          </a:p>
        </p:txBody>
      </p:sp>
      <p:sp>
        <p:nvSpPr>
          <p:cNvPr id="5" name="Zástupný symbol pro zápatí 4"/>
          <p:cNvSpPr>
            <a:spLocks noGrp="1"/>
          </p:cNvSpPr>
          <p:nvPr>
            <p:ph type="ftr" sz="quarter" idx="10"/>
          </p:nvPr>
        </p:nvSpPr>
        <p:spPr/>
        <p:txBody>
          <a:bodyPr/>
          <a:lstStyle/>
          <a:p>
            <a:pPr algn="just"/>
            <a:endParaRPr lang="cs-CZ" dirty="0"/>
          </a:p>
        </p:txBody>
      </p:sp>
      <p:sp>
        <p:nvSpPr>
          <p:cNvPr id="6" name="Zástupný symbol pro číslo snímku 5"/>
          <p:cNvSpPr>
            <a:spLocks noGrp="1"/>
          </p:cNvSpPr>
          <p:nvPr>
            <p:ph type="sldNum" sz="quarter" idx="11"/>
          </p:nvPr>
        </p:nvSpPr>
        <p:spPr/>
        <p:txBody>
          <a:bodyPr/>
          <a:lstStyle/>
          <a:p>
            <a:pPr algn="just"/>
            <a:fld id="{D6D6C118-631F-4A80-9886-907009361577}" type="slidenum">
              <a:rPr lang="cs-CZ" altLang="cs-CZ" smtClean="0"/>
              <a:pPr algn="just"/>
              <a:t>35</a:t>
            </a:fld>
            <a:endParaRPr lang="cs-CZ" altLang="cs-CZ" dirty="0"/>
          </a:p>
        </p:txBody>
      </p:sp>
    </p:spTree>
    <p:extLst>
      <p:ext uri="{BB962C8B-B14F-4D97-AF65-F5344CB8AC3E}">
        <p14:creationId xmlns:p14="http://schemas.microsoft.com/office/powerpoint/2010/main" val="33688458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72000" indent="0" algn="just">
              <a:buNone/>
            </a:pPr>
            <a:endParaRPr lang="cs-CZ" dirty="0"/>
          </a:p>
          <a:p>
            <a:pPr algn="just"/>
            <a:endParaRPr lang="cs-CZ" dirty="0"/>
          </a:p>
        </p:txBody>
      </p:sp>
      <p:sp>
        <p:nvSpPr>
          <p:cNvPr id="3" name="Zástupný symbol pro text 2"/>
          <p:cNvSpPr>
            <a:spLocks noGrp="1"/>
          </p:cNvSpPr>
          <p:nvPr>
            <p:ph type="body" sz="quarter" idx="13"/>
          </p:nvPr>
        </p:nvSpPr>
        <p:spPr>
          <a:xfrm>
            <a:off x="720725" y="1296000"/>
            <a:ext cx="10752138" cy="4932000"/>
          </a:xfrm>
        </p:spPr>
        <p:txBody>
          <a:bodyPr/>
          <a:lstStyle/>
          <a:p>
            <a:pPr algn="just"/>
            <a:endParaRPr lang="cs-CZ" sz="2400" dirty="0">
              <a:solidFill>
                <a:schemeClr val="tx1"/>
              </a:solidFill>
            </a:endParaRPr>
          </a:p>
        </p:txBody>
      </p:sp>
      <p:sp>
        <p:nvSpPr>
          <p:cNvPr id="4" name="Nadpis 3"/>
          <p:cNvSpPr>
            <a:spLocks noGrp="1"/>
          </p:cNvSpPr>
          <p:nvPr>
            <p:ph type="title"/>
          </p:nvPr>
        </p:nvSpPr>
        <p:spPr/>
        <p:txBody>
          <a:bodyPr>
            <a:normAutofit fontScale="90000"/>
          </a:bodyPr>
          <a:lstStyle/>
          <a:p>
            <a:pPr algn="just"/>
            <a:r>
              <a:rPr lang="cs-CZ" dirty="0" smtClean="0"/>
              <a:t>Příklady</a:t>
            </a:r>
            <a:endParaRPr lang="cs-CZ" dirty="0"/>
          </a:p>
        </p:txBody>
      </p:sp>
      <p:sp>
        <p:nvSpPr>
          <p:cNvPr id="5" name="Zástupný symbol pro zápatí 4"/>
          <p:cNvSpPr>
            <a:spLocks noGrp="1"/>
          </p:cNvSpPr>
          <p:nvPr>
            <p:ph type="ftr" sz="quarter" idx="10"/>
          </p:nvPr>
        </p:nvSpPr>
        <p:spPr/>
        <p:txBody>
          <a:bodyPr/>
          <a:lstStyle/>
          <a:p>
            <a:pPr algn="just"/>
            <a:endParaRPr lang="cs-CZ" dirty="0"/>
          </a:p>
        </p:txBody>
      </p:sp>
      <p:sp>
        <p:nvSpPr>
          <p:cNvPr id="6" name="Zástupný symbol pro číslo snímku 5"/>
          <p:cNvSpPr>
            <a:spLocks noGrp="1"/>
          </p:cNvSpPr>
          <p:nvPr>
            <p:ph type="sldNum" sz="quarter" idx="11"/>
          </p:nvPr>
        </p:nvSpPr>
        <p:spPr/>
        <p:txBody>
          <a:bodyPr/>
          <a:lstStyle/>
          <a:p>
            <a:pPr algn="just"/>
            <a:fld id="{D6D6C118-631F-4A80-9886-907009361577}" type="slidenum">
              <a:rPr lang="cs-CZ" altLang="cs-CZ" smtClean="0"/>
              <a:pPr algn="just"/>
              <a:t>36</a:t>
            </a:fld>
            <a:endParaRPr lang="cs-CZ" altLang="cs-CZ" dirty="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0000" y="1171576"/>
            <a:ext cx="10752863" cy="25881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08858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72000" indent="0" algn="just">
              <a:buNone/>
            </a:pPr>
            <a:endParaRPr lang="cs-CZ" dirty="0"/>
          </a:p>
          <a:p>
            <a:pPr algn="just"/>
            <a:endParaRPr lang="cs-CZ" dirty="0"/>
          </a:p>
        </p:txBody>
      </p:sp>
      <p:sp>
        <p:nvSpPr>
          <p:cNvPr id="3" name="Zástupný symbol pro text 2"/>
          <p:cNvSpPr>
            <a:spLocks noGrp="1"/>
          </p:cNvSpPr>
          <p:nvPr>
            <p:ph type="body" sz="quarter" idx="13"/>
          </p:nvPr>
        </p:nvSpPr>
        <p:spPr>
          <a:xfrm>
            <a:off x="720725" y="1296000"/>
            <a:ext cx="10752138" cy="4932000"/>
          </a:xfrm>
        </p:spPr>
        <p:txBody>
          <a:bodyPr/>
          <a:lstStyle/>
          <a:p>
            <a:pPr algn="just"/>
            <a:endParaRPr lang="cs-CZ" sz="2400" dirty="0">
              <a:solidFill>
                <a:schemeClr val="tx1"/>
              </a:solidFill>
            </a:endParaRPr>
          </a:p>
        </p:txBody>
      </p:sp>
      <p:sp>
        <p:nvSpPr>
          <p:cNvPr id="4" name="Nadpis 3"/>
          <p:cNvSpPr>
            <a:spLocks noGrp="1"/>
          </p:cNvSpPr>
          <p:nvPr>
            <p:ph type="title"/>
          </p:nvPr>
        </p:nvSpPr>
        <p:spPr/>
        <p:txBody>
          <a:bodyPr>
            <a:normAutofit fontScale="90000"/>
          </a:bodyPr>
          <a:lstStyle/>
          <a:p>
            <a:pPr algn="just"/>
            <a:r>
              <a:rPr lang="cs-CZ" dirty="0" smtClean="0"/>
              <a:t>Příklady</a:t>
            </a:r>
            <a:endParaRPr lang="cs-CZ" dirty="0"/>
          </a:p>
        </p:txBody>
      </p:sp>
      <p:sp>
        <p:nvSpPr>
          <p:cNvPr id="5" name="Zástupný symbol pro zápatí 4"/>
          <p:cNvSpPr>
            <a:spLocks noGrp="1"/>
          </p:cNvSpPr>
          <p:nvPr>
            <p:ph type="ftr" sz="quarter" idx="10"/>
          </p:nvPr>
        </p:nvSpPr>
        <p:spPr/>
        <p:txBody>
          <a:bodyPr/>
          <a:lstStyle/>
          <a:p>
            <a:pPr algn="just"/>
            <a:endParaRPr lang="cs-CZ" dirty="0"/>
          </a:p>
        </p:txBody>
      </p:sp>
      <p:sp>
        <p:nvSpPr>
          <p:cNvPr id="6" name="Zástupný symbol pro číslo snímku 5"/>
          <p:cNvSpPr>
            <a:spLocks noGrp="1"/>
          </p:cNvSpPr>
          <p:nvPr>
            <p:ph type="sldNum" sz="quarter" idx="11"/>
          </p:nvPr>
        </p:nvSpPr>
        <p:spPr/>
        <p:txBody>
          <a:bodyPr/>
          <a:lstStyle/>
          <a:p>
            <a:pPr algn="just"/>
            <a:fld id="{D6D6C118-631F-4A80-9886-907009361577}" type="slidenum">
              <a:rPr lang="cs-CZ" altLang="cs-CZ" smtClean="0"/>
              <a:pPr algn="just"/>
              <a:t>37</a:t>
            </a:fld>
            <a:endParaRPr lang="cs-CZ" altLang="cs-CZ" dirty="0"/>
          </a:p>
        </p:txBody>
      </p:sp>
      <p:pic>
        <p:nvPicPr>
          <p:cNvPr id="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6000" y="1296000"/>
            <a:ext cx="11045402" cy="19459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52958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72000" indent="0" algn="just">
              <a:buNone/>
            </a:pPr>
            <a:endParaRPr lang="cs-CZ" dirty="0"/>
          </a:p>
          <a:p>
            <a:pPr algn="just"/>
            <a:endParaRPr lang="cs-CZ" dirty="0"/>
          </a:p>
        </p:txBody>
      </p:sp>
      <p:sp>
        <p:nvSpPr>
          <p:cNvPr id="3" name="Zástupný symbol pro text 2"/>
          <p:cNvSpPr>
            <a:spLocks noGrp="1"/>
          </p:cNvSpPr>
          <p:nvPr>
            <p:ph type="body" sz="quarter" idx="13"/>
          </p:nvPr>
        </p:nvSpPr>
        <p:spPr>
          <a:xfrm>
            <a:off x="720725" y="1296000"/>
            <a:ext cx="10752138" cy="4932000"/>
          </a:xfrm>
        </p:spPr>
        <p:txBody>
          <a:bodyPr/>
          <a:lstStyle/>
          <a:p>
            <a:pPr algn="just"/>
            <a:endParaRPr lang="cs-CZ" sz="2400" dirty="0">
              <a:solidFill>
                <a:schemeClr val="tx1"/>
              </a:solidFill>
            </a:endParaRPr>
          </a:p>
        </p:txBody>
      </p:sp>
      <p:sp>
        <p:nvSpPr>
          <p:cNvPr id="4" name="Nadpis 3"/>
          <p:cNvSpPr>
            <a:spLocks noGrp="1"/>
          </p:cNvSpPr>
          <p:nvPr>
            <p:ph type="title"/>
          </p:nvPr>
        </p:nvSpPr>
        <p:spPr/>
        <p:txBody>
          <a:bodyPr>
            <a:normAutofit fontScale="90000"/>
          </a:bodyPr>
          <a:lstStyle/>
          <a:p>
            <a:pPr algn="just"/>
            <a:r>
              <a:rPr lang="cs-CZ" dirty="0" smtClean="0"/>
              <a:t>Příklady</a:t>
            </a:r>
            <a:endParaRPr lang="cs-CZ" dirty="0"/>
          </a:p>
        </p:txBody>
      </p:sp>
      <p:sp>
        <p:nvSpPr>
          <p:cNvPr id="5" name="Zástupný symbol pro zápatí 4"/>
          <p:cNvSpPr>
            <a:spLocks noGrp="1"/>
          </p:cNvSpPr>
          <p:nvPr>
            <p:ph type="ftr" sz="quarter" idx="10"/>
          </p:nvPr>
        </p:nvSpPr>
        <p:spPr/>
        <p:txBody>
          <a:bodyPr/>
          <a:lstStyle/>
          <a:p>
            <a:pPr algn="just"/>
            <a:endParaRPr lang="cs-CZ" dirty="0"/>
          </a:p>
        </p:txBody>
      </p:sp>
      <p:sp>
        <p:nvSpPr>
          <p:cNvPr id="6" name="Zástupný symbol pro číslo snímku 5"/>
          <p:cNvSpPr>
            <a:spLocks noGrp="1"/>
          </p:cNvSpPr>
          <p:nvPr>
            <p:ph type="sldNum" sz="quarter" idx="11"/>
          </p:nvPr>
        </p:nvSpPr>
        <p:spPr/>
        <p:txBody>
          <a:bodyPr/>
          <a:lstStyle/>
          <a:p>
            <a:pPr algn="just"/>
            <a:fld id="{D6D6C118-631F-4A80-9886-907009361577}" type="slidenum">
              <a:rPr lang="cs-CZ" altLang="cs-CZ" smtClean="0"/>
              <a:pPr algn="just"/>
              <a:t>38</a:t>
            </a:fld>
            <a:endParaRPr lang="cs-CZ" altLang="cs-CZ" dirty="0"/>
          </a:p>
        </p:txBody>
      </p:sp>
      <p:pic>
        <p:nvPicPr>
          <p:cNvPr id="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999" y="1296000"/>
            <a:ext cx="10862293" cy="37581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744791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a:extLst>
              <a:ext uri="{FF2B5EF4-FFF2-40B4-BE49-F238E27FC236}">
                <a16:creationId xmlns:a16="http://schemas.microsoft.com/office/drawing/2014/main" id="{DE64FCE7-9033-4303-A2D5-9138DD1F6079}"/>
              </a:ext>
            </a:extLst>
          </p:cNvPr>
          <p:cNvSpPr>
            <a:spLocks noGrp="1"/>
          </p:cNvSpPr>
          <p:nvPr>
            <p:ph type="title"/>
          </p:nvPr>
        </p:nvSpPr>
        <p:spPr/>
        <p:txBody>
          <a:bodyPr>
            <a:normAutofit fontScale="90000"/>
          </a:bodyPr>
          <a:lstStyle/>
          <a:p>
            <a:r>
              <a:rPr lang="cs-CZ" dirty="0"/>
              <a:t>Autonomie pacienta </a:t>
            </a:r>
            <a:br>
              <a:rPr lang="cs-CZ" dirty="0"/>
            </a:br>
            <a:r>
              <a:rPr lang="cs-CZ" dirty="0"/>
              <a:t>(informovaný souhlas, odmítnutí péče)</a:t>
            </a:r>
            <a:br>
              <a:rPr lang="cs-CZ" dirty="0"/>
            </a:br>
            <a:endParaRPr lang="cs-CZ" dirty="0"/>
          </a:p>
        </p:txBody>
      </p:sp>
      <p:sp>
        <p:nvSpPr>
          <p:cNvPr id="8" name="Podnadpis 7">
            <a:extLst>
              <a:ext uri="{FF2B5EF4-FFF2-40B4-BE49-F238E27FC236}">
                <a16:creationId xmlns:a16="http://schemas.microsoft.com/office/drawing/2014/main" id="{36980129-74E6-4867-BC6E-57CAA6295470}"/>
              </a:ext>
            </a:extLst>
          </p:cNvPr>
          <p:cNvSpPr>
            <a:spLocks noGrp="1"/>
          </p:cNvSpPr>
          <p:nvPr>
            <p:ph type="subTitle" idx="1"/>
          </p:nvPr>
        </p:nvSpPr>
        <p:spPr/>
        <p:txBody>
          <a:bodyPr/>
          <a:lstStyle/>
          <a:p>
            <a:endParaRPr lang="cs-CZ"/>
          </a:p>
        </p:txBody>
      </p:sp>
      <p:sp>
        <p:nvSpPr>
          <p:cNvPr id="5" name="Zástupný symbol pro zápatí 4">
            <a:extLst>
              <a:ext uri="{FF2B5EF4-FFF2-40B4-BE49-F238E27FC236}">
                <a16:creationId xmlns:a16="http://schemas.microsoft.com/office/drawing/2014/main" id="{7C669AE5-F5D8-4BB3-B0DD-B455626E56F6}"/>
              </a:ext>
            </a:extLst>
          </p:cNvPr>
          <p:cNvSpPr>
            <a:spLocks noGrp="1"/>
          </p:cNvSpPr>
          <p:nvPr>
            <p:ph type="ftr" sz="quarter" idx="3"/>
          </p:nvPr>
        </p:nvSpPr>
        <p:spPr/>
        <p:txBody>
          <a:bodyPr/>
          <a:lstStyle/>
          <a:p>
            <a:endParaRPr lang="cs-CZ" dirty="0"/>
          </a:p>
        </p:txBody>
      </p:sp>
      <p:sp>
        <p:nvSpPr>
          <p:cNvPr id="6" name="Zástupný symbol pro číslo snímku 5">
            <a:extLst>
              <a:ext uri="{FF2B5EF4-FFF2-40B4-BE49-F238E27FC236}">
                <a16:creationId xmlns:a16="http://schemas.microsoft.com/office/drawing/2014/main" id="{879F4FE2-FD83-4D63-9366-AB205490B263}"/>
              </a:ext>
            </a:extLst>
          </p:cNvPr>
          <p:cNvSpPr>
            <a:spLocks noGrp="1"/>
          </p:cNvSpPr>
          <p:nvPr>
            <p:ph type="sldNum" sz="quarter" idx="4"/>
          </p:nvPr>
        </p:nvSpPr>
        <p:spPr/>
        <p:txBody>
          <a:bodyPr/>
          <a:lstStyle/>
          <a:p>
            <a:fld id="{D6D6C118-631F-4A80-9886-907009361577}" type="slidenum">
              <a:rPr lang="cs-CZ" altLang="cs-CZ" smtClean="0"/>
              <a:pPr/>
              <a:t>39</a:t>
            </a:fld>
            <a:endParaRPr lang="cs-CZ" altLang="cs-CZ" dirty="0"/>
          </a:p>
        </p:txBody>
      </p:sp>
    </p:spTree>
    <p:extLst>
      <p:ext uri="{BB962C8B-B14F-4D97-AF65-F5344CB8AC3E}">
        <p14:creationId xmlns:p14="http://schemas.microsoft.com/office/powerpoint/2010/main" val="41180763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72000" indent="0">
              <a:buNone/>
            </a:pPr>
            <a:endParaRPr lang="cs-CZ" dirty="0"/>
          </a:p>
          <a:p>
            <a:endParaRPr lang="cs-CZ" dirty="0"/>
          </a:p>
        </p:txBody>
      </p:sp>
      <p:sp>
        <p:nvSpPr>
          <p:cNvPr id="3" name="Zástupný symbol pro text 2"/>
          <p:cNvSpPr>
            <a:spLocks noGrp="1"/>
          </p:cNvSpPr>
          <p:nvPr>
            <p:ph type="body" sz="quarter" idx="13"/>
          </p:nvPr>
        </p:nvSpPr>
        <p:spPr>
          <a:xfrm>
            <a:off x="720725" y="1296001"/>
            <a:ext cx="10752138" cy="4705788"/>
          </a:xfrm>
        </p:spPr>
        <p:txBody>
          <a:bodyPr/>
          <a:lstStyle/>
          <a:p>
            <a:endParaRPr lang="cs-CZ" dirty="0"/>
          </a:p>
        </p:txBody>
      </p:sp>
      <p:sp>
        <p:nvSpPr>
          <p:cNvPr id="4" name="Nadpis 3"/>
          <p:cNvSpPr>
            <a:spLocks noGrp="1"/>
          </p:cNvSpPr>
          <p:nvPr>
            <p:ph type="title"/>
          </p:nvPr>
        </p:nvSpPr>
        <p:spPr/>
        <p:txBody>
          <a:bodyPr>
            <a:normAutofit fontScale="90000"/>
          </a:bodyPr>
          <a:lstStyle/>
          <a:p>
            <a:r>
              <a:rPr lang="cs-CZ" dirty="0"/>
              <a:t>Práva pacienta (§ 28 ZZS)</a:t>
            </a:r>
            <a:endParaRPr lang="cs-CZ"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4</a:t>
            </a:fld>
            <a:endParaRPr lang="cs-CZ" altLang="cs-CZ" dirty="0"/>
          </a:p>
        </p:txBody>
      </p:sp>
      <p:grpSp>
        <p:nvGrpSpPr>
          <p:cNvPr id="9" name="Skupina 8"/>
          <p:cNvGrpSpPr/>
          <p:nvPr/>
        </p:nvGrpSpPr>
        <p:grpSpPr>
          <a:xfrm>
            <a:off x="720000" y="1256404"/>
            <a:ext cx="10452305" cy="570258"/>
            <a:chOff x="3286" y="32234"/>
            <a:chExt cx="3203971" cy="604800"/>
          </a:xfrm>
        </p:grpSpPr>
        <p:sp>
          <p:nvSpPr>
            <p:cNvPr id="13" name="Obdélník 12"/>
            <p:cNvSpPr/>
            <p:nvPr/>
          </p:nvSpPr>
          <p:spPr>
            <a:xfrm>
              <a:off x="3286" y="32234"/>
              <a:ext cx="3203971" cy="604800"/>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 name="TextovéPole 13"/>
            <p:cNvSpPr txBox="1"/>
            <p:nvPr/>
          </p:nvSpPr>
          <p:spPr>
            <a:xfrm>
              <a:off x="3286" y="32234"/>
              <a:ext cx="3203971" cy="6048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85344" rIns="149352" bIns="85344" numCol="1" spcCol="1270" anchor="ctr" anchorCtr="0">
              <a:noAutofit/>
            </a:bodyPr>
            <a:lstStyle/>
            <a:p>
              <a:pPr lvl="0" defTabSz="933450" rtl="0">
                <a:lnSpc>
                  <a:spcPct val="90000"/>
                </a:lnSpc>
                <a:spcBef>
                  <a:spcPct val="0"/>
                </a:spcBef>
                <a:spcAft>
                  <a:spcPct val="35000"/>
                </a:spcAft>
              </a:pPr>
              <a:r>
                <a:rPr lang="cs-CZ" sz="2100" dirty="0" smtClean="0"/>
                <a:t>Právo na poskytování zdravotních služeb na základě informovaného souhlasu</a:t>
              </a:r>
              <a:endParaRPr lang="cs-CZ" sz="2100" kern="1200" dirty="0"/>
            </a:p>
          </p:txBody>
        </p:sp>
      </p:grpSp>
      <p:grpSp>
        <p:nvGrpSpPr>
          <p:cNvPr id="15" name="Skupina 14"/>
          <p:cNvGrpSpPr/>
          <p:nvPr/>
        </p:nvGrpSpPr>
        <p:grpSpPr>
          <a:xfrm>
            <a:off x="720000" y="1952877"/>
            <a:ext cx="10452305" cy="425984"/>
            <a:chOff x="3286" y="32234"/>
            <a:chExt cx="3203971" cy="604800"/>
          </a:xfrm>
        </p:grpSpPr>
        <p:sp>
          <p:nvSpPr>
            <p:cNvPr id="16" name="Obdélník 15"/>
            <p:cNvSpPr/>
            <p:nvPr/>
          </p:nvSpPr>
          <p:spPr>
            <a:xfrm>
              <a:off x="3286" y="32234"/>
              <a:ext cx="3203971" cy="604800"/>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7" name="TextovéPole 16"/>
            <p:cNvSpPr txBox="1"/>
            <p:nvPr/>
          </p:nvSpPr>
          <p:spPr>
            <a:xfrm>
              <a:off x="3286" y="32234"/>
              <a:ext cx="3203971" cy="6048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85344" rIns="149352" bIns="85344" numCol="1" spcCol="1270" anchor="ctr" anchorCtr="0">
              <a:noAutofit/>
            </a:bodyPr>
            <a:lstStyle/>
            <a:p>
              <a:pPr defTabSz="933450">
                <a:lnSpc>
                  <a:spcPct val="90000"/>
                </a:lnSpc>
                <a:spcBef>
                  <a:spcPct val="0"/>
                </a:spcBef>
                <a:spcAft>
                  <a:spcPct val="35000"/>
                </a:spcAft>
              </a:pPr>
              <a:r>
                <a:rPr lang="cs-CZ" sz="2100" dirty="0" smtClean="0"/>
                <a:t>Právo na poskytování zdravotních služeb </a:t>
              </a:r>
              <a:r>
                <a:rPr lang="cs-CZ" sz="2400" dirty="0"/>
                <a:t>na náležité odborné </a:t>
              </a:r>
              <a:r>
                <a:rPr lang="cs-CZ" sz="2400" dirty="0" smtClean="0"/>
                <a:t>úrovni</a:t>
              </a:r>
              <a:endParaRPr lang="cs-CZ" sz="2400" dirty="0"/>
            </a:p>
          </p:txBody>
        </p:sp>
      </p:grpSp>
      <p:sp>
        <p:nvSpPr>
          <p:cNvPr id="20" name="TextovéPole 19"/>
          <p:cNvSpPr txBox="1"/>
          <p:nvPr/>
        </p:nvSpPr>
        <p:spPr>
          <a:xfrm>
            <a:off x="720000" y="2357735"/>
            <a:ext cx="10452305" cy="24739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2014" tIns="112014" rIns="149352" bIns="168021" numCol="1" spcCol="1270" anchor="t" anchorCtr="0">
            <a:noAutofit/>
          </a:bodyPr>
          <a:lstStyle/>
          <a:p>
            <a:pPr marL="228600" lvl="1" indent="-228600" defTabSz="933450">
              <a:lnSpc>
                <a:spcPct val="90000"/>
              </a:lnSpc>
              <a:spcBef>
                <a:spcPct val="0"/>
              </a:spcBef>
              <a:spcAft>
                <a:spcPct val="15000"/>
              </a:spcAft>
              <a:buChar char="••"/>
            </a:pPr>
            <a:r>
              <a:rPr lang="cs-CZ" sz="2100" dirty="0"/>
              <a:t>podle pravidel vědy a uznávaných medicínských postupů, </a:t>
            </a:r>
          </a:p>
          <a:p>
            <a:pPr marL="228600" lvl="1" indent="-228600" defTabSz="933450">
              <a:lnSpc>
                <a:spcPct val="90000"/>
              </a:lnSpc>
              <a:spcBef>
                <a:spcPct val="0"/>
              </a:spcBef>
              <a:spcAft>
                <a:spcPct val="15000"/>
              </a:spcAft>
              <a:buChar char="••"/>
            </a:pPr>
            <a:r>
              <a:rPr lang="cs-CZ" sz="2100" dirty="0"/>
              <a:t>při respektování individuality pacienta, </a:t>
            </a:r>
          </a:p>
          <a:p>
            <a:pPr marL="228600" lvl="1" indent="-228600" defTabSz="933450">
              <a:lnSpc>
                <a:spcPct val="90000"/>
              </a:lnSpc>
              <a:spcBef>
                <a:spcPct val="0"/>
              </a:spcBef>
              <a:spcAft>
                <a:spcPct val="15000"/>
              </a:spcAft>
              <a:buChar char="••"/>
            </a:pPr>
            <a:r>
              <a:rPr lang="cs-CZ" sz="2100" dirty="0"/>
              <a:t>s ohledem na konkrétní podmínky a objektivní možnosti.</a:t>
            </a:r>
          </a:p>
        </p:txBody>
      </p:sp>
      <p:grpSp>
        <p:nvGrpSpPr>
          <p:cNvPr id="21" name="Skupina 20"/>
          <p:cNvGrpSpPr/>
          <p:nvPr/>
        </p:nvGrpSpPr>
        <p:grpSpPr>
          <a:xfrm>
            <a:off x="720000" y="3550266"/>
            <a:ext cx="10452305" cy="830886"/>
            <a:chOff x="3286" y="-39992"/>
            <a:chExt cx="3203971" cy="881215"/>
          </a:xfrm>
        </p:grpSpPr>
        <p:sp>
          <p:nvSpPr>
            <p:cNvPr id="22" name="Obdélník 21"/>
            <p:cNvSpPr/>
            <p:nvPr/>
          </p:nvSpPr>
          <p:spPr>
            <a:xfrm>
              <a:off x="3286" y="32234"/>
              <a:ext cx="3203971" cy="604800"/>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3" name="TextovéPole 22"/>
            <p:cNvSpPr txBox="1"/>
            <p:nvPr/>
          </p:nvSpPr>
          <p:spPr>
            <a:xfrm>
              <a:off x="3286" y="-39992"/>
              <a:ext cx="3203971" cy="88121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85344" rIns="149352" bIns="85344" numCol="1" spcCol="1270" anchor="ctr" anchorCtr="0">
              <a:noAutofit/>
            </a:bodyPr>
            <a:lstStyle/>
            <a:p>
              <a:pPr lvl="0" defTabSz="933450">
                <a:lnSpc>
                  <a:spcPct val="90000"/>
                </a:lnSpc>
                <a:spcBef>
                  <a:spcPct val="0"/>
                </a:spcBef>
                <a:spcAft>
                  <a:spcPct val="35000"/>
                </a:spcAft>
              </a:pPr>
              <a:r>
                <a:rPr lang="cs-CZ" sz="2100" dirty="0" smtClean="0"/>
                <a:t>Na </a:t>
              </a:r>
              <a:r>
                <a:rPr lang="cs-CZ" sz="2100" dirty="0"/>
                <a:t>úctu, důstojné zacházení, na ohleduplnost v souladu s charakterem poskytovaných zdravotních služeb,</a:t>
              </a:r>
            </a:p>
          </p:txBody>
        </p:sp>
      </p:grpSp>
      <p:grpSp>
        <p:nvGrpSpPr>
          <p:cNvPr id="24" name="Skupina 23"/>
          <p:cNvGrpSpPr/>
          <p:nvPr/>
        </p:nvGrpSpPr>
        <p:grpSpPr>
          <a:xfrm>
            <a:off x="720000" y="4384934"/>
            <a:ext cx="10452305" cy="570258"/>
            <a:chOff x="3286" y="32234"/>
            <a:chExt cx="3203971" cy="604800"/>
          </a:xfrm>
        </p:grpSpPr>
        <p:sp>
          <p:nvSpPr>
            <p:cNvPr id="25" name="Obdélník 24"/>
            <p:cNvSpPr/>
            <p:nvPr/>
          </p:nvSpPr>
          <p:spPr>
            <a:xfrm>
              <a:off x="3286" y="32234"/>
              <a:ext cx="3203971" cy="604800"/>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6" name="TextovéPole 25"/>
            <p:cNvSpPr txBox="1"/>
            <p:nvPr/>
          </p:nvSpPr>
          <p:spPr>
            <a:xfrm>
              <a:off x="3286" y="32234"/>
              <a:ext cx="3203971" cy="6048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85344" rIns="149352" bIns="85344" numCol="1" spcCol="1270" anchor="ctr" anchorCtr="0">
              <a:noAutofit/>
            </a:bodyPr>
            <a:lstStyle/>
            <a:p>
              <a:pPr defTabSz="933450">
                <a:lnSpc>
                  <a:spcPct val="90000"/>
                </a:lnSpc>
                <a:spcBef>
                  <a:spcPct val="0"/>
                </a:spcBef>
                <a:spcAft>
                  <a:spcPct val="35000"/>
                </a:spcAft>
              </a:pPr>
              <a:r>
                <a:rPr lang="cs-CZ" sz="2100" dirty="0" smtClean="0"/>
                <a:t>Respektování </a:t>
              </a:r>
              <a:r>
                <a:rPr lang="cs-CZ" sz="2100" dirty="0"/>
                <a:t>soukromí při poskytování zdravotních služeb</a:t>
              </a:r>
            </a:p>
          </p:txBody>
        </p:sp>
      </p:grpSp>
      <p:sp>
        <p:nvSpPr>
          <p:cNvPr id="29" name="TextovéPole 28"/>
          <p:cNvSpPr txBox="1"/>
          <p:nvPr/>
        </p:nvSpPr>
        <p:spPr>
          <a:xfrm>
            <a:off x="720000" y="4955192"/>
            <a:ext cx="10452305" cy="18183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2014" tIns="112014" rIns="149352" bIns="168021" numCol="1" spcCol="1270" anchor="t" anchorCtr="0">
            <a:noAutofit/>
          </a:bodyPr>
          <a:lstStyle/>
          <a:p>
            <a:pPr marL="228600" lvl="1" indent="-228600" defTabSz="933450">
              <a:lnSpc>
                <a:spcPct val="90000"/>
              </a:lnSpc>
              <a:spcBef>
                <a:spcPct val="0"/>
              </a:spcBef>
              <a:spcAft>
                <a:spcPct val="15000"/>
              </a:spcAft>
              <a:buChar char="••"/>
            </a:pPr>
            <a:r>
              <a:rPr lang="cs-CZ" sz="2100" dirty="0"/>
              <a:t>v souladu s charakterem poskytovaných zdravotních služeb,</a:t>
            </a:r>
          </a:p>
          <a:p>
            <a:pPr marL="228600" lvl="1" indent="-228600" defTabSz="933450">
              <a:lnSpc>
                <a:spcPct val="90000"/>
              </a:lnSpc>
              <a:spcBef>
                <a:spcPct val="0"/>
              </a:spcBef>
              <a:spcAft>
                <a:spcPct val="15000"/>
              </a:spcAft>
              <a:buChar char="••"/>
            </a:pPr>
            <a:r>
              <a:rPr lang="cs-CZ" sz="2100" dirty="0"/>
              <a:t>Související pravidla k osobám blízkým, zdravotnické dokumentaci </a:t>
            </a:r>
            <a:r>
              <a:rPr lang="cs-CZ" sz="2100" dirty="0" err="1"/>
              <a:t>apod</a:t>
            </a:r>
            <a:endParaRPr lang="cs-CZ" sz="2100" dirty="0"/>
          </a:p>
        </p:txBody>
      </p:sp>
    </p:spTree>
    <p:extLst>
      <p:ext uri="{BB962C8B-B14F-4D97-AF65-F5344CB8AC3E}">
        <p14:creationId xmlns:p14="http://schemas.microsoft.com/office/powerpoint/2010/main" val="4782351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Zástupný symbol pro obsah 11"/>
          <p:cNvSpPr>
            <a:spLocks noGrp="1"/>
          </p:cNvSpPr>
          <p:nvPr>
            <p:ph idx="1"/>
          </p:nvPr>
        </p:nvSpPr>
        <p:spPr/>
        <p:txBody>
          <a:bodyPr>
            <a:normAutofit lnSpcReduction="10000"/>
          </a:bodyPr>
          <a:lstStyle/>
          <a:p>
            <a:pPr marL="463550" indent="-457200" algn="just">
              <a:buClrTx/>
              <a:buSzPct val="80000"/>
              <a:buFont typeface="Wingdings" panose="05000000000000000000" pitchFamily="2" charset="2"/>
              <a:buChar char="§"/>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pPr>
            <a:r>
              <a:rPr lang="cs-CZ" sz="2200" dirty="0"/>
              <a:t>Základní principy:</a:t>
            </a:r>
          </a:p>
          <a:p>
            <a:pPr marL="1720850" lvl="3" indent="-457200" algn="just">
              <a:buClrTx/>
              <a:buSzPct val="80000"/>
              <a:buFont typeface="Wingdings" panose="05000000000000000000" pitchFamily="2" charset="2"/>
              <a:buChar char="§"/>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pPr>
            <a:r>
              <a:rPr lang="cs-CZ" sz="2200" b="1" dirty="0"/>
              <a:t>Respekt k autonomii </a:t>
            </a:r>
            <a:r>
              <a:rPr lang="cs-CZ" sz="2200" b="1" dirty="0" smtClean="0"/>
              <a:t>člověka </a:t>
            </a:r>
            <a:r>
              <a:rPr lang="cs-CZ" sz="2200" dirty="0" smtClean="0"/>
              <a:t>(X paternalismus)</a:t>
            </a:r>
          </a:p>
          <a:p>
            <a:pPr marL="1263650" lvl="3" algn="just">
              <a:buClrTx/>
              <a:buSzPct val="8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pPr>
            <a:endParaRPr lang="cs-CZ" sz="2200" dirty="0"/>
          </a:p>
          <a:p>
            <a:pPr marL="1720850" lvl="3" indent="-457200" algn="just">
              <a:buClrTx/>
              <a:buSzPct val="80000"/>
              <a:buFont typeface="Wingdings" panose="05000000000000000000" pitchFamily="2" charset="2"/>
              <a:buChar char="§"/>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pPr>
            <a:r>
              <a:rPr lang="cs-CZ" sz="2200" dirty="0"/>
              <a:t>Právo na duševní a tělesnou </a:t>
            </a:r>
            <a:r>
              <a:rPr lang="cs-CZ" sz="2200" dirty="0" smtClean="0"/>
              <a:t>integritu</a:t>
            </a:r>
          </a:p>
          <a:p>
            <a:pPr marL="1263650" lvl="3" algn="just">
              <a:buClrTx/>
              <a:buSzPct val="8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pPr>
            <a:endParaRPr lang="cs-CZ" sz="2200" dirty="0"/>
          </a:p>
          <a:p>
            <a:pPr marL="1720850" lvl="3" indent="-457200" algn="just">
              <a:buClrTx/>
              <a:buSzPct val="80000"/>
              <a:buFont typeface="Wingdings" panose="05000000000000000000" pitchFamily="2" charset="2"/>
              <a:buChar char="§"/>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pPr>
            <a:r>
              <a:rPr lang="cs-CZ" sz="2200" dirty="0"/>
              <a:t>Ochrana dobré víry</a:t>
            </a:r>
          </a:p>
          <a:p>
            <a:pPr marL="463550" indent="-457200">
              <a:buClrTx/>
              <a:buSzPct val="80000"/>
              <a:buFont typeface="Wingdings" panose="05000000000000000000" pitchFamily="2" charset="2"/>
              <a:buChar char="§"/>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pPr>
            <a:r>
              <a:rPr lang="cs-CZ" sz="2200" b="1" dirty="0"/>
              <a:t>Základní principy zpravidla nadřazeny ochraně zdraví</a:t>
            </a:r>
          </a:p>
          <a:p>
            <a:pPr marL="463550" indent="-457200">
              <a:buClrTx/>
              <a:buSzPct val="80000"/>
              <a:buFont typeface="Wingdings" panose="05000000000000000000" pitchFamily="2" charset="2"/>
              <a:buChar char="§"/>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pPr>
            <a:r>
              <a:rPr lang="cs-CZ" sz="2200" dirty="0"/>
              <a:t>Zásadní je vůle nemocného</a:t>
            </a:r>
          </a:p>
          <a:p>
            <a:pPr marL="463550" indent="-457200">
              <a:buClrTx/>
              <a:buSzPct val="80000"/>
              <a:buFont typeface="Wingdings" panose="05000000000000000000" pitchFamily="2" charset="2"/>
              <a:buChar char="§"/>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defRPr/>
            </a:pPr>
            <a:r>
              <a:rPr lang="cs-CZ" sz="2200" dirty="0"/>
              <a:t>Výjimky: bezpečnost veřejnosti, předcházení trestné činnosti, ochrana veřejného zdraví</a:t>
            </a:r>
          </a:p>
          <a:p>
            <a:endParaRPr lang="cs-CZ" dirty="0"/>
          </a:p>
        </p:txBody>
      </p:sp>
      <p:sp>
        <p:nvSpPr>
          <p:cNvPr id="13" name="Zástupný symbol pro text 12"/>
          <p:cNvSpPr>
            <a:spLocks noGrp="1"/>
          </p:cNvSpPr>
          <p:nvPr>
            <p:ph type="body" sz="quarter" idx="13"/>
          </p:nvPr>
        </p:nvSpPr>
        <p:spPr/>
        <p:txBody>
          <a:bodyPr/>
          <a:lstStyle/>
          <a:p>
            <a:endParaRPr lang="cs-CZ"/>
          </a:p>
        </p:txBody>
      </p:sp>
      <p:sp>
        <p:nvSpPr>
          <p:cNvPr id="11" name="Nadpis 10"/>
          <p:cNvSpPr>
            <a:spLocks noGrp="1"/>
          </p:cNvSpPr>
          <p:nvPr>
            <p:ph type="title"/>
          </p:nvPr>
        </p:nvSpPr>
        <p:spPr/>
        <p:txBody>
          <a:bodyPr>
            <a:normAutofit fontScale="90000"/>
          </a:bodyPr>
          <a:lstStyle/>
          <a:p>
            <a:r>
              <a:rPr lang="cs-CZ" dirty="0"/>
              <a:t>Autonomie pacienta</a:t>
            </a:r>
            <a:br>
              <a:rPr lang="cs-CZ" dirty="0"/>
            </a:br>
            <a:endParaRPr lang="cs-CZ" dirty="0"/>
          </a:p>
        </p:txBody>
      </p:sp>
      <p:sp>
        <p:nvSpPr>
          <p:cNvPr id="7" name="Zástupný symbol pro zápatí 6"/>
          <p:cNvSpPr>
            <a:spLocks noGrp="1"/>
          </p:cNvSpPr>
          <p:nvPr>
            <p:ph type="ftr" sz="quarter" idx="4294967295"/>
          </p:nvPr>
        </p:nvSpPr>
        <p:spPr>
          <a:xfrm>
            <a:off x="720000" y="6245226"/>
            <a:ext cx="7920038" cy="252412"/>
          </a:xfrm>
        </p:spPr>
        <p:txBody>
          <a:bodyPr/>
          <a:lstStyle/>
          <a:p>
            <a:endParaRPr lang="cs-CZ" dirty="0"/>
          </a:p>
        </p:txBody>
      </p:sp>
      <p:sp>
        <p:nvSpPr>
          <p:cNvPr id="8" name="Zástupný symbol pro číslo snímku 7"/>
          <p:cNvSpPr>
            <a:spLocks noGrp="1"/>
          </p:cNvSpPr>
          <p:nvPr>
            <p:ph type="sldNum" sz="quarter" idx="4294967295"/>
          </p:nvPr>
        </p:nvSpPr>
        <p:spPr>
          <a:xfrm>
            <a:off x="467587" y="6245226"/>
            <a:ext cx="252413" cy="252412"/>
          </a:xfrm>
        </p:spPr>
        <p:txBody>
          <a:bodyPr/>
          <a:lstStyle/>
          <a:p>
            <a:fld id="{0DE708CC-0C3F-4567-9698-B54C0F35BD31}" type="slidenum">
              <a:rPr lang="cs-CZ" altLang="cs-CZ" smtClean="0"/>
              <a:pPr/>
              <a:t>40</a:t>
            </a:fld>
            <a:endParaRPr lang="cs-CZ" altLang="cs-CZ" dirty="0"/>
          </a:p>
        </p:txBody>
      </p:sp>
    </p:spTree>
    <p:extLst>
      <p:ext uri="{BB962C8B-B14F-4D97-AF65-F5344CB8AC3E}">
        <p14:creationId xmlns:p14="http://schemas.microsoft.com/office/powerpoint/2010/main" val="3391864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Zástupný symbol pro obsah 11"/>
          <p:cNvSpPr>
            <a:spLocks noGrp="1"/>
          </p:cNvSpPr>
          <p:nvPr>
            <p:ph idx="1"/>
          </p:nvPr>
        </p:nvSpPr>
        <p:spPr/>
        <p:txBody>
          <a:bodyPr/>
          <a:lstStyle/>
          <a:p>
            <a:pPr lvl="0"/>
            <a:r>
              <a:rPr lang="cs-CZ" b="1" dirty="0" smtClean="0"/>
              <a:t>plně </a:t>
            </a:r>
            <a:r>
              <a:rPr lang="cs-CZ" b="1" dirty="0"/>
              <a:t>svéprávný pacient</a:t>
            </a:r>
          </a:p>
          <a:p>
            <a:pPr lvl="0"/>
            <a:r>
              <a:rPr lang="cs-CZ" dirty="0"/>
              <a:t>pacient omezený ve svéprávnosti</a:t>
            </a:r>
          </a:p>
          <a:p>
            <a:pPr lvl="0"/>
            <a:r>
              <a:rPr lang="cs-CZ" dirty="0"/>
              <a:t>nezletilý pacient</a:t>
            </a:r>
          </a:p>
          <a:p>
            <a:pPr lvl="0"/>
            <a:r>
              <a:rPr lang="cs-CZ" dirty="0"/>
              <a:t>pacient jednající v duševní poruše</a:t>
            </a:r>
          </a:p>
          <a:p>
            <a:endParaRPr lang="cs-CZ" dirty="0"/>
          </a:p>
        </p:txBody>
      </p:sp>
      <p:sp>
        <p:nvSpPr>
          <p:cNvPr id="13" name="Zástupný symbol pro text 12"/>
          <p:cNvSpPr>
            <a:spLocks noGrp="1"/>
          </p:cNvSpPr>
          <p:nvPr>
            <p:ph type="body" sz="quarter" idx="13"/>
          </p:nvPr>
        </p:nvSpPr>
        <p:spPr/>
        <p:txBody>
          <a:bodyPr/>
          <a:lstStyle/>
          <a:p>
            <a:endParaRPr lang="cs-CZ"/>
          </a:p>
        </p:txBody>
      </p:sp>
      <p:sp>
        <p:nvSpPr>
          <p:cNvPr id="11" name="Nadpis 10"/>
          <p:cNvSpPr>
            <a:spLocks noGrp="1"/>
          </p:cNvSpPr>
          <p:nvPr>
            <p:ph type="title"/>
          </p:nvPr>
        </p:nvSpPr>
        <p:spPr/>
        <p:txBody>
          <a:bodyPr>
            <a:normAutofit fontScale="90000"/>
          </a:bodyPr>
          <a:lstStyle/>
          <a:p>
            <a:r>
              <a:rPr lang="cs-CZ" dirty="0"/>
              <a:t>Autonomie pacienta</a:t>
            </a:r>
            <a:br>
              <a:rPr lang="cs-CZ" dirty="0"/>
            </a:br>
            <a:endParaRPr lang="cs-CZ" dirty="0"/>
          </a:p>
        </p:txBody>
      </p:sp>
      <p:sp>
        <p:nvSpPr>
          <p:cNvPr id="7" name="Zástupný symbol pro zápatí 6"/>
          <p:cNvSpPr>
            <a:spLocks noGrp="1"/>
          </p:cNvSpPr>
          <p:nvPr>
            <p:ph type="ftr" sz="quarter" idx="4294967295"/>
          </p:nvPr>
        </p:nvSpPr>
        <p:spPr>
          <a:xfrm>
            <a:off x="720000" y="6245226"/>
            <a:ext cx="7920038" cy="252412"/>
          </a:xfrm>
        </p:spPr>
        <p:txBody>
          <a:bodyPr/>
          <a:lstStyle/>
          <a:p>
            <a:endParaRPr lang="cs-CZ" dirty="0"/>
          </a:p>
        </p:txBody>
      </p:sp>
      <p:sp>
        <p:nvSpPr>
          <p:cNvPr id="8" name="Zástupný symbol pro číslo snímku 7"/>
          <p:cNvSpPr>
            <a:spLocks noGrp="1"/>
          </p:cNvSpPr>
          <p:nvPr>
            <p:ph type="sldNum" sz="quarter" idx="4294967295"/>
          </p:nvPr>
        </p:nvSpPr>
        <p:spPr>
          <a:xfrm>
            <a:off x="467587" y="6245226"/>
            <a:ext cx="252413" cy="252412"/>
          </a:xfrm>
        </p:spPr>
        <p:txBody>
          <a:bodyPr/>
          <a:lstStyle/>
          <a:p>
            <a:fld id="{0DE708CC-0C3F-4567-9698-B54C0F35BD31}" type="slidenum">
              <a:rPr lang="cs-CZ" altLang="cs-CZ" smtClean="0"/>
              <a:pPr/>
              <a:t>41</a:t>
            </a:fld>
            <a:endParaRPr lang="cs-CZ" altLang="cs-CZ" dirty="0"/>
          </a:p>
        </p:txBody>
      </p:sp>
    </p:spTree>
    <p:extLst>
      <p:ext uri="{BB962C8B-B14F-4D97-AF65-F5344CB8AC3E}">
        <p14:creationId xmlns:p14="http://schemas.microsoft.com/office/powerpoint/2010/main" val="366462807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A7C46BF9-2A5D-44FD-9C79-6CCB99709BB4}"/>
              </a:ext>
            </a:extLst>
          </p:cNvPr>
          <p:cNvSpPr>
            <a:spLocks noGrp="1"/>
          </p:cNvSpPr>
          <p:nvPr>
            <p:ph idx="1"/>
          </p:nvPr>
        </p:nvSpPr>
        <p:spPr/>
        <p:txBody>
          <a:bodyPr/>
          <a:lstStyle/>
          <a:p>
            <a:pPr lvl="0"/>
            <a:r>
              <a:rPr lang="cs-CZ" dirty="0"/>
              <a:t>z</a:t>
            </a:r>
            <a:r>
              <a:rPr lang="cs-CZ" dirty="0" smtClean="0"/>
              <a:t>letilostí (18 let)</a:t>
            </a:r>
            <a:endParaRPr lang="cs-CZ" dirty="0"/>
          </a:p>
          <a:p>
            <a:pPr lvl="0"/>
            <a:r>
              <a:rPr lang="cs-CZ" dirty="0"/>
              <a:t>uzavřením manželství před nabytím </a:t>
            </a:r>
            <a:r>
              <a:rPr lang="cs-CZ" dirty="0" smtClean="0"/>
              <a:t>zletilosti</a:t>
            </a:r>
            <a:endParaRPr lang="cs-CZ" dirty="0"/>
          </a:p>
          <a:p>
            <a:pPr lvl="0"/>
            <a:r>
              <a:rPr lang="cs-CZ" dirty="0"/>
              <a:t>přiznáním svéprávnosti</a:t>
            </a:r>
          </a:p>
          <a:p>
            <a:pPr lvl="1"/>
            <a:r>
              <a:rPr lang="cs-CZ" i="1" dirty="0"/>
              <a:t>věk 16 </a:t>
            </a:r>
            <a:r>
              <a:rPr lang="cs-CZ" i="1" dirty="0" smtClean="0"/>
              <a:t>let a </a:t>
            </a:r>
            <a:endParaRPr lang="cs-CZ" dirty="0"/>
          </a:p>
          <a:p>
            <a:pPr lvl="1"/>
            <a:r>
              <a:rPr lang="cs-CZ" i="1" dirty="0"/>
              <a:t>schopnost se živit a obstarat si své záležitosti </a:t>
            </a:r>
            <a:r>
              <a:rPr lang="cs-CZ" i="1" dirty="0" smtClean="0"/>
              <a:t>a</a:t>
            </a:r>
            <a:endParaRPr lang="cs-CZ" dirty="0"/>
          </a:p>
          <a:p>
            <a:pPr lvl="1"/>
            <a:r>
              <a:rPr lang="cs-CZ" i="1" dirty="0"/>
              <a:t>souhlas zákonného </a:t>
            </a:r>
            <a:r>
              <a:rPr lang="cs-CZ" i="1" dirty="0" smtClean="0"/>
              <a:t>zástupce/nezletilého</a:t>
            </a:r>
            <a:endParaRPr lang="cs-CZ" dirty="0"/>
          </a:p>
          <a:p>
            <a:pPr marL="324000" lvl="1" indent="0">
              <a:buNone/>
            </a:pPr>
            <a:r>
              <a:rPr lang="cs-CZ" i="1" dirty="0" smtClean="0"/>
              <a:t>nebo</a:t>
            </a:r>
          </a:p>
          <a:p>
            <a:pPr lvl="1"/>
            <a:r>
              <a:rPr lang="cs-CZ" i="1" dirty="0"/>
              <a:t>z vážných důvodů v zájmu nezletilého</a:t>
            </a:r>
          </a:p>
        </p:txBody>
      </p:sp>
      <p:sp>
        <p:nvSpPr>
          <p:cNvPr id="3" name="Zástupný text 2">
            <a:extLst>
              <a:ext uri="{FF2B5EF4-FFF2-40B4-BE49-F238E27FC236}">
                <a16:creationId xmlns:a16="http://schemas.microsoft.com/office/drawing/2014/main" id="{AC28EBE4-A800-4DDD-967B-30A0CE22DDA6}"/>
              </a:ext>
            </a:extLst>
          </p:cNvPr>
          <p:cNvSpPr>
            <a:spLocks noGrp="1"/>
          </p:cNvSpPr>
          <p:nvPr>
            <p:ph type="body" sz="quarter" idx="13"/>
          </p:nvPr>
        </p:nvSpPr>
        <p:spPr/>
        <p:txBody>
          <a:bodyPr/>
          <a:lstStyle/>
          <a:p>
            <a:endParaRPr lang="cs-CZ"/>
          </a:p>
        </p:txBody>
      </p:sp>
      <p:sp>
        <p:nvSpPr>
          <p:cNvPr id="4" name="Nadpis 3">
            <a:extLst>
              <a:ext uri="{FF2B5EF4-FFF2-40B4-BE49-F238E27FC236}">
                <a16:creationId xmlns:a16="http://schemas.microsoft.com/office/drawing/2014/main" id="{1C664534-2197-46DE-A539-BAE7834E3791}"/>
              </a:ext>
            </a:extLst>
          </p:cNvPr>
          <p:cNvSpPr>
            <a:spLocks noGrp="1"/>
          </p:cNvSpPr>
          <p:nvPr>
            <p:ph type="title"/>
          </p:nvPr>
        </p:nvSpPr>
        <p:spPr/>
        <p:txBody>
          <a:bodyPr>
            <a:normAutofit fontScale="90000"/>
          </a:bodyPr>
          <a:lstStyle/>
          <a:p>
            <a:r>
              <a:rPr lang="cs-CZ" dirty="0"/>
              <a:t>Plná svéprávnost</a:t>
            </a:r>
            <a:br>
              <a:rPr lang="cs-CZ" dirty="0"/>
            </a:br>
            <a:endParaRPr lang="cs-CZ" dirty="0"/>
          </a:p>
        </p:txBody>
      </p:sp>
      <p:sp>
        <p:nvSpPr>
          <p:cNvPr id="5" name="Zástupný symbol pro zápatí 4">
            <a:extLst>
              <a:ext uri="{FF2B5EF4-FFF2-40B4-BE49-F238E27FC236}">
                <a16:creationId xmlns:a16="http://schemas.microsoft.com/office/drawing/2014/main" id="{14BCA7F0-564E-4C60-95D5-421BB7F925BB}"/>
              </a:ext>
            </a:extLst>
          </p:cNvPr>
          <p:cNvSpPr>
            <a:spLocks noGrp="1"/>
          </p:cNvSpPr>
          <p:nvPr>
            <p:ph type="ftr" sz="quarter" idx="10"/>
          </p:nvPr>
        </p:nvSpPr>
        <p:spPr/>
        <p:txBody>
          <a:bodyPr/>
          <a:lstStyle/>
          <a:p>
            <a:endParaRPr lang="cs-CZ" dirty="0"/>
          </a:p>
        </p:txBody>
      </p:sp>
      <p:sp>
        <p:nvSpPr>
          <p:cNvPr id="6" name="Zástupný symbol pro číslo snímku 5">
            <a:extLst>
              <a:ext uri="{FF2B5EF4-FFF2-40B4-BE49-F238E27FC236}">
                <a16:creationId xmlns:a16="http://schemas.microsoft.com/office/drawing/2014/main" id="{5764FBEA-226E-47DC-A271-CB895D4F1EDF}"/>
              </a:ext>
            </a:extLst>
          </p:cNvPr>
          <p:cNvSpPr>
            <a:spLocks noGrp="1"/>
          </p:cNvSpPr>
          <p:nvPr>
            <p:ph type="sldNum" sz="quarter" idx="11"/>
          </p:nvPr>
        </p:nvSpPr>
        <p:spPr/>
        <p:txBody>
          <a:bodyPr/>
          <a:lstStyle/>
          <a:p>
            <a:fld id="{D6D6C118-631F-4A80-9886-907009361577}" type="slidenum">
              <a:rPr lang="cs-CZ" altLang="cs-CZ" smtClean="0"/>
              <a:pPr/>
              <a:t>42</a:t>
            </a:fld>
            <a:endParaRPr lang="cs-CZ" altLang="cs-CZ" dirty="0"/>
          </a:p>
        </p:txBody>
      </p:sp>
    </p:spTree>
    <p:extLst>
      <p:ext uri="{BB962C8B-B14F-4D97-AF65-F5344CB8AC3E}">
        <p14:creationId xmlns:p14="http://schemas.microsoft.com/office/powerpoint/2010/main" val="21423279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85000" lnSpcReduction="20000"/>
          </a:bodyPr>
          <a:lstStyle/>
          <a:p>
            <a:pPr lvl="0"/>
            <a:r>
              <a:rPr lang="cs-CZ" sz="2400" i="1" dirty="0"/>
              <a:t>jen v zájmu člověka, jehož se to týká</a:t>
            </a:r>
            <a:endParaRPr lang="cs-CZ" sz="2400" dirty="0"/>
          </a:p>
          <a:p>
            <a:pPr lvl="0"/>
            <a:r>
              <a:rPr lang="cs-CZ" sz="2400" i="1" dirty="0"/>
              <a:t>v úvahu vzaty rozsah i stupeň neschopnosti postarat se o vlastní záležitosti</a:t>
            </a:r>
            <a:endParaRPr lang="cs-CZ" sz="2400" dirty="0"/>
          </a:p>
          <a:p>
            <a:pPr lvl="0"/>
            <a:r>
              <a:rPr lang="cs-CZ" sz="2400" i="1" dirty="0"/>
              <a:t>nepostačí méně omezující opatření</a:t>
            </a:r>
            <a:endParaRPr lang="cs-CZ" sz="2400" dirty="0"/>
          </a:p>
          <a:p>
            <a:pPr lvl="0"/>
            <a:r>
              <a:rPr lang="cs-CZ" sz="2400" i="1" dirty="0"/>
              <a:t>jen soud</a:t>
            </a:r>
            <a:endParaRPr lang="cs-CZ" sz="2400" dirty="0"/>
          </a:p>
          <a:p>
            <a:pPr lvl="0"/>
            <a:r>
              <a:rPr lang="cs-CZ" sz="2400" i="1" dirty="0"/>
              <a:t>zjistí názor člověka, o jehož svéprávnosti rozhoduje</a:t>
            </a:r>
            <a:endParaRPr lang="cs-CZ" sz="2400" dirty="0"/>
          </a:p>
          <a:p>
            <a:pPr lvl="0"/>
            <a:r>
              <a:rPr lang="cs-CZ" sz="2400" i="1" dirty="0"/>
              <a:t>v rozsahu, v jakém člověk není pro duševní poruchu, která není jen přechodná, schopen právně jednat</a:t>
            </a:r>
            <a:endParaRPr lang="cs-CZ" sz="2400" dirty="0"/>
          </a:p>
          <a:p>
            <a:r>
              <a:rPr lang="cs-CZ" sz="2400" i="1" dirty="0"/>
              <a:t>vymezí rozsah, v jakém způsobilost člověka samostatně právně jednat omezil</a:t>
            </a:r>
            <a:endParaRPr lang="cs-CZ" sz="2400" dirty="0"/>
          </a:p>
        </p:txBody>
      </p:sp>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Omezení svéprávnosti</a:t>
            </a:r>
            <a:br>
              <a:rPr lang="cs-CZ" dirty="0"/>
            </a:br>
            <a:endParaRPr lang="cs-CZ"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43</a:t>
            </a:fld>
            <a:endParaRPr lang="cs-CZ" altLang="cs-CZ" dirty="0"/>
          </a:p>
        </p:txBody>
      </p:sp>
    </p:spTree>
    <p:extLst>
      <p:ext uri="{BB962C8B-B14F-4D97-AF65-F5344CB8AC3E}">
        <p14:creationId xmlns:p14="http://schemas.microsoft.com/office/powerpoint/2010/main" val="370448035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Zásah do integrity člověka</a:t>
            </a:r>
            <a:endParaRPr lang="cs-CZ" dirty="0"/>
          </a:p>
        </p:txBody>
      </p:sp>
      <p:sp>
        <p:nvSpPr>
          <p:cNvPr id="3" name="Zástupný symbol pro obsah 2"/>
          <p:cNvSpPr>
            <a:spLocks noGrp="1"/>
          </p:cNvSpPr>
          <p:nvPr>
            <p:ph idx="1"/>
          </p:nvPr>
        </p:nvSpPr>
        <p:spPr/>
        <p:txBody>
          <a:bodyPr/>
          <a:lstStyle/>
          <a:p>
            <a:r>
              <a:rPr lang="cs-CZ" dirty="0"/>
              <a:t>nikdo nesmí zasáhnout do integrity jiného člověka bez jeho </a:t>
            </a:r>
            <a:r>
              <a:rPr lang="cs-CZ" dirty="0" smtClean="0"/>
              <a:t>souhlasu</a:t>
            </a:r>
          </a:p>
          <a:p>
            <a:pPr marL="800100" lvl="1" indent="-342900"/>
            <a:r>
              <a:rPr lang="cs-CZ" dirty="0" smtClean="0"/>
              <a:t>souhlasu </a:t>
            </a:r>
            <a:r>
              <a:rPr lang="cs-CZ" dirty="0"/>
              <a:t>uděleného s vědomím o povaze zásahu a o jeho možných </a:t>
            </a:r>
            <a:r>
              <a:rPr lang="cs-CZ" dirty="0" smtClean="0"/>
              <a:t>následcích;</a:t>
            </a:r>
          </a:p>
          <a:p>
            <a:pPr marL="800100" lvl="1" indent="-342900"/>
            <a:r>
              <a:rPr lang="cs-CZ" dirty="0"/>
              <a:t>s</a:t>
            </a:r>
            <a:r>
              <a:rPr lang="cs-CZ" dirty="0" smtClean="0"/>
              <a:t>ouhlasí-li </a:t>
            </a:r>
            <a:r>
              <a:rPr lang="cs-CZ" dirty="0"/>
              <a:t>někdo, aby mu byla způsobena závažná újma, nepřihlíží se k </a:t>
            </a:r>
            <a:r>
              <a:rPr lang="cs-CZ" dirty="0" smtClean="0"/>
              <a:t>tomu (např. eutanazie)</a:t>
            </a:r>
            <a:endParaRPr lang="cs-CZ" dirty="0"/>
          </a:p>
          <a:p>
            <a:endParaRPr lang="cs-CZ" dirty="0"/>
          </a:p>
        </p:txBody>
      </p:sp>
    </p:spTree>
    <p:extLst>
      <p:ext uri="{BB962C8B-B14F-4D97-AF65-F5344CB8AC3E}">
        <p14:creationId xmlns:p14="http://schemas.microsoft.com/office/powerpoint/2010/main" val="127975747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t>Rozlišovat</a:t>
            </a:r>
          </a:p>
        </p:txBody>
      </p:sp>
      <p:sp>
        <p:nvSpPr>
          <p:cNvPr id="5" name="Zástupný symbol pro text 4"/>
          <p:cNvSpPr>
            <a:spLocks noGrp="1"/>
          </p:cNvSpPr>
          <p:nvPr>
            <p:ph type="body" idx="1"/>
          </p:nvPr>
        </p:nvSpPr>
        <p:spPr>
          <a:xfrm>
            <a:off x="1024128" y="1722436"/>
            <a:ext cx="4754880" cy="822960"/>
          </a:xfrm>
        </p:spPr>
        <p:style>
          <a:lnRef idx="2">
            <a:schemeClr val="accent6"/>
          </a:lnRef>
          <a:fillRef idx="1">
            <a:schemeClr val="lt1"/>
          </a:fillRef>
          <a:effectRef idx="0">
            <a:schemeClr val="accent6"/>
          </a:effectRef>
          <a:fontRef idx="minor">
            <a:schemeClr val="dk1"/>
          </a:fontRef>
        </p:style>
        <p:txBody>
          <a:bodyPr/>
          <a:lstStyle/>
          <a:p>
            <a:r>
              <a:rPr lang="cs-CZ" dirty="0"/>
              <a:t>Informovaný souhlas</a:t>
            </a:r>
          </a:p>
        </p:txBody>
      </p:sp>
      <p:sp>
        <p:nvSpPr>
          <p:cNvPr id="6" name="Zástupný symbol pro obsah 5"/>
          <p:cNvSpPr>
            <a:spLocks noGrp="1"/>
          </p:cNvSpPr>
          <p:nvPr>
            <p:ph sz="half" idx="2"/>
          </p:nvPr>
        </p:nvSpPr>
        <p:spPr>
          <a:xfrm>
            <a:off x="1024128" y="2824843"/>
            <a:ext cx="4754880" cy="3484517"/>
          </a:xfrm>
        </p:spPr>
        <p:txBody>
          <a:bodyPr/>
          <a:lstStyle/>
          <a:p>
            <a:pPr marL="0" indent="0">
              <a:buNone/>
            </a:pPr>
            <a:r>
              <a:rPr lang="cs-CZ" sz="2400" b="1" dirty="0"/>
              <a:t>svobodný, </a:t>
            </a:r>
            <a:r>
              <a:rPr lang="cs-CZ" sz="2400" dirty="0"/>
              <a:t>je-li dán bez jakéhokoliv nátlaku, </a:t>
            </a:r>
            <a:endParaRPr lang="cs-CZ" sz="2400" dirty="0" smtClean="0"/>
          </a:p>
          <a:p>
            <a:pPr marL="0" indent="0">
              <a:buNone/>
            </a:pPr>
            <a:endParaRPr lang="cs-CZ" sz="2400" dirty="0"/>
          </a:p>
          <a:p>
            <a:pPr marL="0" indent="0">
              <a:buNone/>
            </a:pPr>
            <a:r>
              <a:rPr lang="cs-CZ" sz="2400" b="1" dirty="0"/>
              <a:t>informovaný</a:t>
            </a:r>
            <a:r>
              <a:rPr lang="cs-CZ" sz="2400" dirty="0"/>
              <a:t>, je-li pacientovi před vyslovením souhlasu podána informace o zdravotním stavu; </a:t>
            </a:r>
            <a:endParaRPr lang="cs-CZ" sz="2400" dirty="0" smtClean="0"/>
          </a:p>
          <a:p>
            <a:pPr marL="0" indent="0">
              <a:buNone/>
            </a:pPr>
            <a:endParaRPr lang="cs-CZ" sz="2400" dirty="0" smtClean="0"/>
          </a:p>
          <a:p>
            <a:pPr marL="0" indent="0">
              <a:buNone/>
            </a:pPr>
            <a:r>
              <a:rPr lang="cs-CZ" sz="2400" b="1" dirty="0" smtClean="0"/>
              <a:t>forma</a:t>
            </a:r>
            <a:endParaRPr lang="cs-CZ" sz="2400" b="1" dirty="0"/>
          </a:p>
          <a:p>
            <a:endParaRPr lang="cs-CZ" sz="2400" dirty="0"/>
          </a:p>
        </p:txBody>
      </p:sp>
      <p:sp>
        <p:nvSpPr>
          <p:cNvPr id="7" name="Zástupný symbol pro text 6"/>
          <p:cNvSpPr>
            <a:spLocks noGrp="1"/>
          </p:cNvSpPr>
          <p:nvPr>
            <p:ph type="body" sz="quarter" idx="3"/>
          </p:nvPr>
        </p:nvSpPr>
        <p:spPr>
          <a:xfrm>
            <a:off x="5990888" y="1722436"/>
            <a:ext cx="4754880" cy="822960"/>
          </a:xfrm>
        </p:spPr>
        <p:style>
          <a:lnRef idx="2">
            <a:schemeClr val="accent2"/>
          </a:lnRef>
          <a:fillRef idx="1">
            <a:schemeClr val="lt1"/>
          </a:fillRef>
          <a:effectRef idx="0">
            <a:schemeClr val="accent2"/>
          </a:effectRef>
          <a:fontRef idx="minor">
            <a:schemeClr val="dk1"/>
          </a:fontRef>
        </p:style>
        <p:txBody>
          <a:bodyPr/>
          <a:lstStyle/>
          <a:p>
            <a:r>
              <a:rPr lang="cs-CZ" dirty="0"/>
              <a:t>Informace o zdravotním stavu</a:t>
            </a:r>
          </a:p>
        </p:txBody>
      </p:sp>
      <p:sp>
        <p:nvSpPr>
          <p:cNvPr id="8" name="Zástupný symbol pro obsah 7"/>
          <p:cNvSpPr>
            <a:spLocks noGrp="1"/>
          </p:cNvSpPr>
          <p:nvPr>
            <p:ph sz="quarter" idx="4"/>
          </p:nvPr>
        </p:nvSpPr>
        <p:spPr>
          <a:xfrm>
            <a:off x="5990888" y="2726871"/>
            <a:ext cx="4754880" cy="3582489"/>
          </a:xfrm>
        </p:spPr>
        <p:txBody>
          <a:bodyPr>
            <a:normAutofit/>
          </a:bodyPr>
          <a:lstStyle/>
          <a:p>
            <a:pPr marL="0" indent="0">
              <a:buNone/>
            </a:pPr>
            <a:r>
              <a:rPr lang="cs-CZ" sz="2400" dirty="0"/>
              <a:t>Informace o zdravotním stavu je pacientovi sdělena při přijetí do péče </a:t>
            </a:r>
          </a:p>
          <a:p>
            <a:pPr marL="0" indent="0">
              <a:buNone/>
            </a:pPr>
            <a:endParaRPr lang="cs-CZ" sz="2400" dirty="0" smtClean="0"/>
          </a:p>
          <a:p>
            <a:pPr marL="0" indent="0">
              <a:buNone/>
            </a:pPr>
            <a:r>
              <a:rPr lang="cs-CZ" sz="2400" dirty="0" smtClean="0"/>
              <a:t>dále </a:t>
            </a:r>
            <a:r>
              <a:rPr lang="cs-CZ" sz="2400" dirty="0"/>
              <a:t>vždy, je-li to s ohledem na poskytované zdravotní služby nebo zdravotní stav pacienta účelné.</a:t>
            </a:r>
          </a:p>
          <a:p>
            <a:pPr marL="0" indent="0">
              <a:buNone/>
            </a:pPr>
            <a:endParaRPr lang="cs-CZ" sz="2400" dirty="0" smtClean="0"/>
          </a:p>
          <a:p>
            <a:pPr marL="0" indent="0">
              <a:buNone/>
            </a:pPr>
            <a:r>
              <a:rPr lang="cs-CZ" sz="2400" dirty="0" smtClean="0"/>
              <a:t>Pacient </a:t>
            </a:r>
            <a:r>
              <a:rPr lang="cs-CZ" sz="2400" dirty="0"/>
              <a:t>se může vzdát </a:t>
            </a:r>
          </a:p>
        </p:txBody>
      </p:sp>
    </p:spTree>
    <p:extLst>
      <p:ext uri="{BB962C8B-B14F-4D97-AF65-F5344CB8AC3E}">
        <p14:creationId xmlns:p14="http://schemas.microsoft.com/office/powerpoint/2010/main" val="10041473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ástupný symbol pro text 8"/>
          <p:cNvSpPr>
            <a:spLocks noGrp="1"/>
          </p:cNvSpPr>
          <p:nvPr>
            <p:ph type="body" sz="quarter" idx="26"/>
          </p:nvPr>
        </p:nvSpPr>
        <p:spPr/>
        <p:txBody>
          <a:bodyPr/>
          <a:lstStyle/>
          <a:p>
            <a:r>
              <a:rPr lang="cs-CZ" sz="3200" dirty="0">
                <a:solidFill>
                  <a:srgbClr val="C00000"/>
                </a:solidFill>
              </a:rPr>
              <a:t>Forma</a:t>
            </a:r>
          </a:p>
        </p:txBody>
      </p:sp>
      <p:sp>
        <p:nvSpPr>
          <p:cNvPr id="7" name="Nadpis 6"/>
          <p:cNvSpPr>
            <a:spLocks noGrp="1"/>
          </p:cNvSpPr>
          <p:nvPr>
            <p:ph type="title"/>
          </p:nvPr>
        </p:nvSpPr>
        <p:spPr>
          <a:xfrm>
            <a:off x="720000" y="710759"/>
            <a:ext cx="10753200" cy="451576"/>
          </a:xfrm>
        </p:spPr>
        <p:txBody>
          <a:bodyPr>
            <a:normAutofit fontScale="90000"/>
          </a:bodyPr>
          <a:lstStyle/>
          <a:p>
            <a:r>
              <a:rPr lang="cs-CZ" dirty="0"/>
              <a:t>Informace o zdravotním stavu</a:t>
            </a:r>
          </a:p>
        </p:txBody>
      </p:sp>
      <p:sp>
        <p:nvSpPr>
          <p:cNvPr id="10" name="Zástupný symbol pro text 9"/>
          <p:cNvSpPr>
            <a:spLocks noGrp="1"/>
          </p:cNvSpPr>
          <p:nvPr>
            <p:ph type="body" sz="quarter" idx="27"/>
          </p:nvPr>
        </p:nvSpPr>
        <p:spPr/>
        <p:txBody>
          <a:bodyPr/>
          <a:lstStyle/>
          <a:p>
            <a:r>
              <a:rPr lang="cs-CZ" sz="3200" dirty="0">
                <a:solidFill>
                  <a:srgbClr val="C00000"/>
                </a:solidFill>
              </a:rPr>
              <a:t>Rozsah</a:t>
            </a:r>
          </a:p>
        </p:txBody>
      </p:sp>
      <p:sp>
        <p:nvSpPr>
          <p:cNvPr id="8" name="Zástupný symbol pro obsah 7"/>
          <p:cNvSpPr>
            <a:spLocks noGrp="1"/>
          </p:cNvSpPr>
          <p:nvPr>
            <p:ph idx="1"/>
          </p:nvPr>
        </p:nvSpPr>
        <p:spPr/>
        <p:txBody>
          <a:bodyPr>
            <a:normAutofit fontScale="92500" lnSpcReduction="20000"/>
          </a:bodyPr>
          <a:lstStyle/>
          <a:p>
            <a:r>
              <a:rPr lang="cs-CZ" sz="2400" b="1" dirty="0"/>
              <a:t>Srozumitelným způsobem</a:t>
            </a:r>
          </a:p>
          <a:p>
            <a:r>
              <a:rPr lang="cs-CZ" sz="2400" dirty="0"/>
              <a:t>V dostatečném rozsahu</a:t>
            </a:r>
          </a:p>
          <a:p>
            <a:r>
              <a:rPr lang="cs-CZ" sz="2400" dirty="0"/>
              <a:t>O navrženém individuálním léčebném postupu</a:t>
            </a:r>
          </a:p>
          <a:p>
            <a:r>
              <a:rPr lang="cs-CZ" sz="2400" dirty="0"/>
              <a:t>Změnách v individuálním léčebném postupu</a:t>
            </a:r>
          </a:p>
          <a:p>
            <a:r>
              <a:rPr lang="cs-CZ" sz="2400" dirty="0"/>
              <a:t>Klást doplňující otázky, srozumitelné odpovědi</a:t>
            </a:r>
          </a:p>
        </p:txBody>
      </p:sp>
      <p:sp>
        <p:nvSpPr>
          <p:cNvPr id="11" name="Zástupný symbol pro obsah 10"/>
          <p:cNvSpPr>
            <a:spLocks noGrp="1"/>
          </p:cNvSpPr>
          <p:nvPr>
            <p:ph idx="28"/>
          </p:nvPr>
        </p:nvSpPr>
        <p:spPr/>
        <p:txBody>
          <a:bodyPr>
            <a:normAutofit fontScale="92500"/>
          </a:bodyPr>
          <a:lstStyle/>
          <a:p>
            <a:pPr algn="just"/>
            <a:r>
              <a:rPr lang="cs-CZ" sz="2000" dirty="0"/>
              <a:t>Příčina a původu nemoci, stadium, předpoklad vývoje</a:t>
            </a:r>
          </a:p>
          <a:p>
            <a:pPr algn="just"/>
            <a:r>
              <a:rPr lang="cs-CZ" sz="2000" dirty="0"/>
              <a:t>Účel, povaha, předpokládaný přínos, možné důsledky, rizika navrhovaných ZS a jednotlivých výkonů</a:t>
            </a:r>
          </a:p>
          <a:p>
            <a:pPr algn="just"/>
            <a:r>
              <a:rPr lang="cs-CZ" sz="2000" dirty="0"/>
              <a:t>Jiné možnosti ZS, jejich vhodnost, přínos, rizika </a:t>
            </a:r>
          </a:p>
          <a:p>
            <a:pPr algn="just"/>
            <a:r>
              <a:rPr lang="cs-CZ" sz="2000" dirty="0"/>
              <a:t>Další potřebná léčba </a:t>
            </a:r>
          </a:p>
          <a:p>
            <a:pPr algn="just"/>
            <a:r>
              <a:rPr lang="cs-CZ" sz="2000" dirty="0"/>
              <a:t>Omezení, doporučení ve způsobu života</a:t>
            </a:r>
          </a:p>
          <a:p>
            <a:endParaRPr lang="cs-CZ" dirty="0"/>
          </a:p>
        </p:txBody>
      </p:sp>
      <p:sp>
        <p:nvSpPr>
          <p:cNvPr id="6" name="Zástupný symbol pro číslo snímku 5"/>
          <p:cNvSpPr>
            <a:spLocks noGrp="1"/>
          </p:cNvSpPr>
          <p:nvPr>
            <p:ph type="sldNum" sz="quarter" idx="4294967295"/>
          </p:nvPr>
        </p:nvSpPr>
        <p:spPr>
          <a:xfrm>
            <a:off x="467587" y="6109255"/>
            <a:ext cx="252413" cy="252412"/>
          </a:xfrm>
        </p:spPr>
        <p:txBody>
          <a:bodyPr/>
          <a:lstStyle/>
          <a:p>
            <a:fld id="{D6D6C118-631F-4A80-9886-907009361577}" type="slidenum">
              <a:rPr lang="cs-CZ" altLang="cs-CZ" smtClean="0"/>
              <a:pPr/>
              <a:t>46</a:t>
            </a:fld>
            <a:endParaRPr lang="cs-CZ" altLang="cs-CZ" dirty="0"/>
          </a:p>
        </p:txBody>
      </p:sp>
    </p:spTree>
    <p:extLst>
      <p:ext uri="{BB962C8B-B14F-4D97-AF65-F5344CB8AC3E}">
        <p14:creationId xmlns:p14="http://schemas.microsoft.com/office/powerpoint/2010/main" val="6672544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dirty="0"/>
              <a:t>Informace o zdravotním stavu</a:t>
            </a:r>
          </a:p>
        </p:txBody>
      </p:sp>
      <p:sp>
        <p:nvSpPr>
          <p:cNvPr id="8" name="Zástupný symbol pro obsah 7"/>
          <p:cNvSpPr>
            <a:spLocks noGrp="1"/>
          </p:cNvSpPr>
          <p:nvPr>
            <p:ph idx="1"/>
          </p:nvPr>
        </p:nvSpPr>
        <p:spPr>
          <a:xfrm>
            <a:off x="622539" y="1690688"/>
            <a:ext cx="10515600" cy="4351338"/>
          </a:xfrm>
        </p:spPr>
        <p:txBody>
          <a:bodyPr>
            <a:normAutofit/>
          </a:bodyPr>
          <a:lstStyle/>
          <a:p>
            <a:r>
              <a:rPr lang="cs-CZ" sz="2000" b="1" dirty="0" smtClean="0"/>
              <a:t>Právo vzdát se podání informace</a:t>
            </a:r>
          </a:p>
          <a:p>
            <a:pPr marL="457200" indent="-457200">
              <a:buFont typeface="Arial" panose="020B0604020202020204" pitchFamily="34" charset="0"/>
              <a:buChar char="•"/>
            </a:pPr>
            <a:r>
              <a:rPr lang="cs-CZ" sz="2000" dirty="0" smtClean="0"/>
              <a:t>popřípadě </a:t>
            </a:r>
            <a:r>
              <a:rPr lang="cs-CZ" sz="2000" dirty="0"/>
              <a:t>může určit, které osobě má být </a:t>
            </a:r>
            <a:r>
              <a:rPr lang="cs-CZ" sz="2000" dirty="0" smtClean="0"/>
              <a:t>podána</a:t>
            </a:r>
          </a:p>
          <a:p>
            <a:pPr marL="457200" indent="-457200">
              <a:buFont typeface="Arial" panose="020B0604020202020204" pitchFamily="34" charset="0"/>
              <a:buChar char="•"/>
            </a:pPr>
            <a:r>
              <a:rPr lang="cs-CZ" sz="2000" dirty="0" smtClean="0"/>
              <a:t>Záznam je </a:t>
            </a:r>
            <a:r>
              <a:rPr lang="cs-CZ" sz="2000" dirty="0"/>
              <a:t>součástí zdravotnické dokumentace vedené o </a:t>
            </a:r>
            <a:r>
              <a:rPr lang="cs-CZ" sz="2000" dirty="0" smtClean="0"/>
              <a:t>pacientovi;</a:t>
            </a:r>
          </a:p>
          <a:p>
            <a:pPr marL="457200" indent="-457200">
              <a:buFont typeface="Arial" panose="020B0604020202020204" pitchFamily="34" charset="0"/>
              <a:buChar char="•"/>
            </a:pPr>
            <a:r>
              <a:rPr lang="cs-CZ" sz="2000" dirty="0" smtClean="0"/>
              <a:t>záznam </a:t>
            </a:r>
            <a:r>
              <a:rPr lang="cs-CZ" sz="2000" dirty="0"/>
              <a:t>podepíše pacient a zdravotnický </a:t>
            </a:r>
            <a:r>
              <a:rPr lang="cs-CZ" sz="2000" dirty="0" smtClean="0"/>
              <a:t>pracovník;</a:t>
            </a:r>
          </a:p>
          <a:p>
            <a:pPr marL="457200" indent="-457200">
              <a:buFont typeface="Arial" panose="020B0604020202020204" pitchFamily="34" charset="0"/>
              <a:buChar char="•"/>
            </a:pPr>
            <a:r>
              <a:rPr lang="cs-CZ" sz="2000" dirty="0"/>
              <a:t>k</a:t>
            </a:r>
            <a:r>
              <a:rPr lang="cs-CZ" sz="2000" dirty="0" smtClean="0"/>
              <a:t> </a:t>
            </a:r>
            <a:r>
              <a:rPr lang="cs-CZ" sz="2000" dirty="0"/>
              <a:t>vzdání se podání informace o zdravotním stavu se nepřihlíží, jde-li o informaci, že pacient trpí infekční nemocí nebo jinou nemocí, v souvislosti s níž může ohrozit zdraví nebo </a:t>
            </a:r>
            <a:r>
              <a:rPr lang="cs-CZ" sz="2000" b="1" dirty="0"/>
              <a:t>život jiných osob</a:t>
            </a:r>
            <a:r>
              <a:rPr lang="cs-CZ" sz="2000" dirty="0"/>
              <a:t>.</a:t>
            </a:r>
            <a:endParaRPr lang="cs-CZ" sz="2000" dirty="0" smtClean="0"/>
          </a:p>
          <a:p>
            <a:endParaRPr lang="cs-CZ" sz="2000" dirty="0" smtClean="0"/>
          </a:p>
          <a:p>
            <a:r>
              <a:rPr lang="cs-CZ" sz="2000" b="1" dirty="0" smtClean="0"/>
              <a:t>Právo určit osoby</a:t>
            </a:r>
          </a:p>
          <a:p>
            <a:pPr marL="342900" indent="-342900">
              <a:buFont typeface="Arial" panose="020B0604020202020204" pitchFamily="34" charset="0"/>
              <a:buChar char="•"/>
            </a:pPr>
            <a:r>
              <a:rPr lang="cs-CZ" sz="2000" dirty="0" smtClean="0"/>
              <a:t>kterým </a:t>
            </a:r>
            <a:r>
              <a:rPr lang="cs-CZ" sz="2000" dirty="0"/>
              <a:t>se mají podat informace nebo </a:t>
            </a:r>
            <a:endParaRPr lang="cs-CZ" sz="2000" dirty="0" smtClean="0"/>
          </a:p>
          <a:p>
            <a:pPr marL="342900" indent="-342900">
              <a:buFont typeface="Arial" panose="020B0604020202020204" pitchFamily="34" charset="0"/>
              <a:buChar char="•"/>
            </a:pPr>
            <a:r>
              <a:rPr lang="cs-CZ" sz="2000" dirty="0" smtClean="0"/>
              <a:t>vyslovit </a:t>
            </a:r>
            <a:r>
              <a:rPr lang="cs-CZ" sz="2000" dirty="0"/>
              <a:t>zákaz o podávání informací o zdravotním stavu podle § 33</a:t>
            </a:r>
            <a:r>
              <a:rPr lang="cs-CZ" sz="2000" dirty="0" smtClean="0"/>
              <a:t>.</a:t>
            </a:r>
          </a:p>
          <a:p>
            <a:endParaRPr lang="cs-CZ" sz="2000" dirty="0"/>
          </a:p>
        </p:txBody>
      </p:sp>
    </p:spTree>
    <p:extLst>
      <p:ext uri="{BB962C8B-B14F-4D97-AF65-F5344CB8AC3E}">
        <p14:creationId xmlns:p14="http://schemas.microsoft.com/office/powerpoint/2010/main" val="426790116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dirty="0"/>
              <a:t>Informace o zdravotním stavu</a:t>
            </a:r>
          </a:p>
        </p:txBody>
      </p:sp>
      <p:sp>
        <p:nvSpPr>
          <p:cNvPr id="8" name="Zástupný symbol pro obsah 7"/>
          <p:cNvSpPr>
            <a:spLocks noGrp="1"/>
          </p:cNvSpPr>
          <p:nvPr>
            <p:ph idx="1"/>
          </p:nvPr>
        </p:nvSpPr>
        <p:spPr>
          <a:xfrm>
            <a:off x="622539" y="1690688"/>
            <a:ext cx="10515600" cy="4351338"/>
          </a:xfrm>
        </p:spPr>
        <p:txBody>
          <a:bodyPr>
            <a:normAutofit lnSpcReduction="10000"/>
          </a:bodyPr>
          <a:lstStyle/>
          <a:p>
            <a:r>
              <a:rPr lang="cs-CZ" sz="2000" b="1" dirty="0" smtClean="0"/>
              <a:t>Zadržení informace</a:t>
            </a:r>
          </a:p>
          <a:p>
            <a:pPr marL="342900" indent="-342900">
              <a:buFont typeface="Arial" panose="020B0604020202020204" pitchFamily="34" charset="0"/>
              <a:buChar char="•"/>
            </a:pPr>
            <a:r>
              <a:rPr lang="cs-CZ" sz="2000" dirty="0" smtClean="0"/>
              <a:t>Informace </a:t>
            </a:r>
            <a:r>
              <a:rPr lang="cs-CZ" sz="2000" dirty="0"/>
              <a:t>o nepříznivé diagnóze nebo prognóze zdravotního stavu pacienta může být v nezbytně nutném rozsahu a po dobu nezbytně nutnou zadržena, lze-li důvodně předpokládat, že by její podání mohlo pacientovi způsobit závažnou újmu na zdraví</a:t>
            </a:r>
            <a:r>
              <a:rPr lang="cs-CZ" sz="2000" dirty="0" smtClean="0"/>
              <a:t>.</a:t>
            </a:r>
          </a:p>
          <a:p>
            <a:pPr marL="342900" indent="-342900">
              <a:buFont typeface="Arial" panose="020B0604020202020204" pitchFamily="34" charset="0"/>
              <a:buChar char="•"/>
            </a:pPr>
            <a:r>
              <a:rPr lang="cs-CZ" sz="2000" dirty="0" smtClean="0"/>
              <a:t>nelze pokud:</a:t>
            </a:r>
          </a:p>
          <a:p>
            <a:pPr marL="1257300" lvl="2" indent="-342900">
              <a:buFont typeface="Arial" panose="020B0604020202020204" pitchFamily="34" charset="0"/>
              <a:buChar char="•"/>
            </a:pPr>
            <a:r>
              <a:rPr lang="cs-CZ" sz="2000" dirty="0"/>
              <a:t>jediným způsobem, jak pacientovi umožnit podniknout preventivní opatření </a:t>
            </a:r>
            <a:endParaRPr lang="cs-CZ" sz="2000" dirty="0" smtClean="0"/>
          </a:p>
          <a:p>
            <a:pPr marL="1257300" lvl="2" indent="-342900">
              <a:buFont typeface="Arial" panose="020B0604020202020204" pitchFamily="34" charset="0"/>
              <a:buChar char="•"/>
            </a:pPr>
            <a:r>
              <a:rPr lang="cs-CZ" sz="2000" dirty="0"/>
              <a:t>zdravotní stav pacienta představuje riziko pro jeho okolí</a:t>
            </a:r>
            <a:r>
              <a:rPr lang="cs-CZ" sz="2000" dirty="0" smtClean="0"/>
              <a:t>,</a:t>
            </a:r>
          </a:p>
          <a:p>
            <a:pPr marL="1257300" lvl="2" indent="-342900">
              <a:buFont typeface="Arial" panose="020B0604020202020204" pitchFamily="34" charset="0"/>
              <a:buChar char="•"/>
            </a:pPr>
            <a:r>
              <a:rPr lang="cs-CZ" sz="2000" dirty="0"/>
              <a:t>pacient žádá </a:t>
            </a:r>
            <a:r>
              <a:rPr lang="cs-CZ" sz="2000" b="1" dirty="0"/>
              <a:t>výslovně o přesnou a pravdivou informaci</a:t>
            </a:r>
            <a:r>
              <a:rPr lang="cs-CZ" sz="2000" dirty="0"/>
              <a:t>, aby si mohl zajistit osobní záležitosti.</a:t>
            </a:r>
            <a:endParaRPr lang="cs-CZ" sz="2000" dirty="0" smtClean="0"/>
          </a:p>
          <a:p>
            <a:pPr marL="342900" indent="-342900">
              <a:buFont typeface="Arial" panose="020B0604020202020204" pitchFamily="34" charset="0"/>
              <a:buChar char="•"/>
            </a:pPr>
            <a:r>
              <a:rPr lang="cs-CZ" sz="2000" dirty="0"/>
              <a:t>v nezbytném rozsahu zadržet informaci </a:t>
            </a:r>
            <a:r>
              <a:rPr lang="cs-CZ" sz="2000" b="1" dirty="0"/>
              <a:t>o zdravotním stavu nezletilého pacienta </a:t>
            </a:r>
            <a:r>
              <a:rPr lang="cs-CZ" sz="2000" dirty="0"/>
              <a:t>jeho zákonnému zástupci, pěstounovi nebo jiné pečující osobě v případě podezření, že se tato </a:t>
            </a:r>
            <a:r>
              <a:rPr lang="cs-CZ" sz="2000" b="1" dirty="0"/>
              <a:t>osoba podílí na zneužívání nebo týrání nebo ohrožování zdravého vývoje tohoto nezletilého pacienta</a:t>
            </a:r>
            <a:r>
              <a:rPr lang="cs-CZ" sz="2000" dirty="0"/>
              <a:t>, lze-li předpokládat, že poskytnutím této informace by mohlo dojít k ohrožení pacienta. Obdobně se postupuje, jde-li o pacienta s </a:t>
            </a:r>
            <a:r>
              <a:rPr lang="cs-CZ" sz="2000" b="1" dirty="0"/>
              <a:t>omezenou svéprávností</a:t>
            </a:r>
            <a:r>
              <a:rPr lang="cs-CZ" sz="2000" dirty="0"/>
              <a:t>.</a:t>
            </a:r>
          </a:p>
        </p:txBody>
      </p:sp>
    </p:spTree>
    <p:extLst>
      <p:ext uri="{BB962C8B-B14F-4D97-AF65-F5344CB8AC3E}">
        <p14:creationId xmlns:p14="http://schemas.microsoft.com/office/powerpoint/2010/main" val="292199406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dirty="0"/>
              <a:t>Informovaný souhlas</a:t>
            </a:r>
          </a:p>
        </p:txBody>
      </p:sp>
      <p:sp>
        <p:nvSpPr>
          <p:cNvPr id="8" name="Zástupný symbol pro obsah 7"/>
          <p:cNvSpPr>
            <a:spLocks noGrp="1"/>
          </p:cNvSpPr>
          <p:nvPr>
            <p:ph idx="1"/>
          </p:nvPr>
        </p:nvSpPr>
        <p:spPr>
          <a:xfrm>
            <a:off x="622539" y="1690688"/>
            <a:ext cx="10515600" cy="4351338"/>
          </a:xfrm>
        </p:spPr>
        <p:txBody>
          <a:bodyPr>
            <a:normAutofit/>
          </a:bodyPr>
          <a:lstStyle/>
          <a:p>
            <a:r>
              <a:rPr lang="cs-CZ" sz="2000" b="1" dirty="0"/>
              <a:t>Svobodný</a:t>
            </a:r>
            <a:r>
              <a:rPr lang="cs-CZ" sz="2000" dirty="0"/>
              <a:t> = bez nátlaku, ani pod stresem</a:t>
            </a:r>
          </a:p>
          <a:p>
            <a:r>
              <a:rPr lang="cs-CZ" sz="2000" b="1" dirty="0"/>
              <a:t>Srozumitelný</a:t>
            </a:r>
            <a:r>
              <a:rPr lang="cs-CZ" sz="2000" dirty="0"/>
              <a:t> = takovou formou, že je jasné, k čemu dává pacient souhlas a za jakých podmínek</a:t>
            </a:r>
          </a:p>
          <a:p>
            <a:r>
              <a:rPr lang="cs-CZ" sz="2000" b="1" dirty="0"/>
              <a:t>Kvalifikovaný</a:t>
            </a:r>
            <a:r>
              <a:rPr lang="cs-CZ" sz="2000" dirty="0"/>
              <a:t> = informaci podává způsobilá osoba (lékař s atestací)</a:t>
            </a:r>
          </a:p>
          <a:p>
            <a:r>
              <a:rPr lang="cs-CZ" sz="2000" b="1" dirty="0"/>
              <a:t>Informovaný</a:t>
            </a:r>
            <a:r>
              <a:rPr lang="cs-CZ" sz="2000" dirty="0"/>
              <a:t> = příčina a původ nemoci; účel povaha, přínos, důsledky a rizika výkonu; jiné možnosti; navazující léčba; omezení a doporučení ve způsobu života</a:t>
            </a:r>
          </a:p>
          <a:p>
            <a:endParaRPr lang="cs-CZ" sz="2000" dirty="0"/>
          </a:p>
          <a:p>
            <a:r>
              <a:rPr lang="cs-CZ" sz="2000" dirty="0"/>
              <a:t>Nejen formálně, ale i materiálně (fakticky)</a:t>
            </a:r>
          </a:p>
        </p:txBody>
      </p:sp>
    </p:spTree>
    <p:extLst>
      <p:ext uri="{BB962C8B-B14F-4D97-AF65-F5344CB8AC3E}">
        <p14:creationId xmlns:p14="http://schemas.microsoft.com/office/powerpoint/2010/main" val="2971414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72000" indent="0">
              <a:buNone/>
            </a:pPr>
            <a:endParaRPr lang="cs-CZ" dirty="0"/>
          </a:p>
          <a:p>
            <a:endParaRPr lang="cs-CZ" dirty="0"/>
          </a:p>
        </p:txBody>
      </p:sp>
      <p:sp>
        <p:nvSpPr>
          <p:cNvPr id="3" name="Zástupný symbol pro text 2"/>
          <p:cNvSpPr>
            <a:spLocks noGrp="1"/>
          </p:cNvSpPr>
          <p:nvPr>
            <p:ph type="body" sz="quarter" idx="13"/>
          </p:nvPr>
        </p:nvSpPr>
        <p:spPr>
          <a:xfrm>
            <a:off x="720725" y="1296001"/>
            <a:ext cx="10752138" cy="4705788"/>
          </a:xfrm>
        </p:spPr>
        <p:txBody>
          <a:bodyPr/>
          <a:lstStyle/>
          <a:p>
            <a:endParaRPr lang="cs-CZ" dirty="0"/>
          </a:p>
        </p:txBody>
      </p:sp>
      <p:sp>
        <p:nvSpPr>
          <p:cNvPr id="4" name="Nadpis 3"/>
          <p:cNvSpPr>
            <a:spLocks noGrp="1"/>
          </p:cNvSpPr>
          <p:nvPr>
            <p:ph type="title"/>
          </p:nvPr>
        </p:nvSpPr>
        <p:spPr/>
        <p:txBody>
          <a:bodyPr>
            <a:normAutofit fontScale="90000"/>
          </a:bodyPr>
          <a:lstStyle/>
          <a:p>
            <a:r>
              <a:rPr lang="cs-CZ" dirty="0"/>
              <a:t>Práva pacienta (§ 28 ZZS)</a:t>
            </a:r>
            <a:endParaRPr lang="cs-CZ"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5</a:t>
            </a:fld>
            <a:endParaRPr lang="cs-CZ" altLang="cs-CZ" dirty="0"/>
          </a:p>
        </p:txBody>
      </p:sp>
      <p:grpSp>
        <p:nvGrpSpPr>
          <p:cNvPr id="15" name="Skupina 14"/>
          <p:cNvGrpSpPr/>
          <p:nvPr/>
        </p:nvGrpSpPr>
        <p:grpSpPr>
          <a:xfrm>
            <a:off x="720000" y="1309221"/>
            <a:ext cx="10452305" cy="425984"/>
            <a:chOff x="3286" y="32234"/>
            <a:chExt cx="3203971" cy="604800"/>
          </a:xfrm>
        </p:grpSpPr>
        <p:sp>
          <p:nvSpPr>
            <p:cNvPr id="16" name="Obdélník 15"/>
            <p:cNvSpPr/>
            <p:nvPr/>
          </p:nvSpPr>
          <p:spPr>
            <a:xfrm>
              <a:off x="3286" y="32234"/>
              <a:ext cx="3203971" cy="604800"/>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7" name="TextovéPole 16"/>
            <p:cNvSpPr txBox="1"/>
            <p:nvPr/>
          </p:nvSpPr>
          <p:spPr>
            <a:xfrm>
              <a:off x="3286" y="32234"/>
              <a:ext cx="3203971" cy="6048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85344" rIns="149352" bIns="85344" numCol="1" spcCol="1270" anchor="ctr" anchorCtr="0">
              <a:noAutofit/>
            </a:bodyPr>
            <a:lstStyle/>
            <a:p>
              <a:pPr defTabSz="933450">
                <a:lnSpc>
                  <a:spcPct val="90000"/>
                </a:lnSpc>
                <a:spcBef>
                  <a:spcPct val="0"/>
                </a:spcBef>
                <a:spcAft>
                  <a:spcPct val="35000"/>
                </a:spcAft>
              </a:pPr>
              <a:r>
                <a:rPr lang="cs-CZ" sz="2100" dirty="0" smtClean="0"/>
                <a:t>Zvolit </a:t>
              </a:r>
              <a:r>
                <a:rPr lang="cs-CZ" sz="2100" dirty="0"/>
                <a:t>si poskytovatele oprávněného k poskytnutí zdravotních služeb</a:t>
              </a:r>
            </a:p>
          </p:txBody>
        </p:sp>
      </p:grpSp>
      <p:sp>
        <p:nvSpPr>
          <p:cNvPr id="20" name="TextovéPole 19"/>
          <p:cNvSpPr txBox="1"/>
          <p:nvPr/>
        </p:nvSpPr>
        <p:spPr>
          <a:xfrm>
            <a:off x="720000" y="1841521"/>
            <a:ext cx="10452305" cy="289405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2014" tIns="112014" rIns="149352" bIns="168021" numCol="1" spcCol="1270" anchor="t" anchorCtr="0">
            <a:noAutofit/>
          </a:bodyPr>
          <a:lstStyle/>
          <a:p>
            <a:pPr marL="228600" lvl="1" indent="-228600" defTabSz="933450">
              <a:lnSpc>
                <a:spcPct val="90000"/>
              </a:lnSpc>
              <a:spcBef>
                <a:spcPct val="0"/>
              </a:spcBef>
              <a:spcAft>
                <a:spcPct val="15000"/>
              </a:spcAft>
              <a:buChar char="••"/>
            </a:pPr>
            <a:r>
              <a:rPr lang="cs-CZ" sz="2100" dirty="0" smtClean="0"/>
              <a:t>Volba poskytovatele vs. volba zdravotnického pracovníka</a:t>
            </a:r>
          </a:p>
          <a:p>
            <a:pPr marL="228600" lvl="1" indent="-228600" defTabSz="933450">
              <a:lnSpc>
                <a:spcPct val="90000"/>
              </a:lnSpc>
              <a:spcBef>
                <a:spcPct val="0"/>
              </a:spcBef>
              <a:spcAft>
                <a:spcPct val="15000"/>
              </a:spcAft>
              <a:buChar char="••"/>
            </a:pPr>
            <a:r>
              <a:rPr lang="cs-CZ" sz="2100" b="1" dirty="0" smtClean="0"/>
              <a:t>Možnost poskytovatele odmítnout? Platí to vždy?</a:t>
            </a:r>
          </a:p>
          <a:p>
            <a:pPr marL="685800" lvl="2" indent="-228600" defTabSz="933450">
              <a:lnSpc>
                <a:spcPct val="90000"/>
              </a:lnSpc>
              <a:spcBef>
                <a:spcPct val="0"/>
              </a:spcBef>
              <a:spcAft>
                <a:spcPct val="15000"/>
              </a:spcAft>
              <a:buChar char="••"/>
            </a:pPr>
            <a:r>
              <a:rPr lang="cs-CZ" sz="2100" dirty="0" smtClean="0"/>
              <a:t>překročeno </a:t>
            </a:r>
            <a:r>
              <a:rPr lang="cs-CZ" sz="2100" dirty="0"/>
              <a:t>únosné pracovní zatížení nebo jeho přijetí brání provozní důvody, personální zabezpečení nebo technické a věcné vybavení zdravotnického </a:t>
            </a:r>
            <a:r>
              <a:rPr lang="cs-CZ" sz="2100" dirty="0" smtClean="0"/>
              <a:t>zařízení</a:t>
            </a:r>
          </a:p>
          <a:p>
            <a:pPr marL="685800" lvl="2" indent="-228600" defTabSz="933450">
              <a:lnSpc>
                <a:spcPct val="90000"/>
              </a:lnSpc>
              <a:spcBef>
                <a:spcPct val="0"/>
              </a:spcBef>
              <a:spcAft>
                <a:spcPct val="15000"/>
              </a:spcAft>
              <a:buChar char="••"/>
            </a:pPr>
            <a:r>
              <a:rPr lang="cs-CZ" sz="2100" dirty="0"/>
              <a:t>vzdálenost místa pobytu pacienta neumožňovala v případě poskytování zdravotních služeb v oboru všeobecné praktické lékařství a praktické lékařství pro děti a dorost výkon návštěvní </a:t>
            </a:r>
            <a:r>
              <a:rPr lang="cs-CZ" sz="2100" dirty="0" smtClean="0"/>
              <a:t>služby</a:t>
            </a:r>
          </a:p>
          <a:p>
            <a:pPr marL="685800" lvl="2" indent="-228600" defTabSz="933450">
              <a:lnSpc>
                <a:spcPct val="90000"/>
              </a:lnSpc>
              <a:spcBef>
                <a:spcPct val="0"/>
              </a:spcBef>
              <a:spcAft>
                <a:spcPct val="15000"/>
              </a:spcAft>
              <a:buChar char="••"/>
            </a:pPr>
            <a:r>
              <a:rPr lang="cs-CZ" sz="2100" dirty="0"/>
              <a:t>není pojištěncem zdravotní pojišťovny, se kterou má poskytovatel uzavřenu smlouvu</a:t>
            </a:r>
            <a:endParaRPr lang="cs-CZ" sz="2100" dirty="0" smtClean="0"/>
          </a:p>
          <a:p>
            <a:pPr marL="685800" lvl="2" indent="-228600" defTabSz="933450">
              <a:lnSpc>
                <a:spcPct val="90000"/>
              </a:lnSpc>
              <a:spcBef>
                <a:spcPct val="0"/>
              </a:spcBef>
              <a:spcAft>
                <a:spcPct val="15000"/>
              </a:spcAft>
              <a:buChar char="••"/>
            </a:pPr>
            <a:endParaRPr lang="cs-CZ" sz="2100" dirty="0" smtClean="0"/>
          </a:p>
          <a:p>
            <a:pPr marL="228600" lvl="1" indent="-228600" defTabSz="933450">
              <a:lnSpc>
                <a:spcPct val="90000"/>
              </a:lnSpc>
              <a:spcBef>
                <a:spcPct val="0"/>
              </a:spcBef>
              <a:spcAft>
                <a:spcPct val="15000"/>
              </a:spcAft>
              <a:buChar char="••"/>
            </a:pPr>
            <a:endParaRPr lang="cs-CZ" sz="2100" dirty="0"/>
          </a:p>
          <a:p>
            <a:pPr marL="228600" lvl="1" indent="-228600" defTabSz="933450">
              <a:lnSpc>
                <a:spcPct val="90000"/>
              </a:lnSpc>
              <a:spcBef>
                <a:spcPct val="0"/>
              </a:spcBef>
              <a:spcAft>
                <a:spcPct val="15000"/>
              </a:spcAft>
              <a:buChar char="••"/>
            </a:pPr>
            <a:endParaRPr lang="cs-CZ" sz="2100" dirty="0" smtClean="0"/>
          </a:p>
          <a:p>
            <a:pPr marL="228600" lvl="1" indent="-228600" defTabSz="933450">
              <a:lnSpc>
                <a:spcPct val="90000"/>
              </a:lnSpc>
              <a:spcBef>
                <a:spcPct val="0"/>
              </a:spcBef>
              <a:spcAft>
                <a:spcPct val="15000"/>
              </a:spcAft>
              <a:buChar char="••"/>
            </a:pPr>
            <a:endParaRPr lang="cs-CZ" sz="2100" dirty="0"/>
          </a:p>
          <a:p>
            <a:pPr marL="228600" lvl="1" indent="-228600" defTabSz="933450">
              <a:lnSpc>
                <a:spcPct val="90000"/>
              </a:lnSpc>
              <a:spcBef>
                <a:spcPct val="0"/>
              </a:spcBef>
              <a:spcAft>
                <a:spcPct val="15000"/>
              </a:spcAft>
              <a:buChar char="••"/>
            </a:pPr>
            <a:endParaRPr lang="cs-CZ" sz="2100" dirty="0" smtClean="0"/>
          </a:p>
          <a:p>
            <a:pPr marL="0" lvl="1" defTabSz="933450">
              <a:lnSpc>
                <a:spcPct val="90000"/>
              </a:lnSpc>
              <a:spcBef>
                <a:spcPct val="0"/>
              </a:spcBef>
              <a:spcAft>
                <a:spcPct val="15000"/>
              </a:spcAft>
            </a:pPr>
            <a:endParaRPr lang="cs-CZ" sz="2100" dirty="0"/>
          </a:p>
        </p:txBody>
      </p:sp>
      <p:grpSp>
        <p:nvGrpSpPr>
          <p:cNvPr id="24" name="Skupina 23"/>
          <p:cNvGrpSpPr/>
          <p:nvPr/>
        </p:nvGrpSpPr>
        <p:grpSpPr>
          <a:xfrm>
            <a:off x="720000" y="4735571"/>
            <a:ext cx="10452305" cy="570258"/>
            <a:chOff x="3286" y="32234"/>
            <a:chExt cx="3203971" cy="604800"/>
          </a:xfrm>
        </p:grpSpPr>
        <p:sp>
          <p:nvSpPr>
            <p:cNvPr id="25" name="Obdélník 24"/>
            <p:cNvSpPr/>
            <p:nvPr/>
          </p:nvSpPr>
          <p:spPr>
            <a:xfrm>
              <a:off x="3286" y="32234"/>
              <a:ext cx="3203971" cy="604800"/>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6" name="TextovéPole 25"/>
            <p:cNvSpPr txBox="1"/>
            <p:nvPr/>
          </p:nvSpPr>
          <p:spPr>
            <a:xfrm>
              <a:off x="3286" y="144990"/>
              <a:ext cx="3203971" cy="43919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85344" rIns="149352" bIns="85344" numCol="1" spcCol="1270" anchor="ctr" anchorCtr="0">
              <a:noAutofit/>
            </a:bodyPr>
            <a:lstStyle/>
            <a:p>
              <a:pPr defTabSz="933450">
                <a:lnSpc>
                  <a:spcPct val="90000"/>
                </a:lnSpc>
                <a:spcBef>
                  <a:spcPct val="0"/>
                </a:spcBef>
                <a:spcAft>
                  <a:spcPct val="35000"/>
                </a:spcAft>
              </a:pPr>
              <a:r>
                <a:rPr lang="cs-CZ" sz="2100" dirty="0" smtClean="0"/>
                <a:t>vyžádat si konzultační služby od jiného poskytovatele, popřípadě zdravotnického pracovníka, než který mu poskytuje zdravotní služby</a:t>
              </a:r>
              <a:endParaRPr lang="cs-CZ" sz="2100" dirty="0"/>
            </a:p>
          </p:txBody>
        </p:sp>
      </p:grpSp>
      <p:grpSp>
        <p:nvGrpSpPr>
          <p:cNvPr id="30" name="Skupina 29"/>
          <p:cNvGrpSpPr/>
          <p:nvPr/>
        </p:nvGrpSpPr>
        <p:grpSpPr>
          <a:xfrm>
            <a:off x="719663" y="5512332"/>
            <a:ext cx="10452305" cy="425984"/>
            <a:chOff x="3286" y="32234"/>
            <a:chExt cx="3203971" cy="604800"/>
          </a:xfrm>
        </p:grpSpPr>
        <p:sp>
          <p:nvSpPr>
            <p:cNvPr id="31" name="Obdélník 30"/>
            <p:cNvSpPr/>
            <p:nvPr/>
          </p:nvSpPr>
          <p:spPr>
            <a:xfrm>
              <a:off x="3286" y="32234"/>
              <a:ext cx="3203971" cy="604800"/>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2" name="TextovéPole 31"/>
            <p:cNvSpPr txBox="1"/>
            <p:nvPr/>
          </p:nvSpPr>
          <p:spPr>
            <a:xfrm>
              <a:off x="3286" y="32234"/>
              <a:ext cx="3203971" cy="6048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85344" rIns="149352" bIns="85344" numCol="1" spcCol="1270" anchor="ctr" anchorCtr="0">
              <a:noAutofit/>
            </a:bodyPr>
            <a:lstStyle/>
            <a:p>
              <a:pPr defTabSz="933450">
                <a:lnSpc>
                  <a:spcPct val="90000"/>
                </a:lnSpc>
                <a:spcBef>
                  <a:spcPct val="0"/>
                </a:spcBef>
                <a:spcAft>
                  <a:spcPct val="35000"/>
                </a:spcAft>
              </a:pPr>
              <a:r>
                <a:rPr lang="cs-CZ" sz="2100" dirty="0"/>
                <a:t>být seznámen s vnitřním řádem zdravotnického zařízení lůžkové nebo jednodenní péče</a:t>
              </a:r>
            </a:p>
          </p:txBody>
        </p:sp>
      </p:grpSp>
    </p:spTree>
    <p:extLst>
      <p:ext uri="{BB962C8B-B14F-4D97-AF65-F5344CB8AC3E}">
        <p14:creationId xmlns:p14="http://schemas.microsoft.com/office/powerpoint/2010/main" val="32646391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dirty="0"/>
              <a:t>Informovaný souhlas</a:t>
            </a:r>
          </a:p>
        </p:txBody>
      </p:sp>
      <p:sp>
        <p:nvSpPr>
          <p:cNvPr id="8" name="Zástupný symbol pro obsah 7"/>
          <p:cNvSpPr>
            <a:spLocks noGrp="1"/>
          </p:cNvSpPr>
          <p:nvPr>
            <p:ph idx="1"/>
          </p:nvPr>
        </p:nvSpPr>
        <p:spPr>
          <a:xfrm>
            <a:off x="622539" y="1690688"/>
            <a:ext cx="10515600" cy="4351338"/>
          </a:xfrm>
        </p:spPr>
        <p:txBody>
          <a:bodyPr>
            <a:normAutofit/>
          </a:bodyPr>
          <a:lstStyle/>
          <a:p>
            <a:r>
              <a:rPr lang="cs-CZ" sz="2000" dirty="0"/>
              <a:t>Konkludentní, ústní (záznam do karty), písemný (založení do dokumentace)</a:t>
            </a:r>
          </a:p>
          <a:p>
            <a:r>
              <a:rPr lang="cs-CZ" sz="2000" dirty="0"/>
              <a:t>Formu volí lékař podle vhodnosti</a:t>
            </a:r>
          </a:p>
          <a:p>
            <a:r>
              <a:rPr lang="cs-CZ" sz="2000" dirty="0"/>
              <a:t>Povinná písemná forma – např. transplantace, lékařský pokus na člověku, interrupce, asistované reprodukce, sterilizace atd.</a:t>
            </a:r>
          </a:p>
          <a:p>
            <a:r>
              <a:rPr lang="cs-CZ" sz="2000" dirty="0"/>
              <a:t>Souhlas s hospitalizací vždy písemně</a:t>
            </a:r>
          </a:p>
          <a:p>
            <a:endParaRPr lang="cs-CZ" sz="2000" dirty="0"/>
          </a:p>
          <a:p>
            <a:r>
              <a:rPr lang="cs-CZ" sz="2000" b="1" dirty="0"/>
              <a:t>Souhlas musí být vždy!</a:t>
            </a:r>
          </a:p>
          <a:p>
            <a:r>
              <a:rPr lang="cs-CZ" sz="2000" dirty="0"/>
              <a:t>Poskytnutí péče bez souhlasu – pokuta do 500.000,- Kč</a:t>
            </a:r>
          </a:p>
        </p:txBody>
      </p:sp>
    </p:spTree>
    <p:extLst>
      <p:ext uri="{BB962C8B-B14F-4D97-AF65-F5344CB8AC3E}">
        <p14:creationId xmlns:p14="http://schemas.microsoft.com/office/powerpoint/2010/main" val="8134300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dirty="0"/>
              <a:t>Informovaný souhlas</a:t>
            </a:r>
          </a:p>
        </p:txBody>
      </p:sp>
      <p:sp>
        <p:nvSpPr>
          <p:cNvPr id="8" name="Zástupný symbol pro obsah 7"/>
          <p:cNvSpPr>
            <a:spLocks noGrp="1"/>
          </p:cNvSpPr>
          <p:nvPr>
            <p:ph idx="1"/>
          </p:nvPr>
        </p:nvSpPr>
        <p:spPr>
          <a:xfrm>
            <a:off x="622539" y="1690688"/>
            <a:ext cx="10515600" cy="4351338"/>
          </a:xfrm>
        </p:spPr>
        <p:txBody>
          <a:bodyPr>
            <a:noAutofit/>
          </a:bodyPr>
          <a:lstStyle/>
          <a:p>
            <a:r>
              <a:rPr lang="cs-CZ" sz="2400" b="1" dirty="0"/>
              <a:t>Zástupný souhlas </a:t>
            </a:r>
            <a:r>
              <a:rPr lang="cs-CZ" sz="2400" dirty="0"/>
              <a:t>– pacient sám nemůže a nejde o situaci, kdy se souhlas </a:t>
            </a:r>
            <a:r>
              <a:rPr lang="cs-CZ" sz="2400" dirty="0" smtClean="0"/>
              <a:t>nevyžaduje</a:t>
            </a:r>
            <a:endParaRPr lang="cs-CZ" sz="2400" dirty="0"/>
          </a:p>
          <a:p>
            <a:r>
              <a:rPr lang="cs-CZ" sz="2400" b="1" dirty="0"/>
              <a:t>Děti </a:t>
            </a:r>
            <a:r>
              <a:rPr lang="cs-CZ" sz="2400" dirty="0"/>
              <a:t>– podle své rozumové a volní </a:t>
            </a:r>
            <a:r>
              <a:rPr lang="cs-CZ" sz="2400" dirty="0" smtClean="0"/>
              <a:t>vyspělosti</a:t>
            </a:r>
            <a:r>
              <a:rPr lang="cs-CZ" sz="2400" dirty="0"/>
              <a:t>; velmi individuální; jinak zákonný zástupce</a:t>
            </a:r>
          </a:p>
          <a:p>
            <a:pPr lvl="1"/>
            <a:r>
              <a:rPr lang="cs-CZ" sz="2000" dirty="0"/>
              <a:t>Nezletilému může být péče poskytnuta jen se souhlasem zákonného zástupce </a:t>
            </a:r>
          </a:p>
          <a:p>
            <a:pPr lvl="1"/>
            <a:r>
              <a:rPr lang="cs-CZ" sz="2000" dirty="0"/>
              <a:t>zjišťuje se názor nezletilého</a:t>
            </a:r>
          </a:p>
          <a:p>
            <a:pPr lvl="1"/>
            <a:r>
              <a:rPr lang="cs-CZ" sz="2000" dirty="0"/>
              <a:t>souhlas jednoho/obou zákonných zástupců</a:t>
            </a:r>
          </a:p>
          <a:p>
            <a:pPr lvl="1"/>
            <a:r>
              <a:rPr lang="cs-CZ" sz="2000" dirty="0"/>
              <a:t>Pokud je rozpor mezi názorem nezletilého a zástupce podává se (jinak návrh soudu na </a:t>
            </a:r>
            <a:r>
              <a:rPr lang="cs-CZ" sz="2000" dirty="0" err="1"/>
              <a:t>ust</a:t>
            </a:r>
            <a:r>
              <a:rPr lang="cs-CZ" sz="2000" dirty="0"/>
              <a:t>. opatrovníka</a:t>
            </a:r>
            <a:r>
              <a:rPr lang="cs-CZ" sz="2000" dirty="0" smtClean="0"/>
              <a:t>).</a:t>
            </a:r>
          </a:p>
          <a:p>
            <a:pPr lvl="1"/>
            <a:r>
              <a:rPr lang="cs-CZ" sz="2000" dirty="0"/>
              <a:t>zdravotní služby, které lze poskytovat bez souhlasu a jsou nezbytné k záchraně života nebo zdraví pacienta a odpírají-li rodiče nebo jeden z nich nebo jiný zákonný zástupce souhlas, rozhodne o poskytnutí zdravotních služeb ošetřující lékař </a:t>
            </a:r>
            <a:endParaRPr lang="cs-CZ" sz="2000" dirty="0"/>
          </a:p>
          <a:p>
            <a:r>
              <a:rPr lang="cs-CZ" sz="2400" b="1" dirty="0"/>
              <a:t>Osoby omezené ve svéprávnosti </a:t>
            </a:r>
            <a:r>
              <a:rPr lang="cs-CZ" sz="2400" dirty="0"/>
              <a:t>– záleží v čem byli omezeni (např. pouze finance) X opatrovník</a:t>
            </a:r>
          </a:p>
        </p:txBody>
      </p:sp>
    </p:spTree>
    <p:extLst>
      <p:ext uri="{BB962C8B-B14F-4D97-AF65-F5344CB8AC3E}">
        <p14:creationId xmlns:p14="http://schemas.microsoft.com/office/powerpoint/2010/main" val="18289036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Zástupný symbol pro obsah 8"/>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Nemožnost poskytnutí souhlasu pacientem</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52</a:t>
            </a:fld>
            <a:endParaRPr lang="cs-CZ" altLang="cs-CZ" dirty="0"/>
          </a:p>
        </p:txBody>
      </p:sp>
    </p:spTree>
    <p:extLst>
      <p:ext uri="{BB962C8B-B14F-4D97-AF65-F5344CB8AC3E}">
        <p14:creationId xmlns:p14="http://schemas.microsoft.com/office/powerpoint/2010/main" val="254261671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b="1" i="1" dirty="0"/>
              <a:t>Příbuzný v řadě přímé</a:t>
            </a:r>
            <a:r>
              <a:rPr lang="cs-CZ" i="1" dirty="0"/>
              <a:t>, </a:t>
            </a:r>
            <a:r>
              <a:rPr lang="cs-CZ" b="1" i="1" dirty="0"/>
              <a:t>sourozenec</a:t>
            </a:r>
            <a:r>
              <a:rPr lang="cs-CZ" i="1" dirty="0"/>
              <a:t> a </a:t>
            </a:r>
            <a:r>
              <a:rPr lang="cs-CZ" b="1" i="1" dirty="0"/>
              <a:t>manžel</a:t>
            </a:r>
            <a:r>
              <a:rPr lang="cs-CZ" i="1" dirty="0"/>
              <a:t> nebo </a:t>
            </a:r>
            <a:r>
              <a:rPr lang="cs-CZ" b="1" i="1" dirty="0"/>
              <a:t>partner</a:t>
            </a:r>
            <a:r>
              <a:rPr lang="cs-CZ" i="1" dirty="0"/>
              <a:t>; jiné osoby v poměru rodinném nebo obdobném se pokládají za osoby sobě navzájem blízké, </a:t>
            </a:r>
            <a:r>
              <a:rPr lang="cs-CZ" b="1" i="1" dirty="0"/>
              <a:t>pokud by újmu, kterou utrpěla jedna z nich, druhá důvodně pociťovala jako újmu vlastní</a:t>
            </a:r>
            <a:r>
              <a:rPr lang="cs-CZ" i="1" dirty="0"/>
              <a:t>. </a:t>
            </a:r>
          </a:p>
          <a:p>
            <a:r>
              <a:rPr lang="cs-CZ" i="1" dirty="0"/>
              <a:t>Má se za to, že osobami blízkými jsou i osoby </a:t>
            </a:r>
            <a:r>
              <a:rPr lang="cs-CZ" b="1" i="1" dirty="0" err="1"/>
              <a:t>sešvagřené</a:t>
            </a:r>
            <a:r>
              <a:rPr lang="cs-CZ" i="1" dirty="0"/>
              <a:t> nebo </a:t>
            </a:r>
            <a:r>
              <a:rPr lang="cs-CZ" b="1" i="1" dirty="0"/>
              <a:t>osoby, které spolu trvale žijí</a:t>
            </a:r>
            <a:r>
              <a:rPr lang="cs-CZ" i="1" dirty="0"/>
              <a:t>.</a:t>
            </a:r>
            <a:endParaRPr lang="cs-CZ" dirty="0"/>
          </a:p>
        </p:txBody>
      </p:sp>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Osoba blízká</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53</a:t>
            </a:fld>
            <a:endParaRPr lang="cs-CZ" altLang="cs-CZ" dirty="0"/>
          </a:p>
        </p:txBody>
      </p:sp>
    </p:spTree>
    <p:extLst>
      <p:ext uri="{BB962C8B-B14F-4D97-AF65-F5344CB8AC3E}">
        <p14:creationId xmlns:p14="http://schemas.microsoft.com/office/powerpoint/2010/main" val="267477308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a:t>zdravotnický pracovník zaznamená do ZD nepochybný projev vůle pacienta </a:t>
            </a:r>
          </a:p>
          <a:p>
            <a:r>
              <a:rPr lang="cs-CZ" dirty="0"/>
              <a:t>způsob projevu vůle pacienta</a:t>
            </a:r>
          </a:p>
          <a:p>
            <a:r>
              <a:rPr lang="cs-CZ" dirty="0"/>
              <a:t>zdravotní důvody bránící pacientovi</a:t>
            </a:r>
          </a:p>
          <a:p>
            <a:r>
              <a:rPr lang="cs-CZ" dirty="0"/>
              <a:t>záznam podepíše zdravotnický pracovník a svědek</a:t>
            </a:r>
          </a:p>
          <a:p>
            <a:endParaRPr lang="cs-CZ" dirty="0"/>
          </a:p>
        </p:txBody>
      </p:sp>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Nemožnost poskytnutí souhlasu pacientem</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54</a:t>
            </a:fld>
            <a:endParaRPr lang="cs-CZ" altLang="cs-CZ" dirty="0"/>
          </a:p>
        </p:txBody>
      </p:sp>
    </p:spTree>
    <p:extLst>
      <p:ext uri="{BB962C8B-B14F-4D97-AF65-F5344CB8AC3E}">
        <p14:creationId xmlns:p14="http://schemas.microsoft.com/office/powerpoint/2010/main" val="42402251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Nesouhlas s poskytnutím péče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9748455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4337586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lvl="0" algn="just"/>
            <a:r>
              <a:rPr lang="cs-CZ" sz="2400" dirty="0"/>
              <a:t>pacientovi, kterému byla podána informace / podání informace se vzdal a odmítá vyslovit souhlas</a:t>
            </a:r>
          </a:p>
          <a:p>
            <a:pPr lvl="0" algn="just"/>
            <a:r>
              <a:rPr lang="cs-CZ" sz="2400" dirty="0"/>
              <a:t>je opakovaně podána informace o jeho zdravotním stavu v rozsahu a způsobem, ze kterého je zřejmé, že neposkytnutí zdravotních služeb může vážně poškodit jeho zdraví nebo ohrozit život</a:t>
            </a:r>
          </a:p>
          <a:p>
            <a:pPr algn="just"/>
            <a:r>
              <a:rPr lang="cs-CZ" sz="2400" dirty="0"/>
              <a:t>jestliže pacient i nadále odmítá vyslovit souhlas, učiní o tom písemné prohlášení (revers)</a:t>
            </a:r>
          </a:p>
        </p:txBody>
      </p:sp>
      <p:sp>
        <p:nvSpPr>
          <p:cNvPr id="3" name="Zástupný symbol pro text 2"/>
          <p:cNvSpPr>
            <a:spLocks noGrp="1"/>
          </p:cNvSpPr>
          <p:nvPr>
            <p:ph type="body" sz="quarter" idx="13"/>
          </p:nvPr>
        </p:nvSpPr>
        <p:spPr/>
        <p:txBody>
          <a:bodyPr/>
          <a:lstStyle/>
          <a:p>
            <a:pPr marL="0" indent="0">
              <a:buNone/>
            </a:pPr>
            <a:r>
              <a:rPr lang="cs-CZ" sz="2400" dirty="0" smtClean="0">
                <a:solidFill>
                  <a:srgbClr val="C00000"/>
                </a:solidFill>
              </a:rPr>
              <a:t>Revers</a:t>
            </a:r>
            <a:endParaRPr lang="cs-CZ" sz="2400" dirty="0">
              <a:solidFill>
                <a:srgbClr val="C00000"/>
              </a:solidFill>
            </a:endParaRPr>
          </a:p>
        </p:txBody>
      </p:sp>
      <p:sp>
        <p:nvSpPr>
          <p:cNvPr id="4" name="Nadpis 3"/>
          <p:cNvSpPr>
            <a:spLocks noGrp="1"/>
          </p:cNvSpPr>
          <p:nvPr>
            <p:ph type="title"/>
          </p:nvPr>
        </p:nvSpPr>
        <p:spPr/>
        <p:txBody>
          <a:bodyPr>
            <a:normAutofit fontScale="90000"/>
          </a:bodyPr>
          <a:lstStyle/>
          <a:p>
            <a:r>
              <a:rPr lang="cs-CZ" dirty="0"/>
              <a:t>Odmítnutí poskytnutí zdravotních služeb </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56</a:t>
            </a:fld>
            <a:endParaRPr lang="cs-CZ" altLang="cs-CZ" dirty="0"/>
          </a:p>
        </p:txBody>
      </p:sp>
    </p:spTree>
    <p:extLst>
      <p:ext uri="{BB962C8B-B14F-4D97-AF65-F5344CB8AC3E}">
        <p14:creationId xmlns:p14="http://schemas.microsoft.com/office/powerpoint/2010/main" val="271350988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Odvolání souhlasu</a:t>
            </a:r>
          </a:p>
        </p:txBody>
      </p:sp>
      <p:sp>
        <p:nvSpPr>
          <p:cNvPr id="3" name="Zástupný symbol pro obsah 2"/>
          <p:cNvSpPr>
            <a:spLocks noGrp="1"/>
          </p:cNvSpPr>
          <p:nvPr>
            <p:ph idx="1"/>
          </p:nvPr>
        </p:nvSpPr>
        <p:spPr/>
        <p:txBody>
          <a:bodyPr>
            <a:normAutofit fontScale="92500"/>
          </a:bodyPr>
          <a:lstStyle/>
          <a:p>
            <a:r>
              <a:rPr lang="cs-CZ" dirty="0"/>
              <a:t>Pacient může svůj souhlas s poskytnutím zdravotních služeb odvolat. </a:t>
            </a:r>
          </a:p>
          <a:p>
            <a:r>
              <a:rPr lang="cs-CZ" dirty="0"/>
              <a:t>Odvolání souhlasu není účinné, pokud již bylo započato provádění zdravotního výkonu, jehož přerušení může způsobit vážné poškození zdraví nebo ohrožení života pacienta. </a:t>
            </a:r>
            <a:endParaRPr lang="cs-CZ" dirty="0" smtClean="0"/>
          </a:p>
          <a:p>
            <a:pPr marL="0" indent="0">
              <a:buNone/>
            </a:pPr>
            <a:endParaRPr lang="cs-CZ" dirty="0" smtClean="0"/>
          </a:p>
          <a:p>
            <a:r>
              <a:rPr lang="cs-CZ" dirty="0"/>
              <a:t>Písemný souhlas, písemné odvolání souhlasu, popřípadě záznam o odvolání tohoto souhlasuje součástí zdravotnické dokumentace vedené o pacientovi; </a:t>
            </a:r>
          </a:p>
          <a:p>
            <a:r>
              <a:rPr lang="cs-CZ" dirty="0"/>
              <a:t>podepíše je pacient a zdravotnický pracovník. </a:t>
            </a:r>
          </a:p>
          <a:p>
            <a:r>
              <a:rPr lang="cs-CZ" dirty="0"/>
              <a:t>Odmítá-li pacient záznam podepsat, zdravotnický pracovník tuto skutečnost do záznamu doplní; podepíše zdravotnický pracovník a svědek.</a:t>
            </a:r>
            <a:endParaRPr lang="cs-CZ" dirty="0"/>
          </a:p>
          <a:p>
            <a:endParaRPr lang="cs-CZ" dirty="0"/>
          </a:p>
          <a:p>
            <a:endParaRPr lang="cs-CZ" dirty="0"/>
          </a:p>
        </p:txBody>
      </p:sp>
    </p:spTree>
    <p:extLst>
      <p:ext uri="{BB962C8B-B14F-4D97-AF65-F5344CB8AC3E}">
        <p14:creationId xmlns:p14="http://schemas.microsoft.com/office/powerpoint/2010/main" val="152128561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8CD63D-DFAB-4145-8FBB-12C209906E49}"/>
              </a:ext>
            </a:extLst>
          </p:cNvPr>
          <p:cNvSpPr>
            <a:spLocks noGrp="1"/>
          </p:cNvSpPr>
          <p:nvPr>
            <p:ph type="title"/>
          </p:nvPr>
        </p:nvSpPr>
        <p:spPr/>
        <p:txBody>
          <a:bodyPr/>
          <a:lstStyle/>
          <a:p>
            <a:r>
              <a:rPr lang="cs" dirty="0"/>
              <a:t>Dříve vyslovené přání</a:t>
            </a:r>
            <a:endParaRPr lang="cs-CZ" dirty="0"/>
          </a:p>
        </p:txBody>
      </p:sp>
      <p:graphicFrame>
        <p:nvGraphicFramePr>
          <p:cNvPr id="6" name="Diagram 6">
            <a:extLst>
              <a:ext uri="{FF2B5EF4-FFF2-40B4-BE49-F238E27FC236}">
                <a16:creationId xmlns:a16="http://schemas.microsoft.com/office/drawing/2014/main" id="{3E178EDC-6598-4CBB-B9C1-94B4D5194B05}"/>
              </a:ext>
            </a:extLst>
          </p:cNvPr>
          <p:cNvGraphicFramePr>
            <a:graphicFrameLocks noGrp="1"/>
          </p:cNvGraphicFramePr>
          <p:nvPr>
            <p:ph idx="1"/>
            <p:extLst/>
          </p:nvPr>
        </p:nvGraphicFramePr>
        <p:xfrm>
          <a:off x="720724" y="1692275"/>
          <a:ext cx="6145805" cy="414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Zástupný symbol pro zápatí 3">
            <a:extLst>
              <a:ext uri="{FF2B5EF4-FFF2-40B4-BE49-F238E27FC236}">
                <a16:creationId xmlns:a16="http://schemas.microsoft.com/office/drawing/2014/main" id="{CBBCC631-5247-4902-978F-CA81521C0184}"/>
              </a:ext>
            </a:extLst>
          </p:cNvPr>
          <p:cNvSpPr>
            <a:spLocks noGrp="1"/>
          </p:cNvSpPr>
          <p:nvPr>
            <p:ph type="ftr" sz="quarter" idx="4294967295"/>
          </p:nvPr>
        </p:nvSpPr>
        <p:spPr/>
        <p:txBody>
          <a:bodyPr/>
          <a:lstStyle/>
          <a:p>
            <a:r>
              <a:rPr lang="cs" dirty="0"/>
              <a:t>Ilustrace převzata z </a:t>
            </a:r>
            <a:r>
              <a:rPr lang="cs-CZ" dirty="0">
                <a:hlinkClick r:id="rId7"/>
              </a:rPr>
              <a:t>https://gomerblog.com/2016/03/medcartoons/</a:t>
            </a:r>
            <a:r>
              <a:rPr lang="cs" dirty="0"/>
              <a:t> </a:t>
            </a:r>
            <a:endParaRPr lang="cs-CZ" dirty="0"/>
          </a:p>
        </p:txBody>
      </p:sp>
      <p:sp>
        <p:nvSpPr>
          <p:cNvPr id="5" name="Zástupný symbol pro číslo snímku 4">
            <a:extLst>
              <a:ext uri="{FF2B5EF4-FFF2-40B4-BE49-F238E27FC236}">
                <a16:creationId xmlns:a16="http://schemas.microsoft.com/office/drawing/2014/main" id="{BC57DC75-BC85-42CA-8F9A-BD8086ABDC0C}"/>
              </a:ext>
            </a:extLst>
          </p:cNvPr>
          <p:cNvSpPr>
            <a:spLocks noGrp="1"/>
          </p:cNvSpPr>
          <p:nvPr>
            <p:ph type="sldNum" sz="quarter" idx="4294967295"/>
          </p:nvPr>
        </p:nvSpPr>
        <p:spPr/>
        <p:txBody>
          <a:bodyPr/>
          <a:lstStyle/>
          <a:p>
            <a:fld id="{0DE708CC-0C3F-4567-9698-B54C0F35BD31}" type="slidenum">
              <a:rPr lang="cs-CZ" altLang="cs-CZ" smtClean="0"/>
              <a:pPr/>
              <a:t>58</a:t>
            </a:fld>
            <a:endParaRPr lang="cs-CZ" altLang="cs-CZ" dirty="0"/>
          </a:p>
        </p:txBody>
      </p:sp>
      <p:pic>
        <p:nvPicPr>
          <p:cNvPr id="3" name="Obrázek 2">
            <a:extLst>
              <a:ext uri="{FF2B5EF4-FFF2-40B4-BE49-F238E27FC236}">
                <a16:creationId xmlns:a16="http://schemas.microsoft.com/office/drawing/2014/main" id="{FCBCFE5D-D884-488E-A579-A4FC636DB029}"/>
              </a:ext>
            </a:extLst>
          </p:cNvPr>
          <p:cNvPicPr>
            <a:picLocks noChangeAspect="1"/>
          </p:cNvPicPr>
          <p:nvPr/>
        </p:nvPicPr>
        <p:blipFill>
          <a:blip r:embed="rId8"/>
          <a:stretch>
            <a:fillRect/>
          </a:stretch>
        </p:blipFill>
        <p:spPr>
          <a:xfrm>
            <a:off x="6866529" y="859382"/>
            <a:ext cx="5139235" cy="5139235"/>
          </a:xfrm>
          <a:prstGeom prst="rect">
            <a:avLst/>
          </a:prstGeom>
        </p:spPr>
      </p:pic>
    </p:spTree>
    <p:extLst>
      <p:ext uri="{BB962C8B-B14F-4D97-AF65-F5344CB8AC3E}">
        <p14:creationId xmlns:p14="http://schemas.microsoft.com/office/powerpoint/2010/main" val="31738166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r>
              <a:rPr lang="cs-CZ" sz="2400" b="1" dirty="0"/>
              <a:t>Je k dispozici </a:t>
            </a:r>
            <a:r>
              <a:rPr lang="cs-CZ" sz="2400" dirty="0"/>
              <a:t>poskytovateli zdravotních služeb</a:t>
            </a:r>
          </a:p>
          <a:p>
            <a:r>
              <a:rPr lang="cs-CZ" sz="2400" dirty="0"/>
              <a:t>V době poskytování zdravotních služeb nastala </a:t>
            </a:r>
            <a:r>
              <a:rPr lang="cs-CZ" sz="2400" b="1" dirty="0"/>
              <a:t>předvídatelná sit</a:t>
            </a:r>
            <a:r>
              <a:rPr lang="cs-CZ" sz="2400" dirty="0"/>
              <a:t>uace, k níž se dříve vyslovené přání vztahuje</a:t>
            </a:r>
          </a:p>
          <a:p>
            <a:r>
              <a:rPr lang="cs-CZ" sz="2400" dirty="0"/>
              <a:t>Pacient je v takovém zdravotním stavu, kdy </a:t>
            </a:r>
            <a:r>
              <a:rPr lang="cs-CZ" sz="2400" b="1" dirty="0"/>
              <a:t>není schopen vyslovit nový </a:t>
            </a:r>
            <a:r>
              <a:rPr lang="cs-CZ" sz="2400" dirty="0"/>
              <a:t>souhlas nebo nesouhlas</a:t>
            </a:r>
          </a:p>
          <a:p>
            <a:r>
              <a:rPr lang="cs-CZ" sz="2400" dirty="0"/>
              <a:t>Dříve vyslovené přání bylo učiněno na základě </a:t>
            </a:r>
            <a:r>
              <a:rPr lang="cs-CZ" sz="2400" b="1" dirty="0"/>
              <a:t>písemného poučení </a:t>
            </a:r>
            <a:r>
              <a:rPr lang="cs-CZ" sz="2400" dirty="0"/>
              <a:t>ošetřujícím lékařem pacienta o důsledcích tohoto rozhodnutí</a:t>
            </a:r>
          </a:p>
          <a:p>
            <a:endParaRPr lang="cs-CZ" sz="1600" dirty="0"/>
          </a:p>
        </p:txBody>
      </p:sp>
      <p:sp>
        <p:nvSpPr>
          <p:cNvPr id="3" name="Zástupný symbol pro text 2"/>
          <p:cNvSpPr>
            <a:spLocks noGrp="1"/>
          </p:cNvSpPr>
          <p:nvPr>
            <p:ph type="body" sz="quarter" idx="13"/>
          </p:nvPr>
        </p:nvSpPr>
        <p:spPr/>
        <p:txBody>
          <a:bodyPr/>
          <a:lstStyle/>
          <a:p>
            <a:r>
              <a:rPr lang="cs-CZ" sz="3200" dirty="0">
                <a:solidFill>
                  <a:srgbClr val="C00000"/>
                </a:solidFill>
              </a:rPr>
              <a:t>Věcné podmínky platnosti </a:t>
            </a:r>
          </a:p>
        </p:txBody>
      </p:sp>
      <p:sp>
        <p:nvSpPr>
          <p:cNvPr id="4" name="Nadpis 3"/>
          <p:cNvSpPr>
            <a:spLocks noGrp="1"/>
          </p:cNvSpPr>
          <p:nvPr>
            <p:ph type="title"/>
          </p:nvPr>
        </p:nvSpPr>
        <p:spPr/>
        <p:txBody>
          <a:bodyPr>
            <a:normAutofit fontScale="90000"/>
          </a:bodyPr>
          <a:lstStyle/>
          <a:p>
            <a:r>
              <a:rPr lang="cs-CZ" dirty="0"/>
              <a:t>Dříve vyslovené přání</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59</a:t>
            </a:fld>
            <a:endParaRPr lang="cs-CZ" altLang="cs-CZ" dirty="0"/>
          </a:p>
        </p:txBody>
      </p:sp>
    </p:spTree>
    <p:extLst>
      <p:ext uri="{BB962C8B-B14F-4D97-AF65-F5344CB8AC3E}">
        <p14:creationId xmlns:p14="http://schemas.microsoft.com/office/powerpoint/2010/main" val="21716964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72000" indent="0">
              <a:buNone/>
            </a:pPr>
            <a:endParaRPr lang="cs-CZ" dirty="0"/>
          </a:p>
          <a:p>
            <a:endParaRPr lang="cs-CZ" dirty="0"/>
          </a:p>
        </p:txBody>
      </p:sp>
      <p:sp>
        <p:nvSpPr>
          <p:cNvPr id="3" name="Zástupný symbol pro text 2"/>
          <p:cNvSpPr>
            <a:spLocks noGrp="1"/>
          </p:cNvSpPr>
          <p:nvPr>
            <p:ph type="body" sz="quarter" idx="13"/>
          </p:nvPr>
        </p:nvSpPr>
        <p:spPr>
          <a:xfrm>
            <a:off x="720725" y="1296001"/>
            <a:ext cx="10752138" cy="4157148"/>
          </a:xfrm>
        </p:spPr>
        <p:txBody>
          <a:bodyPr/>
          <a:lstStyle/>
          <a:p>
            <a:endParaRPr lang="cs-CZ" dirty="0" smtClean="0"/>
          </a:p>
          <a:p>
            <a:endParaRPr lang="cs-CZ" dirty="0"/>
          </a:p>
          <a:p>
            <a:endParaRPr lang="cs-CZ" dirty="0" smtClean="0"/>
          </a:p>
          <a:p>
            <a:endParaRPr lang="cs-CZ" dirty="0"/>
          </a:p>
          <a:p>
            <a:endParaRPr lang="cs-CZ" dirty="0" smtClean="0"/>
          </a:p>
          <a:p>
            <a:endParaRPr lang="cs-CZ" dirty="0"/>
          </a:p>
          <a:p>
            <a:pPr marL="0" indent="0">
              <a:buNone/>
            </a:pPr>
            <a:endParaRPr lang="cs-CZ" dirty="0"/>
          </a:p>
          <a:p>
            <a:pPr lvl="2"/>
            <a:endParaRPr lang="cs-CZ" dirty="0" smtClean="0"/>
          </a:p>
          <a:p>
            <a:pPr lvl="2"/>
            <a:r>
              <a:rPr lang="cs-CZ" dirty="0" smtClean="0"/>
              <a:t>Včetně studentů!!</a:t>
            </a:r>
            <a:endParaRPr lang="cs-CZ" dirty="0"/>
          </a:p>
        </p:txBody>
      </p:sp>
      <p:sp>
        <p:nvSpPr>
          <p:cNvPr id="4" name="Nadpis 3"/>
          <p:cNvSpPr>
            <a:spLocks noGrp="1"/>
          </p:cNvSpPr>
          <p:nvPr>
            <p:ph type="title"/>
          </p:nvPr>
        </p:nvSpPr>
        <p:spPr/>
        <p:txBody>
          <a:bodyPr>
            <a:normAutofit fontScale="90000"/>
          </a:bodyPr>
          <a:lstStyle/>
          <a:p>
            <a:r>
              <a:rPr lang="cs-CZ" dirty="0"/>
              <a:t>Práva pacienta (§ 28 ZZS)</a:t>
            </a:r>
            <a:endParaRPr lang="cs-CZ"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6</a:t>
            </a:fld>
            <a:endParaRPr lang="cs-CZ" altLang="cs-CZ" dirty="0"/>
          </a:p>
        </p:txBody>
      </p:sp>
      <p:grpSp>
        <p:nvGrpSpPr>
          <p:cNvPr id="15" name="Skupina 14"/>
          <p:cNvGrpSpPr/>
          <p:nvPr/>
        </p:nvGrpSpPr>
        <p:grpSpPr>
          <a:xfrm>
            <a:off x="870447" y="1079087"/>
            <a:ext cx="10602417" cy="1497858"/>
            <a:chOff x="49403" y="-294504"/>
            <a:chExt cx="3249985" cy="2126617"/>
          </a:xfrm>
        </p:grpSpPr>
        <p:sp>
          <p:nvSpPr>
            <p:cNvPr id="16" name="Obdélník 15"/>
            <p:cNvSpPr/>
            <p:nvPr/>
          </p:nvSpPr>
          <p:spPr>
            <a:xfrm>
              <a:off x="49403" y="248095"/>
              <a:ext cx="3203971" cy="1088328"/>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7" name="TextovéPole 16"/>
            <p:cNvSpPr txBox="1"/>
            <p:nvPr/>
          </p:nvSpPr>
          <p:spPr>
            <a:xfrm>
              <a:off x="95417" y="-294504"/>
              <a:ext cx="3203971" cy="212661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85344" rIns="149352" bIns="85344" numCol="1" spcCol="1270" anchor="ctr" anchorCtr="0">
              <a:noAutofit/>
            </a:bodyPr>
            <a:lstStyle/>
            <a:p>
              <a:pPr defTabSz="933450">
                <a:lnSpc>
                  <a:spcPct val="90000"/>
                </a:lnSpc>
                <a:spcBef>
                  <a:spcPct val="0"/>
                </a:spcBef>
                <a:spcAft>
                  <a:spcPct val="35000"/>
                </a:spcAft>
              </a:pPr>
              <a:r>
                <a:rPr lang="cs-CZ" sz="2100" dirty="0"/>
                <a:t>být předem informován o ceně poskytovaných zdravotních služeb nehrazených z veřejného zdravotního pojištění,</a:t>
              </a:r>
            </a:p>
          </p:txBody>
        </p:sp>
      </p:grpSp>
      <p:grpSp>
        <p:nvGrpSpPr>
          <p:cNvPr id="24" name="Skupina 23"/>
          <p:cNvGrpSpPr/>
          <p:nvPr/>
        </p:nvGrpSpPr>
        <p:grpSpPr>
          <a:xfrm>
            <a:off x="870448" y="2536069"/>
            <a:ext cx="10452305" cy="570258"/>
            <a:chOff x="3183" y="-144109"/>
            <a:chExt cx="3203971" cy="604800"/>
          </a:xfrm>
        </p:grpSpPr>
        <p:sp>
          <p:nvSpPr>
            <p:cNvPr id="25" name="Obdélník 24"/>
            <p:cNvSpPr/>
            <p:nvPr/>
          </p:nvSpPr>
          <p:spPr>
            <a:xfrm>
              <a:off x="3183" y="-144109"/>
              <a:ext cx="3203971" cy="604800"/>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6" name="TextovéPole 25"/>
            <p:cNvSpPr txBox="1"/>
            <p:nvPr/>
          </p:nvSpPr>
          <p:spPr>
            <a:xfrm>
              <a:off x="3183" y="-35084"/>
              <a:ext cx="3203971" cy="43919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85344" rIns="149352" bIns="85344" numCol="1" spcCol="1270" anchor="ctr" anchorCtr="0">
              <a:noAutofit/>
            </a:bodyPr>
            <a:lstStyle/>
            <a:p>
              <a:pPr defTabSz="933450">
                <a:lnSpc>
                  <a:spcPct val="90000"/>
                </a:lnSpc>
                <a:spcBef>
                  <a:spcPct val="0"/>
                </a:spcBef>
                <a:spcAft>
                  <a:spcPct val="35000"/>
                </a:spcAft>
              </a:pPr>
              <a:r>
                <a:rPr lang="cs-CZ" sz="2100" dirty="0"/>
                <a:t>znát jména, a příjmení zdravotnických pracovníků přímo zúčastněných na poskytování zdravotních služeb </a:t>
              </a:r>
            </a:p>
          </p:txBody>
        </p:sp>
      </p:grpSp>
      <p:grpSp>
        <p:nvGrpSpPr>
          <p:cNvPr id="30" name="Skupina 29"/>
          <p:cNvGrpSpPr/>
          <p:nvPr/>
        </p:nvGrpSpPr>
        <p:grpSpPr>
          <a:xfrm>
            <a:off x="870447" y="3414585"/>
            <a:ext cx="10527359" cy="747852"/>
            <a:chOff x="3389" y="-2175766"/>
            <a:chExt cx="3226978" cy="1557031"/>
          </a:xfrm>
        </p:grpSpPr>
        <p:sp>
          <p:nvSpPr>
            <p:cNvPr id="31" name="Obdélník 30"/>
            <p:cNvSpPr/>
            <p:nvPr/>
          </p:nvSpPr>
          <p:spPr>
            <a:xfrm>
              <a:off x="3389" y="-2175766"/>
              <a:ext cx="3203971" cy="1557031"/>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2" name="TextovéPole 31"/>
            <p:cNvSpPr txBox="1"/>
            <p:nvPr/>
          </p:nvSpPr>
          <p:spPr>
            <a:xfrm>
              <a:off x="26396" y="-1993087"/>
              <a:ext cx="3203971" cy="116093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85344" rIns="149352" bIns="85344" numCol="1" spcCol="1270" anchor="ctr" anchorCtr="0">
              <a:noAutofit/>
            </a:bodyPr>
            <a:lstStyle/>
            <a:p>
              <a:pPr defTabSz="933450">
                <a:lnSpc>
                  <a:spcPct val="90000"/>
                </a:lnSpc>
                <a:spcBef>
                  <a:spcPct val="0"/>
                </a:spcBef>
                <a:spcAft>
                  <a:spcPct val="35000"/>
                </a:spcAft>
              </a:pPr>
              <a:r>
                <a:rPr lang="cs-CZ" sz="2100" dirty="0"/>
                <a:t>odmítnout přítomnost osob, které nejsou na poskytování zdravotních služeb přímo </a:t>
              </a:r>
              <a:r>
                <a:rPr lang="cs-CZ" sz="2100" dirty="0" smtClean="0"/>
                <a:t>zúčastněny</a:t>
              </a:r>
              <a:endParaRPr lang="cs-CZ" sz="2100" dirty="0"/>
            </a:p>
          </p:txBody>
        </p:sp>
      </p:grpSp>
    </p:spTree>
    <p:extLst>
      <p:ext uri="{BB962C8B-B14F-4D97-AF65-F5344CB8AC3E}">
        <p14:creationId xmlns:p14="http://schemas.microsoft.com/office/powerpoint/2010/main" val="292405924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62500" lnSpcReduction="20000"/>
          </a:bodyPr>
          <a:lstStyle/>
          <a:p>
            <a:r>
              <a:rPr lang="cs-CZ" dirty="0"/>
              <a:t>Písemná forma</a:t>
            </a:r>
          </a:p>
          <a:p>
            <a:r>
              <a:rPr lang="cs-CZ" dirty="0"/>
              <a:t>Úředně ověřený podpis pacienta</a:t>
            </a:r>
          </a:p>
          <a:p>
            <a:r>
              <a:rPr lang="cs-CZ" dirty="0"/>
              <a:t>Součástí dříve vysloveného přání je písemné poučení </a:t>
            </a:r>
            <a:endParaRPr lang="cs-CZ" dirty="0" smtClean="0"/>
          </a:p>
          <a:p>
            <a:pPr marL="72000" indent="0">
              <a:buNone/>
            </a:pPr>
            <a:r>
              <a:rPr lang="cs-CZ" b="1" i="1" dirty="0" smtClean="0"/>
              <a:t>nebo</a:t>
            </a:r>
            <a:endParaRPr lang="cs-CZ" b="1" i="1" dirty="0"/>
          </a:p>
          <a:p>
            <a:r>
              <a:rPr lang="cs-CZ" dirty="0"/>
              <a:t>Dříve vyslovené přání při přijetí do péče / v průběhu hospitalizace</a:t>
            </a:r>
          </a:p>
          <a:p>
            <a:r>
              <a:rPr lang="cs-CZ" dirty="0"/>
              <a:t>Pro ZS zajišťované tímto poskytovatelem</a:t>
            </a:r>
          </a:p>
          <a:p>
            <a:r>
              <a:rPr lang="cs-CZ" dirty="0"/>
              <a:t>Zaznamená se do ZD</a:t>
            </a:r>
          </a:p>
          <a:p>
            <a:r>
              <a:rPr lang="cs-CZ" dirty="0"/>
              <a:t>Podpis pacient, zdravotnický pracovník a svědek</a:t>
            </a:r>
          </a:p>
          <a:p>
            <a:endParaRPr lang="cs-CZ" dirty="0"/>
          </a:p>
        </p:txBody>
      </p:sp>
      <p:sp>
        <p:nvSpPr>
          <p:cNvPr id="3" name="Zástupný symbol pro text 2"/>
          <p:cNvSpPr>
            <a:spLocks noGrp="1"/>
          </p:cNvSpPr>
          <p:nvPr>
            <p:ph type="body" sz="quarter" idx="13"/>
          </p:nvPr>
        </p:nvSpPr>
        <p:spPr/>
        <p:txBody>
          <a:bodyPr/>
          <a:lstStyle/>
          <a:p>
            <a:r>
              <a:rPr lang="cs-CZ" sz="3200" dirty="0">
                <a:solidFill>
                  <a:srgbClr val="C00000"/>
                </a:solidFill>
              </a:rPr>
              <a:t>Formální podmínky platnosti</a:t>
            </a:r>
            <a:endParaRPr lang="cs-CZ" sz="3200" dirty="0"/>
          </a:p>
        </p:txBody>
      </p:sp>
      <p:sp>
        <p:nvSpPr>
          <p:cNvPr id="4" name="Nadpis 3"/>
          <p:cNvSpPr>
            <a:spLocks noGrp="1"/>
          </p:cNvSpPr>
          <p:nvPr>
            <p:ph type="title"/>
          </p:nvPr>
        </p:nvSpPr>
        <p:spPr/>
        <p:txBody>
          <a:bodyPr>
            <a:normAutofit fontScale="90000"/>
          </a:bodyPr>
          <a:lstStyle/>
          <a:p>
            <a:r>
              <a:rPr lang="cs-CZ" dirty="0"/>
              <a:t>Dříve vyslovené přání</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60</a:t>
            </a:fld>
            <a:endParaRPr lang="cs-CZ" altLang="cs-CZ" dirty="0"/>
          </a:p>
        </p:txBody>
      </p:sp>
    </p:spTree>
    <p:extLst>
      <p:ext uri="{BB962C8B-B14F-4D97-AF65-F5344CB8AC3E}">
        <p14:creationId xmlns:p14="http://schemas.microsoft.com/office/powerpoint/2010/main" val="175562971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r>
              <a:rPr lang="cs-CZ" dirty="0"/>
              <a:t>Od doby jeho vyslovení došlo v poskytování ZS, k takovému vývoji, že lze důvodně předpokládat, že by pacient vyslovil souhlas s poskytnutím</a:t>
            </a:r>
          </a:p>
          <a:p>
            <a:r>
              <a:rPr lang="cs-CZ" dirty="0"/>
              <a:t>Nabádá k postupům, jejichž výsledkem je aktivní způsobení smrti</a:t>
            </a:r>
          </a:p>
          <a:p>
            <a:r>
              <a:rPr lang="cs-CZ" dirty="0"/>
              <a:t>Pokud by jeho splnění mohlo ohrozit jiné osoby</a:t>
            </a:r>
          </a:p>
          <a:p>
            <a:r>
              <a:rPr lang="cs-CZ" dirty="0"/>
              <a:t>Byly započaty zdravotní výkony, jejichž přerušení by vedlo k aktivnímu způsobení smrti</a:t>
            </a:r>
          </a:p>
        </p:txBody>
      </p:sp>
      <p:sp>
        <p:nvSpPr>
          <p:cNvPr id="3" name="Zástupný symbol pro text 2"/>
          <p:cNvSpPr>
            <a:spLocks noGrp="1"/>
          </p:cNvSpPr>
          <p:nvPr>
            <p:ph type="body" sz="quarter" idx="13"/>
          </p:nvPr>
        </p:nvSpPr>
        <p:spPr/>
        <p:txBody>
          <a:bodyPr/>
          <a:lstStyle/>
          <a:p>
            <a:r>
              <a:rPr lang="cs-CZ" sz="3200" dirty="0">
                <a:solidFill>
                  <a:srgbClr val="C00000"/>
                </a:solidFill>
              </a:rPr>
              <a:t>Není povinnost je respektovat</a:t>
            </a:r>
          </a:p>
        </p:txBody>
      </p:sp>
      <p:sp>
        <p:nvSpPr>
          <p:cNvPr id="4" name="Nadpis 3"/>
          <p:cNvSpPr>
            <a:spLocks noGrp="1"/>
          </p:cNvSpPr>
          <p:nvPr>
            <p:ph type="title"/>
          </p:nvPr>
        </p:nvSpPr>
        <p:spPr/>
        <p:txBody>
          <a:bodyPr>
            <a:normAutofit fontScale="90000"/>
          </a:bodyPr>
          <a:lstStyle/>
          <a:p>
            <a:r>
              <a:rPr lang="cs-CZ" dirty="0"/>
              <a:t>Dříve vyslovené přání</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61</a:t>
            </a:fld>
            <a:endParaRPr lang="cs-CZ" altLang="cs-CZ" dirty="0"/>
          </a:p>
        </p:txBody>
      </p:sp>
    </p:spTree>
    <p:extLst>
      <p:ext uri="{BB962C8B-B14F-4D97-AF65-F5344CB8AC3E}">
        <p14:creationId xmlns:p14="http://schemas.microsoft.com/office/powerpoint/2010/main" val="285476307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Dříve vyslovené přání </a:t>
            </a:r>
          </a:p>
        </p:txBody>
      </p:sp>
      <p:sp>
        <p:nvSpPr>
          <p:cNvPr id="3" name="Zástupný symbol pro obsah 2"/>
          <p:cNvSpPr>
            <a:spLocks noGrp="1"/>
          </p:cNvSpPr>
          <p:nvPr>
            <p:ph idx="1"/>
          </p:nvPr>
        </p:nvSpPr>
        <p:spPr/>
        <p:txBody>
          <a:bodyPr>
            <a:normAutofit/>
          </a:bodyPr>
          <a:lstStyle/>
          <a:p>
            <a:r>
              <a:rPr lang="cs-CZ" dirty="0" smtClean="0"/>
              <a:t>Dříve </a:t>
            </a:r>
            <a:r>
              <a:rPr lang="cs-CZ" dirty="0"/>
              <a:t>platnost je 5 let – zrušeno nálezem ÚS</a:t>
            </a:r>
          </a:p>
          <a:p>
            <a:endParaRPr lang="cs-CZ" dirty="0" smtClean="0"/>
          </a:p>
          <a:p>
            <a:r>
              <a:rPr lang="cs-CZ" dirty="0" smtClean="0"/>
              <a:t>Nelze </a:t>
            </a:r>
            <a:r>
              <a:rPr lang="cs-CZ" dirty="0"/>
              <a:t>vyslovit u nezletilých a pacientů </a:t>
            </a:r>
            <a:r>
              <a:rPr lang="cs-CZ" dirty="0" smtClean="0"/>
              <a:t>omezených ve svéprávnosti</a:t>
            </a:r>
            <a:endParaRPr lang="cs-CZ" dirty="0"/>
          </a:p>
        </p:txBody>
      </p:sp>
    </p:spTree>
    <p:extLst>
      <p:ext uri="{BB962C8B-B14F-4D97-AF65-F5344CB8AC3E}">
        <p14:creationId xmlns:p14="http://schemas.microsoft.com/office/powerpoint/2010/main" val="148283842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8D0910-68A6-483A-BC81-6D128136F151}"/>
              </a:ext>
            </a:extLst>
          </p:cNvPr>
          <p:cNvSpPr>
            <a:spLocks noGrp="1"/>
          </p:cNvSpPr>
          <p:nvPr>
            <p:ph type="title"/>
          </p:nvPr>
        </p:nvSpPr>
        <p:spPr/>
        <p:txBody>
          <a:bodyPr/>
          <a:lstStyle/>
          <a:p>
            <a:endParaRPr lang="cs-CZ" dirty="0"/>
          </a:p>
        </p:txBody>
      </p:sp>
      <p:sp>
        <p:nvSpPr>
          <p:cNvPr id="4" name="Zástupný symbol pro zápatí 3">
            <a:extLst>
              <a:ext uri="{FF2B5EF4-FFF2-40B4-BE49-F238E27FC236}">
                <a16:creationId xmlns:a16="http://schemas.microsoft.com/office/drawing/2014/main" id="{053FCDE2-965A-48DA-8CE8-E512B325A823}"/>
              </a:ext>
            </a:extLst>
          </p:cNvPr>
          <p:cNvSpPr>
            <a:spLocks noGrp="1"/>
          </p:cNvSpPr>
          <p:nvPr>
            <p:ph type="ftr" sz="quarter" idx="4294967295"/>
          </p:nvPr>
        </p:nvSpPr>
        <p:spPr>
          <a:xfrm>
            <a:off x="2466730" y="5776357"/>
            <a:ext cx="7920000" cy="252000"/>
          </a:xfrm>
        </p:spPr>
        <p:txBody>
          <a:bodyPr/>
          <a:lstStyle/>
          <a:p>
            <a:r>
              <a:rPr lang="cs-CZ" dirty="0" err="1">
                <a:solidFill>
                  <a:srgbClr val="7D7D7D"/>
                </a:solidFill>
                <a:latin typeface="Arial" panose="020B0604020202020204" pitchFamily="34" charset="0"/>
                <a:hlinkClick r:id="rId2"/>
              </a:rPr>
              <a:t>Dossey</a:t>
            </a:r>
            <a:r>
              <a:rPr lang="cs-CZ" dirty="0">
                <a:solidFill>
                  <a:srgbClr val="7D7D7D"/>
                </a:solidFill>
                <a:latin typeface="Arial" panose="020B0604020202020204" pitchFamily="34" charset="0"/>
                <a:hlinkClick r:id="rId2"/>
              </a:rPr>
              <a:t> &amp; Jones, PLLC</a:t>
            </a:r>
            <a:endParaRPr lang="cs-CZ" dirty="0"/>
          </a:p>
          <a:p>
            <a:endParaRPr lang="cs-CZ" dirty="0"/>
          </a:p>
        </p:txBody>
      </p:sp>
      <p:sp>
        <p:nvSpPr>
          <p:cNvPr id="5" name="Zástupný symbol pro číslo snímku 4">
            <a:extLst>
              <a:ext uri="{FF2B5EF4-FFF2-40B4-BE49-F238E27FC236}">
                <a16:creationId xmlns:a16="http://schemas.microsoft.com/office/drawing/2014/main" id="{F2C64F74-BE84-4934-A5A3-64B0708E8103}"/>
              </a:ext>
            </a:extLst>
          </p:cNvPr>
          <p:cNvSpPr>
            <a:spLocks noGrp="1"/>
          </p:cNvSpPr>
          <p:nvPr>
            <p:ph type="sldNum" sz="quarter" idx="4294967295"/>
          </p:nvPr>
        </p:nvSpPr>
        <p:spPr/>
        <p:txBody>
          <a:bodyPr/>
          <a:lstStyle/>
          <a:p>
            <a:fld id="{0DE708CC-0C3F-4567-9698-B54C0F35BD31}" type="slidenum">
              <a:rPr lang="cs-CZ" altLang="cs-CZ" smtClean="0"/>
              <a:pPr/>
              <a:t>63</a:t>
            </a:fld>
            <a:endParaRPr lang="cs-CZ" altLang="cs-CZ" dirty="0"/>
          </a:p>
        </p:txBody>
      </p:sp>
      <p:pic>
        <p:nvPicPr>
          <p:cNvPr id="8" name="Picture 2" descr="Výsledek obrázku pro DNR tattoo">
            <a:extLst>
              <a:ext uri="{FF2B5EF4-FFF2-40B4-BE49-F238E27FC236}">
                <a16:creationId xmlns:a16="http://schemas.microsoft.com/office/drawing/2014/main" id="{BB9F20DF-7882-43C1-B90A-6F3CDEC9939F}"/>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466730" y="1397805"/>
            <a:ext cx="5942115" cy="42783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60071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11189A-AF8F-4E9B-84D9-A62E4B51FED8}"/>
              </a:ext>
            </a:extLst>
          </p:cNvPr>
          <p:cNvSpPr>
            <a:spLocks noGrp="1"/>
          </p:cNvSpPr>
          <p:nvPr>
            <p:ph type="title"/>
          </p:nvPr>
        </p:nvSpPr>
        <p:spPr/>
        <p:txBody>
          <a:bodyPr>
            <a:normAutofit fontScale="90000"/>
          </a:bodyPr>
          <a:lstStyle/>
          <a:p>
            <a:r>
              <a:rPr lang="cs-CZ" dirty="0"/>
              <a:t>Odmítnutí zdravotní péče poskytovatelem a/nebo zdravotnickým pracovníkem</a:t>
            </a:r>
          </a:p>
        </p:txBody>
      </p:sp>
      <p:sp>
        <p:nvSpPr>
          <p:cNvPr id="3" name="Podnadpis 2">
            <a:extLst>
              <a:ext uri="{FF2B5EF4-FFF2-40B4-BE49-F238E27FC236}">
                <a16:creationId xmlns:a16="http://schemas.microsoft.com/office/drawing/2014/main" id="{3234971C-722A-47CA-B2CF-C4A61E4A7C5E}"/>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154039201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smtClean="0"/>
              <a:t>Odmítnutí poskytovatelem/zdravotníkem</a:t>
            </a:r>
            <a:endParaRPr lang="cs-CZ"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65</a:t>
            </a:fld>
            <a:endParaRPr lang="cs-CZ" altLang="cs-CZ" dirty="0"/>
          </a:p>
        </p:txBody>
      </p:sp>
      <p:graphicFrame>
        <p:nvGraphicFramePr>
          <p:cNvPr id="7" name="Zástupný symbol pro obsah 3"/>
          <p:cNvGraphicFramePr>
            <a:graphicFrameLocks noGrp="1"/>
          </p:cNvGraphicFramePr>
          <p:nvPr>
            <p:ph idx="1"/>
            <p:extLst>
              <p:ext uri="{D42A27DB-BD31-4B8C-83A1-F6EECF244321}">
                <p14:modId xmlns:p14="http://schemas.microsoft.com/office/powerpoint/2010/main" val="437875676"/>
              </p:ext>
            </p:extLst>
          </p:nvPr>
        </p:nvGraphicFramePr>
        <p:xfrm>
          <a:off x="720725" y="1692275"/>
          <a:ext cx="10752138" cy="414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3727156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Výhrada svědomí</a:t>
            </a:r>
          </a:p>
        </p:txBody>
      </p:sp>
      <p:sp>
        <p:nvSpPr>
          <p:cNvPr id="3" name="Zástupný symbol pro obsah 2"/>
          <p:cNvSpPr>
            <a:spLocks noGrp="1"/>
          </p:cNvSpPr>
          <p:nvPr>
            <p:ph idx="1"/>
          </p:nvPr>
        </p:nvSpPr>
        <p:spPr/>
        <p:txBody>
          <a:bodyPr>
            <a:normAutofit lnSpcReduction="10000"/>
          </a:bodyPr>
          <a:lstStyle/>
          <a:p>
            <a:r>
              <a:rPr lang="cs-CZ" sz="2000" dirty="0"/>
              <a:t>Zdravotnický pracovník může odmítnout poskytnutí zdravotních služeb pacientovi v případě, že by jejich poskytnutí odporovalo jeho </a:t>
            </a:r>
            <a:r>
              <a:rPr lang="cs-CZ" sz="2000" b="1" dirty="0"/>
              <a:t>svědomí nebo náboženskému vyznání</a:t>
            </a:r>
            <a:r>
              <a:rPr lang="cs-CZ" sz="2000" dirty="0"/>
              <a:t>. </a:t>
            </a:r>
            <a:endParaRPr lang="cs-CZ" sz="2000" dirty="0" smtClean="0"/>
          </a:p>
          <a:p>
            <a:endParaRPr lang="cs-CZ" sz="2000" dirty="0"/>
          </a:p>
          <a:p>
            <a:r>
              <a:rPr lang="cs-CZ" sz="2000" dirty="0"/>
              <a:t>O této skutečnosti je povinen ihned informovat poskytovatele, který </a:t>
            </a:r>
            <a:r>
              <a:rPr lang="cs-CZ" sz="2000" b="1" dirty="0"/>
              <a:t>zajistí pacientovi jiného </a:t>
            </a:r>
            <a:r>
              <a:rPr lang="cs-CZ" sz="2000" dirty="0"/>
              <a:t>zdravotnického pracovníka</a:t>
            </a:r>
            <a:r>
              <a:rPr lang="cs-CZ" sz="2000" dirty="0" smtClean="0"/>
              <a:t>.</a:t>
            </a:r>
          </a:p>
          <a:p>
            <a:endParaRPr lang="cs-CZ" sz="2000" dirty="0"/>
          </a:p>
          <a:p>
            <a:r>
              <a:rPr lang="cs-CZ" sz="2000" dirty="0"/>
              <a:t> Nemůže-li poskytovatel zajistit jiného zdravotnického pracovníka, </a:t>
            </a:r>
            <a:r>
              <a:rPr lang="cs-CZ" sz="2000" b="1" dirty="0"/>
              <a:t>zajistí pacientovi jiného poskytovatele</a:t>
            </a:r>
            <a:r>
              <a:rPr lang="cs-CZ" sz="2000" dirty="0"/>
              <a:t>, který mu zdravotní služby poskytne, pokud pacient zajištění jiného poskytovatele neodmítne</a:t>
            </a:r>
            <a:r>
              <a:rPr lang="cs-CZ" sz="2000" dirty="0" smtClean="0"/>
              <a:t>.</a:t>
            </a:r>
          </a:p>
          <a:p>
            <a:endParaRPr lang="cs-CZ" sz="2000" dirty="0"/>
          </a:p>
          <a:p>
            <a:r>
              <a:rPr lang="cs-CZ" sz="2000" dirty="0"/>
              <a:t>Zdravotnický pracovník </a:t>
            </a:r>
            <a:r>
              <a:rPr lang="cs-CZ" sz="2000" b="1" dirty="0"/>
              <a:t>nemůže odmítnout </a:t>
            </a:r>
            <a:r>
              <a:rPr lang="cs-CZ" sz="2000" dirty="0"/>
              <a:t>poskytnutí zdravotních služeb pacientovi z důvodu uvedeného ve větě první, </a:t>
            </a:r>
            <a:r>
              <a:rPr lang="cs-CZ" sz="2000" b="1" dirty="0"/>
              <a:t>pokud by odmítnutím došlo k ohrožení života pacienta </a:t>
            </a:r>
            <a:r>
              <a:rPr lang="cs-CZ" sz="2000" dirty="0"/>
              <a:t>nebo k vážnému ohrožení jeho zdraví a poskytovatel není schopen zajistit poskytnutí zdravotních služeb jiným zdravotnickým pracovníkem</a:t>
            </a:r>
          </a:p>
        </p:txBody>
      </p:sp>
    </p:spTree>
    <p:extLst>
      <p:ext uri="{BB962C8B-B14F-4D97-AF65-F5344CB8AC3E}">
        <p14:creationId xmlns:p14="http://schemas.microsoft.com/office/powerpoint/2010/main" val="52481053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smtClean="0"/>
              <a:t>Ukončení péče poskytovatelem</a:t>
            </a:r>
            <a:endParaRPr lang="cs-CZ"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67</a:t>
            </a:fld>
            <a:endParaRPr lang="cs-CZ" altLang="cs-CZ" dirty="0"/>
          </a:p>
        </p:txBody>
      </p:sp>
      <p:sp>
        <p:nvSpPr>
          <p:cNvPr id="2" name="Zástupný symbol pro obsah 1"/>
          <p:cNvSpPr>
            <a:spLocks noGrp="1"/>
          </p:cNvSpPr>
          <p:nvPr>
            <p:ph idx="1"/>
          </p:nvPr>
        </p:nvSpPr>
        <p:spPr/>
        <p:txBody>
          <a:bodyPr>
            <a:noAutofit/>
          </a:bodyPr>
          <a:lstStyle/>
          <a:p>
            <a:pPr>
              <a:lnSpc>
                <a:spcPct val="100000"/>
              </a:lnSpc>
            </a:pPr>
            <a:r>
              <a:rPr lang="cs-CZ" sz="2000" dirty="0"/>
              <a:t>prokazatelně předá pacienta s jeho souhlasem do péče jiného poskytovatele</a:t>
            </a:r>
            <a:r>
              <a:rPr lang="cs-CZ" sz="2000" dirty="0" smtClean="0"/>
              <a:t>,</a:t>
            </a:r>
            <a:endParaRPr lang="cs-CZ" sz="2000" dirty="0"/>
          </a:p>
          <a:p>
            <a:pPr>
              <a:lnSpc>
                <a:spcPct val="100000"/>
              </a:lnSpc>
            </a:pPr>
            <a:r>
              <a:rPr lang="cs-CZ" sz="2000" dirty="0"/>
              <a:t>pominou důvody pro poskytování zdravotních služeb; to neplatí, jde-li o registrujícího poskytovatele; ustanovení § 47 odst. 2 není dotčeno</a:t>
            </a:r>
            <a:r>
              <a:rPr lang="cs-CZ" sz="2000" dirty="0" smtClean="0"/>
              <a:t>,</a:t>
            </a:r>
            <a:endParaRPr lang="cs-CZ" sz="2000" dirty="0"/>
          </a:p>
          <a:p>
            <a:pPr>
              <a:lnSpc>
                <a:spcPct val="100000"/>
              </a:lnSpc>
            </a:pPr>
            <a:r>
              <a:rPr lang="cs-CZ" sz="2000" dirty="0"/>
              <a:t>pacient vysloví nesouhlas s poskytováním veškerých zdravotních služeb</a:t>
            </a:r>
            <a:r>
              <a:rPr lang="cs-CZ" sz="2000" dirty="0" smtClean="0"/>
              <a:t>,</a:t>
            </a:r>
            <a:endParaRPr lang="cs-CZ" sz="2000" dirty="0"/>
          </a:p>
          <a:p>
            <a:pPr>
              <a:lnSpc>
                <a:spcPct val="100000"/>
              </a:lnSpc>
            </a:pPr>
            <a:r>
              <a:rPr lang="cs-CZ" sz="2000" dirty="0"/>
              <a:t>pacient závažným způsobem omezuje práva ostatních pacientů, </a:t>
            </a:r>
          </a:p>
          <a:p>
            <a:pPr>
              <a:lnSpc>
                <a:spcPct val="100000"/>
              </a:lnSpc>
            </a:pPr>
            <a:r>
              <a:rPr lang="cs-CZ" sz="2000" dirty="0" smtClean="0">
                <a:solidFill>
                  <a:srgbClr val="C00000"/>
                </a:solidFill>
              </a:rPr>
              <a:t>úmyslně </a:t>
            </a:r>
            <a:r>
              <a:rPr lang="cs-CZ" sz="2000" dirty="0">
                <a:solidFill>
                  <a:srgbClr val="C00000"/>
                </a:solidFill>
              </a:rPr>
              <a:t>a soustavně nedodržuje navržený individuální léčebný postup, pokud s poskytováním zdravotních služeb vyslovil souhlas, </a:t>
            </a:r>
          </a:p>
          <a:p>
            <a:pPr>
              <a:lnSpc>
                <a:spcPct val="100000"/>
              </a:lnSpc>
            </a:pPr>
            <a:r>
              <a:rPr lang="cs-CZ" sz="2000" dirty="0">
                <a:solidFill>
                  <a:srgbClr val="C00000"/>
                </a:solidFill>
              </a:rPr>
              <a:t>nebo se neřídí vnitřním </a:t>
            </a:r>
            <a:r>
              <a:rPr lang="cs-CZ" sz="2000" dirty="0" smtClean="0">
                <a:solidFill>
                  <a:srgbClr val="C00000"/>
                </a:solidFill>
              </a:rPr>
              <a:t>řádem</a:t>
            </a:r>
            <a:endParaRPr lang="cs-CZ" sz="2000" dirty="0">
              <a:solidFill>
                <a:srgbClr val="C00000"/>
              </a:solidFill>
            </a:endParaRPr>
          </a:p>
          <a:p>
            <a:pPr>
              <a:lnSpc>
                <a:spcPct val="100000"/>
              </a:lnSpc>
            </a:pPr>
            <a:r>
              <a:rPr lang="cs-CZ" sz="2000" dirty="0">
                <a:solidFill>
                  <a:srgbClr val="C00000"/>
                </a:solidFill>
              </a:rPr>
              <a:t>přestal poskytovat součinnost nezbytnou pro další poskytování zdravotních služeb; </a:t>
            </a:r>
          </a:p>
          <a:p>
            <a:pPr marL="72000" indent="0">
              <a:lnSpc>
                <a:spcPct val="100000"/>
              </a:lnSpc>
              <a:buNone/>
            </a:pPr>
            <a:r>
              <a:rPr lang="cs-CZ" sz="2000" b="1" dirty="0"/>
              <a:t>Nesmí dojít k ohrožení života pacienta nebo vážnému poškození jeho zdraví</a:t>
            </a:r>
            <a:r>
              <a:rPr lang="cs-CZ" sz="2000" b="1" dirty="0" smtClean="0"/>
              <a:t>!</a:t>
            </a:r>
            <a:endParaRPr lang="cs-CZ" sz="2000" b="1" dirty="0"/>
          </a:p>
        </p:txBody>
      </p:sp>
    </p:spTree>
    <p:extLst>
      <p:ext uri="{BB962C8B-B14F-4D97-AF65-F5344CB8AC3E}">
        <p14:creationId xmlns:p14="http://schemas.microsoft.com/office/powerpoint/2010/main" val="310615579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normAutofit fontScale="90000"/>
          </a:bodyPr>
          <a:lstStyle/>
          <a:p>
            <a:r>
              <a:rPr lang="cs-CZ" dirty="0"/>
              <a:t>Poskytování zdravotní péče bez souhlasu, omezovací prostředky</a:t>
            </a:r>
          </a:p>
        </p:txBody>
      </p:sp>
      <p:sp>
        <p:nvSpPr>
          <p:cNvPr id="8" name="Podnadpis 7"/>
          <p:cNvSpPr>
            <a:spLocks noGrp="1"/>
          </p:cNvSpPr>
          <p:nvPr>
            <p:ph type="subTitle" idx="1"/>
          </p:nvPr>
        </p:nvSpPr>
        <p:spPr/>
        <p:txBody>
          <a:bodyPr/>
          <a:lstStyle/>
          <a:p>
            <a:endParaRPr lang="cs-CZ"/>
          </a:p>
        </p:txBody>
      </p:sp>
      <p:sp>
        <p:nvSpPr>
          <p:cNvPr id="5" name="Zástupný symbol pro zápatí 4"/>
          <p:cNvSpPr>
            <a:spLocks noGrp="1"/>
          </p:cNvSpPr>
          <p:nvPr>
            <p:ph type="ftr" sz="quarter" idx="4294967295"/>
          </p:nvPr>
        </p:nvSpPr>
        <p:spPr>
          <a:xfrm>
            <a:off x="1244600" y="6227763"/>
            <a:ext cx="7920038" cy="252412"/>
          </a:xfrm>
        </p:spPr>
        <p:txBody>
          <a:bodyPr/>
          <a:lstStyle/>
          <a:p>
            <a:endParaRPr lang="cs-CZ" dirty="0"/>
          </a:p>
        </p:txBody>
      </p:sp>
      <p:sp>
        <p:nvSpPr>
          <p:cNvPr id="6" name="Zástupný symbol pro číslo snímku 5"/>
          <p:cNvSpPr>
            <a:spLocks noGrp="1"/>
          </p:cNvSpPr>
          <p:nvPr>
            <p:ph type="sldNum" sz="quarter" idx="4294967295"/>
          </p:nvPr>
        </p:nvSpPr>
        <p:spPr>
          <a:xfrm>
            <a:off x="272295" y="6227763"/>
            <a:ext cx="252413" cy="252412"/>
          </a:xfrm>
        </p:spPr>
        <p:txBody>
          <a:bodyPr/>
          <a:lstStyle/>
          <a:p>
            <a:fld id="{D6D6C118-631F-4A80-9886-907009361577}" type="slidenum">
              <a:rPr lang="cs-CZ" altLang="cs-CZ" smtClean="0"/>
              <a:pPr/>
              <a:t>68</a:t>
            </a:fld>
            <a:endParaRPr lang="cs-CZ" altLang="cs-CZ" dirty="0"/>
          </a:p>
        </p:txBody>
      </p:sp>
    </p:spTree>
    <p:extLst>
      <p:ext uri="{BB962C8B-B14F-4D97-AF65-F5344CB8AC3E}">
        <p14:creationId xmlns:p14="http://schemas.microsoft.com/office/powerpoint/2010/main" val="325809608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77500" lnSpcReduction="20000"/>
          </a:bodyPr>
          <a:lstStyle/>
          <a:p>
            <a:pPr lvl="0"/>
            <a:r>
              <a:rPr lang="cs-CZ" sz="2400" b="1" dirty="0"/>
              <a:t>Jen neodkladná péče </a:t>
            </a:r>
          </a:p>
          <a:p>
            <a:pPr lvl="0"/>
            <a:r>
              <a:rPr lang="cs-CZ" sz="2400" dirty="0"/>
              <a:t>Zdravotní stav neumožňuje souhlas vyslovit</a:t>
            </a:r>
          </a:p>
          <a:p>
            <a:pPr lvl="0"/>
            <a:r>
              <a:rPr lang="cs-CZ" sz="2400" dirty="0"/>
              <a:t>Léčba vážné duševní poruchy, pokud by v důsledku jejího neléčení došlo se vší pravděpodobností k vážnému poškození zdraví pacienta</a:t>
            </a:r>
          </a:p>
          <a:p>
            <a:pPr lvl="0"/>
            <a:r>
              <a:rPr lang="cs-CZ" sz="2400" dirty="0"/>
              <a:t>Nezletilého / omezeného ve svéprávnosti</a:t>
            </a:r>
          </a:p>
          <a:p>
            <a:pPr lvl="1"/>
            <a:r>
              <a:rPr lang="cs-CZ" sz="1800" dirty="0"/>
              <a:t>léčba vážné duševní poruchy, pokud by v důsledku jejího neléčení došlo se vší pravděpodobností k vážnému poškození zdraví pacienta</a:t>
            </a:r>
          </a:p>
          <a:p>
            <a:pPr lvl="1"/>
            <a:r>
              <a:rPr lang="cs-CZ" sz="1800" dirty="0"/>
              <a:t>ZS nezbytné k záchraně života nebo zamezení vážného poškození zdraví</a:t>
            </a:r>
          </a:p>
          <a:p>
            <a:r>
              <a:rPr lang="cs-CZ" sz="2400" dirty="0"/>
              <a:t>Podezření na týrání, zneužívání, zanedbávání</a:t>
            </a:r>
          </a:p>
          <a:p>
            <a:r>
              <a:rPr lang="cs-CZ" sz="2400" dirty="0"/>
              <a:t>Oznamovací povinnost poskytovatele</a:t>
            </a:r>
          </a:p>
        </p:txBody>
      </p:sp>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sz="3600" dirty="0"/>
              <a:t>Poskytování zdravotních služeb bez souhlasu</a:t>
            </a:r>
            <a:br>
              <a:rPr lang="cs-CZ" sz="3600" dirty="0"/>
            </a:br>
            <a:endParaRPr lang="cs-CZ" sz="3600"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69</a:t>
            </a:fld>
            <a:endParaRPr lang="cs-CZ" altLang="cs-CZ" dirty="0"/>
          </a:p>
        </p:txBody>
      </p:sp>
    </p:spTree>
    <p:extLst>
      <p:ext uri="{BB962C8B-B14F-4D97-AF65-F5344CB8AC3E}">
        <p14:creationId xmlns:p14="http://schemas.microsoft.com/office/powerpoint/2010/main" val="31304313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72000" indent="0">
              <a:buNone/>
            </a:pPr>
            <a:endParaRPr lang="cs-CZ" dirty="0"/>
          </a:p>
          <a:p>
            <a:endParaRPr lang="cs-CZ" dirty="0"/>
          </a:p>
        </p:txBody>
      </p:sp>
      <p:sp>
        <p:nvSpPr>
          <p:cNvPr id="3" name="Zástupný symbol pro text 2"/>
          <p:cNvSpPr>
            <a:spLocks noGrp="1"/>
          </p:cNvSpPr>
          <p:nvPr>
            <p:ph type="body" sz="quarter" idx="13"/>
          </p:nvPr>
        </p:nvSpPr>
        <p:spPr>
          <a:xfrm>
            <a:off x="720725" y="1296001"/>
            <a:ext cx="10752138" cy="4157148"/>
          </a:xfrm>
        </p:spPr>
        <p:txBody>
          <a:bodyPr/>
          <a:lstStyle/>
          <a:p>
            <a:endParaRPr lang="cs-CZ" dirty="0" smtClean="0"/>
          </a:p>
          <a:p>
            <a:endParaRPr lang="cs-CZ" dirty="0"/>
          </a:p>
          <a:p>
            <a:endParaRPr lang="cs-CZ" dirty="0" smtClean="0"/>
          </a:p>
          <a:p>
            <a:pPr lvl="2"/>
            <a:r>
              <a:rPr lang="cs-CZ" dirty="0"/>
              <a:t>a</a:t>
            </a:r>
            <a:r>
              <a:rPr lang="cs-CZ" dirty="0" smtClean="0"/>
              <a:t> to s ohledem na svůj zdravotní stav</a:t>
            </a:r>
          </a:p>
          <a:p>
            <a:pPr lvl="2"/>
            <a:r>
              <a:rPr lang="cs-CZ" dirty="0"/>
              <a:t>v souladu s vnitřním řádem a </a:t>
            </a:r>
          </a:p>
          <a:p>
            <a:pPr lvl="2"/>
            <a:r>
              <a:rPr lang="cs-CZ" dirty="0"/>
              <a:t>způsobem, který neporušuje práva ostatních pacientů, pokud tento zákon nebo jiný právní předpis nestanoví jinak,</a:t>
            </a:r>
          </a:p>
          <a:p>
            <a:pPr lvl="2"/>
            <a:endParaRPr lang="cs-CZ" dirty="0" smtClean="0"/>
          </a:p>
          <a:p>
            <a:endParaRPr lang="cs-CZ" dirty="0" smtClean="0"/>
          </a:p>
        </p:txBody>
      </p:sp>
      <p:sp>
        <p:nvSpPr>
          <p:cNvPr id="4" name="Nadpis 3"/>
          <p:cNvSpPr>
            <a:spLocks noGrp="1"/>
          </p:cNvSpPr>
          <p:nvPr>
            <p:ph type="title"/>
          </p:nvPr>
        </p:nvSpPr>
        <p:spPr/>
        <p:txBody>
          <a:bodyPr>
            <a:normAutofit fontScale="90000"/>
          </a:bodyPr>
          <a:lstStyle/>
          <a:p>
            <a:r>
              <a:rPr lang="cs-CZ" dirty="0"/>
              <a:t>Práva pacienta (§ 28 ZZS)</a:t>
            </a:r>
            <a:endParaRPr lang="cs-CZ"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7</a:t>
            </a:fld>
            <a:endParaRPr lang="cs-CZ" altLang="cs-CZ" dirty="0"/>
          </a:p>
        </p:txBody>
      </p:sp>
      <p:grpSp>
        <p:nvGrpSpPr>
          <p:cNvPr id="15" name="Skupina 14"/>
          <p:cNvGrpSpPr/>
          <p:nvPr/>
        </p:nvGrpSpPr>
        <p:grpSpPr>
          <a:xfrm>
            <a:off x="870447" y="1079087"/>
            <a:ext cx="10602417" cy="1497858"/>
            <a:chOff x="49403" y="-294504"/>
            <a:chExt cx="3249985" cy="2126617"/>
          </a:xfrm>
        </p:grpSpPr>
        <p:sp>
          <p:nvSpPr>
            <p:cNvPr id="16" name="Obdélník 15"/>
            <p:cNvSpPr/>
            <p:nvPr/>
          </p:nvSpPr>
          <p:spPr>
            <a:xfrm>
              <a:off x="49403" y="248095"/>
              <a:ext cx="3203971" cy="1088328"/>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7" name="TextovéPole 16"/>
            <p:cNvSpPr txBox="1"/>
            <p:nvPr/>
          </p:nvSpPr>
          <p:spPr>
            <a:xfrm>
              <a:off x="95417" y="-294504"/>
              <a:ext cx="3203971" cy="212661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85344" rIns="149352" bIns="85344" numCol="1" spcCol="1270" anchor="ctr" anchorCtr="0">
              <a:noAutofit/>
            </a:bodyPr>
            <a:lstStyle/>
            <a:p>
              <a:pPr defTabSz="933450">
                <a:lnSpc>
                  <a:spcPct val="90000"/>
                </a:lnSpc>
                <a:spcBef>
                  <a:spcPct val="0"/>
                </a:spcBef>
                <a:spcAft>
                  <a:spcPct val="35000"/>
                </a:spcAft>
              </a:pPr>
              <a:r>
                <a:rPr lang="cs-CZ" sz="2100" dirty="0"/>
                <a:t>přijímat návštěvy ve zdravotnickém zařízení lůžkové nebo jednodenní péče, </a:t>
              </a:r>
            </a:p>
          </p:txBody>
        </p:sp>
      </p:grpSp>
      <p:grpSp>
        <p:nvGrpSpPr>
          <p:cNvPr id="24" name="Skupina 23"/>
          <p:cNvGrpSpPr/>
          <p:nvPr/>
        </p:nvGrpSpPr>
        <p:grpSpPr>
          <a:xfrm>
            <a:off x="889210" y="3880427"/>
            <a:ext cx="10452305" cy="570258"/>
            <a:chOff x="3183" y="-144109"/>
            <a:chExt cx="3203971" cy="604800"/>
          </a:xfrm>
        </p:grpSpPr>
        <p:sp>
          <p:nvSpPr>
            <p:cNvPr id="25" name="Obdélník 24"/>
            <p:cNvSpPr/>
            <p:nvPr/>
          </p:nvSpPr>
          <p:spPr>
            <a:xfrm>
              <a:off x="3183" y="-144109"/>
              <a:ext cx="3203971" cy="604800"/>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6" name="TextovéPole 25"/>
            <p:cNvSpPr txBox="1"/>
            <p:nvPr/>
          </p:nvSpPr>
          <p:spPr>
            <a:xfrm>
              <a:off x="3183" y="-35084"/>
              <a:ext cx="3203971" cy="43919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85344" rIns="149352" bIns="85344" numCol="1" spcCol="1270" anchor="ctr" anchorCtr="0">
              <a:noAutofit/>
            </a:bodyPr>
            <a:lstStyle/>
            <a:p>
              <a:pPr defTabSz="933450">
                <a:lnSpc>
                  <a:spcPct val="90000"/>
                </a:lnSpc>
                <a:spcBef>
                  <a:spcPct val="0"/>
                </a:spcBef>
                <a:spcAft>
                  <a:spcPct val="35000"/>
                </a:spcAft>
              </a:pPr>
              <a:r>
                <a:rPr lang="cs-CZ" sz="2100" dirty="0"/>
                <a:t>přijímat duchovní péči a duchovní podporu od duchovních církví a náboženských společností </a:t>
              </a:r>
            </a:p>
          </p:txBody>
        </p:sp>
      </p:grpSp>
      <p:grpSp>
        <p:nvGrpSpPr>
          <p:cNvPr id="30" name="Skupina 29"/>
          <p:cNvGrpSpPr/>
          <p:nvPr/>
        </p:nvGrpSpPr>
        <p:grpSpPr>
          <a:xfrm>
            <a:off x="902380" y="4793335"/>
            <a:ext cx="10471068" cy="747852"/>
            <a:chOff x="37900" y="-2211808"/>
            <a:chExt cx="3209723" cy="1557031"/>
          </a:xfrm>
        </p:grpSpPr>
        <p:sp>
          <p:nvSpPr>
            <p:cNvPr id="31" name="Obdélník 30"/>
            <p:cNvSpPr/>
            <p:nvPr/>
          </p:nvSpPr>
          <p:spPr>
            <a:xfrm>
              <a:off x="37900" y="-2211808"/>
              <a:ext cx="3203971" cy="1557031"/>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2" name="TextovéPole 31"/>
            <p:cNvSpPr txBox="1"/>
            <p:nvPr/>
          </p:nvSpPr>
          <p:spPr>
            <a:xfrm>
              <a:off x="43652" y="-2032914"/>
              <a:ext cx="3203971" cy="116093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85344" rIns="149352" bIns="85344" numCol="1" spcCol="1270" anchor="ctr" anchorCtr="0">
              <a:noAutofit/>
            </a:bodyPr>
            <a:lstStyle/>
            <a:p>
              <a:pPr defTabSz="933450">
                <a:lnSpc>
                  <a:spcPct val="90000"/>
                </a:lnSpc>
                <a:spcBef>
                  <a:spcPct val="0"/>
                </a:spcBef>
                <a:spcAft>
                  <a:spcPct val="35000"/>
                </a:spcAft>
              </a:pPr>
              <a:r>
                <a:rPr lang="cs-CZ" sz="2100" dirty="0"/>
                <a:t>na poskytování zdravotních služeb v co nejméně omezujícím prostředí při zajištění kvality a bezpečí poskytovaných zdravotních služeb.</a:t>
              </a:r>
            </a:p>
          </p:txBody>
        </p:sp>
      </p:grpSp>
    </p:spTree>
    <p:extLst>
      <p:ext uri="{BB962C8B-B14F-4D97-AF65-F5344CB8AC3E}">
        <p14:creationId xmlns:p14="http://schemas.microsoft.com/office/powerpoint/2010/main" val="93304747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r>
              <a:rPr lang="cs-CZ" dirty="0"/>
              <a:t>Rozhodnutí soudu</a:t>
            </a:r>
          </a:p>
          <a:p>
            <a:pPr lvl="0"/>
            <a:r>
              <a:rPr lang="cs-CZ" dirty="0"/>
              <a:t>Zákon o ochraně veřejného zdraví</a:t>
            </a:r>
          </a:p>
          <a:p>
            <a:pPr lvl="1"/>
            <a:r>
              <a:rPr lang="cs-CZ" i="1" dirty="0"/>
              <a:t>je nařízena izolace, karanténa nebo léčení</a:t>
            </a:r>
          </a:p>
          <a:p>
            <a:r>
              <a:rPr lang="cs-CZ" dirty="0"/>
              <a:t>Ohrožení bezprostředně a závažným způsobem</a:t>
            </a:r>
          </a:p>
          <a:p>
            <a:r>
              <a:rPr lang="cs-CZ" dirty="0"/>
              <a:t>Neodkladná péče</a:t>
            </a:r>
          </a:p>
          <a:p>
            <a:r>
              <a:rPr lang="cs-CZ" dirty="0"/>
              <a:t>Nezletilý / omezený ve svéprávnosti</a:t>
            </a:r>
          </a:p>
          <a:p>
            <a:endParaRPr lang="cs-CZ" dirty="0"/>
          </a:p>
        </p:txBody>
      </p:sp>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Hospitalizace bez souhlasu</a:t>
            </a:r>
            <a:br>
              <a:rPr lang="cs-CZ" dirty="0"/>
            </a:br>
            <a:endParaRPr lang="cs-CZ"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70</a:t>
            </a:fld>
            <a:endParaRPr lang="cs-CZ" altLang="cs-CZ" dirty="0"/>
          </a:p>
        </p:txBody>
      </p:sp>
    </p:spTree>
    <p:extLst>
      <p:ext uri="{BB962C8B-B14F-4D97-AF65-F5344CB8AC3E}">
        <p14:creationId xmlns:p14="http://schemas.microsoft.com/office/powerpoint/2010/main" val="73169986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pPr lvl="0"/>
            <a:r>
              <a:rPr lang="cs-CZ" sz="2400" dirty="0"/>
              <a:t>úchop pacienta zdravotnickými pracovníky / jinými osobami k tomu určenými poskytovatelem</a:t>
            </a:r>
          </a:p>
          <a:p>
            <a:pPr lvl="0"/>
            <a:r>
              <a:rPr lang="cs-CZ" sz="2400" dirty="0"/>
              <a:t>ochranné pásy nebo kurty</a:t>
            </a:r>
          </a:p>
          <a:p>
            <a:pPr lvl="0"/>
            <a:r>
              <a:rPr lang="cs-CZ" sz="2400" dirty="0"/>
              <a:t>umístění pacienta v síťovém lůžku</a:t>
            </a:r>
          </a:p>
          <a:p>
            <a:pPr lvl="0"/>
            <a:r>
              <a:rPr lang="cs-CZ" sz="2400" dirty="0"/>
              <a:t>umístění pacienta v místnosti určené k bezpečnému pohybu</a:t>
            </a:r>
          </a:p>
          <a:p>
            <a:pPr lvl="0"/>
            <a:r>
              <a:rPr lang="cs-CZ" sz="2400" dirty="0"/>
              <a:t>ochranný kabátek / vestu zamezující pohybu horních končetin pacienta</a:t>
            </a:r>
          </a:p>
          <a:p>
            <a:r>
              <a:rPr lang="cs-CZ" sz="2400" dirty="0"/>
              <a:t>psychofarmaka / jiné léčivé přípravky podávané parenterálně</a:t>
            </a:r>
          </a:p>
        </p:txBody>
      </p:sp>
      <p:sp>
        <p:nvSpPr>
          <p:cNvPr id="3" name="Zástupný symbol pro text 2"/>
          <p:cNvSpPr>
            <a:spLocks noGrp="1"/>
          </p:cNvSpPr>
          <p:nvPr>
            <p:ph type="body" sz="quarter" idx="13"/>
          </p:nvPr>
        </p:nvSpPr>
        <p:spPr/>
        <p:txBody>
          <a:bodyPr/>
          <a:lstStyle/>
          <a:p>
            <a:endParaRPr lang="cs-CZ" dirty="0"/>
          </a:p>
        </p:txBody>
      </p:sp>
      <p:sp>
        <p:nvSpPr>
          <p:cNvPr id="4" name="Nadpis 3"/>
          <p:cNvSpPr>
            <a:spLocks noGrp="1"/>
          </p:cNvSpPr>
          <p:nvPr>
            <p:ph type="title"/>
          </p:nvPr>
        </p:nvSpPr>
        <p:spPr/>
        <p:txBody>
          <a:bodyPr>
            <a:normAutofit fontScale="90000"/>
          </a:bodyPr>
          <a:lstStyle/>
          <a:p>
            <a:r>
              <a:rPr lang="cs-CZ" dirty="0"/>
              <a:t>Omezovací prostředky</a:t>
            </a:r>
            <a:br>
              <a:rPr lang="cs-CZ" dirty="0"/>
            </a:br>
            <a:endParaRPr lang="cs-CZ"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71</a:t>
            </a:fld>
            <a:endParaRPr lang="cs-CZ" altLang="cs-CZ" dirty="0"/>
          </a:p>
        </p:txBody>
      </p:sp>
    </p:spTree>
    <p:extLst>
      <p:ext uri="{BB962C8B-B14F-4D97-AF65-F5344CB8AC3E}">
        <p14:creationId xmlns:p14="http://schemas.microsoft.com/office/powerpoint/2010/main" val="260742150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a:lnSpc>
                <a:spcPct val="120000"/>
              </a:lnSpc>
            </a:pPr>
            <a:r>
              <a:rPr lang="cs-CZ" sz="1800" dirty="0"/>
              <a:t>Účelem je </a:t>
            </a:r>
            <a:r>
              <a:rPr lang="cs-CZ" sz="1800" b="1" dirty="0"/>
              <a:t>odvrácení bezprostředního ohrožení života</a:t>
            </a:r>
            <a:r>
              <a:rPr lang="cs-CZ" sz="1800" dirty="0"/>
              <a:t>, zdraví nebo bezpečnosti pacienta nebo jiných osob</a:t>
            </a:r>
          </a:p>
          <a:p>
            <a:pPr>
              <a:lnSpc>
                <a:spcPct val="120000"/>
              </a:lnSpc>
            </a:pPr>
            <a:r>
              <a:rPr lang="cs-CZ" sz="1800" dirty="0"/>
              <a:t>Pouze po dobu, po kterou trvají důvody jejich použití</a:t>
            </a:r>
          </a:p>
          <a:p>
            <a:pPr>
              <a:lnSpc>
                <a:spcPct val="120000"/>
              </a:lnSpc>
            </a:pPr>
            <a:r>
              <a:rPr lang="cs-CZ" sz="1800" dirty="0"/>
              <a:t>Pacient je s ohledem na jeho zdravotní stav srozumitelně informován o důvodech použití </a:t>
            </a:r>
          </a:p>
          <a:p>
            <a:pPr>
              <a:lnSpc>
                <a:spcPct val="120000"/>
              </a:lnSpc>
            </a:pPr>
            <a:r>
              <a:rPr lang="cs-CZ" sz="1800" dirty="0"/>
              <a:t>Zákonný zástupce nezletilého pacienta / zbaveného způsobilosti je bez zbytečného odkladu informován, záznam do ZD</a:t>
            </a:r>
          </a:p>
          <a:p>
            <a:pPr>
              <a:lnSpc>
                <a:spcPct val="120000"/>
              </a:lnSpc>
            </a:pPr>
            <a:r>
              <a:rPr lang="cs-CZ" sz="1800" b="1" dirty="0"/>
              <a:t>Pacient je pod dohledem zdravotnických pracovníků</a:t>
            </a:r>
          </a:p>
          <a:p>
            <a:pPr>
              <a:lnSpc>
                <a:spcPct val="120000"/>
              </a:lnSpc>
            </a:pPr>
            <a:r>
              <a:rPr lang="cs-CZ" sz="1800" dirty="0"/>
              <a:t>Přijata opatření, která zabrání poškození zdraví pacienta</a:t>
            </a:r>
          </a:p>
          <a:p>
            <a:pPr>
              <a:lnSpc>
                <a:spcPct val="120000"/>
              </a:lnSpc>
            </a:pPr>
            <a:r>
              <a:rPr lang="cs-CZ" sz="1800" dirty="0"/>
              <a:t>Použití </a:t>
            </a:r>
            <a:r>
              <a:rPr lang="cs-CZ" sz="1800" b="1" dirty="0"/>
              <a:t>indikuje vždy lékař</a:t>
            </a:r>
            <a:r>
              <a:rPr lang="cs-CZ" sz="1800" dirty="0"/>
              <a:t>, výjimečně NLZP </a:t>
            </a:r>
            <a:r>
              <a:rPr lang="cs-CZ" sz="1800" dirty="0" smtClean="0"/>
              <a:t>– lékař </a:t>
            </a:r>
            <a:r>
              <a:rPr lang="cs-CZ" sz="1800" dirty="0"/>
              <a:t>neprodleně informován a potvrdí důvodnost</a:t>
            </a:r>
          </a:p>
          <a:p>
            <a:pPr>
              <a:lnSpc>
                <a:spcPct val="120000"/>
              </a:lnSpc>
            </a:pPr>
            <a:r>
              <a:rPr lang="cs-CZ" sz="1800" dirty="0"/>
              <a:t>Každé použití zaznamenat do ZD, centrální evidence</a:t>
            </a:r>
          </a:p>
          <a:p>
            <a:endParaRPr lang="cs-CZ" dirty="0"/>
          </a:p>
        </p:txBody>
      </p:sp>
      <p:sp>
        <p:nvSpPr>
          <p:cNvPr id="3" name="Zástupný symbol pro text 2"/>
          <p:cNvSpPr>
            <a:spLocks noGrp="1"/>
          </p:cNvSpPr>
          <p:nvPr>
            <p:ph type="body" sz="quarter" idx="13"/>
          </p:nvPr>
        </p:nvSpPr>
        <p:spPr/>
        <p:txBody>
          <a:bodyPr/>
          <a:lstStyle/>
          <a:p>
            <a:r>
              <a:rPr lang="cs-CZ" sz="2400" dirty="0">
                <a:solidFill>
                  <a:srgbClr val="C00000"/>
                </a:solidFill>
              </a:rPr>
              <a:t>Podmínky použití</a:t>
            </a:r>
          </a:p>
        </p:txBody>
      </p:sp>
      <p:sp>
        <p:nvSpPr>
          <p:cNvPr id="4" name="Nadpis 3"/>
          <p:cNvSpPr>
            <a:spLocks noGrp="1"/>
          </p:cNvSpPr>
          <p:nvPr>
            <p:ph type="title"/>
          </p:nvPr>
        </p:nvSpPr>
        <p:spPr/>
        <p:txBody>
          <a:bodyPr>
            <a:normAutofit fontScale="90000"/>
          </a:bodyPr>
          <a:lstStyle/>
          <a:p>
            <a:r>
              <a:rPr lang="cs-CZ" dirty="0"/>
              <a:t>Omezovací prostředky</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72</a:t>
            </a:fld>
            <a:endParaRPr lang="cs-CZ" altLang="cs-CZ" dirty="0"/>
          </a:p>
        </p:txBody>
      </p:sp>
    </p:spTree>
    <p:extLst>
      <p:ext uri="{BB962C8B-B14F-4D97-AF65-F5344CB8AC3E}">
        <p14:creationId xmlns:p14="http://schemas.microsoft.com/office/powerpoint/2010/main" val="3860072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dirty="0" smtClean="0"/>
              <a:t>OPAKOVÁNÍ</a:t>
            </a:r>
            <a:endParaRPr lang="cs-CZ" dirty="0"/>
          </a:p>
        </p:txBody>
      </p:sp>
      <p:sp>
        <p:nvSpPr>
          <p:cNvPr id="8" name="Podnadpis 7"/>
          <p:cNvSpPr>
            <a:spLocks noGrp="1"/>
          </p:cNvSpPr>
          <p:nvPr>
            <p:ph type="subTitle" idx="1"/>
          </p:nvPr>
        </p:nvSpPr>
        <p:spPr/>
        <p:txBody>
          <a:bodyPr/>
          <a:lstStyle/>
          <a:p>
            <a:endParaRPr lang="cs-CZ"/>
          </a:p>
        </p:txBody>
      </p:sp>
      <p:sp>
        <p:nvSpPr>
          <p:cNvPr id="5" name="Zástupný symbol pro zápatí 4"/>
          <p:cNvSpPr>
            <a:spLocks noGrp="1"/>
          </p:cNvSpPr>
          <p:nvPr>
            <p:ph type="ftr" sz="quarter" idx="4294967295"/>
          </p:nvPr>
        </p:nvSpPr>
        <p:spPr>
          <a:xfrm>
            <a:off x="1244600" y="6227763"/>
            <a:ext cx="7920038" cy="252412"/>
          </a:xfrm>
        </p:spPr>
        <p:txBody>
          <a:bodyPr/>
          <a:lstStyle/>
          <a:p>
            <a:endParaRPr lang="cs-CZ" dirty="0"/>
          </a:p>
        </p:txBody>
      </p:sp>
      <p:sp>
        <p:nvSpPr>
          <p:cNvPr id="6" name="Zástupný symbol pro číslo snímku 5"/>
          <p:cNvSpPr>
            <a:spLocks noGrp="1"/>
          </p:cNvSpPr>
          <p:nvPr>
            <p:ph type="sldNum" sz="quarter" idx="4294967295"/>
          </p:nvPr>
        </p:nvSpPr>
        <p:spPr>
          <a:xfrm>
            <a:off x="272295" y="6227763"/>
            <a:ext cx="252413" cy="252412"/>
          </a:xfrm>
        </p:spPr>
        <p:txBody>
          <a:bodyPr/>
          <a:lstStyle/>
          <a:p>
            <a:fld id="{D6D6C118-631F-4A80-9886-907009361577}" type="slidenum">
              <a:rPr lang="cs-CZ" altLang="cs-CZ" smtClean="0"/>
              <a:pPr/>
              <a:t>73</a:t>
            </a:fld>
            <a:endParaRPr lang="cs-CZ" altLang="cs-CZ" dirty="0"/>
          </a:p>
        </p:txBody>
      </p:sp>
    </p:spTree>
    <p:extLst>
      <p:ext uri="{BB962C8B-B14F-4D97-AF65-F5344CB8AC3E}">
        <p14:creationId xmlns:p14="http://schemas.microsoft.com/office/powerpoint/2010/main" val="163793395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p:txBody>
          <a:bodyPr/>
          <a:lstStyle/>
          <a:p>
            <a:endParaRPr lang="cs-CZ" dirty="0"/>
          </a:p>
        </p:txBody>
      </p:sp>
      <p:sp>
        <p:nvSpPr>
          <p:cNvPr id="3" name="Nadpis 2"/>
          <p:cNvSpPr>
            <a:spLocks noGrp="1"/>
          </p:cNvSpPr>
          <p:nvPr>
            <p:ph type="title"/>
          </p:nvPr>
        </p:nvSpPr>
        <p:spPr/>
        <p:txBody>
          <a:bodyPr/>
          <a:lstStyle/>
          <a:p>
            <a:r>
              <a:rPr lang="cs-CZ" dirty="0" smtClean="0"/>
              <a:t>Příklad</a:t>
            </a:r>
            <a:endParaRPr lang="cs-CZ"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3425" y="1819956"/>
            <a:ext cx="9096533" cy="22458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5799238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p:txBody>
          <a:bodyPr/>
          <a:lstStyle/>
          <a:p>
            <a:endParaRPr lang="cs-CZ" dirty="0"/>
          </a:p>
        </p:txBody>
      </p:sp>
      <p:sp>
        <p:nvSpPr>
          <p:cNvPr id="3" name="Nadpis 2"/>
          <p:cNvSpPr>
            <a:spLocks noGrp="1"/>
          </p:cNvSpPr>
          <p:nvPr>
            <p:ph type="title"/>
          </p:nvPr>
        </p:nvSpPr>
        <p:spPr/>
        <p:txBody>
          <a:bodyPr/>
          <a:lstStyle/>
          <a:p>
            <a:r>
              <a:rPr lang="cs-CZ" dirty="0"/>
              <a:t>Příklad</a:t>
            </a:r>
            <a:endParaRPr lang="cs-CZ"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8381" y="1844449"/>
            <a:ext cx="9752919" cy="18188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8840701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p:txBody>
          <a:bodyPr/>
          <a:lstStyle/>
          <a:p>
            <a:endParaRPr lang="cs-CZ" dirty="0"/>
          </a:p>
        </p:txBody>
      </p:sp>
      <p:sp>
        <p:nvSpPr>
          <p:cNvPr id="3" name="Nadpis 2"/>
          <p:cNvSpPr>
            <a:spLocks noGrp="1"/>
          </p:cNvSpPr>
          <p:nvPr>
            <p:ph type="title"/>
          </p:nvPr>
        </p:nvSpPr>
        <p:spPr/>
        <p:txBody>
          <a:bodyPr/>
          <a:lstStyle/>
          <a:p>
            <a:r>
              <a:rPr lang="cs-CZ" dirty="0"/>
              <a:t>Příklad</a:t>
            </a:r>
            <a:endParaRPr lang="cs-CZ"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0127" y="1560060"/>
            <a:ext cx="7481887" cy="49019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859596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p:txBody>
          <a:bodyPr/>
          <a:lstStyle/>
          <a:p>
            <a:endParaRPr lang="cs-CZ" dirty="0"/>
          </a:p>
        </p:txBody>
      </p:sp>
      <p:sp>
        <p:nvSpPr>
          <p:cNvPr id="3" name="Nadpis 2"/>
          <p:cNvSpPr>
            <a:spLocks noGrp="1"/>
          </p:cNvSpPr>
          <p:nvPr>
            <p:ph type="title"/>
          </p:nvPr>
        </p:nvSpPr>
        <p:spPr/>
        <p:txBody>
          <a:bodyPr/>
          <a:lstStyle/>
          <a:p>
            <a:r>
              <a:rPr lang="cs-CZ" dirty="0"/>
              <a:t>Příklad</a:t>
            </a:r>
            <a:endParaRPr lang="cs-CZ"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052" y="1768249"/>
            <a:ext cx="8554083" cy="34242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942761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p:txBody>
          <a:bodyPr/>
          <a:lstStyle/>
          <a:p>
            <a:endParaRPr lang="cs-CZ" dirty="0"/>
          </a:p>
        </p:txBody>
      </p:sp>
      <p:sp>
        <p:nvSpPr>
          <p:cNvPr id="3" name="Nadpis 2"/>
          <p:cNvSpPr>
            <a:spLocks noGrp="1"/>
          </p:cNvSpPr>
          <p:nvPr>
            <p:ph type="title"/>
          </p:nvPr>
        </p:nvSpPr>
        <p:spPr/>
        <p:txBody>
          <a:bodyPr/>
          <a:lstStyle/>
          <a:p>
            <a:r>
              <a:rPr lang="cs-CZ" dirty="0"/>
              <a:t>Příklad</a:t>
            </a:r>
            <a:endParaRPr lang="cs-CZ"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0281" y="1743755"/>
            <a:ext cx="9806605" cy="31221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4001538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44901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72000" indent="0">
              <a:buNone/>
            </a:pPr>
            <a:endParaRPr lang="cs-CZ" dirty="0"/>
          </a:p>
          <a:p>
            <a:endParaRPr lang="cs-CZ" dirty="0"/>
          </a:p>
        </p:txBody>
      </p:sp>
      <p:sp>
        <p:nvSpPr>
          <p:cNvPr id="3" name="Zástupný symbol pro text 2"/>
          <p:cNvSpPr>
            <a:spLocks noGrp="1"/>
          </p:cNvSpPr>
          <p:nvPr>
            <p:ph type="body" sz="quarter" idx="13"/>
          </p:nvPr>
        </p:nvSpPr>
        <p:spPr>
          <a:xfrm>
            <a:off x="720725" y="1296000"/>
            <a:ext cx="10752138" cy="4932000"/>
          </a:xfrm>
        </p:spPr>
        <p:txBody>
          <a:bodyPr/>
          <a:lstStyle/>
          <a:p>
            <a:r>
              <a:rPr lang="cs-CZ" dirty="0" smtClean="0"/>
              <a:t>dodržovat </a:t>
            </a:r>
            <a:r>
              <a:rPr lang="cs-CZ" dirty="0"/>
              <a:t>navržený individuální léčebný postup, pokud s poskytováním zdravotních služeb vyslovil souhlas,  </a:t>
            </a:r>
          </a:p>
          <a:p>
            <a:r>
              <a:rPr lang="cs-CZ" dirty="0" smtClean="0"/>
              <a:t>řídit </a:t>
            </a:r>
            <a:r>
              <a:rPr lang="cs-CZ" dirty="0"/>
              <a:t>se vnitřním řádem, </a:t>
            </a:r>
          </a:p>
          <a:p>
            <a:r>
              <a:rPr lang="cs-CZ" dirty="0" smtClean="0"/>
              <a:t>uhradit </a:t>
            </a:r>
            <a:r>
              <a:rPr lang="cs-CZ" dirty="0"/>
              <a:t>poskytovateli cenu poskytnutých zdravotních služeb, které mu byly poskytnuty s jeho souhlasem, </a:t>
            </a:r>
          </a:p>
          <a:p>
            <a:r>
              <a:rPr lang="cs-CZ" dirty="0"/>
              <a:t> </a:t>
            </a:r>
            <a:r>
              <a:rPr lang="cs-CZ" dirty="0" smtClean="0"/>
              <a:t>pravdivě </a:t>
            </a:r>
            <a:r>
              <a:rPr lang="cs-CZ" dirty="0"/>
              <a:t>informovat ošetřujícího zdravotnického pracovníka o dosavadním vývoji zdravotního stavu, včetně informací o infekčních nemocech, </a:t>
            </a:r>
          </a:p>
          <a:p>
            <a:r>
              <a:rPr lang="cs-CZ" dirty="0" smtClean="0"/>
              <a:t>nepožívat </a:t>
            </a:r>
            <a:r>
              <a:rPr lang="cs-CZ" dirty="0"/>
              <a:t>během hospitalizace alkohol nebo jiné návykové látky a podrobit se na základě rozhodnutí ošetřujícího lékaře v odůvodněných případech vyšetřením za účelem prokázání, zda je nebo není pod vlivem alkoholu nebo jiných návykových látek. </a:t>
            </a:r>
            <a:endParaRPr lang="cs-CZ" dirty="0" smtClean="0"/>
          </a:p>
          <a:p>
            <a:r>
              <a:rPr lang="cs-CZ" dirty="0"/>
              <a:t>prokázat svou totožnost občanským </a:t>
            </a:r>
            <a:r>
              <a:rPr lang="cs-CZ" dirty="0" smtClean="0"/>
              <a:t>průkazem</a:t>
            </a:r>
          </a:p>
          <a:p>
            <a:endParaRPr lang="cs-CZ" dirty="0" smtClean="0"/>
          </a:p>
          <a:p>
            <a:pPr marL="0" indent="0">
              <a:buNone/>
            </a:pPr>
            <a:r>
              <a:rPr lang="cs-CZ" b="1" dirty="0" smtClean="0"/>
              <a:t>Co když pacient nedodržuje?</a:t>
            </a:r>
            <a:endParaRPr lang="cs-CZ" b="1" dirty="0" smtClean="0"/>
          </a:p>
        </p:txBody>
      </p:sp>
      <p:sp>
        <p:nvSpPr>
          <p:cNvPr id="4" name="Nadpis 3"/>
          <p:cNvSpPr>
            <a:spLocks noGrp="1"/>
          </p:cNvSpPr>
          <p:nvPr>
            <p:ph type="title"/>
          </p:nvPr>
        </p:nvSpPr>
        <p:spPr/>
        <p:txBody>
          <a:bodyPr>
            <a:normAutofit fontScale="90000"/>
          </a:bodyPr>
          <a:lstStyle/>
          <a:p>
            <a:r>
              <a:rPr lang="cs-CZ" dirty="0" smtClean="0"/>
              <a:t>Povinnosti pacienta (§ 41 ZZS)</a:t>
            </a:r>
            <a:endParaRPr lang="cs-CZ"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8</a:t>
            </a:fld>
            <a:endParaRPr lang="cs-CZ" altLang="cs-CZ" dirty="0"/>
          </a:p>
        </p:txBody>
      </p:sp>
    </p:spTree>
    <p:extLst>
      <p:ext uri="{BB962C8B-B14F-4D97-AF65-F5344CB8AC3E}">
        <p14:creationId xmlns:p14="http://schemas.microsoft.com/office/powerpoint/2010/main" val="1011237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normAutofit fontScale="90000"/>
          </a:bodyPr>
          <a:lstStyle/>
          <a:p>
            <a:r>
              <a:rPr lang="cs-CZ" dirty="0" smtClean="0"/>
              <a:t>Povinná mlčenlivost</a:t>
            </a:r>
            <a:r>
              <a:rPr lang="cs-CZ" dirty="0"/>
              <a:t/>
            </a:r>
            <a:br>
              <a:rPr lang="cs-CZ" dirty="0"/>
            </a:br>
            <a:endParaRPr lang="cs-CZ" dirty="0"/>
          </a:p>
        </p:txBody>
      </p:sp>
      <p:sp>
        <p:nvSpPr>
          <p:cNvPr id="8" name="Podnadpis 7"/>
          <p:cNvSpPr>
            <a:spLocks noGrp="1"/>
          </p:cNvSpPr>
          <p:nvPr>
            <p:ph type="subTitle" idx="1"/>
          </p:nvPr>
        </p:nvSpPr>
        <p:spPr/>
        <p:txBody>
          <a:bodyPr/>
          <a:lstStyle/>
          <a:p>
            <a:endParaRPr lang="cs-CZ" dirty="0"/>
          </a:p>
        </p:txBody>
      </p:sp>
      <p:sp>
        <p:nvSpPr>
          <p:cNvPr id="6" name="Zástupný symbol pro číslo snímku 5"/>
          <p:cNvSpPr>
            <a:spLocks noGrp="1"/>
          </p:cNvSpPr>
          <p:nvPr>
            <p:ph type="sldNum" sz="quarter" idx="4294967295"/>
          </p:nvPr>
        </p:nvSpPr>
        <p:spPr>
          <a:xfrm>
            <a:off x="398502" y="6189663"/>
            <a:ext cx="252413" cy="252412"/>
          </a:xfrm>
        </p:spPr>
        <p:txBody>
          <a:bodyPr/>
          <a:lstStyle/>
          <a:p>
            <a:fld id="{D6D6C118-631F-4A80-9886-907009361577}" type="slidenum">
              <a:rPr lang="cs-CZ" altLang="cs-CZ" smtClean="0"/>
              <a:pPr/>
              <a:t>9</a:t>
            </a:fld>
            <a:endParaRPr lang="cs-CZ" altLang="cs-CZ" dirty="0"/>
          </a:p>
        </p:txBody>
      </p:sp>
    </p:spTree>
    <p:extLst>
      <p:ext uri="{BB962C8B-B14F-4D97-AF65-F5344CB8AC3E}">
        <p14:creationId xmlns:p14="http://schemas.microsoft.com/office/powerpoint/2010/main" val="4075972498"/>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9E7EEC946F108E408FB4D2A886B6C084" ma:contentTypeVersion="2" ma:contentTypeDescription="Vytvoří nový dokument" ma:contentTypeScope="" ma:versionID="7f17a0f6161c9ea5cf7c935bfc722762">
  <xsd:schema xmlns:xsd="http://www.w3.org/2001/XMLSchema" xmlns:xs="http://www.w3.org/2001/XMLSchema" xmlns:p="http://schemas.microsoft.com/office/2006/metadata/properties" xmlns:ns2="f30bd3f0-8440-413d-9875-9ef0c319a968" targetNamespace="http://schemas.microsoft.com/office/2006/metadata/properties" ma:root="true" ma:fieldsID="33a5f813222b495dfb89652a071ca904" ns2:_="">
    <xsd:import namespace="f30bd3f0-8440-413d-9875-9ef0c319a968"/>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0bd3f0-8440-413d-9875-9ef0c319a96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DC44BB7-95CC-4CEC-A48E-DA398506A80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30bd3f0-8440-413d-9875-9ef0c319a9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2DBF1D3-27BD-44B5-90F0-3D07A0C21C8F}">
  <ds:schemaRefs>
    <ds:schemaRef ds:uri="http://schemas.microsoft.com/sharepoint/v3/contenttype/forms"/>
  </ds:schemaRefs>
</ds:datastoreItem>
</file>

<file path=customXml/itemProps3.xml><?xml version="1.0" encoding="utf-8"?>
<ds:datastoreItem xmlns:ds="http://schemas.openxmlformats.org/officeDocument/2006/customXml" ds:itemID="{6D13AB3B-3F2B-45F0-BA96-6E7B5D71FA7B}">
  <ds:schemaRefs>
    <ds:schemaRef ds:uri="http://purl.org/dc/elements/1.1/"/>
    <ds:schemaRef ds:uri="http://purl.org/dc/dcmitype/"/>
    <ds:schemaRef ds:uri="http://schemas.microsoft.com/office/2006/documentManagement/types"/>
    <ds:schemaRef ds:uri="http://schemas.microsoft.com/office/infopath/2007/PartnerControls"/>
    <ds:schemaRef ds:uri="http://schemas.microsoft.com/office/2006/metadata/properties"/>
    <ds:schemaRef ds:uri="http://www.w3.org/XML/1998/namespace"/>
    <ds:schemaRef ds:uri="http://purl.org/dc/terms/"/>
    <ds:schemaRef ds:uri="http://schemas.openxmlformats.org/package/2006/metadata/core-properties"/>
    <ds:schemaRef ds:uri="f30bd3f0-8440-413d-9875-9ef0c319a968"/>
  </ds:schemaRefs>
</ds:datastoreItem>
</file>

<file path=docProps/app.xml><?xml version="1.0" encoding="utf-8"?>
<Properties xmlns="http://schemas.openxmlformats.org/officeDocument/2006/extended-properties" xmlns:vt="http://schemas.openxmlformats.org/officeDocument/2006/docPropsVTypes">
  <TotalTime>202</TotalTime>
  <Words>4077</Words>
  <Application>Microsoft Office PowerPoint</Application>
  <PresentationFormat>Širokoúhlá obrazovka</PresentationFormat>
  <Paragraphs>570</Paragraphs>
  <Slides>79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79</vt:i4>
      </vt:variant>
    </vt:vector>
  </HeadingPairs>
  <TitlesOfParts>
    <vt:vector size="84" baseType="lpstr">
      <vt:lpstr>Arial</vt:lpstr>
      <vt:lpstr>Calibri</vt:lpstr>
      <vt:lpstr>Calibri Light</vt:lpstr>
      <vt:lpstr>Wingdings</vt:lpstr>
      <vt:lpstr>Motiv Office</vt:lpstr>
      <vt:lpstr>Ochrana a podpora zdraví IV</vt:lpstr>
      <vt:lpstr>Základní práva pacienta</vt:lpstr>
      <vt:lpstr>Prezentace aplikace PowerPoint</vt:lpstr>
      <vt:lpstr>Práva pacienta (§ 28 ZZS)</vt:lpstr>
      <vt:lpstr>Práva pacienta (§ 28 ZZS)</vt:lpstr>
      <vt:lpstr>Práva pacienta (§ 28 ZZS)</vt:lpstr>
      <vt:lpstr>Práva pacienta (§ 28 ZZS)</vt:lpstr>
      <vt:lpstr>Povinnosti pacienta (§ 41 ZZS)</vt:lpstr>
      <vt:lpstr>Povinná mlčenlivost </vt:lpstr>
      <vt:lpstr>Ochrana soukromí VS Mlčenlivost</vt:lpstr>
      <vt:lpstr>Povinná mlčenlivost </vt:lpstr>
      <vt:lpstr>Prolomení povinnosti mlčenlivosti</vt:lpstr>
      <vt:lpstr>Sankce</vt:lpstr>
      <vt:lpstr>Poskytování informací o zdravotním stavu </vt:lpstr>
      <vt:lpstr>Poskytování informací</vt:lpstr>
      <vt:lpstr>Vzdání se práva na informace</vt:lpstr>
      <vt:lpstr>Poskytování informací – určené osoby</vt:lpstr>
      <vt:lpstr>Vedení a nakládání se zdravotnickou dokumentací</vt:lpstr>
      <vt:lpstr>Vedení zdravotnické dokumentace</vt:lpstr>
      <vt:lpstr>Obsah ZD </vt:lpstr>
      <vt:lpstr>Předpisy vztahující se ke ZD</vt:lpstr>
      <vt:lpstr>Forma vedení ZD </vt:lpstr>
      <vt:lpstr>Způsob vedení ZD</vt:lpstr>
      <vt:lpstr>Nahlížení do zdravotnické dokumentace</vt:lpstr>
      <vt:lpstr>Nahlížení do zdravotnické dokumentace</vt:lpstr>
      <vt:lpstr>Nahlížení do zdravotnické dokumentace</vt:lpstr>
      <vt:lpstr>Nahlížení do zdravotnické dokumentace</vt:lpstr>
      <vt:lpstr>Nahlížení do zdravotnické dokumentace</vt:lpstr>
      <vt:lpstr>Zacházení se ZD</vt:lpstr>
      <vt:lpstr>Zákon o zpracování osobních údajů/GDPR</vt:lpstr>
      <vt:lpstr>Sankce při porušení povinností nakládání se ZD</vt:lpstr>
      <vt:lpstr>Sankce při porušení povinností nakládání se ZD</vt:lpstr>
      <vt:lpstr>Co se řeší v praxi</vt:lpstr>
      <vt:lpstr>Co se řeší v praxi</vt:lpstr>
      <vt:lpstr>Takhle ne (zjištění ÚOOÚ)</vt:lpstr>
      <vt:lpstr>Příklady</vt:lpstr>
      <vt:lpstr>Příklady</vt:lpstr>
      <vt:lpstr>Příklady</vt:lpstr>
      <vt:lpstr>Autonomie pacienta  (informovaný souhlas, odmítnutí péče) </vt:lpstr>
      <vt:lpstr>Autonomie pacienta </vt:lpstr>
      <vt:lpstr>Autonomie pacienta </vt:lpstr>
      <vt:lpstr>Plná svéprávnost </vt:lpstr>
      <vt:lpstr>Omezení svéprávnosti </vt:lpstr>
      <vt:lpstr>Zásah do integrity člověka</vt:lpstr>
      <vt:lpstr>Rozlišovat</vt:lpstr>
      <vt:lpstr>Informace o zdravotním stavu</vt:lpstr>
      <vt:lpstr>Informace o zdravotním stavu</vt:lpstr>
      <vt:lpstr>Informace o zdravotním stavu</vt:lpstr>
      <vt:lpstr>Informovaný souhlas</vt:lpstr>
      <vt:lpstr>Informovaný souhlas</vt:lpstr>
      <vt:lpstr>Informovaný souhlas</vt:lpstr>
      <vt:lpstr>Nemožnost poskytnutí souhlasu pacientem</vt:lpstr>
      <vt:lpstr>Osoba blízká</vt:lpstr>
      <vt:lpstr>Nemožnost poskytnutí souhlasu pacientem</vt:lpstr>
      <vt:lpstr>Nesouhlas s poskytnutím péče</vt:lpstr>
      <vt:lpstr>Odmítnutí poskytnutí zdravotních služeb </vt:lpstr>
      <vt:lpstr>Odvolání souhlasu</vt:lpstr>
      <vt:lpstr>Dříve vyslovené přání</vt:lpstr>
      <vt:lpstr>Dříve vyslovené přání</vt:lpstr>
      <vt:lpstr>Dříve vyslovené přání</vt:lpstr>
      <vt:lpstr>Dříve vyslovené přání</vt:lpstr>
      <vt:lpstr>Dříve vyslovené přání </vt:lpstr>
      <vt:lpstr>Prezentace aplikace PowerPoint</vt:lpstr>
      <vt:lpstr>Odmítnutí zdravotní péče poskytovatelem a/nebo zdravotnickým pracovníkem</vt:lpstr>
      <vt:lpstr>Odmítnutí poskytovatelem/zdravotníkem</vt:lpstr>
      <vt:lpstr>Výhrada svědomí</vt:lpstr>
      <vt:lpstr>Ukončení péče poskytovatelem</vt:lpstr>
      <vt:lpstr>Poskytování zdravotní péče bez souhlasu, omezovací prostředky</vt:lpstr>
      <vt:lpstr>Poskytování zdravotních služeb bez souhlasu </vt:lpstr>
      <vt:lpstr>Hospitalizace bez souhlasu </vt:lpstr>
      <vt:lpstr>Omezovací prostředky </vt:lpstr>
      <vt:lpstr>Omezovací prostředky</vt:lpstr>
      <vt:lpstr>OPAKOVÁNÍ</vt:lpstr>
      <vt:lpstr>Příklad</vt:lpstr>
      <vt:lpstr>Příklad</vt:lpstr>
      <vt:lpstr>Příklad</vt:lpstr>
      <vt:lpstr>Příklad</vt:lpstr>
      <vt:lpstr>Příklad</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Michal Koščík</dc:creator>
  <cp:lastModifiedBy>Petra Lančová</cp:lastModifiedBy>
  <cp:revision>47</cp:revision>
  <dcterms:created xsi:type="dcterms:W3CDTF">2022-02-07T08:41:40Z</dcterms:created>
  <dcterms:modified xsi:type="dcterms:W3CDTF">2022-02-11T10:39:38Z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0x0101009E7EEC946F108E408FB4D2A886B6C084</vt:lpwstr>
  </property>
</Properties>
</file>