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F1BD-EBD7-479D-AA84-17C896AC8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B0604-BDA2-462E-A29B-2FCE9043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C127C-72D6-4DCE-9BE3-BDD26E51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D290B-3C0B-4A23-BC4B-38A53C18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BF01A-F77C-49CA-862E-EB9EE8AB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97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067E-C4A2-47C5-92FA-41DE9F36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C4AD81-1DD8-4E73-8240-C252CCCED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BAA75-BD5D-47AC-BBCF-1151F83E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FFB32-F07D-454B-A63E-990FD122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F9751-36BA-436E-81AA-3F15431D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81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703413-DAD1-4D3D-9997-B79C539A8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F82A09-FC17-4F8A-A652-C9F0BEF88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25D9D-C6B6-4207-BB9D-B9ADAD3F5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79FBD-6453-4570-8C45-28B19001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B900-9E58-4131-8CFB-0CAAEB69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20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6E0A3-4350-465D-8984-BDEDF57F0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E8D0E-9A19-4F3D-BDFA-33AA37080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39415-6D45-4480-8793-BFA8ED3C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13C5B-D645-47E1-8EB7-68876848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273D4-6FF8-4F68-8077-DE09B46E0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97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621-1915-43E4-A839-78BE602BA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F0729-EB0E-4043-ADBF-72B7FB841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42BF2-C142-4660-B5BF-9F062106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4F50C-0F8E-46A7-A173-67A5DEBE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6BC65-0C09-46BD-A00A-022089FE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69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8B5A-E4C5-4842-A51E-F46CAD382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247EA-754F-4D62-BC6F-824E9610B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76ABE-D59F-4CA7-B1E1-315CAB82C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2B9E3-4672-45D6-9861-1D5A7BA6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BF3B9-4B15-411C-BEAC-677F0FC5D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79668-71CC-4440-9306-1BEA2A95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19E2D-4D74-47C2-8310-D9E7EECD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D0676-8CA6-464F-8FE8-4D6A428C3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0D5FA-F025-4597-A54B-8C48349A1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750B02-8B15-4357-A2F7-7E6B03C16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E9D748-1ECB-497F-8748-1036C9E6C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EFD2C7-93F9-4B30-872E-29B2C0E8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CDF93-C0E4-4579-8A70-4D329774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3B23E-80D8-45BA-8933-ECA98AF0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79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3C9F-FAFF-45EB-87ED-69D2ADC09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27E2BA-CE4B-463D-9E30-539DBDAD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48DCF-457A-4DDB-8F7C-94D247D4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9A48-8546-4D19-9D59-286A508E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0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A2C5B-CAE1-4AAA-BAF3-1BE8D8DF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E16E3C-5663-4E2E-8F29-B80673DB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3D4EB-E8FB-46D4-B165-9B07BAFB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10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E2ED1-7A5E-4F03-A128-76248EE3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2DBB4-C419-4989-9FE6-BC9C9CCD3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EA279-1B9E-4C78-8F9C-BBD6C1806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D50C1-FB98-4B77-B09C-27B49F72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59680-4EB3-48A3-B856-2CB66AF9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7F0CE-2BE9-4B7D-8B51-23BF4E55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55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DBED-A12F-4000-A8FC-9D4D5B44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BEDA2-9737-4163-B0C6-168CFC1FD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DCECE-441B-4E05-87DA-707296363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88EAC-2A64-4DFC-870C-64059D0F1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32963-BBB5-481C-8C75-C8B3923D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28418-10A3-4047-8C70-500CDD37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17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7C6C06-3DCD-4DBD-A2C9-851BBE19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005DB-F5E3-4396-832E-778832B15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0AF0-F581-49E4-BF51-563099ADB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4499-4B86-481F-BD65-DDC70C35D1DE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684A1-080E-44E1-AD54-B69EFD73F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83A7-ECE0-408F-A3CC-21878B4D1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9243-1006-47F1-9D19-0921DF2D5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75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uni.cz/go/ruw2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32DDAB-6906-4CE1-ABB2-AAC58A5F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u="sng" dirty="0">
                <a:solidFill>
                  <a:srgbClr val="5B5FC7"/>
                </a:solidFill>
                <a:effectLst/>
                <a:latin typeface="Segoe UI" panose="020B0502040204020203" pitchFamily="34" charset="0"/>
                <a:hlinkClick r:id="rId2" tooltip="https://muni.cz/go/ruw22"/>
              </a:rPr>
              <a:t>muni.cz/go/ruw22</a:t>
            </a:r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1067D7-454C-4C13-8A6D-50E34F9D16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89" y="1578639"/>
            <a:ext cx="4573483" cy="457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2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muni.cz/go/ruw22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muni.cz/go/ruw22</dc:title>
  <dc:creator>Michal Koščík</dc:creator>
  <cp:lastModifiedBy>Michal</cp:lastModifiedBy>
  <cp:revision>1</cp:revision>
  <dcterms:created xsi:type="dcterms:W3CDTF">2022-03-30T06:15:45Z</dcterms:created>
  <dcterms:modified xsi:type="dcterms:W3CDTF">2022-03-30T06:16:55Z</dcterms:modified>
</cp:coreProperties>
</file>