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80"/>
  </p:notesMasterIdLst>
  <p:handoutMasterIdLst>
    <p:handoutMasterId r:id="rId81"/>
  </p:handoutMasterIdLst>
  <p:sldIdLst>
    <p:sldId id="847" r:id="rId2"/>
    <p:sldId id="683" r:id="rId3"/>
    <p:sldId id="528" r:id="rId4"/>
    <p:sldId id="527" r:id="rId5"/>
    <p:sldId id="404" r:id="rId6"/>
    <p:sldId id="416" r:id="rId7"/>
    <p:sldId id="678" r:id="rId8"/>
    <p:sldId id="400" r:id="rId9"/>
    <p:sldId id="525" r:id="rId10"/>
    <p:sldId id="577" r:id="rId11"/>
    <p:sldId id="578" r:id="rId12"/>
    <p:sldId id="844" r:id="rId13"/>
    <p:sldId id="740" r:id="rId14"/>
    <p:sldId id="741" r:id="rId15"/>
    <p:sldId id="580" r:id="rId16"/>
    <p:sldId id="581" r:id="rId17"/>
    <p:sldId id="413" r:id="rId18"/>
    <p:sldId id="543" r:id="rId19"/>
    <p:sldId id="545" r:id="rId20"/>
    <p:sldId id="417" r:id="rId21"/>
    <p:sldId id="555" r:id="rId22"/>
    <p:sldId id="418" r:id="rId23"/>
    <p:sldId id="556" r:id="rId24"/>
    <p:sldId id="548" r:id="rId25"/>
    <p:sldId id="549" r:id="rId26"/>
    <p:sldId id="557" r:id="rId27"/>
    <p:sldId id="428" r:id="rId28"/>
    <p:sldId id="664" r:id="rId29"/>
    <p:sldId id="663" r:id="rId30"/>
    <p:sldId id="742" r:id="rId31"/>
    <p:sldId id="679" r:id="rId32"/>
    <p:sldId id="682" r:id="rId33"/>
    <p:sldId id="712" r:id="rId34"/>
    <p:sldId id="681" r:id="rId35"/>
    <p:sldId id="648" r:id="rId36"/>
    <p:sldId id="635" r:id="rId37"/>
    <p:sldId id="609" r:id="rId38"/>
    <p:sldId id="608" r:id="rId39"/>
    <p:sldId id="613" r:id="rId40"/>
    <p:sldId id="612" r:id="rId41"/>
    <p:sldId id="467" r:id="rId42"/>
    <p:sldId id="743" r:id="rId43"/>
    <p:sldId id="744" r:id="rId44"/>
    <p:sldId id="745" r:id="rId45"/>
    <p:sldId id="746" r:id="rId46"/>
    <p:sldId id="747" r:id="rId47"/>
    <p:sldId id="748" r:id="rId48"/>
    <p:sldId id="749" r:id="rId49"/>
    <p:sldId id="750" r:id="rId50"/>
    <p:sldId id="751" r:id="rId51"/>
    <p:sldId id="843" r:id="rId52"/>
    <p:sldId id="657" r:id="rId53"/>
    <p:sldId id="658" r:id="rId54"/>
    <p:sldId id="659" r:id="rId55"/>
    <p:sldId id="660" r:id="rId56"/>
    <p:sldId id="665" r:id="rId57"/>
    <p:sldId id="666" r:id="rId58"/>
    <p:sldId id="667" r:id="rId59"/>
    <p:sldId id="671" r:id="rId60"/>
    <p:sldId id="670" r:id="rId61"/>
    <p:sldId id="672" r:id="rId62"/>
    <p:sldId id="673" r:id="rId63"/>
    <p:sldId id="674" r:id="rId64"/>
    <p:sldId id="675" r:id="rId65"/>
    <p:sldId id="519" r:id="rId66"/>
    <p:sldId id="512" r:id="rId67"/>
    <p:sldId id="513" r:id="rId68"/>
    <p:sldId id="514" r:id="rId69"/>
    <p:sldId id="520" r:id="rId70"/>
    <p:sldId id="521" r:id="rId71"/>
    <p:sldId id="522" r:id="rId72"/>
    <p:sldId id="645" r:id="rId73"/>
    <p:sldId id="646" r:id="rId74"/>
    <p:sldId id="647" r:id="rId75"/>
    <p:sldId id="649" r:id="rId76"/>
    <p:sldId id="636" r:id="rId77"/>
    <p:sldId id="738" r:id="rId78"/>
    <p:sldId id="845" r:id="rId7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33CC33"/>
    <a:srgbClr val="660033"/>
    <a:srgbClr val="000066"/>
    <a:srgbClr val="FF99CC"/>
    <a:srgbClr val="FF3300"/>
    <a:srgbClr val="FF99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6" autoAdjust="0"/>
    <p:restoredTop sz="93780" autoAdjust="0"/>
  </p:normalViewPr>
  <p:slideViewPr>
    <p:cSldViewPr>
      <p:cViewPr>
        <p:scale>
          <a:sx n="76" d="100"/>
          <a:sy n="76" d="100"/>
        </p:scale>
        <p:origin x="996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1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301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ADE1D93-9B69-4D31-A085-C5E3AC98F3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644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1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6CEDC0A-C549-4A4B-BC5D-ACA9A2E7F1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382882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70B00F-6AD7-4194-8913-F5F562BD7688}" type="slidenum">
              <a:rPr lang="cs-CZ" altLang="cs-CZ" smtClean="0"/>
              <a:pPr eaLnBrk="1" hangingPunct="1"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E59F7F-FF9D-451A-9434-6630D350E7D5}" type="slidenum">
              <a:rPr lang="cs-CZ" altLang="cs-CZ" smtClean="0"/>
              <a:pPr eaLnBrk="1" hangingPunct="1">
                <a:spcBef>
                  <a:spcPct val="0"/>
                </a:spcBef>
              </a:pPr>
              <a:t>40</a:t>
            </a:fld>
            <a:endParaRPr lang="cs-CZ" altLang="cs-CZ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6 w 1722"/>
                <a:gd name="T1" fmla="*/ 58 h 66"/>
                <a:gd name="T2" fmla="*/ 1706 w 1722"/>
                <a:gd name="T3" fmla="*/ 52 h 66"/>
                <a:gd name="T4" fmla="*/ 0 w 1722"/>
                <a:gd name="T5" fmla="*/ 0 h 66"/>
                <a:gd name="T6" fmla="*/ 0 w 1722"/>
                <a:gd name="T7" fmla="*/ 40 h 66"/>
                <a:gd name="T8" fmla="*/ 1706 w 1722"/>
                <a:gd name="T9" fmla="*/ 58 h 66"/>
                <a:gd name="T10" fmla="*/ 1706 w 1722"/>
                <a:gd name="T11" fmla="*/ 5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7 w 975"/>
                <a:gd name="T1" fmla="*/ 48 h 101"/>
                <a:gd name="T2" fmla="*/ 96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7 w 975"/>
                <a:gd name="T9" fmla="*/ 48 h 101"/>
                <a:gd name="T10" fmla="*/ 96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25 w 2141"/>
                <a:gd name="T7" fmla="*/ 0 h 198"/>
                <a:gd name="T8" fmla="*/ 21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58 w 2517"/>
                <a:gd name="T1" fmla="*/ 276 h 276"/>
                <a:gd name="T2" fmla="*/ 2493 w 2517"/>
                <a:gd name="T3" fmla="*/ 204 h 276"/>
                <a:gd name="T4" fmla="*/ 2236 w 2517"/>
                <a:gd name="T5" fmla="*/ 0 h 276"/>
                <a:gd name="T6" fmla="*/ 0 w 2517"/>
                <a:gd name="T7" fmla="*/ 276 h 276"/>
                <a:gd name="T8" fmla="*/ 2158 w 2517"/>
                <a:gd name="T9" fmla="*/ 276 h 276"/>
                <a:gd name="T10" fmla="*/ 2158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1 w 729"/>
                <a:gd name="T7" fmla="*/ 240 h 240"/>
                <a:gd name="T8" fmla="*/ 72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1 w 729"/>
                <a:gd name="T1" fmla="*/ 318 h 318"/>
                <a:gd name="T2" fmla="*/ 72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1 w 729"/>
                <a:gd name="T9" fmla="*/ 318 h 318"/>
                <a:gd name="T10" fmla="*/ 72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</p:grpSp>
      <p:sp>
        <p:nvSpPr>
          <p:cNvPr id="36356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36356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E197F-B76C-42A3-A931-34F1E733150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265543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AC586-7791-492D-A0E4-743F3ADB26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5891294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61D35-4568-414E-941B-7DE18C9CB5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651640"/>
      </p:ext>
    </p:extLst>
  </p:cSld>
  <p:clrMapOvr>
    <a:masterClrMapping/>
  </p:clrMapOvr>
  <p:transition spd="med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B1836-EB19-4A00-9122-5007CE66B4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122578"/>
      </p:ext>
    </p:extLst>
  </p:cSld>
  <p:clrMapOvr>
    <a:masterClrMapping/>
  </p:clrMapOvr>
  <p:transition spd="med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E7BA1-7FDD-4534-9ED7-193F4A7A6E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464652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9CC42-792E-481C-A63F-CB9398D54E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1213"/>
      </p:ext>
    </p:extLst>
  </p:cSld>
  <p:clrMapOvr>
    <a:masterClrMapping/>
  </p:clrMapOvr>
  <p:transition spd="med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8589C-633F-441E-ACA3-C6F73CB1608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695481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EAEB4-E94B-4E3F-A062-956A1CD2CB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775141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F9161-E9DA-4B6A-A14C-198EA8A780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42310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16ACA-D12E-4CFF-B923-05300604F4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0934903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75B00-810C-41DE-9313-4F2B20F0F4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812605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2F887-A3B7-417C-8DF8-31C8F567E7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515472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5430F-CA2A-412A-9114-31AE2C0B81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209320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624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25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25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6 w 1722"/>
                <a:gd name="T1" fmla="*/ 58 h 66"/>
                <a:gd name="T2" fmla="*/ 1706 w 1722"/>
                <a:gd name="T3" fmla="*/ 52 h 66"/>
                <a:gd name="T4" fmla="*/ 0 w 1722"/>
                <a:gd name="T5" fmla="*/ 0 h 66"/>
                <a:gd name="T6" fmla="*/ 0 w 1722"/>
                <a:gd name="T7" fmla="*/ 40 h 66"/>
                <a:gd name="T8" fmla="*/ 1706 w 1722"/>
                <a:gd name="T9" fmla="*/ 58 h 66"/>
                <a:gd name="T10" fmla="*/ 1706 w 1722"/>
                <a:gd name="T11" fmla="*/ 5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25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7 w 975"/>
                <a:gd name="T1" fmla="*/ 48 h 101"/>
                <a:gd name="T2" fmla="*/ 96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7 w 975"/>
                <a:gd name="T9" fmla="*/ 48 h 101"/>
                <a:gd name="T10" fmla="*/ 96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25 w 2141"/>
                <a:gd name="T7" fmla="*/ 0 h 198"/>
                <a:gd name="T8" fmla="*/ 21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25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58 w 2517"/>
                <a:gd name="T1" fmla="*/ 276 h 276"/>
                <a:gd name="T2" fmla="*/ 2493 w 2517"/>
                <a:gd name="T3" fmla="*/ 204 h 276"/>
                <a:gd name="T4" fmla="*/ 2236 w 2517"/>
                <a:gd name="T5" fmla="*/ 0 h 276"/>
                <a:gd name="T6" fmla="*/ 0 w 2517"/>
                <a:gd name="T7" fmla="*/ 276 h 276"/>
                <a:gd name="T8" fmla="*/ 2158 w 2517"/>
                <a:gd name="T9" fmla="*/ 276 h 276"/>
                <a:gd name="T10" fmla="*/ 2158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25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1 w 729"/>
                <a:gd name="T7" fmla="*/ 240 h 240"/>
                <a:gd name="T8" fmla="*/ 72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25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1 w 729"/>
                <a:gd name="T1" fmla="*/ 318 h 318"/>
                <a:gd name="T2" fmla="*/ 72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1 w 729"/>
                <a:gd name="T9" fmla="*/ 318 h 318"/>
                <a:gd name="T10" fmla="*/ 72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25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25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25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25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25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25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25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25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25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25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25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25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25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25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25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25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25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25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625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3625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</p:grpSp>
      <p:sp>
        <p:nvSpPr>
          <p:cNvPr id="36253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625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6254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3625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254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141FCB70-3980-4B64-AFD6-D99BDE3E0E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6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ransition spd="med">
    <p:blinds dir="vert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jpeg"/><Relationship Id="rId7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jpeg"/><Relationship Id="rId7" Type="http://schemas.openxmlformats.org/officeDocument/2006/relationships/image" Target="../media/image1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7.jpeg"/><Relationship Id="rId5" Type="http://schemas.openxmlformats.org/officeDocument/2006/relationships/image" Target="../media/image44.jpeg"/><Relationship Id="rId10" Type="http://schemas.openxmlformats.org/officeDocument/2006/relationships/image" Target="../media/image46.jpeg"/><Relationship Id="rId4" Type="http://schemas.openxmlformats.org/officeDocument/2006/relationships/image" Target="../media/image43.jpe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0.jpeg"/><Relationship Id="rId9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1.jpeg"/><Relationship Id="rId7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4.png"/><Relationship Id="rId7" Type="http://schemas.openxmlformats.org/officeDocument/2006/relationships/image" Target="../media/image5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2.jpeg"/><Relationship Id="rId7" Type="http://schemas.openxmlformats.org/officeDocument/2006/relationships/image" Target="../media/image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2.jpe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Roubalikova\Dokumenty\DENTALSHOW\20090528054633.wmv" TargetMode="External"/><Relationship Id="rId6" Type="http://schemas.openxmlformats.org/officeDocument/2006/relationships/image" Target="../media/image68.jpeg"/><Relationship Id="rId11" Type="http://schemas.openxmlformats.org/officeDocument/2006/relationships/image" Target="../media/image2.png"/><Relationship Id="rId5" Type="http://schemas.openxmlformats.org/officeDocument/2006/relationships/image" Target="../media/image67.jpeg"/><Relationship Id="rId10" Type="http://schemas.openxmlformats.org/officeDocument/2006/relationships/image" Target="../media/image1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0.jpeg"/><Relationship Id="rId3" Type="http://schemas.openxmlformats.org/officeDocument/2006/relationships/image" Target="../media/image73.jpeg"/><Relationship Id="rId7" Type="http://schemas.openxmlformats.org/officeDocument/2006/relationships/image" Target="../media/image2.png"/><Relationship Id="rId12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Roubalikova\Dokumenty\DENTALSHOW\20090528060046.wmv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image" Target="../media/image77.jpeg"/><Relationship Id="rId4" Type="http://schemas.openxmlformats.org/officeDocument/2006/relationships/image" Target="../media/image74.jpeg"/><Relationship Id="rId9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3.png"/><Relationship Id="rId5" Type="http://schemas.openxmlformats.org/officeDocument/2006/relationships/image" Target="../media/image84.jpeg"/><Relationship Id="rId10" Type="http://schemas.openxmlformats.org/officeDocument/2006/relationships/image" Target="../media/image2.png"/><Relationship Id="rId4" Type="http://schemas.openxmlformats.org/officeDocument/2006/relationships/image" Target="../media/image83.jpeg"/><Relationship Id="rId9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3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3.png"/><Relationship Id="rId4" Type="http://schemas.openxmlformats.org/officeDocument/2006/relationships/image" Target="../media/image92.jpeg"/><Relationship Id="rId9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4.jpeg"/><Relationship Id="rId7" Type="http://schemas.openxmlformats.org/officeDocument/2006/relationships/image" Target="../media/image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15.jpeg"/><Relationship Id="rId9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9.jpeg"/><Relationship Id="rId7" Type="http://schemas.openxmlformats.org/officeDocument/2006/relationships/image" Target="../media/image1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10" Type="http://schemas.openxmlformats.org/officeDocument/2006/relationships/image" Target="../media/image123.jpeg"/><Relationship Id="rId4" Type="http://schemas.openxmlformats.org/officeDocument/2006/relationships/image" Target="../media/image120.jpeg"/><Relationship Id="rId9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2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3.wmf"/><Relationship Id="rId7" Type="http://schemas.openxmlformats.org/officeDocument/2006/relationships/image" Target="../media/image137.wmf"/><Relationship Id="rId2" Type="http://schemas.openxmlformats.org/officeDocument/2006/relationships/image" Target="../media/image13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wmf"/><Relationship Id="rId5" Type="http://schemas.openxmlformats.org/officeDocument/2006/relationships/image" Target="../media/image135.wmf"/><Relationship Id="rId10" Type="http://schemas.openxmlformats.org/officeDocument/2006/relationships/image" Target="../media/image3.png"/><Relationship Id="rId4" Type="http://schemas.openxmlformats.org/officeDocument/2006/relationships/image" Target="../media/image134.wmf"/><Relationship Id="rId9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9.wmf"/><Relationship Id="rId7" Type="http://schemas.openxmlformats.org/officeDocument/2006/relationships/image" Target="../media/image1.png"/><Relationship Id="rId2" Type="http://schemas.openxmlformats.org/officeDocument/2006/relationships/image" Target="../media/image13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wmf"/><Relationship Id="rId5" Type="http://schemas.openxmlformats.org/officeDocument/2006/relationships/image" Target="../media/image141.wmf"/><Relationship Id="rId4" Type="http://schemas.openxmlformats.org/officeDocument/2006/relationships/image" Target="../media/image140.wmf"/><Relationship Id="rId9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8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3" descr="C:\Users\Elite\Desktop\chata a vysočina Vánoce 2015\PB2513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9432"/>
            <a:ext cx="9229279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0" name="TextovéPole 3"/>
          <p:cNvSpPr txBox="1">
            <a:spLocks noChangeArrowheads="1"/>
          </p:cNvSpPr>
          <p:nvPr/>
        </p:nvSpPr>
        <p:spPr bwMode="auto">
          <a:xfrm>
            <a:off x="468313" y="134143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>
              <a:latin typeface="Arial Narrow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B30DFB2-0E56-4C9F-B3DA-24ECD78DEF51}"/>
              </a:ext>
            </a:extLst>
          </p:cNvPr>
          <p:cNvSpPr txBox="1"/>
          <p:nvPr/>
        </p:nvSpPr>
        <p:spPr>
          <a:xfrm>
            <a:off x="827584" y="1052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8" name="Podnadpis 6">
            <a:extLst>
              <a:ext uri="{FF2B5EF4-FFF2-40B4-BE49-F238E27FC236}">
                <a16:creationId xmlns:a16="http://schemas.microsoft.com/office/drawing/2014/main" id="{DA35F8A8-08D0-40B6-916F-1181B700E466}"/>
              </a:ext>
            </a:extLst>
          </p:cNvPr>
          <p:cNvSpPr txBox="1">
            <a:spLocks/>
          </p:cNvSpPr>
          <p:nvPr/>
        </p:nvSpPr>
        <p:spPr>
          <a:xfrm>
            <a:off x="0" y="176436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cs-CZ" sz="2400" kern="0" dirty="0" err="1"/>
              <a:t>Postendodontické</a:t>
            </a:r>
            <a:r>
              <a:rPr lang="cs-CZ" sz="2400" kern="0" dirty="0"/>
              <a:t> ošetření</a:t>
            </a:r>
          </a:p>
          <a:p>
            <a:pPr marL="0" indent="0">
              <a:buNone/>
            </a:pPr>
            <a:r>
              <a:rPr lang="cs-CZ" sz="2400" kern="0" dirty="0"/>
              <a:t>Doc. MUDr. Lenka Roubalíková, Ph.D.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1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725CB3-58C0-4DDF-ABE7-B5E1074CA422}" type="slidenum">
              <a:rPr lang="cs-CZ"/>
              <a:pPr>
                <a:defRPr/>
              </a:pPr>
              <a:t>10</a:t>
            </a:fld>
            <a:endParaRPr lang="cs-CZ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 b="1">
                <a:solidFill>
                  <a:srgbClr val="FFFF66"/>
                </a:solidFill>
                <a:effectLst/>
              </a:rPr>
              <a:t>Efekt obroučky – ferrule effect</a:t>
            </a:r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sz="1600" dirty="0"/>
              <a:t>Velmi důležité </a:t>
            </a:r>
            <a:r>
              <a:rPr lang="cs-CZ" sz="1600" dirty="0" err="1"/>
              <a:t>peo</a:t>
            </a:r>
            <a:r>
              <a:rPr lang="cs-CZ" sz="1600" dirty="0"/>
              <a:t> rekonstrukci korunkou</a:t>
            </a:r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1692275" y="4221163"/>
            <a:ext cx="2159000" cy="576262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3319" name="Oval 5"/>
          <p:cNvSpPr>
            <a:spLocks noChangeArrowheads="1"/>
          </p:cNvSpPr>
          <p:nvPr/>
        </p:nvSpPr>
        <p:spPr bwMode="auto">
          <a:xfrm>
            <a:off x="1692275" y="4149725"/>
            <a:ext cx="2159000" cy="122238"/>
          </a:xfrm>
          <a:prstGeom prst="ellipse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684213" y="38608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2 mm</a:t>
            </a:r>
          </a:p>
        </p:txBody>
      </p:sp>
      <p:sp>
        <p:nvSpPr>
          <p:cNvPr id="391175" name="AutoShape 7"/>
          <p:cNvSpPr>
            <a:spLocks noChangeArrowheads="1"/>
          </p:cNvSpPr>
          <p:nvPr/>
        </p:nvSpPr>
        <p:spPr bwMode="auto">
          <a:xfrm>
            <a:off x="1476375" y="4149725"/>
            <a:ext cx="71438" cy="504825"/>
          </a:xfrm>
          <a:prstGeom prst="upDownArrow">
            <a:avLst>
              <a:gd name="adj1" fmla="val 50000"/>
              <a:gd name="adj2" fmla="val 1413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3322" name="Freeform 8"/>
          <p:cNvSpPr>
            <a:spLocks/>
          </p:cNvSpPr>
          <p:nvPr/>
        </p:nvSpPr>
        <p:spPr bwMode="auto">
          <a:xfrm>
            <a:off x="1547813" y="2565400"/>
            <a:ext cx="2519362" cy="1727200"/>
          </a:xfrm>
          <a:custGeom>
            <a:avLst/>
            <a:gdLst>
              <a:gd name="T0" fmla="*/ 2147483647 w 1610"/>
              <a:gd name="T1" fmla="*/ 2147483647 h 884"/>
              <a:gd name="T2" fmla="*/ 2147483647 w 1610"/>
              <a:gd name="T3" fmla="*/ 2147483647 h 884"/>
              <a:gd name="T4" fmla="*/ 2147483647 w 1610"/>
              <a:gd name="T5" fmla="*/ 2147483647 h 884"/>
              <a:gd name="T6" fmla="*/ 2147483647 w 1610"/>
              <a:gd name="T7" fmla="*/ 2147483647 h 884"/>
              <a:gd name="T8" fmla="*/ 2147483647 w 1610"/>
              <a:gd name="T9" fmla="*/ 2147483647 h 884"/>
              <a:gd name="T10" fmla="*/ 2147483647 w 1610"/>
              <a:gd name="T11" fmla="*/ 2147483647 h 884"/>
              <a:gd name="T12" fmla="*/ 2147483647 w 1610"/>
              <a:gd name="T13" fmla="*/ 2147483647 h 884"/>
              <a:gd name="T14" fmla="*/ 2147483647 w 1610"/>
              <a:gd name="T15" fmla="*/ 2147483647 h 8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10"/>
              <a:gd name="T25" fmla="*/ 0 h 884"/>
              <a:gd name="T26" fmla="*/ 1610 w 1610"/>
              <a:gd name="T27" fmla="*/ 884 h 8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10" h="884">
                <a:moveTo>
                  <a:pt x="106" y="884"/>
                </a:moveTo>
                <a:cubicBezTo>
                  <a:pt x="53" y="661"/>
                  <a:pt x="0" y="438"/>
                  <a:pt x="61" y="294"/>
                </a:cubicBezTo>
                <a:cubicBezTo>
                  <a:pt x="122" y="150"/>
                  <a:pt x="356" y="29"/>
                  <a:pt x="469" y="22"/>
                </a:cubicBezTo>
                <a:cubicBezTo>
                  <a:pt x="582" y="15"/>
                  <a:pt x="635" y="241"/>
                  <a:pt x="741" y="249"/>
                </a:cubicBezTo>
                <a:cubicBezTo>
                  <a:pt x="847" y="257"/>
                  <a:pt x="976" y="98"/>
                  <a:pt x="1104" y="68"/>
                </a:cubicBezTo>
                <a:cubicBezTo>
                  <a:pt x="1232" y="38"/>
                  <a:pt x="1429" y="0"/>
                  <a:pt x="1512" y="68"/>
                </a:cubicBezTo>
                <a:cubicBezTo>
                  <a:pt x="1595" y="136"/>
                  <a:pt x="1610" y="340"/>
                  <a:pt x="1603" y="476"/>
                </a:cubicBezTo>
                <a:cubicBezTo>
                  <a:pt x="1596" y="612"/>
                  <a:pt x="1482" y="816"/>
                  <a:pt x="1467" y="884"/>
                </a:cubicBezTo>
              </a:path>
            </a:pathLst>
          </a:custGeom>
          <a:noFill/>
          <a:ln w="57150" cap="flat" cmpd="sng">
            <a:solidFill>
              <a:srgbClr val="FFFF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0" rIns="0" bIns="0" anchor="ctr"/>
          <a:lstStyle/>
          <a:p>
            <a:endParaRPr lang="cs-CZ"/>
          </a:p>
        </p:txBody>
      </p:sp>
      <p:sp>
        <p:nvSpPr>
          <p:cNvPr id="13323" name="Line 9"/>
          <p:cNvSpPr>
            <a:spLocks noChangeShapeType="1"/>
          </p:cNvSpPr>
          <p:nvPr/>
        </p:nvSpPr>
        <p:spPr bwMode="auto">
          <a:xfrm>
            <a:off x="3851275" y="4221163"/>
            <a:ext cx="0" cy="504825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4" name="Line 10"/>
          <p:cNvSpPr>
            <a:spLocks noChangeShapeType="1"/>
          </p:cNvSpPr>
          <p:nvPr/>
        </p:nvSpPr>
        <p:spPr bwMode="auto">
          <a:xfrm>
            <a:off x="1692275" y="4221163"/>
            <a:ext cx="0" cy="504825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5" name="Text Box 11"/>
          <p:cNvSpPr txBox="1">
            <a:spLocks noChangeArrowheads="1"/>
          </p:cNvSpPr>
          <p:nvPr/>
        </p:nvSpPr>
        <p:spPr bwMode="auto">
          <a:xfrm>
            <a:off x="5056188" y="2195513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/>
          </a:p>
        </p:txBody>
      </p:sp>
      <p:sp>
        <p:nvSpPr>
          <p:cNvPr id="13326" name="Oval 12"/>
          <p:cNvSpPr>
            <a:spLocks noChangeArrowheads="1"/>
          </p:cNvSpPr>
          <p:nvPr/>
        </p:nvSpPr>
        <p:spPr bwMode="auto">
          <a:xfrm>
            <a:off x="1116013" y="4581525"/>
            <a:ext cx="3311525" cy="841375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3327" name="Line 13"/>
          <p:cNvSpPr>
            <a:spLocks noChangeShapeType="1"/>
          </p:cNvSpPr>
          <p:nvPr/>
        </p:nvSpPr>
        <p:spPr bwMode="auto">
          <a:xfrm>
            <a:off x="1763713" y="4221163"/>
            <a:ext cx="0" cy="288925"/>
          </a:xfrm>
          <a:prstGeom prst="line">
            <a:avLst/>
          </a:prstGeom>
          <a:noFill/>
          <a:ln w="7620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8" name="Text Box 14"/>
          <p:cNvSpPr txBox="1">
            <a:spLocks noChangeArrowheads="1"/>
          </p:cNvSpPr>
          <p:nvPr/>
        </p:nvSpPr>
        <p:spPr bwMode="auto">
          <a:xfrm>
            <a:off x="5416550" y="25130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91183" name="Text Box 15"/>
          <p:cNvSpPr txBox="1">
            <a:spLocks noChangeArrowheads="1"/>
          </p:cNvSpPr>
          <p:nvPr/>
        </p:nvSpPr>
        <p:spPr bwMode="auto">
          <a:xfrm>
            <a:off x="4572000" y="2205038"/>
            <a:ext cx="3744913" cy="7318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cs-CZ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cs-CZ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30" name="Text Box 16"/>
          <p:cNvSpPr txBox="1">
            <a:spLocks noChangeArrowheads="1"/>
          </p:cNvSpPr>
          <p:nvPr/>
        </p:nvSpPr>
        <p:spPr bwMode="auto">
          <a:xfrm>
            <a:off x="5061522" y="2499023"/>
            <a:ext cx="3888803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4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/>
              <a:t>Retence – plocha na níž se stýká rekonstrukce a zubní tkáně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/>
              <a:t>Přenos sil – rozložení sil na stěny alveolu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C70DEF-50D5-46FF-B157-1B07D98F4BDA}" type="slidenum">
              <a:rPr lang="cs-CZ"/>
              <a:pPr>
                <a:defRPr/>
              </a:pPr>
              <a:t>11</a:t>
            </a:fld>
            <a:endParaRPr lang="cs-CZ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FF00"/>
                </a:solidFill>
                <a:effectLst/>
              </a:rPr>
              <a:t>Efekt obroučky – ferrule effect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/>
              <a:t> 2 mm </a:t>
            </a:r>
            <a:r>
              <a:rPr lang="cs-CZ" dirty="0" err="1"/>
              <a:t>supragingiválně</a:t>
            </a:r>
            <a:endParaRPr lang="cs-CZ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/>
              <a:t> minimum !!!!!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/>
              <a:t>(</a:t>
            </a:r>
            <a:r>
              <a:rPr lang="cs-CZ" dirty="0" err="1"/>
              <a:t>supraalveolárně</a:t>
            </a:r>
            <a:r>
              <a:rPr lang="cs-CZ" dirty="0"/>
              <a:t> 4-5mm)</a:t>
            </a:r>
          </a:p>
        </p:txBody>
      </p:sp>
      <p:sp>
        <p:nvSpPr>
          <p:cNvPr id="14342" name="Text Box 4"/>
          <p:cNvSpPr txBox="1">
            <a:spLocks noChangeArrowheads="1"/>
          </p:cNvSpPr>
          <p:nvPr/>
        </p:nvSpPr>
        <p:spPr bwMode="auto">
          <a:xfrm>
            <a:off x="3348038" y="4581525"/>
            <a:ext cx="51498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>
                <a:solidFill>
                  <a:srgbClr val="FFCCCC"/>
                </a:solidFill>
              </a:rPr>
              <a:t>Barkhorder RA, Radke R, Abbasi J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>
                <a:solidFill>
                  <a:srgbClr val="FFCCCC"/>
                </a:solidFill>
              </a:rPr>
              <a:t>Effect of metal collars on resistance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>
                <a:solidFill>
                  <a:srgbClr val="FFCCCC"/>
                </a:solidFill>
              </a:rPr>
              <a:t>of endodontically treated teeth to root fracture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i="1">
              <a:solidFill>
                <a:srgbClr val="FFCCCC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>
                <a:solidFill>
                  <a:srgbClr val="FFCCCC"/>
                </a:solidFill>
              </a:rPr>
              <a:t>Journal of Prosthetic Dentistry 1989;61:676 - 678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0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7362465-AC43-42BA-A633-CA3D8F518233}" type="slidenum">
              <a:rPr lang="cs-CZ" altLang="cs-CZ"/>
              <a:pPr eaLnBrk="1" hangingPunct="1"/>
              <a:t>12</a:t>
            </a:fld>
            <a:endParaRPr lang="cs-CZ" altLang="cs-CZ"/>
          </a:p>
        </p:txBody>
      </p:sp>
      <p:sp>
        <p:nvSpPr>
          <p:cNvPr id="12292" name="Freeform 2"/>
          <p:cNvSpPr>
            <a:spLocks/>
          </p:cNvSpPr>
          <p:nvPr/>
        </p:nvSpPr>
        <p:spPr bwMode="auto">
          <a:xfrm>
            <a:off x="3815955" y="3267075"/>
            <a:ext cx="1512094" cy="2538413"/>
          </a:xfrm>
          <a:custGeom>
            <a:avLst/>
            <a:gdLst>
              <a:gd name="T0" fmla="*/ 0 w 1307"/>
              <a:gd name="T1" fmla="*/ 202655154 h 2268"/>
              <a:gd name="T2" fmla="*/ 323610430 w 1307"/>
              <a:gd name="T3" fmla="*/ 2019868997 h 2268"/>
              <a:gd name="T4" fmla="*/ 1187364965 w 1307"/>
              <a:gd name="T5" fmla="*/ 2147483647 h 2268"/>
              <a:gd name="T6" fmla="*/ 2147483647 w 1307"/>
              <a:gd name="T7" fmla="*/ 2147483647 h 2268"/>
              <a:gd name="T8" fmla="*/ 2147483647 w 1307"/>
              <a:gd name="T9" fmla="*/ 2147483647 h 2268"/>
              <a:gd name="T10" fmla="*/ 2147483647 w 1307"/>
              <a:gd name="T11" fmla="*/ 1819440363 h 2268"/>
              <a:gd name="T12" fmla="*/ 1834585824 w 1307"/>
              <a:gd name="T13" fmla="*/ 0 h 22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307" h="2268">
                <a:moveTo>
                  <a:pt x="0" y="91"/>
                </a:moveTo>
                <a:cubicBezTo>
                  <a:pt x="26" y="355"/>
                  <a:pt x="53" y="620"/>
                  <a:pt x="136" y="907"/>
                </a:cubicBezTo>
                <a:cubicBezTo>
                  <a:pt x="219" y="1194"/>
                  <a:pt x="325" y="1596"/>
                  <a:pt x="499" y="1815"/>
                </a:cubicBezTo>
                <a:cubicBezTo>
                  <a:pt x="673" y="2034"/>
                  <a:pt x="1051" y="2268"/>
                  <a:pt x="1179" y="2223"/>
                </a:cubicBezTo>
                <a:cubicBezTo>
                  <a:pt x="1307" y="2178"/>
                  <a:pt x="1293" y="1777"/>
                  <a:pt x="1270" y="1543"/>
                </a:cubicBezTo>
                <a:cubicBezTo>
                  <a:pt x="1247" y="1309"/>
                  <a:pt x="1126" y="1074"/>
                  <a:pt x="1043" y="817"/>
                </a:cubicBezTo>
                <a:cubicBezTo>
                  <a:pt x="960" y="560"/>
                  <a:pt x="816" y="128"/>
                  <a:pt x="771" y="0"/>
                </a:cubicBezTo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2293" name="Freeform 3"/>
          <p:cNvSpPr>
            <a:spLocks/>
          </p:cNvSpPr>
          <p:nvPr/>
        </p:nvSpPr>
        <p:spPr bwMode="auto">
          <a:xfrm>
            <a:off x="3383757" y="998936"/>
            <a:ext cx="1674019" cy="2430065"/>
          </a:xfrm>
          <a:custGeom>
            <a:avLst/>
            <a:gdLst>
              <a:gd name="T0" fmla="*/ 935967950 w 1361"/>
              <a:gd name="T1" fmla="*/ 2147483647 h 2041"/>
              <a:gd name="T2" fmla="*/ 691217635 w 1361"/>
              <a:gd name="T3" fmla="*/ 2147483647 h 2041"/>
              <a:gd name="T4" fmla="*/ 80687458 w 1361"/>
              <a:gd name="T5" fmla="*/ 2147483647 h 2041"/>
              <a:gd name="T6" fmla="*/ 204406586 w 1361"/>
              <a:gd name="T7" fmla="*/ 1943039375 h 2041"/>
              <a:gd name="T8" fmla="*/ 814938403 w 1361"/>
              <a:gd name="T9" fmla="*/ 914815784 h 2041"/>
              <a:gd name="T10" fmla="*/ 1667529314 w 1361"/>
              <a:gd name="T11" fmla="*/ 0 h 2041"/>
              <a:gd name="T12" fmla="*/ 2147483647 w 1361"/>
              <a:gd name="T13" fmla="*/ 914815784 h 2041"/>
              <a:gd name="T14" fmla="*/ 2147483647 w 1361"/>
              <a:gd name="T15" fmla="*/ 2147483647 h 2041"/>
              <a:gd name="T16" fmla="*/ 2147483647 w 1361"/>
              <a:gd name="T17" fmla="*/ 2147483647 h 2041"/>
              <a:gd name="T18" fmla="*/ 2147483647 w 1361"/>
              <a:gd name="T19" fmla="*/ 2147483647 h 20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61" h="2041">
                <a:moveTo>
                  <a:pt x="348" y="2041"/>
                </a:moveTo>
                <a:cubicBezTo>
                  <a:pt x="329" y="1988"/>
                  <a:pt x="310" y="1935"/>
                  <a:pt x="257" y="1814"/>
                </a:cubicBezTo>
                <a:cubicBezTo>
                  <a:pt x="204" y="1693"/>
                  <a:pt x="60" y="1489"/>
                  <a:pt x="30" y="1315"/>
                </a:cubicBezTo>
                <a:cubicBezTo>
                  <a:pt x="0" y="1141"/>
                  <a:pt x="31" y="930"/>
                  <a:pt x="76" y="771"/>
                </a:cubicBezTo>
                <a:cubicBezTo>
                  <a:pt x="121" y="612"/>
                  <a:pt x="212" y="492"/>
                  <a:pt x="303" y="363"/>
                </a:cubicBezTo>
                <a:cubicBezTo>
                  <a:pt x="394" y="234"/>
                  <a:pt x="514" y="0"/>
                  <a:pt x="620" y="0"/>
                </a:cubicBezTo>
                <a:cubicBezTo>
                  <a:pt x="726" y="0"/>
                  <a:pt x="825" y="219"/>
                  <a:pt x="938" y="363"/>
                </a:cubicBezTo>
                <a:cubicBezTo>
                  <a:pt x="1051" y="507"/>
                  <a:pt x="1241" y="673"/>
                  <a:pt x="1301" y="862"/>
                </a:cubicBezTo>
                <a:cubicBezTo>
                  <a:pt x="1361" y="1051"/>
                  <a:pt x="1331" y="1308"/>
                  <a:pt x="1301" y="1497"/>
                </a:cubicBezTo>
                <a:cubicBezTo>
                  <a:pt x="1271" y="1686"/>
                  <a:pt x="1195" y="1841"/>
                  <a:pt x="1119" y="1996"/>
                </a:cubicBezTo>
              </a:path>
            </a:pathLst>
          </a:cu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2294" name="Freeform 4"/>
          <p:cNvSpPr>
            <a:spLocks/>
          </p:cNvSpPr>
          <p:nvPr/>
        </p:nvSpPr>
        <p:spPr bwMode="auto">
          <a:xfrm rot="-297012">
            <a:off x="3813572" y="1531145"/>
            <a:ext cx="1027509" cy="4050506"/>
          </a:xfrm>
          <a:custGeom>
            <a:avLst/>
            <a:gdLst>
              <a:gd name="T0" fmla="*/ 488420086 w 1331"/>
              <a:gd name="T1" fmla="*/ 230682704 h 3538"/>
              <a:gd name="T2" fmla="*/ 56151964 w 1331"/>
              <a:gd name="T3" fmla="*/ 1393418418 h 3538"/>
              <a:gd name="T4" fmla="*/ 152565401 w 1331"/>
              <a:gd name="T5" fmla="*/ 2147483647 h 3538"/>
              <a:gd name="T6" fmla="*/ 537155870 w 1331"/>
              <a:gd name="T7" fmla="*/ 2147483647 h 3538"/>
              <a:gd name="T8" fmla="*/ 969423991 w 1331"/>
              <a:gd name="T9" fmla="*/ 2147483647 h 3538"/>
              <a:gd name="T10" fmla="*/ 1354015489 w 1331"/>
              <a:gd name="T11" fmla="*/ 2147483647 h 3538"/>
              <a:gd name="T12" fmla="*/ 1305278676 w 1331"/>
              <a:gd name="T13" fmla="*/ 2147483647 h 3538"/>
              <a:gd name="T14" fmla="*/ 1257602052 w 1331"/>
              <a:gd name="T15" fmla="*/ 2147483647 h 3538"/>
              <a:gd name="T16" fmla="*/ 1305278676 w 1331"/>
              <a:gd name="T17" fmla="*/ 2134400797 h 3538"/>
              <a:gd name="T18" fmla="*/ 1161189645 w 1331"/>
              <a:gd name="T19" fmla="*/ 1288563198 h 3538"/>
              <a:gd name="T20" fmla="*/ 681245929 w 1331"/>
              <a:gd name="T21" fmla="*/ 230682704 h 3538"/>
              <a:gd name="T22" fmla="*/ 584832493 w 1331"/>
              <a:gd name="T23" fmla="*/ 18641335 h 3538"/>
              <a:gd name="T24" fmla="*/ 488420086 w 1331"/>
              <a:gd name="T25" fmla="*/ 230682704 h 353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331" h="3538">
                <a:moveTo>
                  <a:pt x="461" y="99"/>
                </a:moveTo>
                <a:cubicBezTo>
                  <a:pt x="378" y="197"/>
                  <a:pt x="106" y="364"/>
                  <a:pt x="53" y="598"/>
                </a:cubicBezTo>
                <a:cubicBezTo>
                  <a:pt x="0" y="832"/>
                  <a:pt x="68" y="1165"/>
                  <a:pt x="144" y="1505"/>
                </a:cubicBezTo>
                <a:cubicBezTo>
                  <a:pt x="220" y="1845"/>
                  <a:pt x="379" y="2322"/>
                  <a:pt x="507" y="2639"/>
                </a:cubicBezTo>
                <a:cubicBezTo>
                  <a:pt x="635" y="2956"/>
                  <a:pt x="787" y="3282"/>
                  <a:pt x="915" y="3410"/>
                </a:cubicBezTo>
                <a:cubicBezTo>
                  <a:pt x="1043" y="3538"/>
                  <a:pt x="1225" y="3463"/>
                  <a:pt x="1278" y="3410"/>
                </a:cubicBezTo>
                <a:cubicBezTo>
                  <a:pt x="1331" y="3357"/>
                  <a:pt x="1247" y="3282"/>
                  <a:pt x="1232" y="3093"/>
                </a:cubicBezTo>
                <a:cubicBezTo>
                  <a:pt x="1217" y="2904"/>
                  <a:pt x="1187" y="2639"/>
                  <a:pt x="1187" y="2276"/>
                </a:cubicBezTo>
                <a:cubicBezTo>
                  <a:pt x="1187" y="1913"/>
                  <a:pt x="1247" y="1203"/>
                  <a:pt x="1232" y="916"/>
                </a:cubicBezTo>
                <a:cubicBezTo>
                  <a:pt x="1217" y="629"/>
                  <a:pt x="1194" y="689"/>
                  <a:pt x="1096" y="553"/>
                </a:cubicBezTo>
                <a:cubicBezTo>
                  <a:pt x="998" y="417"/>
                  <a:pt x="734" y="190"/>
                  <a:pt x="643" y="99"/>
                </a:cubicBezTo>
                <a:cubicBezTo>
                  <a:pt x="552" y="8"/>
                  <a:pt x="582" y="0"/>
                  <a:pt x="552" y="8"/>
                </a:cubicBezTo>
                <a:cubicBezTo>
                  <a:pt x="522" y="16"/>
                  <a:pt x="544" y="1"/>
                  <a:pt x="461" y="99"/>
                </a:cubicBezTo>
                <a:close/>
              </a:path>
            </a:pathLst>
          </a:cu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2295" name="Freeform 5"/>
          <p:cNvSpPr>
            <a:spLocks/>
          </p:cNvSpPr>
          <p:nvPr/>
        </p:nvSpPr>
        <p:spPr bwMode="auto">
          <a:xfrm>
            <a:off x="4031457" y="2078832"/>
            <a:ext cx="1026319" cy="3780235"/>
          </a:xfrm>
          <a:custGeom>
            <a:avLst/>
            <a:gdLst>
              <a:gd name="T0" fmla="*/ 146895312 w 696"/>
              <a:gd name="T1" fmla="*/ 64235580 h 3016"/>
              <a:gd name="T2" fmla="*/ 146895312 w 696"/>
              <a:gd name="T3" fmla="*/ 1583562397 h 3016"/>
              <a:gd name="T4" fmla="*/ 320850442 w 696"/>
              <a:gd name="T5" fmla="*/ 2147483647 h 3016"/>
              <a:gd name="T6" fmla="*/ 1550128640 w 696"/>
              <a:gd name="T7" fmla="*/ 2147483647 h 3016"/>
              <a:gd name="T8" fmla="*/ 2147483647 w 696"/>
              <a:gd name="T9" fmla="*/ 2147483647 h 3016"/>
              <a:gd name="T10" fmla="*/ 1024399809 w 696"/>
              <a:gd name="T11" fmla="*/ 2147483647 h 3016"/>
              <a:gd name="T12" fmla="*/ 1024399809 w 696"/>
              <a:gd name="T13" fmla="*/ 1203730692 h 3016"/>
              <a:gd name="T14" fmla="*/ 146895312 w 696"/>
              <a:gd name="T15" fmla="*/ 64235580 h 30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96" h="3016">
                <a:moveTo>
                  <a:pt x="38" y="23"/>
                </a:moveTo>
                <a:cubicBezTo>
                  <a:pt x="0" y="46"/>
                  <a:pt x="31" y="378"/>
                  <a:pt x="38" y="567"/>
                </a:cubicBezTo>
                <a:cubicBezTo>
                  <a:pt x="45" y="756"/>
                  <a:pt x="23" y="923"/>
                  <a:pt x="83" y="1157"/>
                </a:cubicBezTo>
                <a:cubicBezTo>
                  <a:pt x="143" y="1391"/>
                  <a:pt x="303" y="1686"/>
                  <a:pt x="401" y="1973"/>
                </a:cubicBezTo>
                <a:cubicBezTo>
                  <a:pt x="499" y="2260"/>
                  <a:pt x="696" y="3016"/>
                  <a:pt x="673" y="2880"/>
                </a:cubicBezTo>
                <a:cubicBezTo>
                  <a:pt x="650" y="2744"/>
                  <a:pt x="333" y="1565"/>
                  <a:pt x="265" y="1157"/>
                </a:cubicBezTo>
                <a:cubicBezTo>
                  <a:pt x="197" y="749"/>
                  <a:pt x="310" y="620"/>
                  <a:pt x="265" y="431"/>
                </a:cubicBezTo>
                <a:cubicBezTo>
                  <a:pt x="220" y="242"/>
                  <a:pt x="76" y="0"/>
                  <a:pt x="38" y="23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2296" name="Freeform 6"/>
          <p:cNvSpPr>
            <a:spLocks/>
          </p:cNvSpPr>
          <p:nvPr/>
        </p:nvSpPr>
        <p:spPr bwMode="auto">
          <a:xfrm>
            <a:off x="3707608" y="3320653"/>
            <a:ext cx="1821656" cy="2594372"/>
          </a:xfrm>
          <a:custGeom>
            <a:avLst/>
            <a:gdLst>
              <a:gd name="T0" fmla="*/ 2147483647 w 1530"/>
              <a:gd name="T1" fmla="*/ 0 h 2179"/>
              <a:gd name="T2" fmla="*/ 2147483647 w 1530"/>
              <a:gd name="T3" fmla="*/ 141128730 h 2179"/>
              <a:gd name="T4" fmla="*/ 2147483647 w 1530"/>
              <a:gd name="T5" fmla="*/ 531752098 h 2179"/>
              <a:gd name="T6" fmla="*/ 2147483647 w 1530"/>
              <a:gd name="T7" fmla="*/ 688001763 h 2179"/>
              <a:gd name="T8" fmla="*/ 2147483647 w 1530"/>
              <a:gd name="T9" fmla="*/ 748485504 h 2179"/>
              <a:gd name="T10" fmla="*/ 2147483647 w 1530"/>
              <a:gd name="T11" fmla="*/ 811490195 h 2179"/>
              <a:gd name="T12" fmla="*/ 2147483647 w 1530"/>
              <a:gd name="T13" fmla="*/ 1015622028 h 2179"/>
              <a:gd name="T14" fmla="*/ 2147483647 w 1530"/>
              <a:gd name="T15" fmla="*/ 1154231396 h 2179"/>
              <a:gd name="T16" fmla="*/ 2147483647 w 1530"/>
              <a:gd name="T17" fmla="*/ 1186992628 h 2179"/>
              <a:gd name="T18" fmla="*/ 2147483647 w 1530"/>
              <a:gd name="T19" fmla="*/ 1358363229 h 2179"/>
              <a:gd name="T20" fmla="*/ 2147483647 w 1530"/>
              <a:gd name="T21" fmla="*/ 1436488855 h 2179"/>
              <a:gd name="T22" fmla="*/ 2147483647 w 1530"/>
              <a:gd name="T23" fmla="*/ 1529733829 h 2179"/>
              <a:gd name="T24" fmla="*/ 2147483647 w 1530"/>
              <a:gd name="T25" fmla="*/ 1857354094 h 2179"/>
              <a:gd name="T26" fmla="*/ 2147483647 w 1530"/>
              <a:gd name="T27" fmla="*/ 1998482824 h 2179"/>
              <a:gd name="T28" fmla="*/ 2147483647 w 1530"/>
              <a:gd name="T29" fmla="*/ 2147483647 h 2179"/>
              <a:gd name="T30" fmla="*/ 2147483647 w 1530"/>
              <a:gd name="T31" fmla="*/ 2147483647 h 2179"/>
              <a:gd name="T32" fmla="*/ 2147483647 w 1530"/>
              <a:gd name="T33" fmla="*/ 2147483647 h 2179"/>
              <a:gd name="T34" fmla="*/ 2147483647 w 1530"/>
              <a:gd name="T35" fmla="*/ 2147483647 h 2179"/>
              <a:gd name="T36" fmla="*/ 2147483647 w 1530"/>
              <a:gd name="T37" fmla="*/ 2147483647 h 2179"/>
              <a:gd name="T38" fmla="*/ 2147483647 w 1530"/>
              <a:gd name="T39" fmla="*/ 2147483647 h 2179"/>
              <a:gd name="T40" fmla="*/ 2147483647 w 1530"/>
              <a:gd name="T41" fmla="*/ 2147483647 h 2179"/>
              <a:gd name="T42" fmla="*/ 2147483647 w 1530"/>
              <a:gd name="T43" fmla="*/ 2147483647 h 2179"/>
              <a:gd name="T44" fmla="*/ 2147483647 w 1530"/>
              <a:gd name="T45" fmla="*/ 2147483647 h 2179"/>
              <a:gd name="T46" fmla="*/ 2147483647 w 1530"/>
              <a:gd name="T47" fmla="*/ 2147483647 h 2179"/>
              <a:gd name="T48" fmla="*/ 2147483647 w 1530"/>
              <a:gd name="T49" fmla="*/ 2147483647 h 2179"/>
              <a:gd name="T50" fmla="*/ 2147483647 w 1530"/>
              <a:gd name="T51" fmla="*/ 2147483647 h 2179"/>
              <a:gd name="T52" fmla="*/ 2147483647 w 1530"/>
              <a:gd name="T53" fmla="*/ 2147483647 h 2179"/>
              <a:gd name="T54" fmla="*/ 2147483647 w 1530"/>
              <a:gd name="T55" fmla="*/ 2147483647 h 2179"/>
              <a:gd name="T56" fmla="*/ 2147483647 w 1530"/>
              <a:gd name="T57" fmla="*/ 2147483647 h 2179"/>
              <a:gd name="T58" fmla="*/ 2147483647 w 1530"/>
              <a:gd name="T59" fmla="*/ 2147483647 h 2179"/>
              <a:gd name="T60" fmla="*/ 1950600938 w 1530"/>
              <a:gd name="T61" fmla="*/ 2147483647 h 2179"/>
              <a:gd name="T62" fmla="*/ 1670864388 w 1530"/>
              <a:gd name="T63" fmla="*/ 2147483647 h 2179"/>
              <a:gd name="T64" fmla="*/ 1592738750 w 1530"/>
              <a:gd name="T65" fmla="*/ 2147483647 h 2179"/>
              <a:gd name="T66" fmla="*/ 1529735638 w 1530"/>
              <a:gd name="T67" fmla="*/ 2147483647 h 2179"/>
              <a:gd name="T68" fmla="*/ 1466730938 w 1530"/>
              <a:gd name="T69" fmla="*/ 2147483647 h 2179"/>
              <a:gd name="T70" fmla="*/ 1232357200 w 1530"/>
              <a:gd name="T71" fmla="*/ 2147483647 h 2179"/>
              <a:gd name="T72" fmla="*/ 967740000 w 1530"/>
              <a:gd name="T73" fmla="*/ 2147483647 h 2179"/>
              <a:gd name="T74" fmla="*/ 655240625 w 1530"/>
              <a:gd name="T75" fmla="*/ 2147483647 h 2179"/>
              <a:gd name="T76" fmla="*/ 468749063 w 1530"/>
              <a:gd name="T77" fmla="*/ 2147483647 h 2179"/>
              <a:gd name="T78" fmla="*/ 453628125 w 1530"/>
              <a:gd name="T79" fmla="*/ 2147483647 h 2179"/>
              <a:gd name="T80" fmla="*/ 405745950 w 1530"/>
              <a:gd name="T81" fmla="*/ 2147483647 h 2179"/>
              <a:gd name="T82" fmla="*/ 375504075 w 1530"/>
              <a:gd name="T83" fmla="*/ 2147483647 h 2179"/>
              <a:gd name="T84" fmla="*/ 219254388 w 1530"/>
              <a:gd name="T85" fmla="*/ 2147483647 h 2179"/>
              <a:gd name="T86" fmla="*/ 63004700 w 1530"/>
              <a:gd name="T87" fmla="*/ 1811991288 h 2179"/>
              <a:gd name="T88" fmla="*/ 15120938 w 1530"/>
              <a:gd name="T89" fmla="*/ 1280239190 h 2179"/>
              <a:gd name="T90" fmla="*/ 0 w 1530"/>
              <a:gd name="T91" fmla="*/ 312499330 h 217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530" h="2179">
                <a:moveTo>
                  <a:pt x="923" y="0"/>
                </a:moveTo>
                <a:cubicBezTo>
                  <a:pt x="943" y="21"/>
                  <a:pt x="941" y="32"/>
                  <a:pt x="954" y="56"/>
                </a:cubicBezTo>
                <a:cubicBezTo>
                  <a:pt x="979" y="101"/>
                  <a:pt x="1024" y="176"/>
                  <a:pt x="1059" y="211"/>
                </a:cubicBezTo>
                <a:cubicBezTo>
                  <a:pt x="1067" y="234"/>
                  <a:pt x="1096" y="273"/>
                  <a:pt x="1096" y="273"/>
                </a:cubicBezTo>
                <a:cubicBezTo>
                  <a:pt x="1098" y="281"/>
                  <a:pt x="1099" y="289"/>
                  <a:pt x="1102" y="297"/>
                </a:cubicBezTo>
                <a:cubicBezTo>
                  <a:pt x="1105" y="306"/>
                  <a:pt x="1112" y="313"/>
                  <a:pt x="1115" y="322"/>
                </a:cubicBezTo>
                <a:cubicBezTo>
                  <a:pt x="1125" y="354"/>
                  <a:pt x="1121" y="375"/>
                  <a:pt x="1140" y="403"/>
                </a:cubicBezTo>
                <a:cubicBezTo>
                  <a:pt x="1144" y="421"/>
                  <a:pt x="1146" y="440"/>
                  <a:pt x="1152" y="458"/>
                </a:cubicBezTo>
                <a:cubicBezTo>
                  <a:pt x="1154" y="464"/>
                  <a:pt x="1163" y="465"/>
                  <a:pt x="1164" y="471"/>
                </a:cubicBezTo>
                <a:cubicBezTo>
                  <a:pt x="1169" y="493"/>
                  <a:pt x="1167" y="517"/>
                  <a:pt x="1171" y="539"/>
                </a:cubicBezTo>
                <a:cubicBezTo>
                  <a:pt x="1173" y="550"/>
                  <a:pt x="1179" y="560"/>
                  <a:pt x="1183" y="570"/>
                </a:cubicBezTo>
                <a:cubicBezTo>
                  <a:pt x="1187" y="582"/>
                  <a:pt x="1195" y="607"/>
                  <a:pt x="1195" y="607"/>
                </a:cubicBezTo>
                <a:cubicBezTo>
                  <a:pt x="1200" y="646"/>
                  <a:pt x="1202" y="723"/>
                  <a:pt x="1245" y="737"/>
                </a:cubicBezTo>
                <a:cubicBezTo>
                  <a:pt x="1257" y="756"/>
                  <a:pt x="1263" y="774"/>
                  <a:pt x="1276" y="793"/>
                </a:cubicBezTo>
                <a:cubicBezTo>
                  <a:pt x="1301" y="870"/>
                  <a:pt x="1312" y="951"/>
                  <a:pt x="1338" y="1028"/>
                </a:cubicBezTo>
                <a:cubicBezTo>
                  <a:pt x="1343" y="1070"/>
                  <a:pt x="1355" y="1100"/>
                  <a:pt x="1363" y="1140"/>
                </a:cubicBezTo>
                <a:cubicBezTo>
                  <a:pt x="1371" y="1180"/>
                  <a:pt x="1367" y="1225"/>
                  <a:pt x="1381" y="1264"/>
                </a:cubicBezTo>
                <a:cubicBezTo>
                  <a:pt x="1383" y="1271"/>
                  <a:pt x="1390" y="1276"/>
                  <a:pt x="1393" y="1282"/>
                </a:cubicBezTo>
                <a:cubicBezTo>
                  <a:pt x="1396" y="1288"/>
                  <a:pt x="1398" y="1295"/>
                  <a:pt x="1400" y="1301"/>
                </a:cubicBezTo>
                <a:cubicBezTo>
                  <a:pt x="1407" y="1325"/>
                  <a:pt x="1410" y="1351"/>
                  <a:pt x="1418" y="1375"/>
                </a:cubicBezTo>
                <a:cubicBezTo>
                  <a:pt x="1423" y="1417"/>
                  <a:pt x="1428" y="1464"/>
                  <a:pt x="1437" y="1505"/>
                </a:cubicBezTo>
                <a:cubicBezTo>
                  <a:pt x="1441" y="1524"/>
                  <a:pt x="1455" y="1561"/>
                  <a:pt x="1455" y="1561"/>
                </a:cubicBezTo>
                <a:cubicBezTo>
                  <a:pt x="1463" y="1617"/>
                  <a:pt x="1482" y="1658"/>
                  <a:pt x="1499" y="1709"/>
                </a:cubicBezTo>
                <a:cubicBezTo>
                  <a:pt x="1493" y="1979"/>
                  <a:pt x="1530" y="1942"/>
                  <a:pt x="1437" y="2081"/>
                </a:cubicBezTo>
                <a:cubicBezTo>
                  <a:pt x="1429" y="2105"/>
                  <a:pt x="1424" y="2110"/>
                  <a:pt x="1400" y="2118"/>
                </a:cubicBezTo>
                <a:cubicBezTo>
                  <a:pt x="1373" y="2145"/>
                  <a:pt x="1342" y="2143"/>
                  <a:pt x="1307" y="2149"/>
                </a:cubicBezTo>
                <a:cubicBezTo>
                  <a:pt x="1286" y="2153"/>
                  <a:pt x="1245" y="2168"/>
                  <a:pt x="1245" y="2168"/>
                </a:cubicBezTo>
                <a:cubicBezTo>
                  <a:pt x="1122" y="2163"/>
                  <a:pt x="1116" y="2179"/>
                  <a:pt x="1040" y="2143"/>
                </a:cubicBezTo>
                <a:cubicBezTo>
                  <a:pt x="1017" y="2119"/>
                  <a:pt x="995" y="2119"/>
                  <a:pt x="966" y="2100"/>
                </a:cubicBezTo>
                <a:cubicBezTo>
                  <a:pt x="941" y="2083"/>
                  <a:pt x="920" y="2059"/>
                  <a:pt x="892" y="2050"/>
                </a:cubicBezTo>
                <a:cubicBezTo>
                  <a:pt x="862" y="2026"/>
                  <a:pt x="810" y="1987"/>
                  <a:pt x="774" y="1976"/>
                </a:cubicBezTo>
                <a:cubicBezTo>
                  <a:pt x="739" y="1938"/>
                  <a:pt x="709" y="1917"/>
                  <a:pt x="663" y="1901"/>
                </a:cubicBezTo>
                <a:cubicBezTo>
                  <a:pt x="653" y="1887"/>
                  <a:pt x="645" y="1870"/>
                  <a:pt x="632" y="1858"/>
                </a:cubicBezTo>
                <a:cubicBezTo>
                  <a:pt x="625" y="1852"/>
                  <a:pt x="614" y="1852"/>
                  <a:pt x="607" y="1846"/>
                </a:cubicBezTo>
                <a:cubicBezTo>
                  <a:pt x="597" y="1837"/>
                  <a:pt x="592" y="1824"/>
                  <a:pt x="582" y="1815"/>
                </a:cubicBezTo>
                <a:cubicBezTo>
                  <a:pt x="556" y="1761"/>
                  <a:pt x="578" y="1796"/>
                  <a:pt x="489" y="1740"/>
                </a:cubicBezTo>
                <a:cubicBezTo>
                  <a:pt x="446" y="1713"/>
                  <a:pt x="420" y="1682"/>
                  <a:pt x="384" y="1648"/>
                </a:cubicBezTo>
                <a:cubicBezTo>
                  <a:pt x="351" y="1580"/>
                  <a:pt x="294" y="1524"/>
                  <a:pt x="260" y="1456"/>
                </a:cubicBezTo>
                <a:cubicBezTo>
                  <a:pt x="241" y="1418"/>
                  <a:pt x="215" y="1357"/>
                  <a:pt x="186" y="1325"/>
                </a:cubicBezTo>
                <a:cubicBezTo>
                  <a:pt x="184" y="1267"/>
                  <a:pt x="187" y="1209"/>
                  <a:pt x="180" y="1152"/>
                </a:cubicBezTo>
                <a:cubicBezTo>
                  <a:pt x="179" y="1142"/>
                  <a:pt x="166" y="1136"/>
                  <a:pt x="161" y="1127"/>
                </a:cubicBezTo>
                <a:cubicBezTo>
                  <a:pt x="155" y="1115"/>
                  <a:pt x="153" y="1102"/>
                  <a:pt x="149" y="1090"/>
                </a:cubicBezTo>
                <a:cubicBezTo>
                  <a:pt x="129" y="1028"/>
                  <a:pt x="102" y="968"/>
                  <a:pt x="87" y="904"/>
                </a:cubicBezTo>
                <a:cubicBezTo>
                  <a:pt x="77" y="862"/>
                  <a:pt x="47" y="753"/>
                  <a:pt x="25" y="719"/>
                </a:cubicBezTo>
                <a:cubicBezTo>
                  <a:pt x="22" y="642"/>
                  <a:pt x="28" y="578"/>
                  <a:pt x="6" y="508"/>
                </a:cubicBezTo>
                <a:cubicBezTo>
                  <a:pt x="4" y="380"/>
                  <a:pt x="0" y="124"/>
                  <a:pt x="0" y="124"/>
                </a:cubicBezTo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7" name="Freeform 7"/>
          <p:cNvSpPr>
            <a:spLocks/>
          </p:cNvSpPr>
          <p:nvPr/>
        </p:nvSpPr>
        <p:spPr bwMode="auto">
          <a:xfrm>
            <a:off x="5166123" y="3590926"/>
            <a:ext cx="1026319" cy="1978819"/>
          </a:xfrm>
          <a:custGeom>
            <a:avLst/>
            <a:gdLst>
              <a:gd name="T0" fmla="*/ 1342610952 w 971"/>
              <a:gd name="T1" fmla="*/ 2147483647 h 1994"/>
              <a:gd name="T2" fmla="*/ 1306861377 w 971"/>
              <a:gd name="T3" fmla="*/ 2147483647 h 1994"/>
              <a:gd name="T4" fmla="*/ 1257207703 w 971"/>
              <a:gd name="T5" fmla="*/ 2147483647 h 1994"/>
              <a:gd name="T6" fmla="*/ 1157903172 w 971"/>
              <a:gd name="T7" fmla="*/ 2147483647 h 1994"/>
              <a:gd name="T8" fmla="*/ 911624723 w 971"/>
              <a:gd name="T9" fmla="*/ 2037943817 h 1994"/>
              <a:gd name="T10" fmla="*/ 802388894 w 971"/>
              <a:gd name="T11" fmla="*/ 1777073183 h 1994"/>
              <a:gd name="T12" fmla="*/ 679250374 w 971"/>
              <a:gd name="T13" fmla="*/ 1484687000 h 1994"/>
              <a:gd name="T14" fmla="*/ 641513694 w 971"/>
              <a:gd name="T15" fmla="*/ 1386641857 h 1994"/>
              <a:gd name="T16" fmla="*/ 603778423 w 971"/>
              <a:gd name="T17" fmla="*/ 1300852026 h 1994"/>
              <a:gd name="T18" fmla="*/ 579944434 w 971"/>
              <a:gd name="T19" fmla="*/ 1181797398 h 1994"/>
              <a:gd name="T20" fmla="*/ 556110445 w 971"/>
              <a:gd name="T21" fmla="*/ 1148531278 h 1994"/>
              <a:gd name="T22" fmla="*/ 432971925 w 971"/>
              <a:gd name="T23" fmla="*/ 889411215 h 1994"/>
              <a:gd name="T24" fmla="*/ 345582980 w 971"/>
              <a:gd name="T25" fmla="*/ 682816186 h 1994"/>
              <a:gd name="T26" fmla="*/ 210527465 w 971"/>
              <a:gd name="T27" fmla="*/ 411440811 h 1994"/>
              <a:gd name="T28" fmla="*/ 75471951 w 971"/>
              <a:gd name="T29" fmla="*/ 194339717 h 1994"/>
              <a:gd name="T30" fmla="*/ 125125625 w 971"/>
              <a:gd name="T31" fmla="*/ 0 h 1994"/>
              <a:gd name="T32" fmla="*/ 456805914 w 971"/>
              <a:gd name="T33" fmla="*/ 10504742 h 1994"/>
              <a:gd name="T34" fmla="*/ 568027439 w 971"/>
              <a:gd name="T35" fmla="*/ 150570178 h 1994"/>
              <a:gd name="T36" fmla="*/ 714999949 w 971"/>
              <a:gd name="T37" fmla="*/ 323900410 h 1994"/>
              <a:gd name="T38" fmla="*/ 863958154 w 971"/>
              <a:gd name="T39" fmla="*/ 530495439 h 1994"/>
              <a:gd name="T40" fmla="*/ 1108249497 w 971"/>
              <a:gd name="T41" fmla="*/ 780861330 h 1994"/>
              <a:gd name="T42" fmla="*/ 1292958687 w 971"/>
              <a:gd name="T43" fmla="*/ 975201046 h 1994"/>
              <a:gd name="T44" fmla="*/ 1477666466 w 971"/>
              <a:gd name="T45" fmla="*/ 1094256997 h 1994"/>
              <a:gd name="T46" fmla="*/ 1576972406 w 971"/>
              <a:gd name="T47" fmla="*/ 1225566937 h 1994"/>
              <a:gd name="T48" fmla="*/ 1638541666 w 971"/>
              <a:gd name="T49" fmla="*/ 1246577745 h 1994"/>
              <a:gd name="T50" fmla="*/ 1723944915 w 971"/>
              <a:gd name="T51" fmla="*/ 1321861510 h 1994"/>
              <a:gd name="T52" fmla="*/ 1884820115 w 971"/>
              <a:gd name="T53" fmla="*/ 1722797579 h 1994"/>
              <a:gd name="T54" fmla="*/ 1920569690 w 971"/>
              <a:gd name="T55" fmla="*/ 2147483647 h 199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71" h="1994">
                <a:moveTo>
                  <a:pt x="676" y="1994"/>
                </a:moveTo>
                <a:cubicBezTo>
                  <a:pt x="663" y="1871"/>
                  <a:pt x="697" y="1738"/>
                  <a:pt x="658" y="1622"/>
                </a:cubicBezTo>
                <a:cubicBezTo>
                  <a:pt x="653" y="1606"/>
                  <a:pt x="639" y="1594"/>
                  <a:pt x="633" y="1579"/>
                </a:cubicBezTo>
                <a:cubicBezTo>
                  <a:pt x="619" y="1544"/>
                  <a:pt x="612" y="1501"/>
                  <a:pt x="583" y="1474"/>
                </a:cubicBezTo>
                <a:cubicBezTo>
                  <a:pt x="549" y="1368"/>
                  <a:pt x="501" y="1268"/>
                  <a:pt x="459" y="1164"/>
                </a:cubicBezTo>
                <a:cubicBezTo>
                  <a:pt x="441" y="1120"/>
                  <a:pt x="429" y="1055"/>
                  <a:pt x="404" y="1015"/>
                </a:cubicBezTo>
                <a:cubicBezTo>
                  <a:pt x="387" y="958"/>
                  <a:pt x="357" y="905"/>
                  <a:pt x="342" y="848"/>
                </a:cubicBezTo>
                <a:cubicBezTo>
                  <a:pt x="325" y="784"/>
                  <a:pt x="346" y="847"/>
                  <a:pt x="323" y="792"/>
                </a:cubicBezTo>
                <a:cubicBezTo>
                  <a:pt x="316" y="776"/>
                  <a:pt x="304" y="743"/>
                  <a:pt x="304" y="743"/>
                </a:cubicBezTo>
                <a:cubicBezTo>
                  <a:pt x="300" y="720"/>
                  <a:pt x="299" y="697"/>
                  <a:pt x="292" y="675"/>
                </a:cubicBezTo>
                <a:cubicBezTo>
                  <a:pt x="290" y="668"/>
                  <a:pt x="283" y="663"/>
                  <a:pt x="280" y="656"/>
                </a:cubicBezTo>
                <a:cubicBezTo>
                  <a:pt x="259" y="608"/>
                  <a:pt x="234" y="558"/>
                  <a:pt x="218" y="508"/>
                </a:cubicBezTo>
                <a:cubicBezTo>
                  <a:pt x="206" y="471"/>
                  <a:pt x="202" y="416"/>
                  <a:pt x="174" y="390"/>
                </a:cubicBezTo>
                <a:cubicBezTo>
                  <a:pt x="158" y="339"/>
                  <a:pt x="136" y="279"/>
                  <a:pt x="106" y="235"/>
                </a:cubicBezTo>
                <a:cubicBezTo>
                  <a:pt x="99" y="213"/>
                  <a:pt x="54" y="127"/>
                  <a:pt x="38" y="111"/>
                </a:cubicBezTo>
                <a:cubicBezTo>
                  <a:pt x="15" y="63"/>
                  <a:pt x="0" y="20"/>
                  <a:pt x="63" y="0"/>
                </a:cubicBezTo>
                <a:cubicBezTo>
                  <a:pt x="119" y="2"/>
                  <a:pt x="175" y="1"/>
                  <a:pt x="230" y="6"/>
                </a:cubicBezTo>
                <a:cubicBezTo>
                  <a:pt x="248" y="8"/>
                  <a:pt x="277" y="71"/>
                  <a:pt x="286" y="86"/>
                </a:cubicBezTo>
                <a:cubicBezTo>
                  <a:pt x="308" y="123"/>
                  <a:pt x="337" y="148"/>
                  <a:pt x="360" y="185"/>
                </a:cubicBezTo>
                <a:cubicBezTo>
                  <a:pt x="385" y="225"/>
                  <a:pt x="407" y="265"/>
                  <a:pt x="435" y="303"/>
                </a:cubicBezTo>
                <a:cubicBezTo>
                  <a:pt x="451" y="355"/>
                  <a:pt x="502" y="430"/>
                  <a:pt x="558" y="446"/>
                </a:cubicBezTo>
                <a:cubicBezTo>
                  <a:pt x="587" y="483"/>
                  <a:pt x="618" y="524"/>
                  <a:pt x="651" y="557"/>
                </a:cubicBezTo>
                <a:cubicBezTo>
                  <a:pt x="678" y="584"/>
                  <a:pt x="720" y="594"/>
                  <a:pt x="744" y="625"/>
                </a:cubicBezTo>
                <a:cubicBezTo>
                  <a:pt x="744" y="626"/>
                  <a:pt x="792" y="698"/>
                  <a:pt x="794" y="700"/>
                </a:cubicBezTo>
                <a:cubicBezTo>
                  <a:pt x="802" y="707"/>
                  <a:pt x="815" y="707"/>
                  <a:pt x="825" y="712"/>
                </a:cubicBezTo>
                <a:cubicBezTo>
                  <a:pt x="847" y="724"/>
                  <a:pt x="854" y="735"/>
                  <a:pt x="868" y="755"/>
                </a:cubicBezTo>
                <a:cubicBezTo>
                  <a:pt x="915" y="823"/>
                  <a:pt x="920" y="908"/>
                  <a:pt x="949" y="984"/>
                </a:cubicBezTo>
                <a:cubicBezTo>
                  <a:pt x="971" y="1327"/>
                  <a:pt x="967" y="1588"/>
                  <a:pt x="967" y="1975"/>
                </a:cubicBezTo>
              </a:path>
            </a:pathLst>
          </a:cu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8" name="Freeform 8"/>
          <p:cNvSpPr>
            <a:spLocks/>
          </p:cNvSpPr>
          <p:nvPr/>
        </p:nvSpPr>
        <p:spPr bwMode="auto">
          <a:xfrm rot="19321674" flipH="1">
            <a:off x="3113485" y="3644505"/>
            <a:ext cx="1156097" cy="2120503"/>
          </a:xfrm>
          <a:custGeom>
            <a:avLst/>
            <a:gdLst>
              <a:gd name="T0" fmla="*/ 1703625072 w 971"/>
              <a:gd name="T1" fmla="*/ 2147483647 h 1994"/>
              <a:gd name="T2" fmla="*/ 1658262275 w 971"/>
              <a:gd name="T3" fmla="*/ 2147483647 h 1994"/>
              <a:gd name="T4" fmla="*/ 1595257595 w 971"/>
              <a:gd name="T5" fmla="*/ 2147483647 h 1994"/>
              <a:gd name="T6" fmla="*/ 1469249823 w 971"/>
              <a:gd name="T7" fmla="*/ 2147483647 h 1994"/>
              <a:gd name="T8" fmla="*/ 1156750550 w 971"/>
              <a:gd name="T9" fmla="*/ 2147483647 h 1994"/>
              <a:gd name="T10" fmla="*/ 1018142795 w 971"/>
              <a:gd name="T11" fmla="*/ 2040660965 h 1994"/>
              <a:gd name="T12" fmla="*/ 861893158 w 971"/>
              <a:gd name="T13" fmla="*/ 1704906898 h 1994"/>
              <a:gd name="T14" fmla="*/ 814009411 w 971"/>
              <a:gd name="T15" fmla="*/ 1592318198 h 1994"/>
              <a:gd name="T16" fmla="*/ 766127251 w 971"/>
              <a:gd name="T17" fmla="*/ 1493803795 h 1994"/>
              <a:gd name="T18" fmla="*/ 735885386 w 971"/>
              <a:gd name="T19" fmla="*/ 1357090566 h 1994"/>
              <a:gd name="T20" fmla="*/ 705643521 w 971"/>
              <a:gd name="T21" fmla="*/ 1318890322 h 1994"/>
              <a:gd name="T22" fmla="*/ 549393884 w 971"/>
              <a:gd name="T23" fmla="*/ 1021336498 h 1994"/>
              <a:gd name="T24" fmla="*/ 438507045 w 971"/>
              <a:gd name="T25" fmla="*/ 784096834 h 1994"/>
              <a:gd name="T26" fmla="*/ 267136476 w 971"/>
              <a:gd name="T27" fmla="*/ 472468714 h 1994"/>
              <a:gd name="T28" fmla="*/ 95765906 w 971"/>
              <a:gd name="T29" fmla="*/ 223165368 h 1994"/>
              <a:gd name="T30" fmla="*/ 158768999 w 971"/>
              <a:gd name="T31" fmla="*/ 0 h 1994"/>
              <a:gd name="T32" fmla="*/ 579635749 w 971"/>
              <a:gd name="T33" fmla="*/ 12063683 h 1994"/>
              <a:gd name="T34" fmla="*/ 720764454 w 971"/>
              <a:gd name="T35" fmla="*/ 172902859 h 1994"/>
              <a:gd name="T36" fmla="*/ 907255956 w 971"/>
              <a:gd name="T37" fmla="*/ 371943697 h 1994"/>
              <a:gd name="T38" fmla="*/ 1096266819 w 971"/>
              <a:gd name="T39" fmla="*/ 609181943 h 1994"/>
              <a:gd name="T40" fmla="*/ 1406246731 w 971"/>
              <a:gd name="T41" fmla="*/ 896684116 h 1994"/>
              <a:gd name="T42" fmla="*/ 1640620393 w 971"/>
              <a:gd name="T43" fmla="*/ 1119850902 h 1994"/>
              <a:gd name="T44" fmla="*/ 1874995642 w 971"/>
              <a:gd name="T45" fmla="*/ 1256564131 h 1994"/>
              <a:gd name="T46" fmla="*/ 2001003413 w 971"/>
              <a:gd name="T47" fmla="*/ 1407353074 h 1994"/>
              <a:gd name="T48" fmla="*/ 2079127438 w 971"/>
              <a:gd name="T49" fmla="*/ 1431479022 h 1994"/>
              <a:gd name="T50" fmla="*/ 2147483647 w 971"/>
              <a:gd name="T51" fmla="*/ 1517929742 h 1994"/>
              <a:gd name="T52" fmla="*/ 2147483647 w 971"/>
              <a:gd name="T53" fmla="*/ 1978336192 h 1994"/>
              <a:gd name="T54" fmla="*/ 2147483647 w 971"/>
              <a:gd name="T55" fmla="*/ 2147483647 h 199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71" h="1994">
                <a:moveTo>
                  <a:pt x="676" y="1994"/>
                </a:moveTo>
                <a:cubicBezTo>
                  <a:pt x="663" y="1871"/>
                  <a:pt x="697" y="1738"/>
                  <a:pt x="658" y="1622"/>
                </a:cubicBezTo>
                <a:cubicBezTo>
                  <a:pt x="653" y="1606"/>
                  <a:pt x="639" y="1594"/>
                  <a:pt x="633" y="1579"/>
                </a:cubicBezTo>
                <a:cubicBezTo>
                  <a:pt x="619" y="1544"/>
                  <a:pt x="612" y="1501"/>
                  <a:pt x="583" y="1474"/>
                </a:cubicBezTo>
                <a:cubicBezTo>
                  <a:pt x="549" y="1368"/>
                  <a:pt x="501" y="1268"/>
                  <a:pt x="459" y="1164"/>
                </a:cubicBezTo>
                <a:cubicBezTo>
                  <a:pt x="441" y="1120"/>
                  <a:pt x="429" y="1055"/>
                  <a:pt x="404" y="1015"/>
                </a:cubicBezTo>
                <a:cubicBezTo>
                  <a:pt x="387" y="958"/>
                  <a:pt x="357" y="905"/>
                  <a:pt x="342" y="848"/>
                </a:cubicBezTo>
                <a:cubicBezTo>
                  <a:pt x="325" y="784"/>
                  <a:pt x="346" y="847"/>
                  <a:pt x="323" y="792"/>
                </a:cubicBezTo>
                <a:cubicBezTo>
                  <a:pt x="316" y="776"/>
                  <a:pt x="304" y="743"/>
                  <a:pt x="304" y="743"/>
                </a:cubicBezTo>
                <a:cubicBezTo>
                  <a:pt x="300" y="720"/>
                  <a:pt x="299" y="697"/>
                  <a:pt x="292" y="675"/>
                </a:cubicBezTo>
                <a:cubicBezTo>
                  <a:pt x="290" y="668"/>
                  <a:pt x="283" y="663"/>
                  <a:pt x="280" y="656"/>
                </a:cubicBezTo>
                <a:cubicBezTo>
                  <a:pt x="259" y="608"/>
                  <a:pt x="234" y="558"/>
                  <a:pt x="218" y="508"/>
                </a:cubicBezTo>
                <a:cubicBezTo>
                  <a:pt x="206" y="471"/>
                  <a:pt x="202" y="416"/>
                  <a:pt x="174" y="390"/>
                </a:cubicBezTo>
                <a:cubicBezTo>
                  <a:pt x="158" y="339"/>
                  <a:pt x="136" y="279"/>
                  <a:pt x="106" y="235"/>
                </a:cubicBezTo>
                <a:cubicBezTo>
                  <a:pt x="99" y="213"/>
                  <a:pt x="54" y="127"/>
                  <a:pt x="38" y="111"/>
                </a:cubicBezTo>
                <a:cubicBezTo>
                  <a:pt x="15" y="63"/>
                  <a:pt x="0" y="20"/>
                  <a:pt x="63" y="0"/>
                </a:cubicBezTo>
                <a:cubicBezTo>
                  <a:pt x="119" y="2"/>
                  <a:pt x="175" y="1"/>
                  <a:pt x="230" y="6"/>
                </a:cubicBezTo>
                <a:cubicBezTo>
                  <a:pt x="248" y="8"/>
                  <a:pt x="277" y="71"/>
                  <a:pt x="286" y="86"/>
                </a:cubicBezTo>
                <a:cubicBezTo>
                  <a:pt x="308" y="123"/>
                  <a:pt x="337" y="148"/>
                  <a:pt x="360" y="185"/>
                </a:cubicBezTo>
                <a:cubicBezTo>
                  <a:pt x="385" y="225"/>
                  <a:pt x="407" y="265"/>
                  <a:pt x="435" y="303"/>
                </a:cubicBezTo>
                <a:cubicBezTo>
                  <a:pt x="451" y="355"/>
                  <a:pt x="502" y="430"/>
                  <a:pt x="558" y="446"/>
                </a:cubicBezTo>
                <a:cubicBezTo>
                  <a:pt x="587" y="483"/>
                  <a:pt x="618" y="524"/>
                  <a:pt x="651" y="557"/>
                </a:cubicBezTo>
                <a:cubicBezTo>
                  <a:pt x="678" y="584"/>
                  <a:pt x="720" y="594"/>
                  <a:pt x="744" y="625"/>
                </a:cubicBezTo>
                <a:cubicBezTo>
                  <a:pt x="744" y="626"/>
                  <a:pt x="792" y="698"/>
                  <a:pt x="794" y="700"/>
                </a:cubicBezTo>
                <a:cubicBezTo>
                  <a:pt x="802" y="707"/>
                  <a:pt x="815" y="707"/>
                  <a:pt x="825" y="712"/>
                </a:cubicBezTo>
                <a:cubicBezTo>
                  <a:pt x="847" y="724"/>
                  <a:pt x="854" y="735"/>
                  <a:pt x="868" y="755"/>
                </a:cubicBezTo>
                <a:cubicBezTo>
                  <a:pt x="915" y="823"/>
                  <a:pt x="920" y="908"/>
                  <a:pt x="949" y="984"/>
                </a:cubicBezTo>
                <a:cubicBezTo>
                  <a:pt x="971" y="1327"/>
                  <a:pt x="967" y="1588"/>
                  <a:pt x="967" y="1975"/>
                </a:cubicBezTo>
              </a:path>
            </a:pathLst>
          </a:cu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9" name="Freeform 9"/>
          <p:cNvSpPr>
            <a:spLocks/>
          </p:cNvSpPr>
          <p:nvPr/>
        </p:nvSpPr>
        <p:spPr bwMode="auto">
          <a:xfrm>
            <a:off x="4866905" y="2855321"/>
            <a:ext cx="1782365" cy="2572941"/>
          </a:xfrm>
          <a:custGeom>
            <a:avLst/>
            <a:gdLst>
              <a:gd name="T0" fmla="*/ 0 w 1431"/>
              <a:gd name="T1" fmla="*/ 871974190 h 2161"/>
              <a:gd name="T2" fmla="*/ 102046119 w 1431"/>
              <a:gd name="T3" fmla="*/ 670361660 h 2161"/>
              <a:gd name="T4" fmla="*/ 239943812 w 1431"/>
              <a:gd name="T5" fmla="*/ 171370650 h 2161"/>
              <a:gd name="T6" fmla="*/ 427486999 w 1431"/>
              <a:gd name="T7" fmla="*/ 60483759 h 2161"/>
              <a:gd name="T8" fmla="*/ 598482795 w 1431"/>
              <a:gd name="T9" fmla="*/ 0 h 2161"/>
              <a:gd name="T10" fmla="*/ 871523049 w 1431"/>
              <a:gd name="T11" fmla="*/ 15120940 h 2161"/>
              <a:gd name="T12" fmla="*/ 1332106490 w 1431"/>
              <a:gd name="T13" fmla="*/ 201612529 h 2161"/>
              <a:gd name="T14" fmla="*/ 1486553235 w 1431"/>
              <a:gd name="T15" fmla="*/ 388104119 h 2161"/>
              <a:gd name="T16" fmla="*/ 1588597693 w 1431"/>
              <a:gd name="T17" fmla="*/ 529232890 h 2161"/>
              <a:gd name="T18" fmla="*/ 1640999979 w 1431"/>
              <a:gd name="T19" fmla="*/ 622479478 h 2161"/>
              <a:gd name="T20" fmla="*/ 1743046098 w 1431"/>
              <a:gd name="T21" fmla="*/ 904737019 h 2161"/>
              <a:gd name="T22" fmla="*/ 1897492842 w 1431"/>
              <a:gd name="T23" fmla="*/ 1184473610 h 2161"/>
              <a:gd name="T24" fmla="*/ 2101583420 w 1431"/>
              <a:gd name="T25" fmla="*/ 1451610212 h 2161"/>
              <a:gd name="T26" fmla="*/ 2147483647 w 1431"/>
              <a:gd name="T27" fmla="*/ 1764109632 h 2161"/>
              <a:gd name="T28" fmla="*/ 2147483647 w 1431"/>
              <a:gd name="T29" fmla="*/ 2058968750 h 2161"/>
              <a:gd name="T30" fmla="*/ 2147483647 w 1431"/>
              <a:gd name="T31" fmla="*/ 2137092811 h 2161"/>
              <a:gd name="T32" fmla="*/ 2147483647 w 1431"/>
              <a:gd name="T33" fmla="*/ 2147483647 h 2161"/>
              <a:gd name="T34" fmla="*/ 2147483647 w 1431"/>
              <a:gd name="T35" fmla="*/ 2147483647 h 2161"/>
              <a:gd name="T36" fmla="*/ 2147483647 w 1431"/>
              <a:gd name="T37" fmla="*/ 2147483647 h 2161"/>
              <a:gd name="T38" fmla="*/ 2147483647 w 1431"/>
              <a:gd name="T39" fmla="*/ 2147483647 h 2161"/>
              <a:gd name="T40" fmla="*/ 2147483647 w 1431"/>
              <a:gd name="T41" fmla="*/ 2147483647 h 2161"/>
              <a:gd name="T42" fmla="*/ 2147483647 w 1431"/>
              <a:gd name="T43" fmla="*/ 2147483647 h 2161"/>
              <a:gd name="T44" fmla="*/ 2147483647 w 1431"/>
              <a:gd name="T45" fmla="*/ 2147483647 h 2161"/>
              <a:gd name="T46" fmla="*/ 2147483647 w 1431"/>
              <a:gd name="T47" fmla="*/ 2147483647 h 216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31" h="2161">
                <a:moveTo>
                  <a:pt x="0" y="346"/>
                </a:moveTo>
                <a:cubicBezTo>
                  <a:pt x="9" y="319"/>
                  <a:pt x="22" y="290"/>
                  <a:pt x="37" y="266"/>
                </a:cubicBezTo>
                <a:cubicBezTo>
                  <a:pt x="55" y="203"/>
                  <a:pt x="62" y="129"/>
                  <a:pt x="87" y="68"/>
                </a:cubicBezTo>
                <a:cubicBezTo>
                  <a:pt x="96" y="45"/>
                  <a:pt x="139" y="31"/>
                  <a:pt x="155" y="24"/>
                </a:cubicBezTo>
                <a:cubicBezTo>
                  <a:pt x="176" y="16"/>
                  <a:pt x="217" y="0"/>
                  <a:pt x="217" y="0"/>
                </a:cubicBezTo>
                <a:cubicBezTo>
                  <a:pt x="250" y="2"/>
                  <a:pt x="283" y="0"/>
                  <a:pt x="316" y="6"/>
                </a:cubicBezTo>
                <a:cubicBezTo>
                  <a:pt x="374" y="16"/>
                  <a:pt x="429" y="59"/>
                  <a:pt x="483" y="80"/>
                </a:cubicBezTo>
                <a:cubicBezTo>
                  <a:pt x="499" y="110"/>
                  <a:pt x="514" y="130"/>
                  <a:pt x="539" y="154"/>
                </a:cubicBezTo>
                <a:cubicBezTo>
                  <a:pt x="547" y="179"/>
                  <a:pt x="558" y="192"/>
                  <a:pt x="576" y="210"/>
                </a:cubicBezTo>
                <a:cubicBezTo>
                  <a:pt x="599" y="283"/>
                  <a:pt x="562" y="172"/>
                  <a:pt x="595" y="247"/>
                </a:cubicBezTo>
                <a:cubicBezTo>
                  <a:pt x="611" y="284"/>
                  <a:pt x="610" y="323"/>
                  <a:pt x="632" y="359"/>
                </a:cubicBezTo>
                <a:cubicBezTo>
                  <a:pt x="639" y="409"/>
                  <a:pt x="651" y="436"/>
                  <a:pt x="688" y="470"/>
                </a:cubicBezTo>
                <a:cubicBezTo>
                  <a:pt x="703" y="517"/>
                  <a:pt x="737" y="538"/>
                  <a:pt x="762" y="576"/>
                </a:cubicBezTo>
                <a:cubicBezTo>
                  <a:pt x="788" y="616"/>
                  <a:pt x="813" y="663"/>
                  <a:pt x="843" y="700"/>
                </a:cubicBezTo>
                <a:cubicBezTo>
                  <a:pt x="880" y="745"/>
                  <a:pt x="923" y="779"/>
                  <a:pt x="966" y="817"/>
                </a:cubicBezTo>
                <a:cubicBezTo>
                  <a:pt x="1006" y="853"/>
                  <a:pt x="975" y="821"/>
                  <a:pt x="1022" y="848"/>
                </a:cubicBezTo>
                <a:cubicBezTo>
                  <a:pt x="1057" y="867"/>
                  <a:pt x="1103" y="901"/>
                  <a:pt x="1127" y="935"/>
                </a:cubicBezTo>
                <a:cubicBezTo>
                  <a:pt x="1166" y="991"/>
                  <a:pt x="1126" y="955"/>
                  <a:pt x="1165" y="1022"/>
                </a:cubicBezTo>
                <a:cubicBezTo>
                  <a:pt x="1171" y="1032"/>
                  <a:pt x="1183" y="1037"/>
                  <a:pt x="1189" y="1046"/>
                </a:cubicBezTo>
                <a:cubicBezTo>
                  <a:pt x="1211" y="1078"/>
                  <a:pt x="1244" y="1155"/>
                  <a:pt x="1276" y="1189"/>
                </a:cubicBezTo>
                <a:cubicBezTo>
                  <a:pt x="1288" y="1272"/>
                  <a:pt x="1324" y="1377"/>
                  <a:pt x="1357" y="1455"/>
                </a:cubicBezTo>
                <a:cubicBezTo>
                  <a:pt x="1362" y="1498"/>
                  <a:pt x="1368" y="1534"/>
                  <a:pt x="1388" y="1573"/>
                </a:cubicBezTo>
                <a:cubicBezTo>
                  <a:pt x="1390" y="1732"/>
                  <a:pt x="1390" y="1891"/>
                  <a:pt x="1394" y="2050"/>
                </a:cubicBezTo>
                <a:cubicBezTo>
                  <a:pt x="1395" y="2082"/>
                  <a:pt x="1409" y="2139"/>
                  <a:pt x="1431" y="2161"/>
                </a:cubicBezTo>
              </a:path>
            </a:pathLst>
          </a:custGeom>
          <a:noFill/>
          <a:ln w="38100" cmpd="sng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0" name="Line 10"/>
          <p:cNvSpPr>
            <a:spLocks noChangeShapeType="1"/>
          </p:cNvSpPr>
          <p:nvPr/>
        </p:nvSpPr>
        <p:spPr bwMode="auto">
          <a:xfrm flipH="1">
            <a:off x="4733926" y="3320655"/>
            <a:ext cx="108347" cy="547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1" name="Line 11"/>
          <p:cNvSpPr>
            <a:spLocks noChangeShapeType="1"/>
          </p:cNvSpPr>
          <p:nvPr/>
        </p:nvSpPr>
        <p:spPr bwMode="auto">
          <a:xfrm>
            <a:off x="3762375" y="3429000"/>
            <a:ext cx="53579" cy="535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2" name="Line 12"/>
          <p:cNvSpPr>
            <a:spLocks noChangeShapeType="1"/>
          </p:cNvSpPr>
          <p:nvPr/>
        </p:nvSpPr>
        <p:spPr bwMode="auto">
          <a:xfrm flipH="1">
            <a:off x="4787505" y="3320655"/>
            <a:ext cx="54769" cy="54769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3" name="Line 13"/>
          <p:cNvSpPr>
            <a:spLocks noChangeShapeType="1"/>
          </p:cNvSpPr>
          <p:nvPr/>
        </p:nvSpPr>
        <p:spPr bwMode="auto">
          <a:xfrm>
            <a:off x="3762375" y="3429001"/>
            <a:ext cx="53579" cy="108347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4" name="Freeform 14"/>
          <p:cNvSpPr>
            <a:spLocks/>
          </p:cNvSpPr>
          <p:nvPr/>
        </p:nvSpPr>
        <p:spPr bwMode="auto">
          <a:xfrm>
            <a:off x="4723211" y="3288506"/>
            <a:ext cx="120253" cy="115491"/>
          </a:xfrm>
          <a:custGeom>
            <a:avLst/>
            <a:gdLst>
              <a:gd name="T0" fmla="*/ 241934246 w 101"/>
              <a:gd name="T1" fmla="*/ 35282302 h 97"/>
              <a:gd name="T2" fmla="*/ 194050632 w 101"/>
              <a:gd name="T3" fmla="*/ 50403289 h 97"/>
              <a:gd name="T4" fmla="*/ 163808852 w 101"/>
              <a:gd name="T5" fmla="*/ 83166220 h 97"/>
              <a:gd name="T6" fmla="*/ 70564155 w 101"/>
              <a:gd name="T7" fmla="*/ 113408193 h 97"/>
              <a:gd name="T8" fmla="*/ 115926826 w 101"/>
              <a:gd name="T9" fmla="*/ 146169537 h 97"/>
              <a:gd name="T10" fmla="*/ 241934246 w 101"/>
              <a:gd name="T11" fmla="*/ 113408193 h 97"/>
              <a:gd name="T12" fmla="*/ 211692465 w 101"/>
              <a:gd name="T13" fmla="*/ 146169537 h 97"/>
              <a:gd name="T14" fmla="*/ 115926826 w 101"/>
              <a:gd name="T15" fmla="*/ 176411510 h 97"/>
              <a:gd name="T16" fmla="*/ 70564155 w 101"/>
              <a:gd name="T17" fmla="*/ 191532497 h 97"/>
              <a:gd name="T18" fmla="*/ 211692465 w 101"/>
              <a:gd name="T19" fmla="*/ 224295428 h 97"/>
              <a:gd name="T20" fmla="*/ 194050632 w 101"/>
              <a:gd name="T21" fmla="*/ 98287207 h 97"/>
              <a:gd name="T22" fmla="*/ 163808852 w 101"/>
              <a:gd name="T23" fmla="*/ 146169537 h 97"/>
              <a:gd name="T24" fmla="*/ 70564155 w 101"/>
              <a:gd name="T25" fmla="*/ 176411510 h 97"/>
              <a:gd name="T26" fmla="*/ 37801432 w 101"/>
              <a:gd name="T27" fmla="*/ 206653484 h 97"/>
              <a:gd name="T28" fmla="*/ 22680542 w 101"/>
              <a:gd name="T29" fmla="*/ 146169537 h 97"/>
              <a:gd name="T30" fmla="*/ 85685045 w 101"/>
              <a:gd name="T31" fmla="*/ 113408193 h 97"/>
              <a:gd name="T32" fmla="*/ 241934246 w 101"/>
              <a:gd name="T33" fmla="*/ 35282302 h 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1" h="97">
                <a:moveTo>
                  <a:pt x="96" y="14"/>
                </a:moveTo>
                <a:cubicBezTo>
                  <a:pt x="90" y="16"/>
                  <a:pt x="83" y="17"/>
                  <a:pt x="77" y="20"/>
                </a:cubicBezTo>
                <a:cubicBezTo>
                  <a:pt x="72" y="23"/>
                  <a:pt x="70" y="30"/>
                  <a:pt x="65" y="33"/>
                </a:cubicBezTo>
                <a:cubicBezTo>
                  <a:pt x="53" y="39"/>
                  <a:pt x="28" y="45"/>
                  <a:pt x="28" y="45"/>
                </a:cubicBezTo>
                <a:cubicBezTo>
                  <a:pt x="0" y="73"/>
                  <a:pt x="24" y="73"/>
                  <a:pt x="46" y="58"/>
                </a:cubicBezTo>
                <a:cubicBezTo>
                  <a:pt x="55" y="34"/>
                  <a:pt x="53" y="19"/>
                  <a:pt x="96" y="45"/>
                </a:cubicBezTo>
                <a:cubicBezTo>
                  <a:pt x="101" y="48"/>
                  <a:pt x="89" y="55"/>
                  <a:pt x="84" y="58"/>
                </a:cubicBezTo>
                <a:cubicBezTo>
                  <a:pt x="72" y="64"/>
                  <a:pt x="59" y="66"/>
                  <a:pt x="46" y="70"/>
                </a:cubicBezTo>
                <a:cubicBezTo>
                  <a:pt x="40" y="72"/>
                  <a:pt x="28" y="76"/>
                  <a:pt x="28" y="76"/>
                </a:cubicBezTo>
                <a:cubicBezTo>
                  <a:pt x="47" y="97"/>
                  <a:pt x="56" y="96"/>
                  <a:pt x="84" y="89"/>
                </a:cubicBezTo>
                <a:cubicBezTo>
                  <a:pt x="82" y="72"/>
                  <a:pt x="86" y="53"/>
                  <a:pt x="77" y="39"/>
                </a:cubicBezTo>
                <a:cubicBezTo>
                  <a:pt x="73" y="33"/>
                  <a:pt x="71" y="54"/>
                  <a:pt x="65" y="58"/>
                </a:cubicBezTo>
                <a:cubicBezTo>
                  <a:pt x="54" y="65"/>
                  <a:pt x="28" y="70"/>
                  <a:pt x="28" y="70"/>
                </a:cubicBezTo>
                <a:cubicBezTo>
                  <a:pt x="24" y="74"/>
                  <a:pt x="20" y="85"/>
                  <a:pt x="15" y="82"/>
                </a:cubicBezTo>
                <a:cubicBezTo>
                  <a:pt x="8" y="78"/>
                  <a:pt x="5" y="65"/>
                  <a:pt x="9" y="58"/>
                </a:cubicBezTo>
                <a:cubicBezTo>
                  <a:pt x="13" y="50"/>
                  <a:pt x="26" y="49"/>
                  <a:pt x="34" y="45"/>
                </a:cubicBezTo>
                <a:cubicBezTo>
                  <a:pt x="48" y="23"/>
                  <a:pt x="69" y="0"/>
                  <a:pt x="96" y="14"/>
                </a:cubicBezTo>
                <a:close/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5" name="Freeform 15"/>
          <p:cNvSpPr>
            <a:spLocks/>
          </p:cNvSpPr>
          <p:nvPr/>
        </p:nvSpPr>
        <p:spPr bwMode="auto">
          <a:xfrm>
            <a:off x="3707606" y="3406380"/>
            <a:ext cx="134541" cy="125015"/>
          </a:xfrm>
          <a:custGeom>
            <a:avLst/>
            <a:gdLst>
              <a:gd name="T0" fmla="*/ 236895348 w 113"/>
              <a:gd name="T1" fmla="*/ 113405897 h 105"/>
              <a:gd name="T2" fmla="*/ 98287161 w 113"/>
              <a:gd name="T3" fmla="*/ 191531300 h 105"/>
              <a:gd name="T4" fmla="*/ 221774368 w 113"/>
              <a:gd name="T5" fmla="*/ 206652193 h 105"/>
              <a:gd name="T6" fmla="*/ 206653388 w 113"/>
              <a:gd name="T7" fmla="*/ 254534224 h 105"/>
              <a:gd name="T8" fmla="*/ 113408141 w 113"/>
              <a:gd name="T9" fmla="*/ 239413332 h 105"/>
              <a:gd name="T10" fmla="*/ 128529121 w 113"/>
              <a:gd name="T11" fmla="*/ 146168624 h 105"/>
              <a:gd name="T12" fmla="*/ 284779244 w 113"/>
              <a:gd name="T13" fmla="*/ 131047732 h 105"/>
              <a:gd name="T14" fmla="*/ 113408141 w 113"/>
              <a:gd name="T15" fmla="*/ 131047732 h 105"/>
              <a:gd name="T16" fmla="*/ 206653388 w 113"/>
              <a:gd name="T17" fmla="*/ 239413332 h 1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3" h="105">
                <a:moveTo>
                  <a:pt x="94" y="45"/>
                </a:moveTo>
                <a:cubicBezTo>
                  <a:pt x="58" y="41"/>
                  <a:pt x="21" y="30"/>
                  <a:pt x="39" y="76"/>
                </a:cubicBezTo>
                <a:cubicBezTo>
                  <a:pt x="83" y="62"/>
                  <a:pt x="69" y="53"/>
                  <a:pt x="88" y="82"/>
                </a:cubicBezTo>
                <a:cubicBezTo>
                  <a:pt x="86" y="88"/>
                  <a:pt x="88" y="99"/>
                  <a:pt x="82" y="101"/>
                </a:cubicBezTo>
                <a:cubicBezTo>
                  <a:pt x="70" y="105"/>
                  <a:pt x="52" y="105"/>
                  <a:pt x="45" y="95"/>
                </a:cubicBezTo>
                <a:cubicBezTo>
                  <a:pt x="38" y="85"/>
                  <a:pt x="40" y="65"/>
                  <a:pt x="51" y="58"/>
                </a:cubicBezTo>
                <a:cubicBezTo>
                  <a:pt x="69" y="47"/>
                  <a:pt x="92" y="54"/>
                  <a:pt x="113" y="52"/>
                </a:cubicBezTo>
                <a:cubicBezTo>
                  <a:pt x="97" y="0"/>
                  <a:pt x="0" y="7"/>
                  <a:pt x="45" y="52"/>
                </a:cubicBezTo>
                <a:cubicBezTo>
                  <a:pt x="52" y="105"/>
                  <a:pt x="37" y="95"/>
                  <a:pt x="82" y="95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6" name="Freeform 16"/>
          <p:cNvSpPr>
            <a:spLocks/>
          </p:cNvSpPr>
          <p:nvPr/>
        </p:nvSpPr>
        <p:spPr bwMode="auto">
          <a:xfrm>
            <a:off x="3801667" y="3378995"/>
            <a:ext cx="1682353" cy="2546747"/>
          </a:xfrm>
          <a:custGeom>
            <a:avLst/>
            <a:gdLst>
              <a:gd name="T0" fmla="*/ 2144651697 w 1413"/>
              <a:gd name="T1" fmla="*/ 375504130 h 2139"/>
              <a:gd name="T2" fmla="*/ 2147483647 w 1413"/>
              <a:gd name="T3" fmla="*/ 171370650 h 2139"/>
              <a:gd name="T4" fmla="*/ 2147483647 w 1413"/>
              <a:gd name="T5" fmla="*/ 688003551 h 2139"/>
              <a:gd name="T6" fmla="*/ 2147483647 w 1413"/>
              <a:gd name="T7" fmla="*/ 468749132 h 2139"/>
              <a:gd name="T8" fmla="*/ 2147483647 w 1413"/>
              <a:gd name="T9" fmla="*/ 1045865792 h 2139"/>
              <a:gd name="T10" fmla="*/ 2147483647 w 1413"/>
              <a:gd name="T11" fmla="*/ 1592738985 h 2139"/>
              <a:gd name="T12" fmla="*/ 2147483647 w 1413"/>
              <a:gd name="T13" fmla="*/ 1373486152 h 2139"/>
              <a:gd name="T14" fmla="*/ 2147483647 w 1413"/>
              <a:gd name="T15" fmla="*/ 2147483647 h 2139"/>
              <a:gd name="T16" fmla="*/ 2147483647 w 1413"/>
              <a:gd name="T17" fmla="*/ 1842235284 h 2139"/>
              <a:gd name="T18" fmla="*/ 2147483647 w 1413"/>
              <a:gd name="T19" fmla="*/ 2147483647 h 2139"/>
              <a:gd name="T20" fmla="*/ 2147483647 w 1413"/>
              <a:gd name="T21" fmla="*/ 2147483647 h 2139"/>
              <a:gd name="T22" fmla="*/ 2147483647 w 1413"/>
              <a:gd name="T23" fmla="*/ 2147483647 h 2139"/>
              <a:gd name="T24" fmla="*/ 2147483647 w 1413"/>
              <a:gd name="T25" fmla="*/ 2147483647 h 2139"/>
              <a:gd name="T26" fmla="*/ 2147483647 w 1413"/>
              <a:gd name="T27" fmla="*/ 2147483647 h 2139"/>
              <a:gd name="T28" fmla="*/ 2147483647 w 1413"/>
              <a:gd name="T29" fmla="*/ 2147483647 h 2139"/>
              <a:gd name="T30" fmla="*/ 2147483647 w 1413"/>
              <a:gd name="T31" fmla="*/ 2147483647 h 2139"/>
              <a:gd name="T32" fmla="*/ 2147483647 w 1413"/>
              <a:gd name="T33" fmla="*/ 2147483647 h 2139"/>
              <a:gd name="T34" fmla="*/ 2147483647 w 1413"/>
              <a:gd name="T35" fmla="*/ 2147483647 h 2139"/>
              <a:gd name="T36" fmla="*/ 2147483647 w 1413"/>
              <a:gd name="T37" fmla="*/ 2147483647 h 2139"/>
              <a:gd name="T38" fmla="*/ 2147483647 w 1413"/>
              <a:gd name="T39" fmla="*/ 2147483647 h 2139"/>
              <a:gd name="T40" fmla="*/ 2147483647 w 1413"/>
              <a:gd name="T41" fmla="*/ 2147483647 h 2139"/>
              <a:gd name="T42" fmla="*/ 2147483647 w 1413"/>
              <a:gd name="T43" fmla="*/ 2147483647 h 2139"/>
              <a:gd name="T44" fmla="*/ 2147483647 w 1413"/>
              <a:gd name="T45" fmla="*/ 2147483647 h 2139"/>
              <a:gd name="T46" fmla="*/ 2147483647 w 1413"/>
              <a:gd name="T47" fmla="*/ 2147483647 h 2139"/>
              <a:gd name="T48" fmla="*/ 2147483647 w 1413"/>
              <a:gd name="T49" fmla="*/ 2147483647 h 2139"/>
              <a:gd name="T50" fmla="*/ 2114409829 w 1413"/>
              <a:gd name="T51" fmla="*/ 2147483647 h 2139"/>
              <a:gd name="T52" fmla="*/ 1910278012 w 1413"/>
              <a:gd name="T53" fmla="*/ 2147483647 h 2139"/>
              <a:gd name="T54" fmla="*/ 1723786491 w 1413"/>
              <a:gd name="T55" fmla="*/ 2147483647 h 2139"/>
              <a:gd name="T56" fmla="*/ 1411287185 w 1413"/>
              <a:gd name="T57" fmla="*/ 2147483647 h 2139"/>
              <a:gd name="T58" fmla="*/ 1411287185 w 1413"/>
              <a:gd name="T59" fmla="*/ 2147483647 h 2139"/>
              <a:gd name="T60" fmla="*/ 975299458 w 1413"/>
              <a:gd name="T61" fmla="*/ 2147483647 h 2139"/>
              <a:gd name="T62" fmla="*/ 725804838 w 1413"/>
              <a:gd name="T63" fmla="*/ 2147483647 h 2139"/>
              <a:gd name="T64" fmla="*/ 632558284 w 1413"/>
              <a:gd name="T65" fmla="*/ 2147483647 h 2139"/>
              <a:gd name="T66" fmla="*/ 819049805 w 1413"/>
              <a:gd name="T67" fmla="*/ 2147483647 h 2139"/>
              <a:gd name="T68" fmla="*/ 476308631 w 1413"/>
              <a:gd name="T69" fmla="*/ 2147483647 h 2139"/>
              <a:gd name="T70" fmla="*/ 383063665 w 1413"/>
              <a:gd name="T71" fmla="*/ 2147483647 h 2139"/>
              <a:gd name="T72" fmla="*/ 771167641 w 1413"/>
              <a:gd name="T73" fmla="*/ 2147483647 h 2139"/>
              <a:gd name="T74" fmla="*/ 584676120 w 1413"/>
              <a:gd name="T75" fmla="*/ 2147483647 h 2139"/>
              <a:gd name="T76" fmla="*/ 521671434 w 1413"/>
              <a:gd name="T77" fmla="*/ 2147483647 h 2139"/>
              <a:gd name="T78" fmla="*/ 178930260 w 1413"/>
              <a:gd name="T79" fmla="*/ 2147483647 h 2139"/>
              <a:gd name="T80" fmla="*/ 350300847 w 1413"/>
              <a:gd name="T81" fmla="*/ 2147483647 h 2139"/>
              <a:gd name="T82" fmla="*/ 115927162 w 1413"/>
              <a:gd name="T83" fmla="*/ 1950601225 h 2139"/>
              <a:gd name="T84" fmla="*/ 335179913 w 1413"/>
              <a:gd name="T85" fmla="*/ 2147483647 h 2139"/>
              <a:gd name="T86" fmla="*/ 458668335 w 1413"/>
              <a:gd name="T87" fmla="*/ 2147483647 h 2139"/>
              <a:gd name="T88" fmla="*/ 163809326 w 1413"/>
              <a:gd name="T89" fmla="*/ 2013605934 h 2139"/>
              <a:gd name="T90" fmla="*/ 7559673 w 1413"/>
              <a:gd name="T91" fmla="*/ 1592738985 h 213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413" h="2139">
                <a:moveTo>
                  <a:pt x="876" y="0"/>
                </a:moveTo>
                <a:cubicBezTo>
                  <a:pt x="869" y="49"/>
                  <a:pt x="851" y="99"/>
                  <a:pt x="851" y="149"/>
                </a:cubicBezTo>
                <a:cubicBezTo>
                  <a:pt x="851" y="162"/>
                  <a:pt x="852" y="123"/>
                  <a:pt x="858" y="112"/>
                </a:cubicBezTo>
                <a:cubicBezTo>
                  <a:pt x="861" y="106"/>
                  <a:pt x="893" y="80"/>
                  <a:pt x="901" y="68"/>
                </a:cubicBezTo>
                <a:cubicBezTo>
                  <a:pt x="903" y="147"/>
                  <a:pt x="893" y="380"/>
                  <a:pt x="913" y="304"/>
                </a:cubicBezTo>
                <a:cubicBezTo>
                  <a:pt x="916" y="294"/>
                  <a:pt x="916" y="283"/>
                  <a:pt x="920" y="273"/>
                </a:cubicBezTo>
                <a:cubicBezTo>
                  <a:pt x="922" y="268"/>
                  <a:pt x="928" y="264"/>
                  <a:pt x="932" y="260"/>
                </a:cubicBezTo>
                <a:cubicBezTo>
                  <a:pt x="934" y="253"/>
                  <a:pt x="946" y="202"/>
                  <a:pt x="950" y="186"/>
                </a:cubicBezTo>
                <a:cubicBezTo>
                  <a:pt x="952" y="176"/>
                  <a:pt x="957" y="155"/>
                  <a:pt x="957" y="155"/>
                </a:cubicBezTo>
                <a:cubicBezTo>
                  <a:pt x="976" y="275"/>
                  <a:pt x="974" y="182"/>
                  <a:pt x="981" y="415"/>
                </a:cubicBezTo>
                <a:cubicBezTo>
                  <a:pt x="986" y="359"/>
                  <a:pt x="984" y="277"/>
                  <a:pt x="1037" y="242"/>
                </a:cubicBezTo>
                <a:cubicBezTo>
                  <a:pt x="1039" y="372"/>
                  <a:pt x="1038" y="502"/>
                  <a:pt x="1043" y="632"/>
                </a:cubicBezTo>
                <a:cubicBezTo>
                  <a:pt x="1043" y="641"/>
                  <a:pt x="1048" y="615"/>
                  <a:pt x="1050" y="607"/>
                </a:cubicBezTo>
                <a:cubicBezTo>
                  <a:pt x="1062" y="560"/>
                  <a:pt x="1048" y="605"/>
                  <a:pt x="1068" y="545"/>
                </a:cubicBezTo>
                <a:cubicBezTo>
                  <a:pt x="1072" y="533"/>
                  <a:pt x="1081" y="508"/>
                  <a:pt x="1081" y="508"/>
                </a:cubicBezTo>
                <a:cubicBezTo>
                  <a:pt x="1084" y="624"/>
                  <a:pt x="1080" y="740"/>
                  <a:pt x="1099" y="855"/>
                </a:cubicBezTo>
                <a:cubicBezTo>
                  <a:pt x="1122" y="824"/>
                  <a:pt x="1122" y="794"/>
                  <a:pt x="1142" y="762"/>
                </a:cubicBezTo>
                <a:cubicBezTo>
                  <a:pt x="1151" y="731"/>
                  <a:pt x="1140" y="662"/>
                  <a:pt x="1167" y="731"/>
                </a:cubicBezTo>
                <a:cubicBezTo>
                  <a:pt x="1175" y="791"/>
                  <a:pt x="1179" y="783"/>
                  <a:pt x="1204" y="836"/>
                </a:cubicBezTo>
                <a:cubicBezTo>
                  <a:pt x="1214" y="858"/>
                  <a:pt x="1229" y="904"/>
                  <a:pt x="1229" y="904"/>
                </a:cubicBezTo>
                <a:cubicBezTo>
                  <a:pt x="1235" y="977"/>
                  <a:pt x="1271" y="1083"/>
                  <a:pt x="1204" y="1134"/>
                </a:cubicBezTo>
                <a:cubicBezTo>
                  <a:pt x="1209" y="1070"/>
                  <a:pt x="1206" y="1029"/>
                  <a:pt x="1242" y="979"/>
                </a:cubicBezTo>
                <a:cubicBezTo>
                  <a:pt x="1248" y="954"/>
                  <a:pt x="1252" y="938"/>
                  <a:pt x="1266" y="917"/>
                </a:cubicBezTo>
                <a:cubicBezTo>
                  <a:pt x="1264" y="1074"/>
                  <a:pt x="1264" y="1231"/>
                  <a:pt x="1260" y="1388"/>
                </a:cubicBezTo>
                <a:cubicBezTo>
                  <a:pt x="1260" y="1404"/>
                  <a:pt x="1254" y="1453"/>
                  <a:pt x="1254" y="1437"/>
                </a:cubicBezTo>
                <a:cubicBezTo>
                  <a:pt x="1254" y="1291"/>
                  <a:pt x="1216" y="1311"/>
                  <a:pt x="1279" y="1288"/>
                </a:cubicBezTo>
                <a:cubicBezTo>
                  <a:pt x="1344" y="1391"/>
                  <a:pt x="1228" y="1701"/>
                  <a:pt x="1316" y="1561"/>
                </a:cubicBezTo>
                <a:cubicBezTo>
                  <a:pt x="1322" y="1607"/>
                  <a:pt x="1339" y="1652"/>
                  <a:pt x="1372" y="1685"/>
                </a:cubicBezTo>
                <a:cubicBezTo>
                  <a:pt x="1379" y="1706"/>
                  <a:pt x="1387" y="1719"/>
                  <a:pt x="1403" y="1734"/>
                </a:cubicBezTo>
                <a:cubicBezTo>
                  <a:pt x="1405" y="1740"/>
                  <a:pt x="1409" y="1760"/>
                  <a:pt x="1409" y="1753"/>
                </a:cubicBezTo>
                <a:cubicBezTo>
                  <a:pt x="1409" y="1711"/>
                  <a:pt x="1397" y="1652"/>
                  <a:pt x="1365" y="1623"/>
                </a:cubicBezTo>
                <a:cubicBezTo>
                  <a:pt x="1353" y="1573"/>
                  <a:pt x="1319" y="1545"/>
                  <a:pt x="1291" y="1505"/>
                </a:cubicBezTo>
                <a:cubicBezTo>
                  <a:pt x="1291" y="1505"/>
                  <a:pt x="1300" y="1521"/>
                  <a:pt x="1304" y="1530"/>
                </a:cubicBezTo>
                <a:cubicBezTo>
                  <a:pt x="1324" y="1574"/>
                  <a:pt x="1305" y="1549"/>
                  <a:pt x="1334" y="1580"/>
                </a:cubicBezTo>
                <a:cubicBezTo>
                  <a:pt x="1343" y="1619"/>
                  <a:pt x="1360" y="1682"/>
                  <a:pt x="1378" y="1716"/>
                </a:cubicBezTo>
                <a:cubicBezTo>
                  <a:pt x="1387" y="1765"/>
                  <a:pt x="1393" y="1817"/>
                  <a:pt x="1409" y="1864"/>
                </a:cubicBezTo>
                <a:cubicBezTo>
                  <a:pt x="1407" y="1874"/>
                  <a:pt x="1413" y="1891"/>
                  <a:pt x="1403" y="1895"/>
                </a:cubicBezTo>
                <a:cubicBezTo>
                  <a:pt x="1394" y="1898"/>
                  <a:pt x="1394" y="1879"/>
                  <a:pt x="1390" y="1871"/>
                </a:cubicBezTo>
                <a:cubicBezTo>
                  <a:pt x="1379" y="1846"/>
                  <a:pt x="1375" y="1825"/>
                  <a:pt x="1359" y="1803"/>
                </a:cubicBezTo>
                <a:cubicBezTo>
                  <a:pt x="1352" y="1768"/>
                  <a:pt x="1335" y="1752"/>
                  <a:pt x="1316" y="1722"/>
                </a:cubicBezTo>
                <a:cubicBezTo>
                  <a:pt x="1282" y="1826"/>
                  <a:pt x="1394" y="2139"/>
                  <a:pt x="1279" y="2056"/>
                </a:cubicBezTo>
                <a:cubicBezTo>
                  <a:pt x="1262" y="2024"/>
                  <a:pt x="1253" y="1992"/>
                  <a:pt x="1242" y="1957"/>
                </a:cubicBezTo>
                <a:cubicBezTo>
                  <a:pt x="1220" y="1979"/>
                  <a:pt x="1197" y="2006"/>
                  <a:pt x="1180" y="2032"/>
                </a:cubicBezTo>
                <a:cubicBezTo>
                  <a:pt x="1175" y="2040"/>
                  <a:pt x="1173" y="2050"/>
                  <a:pt x="1167" y="2056"/>
                </a:cubicBezTo>
                <a:cubicBezTo>
                  <a:pt x="1157" y="2066"/>
                  <a:pt x="1126" y="2076"/>
                  <a:pt x="1112" y="2081"/>
                </a:cubicBezTo>
                <a:cubicBezTo>
                  <a:pt x="1091" y="1993"/>
                  <a:pt x="1120" y="2007"/>
                  <a:pt x="1068" y="1995"/>
                </a:cubicBezTo>
                <a:cubicBezTo>
                  <a:pt x="1031" y="2001"/>
                  <a:pt x="1009" y="2014"/>
                  <a:pt x="975" y="2025"/>
                </a:cubicBezTo>
                <a:cubicBezTo>
                  <a:pt x="969" y="2029"/>
                  <a:pt x="962" y="2032"/>
                  <a:pt x="957" y="2038"/>
                </a:cubicBezTo>
                <a:cubicBezTo>
                  <a:pt x="953" y="2043"/>
                  <a:pt x="956" y="2059"/>
                  <a:pt x="950" y="2056"/>
                </a:cubicBezTo>
                <a:cubicBezTo>
                  <a:pt x="943" y="2053"/>
                  <a:pt x="945" y="2040"/>
                  <a:pt x="944" y="2032"/>
                </a:cubicBezTo>
                <a:cubicBezTo>
                  <a:pt x="939" y="2007"/>
                  <a:pt x="952" y="1972"/>
                  <a:pt x="932" y="1957"/>
                </a:cubicBezTo>
                <a:cubicBezTo>
                  <a:pt x="907" y="1938"/>
                  <a:pt x="870" y="1953"/>
                  <a:pt x="839" y="1951"/>
                </a:cubicBezTo>
                <a:cubicBezTo>
                  <a:pt x="837" y="1941"/>
                  <a:pt x="842" y="1925"/>
                  <a:pt x="833" y="1920"/>
                </a:cubicBezTo>
                <a:cubicBezTo>
                  <a:pt x="811" y="1907"/>
                  <a:pt x="782" y="1916"/>
                  <a:pt x="758" y="1908"/>
                </a:cubicBezTo>
                <a:cubicBezTo>
                  <a:pt x="750" y="1899"/>
                  <a:pt x="749" y="1885"/>
                  <a:pt x="740" y="1877"/>
                </a:cubicBezTo>
                <a:cubicBezTo>
                  <a:pt x="724" y="1864"/>
                  <a:pt x="701" y="1863"/>
                  <a:pt x="684" y="1852"/>
                </a:cubicBezTo>
                <a:cubicBezTo>
                  <a:pt x="673" y="1845"/>
                  <a:pt x="665" y="1834"/>
                  <a:pt x="653" y="1827"/>
                </a:cubicBezTo>
                <a:cubicBezTo>
                  <a:pt x="614" y="1805"/>
                  <a:pt x="591" y="1801"/>
                  <a:pt x="560" y="1772"/>
                </a:cubicBezTo>
                <a:cubicBezTo>
                  <a:pt x="571" y="1761"/>
                  <a:pt x="593" y="1761"/>
                  <a:pt x="597" y="1747"/>
                </a:cubicBezTo>
                <a:cubicBezTo>
                  <a:pt x="604" y="1722"/>
                  <a:pt x="572" y="1708"/>
                  <a:pt x="560" y="1697"/>
                </a:cubicBezTo>
                <a:cubicBezTo>
                  <a:pt x="516" y="1659"/>
                  <a:pt x="459" y="1661"/>
                  <a:pt x="412" y="1629"/>
                </a:cubicBezTo>
                <a:cubicBezTo>
                  <a:pt x="422" y="1600"/>
                  <a:pt x="418" y="1518"/>
                  <a:pt x="387" y="1505"/>
                </a:cubicBezTo>
                <a:cubicBezTo>
                  <a:pt x="364" y="1496"/>
                  <a:pt x="313" y="1493"/>
                  <a:pt x="313" y="1493"/>
                </a:cubicBezTo>
                <a:cubicBezTo>
                  <a:pt x="283" y="1463"/>
                  <a:pt x="324" y="1466"/>
                  <a:pt x="288" y="1425"/>
                </a:cubicBezTo>
                <a:cubicBezTo>
                  <a:pt x="261" y="1394"/>
                  <a:pt x="222" y="1379"/>
                  <a:pt x="195" y="1350"/>
                </a:cubicBezTo>
                <a:cubicBezTo>
                  <a:pt x="232" y="1338"/>
                  <a:pt x="196" y="1344"/>
                  <a:pt x="251" y="1369"/>
                </a:cubicBezTo>
                <a:cubicBezTo>
                  <a:pt x="261" y="1373"/>
                  <a:pt x="272" y="1373"/>
                  <a:pt x="282" y="1375"/>
                </a:cubicBezTo>
                <a:cubicBezTo>
                  <a:pt x="298" y="1393"/>
                  <a:pt x="307" y="1400"/>
                  <a:pt x="325" y="1381"/>
                </a:cubicBezTo>
                <a:cubicBezTo>
                  <a:pt x="299" y="1288"/>
                  <a:pt x="313" y="1295"/>
                  <a:pt x="232" y="1264"/>
                </a:cubicBezTo>
                <a:cubicBezTo>
                  <a:pt x="205" y="1235"/>
                  <a:pt x="239" y="1266"/>
                  <a:pt x="189" y="1245"/>
                </a:cubicBezTo>
                <a:cubicBezTo>
                  <a:pt x="180" y="1241"/>
                  <a:pt x="172" y="1234"/>
                  <a:pt x="164" y="1227"/>
                </a:cubicBezTo>
                <a:cubicBezTo>
                  <a:pt x="159" y="1223"/>
                  <a:pt x="146" y="1214"/>
                  <a:pt x="152" y="1214"/>
                </a:cubicBezTo>
                <a:cubicBezTo>
                  <a:pt x="167" y="1214"/>
                  <a:pt x="181" y="1223"/>
                  <a:pt x="195" y="1227"/>
                </a:cubicBezTo>
                <a:cubicBezTo>
                  <a:pt x="233" y="1265"/>
                  <a:pt x="260" y="1292"/>
                  <a:pt x="306" y="1319"/>
                </a:cubicBezTo>
                <a:cubicBezTo>
                  <a:pt x="331" y="1256"/>
                  <a:pt x="291" y="1230"/>
                  <a:pt x="238" y="1220"/>
                </a:cubicBezTo>
                <a:cubicBezTo>
                  <a:pt x="236" y="1214"/>
                  <a:pt x="236" y="1207"/>
                  <a:pt x="232" y="1202"/>
                </a:cubicBezTo>
                <a:cubicBezTo>
                  <a:pt x="227" y="1195"/>
                  <a:pt x="217" y="1191"/>
                  <a:pt x="213" y="1183"/>
                </a:cubicBezTo>
                <a:cubicBezTo>
                  <a:pt x="208" y="1172"/>
                  <a:pt x="211" y="1158"/>
                  <a:pt x="207" y="1146"/>
                </a:cubicBezTo>
                <a:cubicBezTo>
                  <a:pt x="205" y="1140"/>
                  <a:pt x="185" y="1114"/>
                  <a:pt x="182" y="1109"/>
                </a:cubicBezTo>
                <a:cubicBezTo>
                  <a:pt x="158" y="1033"/>
                  <a:pt x="140" y="1022"/>
                  <a:pt x="71" y="997"/>
                </a:cubicBezTo>
                <a:cubicBezTo>
                  <a:pt x="82" y="1026"/>
                  <a:pt x="98" y="1046"/>
                  <a:pt x="114" y="1072"/>
                </a:cubicBezTo>
                <a:cubicBezTo>
                  <a:pt x="172" y="1042"/>
                  <a:pt x="152" y="967"/>
                  <a:pt x="139" y="904"/>
                </a:cubicBezTo>
                <a:cubicBezTo>
                  <a:pt x="137" y="893"/>
                  <a:pt x="122" y="889"/>
                  <a:pt x="114" y="880"/>
                </a:cubicBezTo>
                <a:cubicBezTo>
                  <a:pt x="87" y="849"/>
                  <a:pt x="77" y="805"/>
                  <a:pt x="46" y="774"/>
                </a:cubicBezTo>
                <a:cubicBezTo>
                  <a:pt x="30" y="840"/>
                  <a:pt x="75" y="860"/>
                  <a:pt x="102" y="917"/>
                </a:cubicBezTo>
                <a:cubicBezTo>
                  <a:pt x="117" y="949"/>
                  <a:pt x="106" y="937"/>
                  <a:pt x="133" y="954"/>
                </a:cubicBezTo>
                <a:cubicBezTo>
                  <a:pt x="139" y="964"/>
                  <a:pt x="145" y="975"/>
                  <a:pt x="152" y="985"/>
                </a:cubicBezTo>
                <a:cubicBezTo>
                  <a:pt x="162" y="1000"/>
                  <a:pt x="182" y="1028"/>
                  <a:pt x="182" y="1028"/>
                </a:cubicBezTo>
                <a:cubicBezTo>
                  <a:pt x="178" y="993"/>
                  <a:pt x="175" y="958"/>
                  <a:pt x="170" y="923"/>
                </a:cubicBezTo>
                <a:cubicBezTo>
                  <a:pt x="162" y="866"/>
                  <a:pt x="101" y="838"/>
                  <a:pt x="65" y="799"/>
                </a:cubicBezTo>
                <a:cubicBezTo>
                  <a:pt x="55" y="770"/>
                  <a:pt x="32" y="718"/>
                  <a:pt x="15" y="694"/>
                </a:cubicBezTo>
                <a:cubicBezTo>
                  <a:pt x="0" y="649"/>
                  <a:pt x="3" y="670"/>
                  <a:pt x="3" y="632"/>
                </a:cubicBezTo>
              </a:path>
            </a:pathLst>
          </a:cu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7" name="Freeform 17"/>
          <p:cNvSpPr>
            <a:spLocks/>
          </p:cNvSpPr>
          <p:nvPr/>
        </p:nvSpPr>
        <p:spPr bwMode="auto">
          <a:xfrm>
            <a:off x="3724275" y="3489724"/>
            <a:ext cx="1720454" cy="2374106"/>
          </a:xfrm>
          <a:custGeom>
            <a:avLst/>
            <a:gdLst>
              <a:gd name="T0" fmla="*/ 30241882 w 1445"/>
              <a:gd name="T1" fmla="*/ 47883763 h 1994"/>
              <a:gd name="T2" fmla="*/ 93246595 w 1445"/>
              <a:gd name="T3" fmla="*/ 126007813 h 1994"/>
              <a:gd name="T4" fmla="*/ 312499443 w 1445"/>
              <a:gd name="T5" fmla="*/ 438507188 h 1994"/>
              <a:gd name="T6" fmla="*/ 171370662 w 1445"/>
              <a:gd name="T7" fmla="*/ 438507188 h 1994"/>
              <a:gd name="T8" fmla="*/ 108367536 w 1445"/>
              <a:gd name="T9" fmla="*/ 297378438 h 1994"/>
              <a:gd name="T10" fmla="*/ 186491603 w 1445"/>
              <a:gd name="T11" fmla="*/ 748487200 h 1994"/>
              <a:gd name="T12" fmla="*/ 108367536 w 1445"/>
              <a:gd name="T13" fmla="*/ 670361563 h 1994"/>
              <a:gd name="T14" fmla="*/ 342741325 w 1445"/>
              <a:gd name="T15" fmla="*/ 1108868750 h 1994"/>
              <a:gd name="T16" fmla="*/ 312499443 w 1445"/>
              <a:gd name="T17" fmla="*/ 1295360313 h 1994"/>
              <a:gd name="T18" fmla="*/ 201612544 w 1445"/>
              <a:gd name="T19" fmla="*/ 1123989688 h 1994"/>
              <a:gd name="T20" fmla="*/ 201612544 w 1445"/>
              <a:gd name="T21" fmla="*/ 1310481250 h 1994"/>
              <a:gd name="T22" fmla="*/ 312499443 w 1445"/>
              <a:gd name="T23" fmla="*/ 1544856575 h 1994"/>
              <a:gd name="T24" fmla="*/ 357862266 w 1445"/>
              <a:gd name="T25" fmla="*/ 1655743450 h 1994"/>
              <a:gd name="T26" fmla="*/ 249496317 w 1445"/>
              <a:gd name="T27" fmla="*/ 1764109375 h 1994"/>
              <a:gd name="T28" fmla="*/ 405746038 w 1445"/>
              <a:gd name="T29" fmla="*/ 2147483647 h 1994"/>
              <a:gd name="T30" fmla="*/ 342741325 w 1445"/>
              <a:gd name="T31" fmla="*/ 2147483647 h 1994"/>
              <a:gd name="T32" fmla="*/ 607358582 w 1445"/>
              <a:gd name="T33" fmla="*/ 2147483647 h 1994"/>
              <a:gd name="T34" fmla="*/ 577116701 w 1445"/>
              <a:gd name="T35" fmla="*/ 2147483647 h 1994"/>
              <a:gd name="T36" fmla="*/ 577116701 w 1445"/>
              <a:gd name="T37" fmla="*/ 2147483647 h 1994"/>
              <a:gd name="T38" fmla="*/ 826611430 w 1445"/>
              <a:gd name="T39" fmla="*/ 2147483647 h 1994"/>
              <a:gd name="T40" fmla="*/ 700603590 w 1445"/>
              <a:gd name="T41" fmla="*/ 2147483647 h 1994"/>
              <a:gd name="T42" fmla="*/ 919858025 w 1445"/>
              <a:gd name="T43" fmla="*/ 2147483647 h 1994"/>
              <a:gd name="T44" fmla="*/ 952619270 w 1445"/>
              <a:gd name="T45" fmla="*/ 2147483647 h 1994"/>
              <a:gd name="T46" fmla="*/ 1060986806 w 1445"/>
              <a:gd name="T47" fmla="*/ 2147483647 h 1994"/>
              <a:gd name="T48" fmla="*/ 1154231814 w 1445"/>
              <a:gd name="T49" fmla="*/ 2147483647 h 1994"/>
              <a:gd name="T50" fmla="*/ 1466731257 w 1445"/>
              <a:gd name="T51" fmla="*/ 2147483647 h 1994"/>
              <a:gd name="T52" fmla="*/ 1809472582 w 1445"/>
              <a:gd name="T53" fmla="*/ 2147483647 h 1994"/>
              <a:gd name="T54" fmla="*/ 1965722303 w 1445"/>
              <a:gd name="T55" fmla="*/ 2147483647 h 1994"/>
              <a:gd name="T56" fmla="*/ 2121972025 w 1445"/>
              <a:gd name="T57" fmla="*/ 2147483647 h 1994"/>
              <a:gd name="T58" fmla="*/ 2147483647 w 1445"/>
              <a:gd name="T59" fmla="*/ 2147483647 h 1994"/>
              <a:gd name="T60" fmla="*/ 2147483647 w 1445"/>
              <a:gd name="T61" fmla="*/ 2147483647 h 1994"/>
              <a:gd name="T62" fmla="*/ 2147483647 w 1445"/>
              <a:gd name="T63" fmla="*/ 2147483647 h 1994"/>
              <a:gd name="T64" fmla="*/ 2147483647 w 1445"/>
              <a:gd name="T65" fmla="*/ 2147483647 h 1994"/>
              <a:gd name="T66" fmla="*/ 2147483647 w 1445"/>
              <a:gd name="T67" fmla="*/ 2147483647 h 1994"/>
              <a:gd name="T68" fmla="*/ 2147483647 w 1445"/>
              <a:gd name="T69" fmla="*/ 2147483647 h 1994"/>
              <a:gd name="T70" fmla="*/ 2147483647 w 1445"/>
              <a:gd name="T71" fmla="*/ 2147483647 h 1994"/>
              <a:gd name="T72" fmla="*/ 2147483647 w 1445"/>
              <a:gd name="T73" fmla="*/ 2147483647 h 1994"/>
              <a:gd name="T74" fmla="*/ 2147483647 w 1445"/>
              <a:gd name="T75" fmla="*/ 2147483647 h 1994"/>
              <a:gd name="T76" fmla="*/ 2147483647 w 1445"/>
              <a:gd name="T77" fmla="*/ 2147483647 h 199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445" h="1994">
                <a:moveTo>
                  <a:pt x="0" y="0"/>
                </a:moveTo>
                <a:cubicBezTo>
                  <a:pt x="4" y="6"/>
                  <a:pt x="7" y="14"/>
                  <a:pt x="12" y="19"/>
                </a:cubicBezTo>
                <a:cubicBezTo>
                  <a:pt x="17" y="24"/>
                  <a:pt x="26" y="25"/>
                  <a:pt x="31" y="31"/>
                </a:cubicBezTo>
                <a:cubicBezTo>
                  <a:pt x="35" y="36"/>
                  <a:pt x="33" y="45"/>
                  <a:pt x="37" y="50"/>
                </a:cubicBezTo>
                <a:cubicBezTo>
                  <a:pt x="45" y="61"/>
                  <a:pt x="62" y="64"/>
                  <a:pt x="74" y="68"/>
                </a:cubicBezTo>
                <a:cubicBezTo>
                  <a:pt x="103" y="99"/>
                  <a:pt x="105" y="138"/>
                  <a:pt x="124" y="174"/>
                </a:cubicBezTo>
                <a:cubicBezTo>
                  <a:pt x="122" y="182"/>
                  <a:pt x="124" y="193"/>
                  <a:pt x="117" y="198"/>
                </a:cubicBezTo>
                <a:cubicBezTo>
                  <a:pt x="114" y="200"/>
                  <a:pt x="75" y="176"/>
                  <a:pt x="68" y="174"/>
                </a:cubicBezTo>
                <a:cubicBezTo>
                  <a:pt x="64" y="168"/>
                  <a:pt x="58" y="162"/>
                  <a:pt x="55" y="155"/>
                </a:cubicBezTo>
                <a:cubicBezTo>
                  <a:pt x="50" y="143"/>
                  <a:pt x="43" y="118"/>
                  <a:pt x="43" y="118"/>
                </a:cubicBezTo>
                <a:cubicBezTo>
                  <a:pt x="51" y="183"/>
                  <a:pt x="50" y="256"/>
                  <a:pt x="80" y="316"/>
                </a:cubicBezTo>
                <a:cubicBezTo>
                  <a:pt x="83" y="322"/>
                  <a:pt x="76" y="303"/>
                  <a:pt x="74" y="297"/>
                </a:cubicBezTo>
                <a:cubicBezTo>
                  <a:pt x="72" y="290"/>
                  <a:pt x="61" y="289"/>
                  <a:pt x="55" y="285"/>
                </a:cubicBezTo>
                <a:cubicBezTo>
                  <a:pt x="51" y="279"/>
                  <a:pt x="43" y="259"/>
                  <a:pt x="43" y="266"/>
                </a:cubicBezTo>
                <a:cubicBezTo>
                  <a:pt x="43" y="286"/>
                  <a:pt x="73" y="322"/>
                  <a:pt x="80" y="335"/>
                </a:cubicBezTo>
                <a:cubicBezTo>
                  <a:pt x="99" y="370"/>
                  <a:pt x="108" y="410"/>
                  <a:pt x="136" y="440"/>
                </a:cubicBezTo>
                <a:cubicBezTo>
                  <a:pt x="140" y="461"/>
                  <a:pt x="156" y="519"/>
                  <a:pt x="155" y="520"/>
                </a:cubicBezTo>
                <a:cubicBezTo>
                  <a:pt x="148" y="528"/>
                  <a:pt x="134" y="516"/>
                  <a:pt x="124" y="514"/>
                </a:cubicBezTo>
                <a:cubicBezTo>
                  <a:pt x="111" y="498"/>
                  <a:pt x="92" y="485"/>
                  <a:pt x="86" y="465"/>
                </a:cubicBezTo>
                <a:cubicBezTo>
                  <a:pt x="84" y="459"/>
                  <a:pt x="84" y="451"/>
                  <a:pt x="80" y="446"/>
                </a:cubicBezTo>
                <a:cubicBezTo>
                  <a:pt x="72" y="436"/>
                  <a:pt x="58" y="430"/>
                  <a:pt x="49" y="421"/>
                </a:cubicBezTo>
                <a:cubicBezTo>
                  <a:pt x="56" y="452"/>
                  <a:pt x="64" y="492"/>
                  <a:pt x="80" y="520"/>
                </a:cubicBezTo>
                <a:cubicBezTo>
                  <a:pt x="89" y="536"/>
                  <a:pt x="111" y="564"/>
                  <a:pt x="111" y="564"/>
                </a:cubicBezTo>
                <a:cubicBezTo>
                  <a:pt x="116" y="592"/>
                  <a:pt x="114" y="591"/>
                  <a:pt x="124" y="613"/>
                </a:cubicBezTo>
                <a:cubicBezTo>
                  <a:pt x="128" y="621"/>
                  <a:pt x="133" y="629"/>
                  <a:pt x="136" y="638"/>
                </a:cubicBezTo>
                <a:cubicBezTo>
                  <a:pt x="139" y="644"/>
                  <a:pt x="146" y="663"/>
                  <a:pt x="142" y="657"/>
                </a:cubicBezTo>
                <a:cubicBezTo>
                  <a:pt x="119" y="621"/>
                  <a:pt x="125" y="617"/>
                  <a:pt x="93" y="595"/>
                </a:cubicBezTo>
                <a:cubicBezTo>
                  <a:pt x="95" y="630"/>
                  <a:pt x="96" y="665"/>
                  <a:pt x="99" y="700"/>
                </a:cubicBezTo>
                <a:cubicBezTo>
                  <a:pt x="102" y="732"/>
                  <a:pt x="130" y="759"/>
                  <a:pt x="142" y="787"/>
                </a:cubicBezTo>
                <a:cubicBezTo>
                  <a:pt x="150" y="807"/>
                  <a:pt x="158" y="849"/>
                  <a:pt x="161" y="861"/>
                </a:cubicBezTo>
                <a:cubicBezTo>
                  <a:pt x="163" y="869"/>
                  <a:pt x="167" y="886"/>
                  <a:pt x="167" y="886"/>
                </a:cubicBezTo>
                <a:cubicBezTo>
                  <a:pt x="124" y="900"/>
                  <a:pt x="87" y="874"/>
                  <a:pt x="136" y="923"/>
                </a:cubicBezTo>
                <a:cubicBezTo>
                  <a:pt x="154" y="962"/>
                  <a:pt x="190" y="989"/>
                  <a:pt x="217" y="1022"/>
                </a:cubicBezTo>
                <a:cubicBezTo>
                  <a:pt x="232" y="1041"/>
                  <a:pt x="230" y="1048"/>
                  <a:pt x="241" y="1072"/>
                </a:cubicBezTo>
                <a:cubicBezTo>
                  <a:pt x="245" y="1080"/>
                  <a:pt x="254" y="1105"/>
                  <a:pt x="254" y="1096"/>
                </a:cubicBezTo>
                <a:cubicBezTo>
                  <a:pt x="254" y="1075"/>
                  <a:pt x="237" y="1033"/>
                  <a:pt x="229" y="1010"/>
                </a:cubicBezTo>
                <a:cubicBezTo>
                  <a:pt x="227" y="997"/>
                  <a:pt x="223" y="959"/>
                  <a:pt x="223" y="972"/>
                </a:cubicBezTo>
                <a:cubicBezTo>
                  <a:pt x="223" y="995"/>
                  <a:pt x="221" y="1019"/>
                  <a:pt x="229" y="1041"/>
                </a:cubicBezTo>
                <a:cubicBezTo>
                  <a:pt x="237" y="1061"/>
                  <a:pt x="301" y="1145"/>
                  <a:pt x="322" y="1164"/>
                </a:cubicBezTo>
                <a:cubicBezTo>
                  <a:pt x="330" y="1191"/>
                  <a:pt x="335" y="1205"/>
                  <a:pt x="328" y="1233"/>
                </a:cubicBezTo>
                <a:cubicBezTo>
                  <a:pt x="316" y="1227"/>
                  <a:pt x="302" y="1222"/>
                  <a:pt x="291" y="1214"/>
                </a:cubicBezTo>
                <a:cubicBezTo>
                  <a:pt x="285" y="1209"/>
                  <a:pt x="283" y="1190"/>
                  <a:pt x="278" y="1195"/>
                </a:cubicBezTo>
                <a:cubicBezTo>
                  <a:pt x="272" y="1201"/>
                  <a:pt x="283" y="1212"/>
                  <a:pt x="285" y="1220"/>
                </a:cubicBezTo>
                <a:cubicBezTo>
                  <a:pt x="296" y="1263"/>
                  <a:pt x="322" y="1270"/>
                  <a:pt x="365" y="1276"/>
                </a:cubicBezTo>
                <a:cubicBezTo>
                  <a:pt x="396" y="1291"/>
                  <a:pt x="415" y="1307"/>
                  <a:pt x="439" y="1332"/>
                </a:cubicBezTo>
                <a:cubicBezTo>
                  <a:pt x="336" y="1342"/>
                  <a:pt x="400" y="1321"/>
                  <a:pt x="378" y="1387"/>
                </a:cubicBezTo>
                <a:cubicBezTo>
                  <a:pt x="333" y="1373"/>
                  <a:pt x="380" y="1409"/>
                  <a:pt x="390" y="1425"/>
                </a:cubicBezTo>
                <a:cubicBezTo>
                  <a:pt x="383" y="1459"/>
                  <a:pt x="395" y="1485"/>
                  <a:pt x="421" y="1511"/>
                </a:cubicBezTo>
                <a:cubicBezTo>
                  <a:pt x="440" y="1530"/>
                  <a:pt x="483" y="1561"/>
                  <a:pt x="483" y="1561"/>
                </a:cubicBezTo>
                <a:cubicBezTo>
                  <a:pt x="520" y="1534"/>
                  <a:pt x="484" y="1534"/>
                  <a:pt x="458" y="1518"/>
                </a:cubicBezTo>
                <a:cubicBezTo>
                  <a:pt x="496" y="1504"/>
                  <a:pt x="466" y="1531"/>
                  <a:pt x="501" y="1542"/>
                </a:cubicBezTo>
                <a:cubicBezTo>
                  <a:pt x="527" y="1550"/>
                  <a:pt x="582" y="1561"/>
                  <a:pt x="582" y="1561"/>
                </a:cubicBezTo>
                <a:cubicBezTo>
                  <a:pt x="591" y="1575"/>
                  <a:pt x="623" y="1624"/>
                  <a:pt x="631" y="1629"/>
                </a:cubicBezTo>
                <a:cubicBezTo>
                  <a:pt x="662" y="1649"/>
                  <a:pt x="692" y="1671"/>
                  <a:pt x="718" y="1697"/>
                </a:cubicBezTo>
                <a:cubicBezTo>
                  <a:pt x="752" y="1731"/>
                  <a:pt x="721" y="1717"/>
                  <a:pt x="755" y="1728"/>
                </a:cubicBezTo>
                <a:cubicBezTo>
                  <a:pt x="761" y="1751"/>
                  <a:pt x="764" y="1767"/>
                  <a:pt x="780" y="1784"/>
                </a:cubicBezTo>
                <a:cubicBezTo>
                  <a:pt x="792" y="1821"/>
                  <a:pt x="759" y="1826"/>
                  <a:pt x="805" y="1815"/>
                </a:cubicBezTo>
                <a:cubicBezTo>
                  <a:pt x="817" y="1817"/>
                  <a:pt x="832" y="1814"/>
                  <a:pt x="842" y="1821"/>
                </a:cubicBezTo>
                <a:cubicBezTo>
                  <a:pt x="861" y="1834"/>
                  <a:pt x="859" y="1861"/>
                  <a:pt x="873" y="1877"/>
                </a:cubicBezTo>
                <a:cubicBezTo>
                  <a:pt x="890" y="1897"/>
                  <a:pt x="916" y="1920"/>
                  <a:pt x="941" y="1926"/>
                </a:cubicBezTo>
                <a:cubicBezTo>
                  <a:pt x="982" y="1915"/>
                  <a:pt x="992" y="1903"/>
                  <a:pt x="1028" y="1920"/>
                </a:cubicBezTo>
                <a:cubicBezTo>
                  <a:pt x="1034" y="1926"/>
                  <a:pt x="1057" y="1951"/>
                  <a:pt x="1059" y="1951"/>
                </a:cubicBezTo>
                <a:cubicBezTo>
                  <a:pt x="1076" y="1949"/>
                  <a:pt x="1108" y="1932"/>
                  <a:pt x="1108" y="1932"/>
                </a:cubicBezTo>
                <a:cubicBezTo>
                  <a:pt x="1142" y="1984"/>
                  <a:pt x="1134" y="1968"/>
                  <a:pt x="1189" y="1994"/>
                </a:cubicBezTo>
                <a:cubicBezTo>
                  <a:pt x="1226" y="1987"/>
                  <a:pt x="1243" y="1971"/>
                  <a:pt x="1269" y="1945"/>
                </a:cubicBezTo>
                <a:cubicBezTo>
                  <a:pt x="1271" y="1928"/>
                  <a:pt x="1259" y="1895"/>
                  <a:pt x="1276" y="1895"/>
                </a:cubicBezTo>
                <a:cubicBezTo>
                  <a:pt x="1297" y="1895"/>
                  <a:pt x="1301" y="1928"/>
                  <a:pt x="1313" y="1945"/>
                </a:cubicBezTo>
                <a:cubicBezTo>
                  <a:pt x="1323" y="1958"/>
                  <a:pt x="1339" y="1964"/>
                  <a:pt x="1350" y="1976"/>
                </a:cubicBezTo>
                <a:cubicBezTo>
                  <a:pt x="1381" y="1969"/>
                  <a:pt x="1384" y="1961"/>
                  <a:pt x="1393" y="1932"/>
                </a:cubicBezTo>
                <a:cubicBezTo>
                  <a:pt x="1389" y="1883"/>
                  <a:pt x="1397" y="1853"/>
                  <a:pt x="1362" y="1821"/>
                </a:cubicBezTo>
                <a:cubicBezTo>
                  <a:pt x="1347" y="1774"/>
                  <a:pt x="1342" y="1774"/>
                  <a:pt x="1369" y="1809"/>
                </a:cubicBezTo>
                <a:cubicBezTo>
                  <a:pt x="1371" y="1815"/>
                  <a:pt x="1369" y="1825"/>
                  <a:pt x="1375" y="1827"/>
                </a:cubicBezTo>
                <a:cubicBezTo>
                  <a:pt x="1382" y="1829"/>
                  <a:pt x="1392" y="1822"/>
                  <a:pt x="1393" y="1815"/>
                </a:cubicBezTo>
                <a:cubicBezTo>
                  <a:pt x="1400" y="1768"/>
                  <a:pt x="1397" y="1720"/>
                  <a:pt x="1399" y="1672"/>
                </a:cubicBezTo>
                <a:cubicBezTo>
                  <a:pt x="1395" y="1633"/>
                  <a:pt x="1394" y="1593"/>
                  <a:pt x="1387" y="1555"/>
                </a:cubicBezTo>
                <a:cubicBezTo>
                  <a:pt x="1385" y="1547"/>
                  <a:pt x="1381" y="1571"/>
                  <a:pt x="1381" y="1579"/>
                </a:cubicBezTo>
                <a:cubicBezTo>
                  <a:pt x="1381" y="1592"/>
                  <a:pt x="1382" y="1605"/>
                  <a:pt x="1387" y="1617"/>
                </a:cubicBezTo>
                <a:cubicBezTo>
                  <a:pt x="1397" y="1641"/>
                  <a:pt x="1413" y="1655"/>
                  <a:pt x="1430" y="1672"/>
                </a:cubicBezTo>
                <a:cubicBezTo>
                  <a:pt x="1445" y="1607"/>
                  <a:pt x="1437" y="1652"/>
                  <a:pt x="1437" y="1536"/>
                </a:cubicBezTo>
              </a:path>
            </a:pathLst>
          </a:cu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8" name="Freeform 18"/>
          <p:cNvSpPr>
            <a:spLocks/>
          </p:cNvSpPr>
          <p:nvPr/>
        </p:nvSpPr>
        <p:spPr bwMode="auto">
          <a:xfrm>
            <a:off x="2844405" y="3050381"/>
            <a:ext cx="863203" cy="2809875"/>
          </a:xfrm>
          <a:custGeom>
            <a:avLst/>
            <a:gdLst>
              <a:gd name="T0" fmla="*/ 1719231684 w 751"/>
              <a:gd name="T1" fmla="*/ 881629989 h 2533"/>
              <a:gd name="T2" fmla="*/ 1763856162 w 751"/>
              <a:gd name="T3" fmla="*/ 704429265 h 2533"/>
              <a:gd name="T4" fmla="*/ 1719231684 w 751"/>
              <a:gd name="T5" fmla="*/ 271269969 h 2533"/>
              <a:gd name="T6" fmla="*/ 1601797796 w 751"/>
              <a:gd name="T7" fmla="*/ 203452847 h 2533"/>
              <a:gd name="T8" fmla="*/ 1268285065 w 751"/>
              <a:gd name="T9" fmla="*/ 0 h 2533"/>
              <a:gd name="T10" fmla="*/ 803246748 w 751"/>
              <a:gd name="T11" fmla="*/ 41564999 h 2533"/>
              <a:gd name="T12" fmla="*/ 685812861 w 751"/>
              <a:gd name="T13" fmla="*/ 135635724 h 2533"/>
              <a:gd name="T14" fmla="*/ 584820055 w 751"/>
              <a:gd name="T15" fmla="*/ 297522093 h 2533"/>
              <a:gd name="T16" fmla="*/ 540195576 w 751"/>
              <a:gd name="T17" fmla="*/ 310648894 h 2533"/>
              <a:gd name="T18" fmla="*/ 453294469 w 751"/>
              <a:gd name="T19" fmla="*/ 433157817 h 2533"/>
              <a:gd name="T20" fmla="*/ 411017840 w 751"/>
              <a:gd name="T21" fmla="*/ 595045665 h 2533"/>
              <a:gd name="T22" fmla="*/ 366393361 w 751"/>
              <a:gd name="T23" fmla="*/ 2147483647 h 2533"/>
              <a:gd name="T24" fmla="*/ 265400555 w 751"/>
              <a:gd name="T25" fmla="*/ 2147483647 h 2533"/>
              <a:gd name="T26" fmla="*/ 176150065 w 751"/>
              <a:gd name="T27" fmla="*/ 2147483647 h 2533"/>
              <a:gd name="T28" fmla="*/ 162058366 w 751"/>
              <a:gd name="T29" fmla="*/ 2147483647 h 2533"/>
              <a:gd name="T30" fmla="*/ 133874969 w 751"/>
              <a:gd name="T31" fmla="*/ 2147483647 h 2533"/>
              <a:gd name="T32" fmla="*/ 119783270 w 751"/>
              <a:gd name="T33" fmla="*/ 2147483647 h 2533"/>
              <a:gd name="T34" fmla="*/ 103342189 w 751"/>
              <a:gd name="T35" fmla="*/ 2147483647 h 2533"/>
              <a:gd name="T36" fmla="*/ 147966668 w 751"/>
              <a:gd name="T37" fmla="*/ 2147483647 h 2533"/>
              <a:gd name="T38" fmla="*/ 248959474 w 751"/>
              <a:gd name="T39" fmla="*/ 2147483647 h 2533"/>
              <a:gd name="T40" fmla="*/ 352301662 w 751"/>
              <a:gd name="T41" fmla="*/ 2147483647 h 2533"/>
              <a:gd name="T42" fmla="*/ 411017840 w 751"/>
              <a:gd name="T43" fmla="*/ 2147483647 h 2533"/>
              <a:gd name="T44" fmla="*/ 483827249 w 751"/>
              <a:gd name="T45" fmla="*/ 2147483647 h 2533"/>
              <a:gd name="T46" fmla="*/ 758622269 w 751"/>
              <a:gd name="T47" fmla="*/ 2147483647 h 2533"/>
              <a:gd name="T48" fmla="*/ 861964458 w 751"/>
              <a:gd name="T49" fmla="*/ 2147483647 h 2533"/>
              <a:gd name="T50" fmla="*/ 934773867 w 751"/>
              <a:gd name="T51" fmla="*/ 2147483647 h 253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51" h="2533">
                <a:moveTo>
                  <a:pt x="732" y="403"/>
                </a:moveTo>
                <a:cubicBezTo>
                  <a:pt x="739" y="376"/>
                  <a:pt x="746" y="350"/>
                  <a:pt x="751" y="322"/>
                </a:cubicBezTo>
                <a:cubicBezTo>
                  <a:pt x="745" y="256"/>
                  <a:pt x="738" y="190"/>
                  <a:pt x="732" y="124"/>
                </a:cubicBezTo>
                <a:cubicBezTo>
                  <a:pt x="730" y="104"/>
                  <a:pt x="697" y="105"/>
                  <a:pt x="682" y="93"/>
                </a:cubicBezTo>
                <a:cubicBezTo>
                  <a:pt x="640" y="60"/>
                  <a:pt x="593" y="13"/>
                  <a:pt x="540" y="0"/>
                </a:cubicBezTo>
                <a:cubicBezTo>
                  <a:pt x="442" y="4"/>
                  <a:pt x="420" y="6"/>
                  <a:pt x="342" y="19"/>
                </a:cubicBezTo>
                <a:cubicBezTo>
                  <a:pt x="323" y="31"/>
                  <a:pt x="292" y="62"/>
                  <a:pt x="292" y="62"/>
                </a:cubicBezTo>
                <a:cubicBezTo>
                  <a:pt x="289" y="72"/>
                  <a:pt x="254" y="131"/>
                  <a:pt x="249" y="136"/>
                </a:cubicBezTo>
                <a:cubicBezTo>
                  <a:pt x="244" y="141"/>
                  <a:pt x="236" y="140"/>
                  <a:pt x="230" y="142"/>
                </a:cubicBezTo>
                <a:cubicBezTo>
                  <a:pt x="222" y="168"/>
                  <a:pt x="200" y="171"/>
                  <a:pt x="193" y="198"/>
                </a:cubicBezTo>
                <a:cubicBezTo>
                  <a:pt x="187" y="223"/>
                  <a:pt x="175" y="272"/>
                  <a:pt x="175" y="272"/>
                </a:cubicBezTo>
                <a:cubicBezTo>
                  <a:pt x="137" y="609"/>
                  <a:pt x="166" y="459"/>
                  <a:pt x="156" y="1171"/>
                </a:cubicBezTo>
                <a:cubicBezTo>
                  <a:pt x="155" y="1218"/>
                  <a:pt x="137" y="1262"/>
                  <a:pt x="113" y="1301"/>
                </a:cubicBezTo>
                <a:cubicBezTo>
                  <a:pt x="106" y="1332"/>
                  <a:pt x="94" y="1361"/>
                  <a:pt x="75" y="1387"/>
                </a:cubicBezTo>
                <a:cubicBezTo>
                  <a:pt x="73" y="1393"/>
                  <a:pt x="72" y="1400"/>
                  <a:pt x="69" y="1406"/>
                </a:cubicBezTo>
                <a:cubicBezTo>
                  <a:pt x="66" y="1412"/>
                  <a:pt x="59" y="1417"/>
                  <a:pt x="57" y="1424"/>
                </a:cubicBezTo>
                <a:cubicBezTo>
                  <a:pt x="53" y="1434"/>
                  <a:pt x="54" y="1445"/>
                  <a:pt x="51" y="1455"/>
                </a:cubicBezTo>
                <a:cubicBezTo>
                  <a:pt x="49" y="1462"/>
                  <a:pt x="46" y="1468"/>
                  <a:pt x="44" y="1474"/>
                </a:cubicBezTo>
                <a:cubicBezTo>
                  <a:pt x="37" y="1587"/>
                  <a:pt x="0" y="1727"/>
                  <a:pt x="63" y="1827"/>
                </a:cubicBezTo>
                <a:cubicBezTo>
                  <a:pt x="73" y="1883"/>
                  <a:pt x="87" y="1945"/>
                  <a:pt x="106" y="2000"/>
                </a:cubicBezTo>
                <a:cubicBezTo>
                  <a:pt x="117" y="2033"/>
                  <a:pt x="137" y="2061"/>
                  <a:pt x="150" y="2093"/>
                </a:cubicBezTo>
                <a:cubicBezTo>
                  <a:pt x="164" y="2164"/>
                  <a:pt x="152" y="2136"/>
                  <a:pt x="175" y="2180"/>
                </a:cubicBezTo>
                <a:cubicBezTo>
                  <a:pt x="186" y="2237"/>
                  <a:pt x="172" y="2187"/>
                  <a:pt x="206" y="2248"/>
                </a:cubicBezTo>
                <a:cubicBezTo>
                  <a:pt x="239" y="2308"/>
                  <a:pt x="265" y="2380"/>
                  <a:pt x="323" y="2422"/>
                </a:cubicBezTo>
                <a:cubicBezTo>
                  <a:pt x="332" y="2449"/>
                  <a:pt x="367" y="2496"/>
                  <a:pt x="367" y="2496"/>
                </a:cubicBezTo>
                <a:cubicBezTo>
                  <a:pt x="372" y="2512"/>
                  <a:pt x="377" y="2533"/>
                  <a:pt x="398" y="2533"/>
                </a:cubicBezTo>
              </a:path>
            </a:pathLst>
          </a:custGeom>
          <a:noFill/>
          <a:ln w="57150" cmpd="sng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9" name="Freeform 19"/>
          <p:cNvSpPr>
            <a:spLocks/>
          </p:cNvSpPr>
          <p:nvPr/>
        </p:nvSpPr>
        <p:spPr bwMode="auto">
          <a:xfrm>
            <a:off x="4830367" y="3231356"/>
            <a:ext cx="250031" cy="125016"/>
          </a:xfrm>
          <a:custGeom>
            <a:avLst/>
            <a:gdLst>
              <a:gd name="T0" fmla="*/ 0 w 210"/>
              <a:gd name="T1" fmla="*/ 219255045 h 105"/>
              <a:gd name="T2" fmla="*/ 234375325 w 210"/>
              <a:gd name="T3" fmla="*/ 234376028 h 105"/>
              <a:gd name="T4" fmla="*/ 483870000 w 210"/>
              <a:gd name="T5" fmla="*/ 78125872 h 105"/>
              <a:gd name="T6" fmla="*/ 529232813 w 210"/>
              <a:gd name="T7" fmla="*/ 0 h 10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0" h="105">
                <a:moveTo>
                  <a:pt x="0" y="87"/>
                </a:moveTo>
                <a:cubicBezTo>
                  <a:pt x="55" y="105"/>
                  <a:pt x="24" y="100"/>
                  <a:pt x="93" y="93"/>
                </a:cubicBezTo>
                <a:cubicBezTo>
                  <a:pt x="127" y="68"/>
                  <a:pt x="152" y="44"/>
                  <a:pt x="192" y="31"/>
                </a:cubicBezTo>
                <a:cubicBezTo>
                  <a:pt x="205" y="4"/>
                  <a:pt x="198" y="14"/>
                  <a:pt x="21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0" name="Freeform 20"/>
          <p:cNvSpPr>
            <a:spLocks/>
          </p:cNvSpPr>
          <p:nvPr/>
        </p:nvSpPr>
        <p:spPr bwMode="auto">
          <a:xfrm>
            <a:off x="4830366" y="3312320"/>
            <a:ext cx="279797" cy="64294"/>
          </a:xfrm>
          <a:custGeom>
            <a:avLst/>
            <a:gdLst>
              <a:gd name="T0" fmla="*/ 0 w 235"/>
              <a:gd name="T1" fmla="*/ 78125638 h 54"/>
              <a:gd name="T2" fmla="*/ 483869351 w 235"/>
              <a:gd name="T3" fmla="*/ 95765938 h 54"/>
              <a:gd name="T4" fmla="*/ 592235131 w 235"/>
              <a:gd name="T5" fmla="*/ 0 h 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5" h="54">
                <a:moveTo>
                  <a:pt x="0" y="31"/>
                </a:moveTo>
                <a:cubicBezTo>
                  <a:pt x="59" y="54"/>
                  <a:pt x="132" y="41"/>
                  <a:pt x="192" y="38"/>
                </a:cubicBezTo>
                <a:cubicBezTo>
                  <a:pt x="209" y="26"/>
                  <a:pt x="226" y="19"/>
                  <a:pt x="23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1" name="Freeform 21"/>
          <p:cNvSpPr>
            <a:spLocks/>
          </p:cNvSpPr>
          <p:nvPr/>
        </p:nvSpPr>
        <p:spPr bwMode="auto">
          <a:xfrm>
            <a:off x="4837510" y="3349229"/>
            <a:ext cx="242888" cy="114300"/>
          </a:xfrm>
          <a:custGeom>
            <a:avLst/>
            <a:gdLst>
              <a:gd name="T0" fmla="*/ 0 w 204"/>
              <a:gd name="T1" fmla="*/ 0 h 96"/>
              <a:gd name="T2" fmla="*/ 108367513 w 204"/>
              <a:gd name="T3" fmla="*/ 78125638 h 96"/>
              <a:gd name="T4" fmla="*/ 297378438 w 204"/>
              <a:gd name="T5" fmla="*/ 63004700 h 96"/>
              <a:gd name="T6" fmla="*/ 312499375 w 204"/>
              <a:gd name="T7" fmla="*/ 126007813 h 96"/>
              <a:gd name="T8" fmla="*/ 405745950 w 204"/>
              <a:gd name="T9" fmla="*/ 173891575 h 96"/>
              <a:gd name="T10" fmla="*/ 514111875 w 204"/>
              <a:gd name="T11" fmla="*/ 219254388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04" h="96">
                <a:moveTo>
                  <a:pt x="0" y="0"/>
                </a:moveTo>
                <a:cubicBezTo>
                  <a:pt x="33" y="12"/>
                  <a:pt x="11" y="20"/>
                  <a:pt x="43" y="31"/>
                </a:cubicBezTo>
                <a:cubicBezTo>
                  <a:pt x="68" y="21"/>
                  <a:pt x="89" y="7"/>
                  <a:pt x="118" y="25"/>
                </a:cubicBezTo>
                <a:cubicBezTo>
                  <a:pt x="125" y="30"/>
                  <a:pt x="119" y="43"/>
                  <a:pt x="124" y="50"/>
                </a:cubicBezTo>
                <a:cubicBezTo>
                  <a:pt x="130" y="59"/>
                  <a:pt x="152" y="66"/>
                  <a:pt x="161" y="69"/>
                </a:cubicBezTo>
                <a:cubicBezTo>
                  <a:pt x="179" y="96"/>
                  <a:pt x="166" y="87"/>
                  <a:pt x="204" y="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2" name="Freeform 22"/>
          <p:cNvSpPr>
            <a:spLocks/>
          </p:cNvSpPr>
          <p:nvPr/>
        </p:nvSpPr>
        <p:spPr bwMode="auto">
          <a:xfrm>
            <a:off x="4837511" y="3386139"/>
            <a:ext cx="221456" cy="207169"/>
          </a:xfrm>
          <a:custGeom>
            <a:avLst/>
            <a:gdLst>
              <a:gd name="T0" fmla="*/ 0 w 186"/>
              <a:gd name="T1" fmla="*/ 0 h 174"/>
              <a:gd name="T2" fmla="*/ 63004700 w 186"/>
              <a:gd name="T3" fmla="*/ 63004700 h 174"/>
              <a:gd name="T4" fmla="*/ 78125638 w 186"/>
              <a:gd name="T5" fmla="*/ 110886875 h 174"/>
              <a:gd name="T6" fmla="*/ 279738138 w 186"/>
              <a:gd name="T7" fmla="*/ 156249688 h 174"/>
              <a:gd name="T8" fmla="*/ 342741250 w 186"/>
              <a:gd name="T9" fmla="*/ 375504075 h 174"/>
              <a:gd name="T10" fmla="*/ 420866888 w 186"/>
              <a:gd name="T11" fmla="*/ 423386250 h 174"/>
              <a:gd name="T12" fmla="*/ 468749063 w 186"/>
              <a:gd name="T13" fmla="*/ 438507188 h 1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6" h="174">
                <a:moveTo>
                  <a:pt x="0" y="0"/>
                </a:moveTo>
                <a:cubicBezTo>
                  <a:pt x="8" y="9"/>
                  <a:pt x="19" y="15"/>
                  <a:pt x="25" y="25"/>
                </a:cubicBezTo>
                <a:cubicBezTo>
                  <a:pt x="28" y="31"/>
                  <a:pt x="26" y="40"/>
                  <a:pt x="31" y="44"/>
                </a:cubicBezTo>
                <a:cubicBezTo>
                  <a:pt x="47" y="56"/>
                  <a:pt x="94" y="60"/>
                  <a:pt x="111" y="62"/>
                </a:cubicBezTo>
                <a:cubicBezTo>
                  <a:pt x="121" y="89"/>
                  <a:pt x="123" y="124"/>
                  <a:pt x="136" y="149"/>
                </a:cubicBezTo>
                <a:cubicBezTo>
                  <a:pt x="142" y="160"/>
                  <a:pt x="156" y="164"/>
                  <a:pt x="167" y="168"/>
                </a:cubicBezTo>
                <a:cubicBezTo>
                  <a:pt x="173" y="170"/>
                  <a:pt x="186" y="174"/>
                  <a:pt x="186" y="174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3" name="Freeform 23"/>
          <p:cNvSpPr>
            <a:spLocks/>
          </p:cNvSpPr>
          <p:nvPr/>
        </p:nvSpPr>
        <p:spPr bwMode="auto">
          <a:xfrm>
            <a:off x="4837511" y="3239692"/>
            <a:ext cx="154781" cy="88106"/>
          </a:xfrm>
          <a:custGeom>
            <a:avLst/>
            <a:gdLst>
              <a:gd name="T0" fmla="*/ 0 w 130"/>
              <a:gd name="T1" fmla="*/ 186491563 h 74"/>
              <a:gd name="T2" fmla="*/ 327620313 w 130"/>
              <a:gd name="T3" fmla="*/ 0 h 7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0" h="74">
                <a:moveTo>
                  <a:pt x="0" y="74"/>
                </a:moveTo>
                <a:cubicBezTo>
                  <a:pt x="49" y="64"/>
                  <a:pt x="94" y="36"/>
                  <a:pt x="13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4" name="Freeform 24"/>
          <p:cNvSpPr>
            <a:spLocks/>
          </p:cNvSpPr>
          <p:nvPr/>
        </p:nvSpPr>
        <p:spPr bwMode="auto">
          <a:xfrm>
            <a:off x="4837511" y="3334941"/>
            <a:ext cx="225028" cy="198834"/>
          </a:xfrm>
          <a:custGeom>
            <a:avLst/>
            <a:gdLst>
              <a:gd name="T0" fmla="*/ 0 w 189"/>
              <a:gd name="T1" fmla="*/ 0 h 167"/>
              <a:gd name="T2" fmla="*/ 141128515 w 189"/>
              <a:gd name="T3" fmla="*/ 47882085 h 167"/>
              <a:gd name="T4" fmla="*/ 156249427 w 189"/>
              <a:gd name="T5" fmla="*/ 141128484 h 167"/>
              <a:gd name="T6" fmla="*/ 201612164 w 189"/>
              <a:gd name="T7" fmla="*/ 156249393 h 167"/>
              <a:gd name="T8" fmla="*/ 279736084 w 189"/>
              <a:gd name="T9" fmla="*/ 204131478 h 167"/>
              <a:gd name="T10" fmla="*/ 435985511 w 189"/>
              <a:gd name="T11" fmla="*/ 375501779 h 167"/>
              <a:gd name="T12" fmla="*/ 468748281 w 189"/>
              <a:gd name="T13" fmla="*/ 375501779 h 1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9" h="167">
                <a:moveTo>
                  <a:pt x="0" y="0"/>
                </a:moveTo>
                <a:cubicBezTo>
                  <a:pt x="43" y="14"/>
                  <a:pt x="25" y="8"/>
                  <a:pt x="56" y="19"/>
                </a:cubicBezTo>
                <a:cubicBezTo>
                  <a:pt x="58" y="31"/>
                  <a:pt x="56" y="45"/>
                  <a:pt x="62" y="56"/>
                </a:cubicBezTo>
                <a:cubicBezTo>
                  <a:pt x="65" y="62"/>
                  <a:pt x="75" y="59"/>
                  <a:pt x="80" y="62"/>
                </a:cubicBezTo>
                <a:cubicBezTo>
                  <a:pt x="129" y="91"/>
                  <a:pt x="53" y="58"/>
                  <a:pt x="111" y="81"/>
                </a:cubicBezTo>
                <a:cubicBezTo>
                  <a:pt x="138" y="106"/>
                  <a:pt x="137" y="135"/>
                  <a:pt x="173" y="149"/>
                </a:cubicBezTo>
                <a:cubicBezTo>
                  <a:pt x="189" y="164"/>
                  <a:pt x="186" y="167"/>
                  <a:pt x="186" y="14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6" name="Line 26"/>
          <p:cNvSpPr>
            <a:spLocks noChangeShapeType="1"/>
          </p:cNvSpPr>
          <p:nvPr/>
        </p:nvSpPr>
        <p:spPr bwMode="auto">
          <a:xfrm rot="98189" flipV="1">
            <a:off x="4837939" y="3281639"/>
            <a:ext cx="1565672" cy="52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7" name="Line 27"/>
          <p:cNvSpPr>
            <a:spLocks noChangeShapeType="1"/>
          </p:cNvSpPr>
          <p:nvPr/>
        </p:nvSpPr>
        <p:spPr bwMode="auto">
          <a:xfrm>
            <a:off x="4842274" y="3590925"/>
            <a:ext cx="16204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8" name="AutoShape 28"/>
          <p:cNvSpPr>
            <a:spLocks/>
          </p:cNvSpPr>
          <p:nvPr/>
        </p:nvSpPr>
        <p:spPr bwMode="auto">
          <a:xfrm>
            <a:off x="6358548" y="3015849"/>
            <a:ext cx="74887" cy="305667"/>
          </a:xfrm>
          <a:prstGeom prst="rightBrace">
            <a:avLst>
              <a:gd name="adj1" fmla="val 1764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2320" name="Freeform 30"/>
          <p:cNvSpPr>
            <a:spLocks/>
          </p:cNvSpPr>
          <p:nvPr/>
        </p:nvSpPr>
        <p:spPr bwMode="auto">
          <a:xfrm>
            <a:off x="5681664" y="4289824"/>
            <a:ext cx="183356" cy="286940"/>
          </a:xfrm>
          <a:custGeom>
            <a:avLst/>
            <a:gdLst>
              <a:gd name="T0" fmla="*/ 7561263 w 154"/>
              <a:gd name="T1" fmla="*/ 257055602 h 241"/>
              <a:gd name="T2" fmla="*/ 196572188 w 154"/>
              <a:gd name="T3" fmla="*/ 602315763 h 241"/>
              <a:gd name="T4" fmla="*/ 274697825 w 154"/>
              <a:gd name="T5" fmla="*/ 461187197 h 241"/>
              <a:gd name="T6" fmla="*/ 257055938 w 154"/>
              <a:gd name="T7" fmla="*/ 272176519 h 241"/>
              <a:gd name="T8" fmla="*/ 211693125 w 154"/>
              <a:gd name="T9" fmla="*/ 211692848 h 241"/>
              <a:gd name="T10" fmla="*/ 70564375 w 154"/>
              <a:gd name="T11" fmla="*/ 22680583 h 241"/>
              <a:gd name="T12" fmla="*/ 55443438 w 154"/>
              <a:gd name="T13" fmla="*/ 118446395 h 241"/>
              <a:gd name="T14" fmla="*/ 7561263 w 154"/>
              <a:gd name="T15" fmla="*/ 257055602 h 2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4" h="241">
                <a:moveTo>
                  <a:pt x="3" y="102"/>
                </a:moveTo>
                <a:cubicBezTo>
                  <a:pt x="58" y="120"/>
                  <a:pt x="16" y="216"/>
                  <a:pt x="78" y="239"/>
                </a:cubicBezTo>
                <a:cubicBezTo>
                  <a:pt x="154" y="228"/>
                  <a:pt x="123" y="241"/>
                  <a:pt x="109" y="183"/>
                </a:cubicBezTo>
                <a:cubicBezTo>
                  <a:pt x="107" y="158"/>
                  <a:pt x="108" y="132"/>
                  <a:pt x="102" y="108"/>
                </a:cubicBezTo>
                <a:cubicBezTo>
                  <a:pt x="100" y="98"/>
                  <a:pt x="89" y="93"/>
                  <a:pt x="84" y="84"/>
                </a:cubicBezTo>
                <a:cubicBezTo>
                  <a:pt x="67" y="53"/>
                  <a:pt x="66" y="23"/>
                  <a:pt x="28" y="9"/>
                </a:cubicBezTo>
                <a:cubicBezTo>
                  <a:pt x="0" y="39"/>
                  <a:pt x="30" y="0"/>
                  <a:pt x="22" y="47"/>
                </a:cubicBezTo>
                <a:cubicBezTo>
                  <a:pt x="19" y="66"/>
                  <a:pt x="9" y="84"/>
                  <a:pt x="3" y="10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21" name="Freeform 31"/>
          <p:cNvSpPr>
            <a:spLocks/>
          </p:cNvSpPr>
          <p:nvPr/>
        </p:nvSpPr>
        <p:spPr bwMode="auto">
          <a:xfrm>
            <a:off x="5905501" y="4766072"/>
            <a:ext cx="151210" cy="223838"/>
          </a:xfrm>
          <a:custGeom>
            <a:avLst/>
            <a:gdLst>
              <a:gd name="T0" fmla="*/ 80645200 w 127"/>
              <a:gd name="T1" fmla="*/ 0 h 188"/>
              <a:gd name="T2" fmla="*/ 128529081 w 127"/>
              <a:gd name="T3" fmla="*/ 327620313 h 188"/>
              <a:gd name="T4" fmla="*/ 236895275 w 127"/>
              <a:gd name="T5" fmla="*/ 342741250 h 188"/>
              <a:gd name="T6" fmla="*/ 252016250 w 127"/>
              <a:gd name="T7" fmla="*/ 388104063 h 188"/>
              <a:gd name="T8" fmla="*/ 267137225 w 127"/>
              <a:gd name="T9" fmla="*/ 451108763 h 188"/>
              <a:gd name="T10" fmla="*/ 80645200 w 127"/>
              <a:gd name="T11" fmla="*/ 0 h 1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7" h="188">
                <a:moveTo>
                  <a:pt x="32" y="0"/>
                </a:moveTo>
                <a:cubicBezTo>
                  <a:pt x="41" y="36"/>
                  <a:pt x="0" y="109"/>
                  <a:pt x="51" y="130"/>
                </a:cubicBezTo>
                <a:cubicBezTo>
                  <a:pt x="64" y="135"/>
                  <a:pt x="80" y="134"/>
                  <a:pt x="94" y="136"/>
                </a:cubicBezTo>
                <a:cubicBezTo>
                  <a:pt x="96" y="142"/>
                  <a:pt x="98" y="148"/>
                  <a:pt x="100" y="154"/>
                </a:cubicBezTo>
                <a:cubicBezTo>
                  <a:pt x="102" y="162"/>
                  <a:pt x="106" y="188"/>
                  <a:pt x="106" y="179"/>
                </a:cubicBezTo>
                <a:cubicBezTo>
                  <a:pt x="101" y="91"/>
                  <a:pt x="127" y="0"/>
                  <a:pt x="32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22" name="Freeform 32"/>
          <p:cNvSpPr>
            <a:spLocks/>
          </p:cNvSpPr>
          <p:nvPr/>
        </p:nvSpPr>
        <p:spPr bwMode="auto">
          <a:xfrm>
            <a:off x="5428061" y="3888582"/>
            <a:ext cx="121444" cy="179785"/>
          </a:xfrm>
          <a:custGeom>
            <a:avLst/>
            <a:gdLst>
              <a:gd name="T0" fmla="*/ 75604688 w 102"/>
              <a:gd name="T1" fmla="*/ 0 h 151"/>
              <a:gd name="T2" fmla="*/ 231854375 w 102"/>
              <a:gd name="T3" fmla="*/ 342741965 h 151"/>
              <a:gd name="T4" fmla="*/ 75604688 w 102"/>
              <a:gd name="T5" fmla="*/ 0 h 1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2" h="151">
                <a:moveTo>
                  <a:pt x="30" y="0"/>
                </a:moveTo>
                <a:cubicBezTo>
                  <a:pt x="36" y="125"/>
                  <a:pt x="0" y="151"/>
                  <a:pt x="92" y="136"/>
                </a:cubicBezTo>
                <a:cubicBezTo>
                  <a:pt x="98" y="86"/>
                  <a:pt x="102" y="0"/>
                  <a:pt x="3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23" name="Freeform 33"/>
          <p:cNvSpPr>
            <a:spLocks/>
          </p:cNvSpPr>
          <p:nvPr/>
        </p:nvSpPr>
        <p:spPr bwMode="auto">
          <a:xfrm>
            <a:off x="3330178" y="3807620"/>
            <a:ext cx="128588" cy="197644"/>
          </a:xfrm>
          <a:custGeom>
            <a:avLst/>
            <a:gdLst>
              <a:gd name="T0" fmla="*/ 93246575 w 108"/>
              <a:gd name="T1" fmla="*/ 186491563 h 166"/>
              <a:gd name="T2" fmla="*/ 0 w 108"/>
              <a:gd name="T3" fmla="*/ 327620313 h 166"/>
              <a:gd name="T4" fmla="*/ 156249688 w 108"/>
              <a:gd name="T5" fmla="*/ 0 h 166"/>
              <a:gd name="T6" fmla="*/ 93246575 w 108"/>
              <a:gd name="T7" fmla="*/ 186491563 h 1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" h="166">
                <a:moveTo>
                  <a:pt x="37" y="74"/>
                </a:moveTo>
                <a:cubicBezTo>
                  <a:pt x="20" y="91"/>
                  <a:pt x="13" y="111"/>
                  <a:pt x="0" y="130"/>
                </a:cubicBezTo>
                <a:cubicBezTo>
                  <a:pt x="108" y="166"/>
                  <a:pt x="66" y="75"/>
                  <a:pt x="62" y="0"/>
                </a:cubicBezTo>
                <a:cubicBezTo>
                  <a:pt x="3" y="19"/>
                  <a:pt x="0" y="10"/>
                  <a:pt x="37" y="74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24" name="Freeform 34"/>
          <p:cNvSpPr>
            <a:spLocks/>
          </p:cNvSpPr>
          <p:nvPr/>
        </p:nvSpPr>
        <p:spPr bwMode="auto">
          <a:xfrm>
            <a:off x="3387328" y="4198144"/>
            <a:ext cx="203597" cy="228600"/>
          </a:xfrm>
          <a:custGeom>
            <a:avLst/>
            <a:gdLst>
              <a:gd name="T0" fmla="*/ 40322426 w 171"/>
              <a:gd name="T1" fmla="*/ 249496263 h 192"/>
              <a:gd name="T2" fmla="*/ 214212093 w 171"/>
              <a:gd name="T3" fmla="*/ 466229700 h 192"/>
              <a:gd name="T4" fmla="*/ 400703312 w 171"/>
              <a:gd name="T5" fmla="*/ 451108763 h 192"/>
              <a:gd name="T6" fmla="*/ 415824222 w 171"/>
              <a:gd name="T7" fmla="*/ 342741250 h 192"/>
              <a:gd name="T8" fmla="*/ 292337587 w 171"/>
              <a:gd name="T9" fmla="*/ 216733438 h 192"/>
              <a:gd name="T10" fmla="*/ 166330006 w 171"/>
              <a:gd name="T11" fmla="*/ 0 h 192"/>
              <a:gd name="T12" fmla="*/ 57962693 w 171"/>
              <a:gd name="T13" fmla="*/ 93246575 h 192"/>
              <a:gd name="T14" fmla="*/ 40322426 w 171"/>
              <a:gd name="T15" fmla="*/ 249496263 h 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1" h="192">
                <a:moveTo>
                  <a:pt x="16" y="99"/>
                </a:moveTo>
                <a:cubicBezTo>
                  <a:pt x="0" y="147"/>
                  <a:pt x="46" y="173"/>
                  <a:pt x="85" y="185"/>
                </a:cubicBezTo>
                <a:cubicBezTo>
                  <a:pt x="110" y="183"/>
                  <a:pt x="138" y="192"/>
                  <a:pt x="159" y="179"/>
                </a:cubicBezTo>
                <a:cubicBezTo>
                  <a:pt x="171" y="171"/>
                  <a:pt x="166" y="150"/>
                  <a:pt x="165" y="136"/>
                </a:cubicBezTo>
                <a:cubicBezTo>
                  <a:pt x="163" y="117"/>
                  <a:pt x="127" y="99"/>
                  <a:pt x="116" y="86"/>
                </a:cubicBezTo>
                <a:cubicBezTo>
                  <a:pt x="93" y="59"/>
                  <a:pt x="85" y="29"/>
                  <a:pt x="66" y="0"/>
                </a:cubicBezTo>
                <a:cubicBezTo>
                  <a:pt x="40" y="8"/>
                  <a:pt x="45" y="21"/>
                  <a:pt x="23" y="37"/>
                </a:cubicBezTo>
                <a:cubicBezTo>
                  <a:pt x="13" y="63"/>
                  <a:pt x="9" y="71"/>
                  <a:pt x="16" y="9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25" name="Freeform 35"/>
          <p:cNvSpPr>
            <a:spLocks/>
          </p:cNvSpPr>
          <p:nvPr/>
        </p:nvSpPr>
        <p:spPr bwMode="auto">
          <a:xfrm>
            <a:off x="3255169" y="4632722"/>
            <a:ext cx="233363" cy="242888"/>
          </a:xfrm>
          <a:custGeom>
            <a:avLst/>
            <a:gdLst>
              <a:gd name="T0" fmla="*/ 40322500 w 196"/>
              <a:gd name="T1" fmla="*/ 249496263 h 204"/>
              <a:gd name="T2" fmla="*/ 181451250 w 196"/>
              <a:gd name="T3" fmla="*/ 420866888 h 204"/>
              <a:gd name="T4" fmla="*/ 289818763 w 196"/>
              <a:gd name="T5" fmla="*/ 453628125 h 204"/>
              <a:gd name="T6" fmla="*/ 352821875 w 196"/>
              <a:gd name="T7" fmla="*/ 483870000 h 204"/>
              <a:gd name="T8" fmla="*/ 446068450 w 196"/>
              <a:gd name="T9" fmla="*/ 514111875 h 204"/>
              <a:gd name="T10" fmla="*/ 493950625 w 196"/>
              <a:gd name="T11" fmla="*/ 342741250 h 204"/>
              <a:gd name="T12" fmla="*/ 461189388 w 196"/>
              <a:gd name="T13" fmla="*/ 204133450 h 204"/>
              <a:gd name="T14" fmla="*/ 383063750 w 196"/>
              <a:gd name="T15" fmla="*/ 156249688 h 204"/>
              <a:gd name="T16" fmla="*/ 40322500 w 196"/>
              <a:gd name="T17" fmla="*/ 0 h 204"/>
              <a:gd name="T18" fmla="*/ 40322500 w 196"/>
              <a:gd name="T19" fmla="*/ 171370625 h 204"/>
              <a:gd name="T20" fmla="*/ 70564375 w 196"/>
              <a:gd name="T21" fmla="*/ 282257500 h 204"/>
              <a:gd name="T22" fmla="*/ 40322500 w 196"/>
              <a:gd name="T23" fmla="*/ 249496263 h 20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6" h="204">
                <a:moveTo>
                  <a:pt x="16" y="99"/>
                </a:moveTo>
                <a:cubicBezTo>
                  <a:pt x="36" y="119"/>
                  <a:pt x="47" y="154"/>
                  <a:pt x="72" y="167"/>
                </a:cubicBezTo>
                <a:cubicBezTo>
                  <a:pt x="85" y="174"/>
                  <a:pt x="101" y="175"/>
                  <a:pt x="115" y="180"/>
                </a:cubicBezTo>
                <a:cubicBezTo>
                  <a:pt x="124" y="183"/>
                  <a:pt x="131" y="189"/>
                  <a:pt x="140" y="192"/>
                </a:cubicBezTo>
                <a:cubicBezTo>
                  <a:pt x="152" y="197"/>
                  <a:pt x="177" y="204"/>
                  <a:pt x="177" y="204"/>
                </a:cubicBezTo>
                <a:cubicBezTo>
                  <a:pt x="184" y="182"/>
                  <a:pt x="190" y="159"/>
                  <a:pt x="196" y="136"/>
                </a:cubicBezTo>
                <a:cubicBezTo>
                  <a:pt x="192" y="118"/>
                  <a:pt x="193" y="97"/>
                  <a:pt x="183" y="81"/>
                </a:cubicBezTo>
                <a:cubicBezTo>
                  <a:pt x="177" y="71"/>
                  <a:pt x="162" y="69"/>
                  <a:pt x="152" y="62"/>
                </a:cubicBezTo>
                <a:cubicBezTo>
                  <a:pt x="112" y="35"/>
                  <a:pt x="63" y="11"/>
                  <a:pt x="16" y="0"/>
                </a:cubicBezTo>
                <a:cubicBezTo>
                  <a:pt x="0" y="25"/>
                  <a:pt x="9" y="38"/>
                  <a:pt x="16" y="68"/>
                </a:cubicBezTo>
                <a:cubicBezTo>
                  <a:pt x="17" y="74"/>
                  <a:pt x="30" y="108"/>
                  <a:pt x="28" y="112"/>
                </a:cubicBezTo>
                <a:cubicBezTo>
                  <a:pt x="25" y="117"/>
                  <a:pt x="20" y="103"/>
                  <a:pt x="16" y="9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26" name="Freeform 36"/>
          <p:cNvSpPr>
            <a:spLocks/>
          </p:cNvSpPr>
          <p:nvPr/>
        </p:nvSpPr>
        <p:spPr bwMode="auto">
          <a:xfrm>
            <a:off x="3596880" y="4986339"/>
            <a:ext cx="202406" cy="375047"/>
          </a:xfrm>
          <a:custGeom>
            <a:avLst/>
            <a:gdLst>
              <a:gd name="T0" fmla="*/ 50403125 w 170"/>
              <a:gd name="T1" fmla="*/ 360383498 h 315"/>
              <a:gd name="T2" fmla="*/ 65524063 w 170"/>
              <a:gd name="T3" fmla="*/ 405746356 h 315"/>
              <a:gd name="T4" fmla="*/ 113407825 w 170"/>
              <a:gd name="T5" fmla="*/ 423386673 h 315"/>
              <a:gd name="T6" fmla="*/ 143649700 w 170"/>
              <a:gd name="T7" fmla="*/ 516633342 h 315"/>
              <a:gd name="T8" fmla="*/ 176410938 w 170"/>
              <a:gd name="T9" fmla="*/ 546875247 h 315"/>
              <a:gd name="T10" fmla="*/ 254536575 w 170"/>
              <a:gd name="T11" fmla="*/ 766128266 h 315"/>
              <a:gd name="T12" fmla="*/ 393144375 w 170"/>
              <a:gd name="T13" fmla="*/ 751007313 h 315"/>
              <a:gd name="T14" fmla="*/ 378023438 w 170"/>
              <a:gd name="T15" fmla="*/ 501512389 h 315"/>
              <a:gd name="T16" fmla="*/ 128528763 w 170"/>
              <a:gd name="T17" fmla="*/ 110886986 h 315"/>
              <a:gd name="T18" fmla="*/ 113407825 w 170"/>
              <a:gd name="T19" fmla="*/ 17641905 h 315"/>
              <a:gd name="T20" fmla="*/ 20161250 w 170"/>
              <a:gd name="T21" fmla="*/ 32762858 h 315"/>
              <a:gd name="T22" fmla="*/ 50403125 w 170"/>
              <a:gd name="T23" fmla="*/ 360383498 h 3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70" h="315">
                <a:moveTo>
                  <a:pt x="20" y="143"/>
                </a:moveTo>
                <a:cubicBezTo>
                  <a:pt x="22" y="149"/>
                  <a:pt x="22" y="157"/>
                  <a:pt x="26" y="161"/>
                </a:cubicBezTo>
                <a:cubicBezTo>
                  <a:pt x="31" y="166"/>
                  <a:pt x="41" y="162"/>
                  <a:pt x="45" y="168"/>
                </a:cubicBezTo>
                <a:cubicBezTo>
                  <a:pt x="52" y="179"/>
                  <a:pt x="53" y="193"/>
                  <a:pt x="57" y="205"/>
                </a:cubicBezTo>
                <a:cubicBezTo>
                  <a:pt x="59" y="211"/>
                  <a:pt x="66" y="213"/>
                  <a:pt x="70" y="217"/>
                </a:cubicBezTo>
                <a:cubicBezTo>
                  <a:pt x="75" y="257"/>
                  <a:pt x="74" y="277"/>
                  <a:pt x="101" y="304"/>
                </a:cubicBezTo>
                <a:cubicBezTo>
                  <a:pt x="119" y="302"/>
                  <a:pt x="148" y="315"/>
                  <a:pt x="156" y="298"/>
                </a:cubicBezTo>
                <a:cubicBezTo>
                  <a:pt x="170" y="268"/>
                  <a:pt x="154" y="232"/>
                  <a:pt x="150" y="199"/>
                </a:cubicBezTo>
                <a:cubicBezTo>
                  <a:pt x="143" y="148"/>
                  <a:pt x="93" y="71"/>
                  <a:pt x="51" y="44"/>
                </a:cubicBezTo>
                <a:cubicBezTo>
                  <a:pt x="49" y="32"/>
                  <a:pt x="55" y="14"/>
                  <a:pt x="45" y="7"/>
                </a:cubicBezTo>
                <a:cubicBezTo>
                  <a:pt x="35" y="0"/>
                  <a:pt x="10" y="1"/>
                  <a:pt x="8" y="13"/>
                </a:cubicBezTo>
                <a:cubicBezTo>
                  <a:pt x="0" y="56"/>
                  <a:pt x="16" y="100"/>
                  <a:pt x="20" y="14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27" name="Freeform 37"/>
          <p:cNvSpPr>
            <a:spLocks/>
          </p:cNvSpPr>
          <p:nvPr/>
        </p:nvSpPr>
        <p:spPr bwMode="auto">
          <a:xfrm>
            <a:off x="3525441" y="3327799"/>
            <a:ext cx="198834" cy="154781"/>
          </a:xfrm>
          <a:custGeom>
            <a:avLst/>
            <a:gdLst>
              <a:gd name="T0" fmla="*/ 420864506 w 167"/>
              <a:gd name="T1" fmla="*/ 327620313 h 130"/>
              <a:gd name="T2" fmla="*/ 171370302 w 167"/>
              <a:gd name="T3" fmla="*/ 279738138 h 130"/>
              <a:gd name="T4" fmla="*/ 60483636 w 167"/>
              <a:gd name="T5" fmla="*/ 171370625 h 130"/>
              <a:gd name="T6" fmla="*/ 0 w 167"/>
              <a:gd name="T7" fmla="*/ 0 h 1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7" h="130">
                <a:moveTo>
                  <a:pt x="167" y="130"/>
                </a:moveTo>
                <a:cubicBezTo>
                  <a:pt x="110" y="112"/>
                  <a:pt x="143" y="119"/>
                  <a:pt x="68" y="111"/>
                </a:cubicBezTo>
                <a:cubicBezTo>
                  <a:pt x="42" y="103"/>
                  <a:pt x="43" y="86"/>
                  <a:pt x="24" y="68"/>
                </a:cubicBezTo>
                <a:cubicBezTo>
                  <a:pt x="14" y="47"/>
                  <a:pt x="0" y="24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28" name="Freeform 38"/>
          <p:cNvSpPr>
            <a:spLocks/>
          </p:cNvSpPr>
          <p:nvPr/>
        </p:nvSpPr>
        <p:spPr bwMode="auto">
          <a:xfrm>
            <a:off x="3492103" y="3482579"/>
            <a:ext cx="214313" cy="19050"/>
          </a:xfrm>
          <a:custGeom>
            <a:avLst/>
            <a:gdLst>
              <a:gd name="T0" fmla="*/ 453628125 w 180"/>
              <a:gd name="T1" fmla="*/ 15120938 h 16"/>
              <a:gd name="T2" fmla="*/ 0 w 180"/>
              <a:gd name="T3" fmla="*/ 0 h 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80" h="16">
                <a:moveTo>
                  <a:pt x="180" y="6"/>
                </a:moveTo>
                <a:cubicBezTo>
                  <a:pt x="119" y="16"/>
                  <a:pt x="60" y="0"/>
                  <a:pt x="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29" name="Freeform 39"/>
          <p:cNvSpPr>
            <a:spLocks/>
          </p:cNvSpPr>
          <p:nvPr/>
        </p:nvSpPr>
        <p:spPr bwMode="auto">
          <a:xfrm>
            <a:off x="3443288" y="3394472"/>
            <a:ext cx="228600" cy="117872"/>
          </a:xfrm>
          <a:custGeom>
            <a:avLst/>
            <a:gdLst>
              <a:gd name="T0" fmla="*/ 483870000 w 192"/>
              <a:gd name="T1" fmla="*/ 249493881 h 99"/>
              <a:gd name="T2" fmla="*/ 327620313 w 192"/>
              <a:gd name="T3" fmla="*/ 216732748 h 99"/>
              <a:gd name="T4" fmla="*/ 0 w 192"/>
              <a:gd name="T5" fmla="*/ 0 h 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2" h="99">
                <a:moveTo>
                  <a:pt x="192" y="99"/>
                </a:moveTo>
                <a:cubicBezTo>
                  <a:pt x="171" y="95"/>
                  <a:pt x="150" y="93"/>
                  <a:pt x="130" y="86"/>
                </a:cubicBezTo>
                <a:cubicBezTo>
                  <a:pt x="85" y="70"/>
                  <a:pt x="45" y="21"/>
                  <a:pt x="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30" name="Freeform 40"/>
          <p:cNvSpPr>
            <a:spLocks/>
          </p:cNvSpPr>
          <p:nvPr/>
        </p:nvSpPr>
        <p:spPr bwMode="auto">
          <a:xfrm>
            <a:off x="3429000" y="3334942"/>
            <a:ext cx="258366" cy="177403"/>
          </a:xfrm>
          <a:custGeom>
            <a:avLst/>
            <a:gdLst>
              <a:gd name="T0" fmla="*/ 546875494 w 217"/>
              <a:gd name="T1" fmla="*/ 375501694 h 149"/>
              <a:gd name="T2" fmla="*/ 453628783 w 217"/>
              <a:gd name="T3" fmla="*/ 357861431 h 149"/>
              <a:gd name="T4" fmla="*/ 327620788 w 217"/>
              <a:gd name="T5" fmla="*/ 282256903 h 149"/>
              <a:gd name="T6" fmla="*/ 279738544 w 217"/>
              <a:gd name="T7" fmla="*/ 234373242 h 149"/>
              <a:gd name="T8" fmla="*/ 264617584 w 217"/>
              <a:gd name="T9" fmla="*/ 186491168 h 149"/>
              <a:gd name="T10" fmla="*/ 171370874 w 217"/>
              <a:gd name="T11" fmla="*/ 156249357 h 149"/>
              <a:gd name="T12" fmla="*/ 0 w 217"/>
              <a:gd name="T13" fmla="*/ 0 h 1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7" h="149">
                <a:moveTo>
                  <a:pt x="217" y="149"/>
                </a:moveTo>
                <a:cubicBezTo>
                  <a:pt x="205" y="147"/>
                  <a:pt x="192" y="146"/>
                  <a:pt x="180" y="142"/>
                </a:cubicBezTo>
                <a:cubicBezTo>
                  <a:pt x="162" y="135"/>
                  <a:pt x="150" y="118"/>
                  <a:pt x="130" y="112"/>
                </a:cubicBezTo>
                <a:cubicBezTo>
                  <a:pt x="124" y="106"/>
                  <a:pt x="116" y="100"/>
                  <a:pt x="111" y="93"/>
                </a:cubicBezTo>
                <a:cubicBezTo>
                  <a:pt x="107" y="87"/>
                  <a:pt x="110" y="78"/>
                  <a:pt x="105" y="74"/>
                </a:cubicBezTo>
                <a:cubicBezTo>
                  <a:pt x="94" y="66"/>
                  <a:pt x="68" y="62"/>
                  <a:pt x="68" y="62"/>
                </a:cubicBezTo>
                <a:cubicBezTo>
                  <a:pt x="51" y="35"/>
                  <a:pt x="22" y="22"/>
                  <a:pt x="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31" name="Freeform 41"/>
          <p:cNvSpPr>
            <a:spLocks/>
          </p:cNvSpPr>
          <p:nvPr/>
        </p:nvSpPr>
        <p:spPr bwMode="auto">
          <a:xfrm>
            <a:off x="3654029" y="3375424"/>
            <a:ext cx="142875" cy="154781"/>
          </a:xfrm>
          <a:custGeom>
            <a:avLst/>
            <a:gdLst>
              <a:gd name="T0" fmla="*/ 90725625 w 120"/>
              <a:gd name="T1" fmla="*/ 327620313 h 130"/>
              <a:gd name="T2" fmla="*/ 151209375 w 120"/>
              <a:gd name="T3" fmla="*/ 15120938 h 130"/>
              <a:gd name="T4" fmla="*/ 244455950 w 120"/>
              <a:gd name="T5" fmla="*/ 234375325 h 130"/>
              <a:gd name="T6" fmla="*/ 262096250 w 120"/>
              <a:gd name="T7" fmla="*/ 282257500 h 130"/>
              <a:gd name="T8" fmla="*/ 214214075 w 120"/>
              <a:gd name="T9" fmla="*/ 249496263 h 130"/>
              <a:gd name="T10" fmla="*/ 183972200 w 120"/>
              <a:gd name="T11" fmla="*/ 204133450 h 130"/>
              <a:gd name="T12" fmla="*/ 168851263 w 120"/>
              <a:gd name="T13" fmla="*/ 93246575 h 130"/>
              <a:gd name="T14" fmla="*/ 136088438 w 120"/>
              <a:gd name="T15" fmla="*/ 186491563 h 130"/>
              <a:gd name="T16" fmla="*/ 168851263 w 120"/>
              <a:gd name="T17" fmla="*/ 63004700 h 130"/>
              <a:gd name="T18" fmla="*/ 262096250 w 120"/>
              <a:gd name="T19" fmla="*/ 15120938 h 1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0" h="130">
                <a:moveTo>
                  <a:pt x="36" y="130"/>
                </a:moveTo>
                <a:cubicBezTo>
                  <a:pt x="41" y="88"/>
                  <a:pt x="47" y="46"/>
                  <a:pt x="60" y="6"/>
                </a:cubicBezTo>
                <a:cubicBezTo>
                  <a:pt x="120" y="18"/>
                  <a:pt x="85" y="0"/>
                  <a:pt x="97" y="93"/>
                </a:cubicBezTo>
                <a:cubicBezTo>
                  <a:pt x="98" y="100"/>
                  <a:pt x="110" y="109"/>
                  <a:pt x="104" y="112"/>
                </a:cubicBezTo>
                <a:cubicBezTo>
                  <a:pt x="97" y="115"/>
                  <a:pt x="91" y="103"/>
                  <a:pt x="85" y="99"/>
                </a:cubicBezTo>
                <a:cubicBezTo>
                  <a:pt x="81" y="93"/>
                  <a:pt x="75" y="88"/>
                  <a:pt x="73" y="81"/>
                </a:cubicBezTo>
                <a:cubicBezTo>
                  <a:pt x="69" y="67"/>
                  <a:pt x="74" y="50"/>
                  <a:pt x="67" y="37"/>
                </a:cubicBezTo>
                <a:cubicBezTo>
                  <a:pt x="66" y="36"/>
                  <a:pt x="54" y="74"/>
                  <a:pt x="54" y="74"/>
                </a:cubicBezTo>
                <a:cubicBezTo>
                  <a:pt x="38" y="50"/>
                  <a:pt x="37" y="34"/>
                  <a:pt x="67" y="25"/>
                </a:cubicBezTo>
                <a:cubicBezTo>
                  <a:pt x="0" y="12"/>
                  <a:pt x="8" y="6"/>
                  <a:pt x="104" y="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32" name="Freeform 42"/>
          <p:cNvSpPr>
            <a:spLocks/>
          </p:cNvSpPr>
          <p:nvPr/>
        </p:nvSpPr>
        <p:spPr bwMode="auto">
          <a:xfrm>
            <a:off x="4818461" y="3211116"/>
            <a:ext cx="48815" cy="80963"/>
          </a:xfrm>
          <a:custGeom>
            <a:avLst/>
            <a:gdLst>
              <a:gd name="T0" fmla="*/ 88203997 w 41"/>
              <a:gd name="T1" fmla="*/ 90725625 h 68"/>
              <a:gd name="T2" fmla="*/ 40322190 w 41"/>
              <a:gd name="T3" fmla="*/ 105846563 h 68"/>
              <a:gd name="T4" fmla="*/ 10080548 w 41"/>
              <a:gd name="T5" fmla="*/ 153730325 h 68"/>
              <a:gd name="T6" fmla="*/ 40322190 w 41"/>
              <a:gd name="T7" fmla="*/ 27722513 h 68"/>
              <a:gd name="T8" fmla="*/ 88203997 w 41"/>
              <a:gd name="T9" fmla="*/ 12601575 h 68"/>
              <a:gd name="T10" fmla="*/ 88203997 w 41"/>
              <a:gd name="T11" fmla="*/ 90725625 h 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1" h="68">
                <a:moveTo>
                  <a:pt x="35" y="36"/>
                </a:moveTo>
                <a:cubicBezTo>
                  <a:pt x="29" y="38"/>
                  <a:pt x="21" y="38"/>
                  <a:pt x="16" y="42"/>
                </a:cubicBezTo>
                <a:cubicBezTo>
                  <a:pt x="10" y="47"/>
                  <a:pt x="4" y="68"/>
                  <a:pt x="4" y="61"/>
                </a:cubicBezTo>
                <a:cubicBezTo>
                  <a:pt x="4" y="44"/>
                  <a:pt x="0" y="16"/>
                  <a:pt x="16" y="11"/>
                </a:cubicBezTo>
                <a:cubicBezTo>
                  <a:pt x="22" y="9"/>
                  <a:pt x="31" y="0"/>
                  <a:pt x="35" y="5"/>
                </a:cubicBezTo>
                <a:cubicBezTo>
                  <a:pt x="41" y="13"/>
                  <a:pt x="35" y="26"/>
                  <a:pt x="35" y="3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33" name="Text Box 43"/>
          <p:cNvSpPr txBox="1">
            <a:spLocks noChangeArrowheads="1"/>
          </p:cNvSpPr>
          <p:nvPr/>
        </p:nvSpPr>
        <p:spPr bwMode="auto">
          <a:xfrm>
            <a:off x="284842" y="918278"/>
            <a:ext cx="3110147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100" u="sng" dirty="0" err="1"/>
              <a:t>Dentogingivální</a:t>
            </a:r>
            <a:r>
              <a:rPr lang="cs-CZ" altLang="cs-CZ" sz="2100" u="sng" dirty="0"/>
              <a:t> komplex</a:t>
            </a:r>
            <a:endParaRPr lang="cs-CZ" altLang="cs-CZ" sz="2100" dirty="0"/>
          </a:p>
          <a:p>
            <a:pPr eaLnBrk="1" hangingPunct="1"/>
            <a:r>
              <a:rPr lang="cs-CZ" altLang="cs-CZ" sz="2100" dirty="0"/>
              <a:t> DGK = </a:t>
            </a:r>
          </a:p>
          <a:p>
            <a:pPr eaLnBrk="1" hangingPunct="1"/>
            <a:r>
              <a:rPr lang="cs-CZ" altLang="cs-CZ" sz="2100" dirty="0"/>
              <a:t>Biologická šířka</a:t>
            </a:r>
          </a:p>
          <a:p>
            <a:pPr eaLnBrk="1" hangingPunct="1"/>
            <a:r>
              <a:rPr lang="cs-CZ" altLang="cs-CZ" sz="2100" dirty="0"/>
              <a:t>2-4mm +</a:t>
            </a:r>
          </a:p>
          <a:p>
            <a:pPr eaLnBrk="1" hangingPunct="1"/>
            <a:r>
              <a:rPr lang="cs-CZ" altLang="cs-CZ" sz="2100" dirty="0"/>
              <a:t>Hloubka gingiválního</a:t>
            </a:r>
          </a:p>
          <a:p>
            <a:pPr eaLnBrk="1" hangingPunct="1"/>
            <a:r>
              <a:rPr lang="cs-CZ" altLang="cs-CZ" sz="2100" dirty="0"/>
              <a:t>sulku </a:t>
            </a:r>
          </a:p>
          <a:p>
            <a:pPr eaLnBrk="1" hangingPunct="1"/>
            <a:r>
              <a:rPr lang="cs-CZ" altLang="cs-CZ" sz="2100" dirty="0"/>
              <a:t>1-3mm</a:t>
            </a:r>
          </a:p>
          <a:p>
            <a:pPr eaLnBrk="1" hangingPunct="1"/>
            <a:r>
              <a:rPr lang="cs-CZ" altLang="cs-CZ" sz="2100" dirty="0"/>
              <a:t>= 3-7 mm</a:t>
            </a:r>
          </a:p>
          <a:p>
            <a:pPr eaLnBrk="1" hangingPunct="1"/>
            <a:endParaRPr lang="cs-CZ" altLang="cs-CZ" sz="2100" dirty="0">
              <a:solidFill>
                <a:srgbClr val="FFFF00"/>
              </a:solidFill>
            </a:endParaRPr>
          </a:p>
        </p:txBody>
      </p:sp>
      <p:sp>
        <p:nvSpPr>
          <p:cNvPr id="12334" name="Text Box 44"/>
          <p:cNvSpPr txBox="1">
            <a:spLocks noChangeArrowheads="1"/>
          </p:cNvSpPr>
          <p:nvPr/>
        </p:nvSpPr>
        <p:spPr bwMode="auto">
          <a:xfrm>
            <a:off x="5152626" y="836363"/>
            <a:ext cx="299633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u="sng" dirty="0"/>
              <a:t> Biologická šířka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Šířka epitelového úponu</a:t>
            </a:r>
          </a:p>
          <a:p>
            <a:pPr eaLnBrk="1" hangingPunct="1"/>
            <a:r>
              <a:rPr lang="cs-CZ" altLang="cs-CZ" dirty="0"/>
              <a:t> 1-2 mm+</a:t>
            </a:r>
          </a:p>
          <a:p>
            <a:pPr eaLnBrk="1" hangingPunct="1"/>
            <a:r>
              <a:rPr lang="cs-CZ" altLang="cs-CZ" dirty="0"/>
              <a:t>Šířka vazivového úponu </a:t>
            </a:r>
          </a:p>
          <a:p>
            <a:pPr marL="257175" indent="-257175" eaLnBrk="1" hangingPunct="1">
              <a:buFontTx/>
              <a:buChar char="-"/>
            </a:pPr>
            <a:r>
              <a:rPr lang="cs-CZ" altLang="cs-CZ" dirty="0" err="1"/>
              <a:t>supraalveolárních</a:t>
            </a:r>
            <a:r>
              <a:rPr lang="cs-CZ" altLang="cs-CZ" dirty="0"/>
              <a:t> vláken</a:t>
            </a:r>
          </a:p>
          <a:p>
            <a:pPr eaLnBrk="1" hangingPunct="1"/>
            <a:r>
              <a:rPr lang="cs-CZ" altLang="cs-CZ" dirty="0"/>
              <a:t>1 -2 mm</a:t>
            </a:r>
          </a:p>
          <a:p>
            <a:pPr eaLnBrk="1" hangingPunct="1"/>
            <a:r>
              <a:rPr lang="cs-CZ" altLang="cs-CZ" dirty="0"/>
              <a:t>= 2 - 4 mm</a:t>
            </a:r>
          </a:p>
        </p:txBody>
      </p:sp>
      <p:sp>
        <p:nvSpPr>
          <p:cNvPr id="12335" name="Text Box 45"/>
          <p:cNvSpPr txBox="1">
            <a:spLocks noChangeArrowheads="1"/>
          </p:cNvSpPr>
          <p:nvPr/>
        </p:nvSpPr>
        <p:spPr bwMode="auto">
          <a:xfrm>
            <a:off x="6516291" y="3807619"/>
            <a:ext cx="144660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050" i="1">
                <a:solidFill>
                  <a:srgbClr val="FFCCCC"/>
                </a:solidFill>
              </a:rPr>
              <a:t>Gargiulo AW, Wentz FM, Orban B </a:t>
            </a:r>
          </a:p>
          <a:p>
            <a:pPr algn="r" eaLnBrk="1" hangingPunct="1"/>
            <a:r>
              <a:rPr lang="cs-CZ" altLang="cs-CZ" sz="1050" i="1">
                <a:solidFill>
                  <a:srgbClr val="FFCCCC"/>
                </a:solidFill>
              </a:rPr>
              <a:t>(J Perio 1961)</a:t>
            </a:r>
          </a:p>
          <a:p>
            <a:pPr algn="r" eaLnBrk="1" hangingPunct="1"/>
            <a:endParaRPr lang="cs-CZ" altLang="cs-CZ" sz="1050" i="1">
              <a:solidFill>
                <a:srgbClr val="FFCCCC"/>
              </a:solidFill>
            </a:endParaRPr>
          </a:p>
          <a:p>
            <a:pPr algn="r" eaLnBrk="1" hangingPunct="1"/>
            <a:r>
              <a:rPr lang="cs-CZ" altLang="cs-CZ" sz="1050" i="1">
                <a:solidFill>
                  <a:srgbClr val="FFCCCC"/>
                </a:solidFill>
              </a:rPr>
              <a:t>Vacek JS, Gher ME, Assad DA, Richardson AC,</a:t>
            </a:r>
          </a:p>
          <a:p>
            <a:pPr algn="r" eaLnBrk="1" hangingPunct="1"/>
            <a:r>
              <a:rPr lang="cs-CZ" altLang="cs-CZ" sz="1050" i="1">
                <a:solidFill>
                  <a:srgbClr val="FFCCCC"/>
                </a:solidFill>
              </a:rPr>
              <a:t>Gambaressi LI </a:t>
            </a:r>
          </a:p>
          <a:p>
            <a:pPr algn="r" eaLnBrk="1" hangingPunct="1"/>
            <a:r>
              <a:rPr lang="cs-CZ" altLang="cs-CZ" sz="1050" i="1">
                <a:solidFill>
                  <a:srgbClr val="FFCCCC"/>
                </a:solidFill>
              </a:rPr>
              <a:t>(Int J Perio </a:t>
            </a:r>
            <a:r>
              <a:rPr lang="en-US" altLang="cs-CZ" sz="1050" i="1">
                <a:solidFill>
                  <a:srgbClr val="FFCCCC"/>
                </a:solidFill>
              </a:rPr>
              <a:t>&amp;</a:t>
            </a:r>
            <a:r>
              <a:rPr lang="cs-CZ" altLang="cs-CZ" sz="1050" i="1">
                <a:solidFill>
                  <a:srgbClr val="FFCCCC"/>
                </a:solidFill>
              </a:rPr>
              <a:t> Rest Dent 1994) </a:t>
            </a:r>
          </a:p>
          <a:p>
            <a:pPr algn="r" eaLnBrk="1" hangingPunct="1"/>
            <a:endParaRPr lang="cs-CZ" altLang="cs-CZ" sz="1050" i="1">
              <a:solidFill>
                <a:srgbClr val="FFCCCC"/>
              </a:solidFill>
            </a:endParaRPr>
          </a:p>
          <a:p>
            <a:pPr algn="r" eaLnBrk="1" hangingPunct="1"/>
            <a:endParaRPr lang="cs-CZ" altLang="cs-CZ" sz="1050" i="1">
              <a:solidFill>
                <a:srgbClr val="FFCCCC"/>
              </a:solidFill>
            </a:endParaRPr>
          </a:p>
        </p:txBody>
      </p:sp>
      <p:sp>
        <p:nvSpPr>
          <p:cNvPr id="12336" name="Freeform 46"/>
          <p:cNvSpPr>
            <a:spLocks/>
          </p:cNvSpPr>
          <p:nvPr/>
        </p:nvSpPr>
        <p:spPr bwMode="auto">
          <a:xfrm>
            <a:off x="3436145" y="3312320"/>
            <a:ext cx="250031" cy="208360"/>
          </a:xfrm>
          <a:custGeom>
            <a:avLst/>
            <a:gdLst>
              <a:gd name="T0" fmla="*/ 0 w 210"/>
              <a:gd name="T1" fmla="*/ 360383786 h 175"/>
              <a:gd name="T2" fmla="*/ 405745950 w 210"/>
              <a:gd name="T3" fmla="*/ 360383786 h 175"/>
              <a:gd name="T4" fmla="*/ 438507188 w 210"/>
              <a:gd name="T5" fmla="*/ 297378973 h 175"/>
              <a:gd name="T6" fmla="*/ 360383138 w 210"/>
              <a:gd name="T7" fmla="*/ 156249969 h 175"/>
              <a:gd name="T8" fmla="*/ 282257500 w 210"/>
              <a:gd name="T9" fmla="*/ 0 h 1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0" h="175">
                <a:moveTo>
                  <a:pt x="0" y="143"/>
                </a:moveTo>
                <a:cubicBezTo>
                  <a:pt x="51" y="175"/>
                  <a:pt x="106" y="150"/>
                  <a:pt x="161" y="143"/>
                </a:cubicBezTo>
                <a:cubicBezTo>
                  <a:pt x="181" y="125"/>
                  <a:pt x="210" y="130"/>
                  <a:pt x="174" y="118"/>
                </a:cubicBezTo>
                <a:cubicBezTo>
                  <a:pt x="160" y="99"/>
                  <a:pt x="159" y="79"/>
                  <a:pt x="143" y="62"/>
                </a:cubicBezTo>
                <a:cubicBezTo>
                  <a:pt x="134" y="38"/>
                  <a:pt x="135" y="13"/>
                  <a:pt x="1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8767" name="Oval 47"/>
          <p:cNvSpPr>
            <a:spLocks noChangeArrowheads="1"/>
          </p:cNvSpPr>
          <p:nvPr/>
        </p:nvSpPr>
        <p:spPr bwMode="auto">
          <a:xfrm>
            <a:off x="2736057" y="2402681"/>
            <a:ext cx="3132535" cy="178236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" name="AutoShape 28"/>
          <p:cNvSpPr>
            <a:spLocks/>
          </p:cNvSpPr>
          <p:nvPr/>
        </p:nvSpPr>
        <p:spPr bwMode="auto">
          <a:xfrm>
            <a:off x="6357940" y="3280054"/>
            <a:ext cx="132029" cy="335690"/>
          </a:xfrm>
          <a:prstGeom prst="rightBrace">
            <a:avLst>
              <a:gd name="adj1" fmla="val 1764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" name="TextovéPole 1"/>
          <p:cNvSpPr txBox="1"/>
          <p:nvPr/>
        </p:nvSpPr>
        <p:spPr>
          <a:xfrm>
            <a:off x="6738937" y="288845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1 - 2 mm</a:t>
            </a:r>
          </a:p>
        </p:txBody>
      </p:sp>
      <p:sp>
        <p:nvSpPr>
          <p:cNvPr id="3" name="Line 26">
            <a:extLst>
              <a:ext uri="{FF2B5EF4-FFF2-40B4-BE49-F238E27FC236}">
                <a16:creationId xmlns:a16="http://schemas.microsoft.com/office/drawing/2014/main" id="{2090FE4B-77AC-4D86-92B0-4FB42E8345AA}"/>
              </a:ext>
            </a:extLst>
          </p:cNvPr>
          <p:cNvSpPr>
            <a:spLocks noChangeShapeType="1"/>
          </p:cNvSpPr>
          <p:nvPr/>
        </p:nvSpPr>
        <p:spPr bwMode="auto">
          <a:xfrm rot="98189" flipV="1">
            <a:off x="4864711" y="3031015"/>
            <a:ext cx="1565672" cy="52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1821696-1395-494F-ACD0-44ABEF93DC7B}"/>
              </a:ext>
            </a:extLst>
          </p:cNvPr>
          <p:cNvSpPr txBox="1"/>
          <p:nvPr/>
        </p:nvSpPr>
        <p:spPr>
          <a:xfrm>
            <a:off x="6778611" y="3275407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1- 2 mm</a:t>
            </a:r>
          </a:p>
        </p:txBody>
      </p:sp>
    </p:spTree>
    <p:extLst>
      <p:ext uri="{BB962C8B-B14F-4D97-AF65-F5344CB8AC3E}">
        <p14:creationId xmlns:p14="http://schemas.microsoft.com/office/powerpoint/2010/main" val="18915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8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8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8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79893C5-CDD9-4DB5-98D0-630142A18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Biologická šířka zubu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29DD562-D72B-4B8F-9839-E604E9728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 nezbytné dodržet ji při protetickém ošetření:</a:t>
            </a:r>
          </a:p>
          <a:p>
            <a:pPr marL="0" indent="0">
              <a:buNone/>
            </a:pPr>
            <a:r>
              <a:rPr lang="cs-CZ" dirty="0"/>
              <a:t>Náhrada musí biologickou šířku respektovat! </a:t>
            </a:r>
          </a:p>
          <a:p>
            <a:pPr marL="0" indent="0">
              <a:buNone/>
            </a:pPr>
            <a:r>
              <a:rPr lang="cs-CZ" dirty="0"/>
              <a:t>V opačném případě hrozí dráždění </a:t>
            </a:r>
            <a:r>
              <a:rPr lang="cs-CZ" dirty="0" err="1"/>
              <a:t>parodontu</a:t>
            </a:r>
            <a:r>
              <a:rPr lang="cs-CZ" dirty="0"/>
              <a:t> a zánět. 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81AD43F-77F3-4CB8-9439-EE5B92596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D2930B-6C7E-46D5-836A-939F58EC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75B00-810C-41DE-9313-4F2B20F0F4C4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925657"/>
      </p:ext>
    </p:extLst>
  </p:cSld>
  <p:clrMapOvr>
    <a:masterClrMapping/>
  </p:clrMapOvr>
  <p:transition spd="med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9BACA-E47E-4282-B1A8-7FEA761D3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780928"/>
            <a:ext cx="8229600" cy="1143000"/>
          </a:xfrm>
        </p:spPr>
        <p:txBody>
          <a:bodyPr/>
          <a:lstStyle/>
          <a:p>
            <a:r>
              <a:rPr lang="cs-CZ" dirty="0"/>
              <a:t>Obroučka plus biologická šířka</a:t>
            </a:r>
            <a:br>
              <a:rPr lang="cs-CZ" dirty="0"/>
            </a:br>
            <a:r>
              <a:rPr lang="cs-CZ" dirty="0"/>
              <a:t>zásadní význam pro trvanlivost </a:t>
            </a:r>
            <a:r>
              <a:rPr lang="cs-CZ" dirty="0" err="1"/>
              <a:t>postendodontické</a:t>
            </a:r>
            <a:r>
              <a:rPr lang="cs-CZ" dirty="0"/>
              <a:t> rekonstrukce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F0823A-0C50-48D3-A60A-E2303C164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460423-D938-4A8E-8243-FE5A1C4F9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9CC42-792E-481C-A63F-CB9398D54E34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115207"/>
      </p:ext>
    </p:extLst>
  </p:cSld>
  <p:clrMapOvr>
    <a:masterClrMapping/>
  </p:clrMapOvr>
  <p:transition spd="med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62A28-1E66-4B79-9532-82BFBC923561}" type="slidenum">
              <a:rPr lang="cs-CZ"/>
              <a:pPr>
                <a:defRPr/>
              </a:pPr>
              <a:t>15</a:t>
            </a:fld>
            <a:endParaRPr lang="cs-CZ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45307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cs-CZ" altLang="cs-CZ" sz="4000" b="1">
              <a:solidFill>
                <a:srgbClr val="FFFF66"/>
              </a:solidFill>
              <a:effectLst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cs-CZ" altLang="cs-CZ" sz="4000" b="1">
                <a:solidFill>
                  <a:srgbClr val="FFFF66"/>
                </a:solidFill>
                <a:effectLst/>
              </a:rPr>
              <a:t>Kritéria nesplněna</a:t>
            </a:r>
          </a:p>
        </p:txBody>
      </p:sp>
      <p:sp>
        <p:nvSpPr>
          <p:cNvPr id="15365" name="AutoShape 3"/>
          <p:cNvSpPr>
            <a:spLocks noChangeArrowheads="1"/>
          </p:cNvSpPr>
          <p:nvPr/>
        </p:nvSpPr>
        <p:spPr bwMode="auto">
          <a:xfrm>
            <a:off x="4284663" y="2349500"/>
            <a:ext cx="485775" cy="936625"/>
          </a:xfrm>
          <a:prstGeom prst="downArrow">
            <a:avLst>
              <a:gd name="adj1" fmla="val 50000"/>
              <a:gd name="adj2" fmla="val 4820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5366" name="Text Box 4"/>
          <p:cNvSpPr txBox="1">
            <a:spLocks noChangeArrowheads="1"/>
          </p:cNvSpPr>
          <p:nvPr/>
        </p:nvSpPr>
        <p:spPr bwMode="auto">
          <a:xfrm>
            <a:off x="1692275" y="3573463"/>
            <a:ext cx="585288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/>
              <a:t>Prodloužení klinické korunky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/>
              <a:t>Extruze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/>
              <a:t>Extrakce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E8A740-7E5B-4020-B9B0-84952FD89D31}" type="slidenum">
              <a:rPr lang="cs-CZ"/>
              <a:pPr>
                <a:defRPr/>
              </a:pPr>
              <a:t>16</a:t>
            </a:fld>
            <a:endParaRPr lang="cs-CZ"/>
          </a:p>
        </p:txBody>
      </p:sp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16390" name="Picture 4" descr="IMG_25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5113337" cy="337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269" name="Picture 5" descr="bozeken po g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205038"/>
            <a:ext cx="6007100" cy="4071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 flipH="1" flipV="1">
            <a:off x="5219700" y="4292600"/>
            <a:ext cx="1008063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5271" name="Line 7"/>
          <p:cNvSpPr>
            <a:spLocks noChangeShapeType="1"/>
          </p:cNvSpPr>
          <p:nvPr/>
        </p:nvSpPr>
        <p:spPr bwMode="auto">
          <a:xfrm flipH="1">
            <a:off x="5651500" y="2636838"/>
            <a:ext cx="288925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5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5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5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52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BDBC2-D15B-4F7A-B182-9F6D7C86775C}" type="slidenum">
              <a:rPr lang="cs-CZ"/>
              <a:pPr>
                <a:defRPr/>
              </a:pPr>
              <a:t>17</a:t>
            </a:fld>
            <a:endParaRPr lang="cs-CZ"/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400">
                <a:solidFill>
                  <a:srgbClr val="FFFF00"/>
                </a:solidFill>
              </a:rPr>
              <a:t>Kdy je postendodontické ošetření spojeno čepem?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</p:spTree>
  </p:cSld>
  <p:clrMapOvr>
    <a:masterClrMapping/>
  </p:clrMapOvr>
  <p:transition spd="med"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343503-996B-46E2-92FF-82D7846534DA}" type="slidenum">
              <a:rPr lang="cs-CZ"/>
              <a:pPr>
                <a:defRPr/>
              </a:pPr>
              <a:t>18</a:t>
            </a:fld>
            <a:endParaRPr lang="cs-CZ"/>
          </a:p>
        </p:txBody>
      </p:sp>
      <p:sp>
        <p:nvSpPr>
          <p:cNvPr id="18436" name="Line 2"/>
          <p:cNvSpPr>
            <a:spLocks noChangeShapeType="1"/>
          </p:cNvSpPr>
          <p:nvPr/>
        </p:nvSpPr>
        <p:spPr bwMode="auto">
          <a:xfrm>
            <a:off x="1692275" y="33575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7" name="Freeform 3"/>
          <p:cNvSpPr>
            <a:spLocks/>
          </p:cNvSpPr>
          <p:nvPr/>
        </p:nvSpPr>
        <p:spPr bwMode="auto">
          <a:xfrm rot="-145197">
            <a:off x="539750" y="1552575"/>
            <a:ext cx="1271588" cy="5305425"/>
          </a:xfrm>
          <a:custGeom>
            <a:avLst/>
            <a:gdLst>
              <a:gd name="T0" fmla="*/ 2147483647 w 801"/>
              <a:gd name="T1" fmla="*/ 2147483647 h 3342"/>
              <a:gd name="T2" fmla="*/ 2147483647 w 801"/>
              <a:gd name="T3" fmla="*/ 2147483647 h 3342"/>
              <a:gd name="T4" fmla="*/ 2147483647 w 801"/>
              <a:gd name="T5" fmla="*/ 2147483647 h 3342"/>
              <a:gd name="T6" fmla="*/ 2147483647 w 801"/>
              <a:gd name="T7" fmla="*/ 2147483647 h 3342"/>
              <a:gd name="T8" fmla="*/ 2147483647 w 801"/>
              <a:gd name="T9" fmla="*/ 2147483647 h 3342"/>
              <a:gd name="T10" fmla="*/ 2147483647 w 801"/>
              <a:gd name="T11" fmla="*/ 2147483647 h 3342"/>
              <a:gd name="T12" fmla="*/ 2147483647 w 801"/>
              <a:gd name="T13" fmla="*/ 2147483647 h 3342"/>
              <a:gd name="T14" fmla="*/ 2147483647 w 801"/>
              <a:gd name="T15" fmla="*/ 2147483647 h 3342"/>
              <a:gd name="T16" fmla="*/ 2147483647 w 801"/>
              <a:gd name="T17" fmla="*/ 2147483647 h 3342"/>
              <a:gd name="T18" fmla="*/ 2147483647 w 801"/>
              <a:gd name="T19" fmla="*/ 0 h 33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01"/>
              <a:gd name="T31" fmla="*/ 0 h 3342"/>
              <a:gd name="T32" fmla="*/ 801 w 801"/>
              <a:gd name="T33" fmla="*/ 3342 h 334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01" h="3342">
                <a:moveTo>
                  <a:pt x="121" y="45"/>
                </a:moveTo>
                <a:cubicBezTo>
                  <a:pt x="79" y="264"/>
                  <a:pt x="37" y="484"/>
                  <a:pt x="30" y="862"/>
                </a:cubicBezTo>
                <a:cubicBezTo>
                  <a:pt x="23" y="1240"/>
                  <a:pt x="0" y="1920"/>
                  <a:pt x="76" y="2313"/>
                </a:cubicBezTo>
                <a:cubicBezTo>
                  <a:pt x="152" y="2706"/>
                  <a:pt x="371" y="3100"/>
                  <a:pt x="484" y="3221"/>
                </a:cubicBezTo>
                <a:cubicBezTo>
                  <a:pt x="597" y="3342"/>
                  <a:pt x="711" y="3152"/>
                  <a:pt x="756" y="3039"/>
                </a:cubicBezTo>
                <a:cubicBezTo>
                  <a:pt x="801" y="2926"/>
                  <a:pt x="763" y="2736"/>
                  <a:pt x="756" y="2540"/>
                </a:cubicBezTo>
                <a:cubicBezTo>
                  <a:pt x="749" y="2344"/>
                  <a:pt x="734" y="2049"/>
                  <a:pt x="711" y="1860"/>
                </a:cubicBezTo>
                <a:cubicBezTo>
                  <a:pt x="688" y="1671"/>
                  <a:pt x="628" y="1580"/>
                  <a:pt x="620" y="1406"/>
                </a:cubicBezTo>
                <a:cubicBezTo>
                  <a:pt x="612" y="1232"/>
                  <a:pt x="635" y="1050"/>
                  <a:pt x="665" y="816"/>
                </a:cubicBezTo>
                <a:cubicBezTo>
                  <a:pt x="695" y="582"/>
                  <a:pt x="748" y="291"/>
                  <a:pt x="801" y="0"/>
                </a:cubicBezTo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8" name="Line 4"/>
          <p:cNvSpPr>
            <a:spLocks noChangeShapeType="1"/>
          </p:cNvSpPr>
          <p:nvPr/>
        </p:nvSpPr>
        <p:spPr bwMode="auto">
          <a:xfrm flipH="1">
            <a:off x="1835150" y="1916113"/>
            <a:ext cx="73025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9" name="Line 5"/>
          <p:cNvSpPr>
            <a:spLocks noChangeShapeType="1"/>
          </p:cNvSpPr>
          <p:nvPr/>
        </p:nvSpPr>
        <p:spPr bwMode="auto">
          <a:xfrm>
            <a:off x="1979613" y="2060575"/>
            <a:ext cx="7143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0" name="Line 6"/>
          <p:cNvSpPr>
            <a:spLocks noChangeShapeType="1"/>
          </p:cNvSpPr>
          <p:nvPr/>
        </p:nvSpPr>
        <p:spPr bwMode="auto">
          <a:xfrm flipH="1">
            <a:off x="1835150" y="2349500"/>
            <a:ext cx="730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1" name="Line 7"/>
          <p:cNvSpPr>
            <a:spLocks noChangeShapeType="1"/>
          </p:cNvSpPr>
          <p:nvPr/>
        </p:nvSpPr>
        <p:spPr bwMode="auto">
          <a:xfrm>
            <a:off x="1908175" y="2565400"/>
            <a:ext cx="714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2" name="Line 8"/>
          <p:cNvSpPr>
            <a:spLocks noChangeShapeType="1"/>
          </p:cNvSpPr>
          <p:nvPr/>
        </p:nvSpPr>
        <p:spPr bwMode="auto">
          <a:xfrm flipH="1">
            <a:off x="1763713" y="2852738"/>
            <a:ext cx="144462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3" name="Line 9"/>
          <p:cNvSpPr>
            <a:spLocks noChangeShapeType="1"/>
          </p:cNvSpPr>
          <p:nvPr/>
        </p:nvSpPr>
        <p:spPr bwMode="auto">
          <a:xfrm>
            <a:off x="1908175" y="3141663"/>
            <a:ext cx="71438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4" name="Line 10"/>
          <p:cNvSpPr>
            <a:spLocks noChangeShapeType="1"/>
          </p:cNvSpPr>
          <p:nvPr/>
        </p:nvSpPr>
        <p:spPr bwMode="auto">
          <a:xfrm flipH="1">
            <a:off x="1763713" y="3500438"/>
            <a:ext cx="7143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5" name="Line 11"/>
          <p:cNvSpPr>
            <a:spLocks noChangeShapeType="1"/>
          </p:cNvSpPr>
          <p:nvPr/>
        </p:nvSpPr>
        <p:spPr bwMode="auto">
          <a:xfrm>
            <a:off x="1835150" y="3789363"/>
            <a:ext cx="71438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6" name="Freeform 12"/>
          <p:cNvSpPr>
            <a:spLocks/>
          </p:cNvSpPr>
          <p:nvPr/>
        </p:nvSpPr>
        <p:spPr bwMode="auto">
          <a:xfrm>
            <a:off x="1763713" y="4508500"/>
            <a:ext cx="450850" cy="2232025"/>
          </a:xfrm>
          <a:custGeom>
            <a:avLst/>
            <a:gdLst>
              <a:gd name="T0" fmla="*/ 2147483647 w 317"/>
              <a:gd name="T1" fmla="*/ 2147483647 h 1483"/>
              <a:gd name="T2" fmla="*/ 2147483647 w 317"/>
              <a:gd name="T3" fmla="*/ 2147483647 h 1483"/>
              <a:gd name="T4" fmla="*/ 2147483647 w 317"/>
              <a:gd name="T5" fmla="*/ 2147483647 h 1483"/>
              <a:gd name="T6" fmla="*/ 2147483647 w 317"/>
              <a:gd name="T7" fmla="*/ 2147483647 h 1483"/>
              <a:gd name="T8" fmla="*/ 2147483647 w 317"/>
              <a:gd name="T9" fmla="*/ 2147483647 h 1483"/>
              <a:gd name="T10" fmla="*/ 2147483647 w 317"/>
              <a:gd name="T11" fmla="*/ 2147483647 h 1483"/>
              <a:gd name="T12" fmla="*/ 2147483647 w 317"/>
              <a:gd name="T13" fmla="*/ 2147483647 h 1483"/>
              <a:gd name="T14" fmla="*/ 2147483647 w 317"/>
              <a:gd name="T15" fmla="*/ 2147483647 h 1483"/>
              <a:gd name="T16" fmla="*/ 2147483647 w 317"/>
              <a:gd name="T17" fmla="*/ 2147483647 h 1483"/>
              <a:gd name="T18" fmla="*/ 2147483647 w 317"/>
              <a:gd name="T19" fmla="*/ 2147483647 h 1483"/>
              <a:gd name="T20" fmla="*/ 2147483647 w 317"/>
              <a:gd name="T21" fmla="*/ 2147483647 h 1483"/>
              <a:gd name="T22" fmla="*/ 2147483647 w 317"/>
              <a:gd name="T23" fmla="*/ 2147483647 h 1483"/>
              <a:gd name="T24" fmla="*/ 2147483647 w 317"/>
              <a:gd name="T25" fmla="*/ 2147483647 h 1483"/>
              <a:gd name="T26" fmla="*/ 2147483647 w 317"/>
              <a:gd name="T27" fmla="*/ 2147483647 h 1483"/>
              <a:gd name="T28" fmla="*/ 2147483647 w 317"/>
              <a:gd name="T29" fmla="*/ 2147483647 h 1483"/>
              <a:gd name="T30" fmla="*/ 2147483647 w 317"/>
              <a:gd name="T31" fmla="*/ 2147483647 h 1483"/>
              <a:gd name="T32" fmla="*/ 2147483647 w 317"/>
              <a:gd name="T33" fmla="*/ 2147483647 h 1483"/>
              <a:gd name="T34" fmla="*/ 2147483647 w 317"/>
              <a:gd name="T35" fmla="*/ 2147483647 h 1483"/>
              <a:gd name="T36" fmla="*/ 2147483647 w 317"/>
              <a:gd name="T37" fmla="*/ 2147483647 h 1483"/>
              <a:gd name="T38" fmla="*/ 2147483647 w 317"/>
              <a:gd name="T39" fmla="*/ 2147483647 h 1483"/>
              <a:gd name="T40" fmla="*/ 2147483647 w 317"/>
              <a:gd name="T41" fmla="*/ 2147483647 h 1483"/>
              <a:gd name="T42" fmla="*/ 2147483647 w 317"/>
              <a:gd name="T43" fmla="*/ 2147483647 h 1483"/>
              <a:gd name="T44" fmla="*/ 2147483647 w 317"/>
              <a:gd name="T45" fmla="*/ 2147483647 h 1483"/>
              <a:gd name="T46" fmla="*/ 2147483647 w 317"/>
              <a:gd name="T47" fmla="*/ 2147483647 h 1483"/>
              <a:gd name="T48" fmla="*/ 2147483647 w 317"/>
              <a:gd name="T49" fmla="*/ 2147483647 h 1483"/>
              <a:gd name="T50" fmla="*/ 2147483647 w 317"/>
              <a:gd name="T51" fmla="*/ 2147483647 h 1483"/>
              <a:gd name="T52" fmla="*/ 2147483647 w 317"/>
              <a:gd name="T53" fmla="*/ 2147483647 h 1483"/>
              <a:gd name="T54" fmla="*/ 2147483647 w 317"/>
              <a:gd name="T55" fmla="*/ 2147483647 h 1483"/>
              <a:gd name="T56" fmla="*/ 2147483647 w 317"/>
              <a:gd name="T57" fmla="*/ 2147483647 h 1483"/>
              <a:gd name="T58" fmla="*/ 2147483647 w 317"/>
              <a:gd name="T59" fmla="*/ 2147483647 h 1483"/>
              <a:gd name="T60" fmla="*/ 2147483647 w 317"/>
              <a:gd name="T61" fmla="*/ 2147483647 h 1483"/>
              <a:gd name="T62" fmla="*/ 2147483647 w 317"/>
              <a:gd name="T63" fmla="*/ 2147483647 h 1483"/>
              <a:gd name="T64" fmla="*/ 2147483647 w 317"/>
              <a:gd name="T65" fmla="*/ 2147483647 h 1483"/>
              <a:gd name="T66" fmla="*/ 2147483647 w 317"/>
              <a:gd name="T67" fmla="*/ 2147483647 h 1483"/>
              <a:gd name="T68" fmla="*/ 2147483647 w 317"/>
              <a:gd name="T69" fmla="*/ 2147483647 h 1483"/>
              <a:gd name="T70" fmla="*/ 2147483647 w 317"/>
              <a:gd name="T71" fmla="*/ 2147483647 h 1483"/>
              <a:gd name="T72" fmla="*/ 2147483647 w 317"/>
              <a:gd name="T73" fmla="*/ 2147483647 h 1483"/>
              <a:gd name="T74" fmla="*/ 2147483647 w 317"/>
              <a:gd name="T75" fmla="*/ 2147483647 h 1483"/>
              <a:gd name="T76" fmla="*/ 2147483647 w 317"/>
              <a:gd name="T77" fmla="*/ 2147483647 h 148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17"/>
              <a:gd name="T118" fmla="*/ 0 h 1483"/>
              <a:gd name="T119" fmla="*/ 317 w 317"/>
              <a:gd name="T120" fmla="*/ 1483 h 148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17" h="1483">
                <a:moveTo>
                  <a:pt x="0" y="1483"/>
                </a:moveTo>
                <a:cubicBezTo>
                  <a:pt x="10" y="1479"/>
                  <a:pt x="24" y="1479"/>
                  <a:pt x="31" y="1471"/>
                </a:cubicBezTo>
                <a:cubicBezTo>
                  <a:pt x="43" y="1457"/>
                  <a:pt x="43" y="1435"/>
                  <a:pt x="55" y="1422"/>
                </a:cubicBezTo>
                <a:cubicBezTo>
                  <a:pt x="59" y="1418"/>
                  <a:pt x="63" y="1413"/>
                  <a:pt x="67" y="1409"/>
                </a:cubicBezTo>
                <a:cubicBezTo>
                  <a:pt x="79" y="1362"/>
                  <a:pt x="84" y="1392"/>
                  <a:pt x="92" y="1416"/>
                </a:cubicBezTo>
                <a:cubicBezTo>
                  <a:pt x="148" y="1371"/>
                  <a:pt x="131" y="1351"/>
                  <a:pt x="153" y="1287"/>
                </a:cubicBezTo>
                <a:cubicBezTo>
                  <a:pt x="156" y="1278"/>
                  <a:pt x="161" y="1270"/>
                  <a:pt x="165" y="1262"/>
                </a:cubicBezTo>
                <a:cubicBezTo>
                  <a:pt x="168" y="1256"/>
                  <a:pt x="178" y="1241"/>
                  <a:pt x="172" y="1244"/>
                </a:cubicBezTo>
                <a:cubicBezTo>
                  <a:pt x="163" y="1249"/>
                  <a:pt x="159" y="1261"/>
                  <a:pt x="153" y="1269"/>
                </a:cubicBezTo>
                <a:cubicBezTo>
                  <a:pt x="160" y="1351"/>
                  <a:pt x="129" y="1416"/>
                  <a:pt x="202" y="1440"/>
                </a:cubicBezTo>
                <a:cubicBezTo>
                  <a:pt x="224" y="1396"/>
                  <a:pt x="206" y="1420"/>
                  <a:pt x="221" y="1446"/>
                </a:cubicBezTo>
                <a:cubicBezTo>
                  <a:pt x="225" y="1452"/>
                  <a:pt x="233" y="1454"/>
                  <a:pt x="239" y="1458"/>
                </a:cubicBezTo>
                <a:cubicBezTo>
                  <a:pt x="253" y="1454"/>
                  <a:pt x="270" y="1455"/>
                  <a:pt x="282" y="1446"/>
                </a:cubicBezTo>
                <a:cubicBezTo>
                  <a:pt x="317" y="1418"/>
                  <a:pt x="304" y="1349"/>
                  <a:pt x="263" y="1336"/>
                </a:cubicBezTo>
                <a:cubicBezTo>
                  <a:pt x="257" y="1338"/>
                  <a:pt x="248" y="1337"/>
                  <a:pt x="245" y="1342"/>
                </a:cubicBezTo>
                <a:cubicBezTo>
                  <a:pt x="239" y="1351"/>
                  <a:pt x="242" y="1363"/>
                  <a:pt x="239" y="1373"/>
                </a:cubicBezTo>
                <a:cubicBezTo>
                  <a:pt x="236" y="1382"/>
                  <a:pt x="227" y="1406"/>
                  <a:pt x="227" y="1397"/>
                </a:cubicBezTo>
                <a:cubicBezTo>
                  <a:pt x="227" y="1386"/>
                  <a:pt x="235" y="1377"/>
                  <a:pt x="239" y="1367"/>
                </a:cubicBezTo>
                <a:cubicBezTo>
                  <a:pt x="228" y="1316"/>
                  <a:pt x="238" y="1287"/>
                  <a:pt x="190" y="1311"/>
                </a:cubicBezTo>
                <a:cubicBezTo>
                  <a:pt x="187" y="1321"/>
                  <a:pt x="181" y="1374"/>
                  <a:pt x="196" y="1330"/>
                </a:cubicBezTo>
                <a:cubicBezTo>
                  <a:pt x="183" y="1268"/>
                  <a:pt x="184" y="1257"/>
                  <a:pt x="123" y="1269"/>
                </a:cubicBezTo>
                <a:cubicBezTo>
                  <a:pt x="121" y="1277"/>
                  <a:pt x="116" y="1285"/>
                  <a:pt x="116" y="1293"/>
                </a:cubicBezTo>
                <a:cubicBezTo>
                  <a:pt x="116" y="1322"/>
                  <a:pt x="135" y="1336"/>
                  <a:pt x="110" y="1311"/>
                </a:cubicBezTo>
                <a:cubicBezTo>
                  <a:pt x="87" y="1336"/>
                  <a:pt x="85" y="1345"/>
                  <a:pt x="92" y="1379"/>
                </a:cubicBezTo>
                <a:cubicBezTo>
                  <a:pt x="211" y="1368"/>
                  <a:pt x="138" y="1360"/>
                  <a:pt x="123" y="1422"/>
                </a:cubicBezTo>
                <a:cubicBezTo>
                  <a:pt x="154" y="1468"/>
                  <a:pt x="220" y="1428"/>
                  <a:pt x="245" y="1391"/>
                </a:cubicBezTo>
                <a:cubicBezTo>
                  <a:pt x="255" y="1376"/>
                  <a:pt x="270" y="1342"/>
                  <a:pt x="270" y="1342"/>
                </a:cubicBezTo>
                <a:cubicBezTo>
                  <a:pt x="259" y="1313"/>
                  <a:pt x="225" y="1315"/>
                  <a:pt x="196" y="1305"/>
                </a:cubicBezTo>
                <a:cubicBezTo>
                  <a:pt x="189" y="1221"/>
                  <a:pt x="206" y="1239"/>
                  <a:pt x="153" y="1219"/>
                </a:cubicBezTo>
                <a:cubicBezTo>
                  <a:pt x="151" y="1201"/>
                  <a:pt x="161" y="1176"/>
                  <a:pt x="147" y="1164"/>
                </a:cubicBezTo>
                <a:cubicBezTo>
                  <a:pt x="135" y="1153"/>
                  <a:pt x="112" y="1161"/>
                  <a:pt x="98" y="1170"/>
                </a:cubicBezTo>
                <a:cubicBezTo>
                  <a:pt x="92" y="1174"/>
                  <a:pt x="110" y="1179"/>
                  <a:pt x="116" y="1183"/>
                </a:cubicBezTo>
                <a:cubicBezTo>
                  <a:pt x="156" y="1170"/>
                  <a:pt x="125" y="1178"/>
                  <a:pt x="116" y="1189"/>
                </a:cubicBezTo>
                <a:cubicBezTo>
                  <a:pt x="110" y="1196"/>
                  <a:pt x="108" y="1205"/>
                  <a:pt x="104" y="1213"/>
                </a:cubicBezTo>
                <a:cubicBezTo>
                  <a:pt x="157" y="1249"/>
                  <a:pt x="130" y="1171"/>
                  <a:pt x="153" y="1152"/>
                </a:cubicBezTo>
                <a:cubicBezTo>
                  <a:pt x="164" y="1143"/>
                  <a:pt x="178" y="1140"/>
                  <a:pt x="190" y="1134"/>
                </a:cubicBezTo>
                <a:cubicBezTo>
                  <a:pt x="240" y="1055"/>
                  <a:pt x="153" y="1119"/>
                  <a:pt x="141" y="1128"/>
                </a:cubicBezTo>
                <a:cubicBezTo>
                  <a:pt x="134" y="1133"/>
                  <a:pt x="129" y="1140"/>
                  <a:pt x="123" y="1146"/>
                </a:cubicBezTo>
                <a:cubicBezTo>
                  <a:pt x="121" y="1138"/>
                  <a:pt x="114" y="1129"/>
                  <a:pt x="116" y="1121"/>
                </a:cubicBezTo>
                <a:cubicBezTo>
                  <a:pt x="122" y="1101"/>
                  <a:pt x="147" y="1066"/>
                  <a:pt x="147" y="1066"/>
                </a:cubicBezTo>
                <a:cubicBezTo>
                  <a:pt x="151" y="1074"/>
                  <a:pt x="160" y="1082"/>
                  <a:pt x="159" y="1091"/>
                </a:cubicBezTo>
                <a:cubicBezTo>
                  <a:pt x="158" y="1101"/>
                  <a:pt x="144" y="1125"/>
                  <a:pt x="141" y="1115"/>
                </a:cubicBezTo>
                <a:cubicBezTo>
                  <a:pt x="126" y="1064"/>
                  <a:pt x="133" y="1008"/>
                  <a:pt x="123" y="956"/>
                </a:cubicBezTo>
                <a:cubicBezTo>
                  <a:pt x="118" y="974"/>
                  <a:pt x="106" y="1005"/>
                  <a:pt x="123" y="1005"/>
                </a:cubicBezTo>
                <a:cubicBezTo>
                  <a:pt x="131" y="1005"/>
                  <a:pt x="127" y="989"/>
                  <a:pt x="129" y="981"/>
                </a:cubicBezTo>
                <a:cubicBezTo>
                  <a:pt x="131" y="975"/>
                  <a:pt x="142" y="962"/>
                  <a:pt x="135" y="962"/>
                </a:cubicBezTo>
                <a:cubicBezTo>
                  <a:pt x="128" y="962"/>
                  <a:pt x="127" y="975"/>
                  <a:pt x="123" y="981"/>
                </a:cubicBezTo>
                <a:cubicBezTo>
                  <a:pt x="121" y="989"/>
                  <a:pt x="118" y="997"/>
                  <a:pt x="116" y="1005"/>
                </a:cubicBezTo>
                <a:cubicBezTo>
                  <a:pt x="114" y="1011"/>
                  <a:pt x="110" y="1029"/>
                  <a:pt x="110" y="1023"/>
                </a:cubicBezTo>
                <a:cubicBezTo>
                  <a:pt x="110" y="1017"/>
                  <a:pt x="122" y="955"/>
                  <a:pt x="123" y="950"/>
                </a:cubicBezTo>
                <a:cubicBezTo>
                  <a:pt x="121" y="934"/>
                  <a:pt x="126" y="914"/>
                  <a:pt x="116" y="901"/>
                </a:cubicBezTo>
                <a:cubicBezTo>
                  <a:pt x="111" y="894"/>
                  <a:pt x="98" y="911"/>
                  <a:pt x="98" y="919"/>
                </a:cubicBezTo>
                <a:cubicBezTo>
                  <a:pt x="98" y="926"/>
                  <a:pt x="110" y="911"/>
                  <a:pt x="116" y="907"/>
                </a:cubicBezTo>
                <a:cubicBezTo>
                  <a:pt x="118" y="901"/>
                  <a:pt x="117" y="886"/>
                  <a:pt x="123" y="889"/>
                </a:cubicBezTo>
                <a:cubicBezTo>
                  <a:pt x="130" y="892"/>
                  <a:pt x="129" y="921"/>
                  <a:pt x="129" y="913"/>
                </a:cubicBezTo>
                <a:cubicBezTo>
                  <a:pt x="129" y="901"/>
                  <a:pt x="125" y="888"/>
                  <a:pt x="123" y="876"/>
                </a:cubicBezTo>
                <a:cubicBezTo>
                  <a:pt x="64" y="887"/>
                  <a:pt x="101" y="868"/>
                  <a:pt x="123" y="840"/>
                </a:cubicBezTo>
                <a:cubicBezTo>
                  <a:pt x="140" y="795"/>
                  <a:pt x="142" y="787"/>
                  <a:pt x="92" y="797"/>
                </a:cubicBezTo>
                <a:cubicBezTo>
                  <a:pt x="88" y="803"/>
                  <a:pt x="87" y="815"/>
                  <a:pt x="80" y="815"/>
                </a:cubicBezTo>
                <a:cubicBezTo>
                  <a:pt x="74" y="815"/>
                  <a:pt x="80" y="797"/>
                  <a:pt x="86" y="797"/>
                </a:cubicBezTo>
                <a:cubicBezTo>
                  <a:pt x="92" y="797"/>
                  <a:pt x="90" y="809"/>
                  <a:pt x="92" y="815"/>
                </a:cubicBezTo>
                <a:cubicBezTo>
                  <a:pt x="124" y="751"/>
                  <a:pt x="126" y="761"/>
                  <a:pt x="110" y="686"/>
                </a:cubicBezTo>
                <a:cubicBezTo>
                  <a:pt x="95" y="718"/>
                  <a:pt x="83" y="743"/>
                  <a:pt x="92" y="778"/>
                </a:cubicBezTo>
                <a:cubicBezTo>
                  <a:pt x="100" y="731"/>
                  <a:pt x="115" y="682"/>
                  <a:pt x="129" y="637"/>
                </a:cubicBezTo>
                <a:cubicBezTo>
                  <a:pt x="132" y="628"/>
                  <a:pt x="132" y="613"/>
                  <a:pt x="141" y="613"/>
                </a:cubicBezTo>
                <a:cubicBezTo>
                  <a:pt x="149" y="613"/>
                  <a:pt x="137" y="629"/>
                  <a:pt x="135" y="637"/>
                </a:cubicBezTo>
                <a:cubicBezTo>
                  <a:pt x="133" y="621"/>
                  <a:pt x="137" y="602"/>
                  <a:pt x="129" y="588"/>
                </a:cubicBezTo>
                <a:cubicBezTo>
                  <a:pt x="126" y="582"/>
                  <a:pt x="111" y="601"/>
                  <a:pt x="110" y="594"/>
                </a:cubicBezTo>
                <a:cubicBezTo>
                  <a:pt x="104" y="517"/>
                  <a:pt x="156" y="452"/>
                  <a:pt x="172" y="380"/>
                </a:cubicBezTo>
                <a:cubicBezTo>
                  <a:pt x="188" y="445"/>
                  <a:pt x="170" y="368"/>
                  <a:pt x="165" y="362"/>
                </a:cubicBezTo>
                <a:cubicBezTo>
                  <a:pt x="161" y="357"/>
                  <a:pt x="161" y="374"/>
                  <a:pt x="159" y="380"/>
                </a:cubicBezTo>
                <a:cubicBezTo>
                  <a:pt x="151" y="374"/>
                  <a:pt x="141" y="370"/>
                  <a:pt x="135" y="362"/>
                </a:cubicBezTo>
                <a:cubicBezTo>
                  <a:pt x="117" y="340"/>
                  <a:pt x="145" y="338"/>
                  <a:pt x="110" y="349"/>
                </a:cubicBezTo>
                <a:cubicBezTo>
                  <a:pt x="106" y="286"/>
                  <a:pt x="108" y="222"/>
                  <a:pt x="98" y="159"/>
                </a:cubicBezTo>
                <a:cubicBezTo>
                  <a:pt x="97" y="153"/>
                  <a:pt x="83" y="172"/>
                  <a:pt x="80" y="166"/>
                </a:cubicBezTo>
                <a:cubicBezTo>
                  <a:pt x="61" y="134"/>
                  <a:pt x="68" y="92"/>
                  <a:pt x="61" y="55"/>
                </a:cubicBezTo>
                <a:cubicBezTo>
                  <a:pt x="53" y="89"/>
                  <a:pt x="20" y="117"/>
                  <a:pt x="73" y="135"/>
                </a:cubicBezTo>
                <a:cubicBezTo>
                  <a:pt x="122" y="123"/>
                  <a:pt x="128" y="124"/>
                  <a:pt x="153" y="86"/>
                </a:cubicBezTo>
                <a:cubicBezTo>
                  <a:pt x="164" y="41"/>
                  <a:pt x="159" y="70"/>
                  <a:pt x="159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7" name="Freeform 13"/>
          <p:cNvSpPr>
            <a:spLocks/>
          </p:cNvSpPr>
          <p:nvPr/>
        </p:nvSpPr>
        <p:spPr bwMode="auto">
          <a:xfrm>
            <a:off x="1654175" y="4581525"/>
            <a:ext cx="525463" cy="2130425"/>
          </a:xfrm>
          <a:custGeom>
            <a:avLst/>
            <a:gdLst>
              <a:gd name="T0" fmla="*/ 2147483647 w 331"/>
              <a:gd name="T1" fmla="*/ 2147483647 h 1575"/>
              <a:gd name="T2" fmla="*/ 2147483647 w 331"/>
              <a:gd name="T3" fmla="*/ 2147483647 h 1575"/>
              <a:gd name="T4" fmla="*/ 2147483647 w 331"/>
              <a:gd name="T5" fmla="*/ 2147483647 h 1575"/>
              <a:gd name="T6" fmla="*/ 2147483647 w 331"/>
              <a:gd name="T7" fmla="*/ 2147483647 h 1575"/>
              <a:gd name="T8" fmla="*/ 2147483647 w 331"/>
              <a:gd name="T9" fmla="*/ 2147483647 h 1575"/>
              <a:gd name="T10" fmla="*/ 2147483647 w 331"/>
              <a:gd name="T11" fmla="*/ 2147483647 h 1575"/>
              <a:gd name="T12" fmla="*/ 2147483647 w 331"/>
              <a:gd name="T13" fmla="*/ 2147483647 h 1575"/>
              <a:gd name="T14" fmla="*/ 2147483647 w 331"/>
              <a:gd name="T15" fmla="*/ 2147483647 h 1575"/>
              <a:gd name="T16" fmla="*/ 2147483647 w 331"/>
              <a:gd name="T17" fmla="*/ 2147483647 h 1575"/>
              <a:gd name="T18" fmla="*/ 2147483647 w 331"/>
              <a:gd name="T19" fmla="*/ 2147483647 h 1575"/>
              <a:gd name="T20" fmla="*/ 2147483647 w 331"/>
              <a:gd name="T21" fmla="*/ 2147483647 h 1575"/>
              <a:gd name="T22" fmla="*/ 2147483647 w 331"/>
              <a:gd name="T23" fmla="*/ 2147483647 h 1575"/>
              <a:gd name="T24" fmla="*/ 2147483647 w 331"/>
              <a:gd name="T25" fmla="*/ 2147483647 h 1575"/>
              <a:gd name="T26" fmla="*/ 2147483647 w 331"/>
              <a:gd name="T27" fmla="*/ 2147483647 h 1575"/>
              <a:gd name="T28" fmla="*/ 2147483647 w 331"/>
              <a:gd name="T29" fmla="*/ 2147483647 h 1575"/>
              <a:gd name="T30" fmla="*/ 2147483647 w 331"/>
              <a:gd name="T31" fmla="*/ 2147483647 h 1575"/>
              <a:gd name="T32" fmla="*/ 2147483647 w 331"/>
              <a:gd name="T33" fmla="*/ 2147483647 h 1575"/>
              <a:gd name="T34" fmla="*/ 2147483647 w 331"/>
              <a:gd name="T35" fmla="*/ 2147483647 h 1575"/>
              <a:gd name="T36" fmla="*/ 2147483647 w 331"/>
              <a:gd name="T37" fmla="*/ 2147483647 h 1575"/>
              <a:gd name="T38" fmla="*/ 2147483647 w 331"/>
              <a:gd name="T39" fmla="*/ 2147483647 h 1575"/>
              <a:gd name="T40" fmla="*/ 2147483647 w 331"/>
              <a:gd name="T41" fmla="*/ 2147483647 h 1575"/>
              <a:gd name="T42" fmla="*/ 2147483647 w 331"/>
              <a:gd name="T43" fmla="*/ 2147483647 h 1575"/>
              <a:gd name="T44" fmla="*/ 2147483647 w 331"/>
              <a:gd name="T45" fmla="*/ 2147483647 h 1575"/>
              <a:gd name="T46" fmla="*/ 2147483647 w 331"/>
              <a:gd name="T47" fmla="*/ 2147483647 h 1575"/>
              <a:gd name="T48" fmla="*/ 2147483647 w 331"/>
              <a:gd name="T49" fmla="*/ 2147483647 h 1575"/>
              <a:gd name="T50" fmla="*/ 2147483647 w 331"/>
              <a:gd name="T51" fmla="*/ 2147483647 h 1575"/>
              <a:gd name="T52" fmla="*/ 2147483647 w 331"/>
              <a:gd name="T53" fmla="*/ 2147483647 h 1575"/>
              <a:gd name="T54" fmla="*/ 2147483647 w 331"/>
              <a:gd name="T55" fmla="*/ 2147483647 h 1575"/>
              <a:gd name="T56" fmla="*/ 2147483647 w 331"/>
              <a:gd name="T57" fmla="*/ 2147483647 h 1575"/>
              <a:gd name="T58" fmla="*/ 2147483647 w 331"/>
              <a:gd name="T59" fmla="*/ 2147483647 h 1575"/>
              <a:gd name="T60" fmla="*/ 2147483647 w 331"/>
              <a:gd name="T61" fmla="*/ 2147483647 h 1575"/>
              <a:gd name="T62" fmla="*/ 2147483647 w 331"/>
              <a:gd name="T63" fmla="*/ 2147483647 h 1575"/>
              <a:gd name="T64" fmla="*/ 2147483647 w 331"/>
              <a:gd name="T65" fmla="*/ 2147483647 h 1575"/>
              <a:gd name="T66" fmla="*/ 2147483647 w 331"/>
              <a:gd name="T67" fmla="*/ 2147483647 h 1575"/>
              <a:gd name="T68" fmla="*/ 2147483647 w 331"/>
              <a:gd name="T69" fmla="*/ 2147483647 h 1575"/>
              <a:gd name="T70" fmla="*/ 2147483647 w 331"/>
              <a:gd name="T71" fmla="*/ 2147483647 h 1575"/>
              <a:gd name="T72" fmla="*/ 2147483647 w 331"/>
              <a:gd name="T73" fmla="*/ 2147483647 h 1575"/>
              <a:gd name="T74" fmla="*/ 2147483647 w 331"/>
              <a:gd name="T75" fmla="*/ 2147483647 h 1575"/>
              <a:gd name="T76" fmla="*/ 2147483647 w 331"/>
              <a:gd name="T77" fmla="*/ 2147483647 h 1575"/>
              <a:gd name="T78" fmla="*/ 2147483647 w 331"/>
              <a:gd name="T79" fmla="*/ 2147483647 h 1575"/>
              <a:gd name="T80" fmla="*/ 2147483647 w 331"/>
              <a:gd name="T81" fmla="*/ 2147483647 h 1575"/>
              <a:gd name="T82" fmla="*/ 2147483647 w 331"/>
              <a:gd name="T83" fmla="*/ 2147483647 h 1575"/>
              <a:gd name="T84" fmla="*/ 2147483647 w 331"/>
              <a:gd name="T85" fmla="*/ 2147483647 h 1575"/>
              <a:gd name="T86" fmla="*/ 2147483647 w 331"/>
              <a:gd name="T87" fmla="*/ 2147483647 h 1575"/>
              <a:gd name="T88" fmla="*/ 2147483647 w 331"/>
              <a:gd name="T89" fmla="*/ 2147483647 h 1575"/>
              <a:gd name="T90" fmla="*/ 2147483647 w 331"/>
              <a:gd name="T91" fmla="*/ 2147483647 h 1575"/>
              <a:gd name="T92" fmla="*/ 2147483647 w 331"/>
              <a:gd name="T93" fmla="*/ 2147483647 h 1575"/>
              <a:gd name="T94" fmla="*/ 2147483647 w 331"/>
              <a:gd name="T95" fmla="*/ 2147483647 h 1575"/>
              <a:gd name="T96" fmla="*/ 2147483647 w 331"/>
              <a:gd name="T97" fmla="*/ 2147483647 h 1575"/>
              <a:gd name="T98" fmla="*/ 2147483647 w 331"/>
              <a:gd name="T99" fmla="*/ 2147483647 h 1575"/>
              <a:gd name="T100" fmla="*/ 2147483647 w 331"/>
              <a:gd name="T101" fmla="*/ 2147483647 h 1575"/>
              <a:gd name="T102" fmla="*/ 2147483647 w 331"/>
              <a:gd name="T103" fmla="*/ 2147483647 h 1575"/>
              <a:gd name="T104" fmla="*/ 2147483647 w 331"/>
              <a:gd name="T105" fmla="*/ 2147483647 h 1575"/>
              <a:gd name="T106" fmla="*/ 2147483647 w 331"/>
              <a:gd name="T107" fmla="*/ 2147483647 h 1575"/>
              <a:gd name="T108" fmla="*/ 2147483647 w 331"/>
              <a:gd name="T109" fmla="*/ 2147483647 h 15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31"/>
              <a:gd name="T166" fmla="*/ 0 h 1575"/>
              <a:gd name="T167" fmla="*/ 331 w 331"/>
              <a:gd name="T168" fmla="*/ 1575 h 157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31" h="1575">
                <a:moveTo>
                  <a:pt x="36" y="13"/>
                </a:moveTo>
                <a:cubicBezTo>
                  <a:pt x="39" y="46"/>
                  <a:pt x="40" y="116"/>
                  <a:pt x="79" y="129"/>
                </a:cubicBezTo>
                <a:cubicBezTo>
                  <a:pt x="85" y="127"/>
                  <a:pt x="95" y="129"/>
                  <a:pt x="98" y="123"/>
                </a:cubicBezTo>
                <a:cubicBezTo>
                  <a:pt x="101" y="115"/>
                  <a:pt x="100" y="100"/>
                  <a:pt x="92" y="98"/>
                </a:cubicBezTo>
                <a:cubicBezTo>
                  <a:pt x="83" y="96"/>
                  <a:pt x="79" y="111"/>
                  <a:pt x="73" y="117"/>
                </a:cubicBezTo>
                <a:cubicBezTo>
                  <a:pt x="62" y="159"/>
                  <a:pt x="62" y="181"/>
                  <a:pt x="67" y="227"/>
                </a:cubicBezTo>
                <a:cubicBezTo>
                  <a:pt x="92" y="223"/>
                  <a:pt x="117" y="222"/>
                  <a:pt x="141" y="215"/>
                </a:cubicBezTo>
                <a:cubicBezTo>
                  <a:pt x="159" y="210"/>
                  <a:pt x="171" y="166"/>
                  <a:pt x="171" y="166"/>
                </a:cubicBezTo>
                <a:cubicBezTo>
                  <a:pt x="163" y="142"/>
                  <a:pt x="149" y="138"/>
                  <a:pt x="135" y="117"/>
                </a:cubicBezTo>
                <a:cubicBezTo>
                  <a:pt x="106" y="131"/>
                  <a:pt x="100" y="135"/>
                  <a:pt x="110" y="166"/>
                </a:cubicBezTo>
                <a:cubicBezTo>
                  <a:pt x="140" y="148"/>
                  <a:pt x="148" y="143"/>
                  <a:pt x="159" y="111"/>
                </a:cubicBezTo>
                <a:cubicBezTo>
                  <a:pt x="152" y="55"/>
                  <a:pt x="149" y="64"/>
                  <a:pt x="184" y="31"/>
                </a:cubicBezTo>
                <a:cubicBezTo>
                  <a:pt x="150" y="0"/>
                  <a:pt x="96" y="15"/>
                  <a:pt x="55" y="19"/>
                </a:cubicBezTo>
                <a:cubicBezTo>
                  <a:pt x="36" y="75"/>
                  <a:pt x="37" y="74"/>
                  <a:pt x="98" y="86"/>
                </a:cubicBezTo>
                <a:cubicBezTo>
                  <a:pt x="64" y="92"/>
                  <a:pt x="40" y="103"/>
                  <a:pt x="24" y="135"/>
                </a:cubicBezTo>
                <a:cubicBezTo>
                  <a:pt x="14" y="156"/>
                  <a:pt x="6" y="202"/>
                  <a:pt x="6" y="202"/>
                </a:cubicBezTo>
                <a:cubicBezTo>
                  <a:pt x="13" y="226"/>
                  <a:pt x="29" y="238"/>
                  <a:pt x="43" y="258"/>
                </a:cubicBezTo>
                <a:cubicBezTo>
                  <a:pt x="45" y="264"/>
                  <a:pt x="48" y="270"/>
                  <a:pt x="49" y="276"/>
                </a:cubicBezTo>
                <a:cubicBezTo>
                  <a:pt x="52" y="315"/>
                  <a:pt x="48" y="354"/>
                  <a:pt x="55" y="392"/>
                </a:cubicBezTo>
                <a:cubicBezTo>
                  <a:pt x="58" y="406"/>
                  <a:pt x="79" y="429"/>
                  <a:pt x="79" y="429"/>
                </a:cubicBezTo>
                <a:cubicBezTo>
                  <a:pt x="87" y="425"/>
                  <a:pt x="97" y="424"/>
                  <a:pt x="104" y="417"/>
                </a:cubicBezTo>
                <a:cubicBezTo>
                  <a:pt x="114" y="407"/>
                  <a:pt x="128" y="380"/>
                  <a:pt x="128" y="380"/>
                </a:cubicBezTo>
                <a:cubicBezTo>
                  <a:pt x="138" y="337"/>
                  <a:pt x="141" y="330"/>
                  <a:pt x="135" y="282"/>
                </a:cubicBezTo>
                <a:cubicBezTo>
                  <a:pt x="100" y="289"/>
                  <a:pt x="90" y="297"/>
                  <a:pt x="79" y="331"/>
                </a:cubicBezTo>
                <a:cubicBezTo>
                  <a:pt x="89" y="391"/>
                  <a:pt x="98" y="381"/>
                  <a:pt x="159" y="368"/>
                </a:cubicBezTo>
                <a:cubicBezTo>
                  <a:pt x="184" y="333"/>
                  <a:pt x="189" y="313"/>
                  <a:pt x="141" y="301"/>
                </a:cubicBezTo>
                <a:cubicBezTo>
                  <a:pt x="120" y="280"/>
                  <a:pt x="127" y="295"/>
                  <a:pt x="141" y="264"/>
                </a:cubicBezTo>
                <a:cubicBezTo>
                  <a:pt x="146" y="254"/>
                  <a:pt x="153" y="222"/>
                  <a:pt x="153" y="233"/>
                </a:cubicBezTo>
                <a:cubicBezTo>
                  <a:pt x="153" y="267"/>
                  <a:pt x="137" y="341"/>
                  <a:pt x="122" y="374"/>
                </a:cubicBezTo>
                <a:cubicBezTo>
                  <a:pt x="116" y="387"/>
                  <a:pt x="98" y="411"/>
                  <a:pt x="98" y="411"/>
                </a:cubicBezTo>
                <a:cubicBezTo>
                  <a:pt x="96" y="419"/>
                  <a:pt x="96" y="428"/>
                  <a:pt x="92" y="435"/>
                </a:cubicBezTo>
                <a:cubicBezTo>
                  <a:pt x="89" y="440"/>
                  <a:pt x="82" y="453"/>
                  <a:pt x="79" y="448"/>
                </a:cubicBezTo>
                <a:cubicBezTo>
                  <a:pt x="67" y="425"/>
                  <a:pt x="44" y="355"/>
                  <a:pt x="61" y="374"/>
                </a:cubicBezTo>
                <a:cubicBezTo>
                  <a:pt x="73" y="388"/>
                  <a:pt x="87" y="401"/>
                  <a:pt x="98" y="417"/>
                </a:cubicBezTo>
                <a:cubicBezTo>
                  <a:pt x="106" y="428"/>
                  <a:pt x="110" y="442"/>
                  <a:pt x="116" y="454"/>
                </a:cubicBezTo>
                <a:cubicBezTo>
                  <a:pt x="122" y="490"/>
                  <a:pt x="150" y="555"/>
                  <a:pt x="104" y="570"/>
                </a:cubicBezTo>
                <a:cubicBezTo>
                  <a:pt x="90" y="629"/>
                  <a:pt x="117" y="569"/>
                  <a:pt x="122" y="558"/>
                </a:cubicBezTo>
                <a:cubicBezTo>
                  <a:pt x="118" y="535"/>
                  <a:pt x="123" y="509"/>
                  <a:pt x="110" y="490"/>
                </a:cubicBezTo>
                <a:cubicBezTo>
                  <a:pt x="104" y="481"/>
                  <a:pt x="84" y="488"/>
                  <a:pt x="79" y="497"/>
                </a:cubicBezTo>
                <a:cubicBezTo>
                  <a:pt x="73" y="508"/>
                  <a:pt x="83" y="521"/>
                  <a:pt x="85" y="533"/>
                </a:cubicBezTo>
                <a:cubicBezTo>
                  <a:pt x="99" y="527"/>
                  <a:pt x="115" y="524"/>
                  <a:pt x="128" y="515"/>
                </a:cubicBezTo>
                <a:cubicBezTo>
                  <a:pt x="133" y="511"/>
                  <a:pt x="141" y="497"/>
                  <a:pt x="135" y="497"/>
                </a:cubicBezTo>
                <a:cubicBezTo>
                  <a:pt x="128" y="497"/>
                  <a:pt x="100" y="536"/>
                  <a:pt x="92" y="546"/>
                </a:cubicBezTo>
                <a:cubicBezTo>
                  <a:pt x="88" y="560"/>
                  <a:pt x="79" y="574"/>
                  <a:pt x="79" y="589"/>
                </a:cubicBezTo>
                <a:cubicBezTo>
                  <a:pt x="79" y="637"/>
                  <a:pt x="115" y="591"/>
                  <a:pt x="73" y="631"/>
                </a:cubicBezTo>
                <a:cubicBezTo>
                  <a:pt x="63" y="663"/>
                  <a:pt x="43" y="703"/>
                  <a:pt x="73" y="736"/>
                </a:cubicBezTo>
                <a:cubicBezTo>
                  <a:pt x="82" y="746"/>
                  <a:pt x="161" y="687"/>
                  <a:pt x="122" y="723"/>
                </a:cubicBezTo>
                <a:cubicBezTo>
                  <a:pt x="118" y="695"/>
                  <a:pt x="117" y="666"/>
                  <a:pt x="110" y="638"/>
                </a:cubicBezTo>
                <a:cubicBezTo>
                  <a:pt x="105" y="618"/>
                  <a:pt x="108" y="680"/>
                  <a:pt x="116" y="699"/>
                </a:cubicBezTo>
                <a:cubicBezTo>
                  <a:pt x="119" y="706"/>
                  <a:pt x="124" y="686"/>
                  <a:pt x="128" y="680"/>
                </a:cubicBezTo>
                <a:cubicBezTo>
                  <a:pt x="130" y="670"/>
                  <a:pt x="126" y="654"/>
                  <a:pt x="135" y="650"/>
                </a:cubicBezTo>
                <a:cubicBezTo>
                  <a:pt x="142" y="647"/>
                  <a:pt x="134" y="678"/>
                  <a:pt x="141" y="674"/>
                </a:cubicBezTo>
                <a:cubicBezTo>
                  <a:pt x="150" y="669"/>
                  <a:pt x="145" y="654"/>
                  <a:pt x="147" y="644"/>
                </a:cubicBezTo>
                <a:cubicBezTo>
                  <a:pt x="151" y="630"/>
                  <a:pt x="155" y="615"/>
                  <a:pt x="159" y="601"/>
                </a:cubicBezTo>
                <a:cubicBezTo>
                  <a:pt x="165" y="552"/>
                  <a:pt x="164" y="503"/>
                  <a:pt x="171" y="454"/>
                </a:cubicBezTo>
                <a:cubicBezTo>
                  <a:pt x="173" y="441"/>
                  <a:pt x="193" y="405"/>
                  <a:pt x="196" y="405"/>
                </a:cubicBezTo>
                <a:cubicBezTo>
                  <a:pt x="202" y="405"/>
                  <a:pt x="192" y="417"/>
                  <a:pt x="190" y="423"/>
                </a:cubicBezTo>
                <a:cubicBezTo>
                  <a:pt x="174" y="408"/>
                  <a:pt x="166" y="395"/>
                  <a:pt x="159" y="374"/>
                </a:cubicBezTo>
                <a:cubicBezTo>
                  <a:pt x="163" y="295"/>
                  <a:pt x="172" y="217"/>
                  <a:pt x="196" y="141"/>
                </a:cubicBezTo>
                <a:cubicBezTo>
                  <a:pt x="190" y="137"/>
                  <a:pt x="180" y="136"/>
                  <a:pt x="177" y="129"/>
                </a:cubicBezTo>
                <a:cubicBezTo>
                  <a:pt x="155" y="81"/>
                  <a:pt x="195" y="76"/>
                  <a:pt x="141" y="98"/>
                </a:cubicBezTo>
                <a:cubicBezTo>
                  <a:pt x="75" y="195"/>
                  <a:pt x="175" y="346"/>
                  <a:pt x="85" y="429"/>
                </a:cubicBezTo>
                <a:cubicBezTo>
                  <a:pt x="73" y="523"/>
                  <a:pt x="91" y="637"/>
                  <a:pt x="122" y="729"/>
                </a:cubicBezTo>
                <a:cubicBezTo>
                  <a:pt x="120" y="745"/>
                  <a:pt x="122" y="763"/>
                  <a:pt x="116" y="778"/>
                </a:cubicBezTo>
                <a:cubicBezTo>
                  <a:pt x="113" y="784"/>
                  <a:pt x="96" y="791"/>
                  <a:pt x="98" y="785"/>
                </a:cubicBezTo>
                <a:cubicBezTo>
                  <a:pt x="101" y="772"/>
                  <a:pt x="115" y="765"/>
                  <a:pt x="122" y="754"/>
                </a:cubicBezTo>
                <a:cubicBezTo>
                  <a:pt x="129" y="742"/>
                  <a:pt x="138" y="730"/>
                  <a:pt x="141" y="717"/>
                </a:cubicBezTo>
                <a:cubicBezTo>
                  <a:pt x="142" y="711"/>
                  <a:pt x="132" y="725"/>
                  <a:pt x="128" y="729"/>
                </a:cubicBezTo>
                <a:cubicBezTo>
                  <a:pt x="122" y="743"/>
                  <a:pt x="117" y="758"/>
                  <a:pt x="110" y="772"/>
                </a:cubicBezTo>
                <a:cubicBezTo>
                  <a:pt x="107" y="779"/>
                  <a:pt x="101" y="784"/>
                  <a:pt x="98" y="791"/>
                </a:cubicBezTo>
                <a:cubicBezTo>
                  <a:pt x="95" y="797"/>
                  <a:pt x="90" y="815"/>
                  <a:pt x="92" y="809"/>
                </a:cubicBezTo>
                <a:cubicBezTo>
                  <a:pt x="112" y="733"/>
                  <a:pt x="129" y="653"/>
                  <a:pt x="177" y="589"/>
                </a:cubicBezTo>
                <a:cubicBezTo>
                  <a:pt x="179" y="599"/>
                  <a:pt x="185" y="609"/>
                  <a:pt x="184" y="619"/>
                </a:cubicBezTo>
                <a:cubicBezTo>
                  <a:pt x="183" y="627"/>
                  <a:pt x="171" y="646"/>
                  <a:pt x="171" y="638"/>
                </a:cubicBezTo>
                <a:cubicBezTo>
                  <a:pt x="171" y="623"/>
                  <a:pt x="180" y="609"/>
                  <a:pt x="184" y="595"/>
                </a:cubicBezTo>
                <a:cubicBezTo>
                  <a:pt x="172" y="704"/>
                  <a:pt x="155" y="765"/>
                  <a:pt x="122" y="864"/>
                </a:cubicBezTo>
                <a:cubicBezTo>
                  <a:pt x="120" y="838"/>
                  <a:pt x="123" y="810"/>
                  <a:pt x="116" y="785"/>
                </a:cubicBezTo>
                <a:cubicBezTo>
                  <a:pt x="114" y="778"/>
                  <a:pt x="104" y="796"/>
                  <a:pt x="104" y="803"/>
                </a:cubicBezTo>
                <a:cubicBezTo>
                  <a:pt x="104" y="823"/>
                  <a:pt x="121" y="839"/>
                  <a:pt x="128" y="858"/>
                </a:cubicBezTo>
                <a:cubicBezTo>
                  <a:pt x="130" y="903"/>
                  <a:pt x="135" y="948"/>
                  <a:pt x="135" y="993"/>
                </a:cubicBezTo>
                <a:cubicBezTo>
                  <a:pt x="135" y="1006"/>
                  <a:pt x="137" y="1039"/>
                  <a:pt x="128" y="1030"/>
                </a:cubicBezTo>
                <a:cubicBezTo>
                  <a:pt x="111" y="1014"/>
                  <a:pt x="123" y="982"/>
                  <a:pt x="110" y="962"/>
                </a:cubicBezTo>
                <a:cubicBezTo>
                  <a:pt x="125" y="917"/>
                  <a:pt x="110" y="957"/>
                  <a:pt x="110" y="1011"/>
                </a:cubicBezTo>
                <a:cubicBezTo>
                  <a:pt x="110" y="1022"/>
                  <a:pt x="114" y="1032"/>
                  <a:pt x="116" y="1042"/>
                </a:cubicBezTo>
                <a:cubicBezTo>
                  <a:pt x="118" y="1105"/>
                  <a:pt x="113" y="1169"/>
                  <a:pt x="122" y="1232"/>
                </a:cubicBezTo>
                <a:cubicBezTo>
                  <a:pt x="123" y="1239"/>
                  <a:pt x="135" y="1216"/>
                  <a:pt x="141" y="1220"/>
                </a:cubicBezTo>
                <a:cubicBezTo>
                  <a:pt x="152" y="1227"/>
                  <a:pt x="154" y="1244"/>
                  <a:pt x="159" y="1256"/>
                </a:cubicBezTo>
                <a:cubicBezTo>
                  <a:pt x="162" y="1262"/>
                  <a:pt x="163" y="1269"/>
                  <a:pt x="165" y="1275"/>
                </a:cubicBezTo>
                <a:cubicBezTo>
                  <a:pt x="181" y="1206"/>
                  <a:pt x="180" y="1311"/>
                  <a:pt x="184" y="1330"/>
                </a:cubicBezTo>
                <a:cubicBezTo>
                  <a:pt x="211" y="1289"/>
                  <a:pt x="184" y="1326"/>
                  <a:pt x="184" y="1354"/>
                </a:cubicBezTo>
                <a:cubicBezTo>
                  <a:pt x="184" y="1365"/>
                  <a:pt x="192" y="1375"/>
                  <a:pt x="196" y="1385"/>
                </a:cubicBezTo>
                <a:cubicBezTo>
                  <a:pt x="243" y="1350"/>
                  <a:pt x="205" y="1367"/>
                  <a:pt x="226" y="1428"/>
                </a:cubicBezTo>
                <a:cubicBezTo>
                  <a:pt x="228" y="1435"/>
                  <a:pt x="239" y="1436"/>
                  <a:pt x="245" y="1440"/>
                </a:cubicBezTo>
                <a:cubicBezTo>
                  <a:pt x="263" y="1498"/>
                  <a:pt x="244" y="1481"/>
                  <a:pt x="331" y="1495"/>
                </a:cubicBezTo>
                <a:cubicBezTo>
                  <a:pt x="305" y="1512"/>
                  <a:pt x="310" y="1529"/>
                  <a:pt x="294" y="1551"/>
                </a:cubicBezTo>
                <a:cubicBezTo>
                  <a:pt x="287" y="1560"/>
                  <a:pt x="277" y="1567"/>
                  <a:pt x="269" y="1575"/>
                </a:cubicBezTo>
                <a:cubicBezTo>
                  <a:pt x="237" y="1564"/>
                  <a:pt x="213" y="1544"/>
                  <a:pt x="184" y="1563"/>
                </a:cubicBezTo>
                <a:cubicBezTo>
                  <a:pt x="178" y="1559"/>
                  <a:pt x="165" y="1558"/>
                  <a:pt x="165" y="1551"/>
                </a:cubicBezTo>
                <a:cubicBezTo>
                  <a:pt x="165" y="1544"/>
                  <a:pt x="178" y="1547"/>
                  <a:pt x="184" y="1544"/>
                </a:cubicBezTo>
                <a:cubicBezTo>
                  <a:pt x="193" y="1539"/>
                  <a:pt x="200" y="1533"/>
                  <a:pt x="208" y="1526"/>
                </a:cubicBezTo>
                <a:cubicBezTo>
                  <a:pt x="214" y="1520"/>
                  <a:pt x="219" y="1513"/>
                  <a:pt x="226" y="1508"/>
                </a:cubicBezTo>
                <a:cubicBezTo>
                  <a:pt x="232" y="1504"/>
                  <a:pt x="251" y="1500"/>
                  <a:pt x="245" y="1502"/>
                </a:cubicBezTo>
                <a:cubicBezTo>
                  <a:pt x="231" y="1506"/>
                  <a:pt x="216" y="1510"/>
                  <a:pt x="202" y="1514"/>
                </a:cubicBezTo>
                <a:cubicBezTo>
                  <a:pt x="194" y="1512"/>
                  <a:pt x="181" y="1516"/>
                  <a:pt x="177" y="1508"/>
                </a:cubicBezTo>
                <a:cubicBezTo>
                  <a:pt x="174" y="1502"/>
                  <a:pt x="190" y="1504"/>
                  <a:pt x="196" y="1502"/>
                </a:cubicBezTo>
                <a:cubicBezTo>
                  <a:pt x="202" y="1500"/>
                  <a:pt x="208" y="1497"/>
                  <a:pt x="214" y="1495"/>
                </a:cubicBezTo>
                <a:cubicBezTo>
                  <a:pt x="219" y="1493"/>
                  <a:pt x="197" y="1505"/>
                  <a:pt x="202" y="1508"/>
                </a:cubicBezTo>
                <a:cubicBezTo>
                  <a:pt x="209" y="1512"/>
                  <a:pt x="218" y="1504"/>
                  <a:pt x="226" y="1502"/>
                </a:cubicBezTo>
                <a:cubicBezTo>
                  <a:pt x="226" y="1502"/>
                  <a:pt x="219" y="1519"/>
                  <a:pt x="214" y="1526"/>
                </a:cubicBezTo>
                <a:cubicBezTo>
                  <a:pt x="204" y="1540"/>
                  <a:pt x="194" y="1562"/>
                  <a:pt x="177" y="1563"/>
                </a:cubicBezTo>
                <a:cubicBezTo>
                  <a:pt x="118" y="1567"/>
                  <a:pt x="59" y="1563"/>
                  <a:pt x="0" y="1563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8" name="Freeform 14"/>
          <p:cNvSpPr>
            <a:spLocks/>
          </p:cNvSpPr>
          <p:nvPr/>
        </p:nvSpPr>
        <p:spPr bwMode="auto">
          <a:xfrm>
            <a:off x="1619250" y="1700213"/>
            <a:ext cx="454025" cy="2382837"/>
          </a:xfrm>
          <a:custGeom>
            <a:avLst/>
            <a:gdLst>
              <a:gd name="T0" fmla="*/ 2147483647 w 286"/>
              <a:gd name="T1" fmla="*/ 2147483647 h 1501"/>
              <a:gd name="T2" fmla="*/ 2147483647 w 286"/>
              <a:gd name="T3" fmla="*/ 2147483647 h 1501"/>
              <a:gd name="T4" fmla="*/ 2147483647 w 286"/>
              <a:gd name="T5" fmla="*/ 2147483647 h 1501"/>
              <a:gd name="T6" fmla="*/ 2147483647 w 286"/>
              <a:gd name="T7" fmla="*/ 2147483647 h 1501"/>
              <a:gd name="T8" fmla="*/ 2147483647 w 286"/>
              <a:gd name="T9" fmla="*/ 2147483647 h 1501"/>
              <a:gd name="T10" fmla="*/ 2147483647 w 286"/>
              <a:gd name="T11" fmla="*/ 2147483647 h 1501"/>
              <a:gd name="T12" fmla="*/ 2147483647 w 286"/>
              <a:gd name="T13" fmla="*/ 2147483647 h 1501"/>
              <a:gd name="T14" fmla="*/ 2147483647 w 286"/>
              <a:gd name="T15" fmla="*/ 2147483647 h 1501"/>
              <a:gd name="T16" fmla="*/ 2147483647 w 286"/>
              <a:gd name="T17" fmla="*/ 2147483647 h 1501"/>
              <a:gd name="T18" fmla="*/ 2147483647 w 286"/>
              <a:gd name="T19" fmla="*/ 2147483647 h 1501"/>
              <a:gd name="T20" fmla="*/ 2147483647 w 286"/>
              <a:gd name="T21" fmla="*/ 2147483647 h 1501"/>
              <a:gd name="T22" fmla="*/ 2147483647 w 286"/>
              <a:gd name="T23" fmla="*/ 2147483647 h 1501"/>
              <a:gd name="T24" fmla="*/ 2147483647 w 286"/>
              <a:gd name="T25" fmla="*/ 2147483647 h 1501"/>
              <a:gd name="T26" fmla="*/ 2147483647 w 286"/>
              <a:gd name="T27" fmla="*/ 2147483647 h 1501"/>
              <a:gd name="T28" fmla="*/ 2147483647 w 286"/>
              <a:gd name="T29" fmla="*/ 2147483647 h 1501"/>
              <a:gd name="T30" fmla="*/ 2147483647 w 286"/>
              <a:gd name="T31" fmla="*/ 2147483647 h 1501"/>
              <a:gd name="T32" fmla="*/ 2147483647 w 286"/>
              <a:gd name="T33" fmla="*/ 2147483647 h 1501"/>
              <a:gd name="T34" fmla="*/ 2147483647 w 286"/>
              <a:gd name="T35" fmla="*/ 2147483647 h 1501"/>
              <a:gd name="T36" fmla="*/ 2147483647 w 286"/>
              <a:gd name="T37" fmla="*/ 2147483647 h 1501"/>
              <a:gd name="T38" fmla="*/ 2147483647 w 286"/>
              <a:gd name="T39" fmla="*/ 2147483647 h 1501"/>
              <a:gd name="T40" fmla="*/ 2147483647 w 286"/>
              <a:gd name="T41" fmla="*/ 2147483647 h 1501"/>
              <a:gd name="T42" fmla="*/ 2147483647 w 286"/>
              <a:gd name="T43" fmla="*/ 2147483647 h 1501"/>
              <a:gd name="T44" fmla="*/ 2147483647 w 286"/>
              <a:gd name="T45" fmla="*/ 2147483647 h 1501"/>
              <a:gd name="T46" fmla="*/ 2147483647 w 286"/>
              <a:gd name="T47" fmla="*/ 2147483647 h 1501"/>
              <a:gd name="T48" fmla="*/ 2147483647 w 286"/>
              <a:gd name="T49" fmla="*/ 2147483647 h 1501"/>
              <a:gd name="T50" fmla="*/ 2147483647 w 286"/>
              <a:gd name="T51" fmla="*/ 2147483647 h 1501"/>
              <a:gd name="T52" fmla="*/ 2147483647 w 286"/>
              <a:gd name="T53" fmla="*/ 2147483647 h 1501"/>
              <a:gd name="T54" fmla="*/ 2147483647 w 286"/>
              <a:gd name="T55" fmla="*/ 2147483647 h 1501"/>
              <a:gd name="T56" fmla="*/ 2147483647 w 286"/>
              <a:gd name="T57" fmla="*/ 2147483647 h 1501"/>
              <a:gd name="T58" fmla="*/ 2147483647 w 286"/>
              <a:gd name="T59" fmla="*/ 2147483647 h 1501"/>
              <a:gd name="T60" fmla="*/ 2147483647 w 286"/>
              <a:gd name="T61" fmla="*/ 2147483647 h 1501"/>
              <a:gd name="T62" fmla="*/ 2147483647 w 286"/>
              <a:gd name="T63" fmla="*/ 2147483647 h 1501"/>
              <a:gd name="T64" fmla="*/ 2147483647 w 286"/>
              <a:gd name="T65" fmla="*/ 2147483647 h 1501"/>
              <a:gd name="T66" fmla="*/ 2147483647 w 286"/>
              <a:gd name="T67" fmla="*/ 2147483647 h 1501"/>
              <a:gd name="T68" fmla="*/ 2147483647 w 286"/>
              <a:gd name="T69" fmla="*/ 2147483647 h 1501"/>
              <a:gd name="T70" fmla="*/ 2147483647 w 286"/>
              <a:gd name="T71" fmla="*/ 2147483647 h 1501"/>
              <a:gd name="T72" fmla="*/ 2147483647 w 286"/>
              <a:gd name="T73" fmla="*/ 2147483647 h 150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86"/>
              <a:gd name="T112" fmla="*/ 0 h 1501"/>
              <a:gd name="T113" fmla="*/ 286 w 286"/>
              <a:gd name="T114" fmla="*/ 1501 h 150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86" h="1501">
                <a:moveTo>
                  <a:pt x="0" y="1415"/>
                </a:moveTo>
                <a:cubicBezTo>
                  <a:pt x="8" y="1436"/>
                  <a:pt x="17" y="1456"/>
                  <a:pt x="24" y="1477"/>
                </a:cubicBezTo>
                <a:cubicBezTo>
                  <a:pt x="26" y="1483"/>
                  <a:pt x="25" y="1491"/>
                  <a:pt x="30" y="1495"/>
                </a:cubicBezTo>
                <a:cubicBezTo>
                  <a:pt x="35" y="1500"/>
                  <a:pt x="43" y="1499"/>
                  <a:pt x="49" y="1501"/>
                </a:cubicBezTo>
                <a:cubicBezTo>
                  <a:pt x="92" y="1494"/>
                  <a:pt x="129" y="1485"/>
                  <a:pt x="171" y="1477"/>
                </a:cubicBezTo>
                <a:cubicBezTo>
                  <a:pt x="224" y="1441"/>
                  <a:pt x="238" y="1430"/>
                  <a:pt x="190" y="1354"/>
                </a:cubicBezTo>
                <a:cubicBezTo>
                  <a:pt x="104" y="1359"/>
                  <a:pt x="60" y="1372"/>
                  <a:pt x="122" y="1330"/>
                </a:cubicBezTo>
                <a:cubicBezTo>
                  <a:pt x="137" y="1288"/>
                  <a:pt x="108" y="1269"/>
                  <a:pt x="73" y="1256"/>
                </a:cubicBezTo>
                <a:cubicBezTo>
                  <a:pt x="52" y="1235"/>
                  <a:pt x="42" y="1215"/>
                  <a:pt x="12" y="1225"/>
                </a:cubicBezTo>
                <a:cubicBezTo>
                  <a:pt x="3" y="1271"/>
                  <a:pt x="4" y="1299"/>
                  <a:pt x="55" y="1311"/>
                </a:cubicBezTo>
                <a:cubicBezTo>
                  <a:pt x="145" y="1293"/>
                  <a:pt x="119" y="1305"/>
                  <a:pt x="153" y="1238"/>
                </a:cubicBezTo>
                <a:cubicBezTo>
                  <a:pt x="151" y="1230"/>
                  <a:pt x="154" y="1218"/>
                  <a:pt x="147" y="1213"/>
                </a:cubicBezTo>
                <a:cubicBezTo>
                  <a:pt x="142" y="1209"/>
                  <a:pt x="130" y="1213"/>
                  <a:pt x="129" y="1219"/>
                </a:cubicBezTo>
                <a:cubicBezTo>
                  <a:pt x="127" y="1226"/>
                  <a:pt x="137" y="1232"/>
                  <a:pt x="141" y="1238"/>
                </a:cubicBezTo>
                <a:cubicBezTo>
                  <a:pt x="206" y="1220"/>
                  <a:pt x="212" y="1230"/>
                  <a:pt x="227" y="1176"/>
                </a:cubicBezTo>
                <a:cubicBezTo>
                  <a:pt x="212" y="1093"/>
                  <a:pt x="222" y="1105"/>
                  <a:pt x="159" y="1078"/>
                </a:cubicBezTo>
                <a:cubicBezTo>
                  <a:pt x="126" y="1080"/>
                  <a:pt x="93" y="1077"/>
                  <a:pt x="61" y="1085"/>
                </a:cubicBezTo>
                <a:cubicBezTo>
                  <a:pt x="47" y="1088"/>
                  <a:pt x="90" y="1092"/>
                  <a:pt x="104" y="1091"/>
                </a:cubicBezTo>
                <a:cubicBezTo>
                  <a:pt x="141" y="1089"/>
                  <a:pt x="177" y="1082"/>
                  <a:pt x="214" y="1078"/>
                </a:cubicBezTo>
                <a:cubicBezTo>
                  <a:pt x="238" y="1064"/>
                  <a:pt x="286" y="1049"/>
                  <a:pt x="233" y="1036"/>
                </a:cubicBezTo>
                <a:cubicBezTo>
                  <a:pt x="168" y="1047"/>
                  <a:pt x="200" y="1033"/>
                  <a:pt x="227" y="999"/>
                </a:cubicBezTo>
                <a:cubicBezTo>
                  <a:pt x="248" y="935"/>
                  <a:pt x="253" y="961"/>
                  <a:pt x="233" y="919"/>
                </a:cubicBezTo>
                <a:cubicBezTo>
                  <a:pt x="8" y="940"/>
                  <a:pt x="110" y="952"/>
                  <a:pt x="153" y="895"/>
                </a:cubicBezTo>
                <a:cubicBezTo>
                  <a:pt x="102" y="884"/>
                  <a:pt x="99" y="889"/>
                  <a:pt x="86" y="937"/>
                </a:cubicBezTo>
                <a:cubicBezTo>
                  <a:pt x="83" y="950"/>
                  <a:pt x="63" y="965"/>
                  <a:pt x="73" y="974"/>
                </a:cubicBezTo>
                <a:cubicBezTo>
                  <a:pt x="77" y="978"/>
                  <a:pt x="81" y="965"/>
                  <a:pt x="86" y="962"/>
                </a:cubicBezTo>
                <a:cubicBezTo>
                  <a:pt x="97" y="956"/>
                  <a:pt x="110" y="955"/>
                  <a:pt x="122" y="950"/>
                </a:cubicBezTo>
                <a:cubicBezTo>
                  <a:pt x="139" y="943"/>
                  <a:pt x="156" y="936"/>
                  <a:pt x="171" y="925"/>
                </a:cubicBezTo>
                <a:cubicBezTo>
                  <a:pt x="189" y="911"/>
                  <a:pt x="220" y="876"/>
                  <a:pt x="220" y="876"/>
                </a:cubicBezTo>
                <a:cubicBezTo>
                  <a:pt x="260" y="784"/>
                  <a:pt x="213" y="817"/>
                  <a:pt x="122" y="827"/>
                </a:cubicBezTo>
                <a:cubicBezTo>
                  <a:pt x="104" y="884"/>
                  <a:pt x="201" y="831"/>
                  <a:pt x="220" y="821"/>
                </a:cubicBezTo>
                <a:cubicBezTo>
                  <a:pt x="228" y="806"/>
                  <a:pt x="238" y="793"/>
                  <a:pt x="245" y="778"/>
                </a:cubicBezTo>
                <a:cubicBezTo>
                  <a:pt x="248" y="772"/>
                  <a:pt x="257" y="762"/>
                  <a:pt x="251" y="760"/>
                </a:cubicBezTo>
                <a:cubicBezTo>
                  <a:pt x="239" y="755"/>
                  <a:pt x="226" y="764"/>
                  <a:pt x="214" y="766"/>
                </a:cubicBezTo>
                <a:cubicBezTo>
                  <a:pt x="170" y="784"/>
                  <a:pt x="165" y="797"/>
                  <a:pt x="129" y="821"/>
                </a:cubicBezTo>
                <a:cubicBezTo>
                  <a:pt x="151" y="754"/>
                  <a:pt x="144" y="785"/>
                  <a:pt x="153" y="729"/>
                </a:cubicBezTo>
                <a:cubicBezTo>
                  <a:pt x="149" y="719"/>
                  <a:pt x="150" y="704"/>
                  <a:pt x="141" y="699"/>
                </a:cubicBezTo>
                <a:cubicBezTo>
                  <a:pt x="132" y="694"/>
                  <a:pt x="106" y="715"/>
                  <a:pt x="110" y="705"/>
                </a:cubicBezTo>
                <a:cubicBezTo>
                  <a:pt x="119" y="686"/>
                  <a:pt x="147" y="686"/>
                  <a:pt x="165" y="674"/>
                </a:cubicBezTo>
                <a:cubicBezTo>
                  <a:pt x="190" y="604"/>
                  <a:pt x="191" y="636"/>
                  <a:pt x="73" y="643"/>
                </a:cubicBezTo>
                <a:cubicBezTo>
                  <a:pt x="96" y="634"/>
                  <a:pt x="129" y="628"/>
                  <a:pt x="147" y="607"/>
                </a:cubicBezTo>
                <a:cubicBezTo>
                  <a:pt x="157" y="596"/>
                  <a:pt x="171" y="570"/>
                  <a:pt x="171" y="570"/>
                </a:cubicBezTo>
                <a:cubicBezTo>
                  <a:pt x="173" y="560"/>
                  <a:pt x="187" y="545"/>
                  <a:pt x="178" y="539"/>
                </a:cubicBezTo>
                <a:cubicBezTo>
                  <a:pt x="148" y="520"/>
                  <a:pt x="103" y="609"/>
                  <a:pt x="147" y="533"/>
                </a:cubicBezTo>
                <a:cubicBezTo>
                  <a:pt x="155" y="502"/>
                  <a:pt x="167" y="466"/>
                  <a:pt x="147" y="435"/>
                </a:cubicBezTo>
                <a:cubicBezTo>
                  <a:pt x="145" y="432"/>
                  <a:pt x="94" y="445"/>
                  <a:pt x="86" y="447"/>
                </a:cubicBezTo>
                <a:cubicBezTo>
                  <a:pt x="82" y="451"/>
                  <a:pt x="73" y="454"/>
                  <a:pt x="73" y="460"/>
                </a:cubicBezTo>
                <a:cubicBezTo>
                  <a:pt x="73" y="466"/>
                  <a:pt x="80" y="473"/>
                  <a:pt x="86" y="472"/>
                </a:cubicBezTo>
                <a:cubicBezTo>
                  <a:pt x="105" y="469"/>
                  <a:pt x="148" y="447"/>
                  <a:pt x="171" y="435"/>
                </a:cubicBezTo>
                <a:cubicBezTo>
                  <a:pt x="201" y="393"/>
                  <a:pt x="164" y="411"/>
                  <a:pt x="147" y="423"/>
                </a:cubicBezTo>
                <a:cubicBezTo>
                  <a:pt x="129" y="478"/>
                  <a:pt x="185" y="399"/>
                  <a:pt x="190" y="392"/>
                </a:cubicBezTo>
                <a:cubicBezTo>
                  <a:pt x="192" y="380"/>
                  <a:pt x="192" y="367"/>
                  <a:pt x="196" y="355"/>
                </a:cubicBezTo>
                <a:cubicBezTo>
                  <a:pt x="198" y="348"/>
                  <a:pt x="215" y="340"/>
                  <a:pt x="208" y="337"/>
                </a:cubicBezTo>
                <a:cubicBezTo>
                  <a:pt x="200" y="334"/>
                  <a:pt x="125" y="353"/>
                  <a:pt x="190" y="337"/>
                </a:cubicBezTo>
                <a:cubicBezTo>
                  <a:pt x="203" y="324"/>
                  <a:pt x="221" y="315"/>
                  <a:pt x="233" y="300"/>
                </a:cubicBezTo>
                <a:cubicBezTo>
                  <a:pt x="248" y="280"/>
                  <a:pt x="262" y="228"/>
                  <a:pt x="269" y="208"/>
                </a:cubicBezTo>
                <a:cubicBezTo>
                  <a:pt x="271" y="202"/>
                  <a:pt x="282" y="191"/>
                  <a:pt x="276" y="190"/>
                </a:cubicBezTo>
                <a:cubicBezTo>
                  <a:pt x="259" y="188"/>
                  <a:pt x="243" y="198"/>
                  <a:pt x="227" y="202"/>
                </a:cubicBezTo>
                <a:cubicBezTo>
                  <a:pt x="221" y="204"/>
                  <a:pt x="201" y="208"/>
                  <a:pt x="208" y="208"/>
                </a:cubicBezTo>
                <a:cubicBezTo>
                  <a:pt x="217" y="208"/>
                  <a:pt x="225" y="204"/>
                  <a:pt x="233" y="202"/>
                </a:cubicBezTo>
                <a:cubicBezTo>
                  <a:pt x="259" y="163"/>
                  <a:pt x="265" y="167"/>
                  <a:pt x="214" y="159"/>
                </a:cubicBezTo>
                <a:cubicBezTo>
                  <a:pt x="206" y="163"/>
                  <a:pt x="198" y="169"/>
                  <a:pt x="190" y="172"/>
                </a:cubicBezTo>
                <a:cubicBezTo>
                  <a:pt x="182" y="175"/>
                  <a:pt x="163" y="186"/>
                  <a:pt x="165" y="178"/>
                </a:cubicBezTo>
                <a:cubicBezTo>
                  <a:pt x="171" y="158"/>
                  <a:pt x="202" y="129"/>
                  <a:pt x="202" y="129"/>
                </a:cubicBezTo>
                <a:cubicBezTo>
                  <a:pt x="200" y="113"/>
                  <a:pt x="206" y="93"/>
                  <a:pt x="196" y="80"/>
                </a:cubicBezTo>
                <a:cubicBezTo>
                  <a:pt x="187" y="69"/>
                  <a:pt x="177" y="101"/>
                  <a:pt x="171" y="116"/>
                </a:cubicBezTo>
                <a:cubicBezTo>
                  <a:pt x="208" y="126"/>
                  <a:pt x="205" y="114"/>
                  <a:pt x="239" y="98"/>
                </a:cubicBezTo>
                <a:cubicBezTo>
                  <a:pt x="241" y="90"/>
                  <a:pt x="251" y="79"/>
                  <a:pt x="245" y="73"/>
                </a:cubicBezTo>
                <a:cubicBezTo>
                  <a:pt x="231" y="59"/>
                  <a:pt x="193" y="70"/>
                  <a:pt x="178" y="73"/>
                </a:cubicBezTo>
                <a:cubicBezTo>
                  <a:pt x="202" y="99"/>
                  <a:pt x="228" y="77"/>
                  <a:pt x="257" y="67"/>
                </a:cubicBezTo>
                <a:cubicBezTo>
                  <a:pt x="244" y="27"/>
                  <a:pt x="183" y="14"/>
                  <a:pt x="147" y="0"/>
                </a:cubicBezTo>
                <a:cubicBezTo>
                  <a:pt x="118" y="10"/>
                  <a:pt x="122" y="33"/>
                  <a:pt x="116" y="61"/>
                </a:cubicBezTo>
                <a:cubicBezTo>
                  <a:pt x="118" y="96"/>
                  <a:pt x="109" y="133"/>
                  <a:pt x="122" y="165"/>
                </a:cubicBezTo>
                <a:cubicBezTo>
                  <a:pt x="127" y="177"/>
                  <a:pt x="147" y="173"/>
                  <a:pt x="159" y="172"/>
                </a:cubicBezTo>
                <a:cubicBezTo>
                  <a:pt x="191" y="169"/>
                  <a:pt x="237" y="157"/>
                  <a:pt x="269" y="141"/>
                </a:cubicBezTo>
              </a:path>
            </a:pathLst>
          </a:custGeom>
          <a:noFill/>
          <a:ln w="12700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9" name="Freeform 15"/>
          <p:cNvSpPr>
            <a:spLocks/>
          </p:cNvSpPr>
          <p:nvPr/>
        </p:nvSpPr>
        <p:spPr bwMode="auto">
          <a:xfrm>
            <a:off x="1619250" y="1700213"/>
            <a:ext cx="438150" cy="2417762"/>
          </a:xfrm>
          <a:custGeom>
            <a:avLst/>
            <a:gdLst>
              <a:gd name="T0" fmla="*/ 2147483647 w 276"/>
              <a:gd name="T1" fmla="*/ 2147483647 h 1523"/>
              <a:gd name="T2" fmla="*/ 2147483647 w 276"/>
              <a:gd name="T3" fmla="*/ 2147483647 h 1523"/>
              <a:gd name="T4" fmla="*/ 2147483647 w 276"/>
              <a:gd name="T5" fmla="*/ 2147483647 h 1523"/>
              <a:gd name="T6" fmla="*/ 2147483647 w 276"/>
              <a:gd name="T7" fmla="*/ 2147483647 h 1523"/>
              <a:gd name="T8" fmla="*/ 2147483647 w 276"/>
              <a:gd name="T9" fmla="*/ 2147483647 h 1523"/>
              <a:gd name="T10" fmla="*/ 2147483647 w 276"/>
              <a:gd name="T11" fmla="*/ 2147483647 h 1523"/>
              <a:gd name="T12" fmla="*/ 2147483647 w 276"/>
              <a:gd name="T13" fmla="*/ 2147483647 h 1523"/>
              <a:gd name="T14" fmla="*/ 2147483647 w 276"/>
              <a:gd name="T15" fmla="*/ 2147483647 h 1523"/>
              <a:gd name="T16" fmla="*/ 2147483647 w 276"/>
              <a:gd name="T17" fmla="*/ 2147483647 h 1523"/>
              <a:gd name="T18" fmla="*/ 2147483647 w 276"/>
              <a:gd name="T19" fmla="*/ 2147483647 h 1523"/>
              <a:gd name="T20" fmla="*/ 2147483647 w 276"/>
              <a:gd name="T21" fmla="*/ 2147483647 h 1523"/>
              <a:gd name="T22" fmla="*/ 2147483647 w 276"/>
              <a:gd name="T23" fmla="*/ 2147483647 h 1523"/>
              <a:gd name="T24" fmla="*/ 2147483647 w 276"/>
              <a:gd name="T25" fmla="*/ 2147483647 h 1523"/>
              <a:gd name="T26" fmla="*/ 2147483647 w 276"/>
              <a:gd name="T27" fmla="*/ 2147483647 h 1523"/>
              <a:gd name="T28" fmla="*/ 2147483647 w 276"/>
              <a:gd name="T29" fmla="*/ 2147483647 h 1523"/>
              <a:gd name="T30" fmla="*/ 2147483647 w 276"/>
              <a:gd name="T31" fmla="*/ 2147483647 h 1523"/>
              <a:gd name="T32" fmla="*/ 2147483647 w 276"/>
              <a:gd name="T33" fmla="*/ 2147483647 h 1523"/>
              <a:gd name="T34" fmla="*/ 2147483647 w 276"/>
              <a:gd name="T35" fmla="*/ 2147483647 h 1523"/>
              <a:gd name="T36" fmla="*/ 2147483647 w 276"/>
              <a:gd name="T37" fmla="*/ 2147483647 h 1523"/>
              <a:gd name="T38" fmla="*/ 2147483647 w 276"/>
              <a:gd name="T39" fmla="*/ 2147483647 h 1523"/>
              <a:gd name="T40" fmla="*/ 2147483647 w 276"/>
              <a:gd name="T41" fmla="*/ 2147483647 h 1523"/>
              <a:gd name="T42" fmla="*/ 2147483647 w 276"/>
              <a:gd name="T43" fmla="*/ 2147483647 h 1523"/>
              <a:gd name="T44" fmla="*/ 2147483647 w 276"/>
              <a:gd name="T45" fmla="*/ 2147483647 h 1523"/>
              <a:gd name="T46" fmla="*/ 2147483647 w 276"/>
              <a:gd name="T47" fmla="*/ 2147483647 h 1523"/>
              <a:gd name="T48" fmla="*/ 2147483647 w 276"/>
              <a:gd name="T49" fmla="*/ 2147483647 h 1523"/>
              <a:gd name="T50" fmla="*/ 2147483647 w 276"/>
              <a:gd name="T51" fmla="*/ 2147483647 h 1523"/>
              <a:gd name="T52" fmla="*/ 2147483647 w 276"/>
              <a:gd name="T53" fmla="*/ 2147483647 h 1523"/>
              <a:gd name="T54" fmla="*/ 2147483647 w 276"/>
              <a:gd name="T55" fmla="*/ 2147483647 h 1523"/>
              <a:gd name="T56" fmla="*/ 2147483647 w 276"/>
              <a:gd name="T57" fmla="*/ 2147483647 h 1523"/>
              <a:gd name="T58" fmla="*/ 2147483647 w 276"/>
              <a:gd name="T59" fmla="*/ 2147483647 h 1523"/>
              <a:gd name="T60" fmla="*/ 2147483647 w 276"/>
              <a:gd name="T61" fmla="*/ 2147483647 h 1523"/>
              <a:gd name="T62" fmla="*/ 2147483647 w 276"/>
              <a:gd name="T63" fmla="*/ 2147483647 h 1523"/>
              <a:gd name="T64" fmla="*/ 2147483647 w 276"/>
              <a:gd name="T65" fmla="*/ 2147483647 h 1523"/>
              <a:gd name="T66" fmla="*/ 2147483647 w 276"/>
              <a:gd name="T67" fmla="*/ 2147483647 h 1523"/>
              <a:gd name="T68" fmla="*/ 2147483647 w 276"/>
              <a:gd name="T69" fmla="*/ 2147483647 h 1523"/>
              <a:gd name="T70" fmla="*/ 2147483647 w 276"/>
              <a:gd name="T71" fmla="*/ 2147483647 h 1523"/>
              <a:gd name="T72" fmla="*/ 2147483647 w 276"/>
              <a:gd name="T73" fmla="*/ 2147483647 h 1523"/>
              <a:gd name="T74" fmla="*/ 2147483647 w 276"/>
              <a:gd name="T75" fmla="*/ 2147483647 h 1523"/>
              <a:gd name="T76" fmla="*/ 2147483647 w 276"/>
              <a:gd name="T77" fmla="*/ 2147483647 h 1523"/>
              <a:gd name="T78" fmla="*/ 2147483647 w 276"/>
              <a:gd name="T79" fmla="*/ 2147483647 h 1523"/>
              <a:gd name="T80" fmla="*/ 2147483647 w 276"/>
              <a:gd name="T81" fmla="*/ 2147483647 h 1523"/>
              <a:gd name="T82" fmla="*/ 2147483647 w 276"/>
              <a:gd name="T83" fmla="*/ 2147483647 h 1523"/>
              <a:gd name="T84" fmla="*/ 2147483647 w 276"/>
              <a:gd name="T85" fmla="*/ 2147483647 h 1523"/>
              <a:gd name="T86" fmla="*/ 2147483647 w 276"/>
              <a:gd name="T87" fmla="*/ 2147483647 h 15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76"/>
              <a:gd name="T133" fmla="*/ 0 h 1523"/>
              <a:gd name="T134" fmla="*/ 276 w 276"/>
              <a:gd name="T135" fmla="*/ 1523 h 152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76" h="1523">
                <a:moveTo>
                  <a:pt x="206" y="1523"/>
                </a:moveTo>
                <a:cubicBezTo>
                  <a:pt x="200" y="1492"/>
                  <a:pt x="204" y="1458"/>
                  <a:pt x="188" y="1431"/>
                </a:cubicBezTo>
                <a:cubicBezTo>
                  <a:pt x="184" y="1423"/>
                  <a:pt x="174" y="1420"/>
                  <a:pt x="169" y="1413"/>
                </a:cubicBezTo>
                <a:cubicBezTo>
                  <a:pt x="142" y="1377"/>
                  <a:pt x="123" y="1336"/>
                  <a:pt x="77" y="1321"/>
                </a:cubicBezTo>
                <a:cubicBezTo>
                  <a:pt x="69" y="1323"/>
                  <a:pt x="45" y="1327"/>
                  <a:pt x="53" y="1327"/>
                </a:cubicBezTo>
                <a:cubicBezTo>
                  <a:pt x="77" y="1327"/>
                  <a:pt x="104" y="1331"/>
                  <a:pt x="126" y="1321"/>
                </a:cubicBezTo>
                <a:cubicBezTo>
                  <a:pt x="144" y="1313"/>
                  <a:pt x="142" y="1284"/>
                  <a:pt x="151" y="1266"/>
                </a:cubicBezTo>
                <a:cubicBezTo>
                  <a:pt x="162" y="1222"/>
                  <a:pt x="190" y="1198"/>
                  <a:pt x="139" y="1161"/>
                </a:cubicBezTo>
                <a:cubicBezTo>
                  <a:pt x="100" y="1163"/>
                  <a:pt x="60" y="1161"/>
                  <a:pt x="22" y="1168"/>
                </a:cubicBezTo>
                <a:cubicBezTo>
                  <a:pt x="0" y="1172"/>
                  <a:pt x="14" y="1212"/>
                  <a:pt x="16" y="1217"/>
                </a:cubicBezTo>
                <a:cubicBezTo>
                  <a:pt x="24" y="1239"/>
                  <a:pt x="45" y="1252"/>
                  <a:pt x="65" y="1260"/>
                </a:cubicBezTo>
                <a:cubicBezTo>
                  <a:pt x="86" y="1237"/>
                  <a:pt x="97" y="1211"/>
                  <a:pt x="114" y="1186"/>
                </a:cubicBezTo>
                <a:cubicBezTo>
                  <a:pt x="127" y="1168"/>
                  <a:pt x="138" y="1149"/>
                  <a:pt x="151" y="1131"/>
                </a:cubicBezTo>
                <a:cubicBezTo>
                  <a:pt x="157" y="1123"/>
                  <a:pt x="169" y="1106"/>
                  <a:pt x="169" y="1106"/>
                </a:cubicBezTo>
                <a:cubicBezTo>
                  <a:pt x="183" y="1051"/>
                  <a:pt x="186" y="1073"/>
                  <a:pt x="175" y="1039"/>
                </a:cubicBezTo>
                <a:cubicBezTo>
                  <a:pt x="171" y="1045"/>
                  <a:pt x="156" y="1057"/>
                  <a:pt x="163" y="1057"/>
                </a:cubicBezTo>
                <a:cubicBezTo>
                  <a:pt x="171" y="1057"/>
                  <a:pt x="181" y="1047"/>
                  <a:pt x="181" y="1039"/>
                </a:cubicBezTo>
                <a:cubicBezTo>
                  <a:pt x="181" y="1003"/>
                  <a:pt x="162" y="960"/>
                  <a:pt x="132" y="941"/>
                </a:cubicBezTo>
                <a:cubicBezTo>
                  <a:pt x="117" y="945"/>
                  <a:pt x="72" y="964"/>
                  <a:pt x="102" y="990"/>
                </a:cubicBezTo>
                <a:cubicBezTo>
                  <a:pt x="110" y="997"/>
                  <a:pt x="122" y="994"/>
                  <a:pt x="132" y="996"/>
                </a:cubicBezTo>
                <a:cubicBezTo>
                  <a:pt x="276" y="976"/>
                  <a:pt x="174" y="992"/>
                  <a:pt x="255" y="953"/>
                </a:cubicBezTo>
                <a:cubicBezTo>
                  <a:pt x="237" y="873"/>
                  <a:pt x="234" y="847"/>
                  <a:pt x="169" y="806"/>
                </a:cubicBezTo>
                <a:cubicBezTo>
                  <a:pt x="200" y="746"/>
                  <a:pt x="200" y="694"/>
                  <a:pt x="194" y="628"/>
                </a:cubicBezTo>
                <a:cubicBezTo>
                  <a:pt x="103" y="633"/>
                  <a:pt x="77" y="608"/>
                  <a:pt x="59" y="684"/>
                </a:cubicBezTo>
                <a:cubicBezTo>
                  <a:pt x="121" y="696"/>
                  <a:pt x="171" y="637"/>
                  <a:pt x="224" y="610"/>
                </a:cubicBezTo>
                <a:cubicBezTo>
                  <a:pt x="230" y="603"/>
                  <a:pt x="256" y="569"/>
                  <a:pt x="255" y="567"/>
                </a:cubicBezTo>
                <a:cubicBezTo>
                  <a:pt x="253" y="561"/>
                  <a:pt x="243" y="563"/>
                  <a:pt x="237" y="561"/>
                </a:cubicBezTo>
                <a:cubicBezTo>
                  <a:pt x="218" y="553"/>
                  <a:pt x="200" y="544"/>
                  <a:pt x="181" y="536"/>
                </a:cubicBezTo>
                <a:cubicBezTo>
                  <a:pt x="199" y="494"/>
                  <a:pt x="202" y="463"/>
                  <a:pt x="188" y="420"/>
                </a:cubicBezTo>
                <a:cubicBezTo>
                  <a:pt x="185" y="375"/>
                  <a:pt x="198" y="284"/>
                  <a:pt x="163" y="353"/>
                </a:cubicBezTo>
                <a:cubicBezTo>
                  <a:pt x="160" y="358"/>
                  <a:pt x="171" y="344"/>
                  <a:pt x="175" y="340"/>
                </a:cubicBezTo>
                <a:cubicBezTo>
                  <a:pt x="192" y="274"/>
                  <a:pt x="116" y="300"/>
                  <a:pt x="77" y="304"/>
                </a:cubicBezTo>
                <a:cubicBezTo>
                  <a:pt x="36" y="365"/>
                  <a:pt x="120" y="326"/>
                  <a:pt x="157" y="316"/>
                </a:cubicBezTo>
                <a:cubicBezTo>
                  <a:pt x="163" y="308"/>
                  <a:pt x="177" y="301"/>
                  <a:pt x="175" y="291"/>
                </a:cubicBezTo>
                <a:cubicBezTo>
                  <a:pt x="174" y="282"/>
                  <a:pt x="148" y="287"/>
                  <a:pt x="151" y="279"/>
                </a:cubicBezTo>
                <a:cubicBezTo>
                  <a:pt x="156" y="265"/>
                  <a:pt x="176" y="264"/>
                  <a:pt x="188" y="255"/>
                </a:cubicBezTo>
                <a:cubicBezTo>
                  <a:pt x="195" y="250"/>
                  <a:pt x="200" y="242"/>
                  <a:pt x="206" y="236"/>
                </a:cubicBezTo>
                <a:cubicBezTo>
                  <a:pt x="220" y="181"/>
                  <a:pt x="224" y="139"/>
                  <a:pt x="218" y="83"/>
                </a:cubicBezTo>
                <a:cubicBezTo>
                  <a:pt x="194" y="85"/>
                  <a:pt x="169" y="84"/>
                  <a:pt x="145" y="89"/>
                </a:cubicBezTo>
                <a:cubicBezTo>
                  <a:pt x="138" y="90"/>
                  <a:pt x="124" y="94"/>
                  <a:pt x="126" y="101"/>
                </a:cubicBezTo>
                <a:cubicBezTo>
                  <a:pt x="129" y="109"/>
                  <a:pt x="143" y="106"/>
                  <a:pt x="151" y="108"/>
                </a:cubicBezTo>
                <a:cubicBezTo>
                  <a:pt x="227" y="100"/>
                  <a:pt x="215" y="105"/>
                  <a:pt x="249" y="52"/>
                </a:cubicBezTo>
                <a:cubicBezTo>
                  <a:pt x="247" y="40"/>
                  <a:pt x="251" y="25"/>
                  <a:pt x="243" y="16"/>
                </a:cubicBezTo>
                <a:cubicBezTo>
                  <a:pt x="229" y="0"/>
                  <a:pt x="194" y="3"/>
                  <a:pt x="175" y="3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0" name="Line 16"/>
          <p:cNvSpPr>
            <a:spLocks noChangeShapeType="1"/>
          </p:cNvSpPr>
          <p:nvPr/>
        </p:nvSpPr>
        <p:spPr bwMode="auto">
          <a:xfrm flipH="1">
            <a:off x="1763713" y="2565400"/>
            <a:ext cx="142875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1" name="Line 17"/>
          <p:cNvSpPr>
            <a:spLocks noChangeShapeType="1"/>
          </p:cNvSpPr>
          <p:nvPr/>
        </p:nvSpPr>
        <p:spPr bwMode="auto">
          <a:xfrm>
            <a:off x="1908175" y="3141663"/>
            <a:ext cx="71438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2" name="Line 18"/>
          <p:cNvSpPr>
            <a:spLocks noChangeShapeType="1"/>
          </p:cNvSpPr>
          <p:nvPr/>
        </p:nvSpPr>
        <p:spPr bwMode="auto">
          <a:xfrm flipH="1">
            <a:off x="1763713" y="3573463"/>
            <a:ext cx="71437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3" name="Line 19"/>
          <p:cNvSpPr>
            <a:spLocks noChangeShapeType="1"/>
          </p:cNvSpPr>
          <p:nvPr/>
        </p:nvSpPr>
        <p:spPr bwMode="auto">
          <a:xfrm>
            <a:off x="1908175" y="3068638"/>
            <a:ext cx="71438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4" name="Line 20"/>
          <p:cNvSpPr>
            <a:spLocks noChangeShapeType="1"/>
          </p:cNvSpPr>
          <p:nvPr/>
        </p:nvSpPr>
        <p:spPr bwMode="auto">
          <a:xfrm flipH="1">
            <a:off x="1763713" y="2276475"/>
            <a:ext cx="144462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5" name="Freeform 21"/>
          <p:cNvSpPr>
            <a:spLocks/>
          </p:cNvSpPr>
          <p:nvPr/>
        </p:nvSpPr>
        <p:spPr bwMode="auto">
          <a:xfrm>
            <a:off x="1663700" y="1760538"/>
            <a:ext cx="427038" cy="2349500"/>
          </a:xfrm>
          <a:custGeom>
            <a:avLst/>
            <a:gdLst>
              <a:gd name="T0" fmla="*/ 2147483647 w 269"/>
              <a:gd name="T1" fmla="*/ 2147483647 h 1480"/>
              <a:gd name="T2" fmla="*/ 2147483647 w 269"/>
              <a:gd name="T3" fmla="*/ 2147483647 h 1480"/>
              <a:gd name="T4" fmla="*/ 2147483647 w 269"/>
              <a:gd name="T5" fmla="*/ 2147483647 h 1480"/>
              <a:gd name="T6" fmla="*/ 2147483647 w 269"/>
              <a:gd name="T7" fmla="*/ 2147483647 h 1480"/>
              <a:gd name="T8" fmla="*/ 2147483647 w 269"/>
              <a:gd name="T9" fmla="*/ 2147483647 h 1480"/>
              <a:gd name="T10" fmla="*/ 2147483647 w 269"/>
              <a:gd name="T11" fmla="*/ 2147483647 h 1480"/>
              <a:gd name="T12" fmla="*/ 2147483647 w 269"/>
              <a:gd name="T13" fmla="*/ 2147483647 h 1480"/>
              <a:gd name="T14" fmla="*/ 2147483647 w 269"/>
              <a:gd name="T15" fmla="*/ 2147483647 h 1480"/>
              <a:gd name="T16" fmla="*/ 2147483647 w 269"/>
              <a:gd name="T17" fmla="*/ 2147483647 h 1480"/>
              <a:gd name="T18" fmla="*/ 2147483647 w 269"/>
              <a:gd name="T19" fmla="*/ 2147483647 h 1480"/>
              <a:gd name="T20" fmla="*/ 2147483647 w 269"/>
              <a:gd name="T21" fmla="*/ 2147483647 h 1480"/>
              <a:gd name="T22" fmla="*/ 2147483647 w 269"/>
              <a:gd name="T23" fmla="*/ 2147483647 h 1480"/>
              <a:gd name="T24" fmla="*/ 2147483647 w 269"/>
              <a:gd name="T25" fmla="*/ 2147483647 h 1480"/>
              <a:gd name="T26" fmla="*/ 2147483647 w 269"/>
              <a:gd name="T27" fmla="*/ 2147483647 h 1480"/>
              <a:gd name="T28" fmla="*/ 0 w 269"/>
              <a:gd name="T29" fmla="*/ 2147483647 h 1480"/>
              <a:gd name="T30" fmla="*/ 2147483647 w 269"/>
              <a:gd name="T31" fmla="*/ 2147483647 h 1480"/>
              <a:gd name="T32" fmla="*/ 2147483647 w 269"/>
              <a:gd name="T33" fmla="*/ 2147483647 h 1480"/>
              <a:gd name="T34" fmla="*/ 2147483647 w 269"/>
              <a:gd name="T35" fmla="*/ 2147483647 h 1480"/>
              <a:gd name="T36" fmla="*/ 2147483647 w 269"/>
              <a:gd name="T37" fmla="*/ 2147483647 h 1480"/>
              <a:gd name="T38" fmla="*/ 2147483647 w 269"/>
              <a:gd name="T39" fmla="*/ 2147483647 h 1480"/>
              <a:gd name="T40" fmla="*/ 2147483647 w 269"/>
              <a:gd name="T41" fmla="*/ 2147483647 h 1480"/>
              <a:gd name="T42" fmla="*/ 2147483647 w 269"/>
              <a:gd name="T43" fmla="*/ 2147483647 h 1480"/>
              <a:gd name="T44" fmla="*/ 2147483647 w 269"/>
              <a:gd name="T45" fmla="*/ 2147483647 h 1480"/>
              <a:gd name="T46" fmla="*/ 2147483647 w 269"/>
              <a:gd name="T47" fmla="*/ 2147483647 h 1480"/>
              <a:gd name="T48" fmla="*/ 2147483647 w 269"/>
              <a:gd name="T49" fmla="*/ 2147483647 h 1480"/>
              <a:gd name="T50" fmla="*/ 2147483647 w 269"/>
              <a:gd name="T51" fmla="*/ 2147483647 h 1480"/>
              <a:gd name="T52" fmla="*/ 2147483647 w 269"/>
              <a:gd name="T53" fmla="*/ 2147483647 h 1480"/>
              <a:gd name="T54" fmla="*/ 2147483647 w 269"/>
              <a:gd name="T55" fmla="*/ 2147483647 h 1480"/>
              <a:gd name="T56" fmla="*/ 2147483647 w 269"/>
              <a:gd name="T57" fmla="*/ 2147483647 h 1480"/>
              <a:gd name="T58" fmla="*/ 2147483647 w 269"/>
              <a:gd name="T59" fmla="*/ 2147483647 h 1480"/>
              <a:gd name="T60" fmla="*/ 2147483647 w 269"/>
              <a:gd name="T61" fmla="*/ 2147483647 h 1480"/>
              <a:gd name="T62" fmla="*/ 2147483647 w 269"/>
              <a:gd name="T63" fmla="*/ 2147483647 h 1480"/>
              <a:gd name="T64" fmla="*/ 2147483647 w 269"/>
              <a:gd name="T65" fmla="*/ 2147483647 h 1480"/>
              <a:gd name="T66" fmla="*/ 2147483647 w 269"/>
              <a:gd name="T67" fmla="*/ 2147483647 h 1480"/>
              <a:gd name="T68" fmla="*/ 2147483647 w 269"/>
              <a:gd name="T69" fmla="*/ 2147483647 h 1480"/>
              <a:gd name="T70" fmla="*/ 2147483647 w 269"/>
              <a:gd name="T71" fmla="*/ 2147483647 h 1480"/>
              <a:gd name="T72" fmla="*/ 2147483647 w 269"/>
              <a:gd name="T73" fmla="*/ 2147483647 h 1480"/>
              <a:gd name="T74" fmla="*/ 2147483647 w 269"/>
              <a:gd name="T75" fmla="*/ 2147483647 h 1480"/>
              <a:gd name="T76" fmla="*/ 2147483647 w 269"/>
              <a:gd name="T77" fmla="*/ 2147483647 h 1480"/>
              <a:gd name="T78" fmla="*/ 2147483647 w 269"/>
              <a:gd name="T79" fmla="*/ 2147483647 h 1480"/>
              <a:gd name="T80" fmla="*/ 2147483647 w 269"/>
              <a:gd name="T81" fmla="*/ 2147483647 h 1480"/>
              <a:gd name="T82" fmla="*/ 2147483647 w 269"/>
              <a:gd name="T83" fmla="*/ 2147483647 h 1480"/>
              <a:gd name="T84" fmla="*/ 2147483647 w 269"/>
              <a:gd name="T85" fmla="*/ 2147483647 h 1480"/>
              <a:gd name="T86" fmla="*/ 2147483647 w 269"/>
              <a:gd name="T87" fmla="*/ 2147483647 h 1480"/>
              <a:gd name="T88" fmla="*/ 2147483647 w 269"/>
              <a:gd name="T89" fmla="*/ 2147483647 h 148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69"/>
              <a:gd name="T136" fmla="*/ 0 h 1480"/>
              <a:gd name="T137" fmla="*/ 269 w 269"/>
              <a:gd name="T138" fmla="*/ 1480 h 148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69" h="1480">
                <a:moveTo>
                  <a:pt x="190" y="0"/>
                </a:moveTo>
                <a:cubicBezTo>
                  <a:pt x="219" y="7"/>
                  <a:pt x="223" y="12"/>
                  <a:pt x="239" y="37"/>
                </a:cubicBezTo>
                <a:cubicBezTo>
                  <a:pt x="241" y="49"/>
                  <a:pt x="240" y="63"/>
                  <a:pt x="245" y="74"/>
                </a:cubicBezTo>
                <a:cubicBezTo>
                  <a:pt x="248" y="80"/>
                  <a:pt x="259" y="80"/>
                  <a:pt x="263" y="86"/>
                </a:cubicBezTo>
                <a:cubicBezTo>
                  <a:pt x="268" y="93"/>
                  <a:pt x="267" y="102"/>
                  <a:pt x="269" y="110"/>
                </a:cubicBezTo>
                <a:cubicBezTo>
                  <a:pt x="244" y="162"/>
                  <a:pt x="218" y="157"/>
                  <a:pt x="171" y="172"/>
                </a:cubicBezTo>
                <a:cubicBezTo>
                  <a:pt x="161" y="168"/>
                  <a:pt x="146" y="169"/>
                  <a:pt x="141" y="159"/>
                </a:cubicBezTo>
                <a:cubicBezTo>
                  <a:pt x="136" y="150"/>
                  <a:pt x="138" y="134"/>
                  <a:pt x="147" y="129"/>
                </a:cubicBezTo>
                <a:cubicBezTo>
                  <a:pt x="154" y="125"/>
                  <a:pt x="151" y="145"/>
                  <a:pt x="153" y="153"/>
                </a:cubicBezTo>
                <a:cubicBezTo>
                  <a:pt x="157" y="165"/>
                  <a:pt x="161" y="178"/>
                  <a:pt x="165" y="190"/>
                </a:cubicBezTo>
                <a:cubicBezTo>
                  <a:pt x="176" y="224"/>
                  <a:pt x="185" y="260"/>
                  <a:pt x="196" y="294"/>
                </a:cubicBezTo>
                <a:cubicBezTo>
                  <a:pt x="194" y="312"/>
                  <a:pt x="200" y="333"/>
                  <a:pt x="190" y="349"/>
                </a:cubicBezTo>
                <a:cubicBezTo>
                  <a:pt x="183" y="360"/>
                  <a:pt x="153" y="362"/>
                  <a:pt x="153" y="362"/>
                </a:cubicBezTo>
                <a:cubicBezTo>
                  <a:pt x="148" y="369"/>
                  <a:pt x="134" y="387"/>
                  <a:pt x="135" y="398"/>
                </a:cubicBezTo>
                <a:cubicBezTo>
                  <a:pt x="138" y="437"/>
                  <a:pt x="153" y="515"/>
                  <a:pt x="153" y="515"/>
                </a:cubicBezTo>
                <a:cubicBezTo>
                  <a:pt x="135" y="569"/>
                  <a:pt x="144" y="543"/>
                  <a:pt x="104" y="570"/>
                </a:cubicBezTo>
                <a:cubicBezTo>
                  <a:pt x="80" y="605"/>
                  <a:pt x="95" y="647"/>
                  <a:pt x="129" y="668"/>
                </a:cubicBezTo>
                <a:cubicBezTo>
                  <a:pt x="164" y="663"/>
                  <a:pt x="205" y="669"/>
                  <a:pt x="233" y="644"/>
                </a:cubicBezTo>
                <a:cubicBezTo>
                  <a:pt x="246" y="633"/>
                  <a:pt x="269" y="607"/>
                  <a:pt x="269" y="607"/>
                </a:cubicBezTo>
                <a:cubicBezTo>
                  <a:pt x="241" y="563"/>
                  <a:pt x="210" y="584"/>
                  <a:pt x="153" y="588"/>
                </a:cubicBezTo>
                <a:cubicBezTo>
                  <a:pt x="127" y="597"/>
                  <a:pt x="111" y="612"/>
                  <a:pt x="92" y="631"/>
                </a:cubicBezTo>
                <a:cubicBezTo>
                  <a:pt x="78" y="675"/>
                  <a:pt x="78" y="709"/>
                  <a:pt x="92" y="754"/>
                </a:cubicBezTo>
                <a:cubicBezTo>
                  <a:pt x="104" y="750"/>
                  <a:pt x="122" y="753"/>
                  <a:pt x="129" y="742"/>
                </a:cubicBezTo>
                <a:cubicBezTo>
                  <a:pt x="134" y="735"/>
                  <a:pt x="113" y="734"/>
                  <a:pt x="104" y="735"/>
                </a:cubicBezTo>
                <a:cubicBezTo>
                  <a:pt x="67" y="741"/>
                  <a:pt x="56" y="750"/>
                  <a:pt x="30" y="766"/>
                </a:cubicBezTo>
                <a:cubicBezTo>
                  <a:pt x="5" y="832"/>
                  <a:pt x="5" y="933"/>
                  <a:pt x="67" y="974"/>
                </a:cubicBezTo>
                <a:cubicBezTo>
                  <a:pt x="81" y="970"/>
                  <a:pt x="97" y="970"/>
                  <a:pt x="110" y="962"/>
                </a:cubicBezTo>
                <a:cubicBezTo>
                  <a:pt x="115" y="959"/>
                  <a:pt x="122" y="945"/>
                  <a:pt x="116" y="944"/>
                </a:cubicBezTo>
                <a:cubicBezTo>
                  <a:pt x="91" y="942"/>
                  <a:pt x="67" y="952"/>
                  <a:pt x="43" y="956"/>
                </a:cubicBezTo>
                <a:cubicBezTo>
                  <a:pt x="13" y="985"/>
                  <a:pt x="8" y="1007"/>
                  <a:pt x="0" y="1048"/>
                </a:cubicBezTo>
                <a:cubicBezTo>
                  <a:pt x="15" y="1100"/>
                  <a:pt x="12" y="1118"/>
                  <a:pt x="61" y="1134"/>
                </a:cubicBezTo>
                <a:cubicBezTo>
                  <a:pt x="125" y="1123"/>
                  <a:pt x="142" y="1119"/>
                  <a:pt x="190" y="1085"/>
                </a:cubicBezTo>
                <a:cubicBezTo>
                  <a:pt x="228" y="1025"/>
                  <a:pt x="101" y="1065"/>
                  <a:pt x="92" y="1066"/>
                </a:cubicBezTo>
                <a:cubicBezTo>
                  <a:pt x="64" y="1085"/>
                  <a:pt x="62" y="1094"/>
                  <a:pt x="55" y="1128"/>
                </a:cubicBezTo>
                <a:cubicBezTo>
                  <a:pt x="57" y="1140"/>
                  <a:pt x="53" y="1155"/>
                  <a:pt x="61" y="1164"/>
                </a:cubicBezTo>
                <a:cubicBezTo>
                  <a:pt x="68" y="1172"/>
                  <a:pt x="82" y="1172"/>
                  <a:pt x="92" y="1170"/>
                </a:cubicBezTo>
                <a:cubicBezTo>
                  <a:pt x="103" y="1168"/>
                  <a:pt x="112" y="1159"/>
                  <a:pt x="122" y="1152"/>
                </a:cubicBezTo>
                <a:cubicBezTo>
                  <a:pt x="158" y="1127"/>
                  <a:pt x="111" y="1148"/>
                  <a:pt x="98" y="1152"/>
                </a:cubicBezTo>
                <a:cubicBezTo>
                  <a:pt x="82" y="1187"/>
                  <a:pt x="63" y="1220"/>
                  <a:pt x="49" y="1256"/>
                </a:cubicBezTo>
                <a:cubicBezTo>
                  <a:pt x="38" y="1315"/>
                  <a:pt x="34" y="1330"/>
                  <a:pt x="92" y="1348"/>
                </a:cubicBezTo>
                <a:cubicBezTo>
                  <a:pt x="200" y="1327"/>
                  <a:pt x="152" y="1327"/>
                  <a:pt x="129" y="1354"/>
                </a:cubicBezTo>
                <a:cubicBezTo>
                  <a:pt x="123" y="1362"/>
                  <a:pt x="117" y="1398"/>
                  <a:pt x="116" y="1403"/>
                </a:cubicBezTo>
                <a:cubicBezTo>
                  <a:pt x="123" y="1480"/>
                  <a:pt x="112" y="1459"/>
                  <a:pt x="165" y="1477"/>
                </a:cubicBezTo>
                <a:cubicBezTo>
                  <a:pt x="125" y="1414"/>
                  <a:pt x="118" y="1178"/>
                  <a:pt x="178" y="1311"/>
                </a:cubicBezTo>
                <a:cubicBezTo>
                  <a:pt x="174" y="1338"/>
                  <a:pt x="188" y="1377"/>
                  <a:pt x="165" y="1391"/>
                </a:cubicBezTo>
                <a:cubicBezTo>
                  <a:pt x="96" y="1431"/>
                  <a:pt x="94" y="1280"/>
                  <a:pt x="92" y="1262"/>
                </a:cubicBezTo>
                <a:cubicBezTo>
                  <a:pt x="100" y="1200"/>
                  <a:pt x="81" y="1151"/>
                  <a:pt x="141" y="1170"/>
                </a:cubicBezTo>
                <a:cubicBezTo>
                  <a:pt x="128" y="1198"/>
                  <a:pt x="121" y="1203"/>
                  <a:pt x="92" y="1213"/>
                </a:cubicBezTo>
                <a:cubicBezTo>
                  <a:pt x="80" y="1207"/>
                  <a:pt x="63" y="1206"/>
                  <a:pt x="55" y="1195"/>
                </a:cubicBezTo>
                <a:cubicBezTo>
                  <a:pt x="28" y="1160"/>
                  <a:pt x="61" y="1050"/>
                  <a:pt x="73" y="1011"/>
                </a:cubicBezTo>
                <a:cubicBezTo>
                  <a:pt x="96" y="1013"/>
                  <a:pt x="120" y="1007"/>
                  <a:pt x="141" y="1017"/>
                </a:cubicBezTo>
                <a:cubicBezTo>
                  <a:pt x="148" y="1020"/>
                  <a:pt x="168" y="1096"/>
                  <a:pt x="171" y="1109"/>
                </a:cubicBezTo>
                <a:cubicBezTo>
                  <a:pt x="157" y="1166"/>
                  <a:pt x="160" y="1175"/>
                  <a:pt x="110" y="1146"/>
                </a:cubicBezTo>
                <a:cubicBezTo>
                  <a:pt x="91" y="1094"/>
                  <a:pt x="68" y="1045"/>
                  <a:pt x="49" y="993"/>
                </a:cubicBezTo>
                <a:cubicBezTo>
                  <a:pt x="57" y="897"/>
                  <a:pt x="47" y="897"/>
                  <a:pt x="141" y="907"/>
                </a:cubicBezTo>
                <a:cubicBezTo>
                  <a:pt x="128" y="946"/>
                  <a:pt x="128" y="950"/>
                  <a:pt x="92" y="962"/>
                </a:cubicBezTo>
                <a:cubicBezTo>
                  <a:pt x="52" y="842"/>
                  <a:pt x="122" y="759"/>
                  <a:pt x="227" y="742"/>
                </a:cubicBezTo>
                <a:cubicBezTo>
                  <a:pt x="266" y="768"/>
                  <a:pt x="239" y="791"/>
                  <a:pt x="214" y="815"/>
                </a:cubicBezTo>
                <a:cubicBezTo>
                  <a:pt x="198" y="803"/>
                  <a:pt x="171" y="797"/>
                  <a:pt x="165" y="778"/>
                </a:cubicBezTo>
                <a:cubicBezTo>
                  <a:pt x="143" y="712"/>
                  <a:pt x="154" y="638"/>
                  <a:pt x="141" y="570"/>
                </a:cubicBezTo>
                <a:cubicBezTo>
                  <a:pt x="143" y="558"/>
                  <a:pt x="156" y="542"/>
                  <a:pt x="147" y="533"/>
                </a:cubicBezTo>
                <a:cubicBezTo>
                  <a:pt x="139" y="525"/>
                  <a:pt x="146" y="561"/>
                  <a:pt x="135" y="564"/>
                </a:cubicBezTo>
                <a:cubicBezTo>
                  <a:pt x="125" y="567"/>
                  <a:pt x="118" y="551"/>
                  <a:pt x="110" y="545"/>
                </a:cubicBezTo>
                <a:cubicBezTo>
                  <a:pt x="93" y="503"/>
                  <a:pt x="85" y="451"/>
                  <a:pt x="129" y="423"/>
                </a:cubicBezTo>
                <a:cubicBezTo>
                  <a:pt x="131" y="433"/>
                  <a:pt x="137" y="444"/>
                  <a:pt x="135" y="454"/>
                </a:cubicBezTo>
                <a:cubicBezTo>
                  <a:pt x="134" y="460"/>
                  <a:pt x="124" y="471"/>
                  <a:pt x="122" y="466"/>
                </a:cubicBezTo>
                <a:cubicBezTo>
                  <a:pt x="115" y="449"/>
                  <a:pt x="118" y="429"/>
                  <a:pt x="116" y="411"/>
                </a:cubicBezTo>
                <a:cubicBezTo>
                  <a:pt x="118" y="370"/>
                  <a:pt x="114" y="328"/>
                  <a:pt x="122" y="288"/>
                </a:cubicBezTo>
                <a:cubicBezTo>
                  <a:pt x="123" y="281"/>
                  <a:pt x="136" y="277"/>
                  <a:pt x="141" y="282"/>
                </a:cubicBezTo>
                <a:cubicBezTo>
                  <a:pt x="148" y="289"/>
                  <a:pt x="145" y="303"/>
                  <a:pt x="147" y="313"/>
                </a:cubicBezTo>
                <a:cubicBezTo>
                  <a:pt x="63" y="425"/>
                  <a:pt x="95" y="222"/>
                  <a:pt x="153" y="178"/>
                </a:cubicBezTo>
                <a:cubicBezTo>
                  <a:pt x="163" y="146"/>
                  <a:pt x="161" y="98"/>
                  <a:pt x="196" y="86"/>
                </a:cubicBezTo>
                <a:cubicBezTo>
                  <a:pt x="194" y="96"/>
                  <a:pt x="200" y="113"/>
                  <a:pt x="190" y="117"/>
                </a:cubicBezTo>
                <a:cubicBezTo>
                  <a:pt x="147" y="134"/>
                  <a:pt x="170" y="84"/>
                  <a:pt x="171" y="80"/>
                </a:cubicBezTo>
                <a:cubicBezTo>
                  <a:pt x="180" y="142"/>
                  <a:pt x="181" y="199"/>
                  <a:pt x="122" y="233"/>
                </a:cubicBezTo>
                <a:cubicBezTo>
                  <a:pt x="149" y="258"/>
                  <a:pt x="164" y="285"/>
                  <a:pt x="178" y="319"/>
                </a:cubicBezTo>
                <a:cubicBezTo>
                  <a:pt x="176" y="339"/>
                  <a:pt x="166" y="360"/>
                  <a:pt x="171" y="380"/>
                </a:cubicBezTo>
                <a:cubicBezTo>
                  <a:pt x="173" y="387"/>
                  <a:pt x="190" y="361"/>
                  <a:pt x="190" y="368"/>
                </a:cubicBezTo>
                <a:cubicBezTo>
                  <a:pt x="190" y="420"/>
                  <a:pt x="183" y="452"/>
                  <a:pt x="141" y="466"/>
                </a:cubicBezTo>
                <a:cubicBezTo>
                  <a:pt x="132" y="446"/>
                  <a:pt x="89" y="377"/>
                  <a:pt x="147" y="362"/>
                </a:cubicBezTo>
                <a:cubicBezTo>
                  <a:pt x="167" y="357"/>
                  <a:pt x="178" y="389"/>
                  <a:pt x="190" y="405"/>
                </a:cubicBezTo>
                <a:cubicBezTo>
                  <a:pt x="210" y="431"/>
                  <a:pt x="222" y="462"/>
                  <a:pt x="239" y="490"/>
                </a:cubicBezTo>
                <a:cubicBezTo>
                  <a:pt x="256" y="561"/>
                  <a:pt x="248" y="492"/>
                  <a:pt x="116" y="509"/>
                </a:cubicBezTo>
                <a:cubicBezTo>
                  <a:pt x="107" y="510"/>
                  <a:pt x="109" y="526"/>
                  <a:pt x="104" y="533"/>
                </a:cubicBezTo>
                <a:cubicBezTo>
                  <a:pt x="97" y="542"/>
                  <a:pt x="87" y="549"/>
                  <a:pt x="79" y="558"/>
                </a:cubicBezTo>
                <a:cubicBezTo>
                  <a:pt x="74" y="563"/>
                  <a:pt x="60" y="573"/>
                  <a:pt x="67" y="576"/>
                </a:cubicBezTo>
                <a:cubicBezTo>
                  <a:pt x="75" y="580"/>
                  <a:pt x="84" y="568"/>
                  <a:pt x="92" y="564"/>
                </a:cubicBezTo>
                <a:cubicBezTo>
                  <a:pt x="105" y="629"/>
                  <a:pt x="102" y="671"/>
                  <a:pt x="98" y="742"/>
                </a:cubicBezTo>
                <a:cubicBezTo>
                  <a:pt x="102" y="778"/>
                  <a:pt x="101" y="814"/>
                  <a:pt x="122" y="846"/>
                </a:cubicBezTo>
                <a:cubicBezTo>
                  <a:pt x="163" y="910"/>
                  <a:pt x="159" y="891"/>
                  <a:pt x="159" y="864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6" name="Freeform 22"/>
          <p:cNvSpPr>
            <a:spLocks/>
          </p:cNvSpPr>
          <p:nvPr/>
        </p:nvSpPr>
        <p:spPr bwMode="auto">
          <a:xfrm rot="-164750">
            <a:off x="1908175" y="1628775"/>
            <a:ext cx="1811338" cy="4849813"/>
          </a:xfrm>
          <a:custGeom>
            <a:avLst/>
            <a:gdLst>
              <a:gd name="T0" fmla="*/ 2147483647 w 1141"/>
              <a:gd name="T1" fmla="*/ 0 h 3055"/>
              <a:gd name="T2" fmla="*/ 2147483647 w 1141"/>
              <a:gd name="T3" fmla="*/ 2147483647 h 3055"/>
              <a:gd name="T4" fmla="*/ 2147483647 w 1141"/>
              <a:gd name="T5" fmla="*/ 2147483647 h 3055"/>
              <a:gd name="T6" fmla="*/ 2147483647 w 1141"/>
              <a:gd name="T7" fmla="*/ 2147483647 h 3055"/>
              <a:gd name="T8" fmla="*/ 2147483647 w 1141"/>
              <a:gd name="T9" fmla="*/ 2147483647 h 30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41"/>
              <a:gd name="T16" fmla="*/ 0 h 3055"/>
              <a:gd name="T17" fmla="*/ 1141 w 1141"/>
              <a:gd name="T18" fmla="*/ 3055 h 30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41" h="3055">
                <a:moveTo>
                  <a:pt x="506" y="0"/>
                </a:moveTo>
                <a:cubicBezTo>
                  <a:pt x="306" y="635"/>
                  <a:pt x="106" y="1270"/>
                  <a:pt x="53" y="1769"/>
                </a:cubicBezTo>
                <a:cubicBezTo>
                  <a:pt x="0" y="2268"/>
                  <a:pt x="83" y="2933"/>
                  <a:pt x="189" y="2994"/>
                </a:cubicBezTo>
                <a:cubicBezTo>
                  <a:pt x="295" y="3055"/>
                  <a:pt x="529" y="2623"/>
                  <a:pt x="688" y="2132"/>
                </a:cubicBezTo>
                <a:cubicBezTo>
                  <a:pt x="847" y="1641"/>
                  <a:pt x="1058" y="394"/>
                  <a:pt x="1141" y="46"/>
                </a:cubicBezTo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57" name="Freeform 23"/>
          <p:cNvSpPr>
            <a:spLocks/>
          </p:cNvSpPr>
          <p:nvPr/>
        </p:nvSpPr>
        <p:spPr bwMode="auto">
          <a:xfrm>
            <a:off x="2052638" y="1789113"/>
            <a:ext cx="358775" cy="214312"/>
          </a:xfrm>
          <a:custGeom>
            <a:avLst/>
            <a:gdLst>
              <a:gd name="T0" fmla="*/ 0 w 226"/>
              <a:gd name="T1" fmla="*/ 0 h 135"/>
              <a:gd name="T2" fmla="*/ 2147483647 w 226"/>
              <a:gd name="T3" fmla="*/ 2147483647 h 135"/>
              <a:gd name="T4" fmla="*/ 2147483647 w 226"/>
              <a:gd name="T5" fmla="*/ 2147483647 h 135"/>
              <a:gd name="T6" fmla="*/ 2147483647 w 226"/>
              <a:gd name="T7" fmla="*/ 2147483647 h 135"/>
              <a:gd name="T8" fmla="*/ 2147483647 w 226"/>
              <a:gd name="T9" fmla="*/ 2147483647 h 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6"/>
              <a:gd name="T16" fmla="*/ 0 h 135"/>
              <a:gd name="T17" fmla="*/ 226 w 226"/>
              <a:gd name="T18" fmla="*/ 135 h 1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6" h="135">
                <a:moveTo>
                  <a:pt x="0" y="0"/>
                </a:moveTo>
                <a:cubicBezTo>
                  <a:pt x="2" y="25"/>
                  <a:pt x="0" y="50"/>
                  <a:pt x="6" y="74"/>
                </a:cubicBezTo>
                <a:cubicBezTo>
                  <a:pt x="17" y="119"/>
                  <a:pt x="79" y="128"/>
                  <a:pt x="116" y="135"/>
                </a:cubicBezTo>
                <a:cubicBezTo>
                  <a:pt x="135" y="129"/>
                  <a:pt x="156" y="128"/>
                  <a:pt x="172" y="117"/>
                </a:cubicBezTo>
                <a:cubicBezTo>
                  <a:pt x="226" y="78"/>
                  <a:pt x="166" y="86"/>
                  <a:pt x="159" y="8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8" name="Freeform 24"/>
          <p:cNvSpPr>
            <a:spLocks/>
          </p:cNvSpPr>
          <p:nvPr/>
        </p:nvSpPr>
        <p:spPr bwMode="auto">
          <a:xfrm>
            <a:off x="1531938" y="1800225"/>
            <a:ext cx="919162" cy="2765425"/>
          </a:xfrm>
          <a:custGeom>
            <a:avLst/>
            <a:gdLst>
              <a:gd name="T0" fmla="*/ 2147483647 w 579"/>
              <a:gd name="T1" fmla="*/ 2147483647 h 1742"/>
              <a:gd name="T2" fmla="*/ 2147483647 w 579"/>
              <a:gd name="T3" fmla="*/ 2147483647 h 1742"/>
              <a:gd name="T4" fmla="*/ 2147483647 w 579"/>
              <a:gd name="T5" fmla="*/ 2147483647 h 1742"/>
              <a:gd name="T6" fmla="*/ 2147483647 w 579"/>
              <a:gd name="T7" fmla="*/ 2147483647 h 1742"/>
              <a:gd name="T8" fmla="*/ 2147483647 w 579"/>
              <a:gd name="T9" fmla="*/ 2147483647 h 1742"/>
              <a:gd name="T10" fmla="*/ 2147483647 w 579"/>
              <a:gd name="T11" fmla="*/ 2147483647 h 1742"/>
              <a:gd name="T12" fmla="*/ 2147483647 w 579"/>
              <a:gd name="T13" fmla="*/ 2147483647 h 1742"/>
              <a:gd name="T14" fmla="*/ 2147483647 w 579"/>
              <a:gd name="T15" fmla="*/ 2147483647 h 1742"/>
              <a:gd name="T16" fmla="*/ 2147483647 w 579"/>
              <a:gd name="T17" fmla="*/ 2147483647 h 1742"/>
              <a:gd name="T18" fmla="*/ 2147483647 w 579"/>
              <a:gd name="T19" fmla="*/ 2147483647 h 1742"/>
              <a:gd name="T20" fmla="*/ 2147483647 w 579"/>
              <a:gd name="T21" fmla="*/ 2147483647 h 1742"/>
              <a:gd name="T22" fmla="*/ 2147483647 w 579"/>
              <a:gd name="T23" fmla="*/ 2147483647 h 1742"/>
              <a:gd name="T24" fmla="*/ 2147483647 w 579"/>
              <a:gd name="T25" fmla="*/ 2147483647 h 1742"/>
              <a:gd name="T26" fmla="*/ 2147483647 w 579"/>
              <a:gd name="T27" fmla="*/ 2147483647 h 1742"/>
              <a:gd name="T28" fmla="*/ 2147483647 w 579"/>
              <a:gd name="T29" fmla="*/ 2147483647 h 1742"/>
              <a:gd name="T30" fmla="*/ 2147483647 w 579"/>
              <a:gd name="T31" fmla="*/ 2147483647 h 1742"/>
              <a:gd name="T32" fmla="*/ 2147483647 w 579"/>
              <a:gd name="T33" fmla="*/ 2147483647 h 1742"/>
              <a:gd name="T34" fmla="*/ 2147483647 w 579"/>
              <a:gd name="T35" fmla="*/ 2147483647 h 1742"/>
              <a:gd name="T36" fmla="*/ 2147483647 w 579"/>
              <a:gd name="T37" fmla="*/ 2147483647 h 1742"/>
              <a:gd name="T38" fmla="*/ 2147483647 w 579"/>
              <a:gd name="T39" fmla="*/ 2147483647 h 1742"/>
              <a:gd name="T40" fmla="*/ 2147483647 w 579"/>
              <a:gd name="T41" fmla="*/ 2147483647 h 1742"/>
              <a:gd name="T42" fmla="*/ 2147483647 w 579"/>
              <a:gd name="T43" fmla="*/ 2147483647 h 1742"/>
              <a:gd name="T44" fmla="*/ 2147483647 w 579"/>
              <a:gd name="T45" fmla="*/ 2147483647 h 1742"/>
              <a:gd name="T46" fmla="*/ 2147483647 w 579"/>
              <a:gd name="T47" fmla="*/ 2147483647 h 1742"/>
              <a:gd name="T48" fmla="*/ 2147483647 w 579"/>
              <a:gd name="T49" fmla="*/ 2147483647 h 1742"/>
              <a:gd name="T50" fmla="*/ 2147483647 w 579"/>
              <a:gd name="T51" fmla="*/ 2147483647 h 1742"/>
              <a:gd name="T52" fmla="*/ 2147483647 w 579"/>
              <a:gd name="T53" fmla="*/ 2147483647 h 1742"/>
              <a:gd name="T54" fmla="*/ 2147483647 w 579"/>
              <a:gd name="T55" fmla="*/ 2147483647 h 1742"/>
              <a:gd name="T56" fmla="*/ 2147483647 w 579"/>
              <a:gd name="T57" fmla="*/ 2147483647 h 1742"/>
              <a:gd name="T58" fmla="*/ 2147483647 w 579"/>
              <a:gd name="T59" fmla="*/ 2147483647 h 1742"/>
              <a:gd name="T60" fmla="*/ 2147483647 w 579"/>
              <a:gd name="T61" fmla="*/ 2147483647 h 1742"/>
              <a:gd name="T62" fmla="*/ 2147483647 w 579"/>
              <a:gd name="T63" fmla="*/ 2147483647 h 1742"/>
              <a:gd name="T64" fmla="*/ 2147483647 w 579"/>
              <a:gd name="T65" fmla="*/ 2147483647 h 1742"/>
              <a:gd name="T66" fmla="*/ 2147483647 w 579"/>
              <a:gd name="T67" fmla="*/ 2147483647 h 1742"/>
              <a:gd name="T68" fmla="*/ 2147483647 w 579"/>
              <a:gd name="T69" fmla="*/ 2147483647 h 1742"/>
              <a:gd name="T70" fmla="*/ 2147483647 w 579"/>
              <a:gd name="T71" fmla="*/ 2147483647 h 1742"/>
              <a:gd name="T72" fmla="*/ 2147483647 w 579"/>
              <a:gd name="T73" fmla="*/ 2147483647 h 1742"/>
              <a:gd name="T74" fmla="*/ 2147483647 w 579"/>
              <a:gd name="T75" fmla="*/ 2147483647 h 1742"/>
              <a:gd name="T76" fmla="*/ 2147483647 w 579"/>
              <a:gd name="T77" fmla="*/ 2147483647 h 1742"/>
              <a:gd name="T78" fmla="*/ 2147483647 w 579"/>
              <a:gd name="T79" fmla="*/ 2147483647 h 1742"/>
              <a:gd name="T80" fmla="*/ 2147483647 w 579"/>
              <a:gd name="T81" fmla="*/ 2147483647 h 1742"/>
              <a:gd name="T82" fmla="*/ 2147483647 w 579"/>
              <a:gd name="T83" fmla="*/ 2147483647 h 1742"/>
              <a:gd name="T84" fmla="*/ 2147483647 w 579"/>
              <a:gd name="T85" fmla="*/ 2147483647 h 1742"/>
              <a:gd name="T86" fmla="*/ 2147483647 w 579"/>
              <a:gd name="T87" fmla="*/ 2147483647 h 1742"/>
              <a:gd name="T88" fmla="*/ 2147483647 w 579"/>
              <a:gd name="T89" fmla="*/ 2147483647 h 1742"/>
              <a:gd name="T90" fmla="*/ 2147483647 w 579"/>
              <a:gd name="T91" fmla="*/ 2147483647 h 1742"/>
              <a:gd name="T92" fmla="*/ 2147483647 w 579"/>
              <a:gd name="T93" fmla="*/ 2147483647 h 1742"/>
              <a:gd name="T94" fmla="*/ 2147483647 w 579"/>
              <a:gd name="T95" fmla="*/ 2147483647 h 1742"/>
              <a:gd name="T96" fmla="*/ 2147483647 w 579"/>
              <a:gd name="T97" fmla="*/ 2147483647 h 1742"/>
              <a:gd name="T98" fmla="*/ 2147483647 w 579"/>
              <a:gd name="T99" fmla="*/ 2147483647 h 1742"/>
              <a:gd name="T100" fmla="*/ 2147483647 w 579"/>
              <a:gd name="T101" fmla="*/ 2147483647 h 1742"/>
              <a:gd name="T102" fmla="*/ 2147483647 w 579"/>
              <a:gd name="T103" fmla="*/ 2147483647 h 1742"/>
              <a:gd name="T104" fmla="*/ 2147483647 w 579"/>
              <a:gd name="T105" fmla="*/ 2147483647 h 1742"/>
              <a:gd name="T106" fmla="*/ 2147483647 w 579"/>
              <a:gd name="T107" fmla="*/ 2147483647 h 1742"/>
              <a:gd name="T108" fmla="*/ 2147483647 w 579"/>
              <a:gd name="T109" fmla="*/ 2147483647 h 1742"/>
              <a:gd name="T110" fmla="*/ 2147483647 w 579"/>
              <a:gd name="T111" fmla="*/ 2147483647 h 1742"/>
              <a:gd name="T112" fmla="*/ 2147483647 w 579"/>
              <a:gd name="T113" fmla="*/ 2147483647 h 1742"/>
              <a:gd name="T114" fmla="*/ 2147483647 w 579"/>
              <a:gd name="T115" fmla="*/ 2147483647 h 1742"/>
              <a:gd name="T116" fmla="*/ 2147483647 w 579"/>
              <a:gd name="T117" fmla="*/ 2147483647 h 174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9"/>
              <a:gd name="T178" fmla="*/ 0 h 1742"/>
              <a:gd name="T179" fmla="*/ 579 w 579"/>
              <a:gd name="T180" fmla="*/ 1742 h 174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9" h="1742">
                <a:moveTo>
                  <a:pt x="371" y="0"/>
                </a:moveTo>
                <a:cubicBezTo>
                  <a:pt x="395" y="270"/>
                  <a:pt x="345" y="145"/>
                  <a:pt x="432" y="239"/>
                </a:cubicBezTo>
                <a:cubicBezTo>
                  <a:pt x="450" y="235"/>
                  <a:pt x="470" y="234"/>
                  <a:pt x="487" y="226"/>
                </a:cubicBezTo>
                <a:cubicBezTo>
                  <a:pt x="503" y="219"/>
                  <a:pt x="514" y="179"/>
                  <a:pt x="524" y="165"/>
                </a:cubicBezTo>
                <a:cubicBezTo>
                  <a:pt x="558" y="29"/>
                  <a:pt x="438" y="91"/>
                  <a:pt x="340" y="98"/>
                </a:cubicBezTo>
                <a:cubicBezTo>
                  <a:pt x="328" y="105"/>
                  <a:pt x="299" y="120"/>
                  <a:pt x="291" y="134"/>
                </a:cubicBezTo>
                <a:cubicBezTo>
                  <a:pt x="285" y="145"/>
                  <a:pt x="283" y="159"/>
                  <a:pt x="279" y="171"/>
                </a:cubicBezTo>
                <a:cubicBezTo>
                  <a:pt x="277" y="177"/>
                  <a:pt x="273" y="190"/>
                  <a:pt x="273" y="190"/>
                </a:cubicBezTo>
                <a:cubicBezTo>
                  <a:pt x="277" y="210"/>
                  <a:pt x="265" y="245"/>
                  <a:pt x="285" y="251"/>
                </a:cubicBezTo>
                <a:cubicBezTo>
                  <a:pt x="353" y="270"/>
                  <a:pt x="390" y="235"/>
                  <a:pt x="432" y="202"/>
                </a:cubicBezTo>
                <a:cubicBezTo>
                  <a:pt x="428" y="186"/>
                  <a:pt x="432" y="165"/>
                  <a:pt x="420" y="153"/>
                </a:cubicBezTo>
                <a:cubicBezTo>
                  <a:pt x="413" y="146"/>
                  <a:pt x="399" y="156"/>
                  <a:pt x="389" y="159"/>
                </a:cubicBezTo>
                <a:cubicBezTo>
                  <a:pt x="343" y="173"/>
                  <a:pt x="326" y="197"/>
                  <a:pt x="310" y="239"/>
                </a:cubicBezTo>
                <a:cubicBezTo>
                  <a:pt x="302" y="286"/>
                  <a:pt x="295" y="306"/>
                  <a:pt x="310" y="361"/>
                </a:cubicBezTo>
                <a:cubicBezTo>
                  <a:pt x="312" y="368"/>
                  <a:pt x="323" y="368"/>
                  <a:pt x="328" y="373"/>
                </a:cubicBezTo>
                <a:cubicBezTo>
                  <a:pt x="337" y="382"/>
                  <a:pt x="343" y="394"/>
                  <a:pt x="352" y="404"/>
                </a:cubicBezTo>
                <a:cubicBezTo>
                  <a:pt x="358" y="411"/>
                  <a:pt x="365" y="416"/>
                  <a:pt x="371" y="422"/>
                </a:cubicBezTo>
                <a:cubicBezTo>
                  <a:pt x="457" y="400"/>
                  <a:pt x="473" y="394"/>
                  <a:pt x="530" y="337"/>
                </a:cubicBezTo>
                <a:cubicBezTo>
                  <a:pt x="552" y="287"/>
                  <a:pt x="566" y="236"/>
                  <a:pt x="579" y="183"/>
                </a:cubicBezTo>
                <a:cubicBezTo>
                  <a:pt x="530" y="101"/>
                  <a:pt x="451" y="91"/>
                  <a:pt x="377" y="134"/>
                </a:cubicBezTo>
                <a:cubicBezTo>
                  <a:pt x="364" y="166"/>
                  <a:pt x="347" y="186"/>
                  <a:pt x="340" y="220"/>
                </a:cubicBezTo>
                <a:cubicBezTo>
                  <a:pt x="342" y="238"/>
                  <a:pt x="333" y="262"/>
                  <a:pt x="346" y="275"/>
                </a:cubicBezTo>
                <a:cubicBezTo>
                  <a:pt x="354" y="283"/>
                  <a:pt x="367" y="264"/>
                  <a:pt x="377" y="257"/>
                </a:cubicBezTo>
                <a:cubicBezTo>
                  <a:pt x="424" y="224"/>
                  <a:pt x="389" y="237"/>
                  <a:pt x="432" y="226"/>
                </a:cubicBezTo>
                <a:cubicBezTo>
                  <a:pt x="419" y="271"/>
                  <a:pt x="414" y="312"/>
                  <a:pt x="395" y="355"/>
                </a:cubicBezTo>
                <a:cubicBezTo>
                  <a:pt x="392" y="380"/>
                  <a:pt x="380" y="438"/>
                  <a:pt x="395" y="459"/>
                </a:cubicBezTo>
                <a:cubicBezTo>
                  <a:pt x="401" y="467"/>
                  <a:pt x="411" y="447"/>
                  <a:pt x="420" y="441"/>
                </a:cubicBezTo>
                <a:cubicBezTo>
                  <a:pt x="436" y="430"/>
                  <a:pt x="469" y="410"/>
                  <a:pt x="469" y="410"/>
                </a:cubicBezTo>
                <a:cubicBezTo>
                  <a:pt x="473" y="404"/>
                  <a:pt x="488" y="389"/>
                  <a:pt x="481" y="392"/>
                </a:cubicBezTo>
                <a:cubicBezTo>
                  <a:pt x="467" y="399"/>
                  <a:pt x="454" y="409"/>
                  <a:pt x="444" y="422"/>
                </a:cubicBezTo>
                <a:cubicBezTo>
                  <a:pt x="435" y="434"/>
                  <a:pt x="434" y="452"/>
                  <a:pt x="426" y="465"/>
                </a:cubicBezTo>
                <a:cubicBezTo>
                  <a:pt x="411" y="488"/>
                  <a:pt x="292" y="635"/>
                  <a:pt x="408" y="557"/>
                </a:cubicBezTo>
                <a:cubicBezTo>
                  <a:pt x="417" y="551"/>
                  <a:pt x="424" y="541"/>
                  <a:pt x="432" y="533"/>
                </a:cubicBezTo>
                <a:cubicBezTo>
                  <a:pt x="436" y="525"/>
                  <a:pt x="450" y="515"/>
                  <a:pt x="444" y="508"/>
                </a:cubicBezTo>
                <a:cubicBezTo>
                  <a:pt x="438" y="501"/>
                  <a:pt x="426" y="513"/>
                  <a:pt x="420" y="520"/>
                </a:cubicBezTo>
                <a:cubicBezTo>
                  <a:pt x="399" y="544"/>
                  <a:pt x="387" y="583"/>
                  <a:pt x="377" y="612"/>
                </a:cubicBezTo>
                <a:cubicBezTo>
                  <a:pt x="363" y="699"/>
                  <a:pt x="387" y="606"/>
                  <a:pt x="401" y="582"/>
                </a:cubicBezTo>
                <a:cubicBezTo>
                  <a:pt x="421" y="674"/>
                  <a:pt x="411" y="696"/>
                  <a:pt x="426" y="649"/>
                </a:cubicBezTo>
                <a:cubicBezTo>
                  <a:pt x="424" y="694"/>
                  <a:pt x="428" y="740"/>
                  <a:pt x="420" y="784"/>
                </a:cubicBezTo>
                <a:cubicBezTo>
                  <a:pt x="419" y="791"/>
                  <a:pt x="407" y="801"/>
                  <a:pt x="401" y="796"/>
                </a:cubicBezTo>
                <a:cubicBezTo>
                  <a:pt x="389" y="786"/>
                  <a:pt x="388" y="768"/>
                  <a:pt x="383" y="753"/>
                </a:cubicBezTo>
                <a:cubicBezTo>
                  <a:pt x="373" y="725"/>
                  <a:pt x="360" y="674"/>
                  <a:pt x="352" y="643"/>
                </a:cubicBezTo>
                <a:cubicBezTo>
                  <a:pt x="369" y="540"/>
                  <a:pt x="368" y="657"/>
                  <a:pt x="371" y="680"/>
                </a:cubicBezTo>
                <a:cubicBezTo>
                  <a:pt x="369" y="717"/>
                  <a:pt x="376" y="755"/>
                  <a:pt x="365" y="790"/>
                </a:cubicBezTo>
                <a:cubicBezTo>
                  <a:pt x="353" y="829"/>
                  <a:pt x="336" y="766"/>
                  <a:pt x="334" y="759"/>
                </a:cubicBezTo>
                <a:cubicBezTo>
                  <a:pt x="330" y="708"/>
                  <a:pt x="319" y="657"/>
                  <a:pt x="322" y="606"/>
                </a:cubicBezTo>
                <a:cubicBezTo>
                  <a:pt x="323" y="590"/>
                  <a:pt x="340" y="633"/>
                  <a:pt x="340" y="649"/>
                </a:cubicBezTo>
                <a:cubicBezTo>
                  <a:pt x="342" y="719"/>
                  <a:pt x="372" y="840"/>
                  <a:pt x="297" y="876"/>
                </a:cubicBezTo>
                <a:cubicBezTo>
                  <a:pt x="252" y="853"/>
                  <a:pt x="229" y="836"/>
                  <a:pt x="199" y="796"/>
                </a:cubicBezTo>
                <a:cubicBezTo>
                  <a:pt x="191" y="749"/>
                  <a:pt x="186" y="721"/>
                  <a:pt x="199" y="674"/>
                </a:cubicBezTo>
                <a:cubicBezTo>
                  <a:pt x="215" y="680"/>
                  <a:pt x="244" y="675"/>
                  <a:pt x="248" y="692"/>
                </a:cubicBezTo>
                <a:cubicBezTo>
                  <a:pt x="273" y="803"/>
                  <a:pt x="251" y="818"/>
                  <a:pt x="205" y="882"/>
                </a:cubicBezTo>
                <a:cubicBezTo>
                  <a:pt x="163" y="796"/>
                  <a:pt x="189" y="705"/>
                  <a:pt x="224" y="619"/>
                </a:cubicBezTo>
                <a:cubicBezTo>
                  <a:pt x="220" y="613"/>
                  <a:pt x="210" y="607"/>
                  <a:pt x="212" y="600"/>
                </a:cubicBezTo>
                <a:cubicBezTo>
                  <a:pt x="213" y="594"/>
                  <a:pt x="225" y="590"/>
                  <a:pt x="230" y="594"/>
                </a:cubicBezTo>
                <a:cubicBezTo>
                  <a:pt x="237" y="599"/>
                  <a:pt x="234" y="611"/>
                  <a:pt x="236" y="619"/>
                </a:cubicBezTo>
                <a:cubicBezTo>
                  <a:pt x="210" y="706"/>
                  <a:pt x="217" y="716"/>
                  <a:pt x="162" y="643"/>
                </a:cubicBezTo>
                <a:cubicBezTo>
                  <a:pt x="165" y="556"/>
                  <a:pt x="159" y="279"/>
                  <a:pt x="242" y="196"/>
                </a:cubicBezTo>
                <a:cubicBezTo>
                  <a:pt x="284" y="154"/>
                  <a:pt x="269" y="174"/>
                  <a:pt x="291" y="141"/>
                </a:cubicBezTo>
                <a:cubicBezTo>
                  <a:pt x="315" y="164"/>
                  <a:pt x="379" y="213"/>
                  <a:pt x="310" y="257"/>
                </a:cubicBezTo>
                <a:cubicBezTo>
                  <a:pt x="287" y="271"/>
                  <a:pt x="303" y="203"/>
                  <a:pt x="297" y="177"/>
                </a:cubicBezTo>
                <a:cubicBezTo>
                  <a:pt x="293" y="161"/>
                  <a:pt x="299" y="210"/>
                  <a:pt x="303" y="226"/>
                </a:cubicBezTo>
                <a:cubicBezTo>
                  <a:pt x="319" y="294"/>
                  <a:pt x="337" y="327"/>
                  <a:pt x="365" y="392"/>
                </a:cubicBezTo>
                <a:cubicBezTo>
                  <a:pt x="369" y="414"/>
                  <a:pt x="377" y="436"/>
                  <a:pt x="377" y="459"/>
                </a:cubicBezTo>
                <a:cubicBezTo>
                  <a:pt x="377" y="492"/>
                  <a:pt x="336" y="544"/>
                  <a:pt x="322" y="569"/>
                </a:cubicBezTo>
                <a:cubicBezTo>
                  <a:pt x="320" y="649"/>
                  <a:pt x="341" y="732"/>
                  <a:pt x="316" y="808"/>
                </a:cubicBezTo>
                <a:cubicBezTo>
                  <a:pt x="308" y="832"/>
                  <a:pt x="264" y="804"/>
                  <a:pt x="242" y="815"/>
                </a:cubicBezTo>
                <a:cubicBezTo>
                  <a:pt x="231" y="821"/>
                  <a:pt x="234" y="839"/>
                  <a:pt x="230" y="851"/>
                </a:cubicBezTo>
                <a:cubicBezTo>
                  <a:pt x="228" y="876"/>
                  <a:pt x="230" y="901"/>
                  <a:pt x="224" y="925"/>
                </a:cubicBezTo>
                <a:cubicBezTo>
                  <a:pt x="224" y="926"/>
                  <a:pt x="164" y="989"/>
                  <a:pt x="162" y="992"/>
                </a:cubicBezTo>
                <a:cubicBezTo>
                  <a:pt x="130" y="1036"/>
                  <a:pt x="105" y="1084"/>
                  <a:pt x="71" y="1127"/>
                </a:cubicBezTo>
                <a:cubicBezTo>
                  <a:pt x="61" y="1172"/>
                  <a:pt x="60" y="1174"/>
                  <a:pt x="107" y="1182"/>
                </a:cubicBezTo>
                <a:cubicBezTo>
                  <a:pt x="118" y="1240"/>
                  <a:pt x="163" y="1356"/>
                  <a:pt x="83" y="1372"/>
                </a:cubicBezTo>
                <a:cubicBezTo>
                  <a:pt x="89" y="1374"/>
                  <a:pt x="99" y="1372"/>
                  <a:pt x="101" y="1378"/>
                </a:cubicBezTo>
                <a:cubicBezTo>
                  <a:pt x="104" y="1390"/>
                  <a:pt x="106" y="1410"/>
                  <a:pt x="95" y="1415"/>
                </a:cubicBezTo>
                <a:cubicBezTo>
                  <a:pt x="85" y="1419"/>
                  <a:pt x="79" y="1399"/>
                  <a:pt x="71" y="1391"/>
                </a:cubicBezTo>
                <a:cubicBezTo>
                  <a:pt x="56" y="1352"/>
                  <a:pt x="62" y="1352"/>
                  <a:pt x="101" y="1360"/>
                </a:cubicBezTo>
                <a:cubicBezTo>
                  <a:pt x="142" y="1401"/>
                  <a:pt x="175" y="1438"/>
                  <a:pt x="193" y="1495"/>
                </a:cubicBezTo>
                <a:cubicBezTo>
                  <a:pt x="193" y="1495"/>
                  <a:pt x="177" y="1520"/>
                  <a:pt x="169" y="1532"/>
                </a:cubicBezTo>
                <a:cubicBezTo>
                  <a:pt x="140" y="1521"/>
                  <a:pt x="143" y="1512"/>
                  <a:pt x="150" y="1483"/>
                </a:cubicBezTo>
                <a:cubicBezTo>
                  <a:pt x="250" y="1552"/>
                  <a:pt x="179" y="1504"/>
                  <a:pt x="169" y="1495"/>
                </a:cubicBezTo>
                <a:cubicBezTo>
                  <a:pt x="138" y="1467"/>
                  <a:pt x="132" y="1457"/>
                  <a:pt x="107" y="1421"/>
                </a:cubicBezTo>
                <a:cubicBezTo>
                  <a:pt x="99" y="1409"/>
                  <a:pt x="71" y="1392"/>
                  <a:pt x="83" y="1384"/>
                </a:cubicBezTo>
                <a:cubicBezTo>
                  <a:pt x="97" y="1375"/>
                  <a:pt x="112" y="1401"/>
                  <a:pt x="126" y="1409"/>
                </a:cubicBezTo>
                <a:cubicBezTo>
                  <a:pt x="152" y="1475"/>
                  <a:pt x="126" y="1466"/>
                  <a:pt x="71" y="1452"/>
                </a:cubicBezTo>
                <a:cubicBezTo>
                  <a:pt x="65" y="1435"/>
                  <a:pt x="53" y="1418"/>
                  <a:pt x="89" y="1440"/>
                </a:cubicBezTo>
                <a:cubicBezTo>
                  <a:pt x="125" y="1462"/>
                  <a:pt x="145" y="1492"/>
                  <a:pt x="175" y="1519"/>
                </a:cubicBezTo>
                <a:cubicBezTo>
                  <a:pt x="141" y="1553"/>
                  <a:pt x="157" y="1612"/>
                  <a:pt x="162" y="1654"/>
                </a:cubicBezTo>
                <a:cubicBezTo>
                  <a:pt x="257" y="1617"/>
                  <a:pt x="211" y="1548"/>
                  <a:pt x="218" y="1433"/>
                </a:cubicBezTo>
                <a:cubicBezTo>
                  <a:pt x="219" y="1420"/>
                  <a:pt x="251" y="1356"/>
                  <a:pt x="218" y="1391"/>
                </a:cubicBezTo>
                <a:cubicBezTo>
                  <a:pt x="225" y="1369"/>
                  <a:pt x="226" y="1344"/>
                  <a:pt x="236" y="1323"/>
                </a:cubicBezTo>
                <a:cubicBezTo>
                  <a:pt x="242" y="1309"/>
                  <a:pt x="261" y="1286"/>
                  <a:pt x="261" y="1286"/>
                </a:cubicBezTo>
                <a:cubicBezTo>
                  <a:pt x="274" y="1218"/>
                  <a:pt x="256" y="1236"/>
                  <a:pt x="291" y="1213"/>
                </a:cubicBezTo>
                <a:cubicBezTo>
                  <a:pt x="316" y="1176"/>
                  <a:pt x="303" y="1132"/>
                  <a:pt x="316" y="1090"/>
                </a:cubicBezTo>
                <a:cubicBezTo>
                  <a:pt x="326" y="964"/>
                  <a:pt x="337" y="1029"/>
                  <a:pt x="322" y="876"/>
                </a:cubicBezTo>
                <a:cubicBezTo>
                  <a:pt x="346" y="826"/>
                  <a:pt x="366" y="832"/>
                  <a:pt x="408" y="857"/>
                </a:cubicBezTo>
                <a:cubicBezTo>
                  <a:pt x="414" y="867"/>
                  <a:pt x="426" y="876"/>
                  <a:pt x="426" y="888"/>
                </a:cubicBezTo>
                <a:cubicBezTo>
                  <a:pt x="426" y="895"/>
                  <a:pt x="410" y="907"/>
                  <a:pt x="408" y="900"/>
                </a:cubicBezTo>
                <a:cubicBezTo>
                  <a:pt x="403" y="880"/>
                  <a:pt x="406" y="858"/>
                  <a:pt x="414" y="839"/>
                </a:cubicBezTo>
                <a:cubicBezTo>
                  <a:pt x="419" y="828"/>
                  <a:pt x="434" y="827"/>
                  <a:pt x="444" y="821"/>
                </a:cubicBezTo>
                <a:cubicBezTo>
                  <a:pt x="418" y="789"/>
                  <a:pt x="392" y="776"/>
                  <a:pt x="365" y="747"/>
                </a:cubicBezTo>
                <a:cubicBezTo>
                  <a:pt x="350" y="701"/>
                  <a:pt x="308" y="714"/>
                  <a:pt x="261" y="710"/>
                </a:cubicBezTo>
                <a:cubicBezTo>
                  <a:pt x="253" y="698"/>
                  <a:pt x="234" y="659"/>
                  <a:pt x="212" y="661"/>
                </a:cubicBezTo>
                <a:cubicBezTo>
                  <a:pt x="200" y="662"/>
                  <a:pt x="195" y="678"/>
                  <a:pt x="187" y="686"/>
                </a:cubicBezTo>
                <a:cubicBezTo>
                  <a:pt x="181" y="737"/>
                  <a:pt x="176" y="788"/>
                  <a:pt x="169" y="839"/>
                </a:cubicBezTo>
                <a:cubicBezTo>
                  <a:pt x="167" y="851"/>
                  <a:pt x="171" y="867"/>
                  <a:pt x="162" y="876"/>
                </a:cubicBezTo>
                <a:cubicBezTo>
                  <a:pt x="157" y="881"/>
                  <a:pt x="156" y="862"/>
                  <a:pt x="150" y="857"/>
                </a:cubicBezTo>
                <a:cubicBezTo>
                  <a:pt x="127" y="839"/>
                  <a:pt x="93" y="822"/>
                  <a:pt x="64" y="815"/>
                </a:cubicBezTo>
                <a:cubicBezTo>
                  <a:pt x="0" y="857"/>
                  <a:pt x="70" y="933"/>
                  <a:pt x="9" y="992"/>
                </a:cubicBezTo>
                <a:cubicBezTo>
                  <a:pt x="13" y="1027"/>
                  <a:pt x="8" y="1064"/>
                  <a:pt x="22" y="1096"/>
                </a:cubicBezTo>
                <a:cubicBezTo>
                  <a:pt x="34" y="1123"/>
                  <a:pt x="69" y="1131"/>
                  <a:pt x="89" y="1152"/>
                </a:cubicBezTo>
                <a:cubicBezTo>
                  <a:pt x="85" y="1189"/>
                  <a:pt x="84" y="1226"/>
                  <a:pt x="77" y="1262"/>
                </a:cubicBezTo>
                <a:cubicBezTo>
                  <a:pt x="76" y="1269"/>
                  <a:pt x="67" y="1273"/>
                  <a:pt x="64" y="1280"/>
                </a:cubicBezTo>
                <a:cubicBezTo>
                  <a:pt x="55" y="1300"/>
                  <a:pt x="46" y="1342"/>
                  <a:pt x="46" y="1342"/>
                </a:cubicBezTo>
                <a:cubicBezTo>
                  <a:pt x="86" y="1423"/>
                  <a:pt x="43" y="1518"/>
                  <a:pt x="107" y="1587"/>
                </a:cubicBezTo>
                <a:cubicBezTo>
                  <a:pt x="124" y="1625"/>
                  <a:pt x="146" y="1651"/>
                  <a:pt x="169" y="1685"/>
                </a:cubicBezTo>
                <a:cubicBezTo>
                  <a:pt x="203" y="1674"/>
                  <a:pt x="201" y="1694"/>
                  <a:pt x="212" y="1721"/>
                </a:cubicBezTo>
                <a:cubicBezTo>
                  <a:pt x="228" y="1642"/>
                  <a:pt x="214" y="1742"/>
                  <a:pt x="205" y="1660"/>
                </a:cubicBezTo>
                <a:cubicBezTo>
                  <a:pt x="202" y="1630"/>
                  <a:pt x="205" y="1599"/>
                  <a:pt x="205" y="1568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9" name="Line 25"/>
          <p:cNvSpPr>
            <a:spLocks noChangeShapeType="1"/>
          </p:cNvSpPr>
          <p:nvPr/>
        </p:nvSpPr>
        <p:spPr bwMode="auto">
          <a:xfrm>
            <a:off x="2051050" y="1916113"/>
            <a:ext cx="144463" cy="217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0" name="Line 26"/>
          <p:cNvSpPr>
            <a:spLocks noChangeShapeType="1"/>
          </p:cNvSpPr>
          <p:nvPr/>
        </p:nvSpPr>
        <p:spPr bwMode="auto">
          <a:xfrm>
            <a:off x="2051050" y="2492375"/>
            <a:ext cx="730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1" name="Line 27"/>
          <p:cNvSpPr>
            <a:spLocks noChangeShapeType="1"/>
          </p:cNvSpPr>
          <p:nvPr/>
        </p:nvSpPr>
        <p:spPr bwMode="auto">
          <a:xfrm>
            <a:off x="1979613" y="2205038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2" name="Line 28"/>
          <p:cNvSpPr>
            <a:spLocks noChangeShapeType="1"/>
          </p:cNvSpPr>
          <p:nvPr/>
        </p:nvSpPr>
        <p:spPr bwMode="auto">
          <a:xfrm>
            <a:off x="1979613" y="3284538"/>
            <a:ext cx="7143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3" name="Line 29"/>
          <p:cNvSpPr>
            <a:spLocks noChangeShapeType="1"/>
          </p:cNvSpPr>
          <p:nvPr/>
        </p:nvSpPr>
        <p:spPr bwMode="auto">
          <a:xfrm>
            <a:off x="1908175" y="3789363"/>
            <a:ext cx="71438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4" name="Line 30"/>
          <p:cNvSpPr>
            <a:spLocks noChangeShapeType="1"/>
          </p:cNvSpPr>
          <p:nvPr/>
        </p:nvSpPr>
        <p:spPr bwMode="auto">
          <a:xfrm>
            <a:off x="1979613" y="2997200"/>
            <a:ext cx="144462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5" name="Freeform 31"/>
          <p:cNvSpPr>
            <a:spLocks/>
          </p:cNvSpPr>
          <p:nvPr/>
        </p:nvSpPr>
        <p:spPr bwMode="auto">
          <a:xfrm>
            <a:off x="1619250" y="1989138"/>
            <a:ext cx="693738" cy="2808287"/>
          </a:xfrm>
          <a:custGeom>
            <a:avLst/>
            <a:gdLst>
              <a:gd name="T0" fmla="*/ 2147483647 w 437"/>
              <a:gd name="T1" fmla="*/ 2147483647 h 1769"/>
              <a:gd name="T2" fmla="*/ 2147483647 w 437"/>
              <a:gd name="T3" fmla="*/ 2147483647 h 1769"/>
              <a:gd name="T4" fmla="*/ 2147483647 w 437"/>
              <a:gd name="T5" fmla="*/ 2147483647 h 1769"/>
              <a:gd name="T6" fmla="*/ 2147483647 w 437"/>
              <a:gd name="T7" fmla="*/ 2147483647 h 1769"/>
              <a:gd name="T8" fmla="*/ 2147483647 w 437"/>
              <a:gd name="T9" fmla="*/ 2147483647 h 1769"/>
              <a:gd name="T10" fmla="*/ 2147483647 w 437"/>
              <a:gd name="T11" fmla="*/ 2147483647 h 1769"/>
              <a:gd name="T12" fmla="*/ 2147483647 w 437"/>
              <a:gd name="T13" fmla="*/ 2147483647 h 1769"/>
              <a:gd name="T14" fmla="*/ 2147483647 w 437"/>
              <a:gd name="T15" fmla="*/ 2147483647 h 1769"/>
              <a:gd name="T16" fmla="*/ 2147483647 w 437"/>
              <a:gd name="T17" fmla="*/ 2147483647 h 1769"/>
              <a:gd name="T18" fmla="*/ 2147483647 w 437"/>
              <a:gd name="T19" fmla="*/ 2147483647 h 1769"/>
              <a:gd name="T20" fmla="*/ 2147483647 w 437"/>
              <a:gd name="T21" fmla="*/ 2147483647 h 1769"/>
              <a:gd name="T22" fmla="*/ 2147483647 w 437"/>
              <a:gd name="T23" fmla="*/ 2147483647 h 1769"/>
              <a:gd name="T24" fmla="*/ 2147483647 w 437"/>
              <a:gd name="T25" fmla="*/ 2147483647 h 1769"/>
              <a:gd name="T26" fmla="*/ 2147483647 w 437"/>
              <a:gd name="T27" fmla="*/ 2147483647 h 1769"/>
              <a:gd name="T28" fmla="*/ 2147483647 w 437"/>
              <a:gd name="T29" fmla="*/ 2147483647 h 1769"/>
              <a:gd name="T30" fmla="*/ 2147483647 w 437"/>
              <a:gd name="T31" fmla="*/ 2147483647 h 1769"/>
              <a:gd name="T32" fmla="*/ 2147483647 w 437"/>
              <a:gd name="T33" fmla="*/ 2147483647 h 1769"/>
              <a:gd name="T34" fmla="*/ 2147483647 w 437"/>
              <a:gd name="T35" fmla="*/ 2147483647 h 1769"/>
              <a:gd name="T36" fmla="*/ 2147483647 w 437"/>
              <a:gd name="T37" fmla="*/ 2147483647 h 1769"/>
              <a:gd name="T38" fmla="*/ 2147483647 w 437"/>
              <a:gd name="T39" fmla="*/ 2147483647 h 1769"/>
              <a:gd name="T40" fmla="*/ 2147483647 w 437"/>
              <a:gd name="T41" fmla="*/ 2147483647 h 1769"/>
              <a:gd name="T42" fmla="*/ 2147483647 w 437"/>
              <a:gd name="T43" fmla="*/ 2147483647 h 1769"/>
              <a:gd name="T44" fmla="*/ 2147483647 w 437"/>
              <a:gd name="T45" fmla="*/ 2147483647 h 1769"/>
              <a:gd name="T46" fmla="*/ 2147483647 w 437"/>
              <a:gd name="T47" fmla="*/ 2147483647 h 1769"/>
              <a:gd name="T48" fmla="*/ 2147483647 w 437"/>
              <a:gd name="T49" fmla="*/ 2147483647 h 1769"/>
              <a:gd name="T50" fmla="*/ 2147483647 w 437"/>
              <a:gd name="T51" fmla="*/ 2147483647 h 1769"/>
              <a:gd name="T52" fmla="*/ 2147483647 w 437"/>
              <a:gd name="T53" fmla="*/ 2147483647 h 1769"/>
              <a:gd name="T54" fmla="*/ 2147483647 w 437"/>
              <a:gd name="T55" fmla="*/ 2147483647 h 1769"/>
              <a:gd name="T56" fmla="*/ 2147483647 w 437"/>
              <a:gd name="T57" fmla="*/ 2147483647 h 1769"/>
              <a:gd name="T58" fmla="*/ 2147483647 w 437"/>
              <a:gd name="T59" fmla="*/ 2147483647 h 1769"/>
              <a:gd name="T60" fmla="*/ 2147483647 w 437"/>
              <a:gd name="T61" fmla="*/ 2147483647 h 1769"/>
              <a:gd name="T62" fmla="*/ 2147483647 w 437"/>
              <a:gd name="T63" fmla="*/ 2147483647 h 1769"/>
              <a:gd name="T64" fmla="*/ 2147483647 w 437"/>
              <a:gd name="T65" fmla="*/ 2147483647 h 1769"/>
              <a:gd name="T66" fmla="*/ 2147483647 w 437"/>
              <a:gd name="T67" fmla="*/ 2147483647 h 1769"/>
              <a:gd name="T68" fmla="*/ 2147483647 w 437"/>
              <a:gd name="T69" fmla="*/ 2147483647 h 1769"/>
              <a:gd name="T70" fmla="*/ 2147483647 w 437"/>
              <a:gd name="T71" fmla="*/ 2147483647 h 1769"/>
              <a:gd name="T72" fmla="*/ 2147483647 w 437"/>
              <a:gd name="T73" fmla="*/ 2147483647 h 1769"/>
              <a:gd name="T74" fmla="*/ 2147483647 w 437"/>
              <a:gd name="T75" fmla="*/ 2147483647 h 1769"/>
              <a:gd name="T76" fmla="*/ 2147483647 w 437"/>
              <a:gd name="T77" fmla="*/ 2147483647 h 1769"/>
              <a:gd name="T78" fmla="*/ 2147483647 w 437"/>
              <a:gd name="T79" fmla="*/ 2147483647 h 1769"/>
              <a:gd name="T80" fmla="*/ 2147483647 w 437"/>
              <a:gd name="T81" fmla="*/ 2147483647 h 1769"/>
              <a:gd name="T82" fmla="*/ 2147483647 w 437"/>
              <a:gd name="T83" fmla="*/ 2147483647 h 1769"/>
              <a:gd name="T84" fmla="*/ 2147483647 w 437"/>
              <a:gd name="T85" fmla="*/ 2147483647 h 1769"/>
              <a:gd name="T86" fmla="*/ 2147483647 w 437"/>
              <a:gd name="T87" fmla="*/ 2147483647 h 1769"/>
              <a:gd name="T88" fmla="*/ 2147483647 w 437"/>
              <a:gd name="T89" fmla="*/ 2147483647 h 1769"/>
              <a:gd name="T90" fmla="*/ 2147483647 w 437"/>
              <a:gd name="T91" fmla="*/ 2147483647 h 1769"/>
              <a:gd name="T92" fmla="*/ 2147483647 w 437"/>
              <a:gd name="T93" fmla="*/ 2147483647 h 1769"/>
              <a:gd name="T94" fmla="*/ 2147483647 w 437"/>
              <a:gd name="T95" fmla="*/ 2147483647 h 1769"/>
              <a:gd name="T96" fmla="*/ 2147483647 w 437"/>
              <a:gd name="T97" fmla="*/ 2147483647 h 1769"/>
              <a:gd name="T98" fmla="*/ 2147483647 w 437"/>
              <a:gd name="T99" fmla="*/ 2147483647 h 1769"/>
              <a:gd name="T100" fmla="*/ 2147483647 w 437"/>
              <a:gd name="T101" fmla="*/ 2147483647 h 1769"/>
              <a:gd name="T102" fmla="*/ 2147483647 w 437"/>
              <a:gd name="T103" fmla="*/ 2147483647 h 1769"/>
              <a:gd name="T104" fmla="*/ 2147483647 w 437"/>
              <a:gd name="T105" fmla="*/ 2147483647 h 1769"/>
              <a:gd name="T106" fmla="*/ 2147483647 w 437"/>
              <a:gd name="T107" fmla="*/ 2147483647 h 1769"/>
              <a:gd name="T108" fmla="*/ 2147483647 w 437"/>
              <a:gd name="T109" fmla="*/ 2147483647 h 1769"/>
              <a:gd name="T110" fmla="*/ 2147483647 w 437"/>
              <a:gd name="T111" fmla="*/ 2147483647 h 1769"/>
              <a:gd name="T112" fmla="*/ 2147483647 w 437"/>
              <a:gd name="T113" fmla="*/ 2147483647 h 1769"/>
              <a:gd name="T114" fmla="*/ 2147483647 w 437"/>
              <a:gd name="T115" fmla="*/ 2147483647 h 1769"/>
              <a:gd name="T116" fmla="*/ 2147483647 w 437"/>
              <a:gd name="T117" fmla="*/ 2147483647 h 1769"/>
              <a:gd name="T118" fmla="*/ 2147483647 w 437"/>
              <a:gd name="T119" fmla="*/ 2147483647 h 1769"/>
              <a:gd name="T120" fmla="*/ 2147483647 w 437"/>
              <a:gd name="T121" fmla="*/ 2147483647 h 1769"/>
              <a:gd name="T122" fmla="*/ 2147483647 w 437"/>
              <a:gd name="T123" fmla="*/ 2147483647 h 1769"/>
              <a:gd name="T124" fmla="*/ 2147483647 w 437"/>
              <a:gd name="T125" fmla="*/ 2147483647 h 176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37"/>
              <a:gd name="T190" fmla="*/ 0 h 1769"/>
              <a:gd name="T191" fmla="*/ 437 w 437"/>
              <a:gd name="T192" fmla="*/ 1769 h 176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37" h="1769">
                <a:moveTo>
                  <a:pt x="417" y="204"/>
                </a:moveTo>
                <a:cubicBezTo>
                  <a:pt x="411" y="411"/>
                  <a:pt x="437" y="357"/>
                  <a:pt x="374" y="456"/>
                </a:cubicBezTo>
                <a:cubicBezTo>
                  <a:pt x="322" y="429"/>
                  <a:pt x="318" y="388"/>
                  <a:pt x="300" y="339"/>
                </a:cubicBezTo>
                <a:cubicBezTo>
                  <a:pt x="304" y="269"/>
                  <a:pt x="285" y="190"/>
                  <a:pt x="356" y="241"/>
                </a:cubicBezTo>
                <a:cubicBezTo>
                  <a:pt x="372" y="266"/>
                  <a:pt x="377" y="293"/>
                  <a:pt x="386" y="321"/>
                </a:cubicBezTo>
                <a:cubicBezTo>
                  <a:pt x="369" y="448"/>
                  <a:pt x="392" y="441"/>
                  <a:pt x="319" y="499"/>
                </a:cubicBezTo>
                <a:cubicBezTo>
                  <a:pt x="307" y="467"/>
                  <a:pt x="288" y="421"/>
                  <a:pt x="331" y="407"/>
                </a:cubicBezTo>
                <a:cubicBezTo>
                  <a:pt x="412" y="504"/>
                  <a:pt x="379" y="643"/>
                  <a:pt x="294" y="725"/>
                </a:cubicBezTo>
                <a:cubicBezTo>
                  <a:pt x="267" y="660"/>
                  <a:pt x="236" y="556"/>
                  <a:pt x="307" y="511"/>
                </a:cubicBezTo>
                <a:cubicBezTo>
                  <a:pt x="389" y="593"/>
                  <a:pt x="311" y="837"/>
                  <a:pt x="190" y="866"/>
                </a:cubicBezTo>
                <a:cubicBezTo>
                  <a:pt x="192" y="840"/>
                  <a:pt x="188" y="812"/>
                  <a:pt x="196" y="787"/>
                </a:cubicBezTo>
                <a:cubicBezTo>
                  <a:pt x="199" y="778"/>
                  <a:pt x="214" y="768"/>
                  <a:pt x="221" y="774"/>
                </a:cubicBezTo>
                <a:cubicBezTo>
                  <a:pt x="233" y="783"/>
                  <a:pt x="229" y="803"/>
                  <a:pt x="233" y="817"/>
                </a:cubicBezTo>
                <a:cubicBezTo>
                  <a:pt x="228" y="897"/>
                  <a:pt x="265" y="1036"/>
                  <a:pt x="166" y="1075"/>
                </a:cubicBezTo>
                <a:cubicBezTo>
                  <a:pt x="170" y="1040"/>
                  <a:pt x="166" y="1003"/>
                  <a:pt x="178" y="970"/>
                </a:cubicBezTo>
                <a:cubicBezTo>
                  <a:pt x="186" y="947"/>
                  <a:pt x="256" y="938"/>
                  <a:pt x="276" y="934"/>
                </a:cubicBezTo>
                <a:cubicBezTo>
                  <a:pt x="401" y="969"/>
                  <a:pt x="348" y="1103"/>
                  <a:pt x="294" y="1203"/>
                </a:cubicBezTo>
                <a:cubicBezTo>
                  <a:pt x="257" y="1184"/>
                  <a:pt x="258" y="1156"/>
                  <a:pt x="251" y="1117"/>
                </a:cubicBezTo>
                <a:cubicBezTo>
                  <a:pt x="241" y="1144"/>
                  <a:pt x="227" y="1165"/>
                  <a:pt x="215" y="1191"/>
                </a:cubicBezTo>
                <a:cubicBezTo>
                  <a:pt x="211" y="1222"/>
                  <a:pt x="217" y="1256"/>
                  <a:pt x="202" y="1283"/>
                </a:cubicBezTo>
                <a:cubicBezTo>
                  <a:pt x="162" y="1353"/>
                  <a:pt x="194" y="1170"/>
                  <a:pt x="190" y="1215"/>
                </a:cubicBezTo>
                <a:cubicBezTo>
                  <a:pt x="182" y="1299"/>
                  <a:pt x="192" y="1297"/>
                  <a:pt x="147" y="1338"/>
                </a:cubicBezTo>
                <a:cubicBezTo>
                  <a:pt x="141" y="1323"/>
                  <a:pt x="125" y="1248"/>
                  <a:pt x="153" y="1320"/>
                </a:cubicBezTo>
                <a:cubicBezTo>
                  <a:pt x="137" y="1417"/>
                  <a:pt x="148" y="1451"/>
                  <a:pt x="61" y="1479"/>
                </a:cubicBezTo>
                <a:cubicBezTo>
                  <a:pt x="9" y="1473"/>
                  <a:pt x="0" y="1478"/>
                  <a:pt x="12" y="1430"/>
                </a:cubicBezTo>
                <a:cubicBezTo>
                  <a:pt x="76" y="1444"/>
                  <a:pt x="67" y="1434"/>
                  <a:pt x="80" y="1485"/>
                </a:cubicBezTo>
                <a:cubicBezTo>
                  <a:pt x="67" y="1592"/>
                  <a:pt x="88" y="1599"/>
                  <a:pt x="0" y="1577"/>
                </a:cubicBezTo>
                <a:cubicBezTo>
                  <a:pt x="5" y="1559"/>
                  <a:pt x="20" y="1449"/>
                  <a:pt x="86" y="1546"/>
                </a:cubicBezTo>
                <a:cubicBezTo>
                  <a:pt x="97" y="1562"/>
                  <a:pt x="77" y="1617"/>
                  <a:pt x="68" y="1644"/>
                </a:cubicBezTo>
                <a:cubicBezTo>
                  <a:pt x="121" y="1660"/>
                  <a:pt x="66" y="1637"/>
                  <a:pt x="104" y="1675"/>
                </a:cubicBezTo>
                <a:cubicBezTo>
                  <a:pt x="108" y="1679"/>
                  <a:pt x="100" y="1663"/>
                  <a:pt x="98" y="1657"/>
                </a:cubicBezTo>
                <a:cubicBezTo>
                  <a:pt x="91" y="1636"/>
                  <a:pt x="81" y="1616"/>
                  <a:pt x="74" y="1595"/>
                </a:cubicBezTo>
                <a:cubicBezTo>
                  <a:pt x="58" y="1544"/>
                  <a:pt x="46" y="1489"/>
                  <a:pt x="37" y="1436"/>
                </a:cubicBezTo>
                <a:cubicBezTo>
                  <a:pt x="41" y="1418"/>
                  <a:pt x="41" y="1398"/>
                  <a:pt x="49" y="1381"/>
                </a:cubicBezTo>
                <a:cubicBezTo>
                  <a:pt x="52" y="1375"/>
                  <a:pt x="50" y="1402"/>
                  <a:pt x="55" y="1399"/>
                </a:cubicBezTo>
                <a:cubicBezTo>
                  <a:pt x="61" y="1395"/>
                  <a:pt x="68" y="1391"/>
                  <a:pt x="74" y="1387"/>
                </a:cubicBezTo>
                <a:cubicBezTo>
                  <a:pt x="88" y="1397"/>
                  <a:pt x="106" y="1404"/>
                  <a:pt x="117" y="1418"/>
                </a:cubicBezTo>
                <a:cubicBezTo>
                  <a:pt x="131" y="1436"/>
                  <a:pt x="147" y="1479"/>
                  <a:pt x="147" y="1479"/>
                </a:cubicBezTo>
                <a:cubicBezTo>
                  <a:pt x="145" y="1487"/>
                  <a:pt x="141" y="1511"/>
                  <a:pt x="141" y="1503"/>
                </a:cubicBezTo>
                <a:cubicBezTo>
                  <a:pt x="141" y="1481"/>
                  <a:pt x="140" y="1457"/>
                  <a:pt x="147" y="1436"/>
                </a:cubicBezTo>
                <a:cubicBezTo>
                  <a:pt x="149" y="1430"/>
                  <a:pt x="160" y="1432"/>
                  <a:pt x="166" y="1430"/>
                </a:cubicBezTo>
                <a:cubicBezTo>
                  <a:pt x="132" y="1317"/>
                  <a:pt x="85" y="1145"/>
                  <a:pt x="202" y="1075"/>
                </a:cubicBezTo>
                <a:cubicBezTo>
                  <a:pt x="216" y="1077"/>
                  <a:pt x="233" y="1073"/>
                  <a:pt x="245" y="1081"/>
                </a:cubicBezTo>
                <a:cubicBezTo>
                  <a:pt x="272" y="1098"/>
                  <a:pt x="235" y="1139"/>
                  <a:pt x="221" y="1148"/>
                </a:cubicBezTo>
                <a:cubicBezTo>
                  <a:pt x="184" y="1125"/>
                  <a:pt x="192" y="1096"/>
                  <a:pt x="184" y="1056"/>
                </a:cubicBezTo>
                <a:cubicBezTo>
                  <a:pt x="177" y="1019"/>
                  <a:pt x="160" y="946"/>
                  <a:pt x="160" y="946"/>
                </a:cubicBezTo>
                <a:cubicBezTo>
                  <a:pt x="162" y="917"/>
                  <a:pt x="160" y="888"/>
                  <a:pt x="166" y="860"/>
                </a:cubicBezTo>
                <a:cubicBezTo>
                  <a:pt x="168" y="852"/>
                  <a:pt x="173" y="876"/>
                  <a:pt x="172" y="885"/>
                </a:cubicBezTo>
                <a:cubicBezTo>
                  <a:pt x="171" y="904"/>
                  <a:pt x="169" y="923"/>
                  <a:pt x="160" y="940"/>
                </a:cubicBezTo>
                <a:cubicBezTo>
                  <a:pt x="157" y="946"/>
                  <a:pt x="147" y="944"/>
                  <a:pt x="141" y="946"/>
                </a:cubicBezTo>
                <a:cubicBezTo>
                  <a:pt x="120" y="903"/>
                  <a:pt x="111" y="870"/>
                  <a:pt x="104" y="823"/>
                </a:cubicBezTo>
                <a:cubicBezTo>
                  <a:pt x="125" y="695"/>
                  <a:pt x="98" y="696"/>
                  <a:pt x="202" y="707"/>
                </a:cubicBezTo>
                <a:cubicBezTo>
                  <a:pt x="189" y="798"/>
                  <a:pt x="201" y="834"/>
                  <a:pt x="123" y="768"/>
                </a:cubicBezTo>
                <a:cubicBezTo>
                  <a:pt x="106" y="734"/>
                  <a:pt x="103" y="701"/>
                  <a:pt x="98" y="664"/>
                </a:cubicBezTo>
                <a:cubicBezTo>
                  <a:pt x="106" y="580"/>
                  <a:pt x="99" y="590"/>
                  <a:pt x="178" y="609"/>
                </a:cubicBezTo>
                <a:cubicBezTo>
                  <a:pt x="191" y="648"/>
                  <a:pt x="189" y="662"/>
                  <a:pt x="184" y="707"/>
                </a:cubicBezTo>
                <a:cubicBezTo>
                  <a:pt x="130" y="663"/>
                  <a:pt x="139" y="625"/>
                  <a:pt x="160" y="548"/>
                </a:cubicBezTo>
                <a:cubicBezTo>
                  <a:pt x="162" y="542"/>
                  <a:pt x="200" y="537"/>
                  <a:pt x="215" y="535"/>
                </a:cubicBezTo>
                <a:cubicBezTo>
                  <a:pt x="311" y="558"/>
                  <a:pt x="294" y="541"/>
                  <a:pt x="325" y="621"/>
                </a:cubicBezTo>
                <a:cubicBezTo>
                  <a:pt x="323" y="631"/>
                  <a:pt x="328" y="647"/>
                  <a:pt x="319" y="652"/>
                </a:cubicBezTo>
                <a:cubicBezTo>
                  <a:pt x="290" y="666"/>
                  <a:pt x="279" y="610"/>
                  <a:pt x="270" y="597"/>
                </a:cubicBezTo>
                <a:cubicBezTo>
                  <a:pt x="263" y="553"/>
                  <a:pt x="256" y="532"/>
                  <a:pt x="270" y="480"/>
                </a:cubicBezTo>
                <a:cubicBezTo>
                  <a:pt x="272" y="473"/>
                  <a:pt x="295" y="468"/>
                  <a:pt x="288" y="468"/>
                </a:cubicBezTo>
                <a:cubicBezTo>
                  <a:pt x="279" y="468"/>
                  <a:pt x="272" y="476"/>
                  <a:pt x="264" y="480"/>
                </a:cubicBezTo>
                <a:cubicBezTo>
                  <a:pt x="194" y="440"/>
                  <a:pt x="170" y="328"/>
                  <a:pt x="153" y="253"/>
                </a:cubicBezTo>
                <a:cubicBezTo>
                  <a:pt x="155" y="235"/>
                  <a:pt x="152" y="214"/>
                  <a:pt x="160" y="198"/>
                </a:cubicBezTo>
                <a:cubicBezTo>
                  <a:pt x="163" y="192"/>
                  <a:pt x="174" y="199"/>
                  <a:pt x="178" y="204"/>
                </a:cubicBezTo>
                <a:cubicBezTo>
                  <a:pt x="187" y="216"/>
                  <a:pt x="185" y="233"/>
                  <a:pt x="190" y="247"/>
                </a:cubicBezTo>
                <a:cubicBezTo>
                  <a:pt x="172" y="305"/>
                  <a:pt x="152" y="230"/>
                  <a:pt x="147" y="217"/>
                </a:cubicBezTo>
                <a:cubicBezTo>
                  <a:pt x="157" y="104"/>
                  <a:pt x="152" y="136"/>
                  <a:pt x="288" y="143"/>
                </a:cubicBezTo>
                <a:cubicBezTo>
                  <a:pt x="268" y="204"/>
                  <a:pt x="253" y="198"/>
                  <a:pt x="196" y="180"/>
                </a:cubicBezTo>
                <a:cubicBezTo>
                  <a:pt x="201" y="137"/>
                  <a:pt x="208" y="102"/>
                  <a:pt x="227" y="63"/>
                </a:cubicBezTo>
                <a:cubicBezTo>
                  <a:pt x="227" y="63"/>
                  <a:pt x="219" y="47"/>
                  <a:pt x="215" y="39"/>
                </a:cubicBezTo>
                <a:cubicBezTo>
                  <a:pt x="298" y="6"/>
                  <a:pt x="359" y="0"/>
                  <a:pt x="380" y="88"/>
                </a:cubicBezTo>
                <a:cubicBezTo>
                  <a:pt x="355" y="120"/>
                  <a:pt x="345" y="127"/>
                  <a:pt x="307" y="137"/>
                </a:cubicBezTo>
                <a:cubicBezTo>
                  <a:pt x="270" y="102"/>
                  <a:pt x="342" y="128"/>
                  <a:pt x="349" y="131"/>
                </a:cubicBezTo>
                <a:cubicBezTo>
                  <a:pt x="370" y="165"/>
                  <a:pt x="378" y="196"/>
                  <a:pt x="386" y="235"/>
                </a:cubicBezTo>
                <a:cubicBezTo>
                  <a:pt x="373" y="305"/>
                  <a:pt x="382" y="334"/>
                  <a:pt x="313" y="290"/>
                </a:cubicBezTo>
                <a:cubicBezTo>
                  <a:pt x="290" y="245"/>
                  <a:pt x="287" y="230"/>
                  <a:pt x="294" y="180"/>
                </a:cubicBezTo>
                <a:cubicBezTo>
                  <a:pt x="337" y="190"/>
                  <a:pt x="338" y="220"/>
                  <a:pt x="349" y="260"/>
                </a:cubicBezTo>
                <a:cubicBezTo>
                  <a:pt x="339" y="359"/>
                  <a:pt x="366" y="393"/>
                  <a:pt x="282" y="407"/>
                </a:cubicBezTo>
                <a:cubicBezTo>
                  <a:pt x="299" y="435"/>
                  <a:pt x="307" y="461"/>
                  <a:pt x="319" y="492"/>
                </a:cubicBezTo>
                <a:cubicBezTo>
                  <a:pt x="315" y="553"/>
                  <a:pt x="311" y="674"/>
                  <a:pt x="294" y="731"/>
                </a:cubicBezTo>
                <a:cubicBezTo>
                  <a:pt x="291" y="741"/>
                  <a:pt x="252" y="748"/>
                  <a:pt x="245" y="750"/>
                </a:cubicBezTo>
                <a:cubicBezTo>
                  <a:pt x="227" y="804"/>
                  <a:pt x="236" y="868"/>
                  <a:pt x="202" y="915"/>
                </a:cubicBezTo>
                <a:cubicBezTo>
                  <a:pt x="191" y="950"/>
                  <a:pt x="192" y="983"/>
                  <a:pt x="184" y="1019"/>
                </a:cubicBezTo>
                <a:cubicBezTo>
                  <a:pt x="178" y="1044"/>
                  <a:pt x="157" y="1057"/>
                  <a:pt x="141" y="1075"/>
                </a:cubicBezTo>
                <a:cubicBezTo>
                  <a:pt x="139" y="1085"/>
                  <a:pt x="136" y="1095"/>
                  <a:pt x="135" y="1105"/>
                </a:cubicBezTo>
                <a:cubicBezTo>
                  <a:pt x="132" y="1140"/>
                  <a:pt x="135" y="1175"/>
                  <a:pt x="129" y="1209"/>
                </a:cubicBezTo>
                <a:cubicBezTo>
                  <a:pt x="124" y="1240"/>
                  <a:pt x="84" y="1274"/>
                  <a:pt x="68" y="1301"/>
                </a:cubicBezTo>
                <a:cubicBezTo>
                  <a:pt x="70" y="1315"/>
                  <a:pt x="62" y="1336"/>
                  <a:pt x="74" y="1344"/>
                </a:cubicBezTo>
                <a:cubicBezTo>
                  <a:pt x="84" y="1351"/>
                  <a:pt x="94" y="1333"/>
                  <a:pt x="104" y="1326"/>
                </a:cubicBezTo>
                <a:cubicBezTo>
                  <a:pt x="115" y="1318"/>
                  <a:pt x="209" y="1253"/>
                  <a:pt x="111" y="1307"/>
                </a:cubicBezTo>
                <a:cubicBezTo>
                  <a:pt x="102" y="1312"/>
                  <a:pt x="94" y="1320"/>
                  <a:pt x="86" y="1326"/>
                </a:cubicBezTo>
                <a:cubicBezTo>
                  <a:pt x="80" y="1349"/>
                  <a:pt x="70" y="1365"/>
                  <a:pt x="61" y="1387"/>
                </a:cubicBezTo>
                <a:cubicBezTo>
                  <a:pt x="63" y="1399"/>
                  <a:pt x="57" y="1418"/>
                  <a:pt x="68" y="1424"/>
                </a:cubicBezTo>
                <a:cubicBezTo>
                  <a:pt x="82" y="1432"/>
                  <a:pt x="115" y="1402"/>
                  <a:pt x="117" y="1418"/>
                </a:cubicBezTo>
                <a:cubicBezTo>
                  <a:pt x="121" y="1464"/>
                  <a:pt x="80" y="1553"/>
                  <a:pt x="80" y="1553"/>
                </a:cubicBezTo>
                <a:cubicBezTo>
                  <a:pt x="82" y="1563"/>
                  <a:pt x="78" y="1577"/>
                  <a:pt x="86" y="1583"/>
                </a:cubicBezTo>
                <a:cubicBezTo>
                  <a:pt x="92" y="1587"/>
                  <a:pt x="97" y="1570"/>
                  <a:pt x="104" y="1571"/>
                </a:cubicBezTo>
                <a:cubicBezTo>
                  <a:pt x="111" y="1572"/>
                  <a:pt x="112" y="1584"/>
                  <a:pt x="117" y="1589"/>
                </a:cubicBezTo>
                <a:cubicBezTo>
                  <a:pt x="122" y="1594"/>
                  <a:pt x="129" y="1598"/>
                  <a:pt x="135" y="1602"/>
                </a:cubicBezTo>
                <a:cubicBezTo>
                  <a:pt x="134" y="1611"/>
                  <a:pt x="133" y="1657"/>
                  <a:pt x="123" y="1675"/>
                </a:cubicBezTo>
                <a:cubicBezTo>
                  <a:pt x="116" y="1688"/>
                  <a:pt x="98" y="1712"/>
                  <a:pt x="98" y="1712"/>
                </a:cubicBezTo>
                <a:cubicBezTo>
                  <a:pt x="89" y="1738"/>
                  <a:pt x="90" y="1747"/>
                  <a:pt x="117" y="1755"/>
                </a:cubicBezTo>
                <a:cubicBezTo>
                  <a:pt x="148" y="1751"/>
                  <a:pt x="180" y="1753"/>
                  <a:pt x="209" y="1742"/>
                </a:cubicBezTo>
                <a:cubicBezTo>
                  <a:pt x="216" y="1739"/>
                  <a:pt x="199" y="1731"/>
                  <a:pt x="196" y="1724"/>
                </a:cubicBezTo>
                <a:cubicBezTo>
                  <a:pt x="177" y="1681"/>
                  <a:pt x="204" y="1715"/>
                  <a:pt x="178" y="1687"/>
                </a:cubicBezTo>
                <a:cubicBezTo>
                  <a:pt x="148" y="1719"/>
                  <a:pt x="189" y="1769"/>
                  <a:pt x="141" y="1736"/>
                </a:cubicBezTo>
                <a:cubicBezTo>
                  <a:pt x="125" y="1705"/>
                  <a:pt x="132" y="1683"/>
                  <a:pt x="98" y="1706"/>
                </a:cubicBezTo>
                <a:cubicBezTo>
                  <a:pt x="63" y="1661"/>
                  <a:pt x="7" y="1537"/>
                  <a:pt x="92" y="1516"/>
                </a:cubicBezTo>
                <a:cubicBezTo>
                  <a:pt x="108" y="1508"/>
                  <a:pt x="126" y="1501"/>
                  <a:pt x="141" y="1491"/>
                </a:cubicBezTo>
                <a:cubicBezTo>
                  <a:pt x="197" y="1454"/>
                  <a:pt x="140" y="1476"/>
                  <a:pt x="184" y="1461"/>
                </a:cubicBezTo>
                <a:cubicBezTo>
                  <a:pt x="200" y="1509"/>
                  <a:pt x="218" y="1430"/>
                  <a:pt x="221" y="1418"/>
                </a:cubicBezTo>
                <a:cubicBezTo>
                  <a:pt x="230" y="1381"/>
                  <a:pt x="237" y="1344"/>
                  <a:pt x="245" y="1307"/>
                </a:cubicBezTo>
                <a:cubicBezTo>
                  <a:pt x="247" y="1297"/>
                  <a:pt x="246" y="1286"/>
                  <a:pt x="251" y="1277"/>
                </a:cubicBezTo>
                <a:cubicBezTo>
                  <a:pt x="253" y="1274"/>
                  <a:pt x="279" y="1225"/>
                  <a:pt x="276" y="1222"/>
                </a:cubicBezTo>
                <a:cubicBezTo>
                  <a:pt x="268" y="1214"/>
                  <a:pt x="255" y="1230"/>
                  <a:pt x="245" y="1234"/>
                </a:cubicBezTo>
                <a:cubicBezTo>
                  <a:pt x="209" y="1288"/>
                  <a:pt x="256" y="1200"/>
                  <a:pt x="258" y="1197"/>
                </a:cubicBezTo>
                <a:cubicBezTo>
                  <a:pt x="263" y="1187"/>
                  <a:pt x="280" y="1171"/>
                  <a:pt x="270" y="1166"/>
                </a:cubicBezTo>
                <a:cubicBezTo>
                  <a:pt x="258" y="1160"/>
                  <a:pt x="245" y="1178"/>
                  <a:pt x="233" y="1185"/>
                </a:cubicBezTo>
                <a:cubicBezTo>
                  <a:pt x="227" y="1189"/>
                  <a:pt x="212" y="1204"/>
                  <a:pt x="215" y="1197"/>
                </a:cubicBezTo>
                <a:cubicBezTo>
                  <a:pt x="222" y="1183"/>
                  <a:pt x="235" y="1173"/>
                  <a:pt x="245" y="1160"/>
                </a:cubicBezTo>
                <a:cubicBezTo>
                  <a:pt x="250" y="1154"/>
                  <a:pt x="254" y="1148"/>
                  <a:pt x="258" y="1142"/>
                </a:cubicBezTo>
                <a:cubicBezTo>
                  <a:pt x="278" y="1079"/>
                  <a:pt x="303" y="1074"/>
                  <a:pt x="227" y="1093"/>
                </a:cubicBezTo>
                <a:cubicBezTo>
                  <a:pt x="173" y="1147"/>
                  <a:pt x="252" y="1056"/>
                  <a:pt x="258" y="1050"/>
                </a:cubicBezTo>
                <a:cubicBezTo>
                  <a:pt x="271" y="1011"/>
                  <a:pt x="249" y="1046"/>
                  <a:pt x="239" y="1056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6" name="Freeform 32"/>
          <p:cNvSpPr>
            <a:spLocks/>
          </p:cNvSpPr>
          <p:nvPr/>
        </p:nvSpPr>
        <p:spPr bwMode="auto">
          <a:xfrm>
            <a:off x="1763713" y="4508500"/>
            <a:ext cx="382587" cy="1939925"/>
          </a:xfrm>
          <a:custGeom>
            <a:avLst/>
            <a:gdLst>
              <a:gd name="T0" fmla="*/ 2147483647 w 241"/>
              <a:gd name="T1" fmla="*/ 2147483647 h 1222"/>
              <a:gd name="T2" fmla="*/ 2147483647 w 241"/>
              <a:gd name="T3" fmla="*/ 2147483647 h 1222"/>
              <a:gd name="T4" fmla="*/ 2147483647 w 241"/>
              <a:gd name="T5" fmla="*/ 2147483647 h 1222"/>
              <a:gd name="T6" fmla="*/ 2147483647 w 241"/>
              <a:gd name="T7" fmla="*/ 2147483647 h 1222"/>
              <a:gd name="T8" fmla="*/ 2147483647 w 241"/>
              <a:gd name="T9" fmla="*/ 2147483647 h 1222"/>
              <a:gd name="T10" fmla="*/ 2147483647 w 241"/>
              <a:gd name="T11" fmla="*/ 2147483647 h 1222"/>
              <a:gd name="T12" fmla="*/ 2147483647 w 241"/>
              <a:gd name="T13" fmla="*/ 2147483647 h 1222"/>
              <a:gd name="T14" fmla="*/ 2147483647 w 241"/>
              <a:gd name="T15" fmla="*/ 2147483647 h 1222"/>
              <a:gd name="T16" fmla="*/ 2147483647 w 241"/>
              <a:gd name="T17" fmla="*/ 2147483647 h 1222"/>
              <a:gd name="T18" fmla="*/ 2147483647 w 241"/>
              <a:gd name="T19" fmla="*/ 2147483647 h 1222"/>
              <a:gd name="T20" fmla="*/ 2147483647 w 241"/>
              <a:gd name="T21" fmla="*/ 2147483647 h 1222"/>
              <a:gd name="T22" fmla="*/ 2147483647 w 241"/>
              <a:gd name="T23" fmla="*/ 2147483647 h 1222"/>
              <a:gd name="T24" fmla="*/ 2147483647 w 241"/>
              <a:gd name="T25" fmla="*/ 2147483647 h 1222"/>
              <a:gd name="T26" fmla="*/ 2147483647 w 241"/>
              <a:gd name="T27" fmla="*/ 2147483647 h 1222"/>
              <a:gd name="T28" fmla="*/ 2147483647 w 241"/>
              <a:gd name="T29" fmla="*/ 2147483647 h 1222"/>
              <a:gd name="T30" fmla="*/ 2147483647 w 241"/>
              <a:gd name="T31" fmla="*/ 2147483647 h 1222"/>
              <a:gd name="T32" fmla="*/ 2147483647 w 241"/>
              <a:gd name="T33" fmla="*/ 2147483647 h 1222"/>
              <a:gd name="T34" fmla="*/ 2147483647 w 241"/>
              <a:gd name="T35" fmla="*/ 2147483647 h 1222"/>
              <a:gd name="T36" fmla="*/ 2147483647 w 241"/>
              <a:gd name="T37" fmla="*/ 2147483647 h 1222"/>
              <a:gd name="T38" fmla="*/ 2147483647 w 241"/>
              <a:gd name="T39" fmla="*/ 2147483647 h 1222"/>
              <a:gd name="T40" fmla="*/ 2147483647 w 241"/>
              <a:gd name="T41" fmla="*/ 2147483647 h 1222"/>
              <a:gd name="T42" fmla="*/ 2147483647 w 241"/>
              <a:gd name="T43" fmla="*/ 2147483647 h 1222"/>
              <a:gd name="T44" fmla="*/ 2147483647 w 241"/>
              <a:gd name="T45" fmla="*/ 2147483647 h 1222"/>
              <a:gd name="T46" fmla="*/ 2147483647 w 241"/>
              <a:gd name="T47" fmla="*/ 2147483647 h 1222"/>
              <a:gd name="T48" fmla="*/ 2147483647 w 241"/>
              <a:gd name="T49" fmla="*/ 2147483647 h 1222"/>
              <a:gd name="T50" fmla="*/ 2147483647 w 241"/>
              <a:gd name="T51" fmla="*/ 2147483647 h 1222"/>
              <a:gd name="T52" fmla="*/ 2147483647 w 241"/>
              <a:gd name="T53" fmla="*/ 2147483647 h 1222"/>
              <a:gd name="T54" fmla="*/ 2147483647 w 241"/>
              <a:gd name="T55" fmla="*/ 2147483647 h 1222"/>
              <a:gd name="T56" fmla="*/ 2147483647 w 241"/>
              <a:gd name="T57" fmla="*/ 2147483647 h 1222"/>
              <a:gd name="T58" fmla="*/ 2147483647 w 241"/>
              <a:gd name="T59" fmla="*/ 2147483647 h 1222"/>
              <a:gd name="T60" fmla="*/ 2147483647 w 241"/>
              <a:gd name="T61" fmla="*/ 2147483647 h 1222"/>
              <a:gd name="T62" fmla="*/ 2147483647 w 241"/>
              <a:gd name="T63" fmla="*/ 2147483647 h 1222"/>
              <a:gd name="T64" fmla="*/ 2147483647 w 241"/>
              <a:gd name="T65" fmla="*/ 2147483647 h 1222"/>
              <a:gd name="T66" fmla="*/ 2147483647 w 241"/>
              <a:gd name="T67" fmla="*/ 2147483647 h 1222"/>
              <a:gd name="T68" fmla="*/ 2147483647 w 241"/>
              <a:gd name="T69" fmla="*/ 2147483647 h 1222"/>
              <a:gd name="T70" fmla="*/ 2147483647 w 241"/>
              <a:gd name="T71" fmla="*/ 2147483647 h 1222"/>
              <a:gd name="T72" fmla="*/ 2147483647 w 241"/>
              <a:gd name="T73" fmla="*/ 2147483647 h 1222"/>
              <a:gd name="T74" fmla="*/ 2147483647 w 241"/>
              <a:gd name="T75" fmla="*/ 2147483647 h 1222"/>
              <a:gd name="T76" fmla="*/ 2147483647 w 241"/>
              <a:gd name="T77" fmla="*/ 2147483647 h 1222"/>
              <a:gd name="T78" fmla="*/ 2147483647 w 241"/>
              <a:gd name="T79" fmla="*/ 2147483647 h 1222"/>
              <a:gd name="T80" fmla="*/ 2147483647 w 241"/>
              <a:gd name="T81" fmla="*/ 2147483647 h 1222"/>
              <a:gd name="T82" fmla="*/ 2147483647 w 241"/>
              <a:gd name="T83" fmla="*/ 2147483647 h 1222"/>
              <a:gd name="T84" fmla="*/ 2147483647 w 241"/>
              <a:gd name="T85" fmla="*/ 2147483647 h 1222"/>
              <a:gd name="T86" fmla="*/ 2147483647 w 241"/>
              <a:gd name="T87" fmla="*/ 2147483647 h 1222"/>
              <a:gd name="T88" fmla="*/ 2147483647 w 241"/>
              <a:gd name="T89" fmla="*/ 2147483647 h 122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41"/>
              <a:gd name="T136" fmla="*/ 0 h 1222"/>
              <a:gd name="T137" fmla="*/ 241 w 241"/>
              <a:gd name="T138" fmla="*/ 1222 h 122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41" h="1222">
                <a:moveTo>
                  <a:pt x="113" y="676"/>
                </a:moveTo>
                <a:cubicBezTo>
                  <a:pt x="120" y="724"/>
                  <a:pt x="113" y="744"/>
                  <a:pt x="163" y="720"/>
                </a:cubicBezTo>
                <a:cubicBezTo>
                  <a:pt x="168" y="701"/>
                  <a:pt x="180" y="660"/>
                  <a:pt x="163" y="645"/>
                </a:cubicBezTo>
                <a:cubicBezTo>
                  <a:pt x="153" y="636"/>
                  <a:pt x="138" y="653"/>
                  <a:pt x="125" y="657"/>
                </a:cubicBezTo>
                <a:cubicBezTo>
                  <a:pt x="110" y="704"/>
                  <a:pt x="104" y="704"/>
                  <a:pt x="132" y="676"/>
                </a:cubicBezTo>
                <a:cubicBezTo>
                  <a:pt x="134" y="726"/>
                  <a:pt x="138" y="776"/>
                  <a:pt x="138" y="826"/>
                </a:cubicBezTo>
                <a:cubicBezTo>
                  <a:pt x="138" y="833"/>
                  <a:pt x="138" y="809"/>
                  <a:pt x="132" y="807"/>
                </a:cubicBezTo>
                <a:cubicBezTo>
                  <a:pt x="124" y="804"/>
                  <a:pt x="115" y="812"/>
                  <a:pt x="107" y="814"/>
                </a:cubicBezTo>
                <a:cubicBezTo>
                  <a:pt x="110" y="839"/>
                  <a:pt x="103" y="869"/>
                  <a:pt x="119" y="889"/>
                </a:cubicBezTo>
                <a:cubicBezTo>
                  <a:pt x="124" y="895"/>
                  <a:pt x="138" y="901"/>
                  <a:pt x="138" y="901"/>
                </a:cubicBezTo>
                <a:cubicBezTo>
                  <a:pt x="117" y="932"/>
                  <a:pt x="119" y="945"/>
                  <a:pt x="125" y="983"/>
                </a:cubicBezTo>
                <a:cubicBezTo>
                  <a:pt x="157" y="967"/>
                  <a:pt x="155" y="960"/>
                  <a:pt x="163" y="926"/>
                </a:cubicBezTo>
                <a:cubicBezTo>
                  <a:pt x="159" y="918"/>
                  <a:pt x="159" y="904"/>
                  <a:pt x="150" y="901"/>
                </a:cubicBezTo>
                <a:cubicBezTo>
                  <a:pt x="134" y="896"/>
                  <a:pt x="114" y="898"/>
                  <a:pt x="100" y="907"/>
                </a:cubicBezTo>
                <a:cubicBezTo>
                  <a:pt x="93" y="911"/>
                  <a:pt x="113" y="916"/>
                  <a:pt x="119" y="920"/>
                </a:cubicBezTo>
                <a:cubicBezTo>
                  <a:pt x="126" y="899"/>
                  <a:pt x="137" y="884"/>
                  <a:pt x="144" y="864"/>
                </a:cubicBezTo>
                <a:cubicBezTo>
                  <a:pt x="142" y="849"/>
                  <a:pt x="144" y="834"/>
                  <a:pt x="138" y="820"/>
                </a:cubicBezTo>
                <a:cubicBezTo>
                  <a:pt x="135" y="813"/>
                  <a:pt x="119" y="815"/>
                  <a:pt x="119" y="807"/>
                </a:cubicBezTo>
                <a:cubicBezTo>
                  <a:pt x="120" y="788"/>
                  <a:pt x="146" y="713"/>
                  <a:pt x="157" y="682"/>
                </a:cubicBezTo>
                <a:cubicBezTo>
                  <a:pt x="165" y="633"/>
                  <a:pt x="205" y="548"/>
                  <a:pt x="138" y="532"/>
                </a:cubicBezTo>
                <a:cubicBezTo>
                  <a:pt x="130" y="507"/>
                  <a:pt x="129" y="497"/>
                  <a:pt x="107" y="482"/>
                </a:cubicBezTo>
                <a:cubicBezTo>
                  <a:pt x="112" y="413"/>
                  <a:pt x="99" y="357"/>
                  <a:pt x="138" y="300"/>
                </a:cubicBezTo>
                <a:cubicBezTo>
                  <a:pt x="144" y="270"/>
                  <a:pt x="149" y="247"/>
                  <a:pt x="163" y="219"/>
                </a:cubicBezTo>
                <a:cubicBezTo>
                  <a:pt x="161" y="158"/>
                  <a:pt x="184" y="91"/>
                  <a:pt x="157" y="37"/>
                </a:cubicBezTo>
                <a:cubicBezTo>
                  <a:pt x="138" y="0"/>
                  <a:pt x="54" y="54"/>
                  <a:pt x="31" y="69"/>
                </a:cubicBezTo>
                <a:cubicBezTo>
                  <a:pt x="0" y="161"/>
                  <a:pt x="52" y="294"/>
                  <a:pt x="88" y="382"/>
                </a:cubicBezTo>
                <a:cubicBezTo>
                  <a:pt x="92" y="432"/>
                  <a:pt x="100" y="471"/>
                  <a:pt x="107" y="519"/>
                </a:cubicBezTo>
                <a:cubicBezTo>
                  <a:pt x="110" y="706"/>
                  <a:pt x="76" y="832"/>
                  <a:pt x="132" y="983"/>
                </a:cubicBezTo>
                <a:cubicBezTo>
                  <a:pt x="139" y="1025"/>
                  <a:pt x="132" y="1041"/>
                  <a:pt x="175" y="1051"/>
                </a:cubicBezTo>
                <a:cubicBezTo>
                  <a:pt x="241" y="969"/>
                  <a:pt x="206" y="894"/>
                  <a:pt x="138" y="826"/>
                </a:cubicBezTo>
                <a:cubicBezTo>
                  <a:pt x="131" y="796"/>
                  <a:pt x="82" y="726"/>
                  <a:pt x="138" y="782"/>
                </a:cubicBezTo>
                <a:cubicBezTo>
                  <a:pt x="150" y="813"/>
                  <a:pt x="154" y="833"/>
                  <a:pt x="182" y="851"/>
                </a:cubicBezTo>
                <a:cubicBezTo>
                  <a:pt x="189" y="895"/>
                  <a:pt x="200" y="930"/>
                  <a:pt x="219" y="970"/>
                </a:cubicBezTo>
                <a:cubicBezTo>
                  <a:pt x="228" y="1076"/>
                  <a:pt x="224" y="1044"/>
                  <a:pt x="238" y="1001"/>
                </a:cubicBezTo>
                <a:cubicBezTo>
                  <a:pt x="234" y="976"/>
                  <a:pt x="232" y="951"/>
                  <a:pt x="225" y="926"/>
                </a:cubicBezTo>
                <a:cubicBezTo>
                  <a:pt x="215" y="888"/>
                  <a:pt x="159" y="866"/>
                  <a:pt x="138" y="832"/>
                </a:cubicBezTo>
                <a:cubicBezTo>
                  <a:pt x="129" y="794"/>
                  <a:pt x="111" y="740"/>
                  <a:pt x="157" y="726"/>
                </a:cubicBezTo>
                <a:cubicBezTo>
                  <a:pt x="165" y="728"/>
                  <a:pt x="179" y="724"/>
                  <a:pt x="182" y="732"/>
                </a:cubicBezTo>
                <a:cubicBezTo>
                  <a:pt x="190" y="758"/>
                  <a:pt x="171" y="798"/>
                  <a:pt x="157" y="820"/>
                </a:cubicBezTo>
                <a:cubicBezTo>
                  <a:pt x="163" y="880"/>
                  <a:pt x="168" y="942"/>
                  <a:pt x="182" y="1001"/>
                </a:cubicBezTo>
                <a:cubicBezTo>
                  <a:pt x="186" y="1018"/>
                  <a:pt x="183" y="1038"/>
                  <a:pt x="194" y="1051"/>
                </a:cubicBezTo>
                <a:cubicBezTo>
                  <a:pt x="204" y="1063"/>
                  <a:pt x="223" y="1059"/>
                  <a:pt x="238" y="1064"/>
                </a:cubicBezTo>
                <a:cubicBezTo>
                  <a:pt x="222" y="1112"/>
                  <a:pt x="222" y="1105"/>
                  <a:pt x="175" y="1114"/>
                </a:cubicBezTo>
                <a:cubicBezTo>
                  <a:pt x="172" y="1136"/>
                  <a:pt x="175" y="1222"/>
                  <a:pt x="107" y="1145"/>
                </a:cubicBezTo>
                <a:cubicBezTo>
                  <a:pt x="93" y="1129"/>
                  <a:pt x="113" y="1104"/>
                  <a:pt x="113" y="1083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7" name="Freeform 33"/>
          <p:cNvSpPr>
            <a:spLocks/>
          </p:cNvSpPr>
          <p:nvPr/>
        </p:nvSpPr>
        <p:spPr bwMode="auto">
          <a:xfrm>
            <a:off x="2074863" y="1639888"/>
            <a:ext cx="131762" cy="344487"/>
          </a:xfrm>
          <a:custGeom>
            <a:avLst/>
            <a:gdLst>
              <a:gd name="T0" fmla="*/ 2147483647 w 83"/>
              <a:gd name="T1" fmla="*/ 0 h 217"/>
              <a:gd name="T2" fmla="*/ 0 w 83"/>
              <a:gd name="T3" fmla="*/ 2147483647 h 217"/>
              <a:gd name="T4" fmla="*/ 2147483647 w 83"/>
              <a:gd name="T5" fmla="*/ 2147483647 h 217"/>
              <a:gd name="T6" fmla="*/ 2147483647 w 83"/>
              <a:gd name="T7" fmla="*/ 2147483647 h 217"/>
              <a:gd name="T8" fmla="*/ 0 60000 65536"/>
              <a:gd name="T9" fmla="*/ 0 60000 65536"/>
              <a:gd name="T10" fmla="*/ 0 60000 65536"/>
              <a:gd name="T11" fmla="*/ 0 60000 65536"/>
              <a:gd name="T12" fmla="*/ 0 w 83"/>
              <a:gd name="T13" fmla="*/ 0 h 217"/>
              <a:gd name="T14" fmla="*/ 83 w 83"/>
              <a:gd name="T15" fmla="*/ 217 h 2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" h="217">
                <a:moveTo>
                  <a:pt x="37" y="0"/>
                </a:moveTo>
                <a:cubicBezTo>
                  <a:pt x="26" y="46"/>
                  <a:pt x="9" y="81"/>
                  <a:pt x="0" y="128"/>
                </a:cubicBezTo>
                <a:cubicBezTo>
                  <a:pt x="3" y="149"/>
                  <a:pt x="0" y="173"/>
                  <a:pt x="10" y="192"/>
                </a:cubicBezTo>
                <a:cubicBezTo>
                  <a:pt x="23" y="217"/>
                  <a:pt x="69" y="190"/>
                  <a:pt x="83" y="1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8" name="Freeform 34"/>
          <p:cNvSpPr>
            <a:spLocks/>
          </p:cNvSpPr>
          <p:nvPr/>
        </p:nvSpPr>
        <p:spPr bwMode="auto">
          <a:xfrm>
            <a:off x="2119313" y="1495425"/>
            <a:ext cx="73025" cy="522288"/>
          </a:xfrm>
          <a:custGeom>
            <a:avLst/>
            <a:gdLst>
              <a:gd name="T0" fmla="*/ 2147483647 w 46"/>
              <a:gd name="T1" fmla="*/ 0 h 329"/>
              <a:gd name="T2" fmla="*/ 2147483647 w 46"/>
              <a:gd name="T3" fmla="*/ 2147483647 h 329"/>
              <a:gd name="T4" fmla="*/ 0 w 46"/>
              <a:gd name="T5" fmla="*/ 2147483647 h 329"/>
              <a:gd name="T6" fmla="*/ 2147483647 w 46"/>
              <a:gd name="T7" fmla="*/ 2147483647 h 329"/>
              <a:gd name="T8" fmla="*/ 2147483647 w 46"/>
              <a:gd name="T9" fmla="*/ 2147483647 h 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"/>
              <a:gd name="T16" fmla="*/ 0 h 329"/>
              <a:gd name="T17" fmla="*/ 46 w 46"/>
              <a:gd name="T18" fmla="*/ 329 h 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" h="329">
                <a:moveTo>
                  <a:pt x="36" y="0"/>
                </a:moveTo>
                <a:cubicBezTo>
                  <a:pt x="30" y="9"/>
                  <a:pt x="22" y="17"/>
                  <a:pt x="18" y="27"/>
                </a:cubicBezTo>
                <a:cubicBezTo>
                  <a:pt x="10" y="51"/>
                  <a:pt x="0" y="100"/>
                  <a:pt x="0" y="100"/>
                </a:cubicBezTo>
                <a:cubicBezTo>
                  <a:pt x="6" y="170"/>
                  <a:pt x="4" y="242"/>
                  <a:pt x="18" y="311"/>
                </a:cubicBezTo>
                <a:cubicBezTo>
                  <a:pt x="20" y="322"/>
                  <a:pt x="46" y="329"/>
                  <a:pt x="46" y="3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9" name="Freeform 35"/>
          <p:cNvSpPr>
            <a:spLocks/>
          </p:cNvSpPr>
          <p:nvPr/>
        </p:nvSpPr>
        <p:spPr bwMode="auto">
          <a:xfrm>
            <a:off x="1778000" y="1592263"/>
            <a:ext cx="692150" cy="3109912"/>
          </a:xfrm>
          <a:custGeom>
            <a:avLst/>
            <a:gdLst>
              <a:gd name="T0" fmla="*/ 2147483647 w 436"/>
              <a:gd name="T1" fmla="*/ 2147483647 h 1959"/>
              <a:gd name="T2" fmla="*/ 2147483647 w 436"/>
              <a:gd name="T3" fmla="*/ 2147483647 h 1959"/>
              <a:gd name="T4" fmla="*/ 2147483647 w 436"/>
              <a:gd name="T5" fmla="*/ 2147483647 h 1959"/>
              <a:gd name="T6" fmla="*/ 2147483647 w 436"/>
              <a:gd name="T7" fmla="*/ 2147483647 h 1959"/>
              <a:gd name="T8" fmla="*/ 2147483647 w 436"/>
              <a:gd name="T9" fmla="*/ 2147483647 h 1959"/>
              <a:gd name="T10" fmla="*/ 2147483647 w 436"/>
              <a:gd name="T11" fmla="*/ 2147483647 h 1959"/>
              <a:gd name="T12" fmla="*/ 2147483647 w 436"/>
              <a:gd name="T13" fmla="*/ 2147483647 h 1959"/>
              <a:gd name="T14" fmla="*/ 2147483647 w 436"/>
              <a:gd name="T15" fmla="*/ 2147483647 h 1959"/>
              <a:gd name="T16" fmla="*/ 2147483647 w 436"/>
              <a:gd name="T17" fmla="*/ 2147483647 h 1959"/>
              <a:gd name="T18" fmla="*/ 2147483647 w 436"/>
              <a:gd name="T19" fmla="*/ 2147483647 h 1959"/>
              <a:gd name="T20" fmla="*/ 2147483647 w 436"/>
              <a:gd name="T21" fmla="*/ 2147483647 h 1959"/>
              <a:gd name="T22" fmla="*/ 2147483647 w 436"/>
              <a:gd name="T23" fmla="*/ 2147483647 h 1959"/>
              <a:gd name="T24" fmla="*/ 2147483647 w 436"/>
              <a:gd name="T25" fmla="*/ 2147483647 h 1959"/>
              <a:gd name="T26" fmla="*/ 2147483647 w 436"/>
              <a:gd name="T27" fmla="*/ 2147483647 h 1959"/>
              <a:gd name="T28" fmla="*/ 2147483647 w 436"/>
              <a:gd name="T29" fmla="*/ 2147483647 h 1959"/>
              <a:gd name="T30" fmla="*/ 2147483647 w 436"/>
              <a:gd name="T31" fmla="*/ 2147483647 h 1959"/>
              <a:gd name="T32" fmla="*/ 2147483647 w 436"/>
              <a:gd name="T33" fmla="*/ 2147483647 h 1959"/>
              <a:gd name="T34" fmla="*/ 2147483647 w 436"/>
              <a:gd name="T35" fmla="*/ 2147483647 h 1959"/>
              <a:gd name="T36" fmla="*/ 2147483647 w 436"/>
              <a:gd name="T37" fmla="*/ 2147483647 h 1959"/>
              <a:gd name="T38" fmla="*/ 2147483647 w 436"/>
              <a:gd name="T39" fmla="*/ 2147483647 h 1959"/>
              <a:gd name="T40" fmla="*/ 2147483647 w 436"/>
              <a:gd name="T41" fmla="*/ 2147483647 h 1959"/>
              <a:gd name="T42" fmla="*/ 2147483647 w 436"/>
              <a:gd name="T43" fmla="*/ 2147483647 h 1959"/>
              <a:gd name="T44" fmla="*/ 2147483647 w 436"/>
              <a:gd name="T45" fmla="*/ 2147483647 h 1959"/>
              <a:gd name="T46" fmla="*/ 2147483647 w 436"/>
              <a:gd name="T47" fmla="*/ 2147483647 h 1959"/>
              <a:gd name="T48" fmla="*/ 2147483647 w 436"/>
              <a:gd name="T49" fmla="*/ 2147483647 h 1959"/>
              <a:gd name="T50" fmla="*/ 2147483647 w 436"/>
              <a:gd name="T51" fmla="*/ 2147483647 h 1959"/>
              <a:gd name="T52" fmla="*/ 2147483647 w 436"/>
              <a:gd name="T53" fmla="*/ 2147483647 h 1959"/>
              <a:gd name="T54" fmla="*/ 2147483647 w 436"/>
              <a:gd name="T55" fmla="*/ 2147483647 h 1959"/>
              <a:gd name="T56" fmla="*/ 2147483647 w 436"/>
              <a:gd name="T57" fmla="*/ 2147483647 h 1959"/>
              <a:gd name="T58" fmla="*/ 2147483647 w 436"/>
              <a:gd name="T59" fmla="*/ 2147483647 h 1959"/>
              <a:gd name="T60" fmla="*/ 2147483647 w 436"/>
              <a:gd name="T61" fmla="*/ 2147483647 h 1959"/>
              <a:gd name="T62" fmla="*/ 2147483647 w 436"/>
              <a:gd name="T63" fmla="*/ 2147483647 h 1959"/>
              <a:gd name="T64" fmla="*/ 2147483647 w 436"/>
              <a:gd name="T65" fmla="*/ 2147483647 h 1959"/>
              <a:gd name="T66" fmla="*/ 2147483647 w 436"/>
              <a:gd name="T67" fmla="*/ 2147483647 h 1959"/>
              <a:gd name="T68" fmla="*/ 2147483647 w 436"/>
              <a:gd name="T69" fmla="*/ 2147483647 h 1959"/>
              <a:gd name="T70" fmla="*/ 2147483647 w 436"/>
              <a:gd name="T71" fmla="*/ 2147483647 h 1959"/>
              <a:gd name="T72" fmla="*/ 2147483647 w 436"/>
              <a:gd name="T73" fmla="*/ 2147483647 h 1959"/>
              <a:gd name="T74" fmla="*/ 2147483647 w 436"/>
              <a:gd name="T75" fmla="*/ 2147483647 h 1959"/>
              <a:gd name="T76" fmla="*/ 2147483647 w 436"/>
              <a:gd name="T77" fmla="*/ 2147483647 h 1959"/>
              <a:gd name="T78" fmla="*/ 2147483647 w 436"/>
              <a:gd name="T79" fmla="*/ 2147483647 h 1959"/>
              <a:gd name="T80" fmla="*/ 2147483647 w 436"/>
              <a:gd name="T81" fmla="*/ 2147483647 h 1959"/>
              <a:gd name="T82" fmla="*/ 2147483647 w 436"/>
              <a:gd name="T83" fmla="*/ 2147483647 h 1959"/>
              <a:gd name="T84" fmla="*/ 2147483647 w 436"/>
              <a:gd name="T85" fmla="*/ 2147483647 h 1959"/>
              <a:gd name="T86" fmla="*/ 2147483647 w 436"/>
              <a:gd name="T87" fmla="*/ 2147483647 h 1959"/>
              <a:gd name="T88" fmla="*/ 2147483647 w 436"/>
              <a:gd name="T89" fmla="*/ 2147483647 h 1959"/>
              <a:gd name="T90" fmla="*/ 2147483647 w 436"/>
              <a:gd name="T91" fmla="*/ 2147483647 h 1959"/>
              <a:gd name="T92" fmla="*/ 2147483647 w 436"/>
              <a:gd name="T93" fmla="*/ 2147483647 h 1959"/>
              <a:gd name="T94" fmla="*/ 2147483647 w 436"/>
              <a:gd name="T95" fmla="*/ 2147483647 h 1959"/>
              <a:gd name="T96" fmla="*/ 2147483647 w 436"/>
              <a:gd name="T97" fmla="*/ 2147483647 h 1959"/>
              <a:gd name="T98" fmla="*/ 2147483647 w 436"/>
              <a:gd name="T99" fmla="*/ 2147483647 h 1959"/>
              <a:gd name="T100" fmla="*/ 2147483647 w 436"/>
              <a:gd name="T101" fmla="*/ 2147483647 h 1959"/>
              <a:gd name="T102" fmla="*/ 2147483647 w 436"/>
              <a:gd name="T103" fmla="*/ 2147483647 h 1959"/>
              <a:gd name="T104" fmla="*/ 2147483647 w 436"/>
              <a:gd name="T105" fmla="*/ 2147483647 h 1959"/>
              <a:gd name="T106" fmla="*/ 2147483647 w 436"/>
              <a:gd name="T107" fmla="*/ 2147483647 h 1959"/>
              <a:gd name="T108" fmla="*/ 2147483647 w 436"/>
              <a:gd name="T109" fmla="*/ 2147483647 h 195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36"/>
              <a:gd name="T166" fmla="*/ 0 h 1959"/>
              <a:gd name="T167" fmla="*/ 436 w 436"/>
              <a:gd name="T168" fmla="*/ 1959 h 1959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36" h="1959">
                <a:moveTo>
                  <a:pt x="206" y="3"/>
                </a:moveTo>
                <a:cubicBezTo>
                  <a:pt x="186" y="102"/>
                  <a:pt x="171" y="174"/>
                  <a:pt x="261" y="240"/>
                </a:cubicBezTo>
                <a:cubicBezTo>
                  <a:pt x="283" y="274"/>
                  <a:pt x="304" y="291"/>
                  <a:pt x="343" y="304"/>
                </a:cubicBezTo>
                <a:cubicBezTo>
                  <a:pt x="436" y="291"/>
                  <a:pt x="420" y="296"/>
                  <a:pt x="407" y="204"/>
                </a:cubicBezTo>
                <a:cubicBezTo>
                  <a:pt x="255" y="214"/>
                  <a:pt x="255" y="185"/>
                  <a:pt x="215" y="304"/>
                </a:cubicBezTo>
                <a:cubicBezTo>
                  <a:pt x="221" y="316"/>
                  <a:pt x="221" y="334"/>
                  <a:pt x="233" y="341"/>
                </a:cubicBezTo>
                <a:cubicBezTo>
                  <a:pt x="241" y="346"/>
                  <a:pt x="251" y="334"/>
                  <a:pt x="261" y="332"/>
                </a:cubicBezTo>
                <a:cubicBezTo>
                  <a:pt x="279" y="328"/>
                  <a:pt x="297" y="326"/>
                  <a:pt x="315" y="323"/>
                </a:cubicBezTo>
                <a:cubicBezTo>
                  <a:pt x="343" y="295"/>
                  <a:pt x="355" y="304"/>
                  <a:pt x="379" y="268"/>
                </a:cubicBezTo>
                <a:cubicBezTo>
                  <a:pt x="406" y="165"/>
                  <a:pt x="400" y="220"/>
                  <a:pt x="389" y="103"/>
                </a:cubicBezTo>
                <a:cubicBezTo>
                  <a:pt x="319" y="111"/>
                  <a:pt x="291" y="115"/>
                  <a:pt x="233" y="149"/>
                </a:cubicBezTo>
                <a:cubicBezTo>
                  <a:pt x="220" y="188"/>
                  <a:pt x="214" y="209"/>
                  <a:pt x="224" y="250"/>
                </a:cubicBezTo>
                <a:cubicBezTo>
                  <a:pt x="336" y="240"/>
                  <a:pt x="334" y="261"/>
                  <a:pt x="361" y="176"/>
                </a:cubicBezTo>
                <a:cubicBezTo>
                  <a:pt x="355" y="158"/>
                  <a:pt x="360" y="130"/>
                  <a:pt x="343" y="122"/>
                </a:cubicBezTo>
                <a:cubicBezTo>
                  <a:pt x="313" y="109"/>
                  <a:pt x="263" y="151"/>
                  <a:pt x="242" y="167"/>
                </a:cubicBezTo>
                <a:cubicBezTo>
                  <a:pt x="231" y="223"/>
                  <a:pt x="223" y="237"/>
                  <a:pt x="233" y="295"/>
                </a:cubicBezTo>
                <a:cubicBezTo>
                  <a:pt x="267" y="262"/>
                  <a:pt x="282" y="228"/>
                  <a:pt x="315" y="195"/>
                </a:cubicBezTo>
                <a:cubicBezTo>
                  <a:pt x="324" y="167"/>
                  <a:pt x="334" y="140"/>
                  <a:pt x="343" y="112"/>
                </a:cubicBezTo>
                <a:cubicBezTo>
                  <a:pt x="346" y="103"/>
                  <a:pt x="352" y="85"/>
                  <a:pt x="352" y="85"/>
                </a:cubicBezTo>
                <a:cubicBezTo>
                  <a:pt x="349" y="67"/>
                  <a:pt x="360" y="37"/>
                  <a:pt x="343" y="30"/>
                </a:cubicBezTo>
                <a:cubicBezTo>
                  <a:pt x="271" y="0"/>
                  <a:pt x="256" y="25"/>
                  <a:pt x="224" y="58"/>
                </a:cubicBezTo>
                <a:cubicBezTo>
                  <a:pt x="216" y="82"/>
                  <a:pt x="200" y="116"/>
                  <a:pt x="224" y="140"/>
                </a:cubicBezTo>
                <a:cubicBezTo>
                  <a:pt x="232" y="148"/>
                  <a:pt x="252" y="117"/>
                  <a:pt x="242" y="112"/>
                </a:cubicBezTo>
                <a:cubicBezTo>
                  <a:pt x="230" y="106"/>
                  <a:pt x="218" y="125"/>
                  <a:pt x="206" y="131"/>
                </a:cubicBezTo>
                <a:cubicBezTo>
                  <a:pt x="179" y="185"/>
                  <a:pt x="144" y="244"/>
                  <a:pt x="197" y="295"/>
                </a:cubicBezTo>
                <a:cubicBezTo>
                  <a:pt x="323" y="281"/>
                  <a:pt x="277" y="275"/>
                  <a:pt x="233" y="341"/>
                </a:cubicBezTo>
                <a:cubicBezTo>
                  <a:pt x="227" y="359"/>
                  <a:pt x="210" y="377"/>
                  <a:pt x="215" y="396"/>
                </a:cubicBezTo>
                <a:cubicBezTo>
                  <a:pt x="225" y="437"/>
                  <a:pt x="300" y="398"/>
                  <a:pt x="306" y="396"/>
                </a:cubicBezTo>
                <a:cubicBezTo>
                  <a:pt x="323" y="380"/>
                  <a:pt x="378" y="348"/>
                  <a:pt x="315" y="368"/>
                </a:cubicBezTo>
                <a:cubicBezTo>
                  <a:pt x="309" y="383"/>
                  <a:pt x="306" y="400"/>
                  <a:pt x="297" y="414"/>
                </a:cubicBezTo>
                <a:cubicBezTo>
                  <a:pt x="290" y="425"/>
                  <a:pt x="276" y="431"/>
                  <a:pt x="270" y="442"/>
                </a:cubicBezTo>
                <a:cubicBezTo>
                  <a:pt x="264" y="453"/>
                  <a:pt x="249" y="478"/>
                  <a:pt x="261" y="478"/>
                </a:cubicBezTo>
                <a:cubicBezTo>
                  <a:pt x="274" y="478"/>
                  <a:pt x="272" y="453"/>
                  <a:pt x="279" y="442"/>
                </a:cubicBezTo>
                <a:cubicBezTo>
                  <a:pt x="295" y="416"/>
                  <a:pt x="386" y="264"/>
                  <a:pt x="297" y="396"/>
                </a:cubicBezTo>
                <a:cubicBezTo>
                  <a:pt x="284" y="477"/>
                  <a:pt x="296" y="425"/>
                  <a:pt x="270" y="496"/>
                </a:cubicBezTo>
                <a:cubicBezTo>
                  <a:pt x="267" y="505"/>
                  <a:pt x="252" y="521"/>
                  <a:pt x="261" y="524"/>
                </a:cubicBezTo>
                <a:cubicBezTo>
                  <a:pt x="274" y="529"/>
                  <a:pt x="285" y="512"/>
                  <a:pt x="297" y="506"/>
                </a:cubicBezTo>
                <a:cubicBezTo>
                  <a:pt x="306" y="494"/>
                  <a:pt x="333" y="456"/>
                  <a:pt x="325" y="469"/>
                </a:cubicBezTo>
                <a:cubicBezTo>
                  <a:pt x="310" y="493"/>
                  <a:pt x="279" y="542"/>
                  <a:pt x="279" y="542"/>
                </a:cubicBezTo>
                <a:cubicBezTo>
                  <a:pt x="285" y="505"/>
                  <a:pt x="290" y="469"/>
                  <a:pt x="297" y="432"/>
                </a:cubicBezTo>
                <a:cubicBezTo>
                  <a:pt x="299" y="420"/>
                  <a:pt x="303" y="408"/>
                  <a:pt x="306" y="396"/>
                </a:cubicBezTo>
                <a:cubicBezTo>
                  <a:pt x="309" y="387"/>
                  <a:pt x="321" y="361"/>
                  <a:pt x="315" y="368"/>
                </a:cubicBezTo>
                <a:cubicBezTo>
                  <a:pt x="281" y="408"/>
                  <a:pt x="255" y="454"/>
                  <a:pt x="224" y="496"/>
                </a:cubicBezTo>
                <a:cubicBezTo>
                  <a:pt x="221" y="505"/>
                  <a:pt x="224" y="528"/>
                  <a:pt x="215" y="524"/>
                </a:cubicBezTo>
                <a:cubicBezTo>
                  <a:pt x="204" y="518"/>
                  <a:pt x="205" y="500"/>
                  <a:pt x="206" y="487"/>
                </a:cubicBezTo>
                <a:cubicBezTo>
                  <a:pt x="213" y="378"/>
                  <a:pt x="254" y="335"/>
                  <a:pt x="187" y="432"/>
                </a:cubicBezTo>
                <a:cubicBezTo>
                  <a:pt x="173" y="476"/>
                  <a:pt x="139" y="507"/>
                  <a:pt x="123" y="551"/>
                </a:cubicBezTo>
                <a:cubicBezTo>
                  <a:pt x="126" y="566"/>
                  <a:pt x="118" y="600"/>
                  <a:pt x="133" y="597"/>
                </a:cubicBezTo>
                <a:cubicBezTo>
                  <a:pt x="167" y="590"/>
                  <a:pt x="172" y="520"/>
                  <a:pt x="178" y="496"/>
                </a:cubicBezTo>
                <a:cubicBezTo>
                  <a:pt x="184" y="472"/>
                  <a:pt x="197" y="423"/>
                  <a:pt x="197" y="423"/>
                </a:cubicBezTo>
                <a:cubicBezTo>
                  <a:pt x="191" y="411"/>
                  <a:pt x="191" y="389"/>
                  <a:pt x="178" y="387"/>
                </a:cubicBezTo>
                <a:cubicBezTo>
                  <a:pt x="115" y="377"/>
                  <a:pt x="70" y="411"/>
                  <a:pt x="32" y="451"/>
                </a:cubicBezTo>
                <a:cubicBezTo>
                  <a:pt x="9" y="541"/>
                  <a:pt x="59" y="513"/>
                  <a:pt x="123" y="496"/>
                </a:cubicBezTo>
                <a:cubicBezTo>
                  <a:pt x="176" y="462"/>
                  <a:pt x="140" y="479"/>
                  <a:pt x="123" y="524"/>
                </a:cubicBezTo>
                <a:cubicBezTo>
                  <a:pt x="114" y="547"/>
                  <a:pt x="87" y="615"/>
                  <a:pt x="105" y="597"/>
                </a:cubicBezTo>
                <a:cubicBezTo>
                  <a:pt x="151" y="551"/>
                  <a:pt x="126" y="568"/>
                  <a:pt x="178" y="542"/>
                </a:cubicBezTo>
                <a:cubicBezTo>
                  <a:pt x="170" y="568"/>
                  <a:pt x="138" y="674"/>
                  <a:pt x="197" y="615"/>
                </a:cubicBezTo>
                <a:cubicBezTo>
                  <a:pt x="254" y="634"/>
                  <a:pt x="296" y="589"/>
                  <a:pt x="334" y="551"/>
                </a:cubicBezTo>
                <a:cubicBezTo>
                  <a:pt x="343" y="530"/>
                  <a:pt x="349" y="507"/>
                  <a:pt x="361" y="487"/>
                </a:cubicBezTo>
                <a:cubicBezTo>
                  <a:pt x="371" y="470"/>
                  <a:pt x="390" y="460"/>
                  <a:pt x="398" y="442"/>
                </a:cubicBezTo>
                <a:cubicBezTo>
                  <a:pt x="406" y="425"/>
                  <a:pt x="403" y="405"/>
                  <a:pt x="407" y="387"/>
                </a:cubicBezTo>
                <a:cubicBezTo>
                  <a:pt x="409" y="377"/>
                  <a:pt x="426" y="361"/>
                  <a:pt x="416" y="359"/>
                </a:cubicBezTo>
                <a:cubicBezTo>
                  <a:pt x="388" y="353"/>
                  <a:pt x="326" y="396"/>
                  <a:pt x="297" y="405"/>
                </a:cubicBezTo>
                <a:cubicBezTo>
                  <a:pt x="288" y="417"/>
                  <a:pt x="281" y="431"/>
                  <a:pt x="270" y="442"/>
                </a:cubicBezTo>
                <a:cubicBezTo>
                  <a:pt x="262" y="450"/>
                  <a:pt x="250" y="468"/>
                  <a:pt x="242" y="460"/>
                </a:cubicBezTo>
                <a:cubicBezTo>
                  <a:pt x="233" y="451"/>
                  <a:pt x="248" y="435"/>
                  <a:pt x="251" y="423"/>
                </a:cubicBezTo>
                <a:cubicBezTo>
                  <a:pt x="254" y="435"/>
                  <a:pt x="248" y="458"/>
                  <a:pt x="261" y="460"/>
                </a:cubicBezTo>
                <a:cubicBezTo>
                  <a:pt x="291" y="466"/>
                  <a:pt x="304" y="408"/>
                  <a:pt x="315" y="396"/>
                </a:cubicBezTo>
                <a:cubicBezTo>
                  <a:pt x="322" y="388"/>
                  <a:pt x="334" y="384"/>
                  <a:pt x="343" y="378"/>
                </a:cubicBezTo>
                <a:cubicBezTo>
                  <a:pt x="349" y="366"/>
                  <a:pt x="365" y="354"/>
                  <a:pt x="361" y="341"/>
                </a:cubicBezTo>
                <a:cubicBezTo>
                  <a:pt x="358" y="332"/>
                  <a:pt x="342" y="345"/>
                  <a:pt x="334" y="350"/>
                </a:cubicBezTo>
                <a:cubicBezTo>
                  <a:pt x="323" y="357"/>
                  <a:pt x="315" y="369"/>
                  <a:pt x="306" y="378"/>
                </a:cubicBezTo>
                <a:cubicBezTo>
                  <a:pt x="330" y="319"/>
                  <a:pt x="363" y="276"/>
                  <a:pt x="379" y="213"/>
                </a:cubicBezTo>
                <a:cubicBezTo>
                  <a:pt x="383" y="198"/>
                  <a:pt x="400" y="178"/>
                  <a:pt x="389" y="167"/>
                </a:cubicBezTo>
                <a:cubicBezTo>
                  <a:pt x="379" y="157"/>
                  <a:pt x="364" y="180"/>
                  <a:pt x="352" y="186"/>
                </a:cubicBezTo>
                <a:cubicBezTo>
                  <a:pt x="346" y="198"/>
                  <a:pt x="342" y="211"/>
                  <a:pt x="334" y="222"/>
                </a:cubicBezTo>
                <a:cubicBezTo>
                  <a:pt x="329" y="229"/>
                  <a:pt x="319" y="248"/>
                  <a:pt x="315" y="240"/>
                </a:cubicBezTo>
                <a:cubicBezTo>
                  <a:pt x="304" y="218"/>
                  <a:pt x="350" y="180"/>
                  <a:pt x="306" y="222"/>
                </a:cubicBezTo>
                <a:cubicBezTo>
                  <a:pt x="275" y="286"/>
                  <a:pt x="260" y="357"/>
                  <a:pt x="233" y="423"/>
                </a:cubicBezTo>
                <a:cubicBezTo>
                  <a:pt x="241" y="479"/>
                  <a:pt x="252" y="532"/>
                  <a:pt x="261" y="588"/>
                </a:cubicBezTo>
                <a:cubicBezTo>
                  <a:pt x="267" y="579"/>
                  <a:pt x="279" y="549"/>
                  <a:pt x="279" y="560"/>
                </a:cubicBezTo>
                <a:cubicBezTo>
                  <a:pt x="279" y="574"/>
                  <a:pt x="266" y="584"/>
                  <a:pt x="261" y="597"/>
                </a:cubicBezTo>
                <a:cubicBezTo>
                  <a:pt x="256" y="609"/>
                  <a:pt x="256" y="622"/>
                  <a:pt x="251" y="634"/>
                </a:cubicBezTo>
                <a:cubicBezTo>
                  <a:pt x="241" y="659"/>
                  <a:pt x="227" y="683"/>
                  <a:pt x="215" y="707"/>
                </a:cubicBezTo>
                <a:cubicBezTo>
                  <a:pt x="211" y="716"/>
                  <a:pt x="206" y="743"/>
                  <a:pt x="206" y="734"/>
                </a:cubicBezTo>
                <a:cubicBezTo>
                  <a:pt x="206" y="711"/>
                  <a:pt x="257" y="642"/>
                  <a:pt x="215" y="707"/>
                </a:cubicBezTo>
                <a:cubicBezTo>
                  <a:pt x="212" y="719"/>
                  <a:pt x="215" y="752"/>
                  <a:pt x="206" y="743"/>
                </a:cubicBezTo>
                <a:cubicBezTo>
                  <a:pt x="193" y="730"/>
                  <a:pt x="199" y="706"/>
                  <a:pt x="197" y="688"/>
                </a:cubicBezTo>
                <a:cubicBezTo>
                  <a:pt x="193" y="658"/>
                  <a:pt x="190" y="627"/>
                  <a:pt x="187" y="597"/>
                </a:cubicBezTo>
                <a:cubicBezTo>
                  <a:pt x="145" y="703"/>
                  <a:pt x="157" y="656"/>
                  <a:pt x="142" y="734"/>
                </a:cubicBezTo>
                <a:cubicBezTo>
                  <a:pt x="145" y="765"/>
                  <a:pt x="134" y="800"/>
                  <a:pt x="151" y="826"/>
                </a:cubicBezTo>
                <a:cubicBezTo>
                  <a:pt x="159" y="839"/>
                  <a:pt x="167" y="800"/>
                  <a:pt x="178" y="789"/>
                </a:cubicBezTo>
                <a:cubicBezTo>
                  <a:pt x="188" y="779"/>
                  <a:pt x="233" y="757"/>
                  <a:pt x="242" y="752"/>
                </a:cubicBezTo>
                <a:cubicBezTo>
                  <a:pt x="259" y="821"/>
                  <a:pt x="258" y="892"/>
                  <a:pt x="206" y="944"/>
                </a:cubicBezTo>
                <a:cubicBezTo>
                  <a:pt x="197" y="1000"/>
                  <a:pt x="178" y="1046"/>
                  <a:pt x="160" y="1100"/>
                </a:cubicBezTo>
                <a:cubicBezTo>
                  <a:pt x="156" y="1112"/>
                  <a:pt x="154" y="1124"/>
                  <a:pt x="151" y="1136"/>
                </a:cubicBezTo>
                <a:cubicBezTo>
                  <a:pt x="148" y="1145"/>
                  <a:pt x="140" y="1174"/>
                  <a:pt x="142" y="1164"/>
                </a:cubicBezTo>
                <a:cubicBezTo>
                  <a:pt x="147" y="1143"/>
                  <a:pt x="148" y="1118"/>
                  <a:pt x="160" y="1100"/>
                </a:cubicBezTo>
                <a:cubicBezTo>
                  <a:pt x="188" y="1059"/>
                  <a:pt x="231" y="1030"/>
                  <a:pt x="261" y="990"/>
                </a:cubicBezTo>
                <a:cubicBezTo>
                  <a:pt x="264" y="981"/>
                  <a:pt x="279" y="959"/>
                  <a:pt x="270" y="963"/>
                </a:cubicBezTo>
                <a:cubicBezTo>
                  <a:pt x="251" y="972"/>
                  <a:pt x="239" y="1012"/>
                  <a:pt x="224" y="1027"/>
                </a:cubicBezTo>
                <a:cubicBezTo>
                  <a:pt x="213" y="1038"/>
                  <a:pt x="199" y="1045"/>
                  <a:pt x="187" y="1054"/>
                </a:cubicBezTo>
                <a:cubicBezTo>
                  <a:pt x="177" y="1097"/>
                  <a:pt x="176" y="1136"/>
                  <a:pt x="151" y="1173"/>
                </a:cubicBezTo>
                <a:cubicBezTo>
                  <a:pt x="145" y="1191"/>
                  <a:pt x="144" y="1212"/>
                  <a:pt x="133" y="1228"/>
                </a:cubicBezTo>
                <a:cubicBezTo>
                  <a:pt x="127" y="1236"/>
                  <a:pt x="113" y="1232"/>
                  <a:pt x="105" y="1237"/>
                </a:cubicBezTo>
                <a:cubicBezTo>
                  <a:pt x="94" y="1244"/>
                  <a:pt x="87" y="1255"/>
                  <a:pt x="78" y="1264"/>
                </a:cubicBezTo>
                <a:cubicBezTo>
                  <a:pt x="75" y="1276"/>
                  <a:pt x="63" y="1312"/>
                  <a:pt x="69" y="1301"/>
                </a:cubicBezTo>
                <a:cubicBezTo>
                  <a:pt x="78" y="1284"/>
                  <a:pt x="78" y="1263"/>
                  <a:pt x="87" y="1246"/>
                </a:cubicBezTo>
                <a:cubicBezTo>
                  <a:pt x="97" y="1226"/>
                  <a:pt x="123" y="1191"/>
                  <a:pt x="123" y="1191"/>
                </a:cubicBezTo>
                <a:cubicBezTo>
                  <a:pt x="95" y="1419"/>
                  <a:pt x="83" y="1340"/>
                  <a:pt x="151" y="1274"/>
                </a:cubicBezTo>
                <a:cubicBezTo>
                  <a:pt x="157" y="1256"/>
                  <a:pt x="161" y="1237"/>
                  <a:pt x="169" y="1219"/>
                </a:cubicBezTo>
                <a:cubicBezTo>
                  <a:pt x="178" y="1198"/>
                  <a:pt x="205" y="1172"/>
                  <a:pt x="169" y="1210"/>
                </a:cubicBezTo>
                <a:cubicBezTo>
                  <a:pt x="161" y="1218"/>
                  <a:pt x="195" y="1174"/>
                  <a:pt x="187" y="1182"/>
                </a:cubicBezTo>
                <a:cubicBezTo>
                  <a:pt x="172" y="1197"/>
                  <a:pt x="157" y="1213"/>
                  <a:pt x="142" y="1228"/>
                </a:cubicBezTo>
                <a:cubicBezTo>
                  <a:pt x="129" y="1187"/>
                  <a:pt x="128" y="1201"/>
                  <a:pt x="142" y="1146"/>
                </a:cubicBezTo>
                <a:cubicBezTo>
                  <a:pt x="161" y="1069"/>
                  <a:pt x="174" y="1079"/>
                  <a:pt x="133" y="1136"/>
                </a:cubicBezTo>
                <a:cubicBezTo>
                  <a:pt x="128" y="1143"/>
                  <a:pt x="120" y="1149"/>
                  <a:pt x="114" y="1155"/>
                </a:cubicBezTo>
                <a:cubicBezTo>
                  <a:pt x="145" y="1060"/>
                  <a:pt x="60" y="1240"/>
                  <a:pt x="50" y="1255"/>
                </a:cubicBezTo>
                <a:cubicBezTo>
                  <a:pt x="40" y="1298"/>
                  <a:pt x="0" y="1467"/>
                  <a:pt x="69" y="1402"/>
                </a:cubicBezTo>
                <a:cubicBezTo>
                  <a:pt x="72" y="1438"/>
                  <a:pt x="69" y="1476"/>
                  <a:pt x="78" y="1511"/>
                </a:cubicBezTo>
                <a:cubicBezTo>
                  <a:pt x="81" y="1523"/>
                  <a:pt x="87" y="1463"/>
                  <a:pt x="87" y="1475"/>
                </a:cubicBezTo>
                <a:cubicBezTo>
                  <a:pt x="87" y="1583"/>
                  <a:pt x="89" y="1569"/>
                  <a:pt x="69" y="1630"/>
                </a:cubicBezTo>
                <a:cubicBezTo>
                  <a:pt x="72" y="1651"/>
                  <a:pt x="60" y="1683"/>
                  <a:pt x="78" y="1694"/>
                </a:cubicBezTo>
                <a:cubicBezTo>
                  <a:pt x="92" y="1703"/>
                  <a:pt x="104" y="1672"/>
                  <a:pt x="114" y="1658"/>
                </a:cubicBezTo>
                <a:cubicBezTo>
                  <a:pt x="120" y="1650"/>
                  <a:pt x="123" y="1620"/>
                  <a:pt x="123" y="1630"/>
                </a:cubicBezTo>
                <a:cubicBezTo>
                  <a:pt x="123" y="1649"/>
                  <a:pt x="121" y="1668"/>
                  <a:pt x="114" y="1685"/>
                </a:cubicBezTo>
                <a:cubicBezTo>
                  <a:pt x="106" y="1705"/>
                  <a:pt x="78" y="1740"/>
                  <a:pt x="78" y="1740"/>
                </a:cubicBezTo>
                <a:cubicBezTo>
                  <a:pt x="71" y="1781"/>
                  <a:pt x="62" y="1811"/>
                  <a:pt x="50" y="1850"/>
                </a:cubicBezTo>
                <a:cubicBezTo>
                  <a:pt x="36" y="1518"/>
                  <a:pt x="71" y="1608"/>
                  <a:pt x="14" y="1694"/>
                </a:cubicBezTo>
                <a:cubicBezTo>
                  <a:pt x="17" y="1661"/>
                  <a:pt x="19" y="1627"/>
                  <a:pt x="23" y="1594"/>
                </a:cubicBezTo>
                <a:cubicBezTo>
                  <a:pt x="25" y="1576"/>
                  <a:pt x="22" y="1555"/>
                  <a:pt x="32" y="1539"/>
                </a:cubicBezTo>
                <a:cubicBezTo>
                  <a:pt x="37" y="1531"/>
                  <a:pt x="38" y="1557"/>
                  <a:pt x="41" y="1566"/>
                </a:cubicBezTo>
                <a:cubicBezTo>
                  <a:pt x="49" y="1507"/>
                  <a:pt x="60" y="1456"/>
                  <a:pt x="87" y="1402"/>
                </a:cubicBezTo>
                <a:cubicBezTo>
                  <a:pt x="90" y="1411"/>
                  <a:pt x="93" y="1438"/>
                  <a:pt x="96" y="1429"/>
                </a:cubicBezTo>
                <a:cubicBezTo>
                  <a:pt x="107" y="1394"/>
                  <a:pt x="106" y="1355"/>
                  <a:pt x="114" y="1319"/>
                </a:cubicBezTo>
                <a:cubicBezTo>
                  <a:pt x="119" y="1297"/>
                  <a:pt x="125" y="1276"/>
                  <a:pt x="133" y="1255"/>
                </a:cubicBezTo>
                <a:cubicBezTo>
                  <a:pt x="138" y="1242"/>
                  <a:pt x="163" y="1225"/>
                  <a:pt x="151" y="1219"/>
                </a:cubicBezTo>
                <a:cubicBezTo>
                  <a:pt x="137" y="1212"/>
                  <a:pt x="126" y="1237"/>
                  <a:pt x="114" y="1246"/>
                </a:cubicBezTo>
                <a:cubicBezTo>
                  <a:pt x="108" y="1264"/>
                  <a:pt x="106" y="1285"/>
                  <a:pt x="96" y="1301"/>
                </a:cubicBezTo>
                <a:cubicBezTo>
                  <a:pt x="90" y="1310"/>
                  <a:pt x="71" y="1330"/>
                  <a:pt x="69" y="1319"/>
                </a:cubicBezTo>
                <a:cubicBezTo>
                  <a:pt x="60" y="1274"/>
                  <a:pt x="136" y="1174"/>
                  <a:pt x="151" y="1127"/>
                </a:cubicBezTo>
                <a:cubicBezTo>
                  <a:pt x="159" y="1100"/>
                  <a:pt x="161" y="1072"/>
                  <a:pt x="169" y="1045"/>
                </a:cubicBezTo>
                <a:cubicBezTo>
                  <a:pt x="173" y="1032"/>
                  <a:pt x="199" y="1002"/>
                  <a:pt x="187" y="1008"/>
                </a:cubicBezTo>
                <a:cubicBezTo>
                  <a:pt x="174" y="1014"/>
                  <a:pt x="130" y="1087"/>
                  <a:pt x="123" y="1100"/>
                </a:cubicBezTo>
                <a:cubicBezTo>
                  <a:pt x="119" y="1108"/>
                  <a:pt x="109" y="1135"/>
                  <a:pt x="114" y="1127"/>
                </a:cubicBezTo>
                <a:cubicBezTo>
                  <a:pt x="197" y="990"/>
                  <a:pt x="103" y="1112"/>
                  <a:pt x="197" y="999"/>
                </a:cubicBezTo>
                <a:cubicBezTo>
                  <a:pt x="203" y="978"/>
                  <a:pt x="208" y="956"/>
                  <a:pt x="215" y="935"/>
                </a:cubicBezTo>
                <a:cubicBezTo>
                  <a:pt x="220" y="920"/>
                  <a:pt x="249" y="890"/>
                  <a:pt x="233" y="890"/>
                </a:cubicBezTo>
                <a:cubicBezTo>
                  <a:pt x="216" y="890"/>
                  <a:pt x="213" y="919"/>
                  <a:pt x="206" y="935"/>
                </a:cubicBezTo>
                <a:cubicBezTo>
                  <a:pt x="198" y="953"/>
                  <a:pt x="168" y="990"/>
                  <a:pt x="187" y="990"/>
                </a:cubicBezTo>
                <a:cubicBezTo>
                  <a:pt x="209" y="990"/>
                  <a:pt x="211" y="953"/>
                  <a:pt x="224" y="935"/>
                </a:cubicBezTo>
                <a:cubicBezTo>
                  <a:pt x="242" y="910"/>
                  <a:pt x="261" y="886"/>
                  <a:pt x="279" y="862"/>
                </a:cubicBezTo>
                <a:cubicBezTo>
                  <a:pt x="339" y="704"/>
                  <a:pt x="371" y="753"/>
                  <a:pt x="306" y="688"/>
                </a:cubicBezTo>
                <a:cubicBezTo>
                  <a:pt x="266" y="749"/>
                  <a:pt x="256" y="776"/>
                  <a:pt x="288" y="679"/>
                </a:cubicBezTo>
                <a:cubicBezTo>
                  <a:pt x="309" y="615"/>
                  <a:pt x="323" y="547"/>
                  <a:pt x="352" y="487"/>
                </a:cubicBezTo>
                <a:cubicBezTo>
                  <a:pt x="322" y="441"/>
                  <a:pt x="337" y="446"/>
                  <a:pt x="279" y="515"/>
                </a:cubicBezTo>
                <a:cubicBezTo>
                  <a:pt x="221" y="585"/>
                  <a:pt x="184" y="676"/>
                  <a:pt x="160" y="762"/>
                </a:cubicBezTo>
                <a:cubicBezTo>
                  <a:pt x="157" y="847"/>
                  <a:pt x="164" y="934"/>
                  <a:pt x="151" y="1018"/>
                </a:cubicBezTo>
                <a:cubicBezTo>
                  <a:pt x="146" y="1052"/>
                  <a:pt x="120" y="1079"/>
                  <a:pt x="105" y="1109"/>
                </a:cubicBezTo>
                <a:cubicBezTo>
                  <a:pt x="88" y="1142"/>
                  <a:pt x="79" y="1185"/>
                  <a:pt x="69" y="1219"/>
                </a:cubicBezTo>
                <a:cubicBezTo>
                  <a:pt x="78" y="1366"/>
                  <a:pt x="98" y="1523"/>
                  <a:pt x="59" y="1667"/>
                </a:cubicBezTo>
                <a:cubicBezTo>
                  <a:pt x="52" y="1778"/>
                  <a:pt x="65" y="1775"/>
                  <a:pt x="41" y="1840"/>
                </a:cubicBezTo>
                <a:cubicBezTo>
                  <a:pt x="4" y="1941"/>
                  <a:pt x="38" y="1836"/>
                  <a:pt x="14" y="1923"/>
                </a:cubicBezTo>
                <a:cubicBezTo>
                  <a:pt x="11" y="1932"/>
                  <a:pt x="5" y="1959"/>
                  <a:pt x="5" y="1950"/>
                </a:cubicBezTo>
                <a:cubicBezTo>
                  <a:pt x="5" y="1916"/>
                  <a:pt x="27" y="1897"/>
                  <a:pt x="41" y="1868"/>
                </a:cubicBezTo>
                <a:cubicBezTo>
                  <a:pt x="45" y="1859"/>
                  <a:pt x="50" y="1840"/>
                  <a:pt x="50" y="184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70" name="Freeform 36"/>
          <p:cNvSpPr>
            <a:spLocks/>
          </p:cNvSpPr>
          <p:nvPr/>
        </p:nvSpPr>
        <p:spPr bwMode="auto">
          <a:xfrm>
            <a:off x="1881188" y="1597025"/>
            <a:ext cx="514350" cy="311150"/>
          </a:xfrm>
          <a:custGeom>
            <a:avLst/>
            <a:gdLst>
              <a:gd name="T0" fmla="*/ 2147483647 w 324"/>
              <a:gd name="T1" fmla="*/ 2147483647 h 196"/>
              <a:gd name="T2" fmla="*/ 2147483647 w 324"/>
              <a:gd name="T3" fmla="*/ 2147483647 h 196"/>
              <a:gd name="T4" fmla="*/ 2147483647 w 324"/>
              <a:gd name="T5" fmla="*/ 0 h 196"/>
              <a:gd name="T6" fmla="*/ 2147483647 w 324"/>
              <a:gd name="T7" fmla="*/ 2147483647 h 196"/>
              <a:gd name="T8" fmla="*/ 2147483647 w 324"/>
              <a:gd name="T9" fmla="*/ 2147483647 h 196"/>
              <a:gd name="T10" fmla="*/ 2147483647 w 324"/>
              <a:gd name="T11" fmla="*/ 2147483647 h 196"/>
              <a:gd name="T12" fmla="*/ 2147483647 w 324"/>
              <a:gd name="T13" fmla="*/ 2147483647 h 196"/>
              <a:gd name="T14" fmla="*/ 2147483647 w 324"/>
              <a:gd name="T15" fmla="*/ 2147483647 h 196"/>
              <a:gd name="T16" fmla="*/ 2147483647 w 324"/>
              <a:gd name="T17" fmla="*/ 2147483647 h 1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4"/>
              <a:gd name="T28" fmla="*/ 0 h 196"/>
              <a:gd name="T29" fmla="*/ 324 w 324"/>
              <a:gd name="T30" fmla="*/ 196 h 1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4" h="196">
                <a:moveTo>
                  <a:pt x="13" y="55"/>
                </a:moveTo>
                <a:cubicBezTo>
                  <a:pt x="24" y="188"/>
                  <a:pt x="0" y="196"/>
                  <a:pt x="122" y="164"/>
                </a:cubicBezTo>
                <a:cubicBezTo>
                  <a:pt x="181" y="108"/>
                  <a:pt x="167" y="85"/>
                  <a:pt x="159" y="0"/>
                </a:cubicBezTo>
                <a:cubicBezTo>
                  <a:pt x="126" y="44"/>
                  <a:pt x="75" y="127"/>
                  <a:pt x="159" y="155"/>
                </a:cubicBezTo>
                <a:cubicBezTo>
                  <a:pt x="249" y="137"/>
                  <a:pt x="263" y="132"/>
                  <a:pt x="324" y="73"/>
                </a:cubicBezTo>
                <a:cubicBezTo>
                  <a:pt x="318" y="61"/>
                  <a:pt x="319" y="38"/>
                  <a:pt x="305" y="36"/>
                </a:cubicBezTo>
                <a:cubicBezTo>
                  <a:pt x="194" y="20"/>
                  <a:pt x="202" y="32"/>
                  <a:pt x="186" y="91"/>
                </a:cubicBezTo>
                <a:cubicBezTo>
                  <a:pt x="204" y="141"/>
                  <a:pt x="192" y="138"/>
                  <a:pt x="278" y="91"/>
                </a:cubicBezTo>
                <a:cubicBezTo>
                  <a:pt x="287" y="86"/>
                  <a:pt x="296" y="64"/>
                  <a:pt x="296" y="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71" name="Freeform 37"/>
          <p:cNvSpPr>
            <a:spLocks/>
          </p:cNvSpPr>
          <p:nvPr/>
        </p:nvSpPr>
        <p:spPr bwMode="auto">
          <a:xfrm>
            <a:off x="1831975" y="1422400"/>
            <a:ext cx="141288" cy="271463"/>
          </a:xfrm>
          <a:custGeom>
            <a:avLst/>
            <a:gdLst>
              <a:gd name="T0" fmla="*/ 2147483647 w 89"/>
              <a:gd name="T1" fmla="*/ 0 h 171"/>
              <a:gd name="T2" fmla="*/ 2147483647 w 89"/>
              <a:gd name="T3" fmla="*/ 2147483647 h 171"/>
              <a:gd name="T4" fmla="*/ 0 60000 65536"/>
              <a:gd name="T5" fmla="*/ 0 60000 65536"/>
              <a:gd name="T6" fmla="*/ 0 w 89"/>
              <a:gd name="T7" fmla="*/ 0 h 171"/>
              <a:gd name="T8" fmla="*/ 89 w 89"/>
              <a:gd name="T9" fmla="*/ 171 h 17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9" h="171">
                <a:moveTo>
                  <a:pt x="16" y="0"/>
                </a:moveTo>
                <a:cubicBezTo>
                  <a:pt x="20" y="41"/>
                  <a:pt x="0" y="171"/>
                  <a:pt x="89" y="8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72" name="Freeform 38"/>
          <p:cNvSpPr>
            <a:spLocks/>
          </p:cNvSpPr>
          <p:nvPr/>
        </p:nvSpPr>
        <p:spPr bwMode="auto">
          <a:xfrm>
            <a:off x="1474788" y="1422400"/>
            <a:ext cx="992187" cy="4956175"/>
          </a:xfrm>
          <a:custGeom>
            <a:avLst/>
            <a:gdLst>
              <a:gd name="T0" fmla="*/ 2147483647 w 625"/>
              <a:gd name="T1" fmla="*/ 2147483647 h 3122"/>
              <a:gd name="T2" fmla="*/ 2147483647 w 625"/>
              <a:gd name="T3" fmla="*/ 2147483647 h 3122"/>
              <a:gd name="T4" fmla="*/ 2147483647 w 625"/>
              <a:gd name="T5" fmla="*/ 2147483647 h 3122"/>
              <a:gd name="T6" fmla="*/ 2147483647 w 625"/>
              <a:gd name="T7" fmla="*/ 2147483647 h 3122"/>
              <a:gd name="T8" fmla="*/ 2147483647 w 625"/>
              <a:gd name="T9" fmla="*/ 2147483647 h 3122"/>
              <a:gd name="T10" fmla="*/ 2147483647 w 625"/>
              <a:gd name="T11" fmla="*/ 2147483647 h 3122"/>
              <a:gd name="T12" fmla="*/ 2147483647 w 625"/>
              <a:gd name="T13" fmla="*/ 2147483647 h 3122"/>
              <a:gd name="T14" fmla="*/ 2147483647 w 625"/>
              <a:gd name="T15" fmla="*/ 2147483647 h 3122"/>
              <a:gd name="T16" fmla="*/ 2147483647 w 625"/>
              <a:gd name="T17" fmla="*/ 2147483647 h 3122"/>
              <a:gd name="T18" fmla="*/ 2147483647 w 625"/>
              <a:gd name="T19" fmla="*/ 2147483647 h 3122"/>
              <a:gd name="T20" fmla="*/ 2147483647 w 625"/>
              <a:gd name="T21" fmla="*/ 2147483647 h 3122"/>
              <a:gd name="T22" fmla="*/ 2147483647 w 625"/>
              <a:gd name="T23" fmla="*/ 2147483647 h 3122"/>
              <a:gd name="T24" fmla="*/ 2147483647 w 625"/>
              <a:gd name="T25" fmla="*/ 2147483647 h 3122"/>
              <a:gd name="T26" fmla="*/ 2147483647 w 625"/>
              <a:gd name="T27" fmla="*/ 2147483647 h 3122"/>
              <a:gd name="T28" fmla="*/ 2147483647 w 625"/>
              <a:gd name="T29" fmla="*/ 2147483647 h 3122"/>
              <a:gd name="T30" fmla="*/ 2147483647 w 625"/>
              <a:gd name="T31" fmla="*/ 2147483647 h 3122"/>
              <a:gd name="T32" fmla="*/ 2147483647 w 625"/>
              <a:gd name="T33" fmla="*/ 2147483647 h 3122"/>
              <a:gd name="T34" fmla="*/ 2147483647 w 625"/>
              <a:gd name="T35" fmla="*/ 2147483647 h 3122"/>
              <a:gd name="T36" fmla="*/ 2147483647 w 625"/>
              <a:gd name="T37" fmla="*/ 2147483647 h 3122"/>
              <a:gd name="T38" fmla="*/ 2147483647 w 625"/>
              <a:gd name="T39" fmla="*/ 2147483647 h 3122"/>
              <a:gd name="T40" fmla="*/ 2147483647 w 625"/>
              <a:gd name="T41" fmla="*/ 2147483647 h 3122"/>
              <a:gd name="T42" fmla="*/ 2147483647 w 625"/>
              <a:gd name="T43" fmla="*/ 2147483647 h 3122"/>
              <a:gd name="T44" fmla="*/ 2147483647 w 625"/>
              <a:gd name="T45" fmla="*/ 2147483647 h 3122"/>
              <a:gd name="T46" fmla="*/ 2147483647 w 625"/>
              <a:gd name="T47" fmla="*/ 2147483647 h 3122"/>
              <a:gd name="T48" fmla="*/ 2147483647 w 625"/>
              <a:gd name="T49" fmla="*/ 2147483647 h 3122"/>
              <a:gd name="T50" fmla="*/ 2147483647 w 625"/>
              <a:gd name="T51" fmla="*/ 2147483647 h 3122"/>
              <a:gd name="T52" fmla="*/ 2147483647 w 625"/>
              <a:gd name="T53" fmla="*/ 2147483647 h 3122"/>
              <a:gd name="T54" fmla="*/ 2147483647 w 625"/>
              <a:gd name="T55" fmla="*/ 2147483647 h 3122"/>
              <a:gd name="T56" fmla="*/ 2147483647 w 625"/>
              <a:gd name="T57" fmla="*/ 2147483647 h 3122"/>
              <a:gd name="T58" fmla="*/ 2147483647 w 625"/>
              <a:gd name="T59" fmla="*/ 2147483647 h 3122"/>
              <a:gd name="T60" fmla="*/ 2147483647 w 625"/>
              <a:gd name="T61" fmla="*/ 2147483647 h 3122"/>
              <a:gd name="T62" fmla="*/ 2147483647 w 625"/>
              <a:gd name="T63" fmla="*/ 2147483647 h 3122"/>
              <a:gd name="T64" fmla="*/ 2147483647 w 625"/>
              <a:gd name="T65" fmla="*/ 2147483647 h 3122"/>
              <a:gd name="T66" fmla="*/ 2147483647 w 625"/>
              <a:gd name="T67" fmla="*/ 2147483647 h 3122"/>
              <a:gd name="T68" fmla="*/ 2147483647 w 625"/>
              <a:gd name="T69" fmla="*/ 2147483647 h 3122"/>
              <a:gd name="T70" fmla="*/ 2147483647 w 625"/>
              <a:gd name="T71" fmla="*/ 2147483647 h 3122"/>
              <a:gd name="T72" fmla="*/ 2147483647 w 625"/>
              <a:gd name="T73" fmla="*/ 2147483647 h 3122"/>
              <a:gd name="T74" fmla="*/ 2147483647 w 625"/>
              <a:gd name="T75" fmla="*/ 2147483647 h 3122"/>
              <a:gd name="T76" fmla="*/ 2147483647 w 625"/>
              <a:gd name="T77" fmla="*/ 2147483647 h 3122"/>
              <a:gd name="T78" fmla="*/ 2147483647 w 625"/>
              <a:gd name="T79" fmla="*/ 2147483647 h 3122"/>
              <a:gd name="T80" fmla="*/ 2147483647 w 625"/>
              <a:gd name="T81" fmla="*/ 2147483647 h 3122"/>
              <a:gd name="T82" fmla="*/ 2147483647 w 625"/>
              <a:gd name="T83" fmla="*/ 2147483647 h 3122"/>
              <a:gd name="T84" fmla="*/ 2147483647 w 625"/>
              <a:gd name="T85" fmla="*/ 2147483647 h 3122"/>
              <a:gd name="T86" fmla="*/ 2147483647 w 625"/>
              <a:gd name="T87" fmla="*/ 2147483647 h 3122"/>
              <a:gd name="T88" fmla="*/ 2147483647 w 625"/>
              <a:gd name="T89" fmla="*/ 2147483647 h 3122"/>
              <a:gd name="T90" fmla="*/ 2147483647 w 625"/>
              <a:gd name="T91" fmla="*/ 2147483647 h 3122"/>
              <a:gd name="T92" fmla="*/ 2147483647 w 625"/>
              <a:gd name="T93" fmla="*/ 2147483647 h 3122"/>
              <a:gd name="T94" fmla="*/ 2147483647 w 625"/>
              <a:gd name="T95" fmla="*/ 2147483647 h 3122"/>
              <a:gd name="T96" fmla="*/ 2147483647 w 625"/>
              <a:gd name="T97" fmla="*/ 2147483647 h 3122"/>
              <a:gd name="T98" fmla="*/ 2147483647 w 625"/>
              <a:gd name="T99" fmla="*/ 2147483647 h 3122"/>
              <a:gd name="T100" fmla="*/ 2147483647 w 625"/>
              <a:gd name="T101" fmla="*/ 2147483647 h 3122"/>
              <a:gd name="T102" fmla="*/ 2147483647 w 625"/>
              <a:gd name="T103" fmla="*/ 2147483647 h 3122"/>
              <a:gd name="T104" fmla="*/ 2147483647 w 625"/>
              <a:gd name="T105" fmla="*/ 2147483647 h 3122"/>
              <a:gd name="T106" fmla="*/ 2147483647 w 625"/>
              <a:gd name="T107" fmla="*/ 2147483647 h 3122"/>
              <a:gd name="T108" fmla="*/ 2147483647 w 625"/>
              <a:gd name="T109" fmla="*/ 2147483647 h 3122"/>
              <a:gd name="T110" fmla="*/ 2147483647 w 625"/>
              <a:gd name="T111" fmla="*/ 2147483647 h 312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25"/>
              <a:gd name="T169" fmla="*/ 0 h 3122"/>
              <a:gd name="T170" fmla="*/ 625 w 625"/>
              <a:gd name="T171" fmla="*/ 3122 h 312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25" h="3122">
                <a:moveTo>
                  <a:pt x="333" y="0"/>
                </a:moveTo>
                <a:cubicBezTo>
                  <a:pt x="315" y="53"/>
                  <a:pt x="328" y="19"/>
                  <a:pt x="287" y="101"/>
                </a:cubicBezTo>
                <a:cubicBezTo>
                  <a:pt x="281" y="113"/>
                  <a:pt x="269" y="137"/>
                  <a:pt x="269" y="137"/>
                </a:cubicBezTo>
                <a:cubicBezTo>
                  <a:pt x="259" y="178"/>
                  <a:pt x="245" y="216"/>
                  <a:pt x="232" y="256"/>
                </a:cubicBezTo>
                <a:cubicBezTo>
                  <a:pt x="235" y="283"/>
                  <a:pt x="229" y="313"/>
                  <a:pt x="241" y="338"/>
                </a:cubicBezTo>
                <a:cubicBezTo>
                  <a:pt x="247" y="349"/>
                  <a:pt x="265" y="348"/>
                  <a:pt x="278" y="347"/>
                </a:cubicBezTo>
                <a:cubicBezTo>
                  <a:pt x="330" y="345"/>
                  <a:pt x="381" y="335"/>
                  <a:pt x="433" y="329"/>
                </a:cubicBezTo>
                <a:cubicBezTo>
                  <a:pt x="445" y="323"/>
                  <a:pt x="462" y="322"/>
                  <a:pt x="470" y="311"/>
                </a:cubicBezTo>
                <a:cubicBezTo>
                  <a:pt x="482" y="296"/>
                  <a:pt x="488" y="256"/>
                  <a:pt x="488" y="256"/>
                </a:cubicBezTo>
                <a:cubicBezTo>
                  <a:pt x="485" y="219"/>
                  <a:pt x="498" y="177"/>
                  <a:pt x="479" y="146"/>
                </a:cubicBezTo>
                <a:cubicBezTo>
                  <a:pt x="470" y="132"/>
                  <a:pt x="446" y="155"/>
                  <a:pt x="433" y="165"/>
                </a:cubicBezTo>
                <a:cubicBezTo>
                  <a:pt x="421" y="174"/>
                  <a:pt x="415" y="189"/>
                  <a:pt x="406" y="201"/>
                </a:cubicBezTo>
                <a:cubicBezTo>
                  <a:pt x="397" y="247"/>
                  <a:pt x="386" y="266"/>
                  <a:pt x="397" y="311"/>
                </a:cubicBezTo>
                <a:cubicBezTo>
                  <a:pt x="489" y="280"/>
                  <a:pt x="479" y="295"/>
                  <a:pt x="497" y="219"/>
                </a:cubicBezTo>
                <a:cubicBezTo>
                  <a:pt x="490" y="136"/>
                  <a:pt x="509" y="74"/>
                  <a:pt x="433" y="146"/>
                </a:cubicBezTo>
                <a:cubicBezTo>
                  <a:pt x="413" y="197"/>
                  <a:pt x="379" y="265"/>
                  <a:pt x="424" y="320"/>
                </a:cubicBezTo>
                <a:cubicBezTo>
                  <a:pt x="442" y="342"/>
                  <a:pt x="479" y="308"/>
                  <a:pt x="506" y="302"/>
                </a:cubicBezTo>
                <a:cubicBezTo>
                  <a:pt x="583" y="255"/>
                  <a:pt x="599" y="251"/>
                  <a:pt x="616" y="165"/>
                </a:cubicBezTo>
                <a:cubicBezTo>
                  <a:pt x="613" y="150"/>
                  <a:pt x="619" y="129"/>
                  <a:pt x="607" y="119"/>
                </a:cubicBezTo>
                <a:cubicBezTo>
                  <a:pt x="581" y="98"/>
                  <a:pt x="559" y="145"/>
                  <a:pt x="552" y="155"/>
                </a:cubicBezTo>
                <a:cubicBezTo>
                  <a:pt x="539" y="197"/>
                  <a:pt x="522" y="236"/>
                  <a:pt x="552" y="283"/>
                </a:cubicBezTo>
                <a:cubicBezTo>
                  <a:pt x="560" y="296"/>
                  <a:pt x="577" y="265"/>
                  <a:pt x="589" y="256"/>
                </a:cubicBezTo>
                <a:cubicBezTo>
                  <a:pt x="625" y="148"/>
                  <a:pt x="556" y="138"/>
                  <a:pt x="479" y="119"/>
                </a:cubicBezTo>
                <a:cubicBezTo>
                  <a:pt x="412" y="135"/>
                  <a:pt x="425" y="150"/>
                  <a:pt x="415" y="219"/>
                </a:cubicBezTo>
                <a:cubicBezTo>
                  <a:pt x="418" y="256"/>
                  <a:pt x="424" y="292"/>
                  <a:pt x="424" y="329"/>
                </a:cubicBezTo>
                <a:cubicBezTo>
                  <a:pt x="424" y="356"/>
                  <a:pt x="425" y="273"/>
                  <a:pt x="415" y="247"/>
                </a:cubicBezTo>
                <a:cubicBezTo>
                  <a:pt x="412" y="238"/>
                  <a:pt x="397" y="241"/>
                  <a:pt x="388" y="238"/>
                </a:cubicBezTo>
                <a:cubicBezTo>
                  <a:pt x="363" y="241"/>
                  <a:pt x="336" y="236"/>
                  <a:pt x="314" y="247"/>
                </a:cubicBezTo>
                <a:cubicBezTo>
                  <a:pt x="280" y="264"/>
                  <a:pt x="276" y="313"/>
                  <a:pt x="250" y="338"/>
                </a:cubicBezTo>
                <a:cubicBezTo>
                  <a:pt x="234" y="388"/>
                  <a:pt x="245" y="349"/>
                  <a:pt x="232" y="421"/>
                </a:cubicBezTo>
                <a:cubicBezTo>
                  <a:pt x="229" y="436"/>
                  <a:pt x="210" y="473"/>
                  <a:pt x="223" y="466"/>
                </a:cubicBezTo>
                <a:cubicBezTo>
                  <a:pt x="250" y="451"/>
                  <a:pt x="251" y="410"/>
                  <a:pt x="269" y="384"/>
                </a:cubicBezTo>
                <a:cubicBezTo>
                  <a:pt x="275" y="359"/>
                  <a:pt x="294" y="303"/>
                  <a:pt x="269" y="283"/>
                </a:cubicBezTo>
                <a:cubicBezTo>
                  <a:pt x="256" y="272"/>
                  <a:pt x="238" y="296"/>
                  <a:pt x="223" y="302"/>
                </a:cubicBezTo>
                <a:cubicBezTo>
                  <a:pt x="201" y="368"/>
                  <a:pt x="188" y="396"/>
                  <a:pt x="223" y="494"/>
                </a:cubicBezTo>
                <a:cubicBezTo>
                  <a:pt x="228" y="508"/>
                  <a:pt x="275" y="435"/>
                  <a:pt x="278" y="430"/>
                </a:cubicBezTo>
                <a:cubicBezTo>
                  <a:pt x="285" y="418"/>
                  <a:pt x="290" y="405"/>
                  <a:pt x="296" y="393"/>
                </a:cubicBezTo>
                <a:cubicBezTo>
                  <a:pt x="293" y="381"/>
                  <a:pt x="299" y="360"/>
                  <a:pt x="287" y="357"/>
                </a:cubicBezTo>
                <a:cubicBezTo>
                  <a:pt x="226" y="344"/>
                  <a:pt x="213" y="376"/>
                  <a:pt x="186" y="411"/>
                </a:cubicBezTo>
                <a:cubicBezTo>
                  <a:pt x="178" y="451"/>
                  <a:pt x="167" y="490"/>
                  <a:pt x="159" y="530"/>
                </a:cubicBezTo>
                <a:cubicBezTo>
                  <a:pt x="165" y="551"/>
                  <a:pt x="155" y="594"/>
                  <a:pt x="177" y="594"/>
                </a:cubicBezTo>
                <a:cubicBezTo>
                  <a:pt x="184" y="594"/>
                  <a:pt x="242" y="500"/>
                  <a:pt x="250" y="485"/>
                </a:cubicBezTo>
                <a:cubicBezTo>
                  <a:pt x="257" y="470"/>
                  <a:pt x="263" y="454"/>
                  <a:pt x="269" y="439"/>
                </a:cubicBezTo>
                <a:cubicBezTo>
                  <a:pt x="266" y="421"/>
                  <a:pt x="276" y="393"/>
                  <a:pt x="260" y="384"/>
                </a:cubicBezTo>
                <a:cubicBezTo>
                  <a:pt x="210" y="356"/>
                  <a:pt x="184" y="395"/>
                  <a:pt x="159" y="421"/>
                </a:cubicBezTo>
                <a:cubicBezTo>
                  <a:pt x="149" y="451"/>
                  <a:pt x="133" y="474"/>
                  <a:pt x="122" y="503"/>
                </a:cubicBezTo>
                <a:cubicBezTo>
                  <a:pt x="125" y="533"/>
                  <a:pt x="108" y="576"/>
                  <a:pt x="132" y="594"/>
                </a:cubicBezTo>
                <a:cubicBezTo>
                  <a:pt x="178" y="628"/>
                  <a:pt x="214" y="513"/>
                  <a:pt x="223" y="494"/>
                </a:cubicBezTo>
                <a:cubicBezTo>
                  <a:pt x="220" y="485"/>
                  <a:pt x="220" y="458"/>
                  <a:pt x="214" y="466"/>
                </a:cubicBezTo>
                <a:cubicBezTo>
                  <a:pt x="195" y="493"/>
                  <a:pt x="177" y="558"/>
                  <a:pt x="177" y="558"/>
                </a:cubicBezTo>
                <a:cubicBezTo>
                  <a:pt x="180" y="613"/>
                  <a:pt x="172" y="669"/>
                  <a:pt x="186" y="722"/>
                </a:cubicBezTo>
                <a:cubicBezTo>
                  <a:pt x="189" y="735"/>
                  <a:pt x="208" y="707"/>
                  <a:pt x="214" y="695"/>
                </a:cubicBezTo>
                <a:cubicBezTo>
                  <a:pt x="221" y="681"/>
                  <a:pt x="220" y="664"/>
                  <a:pt x="223" y="649"/>
                </a:cubicBezTo>
                <a:cubicBezTo>
                  <a:pt x="220" y="625"/>
                  <a:pt x="233" y="591"/>
                  <a:pt x="214" y="576"/>
                </a:cubicBezTo>
                <a:cubicBezTo>
                  <a:pt x="195" y="561"/>
                  <a:pt x="165" y="579"/>
                  <a:pt x="141" y="585"/>
                </a:cubicBezTo>
                <a:cubicBezTo>
                  <a:pt x="93" y="598"/>
                  <a:pt x="73" y="659"/>
                  <a:pt x="49" y="695"/>
                </a:cubicBezTo>
                <a:cubicBezTo>
                  <a:pt x="61" y="805"/>
                  <a:pt x="34" y="784"/>
                  <a:pt x="104" y="750"/>
                </a:cubicBezTo>
                <a:cubicBezTo>
                  <a:pt x="113" y="746"/>
                  <a:pt x="123" y="744"/>
                  <a:pt x="132" y="741"/>
                </a:cubicBezTo>
                <a:cubicBezTo>
                  <a:pt x="165" y="706"/>
                  <a:pt x="175" y="687"/>
                  <a:pt x="186" y="640"/>
                </a:cubicBezTo>
                <a:cubicBezTo>
                  <a:pt x="189" y="628"/>
                  <a:pt x="202" y="614"/>
                  <a:pt x="196" y="603"/>
                </a:cubicBezTo>
                <a:cubicBezTo>
                  <a:pt x="192" y="595"/>
                  <a:pt x="183" y="616"/>
                  <a:pt x="177" y="622"/>
                </a:cubicBezTo>
                <a:cubicBezTo>
                  <a:pt x="174" y="631"/>
                  <a:pt x="170" y="640"/>
                  <a:pt x="168" y="649"/>
                </a:cubicBezTo>
                <a:cubicBezTo>
                  <a:pt x="164" y="664"/>
                  <a:pt x="164" y="680"/>
                  <a:pt x="159" y="695"/>
                </a:cubicBezTo>
                <a:cubicBezTo>
                  <a:pt x="155" y="708"/>
                  <a:pt x="146" y="719"/>
                  <a:pt x="141" y="731"/>
                </a:cubicBezTo>
                <a:cubicBezTo>
                  <a:pt x="137" y="740"/>
                  <a:pt x="135" y="750"/>
                  <a:pt x="132" y="759"/>
                </a:cubicBezTo>
                <a:cubicBezTo>
                  <a:pt x="135" y="780"/>
                  <a:pt x="120" y="818"/>
                  <a:pt x="141" y="823"/>
                </a:cubicBezTo>
                <a:cubicBezTo>
                  <a:pt x="211" y="838"/>
                  <a:pt x="231" y="736"/>
                  <a:pt x="241" y="695"/>
                </a:cubicBezTo>
                <a:cubicBezTo>
                  <a:pt x="232" y="689"/>
                  <a:pt x="224" y="673"/>
                  <a:pt x="214" y="677"/>
                </a:cubicBezTo>
                <a:cubicBezTo>
                  <a:pt x="202" y="682"/>
                  <a:pt x="204" y="702"/>
                  <a:pt x="196" y="713"/>
                </a:cubicBezTo>
                <a:cubicBezTo>
                  <a:pt x="191" y="720"/>
                  <a:pt x="183" y="725"/>
                  <a:pt x="177" y="731"/>
                </a:cubicBezTo>
                <a:cubicBezTo>
                  <a:pt x="168" y="775"/>
                  <a:pt x="130" y="981"/>
                  <a:pt x="196" y="887"/>
                </a:cubicBezTo>
                <a:cubicBezTo>
                  <a:pt x="206" y="848"/>
                  <a:pt x="225" y="783"/>
                  <a:pt x="196" y="750"/>
                </a:cubicBezTo>
                <a:cubicBezTo>
                  <a:pt x="181" y="733"/>
                  <a:pt x="153" y="762"/>
                  <a:pt x="132" y="768"/>
                </a:cubicBezTo>
                <a:cubicBezTo>
                  <a:pt x="107" y="792"/>
                  <a:pt x="104" y="791"/>
                  <a:pt x="86" y="832"/>
                </a:cubicBezTo>
                <a:cubicBezTo>
                  <a:pt x="78" y="850"/>
                  <a:pt x="68" y="887"/>
                  <a:pt x="68" y="887"/>
                </a:cubicBezTo>
                <a:cubicBezTo>
                  <a:pt x="71" y="908"/>
                  <a:pt x="62" y="936"/>
                  <a:pt x="77" y="951"/>
                </a:cubicBezTo>
                <a:cubicBezTo>
                  <a:pt x="88" y="962"/>
                  <a:pt x="108" y="948"/>
                  <a:pt x="122" y="942"/>
                </a:cubicBezTo>
                <a:cubicBezTo>
                  <a:pt x="155" y="928"/>
                  <a:pt x="161" y="882"/>
                  <a:pt x="177" y="850"/>
                </a:cubicBezTo>
                <a:cubicBezTo>
                  <a:pt x="186" y="833"/>
                  <a:pt x="147" y="875"/>
                  <a:pt x="132" y="887"/>
                </a:cubicBezTo>
                <a:cubicBezTo>
                  <a:pt x="120" y="920"/>
                  <a:pt x="115" y="954"/>
                  <a:pt x="104" y="987"/>
                </a:cubicBezTo>
                <a:cubicBezTo>
                  <a:pt x="107" y="1018"/>
                  <a:pt x="102" y="1050"/>
                  <a:pt x="113" y="1079"/>
                </a:cubicBezTo>
                <a:cubicBezTo>
                  <a:pt x="116" y="1087"/>
                  <a:pt x="127" y="1068"/>
                  <a:pt x="132" y="1061"/>
                </a:cubicBezTo>
                <a:cubicBezTo>
                  <a:pt x="144" y="1043"/>
                  <a:pt x="161" y="996"/>
                  <a:pt x="168" y="978"/>
                </a:cubicBezTo>
                <a:cubicBezTo>
                  <a:pt x="165" y="957"/>
                  <a:pt x="176" y="927"/>
                  <a:pt x="159" y="914"/>
                </a:cubicBezTo>
                <a:cubicBezTo>
                  <a:pt x="99" y="869"/>
                  <a:pt x="69" y="970"/>
                  <a:pt x="58" y="997"/>
                </a:cubicBezTo>
                <a:cubicBezTo>
                  <a:pt x="64" y="1049"/>
                  <a:pt x="60" y="1103"/>
                  <a:pt x="77" y="1152"/>
                </a:cubicBezTo>
                <a:cubicBezTo>
                  <a:pt x="81" y="1164"/>
                  <a:pt x="102" y="1166"/>
                  <a:pt x="113" y="1161"/>
                </a:cubicBezTo>
                <a:cubicBezTo>
                  <a:pt x="122" y="1157"/>
                  <a:pt x="117" y="1142"/>
                  <a:pt x="122" y="1134"/>
                </a:cubicBezTo>
                <a:cubicBezTo>
                  <a:pt x="129" y="1123"/>
                  <a:pt x="141" y="1115"/>
                  <a:pt x="150" y="1106"/>
                </a:cubicBezTo>
                <a:cubicBezTo>
                  <a:pt x="147" y="1082"/>
                  <a:pt x="162" y="1046"/>
                  <a:pt x="141" y="1033"/>
                </a:cubicBezTo>
                <a:cubicBezTo>
                  <a:pt x="125" y="1022"/>
                  <a:pt x="105" y="1053"/>
                  <a:pt x="95" y="1070"/>
                </a:cubicBezTo>
                <a:cubicBezTo>
                  <a:pt x="89" y="1081"/>
                  <a:pt x="55" y="1196"/>
                  <a:pt x="49" y="1216"/>
                </a:cubicBezTo>
                <a:cubicBezTo>
                  <a:pt x="52" y="1253"/>
                  <a:pt x="39" y="1295"/>
                  <a:pt x="58" y="1326"/>
                </a:cubicBezTo>
                <a:cubicBezTo>
                  <a:pt x="67" y="1340"/>
                  <a:pt x="92" y="1318"/>
                  <a:pt x="104" y="1307"/>
                </a:cubicBezTo>
                <a:cubicBezTo>
                  <a:pt x="120" y="1293"/>
                  <a:pt x="129" y="1271"/>
                  <a:pt x="141" y="1253"/>
                </a:cubicBezTo>
                <a:cubicBezTo>
                  <a:pt x="144" y="1238"/>
                  <a:pt x="150" y="1223"/>
                  <a:pt x="150" y="1207"/>
                </a:cubicBezTo>
                <a:cubicBezTo>
                  <a:pt x="150" y="1194"/>
                  <a:pt x="154" y="1170"/>
                  <a:pt x="141" y="1170"/>
                </a:cubicBezTo>
                <a:cubicBezTo>
                  <a:pt x="124" y="1170"/>
                  <a:pt x="116" y="1195"/>
                  <a:pt x="104" y="1207"/>
                </a:cubicBezTo>
                <a:cubicBezTo>
                  <a:pt x="72" y="1288"/>
                  <a:pt x="77" y="1283"/>
                  <a:pt x="86" y="1390"/>
                </a:cubicBezTo>
                <a:cubicBezTo>
                  <a:pt x="134" y="1365"/>
                  <a:pt x="140" y="1356"/>
                  <a:pt x="168" y="1307"/>
                </a:cubicBezTo>
                <a:cubicBezTo>
                  <a:pt x="165" y="1283"/>
                  <a:pt x="178" y="1250"/>
                  <a:pt x="159" y="1234"/>
                </a:cubicBezTo>
                <a:cubicBezTo>
                  <a:pt x="128" y="1208"/>
                  <a:pt x="86" y="1276"/>
                  <a:pt x="77" y="1289"/>
                </a:cubicBezTo>
                <a:cubicBezTo>
                  <a:pt x="62" y="1349"/>
                  <a:pt x="56" y="1342"/>
                  <a:pt x="68" y="1408"/>
                </a:cubicBezTo>
                <a:cubicBezTo>
                  <a:pt x="123" y="1390"/>
                  <a:pt x="103" y="1362"/>
                  <a:pt x="95" y="1307"/>
                </a:cubicBezTo>
                <a:cubicBezTo>
                  <a:pt x="77" y="1313"/>
                  <a:pt x="54" y="1312"/>
                  <a:pt x="40" y="1326"/>
                </a:cubicBezTo>
                <a:cubicBezTo>
                  <a:pt x="26" y="1340"/>
                  <a:pt x="28" y="1363"/>
                  <a:pt x="22" y="1381"/>
                </a:cubicBezTo>
                <a:cubicBezTo>
                  <a:pt x="19" y="1390"/>
                  <a:pt x="13" y="1408"/>
                  <a:pt x="13" y="1408"/>
                </a:cubicBezTo>
                <a:cubicBezTo>
                  <a:pt x="16" y="1438"/>
                  <a:pt x="0" y="1477"/>
                  <a:pt x="22" y="1499"/>
                </a:cubicBezTo>
                <a:cubicBezTo>
                  <a:pt x="48" y="1525"/>
                  <a:pt x="86" y="1458"/>
                  <a:pt x="95" y="1445"/>
                </a:cubicBezTo>
                <a:cubicBezTo>
                  <a:pt x="97" y="1440"/>
                  <a:pt x="124" y="1375"/>
                  <a:pt x="77" y="1435"/>
                </a:cubicBezTo>
                <a:cubicBezTo>
                  <a:pt x="60" y="1457"/>
                  <a:pt x="63" y="1490"/>
                  <a:pt x="58" y="1518"/>
                </a:cubicBezTo>
                <a:cubicBezTo>
                  <a:pt x="61" y="1551"/>
                  <a:pt x="40" y="1599"/>
                  <a:pt x="68" y="1618"/>
                </a:cubicBezTo>
                <a:cubicBezTo>
                  <a:pt x="106" y="1643"/>
                  <a:pt x="266" y="1527"/>
                  <a:pt x="159" y="1582"/>
                </a:cubicBezTo>
                <a:cubicBezTo>
                  <a:pt x="129" y="1658"/>
                  <a:pt x="68" y="1823"/>
                  <a:pt x="168" y="1856"/>
                </a:cubicBezTo>
                <a:cubicBezTo>
                  <a:pt x="177" y="1847"/>
                  <a:pt x="189" y="1840"/>
                  <a:pt x="196" y="1829"/>
                </a:cubicBezTo>
                <a:cubicBezTo>
                  <a:pt x="201" y="1821"/>
                  <a:pt x="215" y="1801"/>
                  <a:pt x="205" y="1801"/>
                </a:cubicBezTo>
                <a:cubicBezTo>
                  <a:pt x="192" y="1801"/>
                  <a:pt x="184" y="1818"/>
                  <a:pt x="177" y="1829"/>
                </a:cubicBezTo>
                <a:cubicBezTo>
                  <a:pt x="162" y="1852"/>
                  <a:pt x="141" y="1902"/>
                  <a:pt x="141" y="1902"/>
                </a:cubicBezTo>
                <a:cubicBezTo>
                  <a:pt x="144" y="1942"/>
                  <a:pt x="117" y="1998"/>
                  <a:pt x="150" y="2021"/>
                </a:cubicBezTo>
                <a:cubicBezTo>
                  <a:pt x="186" y="2046"/>
                  <a:pt x="263" y="1981"/>
                  <a:pt x="296" y="1957"/>
                </a:cubicBezTo>
                <a:cubicBezTo>
                  <a:pt x="302" y="1945"/>
                  <a:pt x="309" y="1933"/>
                  <a:pt x="314" y="1920"/>
                </a:cubicBezTo>
                <a:cubicBezTo>
                  <a:pt x="318" y="1911"/>
                  <a:pt x="332" y="1898"/>
                  <a:pt x="324" y="1893"/>
                </a:cubicBezTo>
                <a:cubicBezTo>
                  <a:pt x="313" y="1886"/>
                  <a:pt x="299" y="1899"/>
                  <a:pt x="287" y="1902"/>
                </a:cubicBezTo>
                <a:cubicBezTo>
                  <a:pt x="278" y="1911"/>
                  <a:pt x="267" y="1919"/>
                  <a:pt x="260" y="1929"/>
                </a:cubicBezTo>
                <a:cubicBezTo>
                  <a:pt x="252" y="1940"/>
                  <a:pt x="241" y="1980"/>
                  <a:pt x="241" y="1966"/>
                </a:cubicBezTo>
                <a:cubicBezTo>
                  <a:pt x="241" y="1928"/>
                  <a:pt x="275" y="1875"/>
                  <a:pt x="287" y="1838"/>
                </a:cubicBezTo>
                <a:cubicBezTo>
                  <a:pt x="284" y="1820"/>
                  <a:pt x="292" y="1795"/>
                  <a:pt x="278" y="1783"/>
                </a:cubicBezTo>
                <a:cubicBezTo>
                  <a:pt x="269" y="1775"/>
                  <a:pt x="192" y="1832"/>
                  <a:pt x="223" y="1838"/>
                </a:cubicBezTo>
                <a:cubicBezTo>
                  <a:pt x="246" y="1842"/>
                  <a:pt x="266" y="1819"/>
                  <a:pt x="287" y="1810"/>
                </a:cubicBezTo>
                <a:cubicBezTo>
                  <a:pt x="300" y="1770"/>
                  <a:pt x="319" y="1761"/>
                  <a:pt x="305" y="1719"/>
                </a:cubicBezTo>
                <a:cubicBezTo>
                  <a:pt x="296" y="1722"/>
                  <a:pt x="285" y="1721"/>
                  <a:pt x="278" y="1728"/>
                </a:cubicBezTo>
                <a:cubicBezTo>
                  <a:pt x="271" y="1735"/>
                  <a:pt x="262" y="1762"/>
                  <a:pt x="269" y="1755"/>
                </a:cubicBezTo>
                <a:cubicBezTo>
                  <a:pt x="298" y="1726"/>
                  <a:pt x="307" y="1664"/>
                  <a:pt x="314" y="1627"/>
                </a:cubicBezTo>
                <a:cubicBezTo>
                  <a:pt x="311" y="1606"/>
                  <a:pt x="318" y="1580"/>
                  <a:pt x="305" y="1563"/>
                </a:cubicBezTo>
                <a:cubicBezTo>
                  <a:pt x="290" y="1544"/>
                  <a:pt x="265" y="1609"/>
                  <a:pt x="269" y="1609"/>
                </a:cubicBezTo>
                <a:cubicBezTo>
                  <a:pt x="308" y="1609"/>
                  <a:pt x="350" y="1546"/>
                  <a:pt x="369" y="1518"/>
                </a:cubicBezTo>
                <a:cubicBezTo>
                  <a:pt x="395" y="1437"/>
                  <a:pt x="371" y="1543"/>
                  <a:pt x="351" y="1472"/>
                </a:cubicBezTo>
                <a:cubicBezTo>
                  <a:pt x="342" y="1442"/>
                  <a:pt x="377" y="1370"/>
                  <a:pt x="388" y="1344"/>
                </a:cubicBezTo>
                <a:cubicBezTo>
                  <a:pt x="385" y="1326"/>
                  <a:pt x="391" y="1302"/>
                  <a:pt x="378" y="1289"/>
                </a:cubicBezTo>
                <a:cubicBezTo>
                  <a:pt x="370" y="1281"/>
                  <a:pt x="351" y="1318"/>
                  <a:pt x="351" y="1307"/>
                </a:cubicBezTo>
                <a:cubicBezTo>
                  <a:pt x="351" y="1298"/>
                  <a:pt x="435" y="1172"/>
                  <a:pt x="360" y="1271"/>
                </a:cubicBezTo>
                <a:cubicBezTo>
                  <a:pt x="356" y="1283"/>
                  <a:pt x="336" y="1338"/>
                  <a:pt x="342" y="1344"/>
                </a:cubicBezTo>
                <a:cubicBezTo>
                  <a:pt x="352" y="1354"/>
                  <a:pt x="353" y="1319"/>
                  <a:pt x="360" y="1307"/>
                </a:cubicBezTo>
                <a:cubicBezTo>
                  <a:pt x="369" y="1292"/>
                  <a:pt x="379" y="1277"/>
                  <a:pt x="388" y="1262"/>
                </a:cubicBezTo>
                <a:cubicBezTo>
                  <a:pt x="397" y="1216"/>
                  <a:pt x="408" y="1197"/>
                  <a:pt x="397" y="1152"/>
                </a:cubicBezTo>
                <a:cubicBezTo>
                  <a:pt x="360" y="1161"/>
                  <a:pt x="357" y="1153"/>
                  <a:pt x="342" y="1189"/>
                </a:cubicBezTo>
                <a:cubicBezTo>
                  <a:pt x="337" y="1200"/>
                  <a:pt x="321" y="1225"/>
                  <a:pt x="333" y="1225"/>
                </a:cubicBezTo>
                <a:cubicBezTo>
                  <a:pt x="346" y="1225"/>
                  <a:pt x="343" y="1200"/>
                  <a:pt x="351" y="1189"/>
                </a:cubicBezTo>
                <a:cubicBezTo>
                  <a:pt x="358" y="1178"/>
                  <a:pt x="370" y="1171"/>
                  <a:pt x="378" y="1161"/>
                </a:cubicBezTo>
                <a:cubicBezTo>
                  <a:pt x="389" y="1147"/>
                  <a:pt x="397" y="1130"/>
                  <a:pt x="406" y="1115"/>
                </a:cubicBezTo>
                <a:cubicBezTo>
                  <a:pt x="421" y="1042"/>
                  <a:pt x="422" y="990"/>
                  <a:pt x="415" y="914"/>
                </a:cubicBezTo>
                <a:cubicBezTo>
                  <a:pt x="406" y="920"/>
                  <a:pt x="395" y="924"/>
                  <a:pt x="388" y="933"/>
                </a:cubicBezTo>
                <a:cubicBezTo>
                  <a:pt x="382" y="940"/>
                  <a:pt x="368" y="960"/>
                  <a:pt x="378" y="960"/>
                </a:cubicBezTo>
                <a:cubicBezTo>
                  <a:pt x="390" y="960"/>
                  <a:pt x="431" y="899"/>
                  <a:pt x="433" y="896"/>
                </a:cubicBezTo>
                <a:cubicBezTo>
                  <a:pt x="443" y="866"/>
                  <a:pt x="451" y="835"/>
                  <a:pt x="461" y="805"/>
                </a:cubicBezTo>
                <a:cubicBezTo>
                  <a:pt x="458" y="787"/>
                  <a:pt x="467" y="761"/>
                  <a:pt x="452" y="750"/>
                </a:cubicBezTo>
                <a:cubicBezTo>
                  <a:pt x="442" y="742"/>
                  <a:pt x="424" y="764"/>
                  <a:pt x="424" y="777"/>
                </a:cubicBezTo>
                <a:cubicBezTo>
                  <a:pt x="424" y="788"/>
                  <a:pt x="443" y="789"/>
                  <a:pt x="452" y="795"/>
                </a:cubicBezTo>
                <a:cubicBezTo>
                  <a:pt x="483" y="764"/>
                  <a:pt x="511" y="737"/>
                  <a:pt x="525" y="695"/>
                </a:cubicBezTo>
                <a:cubicBezTo>
                  <a:pt x="519" y="653"/>
                  <a:pt x="520" y="575"/>
                  <a:pt x="470" y="649"/>
                </a:cubicBezTo>
                <a:cubicBezTo>
                  <a:pt x="457" y="689"/>
                  <a:pt x="451" y="697"/>
                  <a:pt x="497" y="631"/>
                </a:cubicBezTo>
                <a:cubicBezTo>
                  <a:pt x="519" y="599"/>
                  <a:pt x="527" y="582"/>
                  <a:pt x="543" y="549"/>
                </a:cubicBezTo>
                <a:cubicBezTo>
                  <a:pt x="540" y="528"/>
                  <a:pt x="551" y="498"/>
                  <a:pt x="534" y="485"/>
                </a:cubicBezTo>
                <a:cubicBezTo>
                  <a:pt x="500" y="461"/>
                  <a:pt x="463" y="524"/>
                  <a:pt x="452" y="539"/>
                </a:cubicBezTo>
                <a:cubicBezTo>
                  <a:pt x="422" y="649"/>
                  <a:pt x="523" y="523"/>
                  <a:pt x="543" y="503"/>
                </a:cubicBezTo>
                <a:cubicBezTo>
                  <a:pt x="560" y="468"/>
                  <a:pt x="600" y="346"/>
                  <a:pt x="516" y="402"/>
                </a:cubicBezTo>
                <a:cubicBezTo>
                  <a:pt x="513" y="414"/>
                  <a:pt x="496" y="431"/>
                  <a:pt x="506" y="439"/>
                </a:cubicBezTo>
                <a:cubicBezTo>
                  <a:pt x="531" y="459"/>
                  <a:pt x="593" y="394"/>
                  <a:pt x="607" y="384"/>
                </a:cubicBezTo>
                <a:cubicBezTo>
                  <a:pt x="610" y="375"/>
                  <a:pt x="616" y="366"/>
                  <a:pt x="616" y="357"/>
                </a:cubicBezTo>
                <a:cubicBezTo>
                  <a:pt x="616" y="239"/>
                  <a:pt x="619" y="273"/>
                  <a:pt x="506" y="283"/>
                </a:cubicBezTo>
                <a:cubicBezTo>
                  <a:pt x="500" y="274"/>
                  <a:pt x="490" y="267"/>
                  <a:pt x="488" y="256"/>
                </a:cubicBezTo>
                <a:cubicBezTo>
                  <a:pt x="481" y="220"/>
                  <a:pt x="501" y="176"/>
                  <a:pt x="479" y="146"/>
                </a:cubicBezTo>
                <a:cubicBezTo>
                  <a:pt x="466" y="129"/>
                  <a:pt x="436" y="152"/>
                  <a:pt x="415" y="155"/>
                </a:cubicBezTo>
                <a:cubicBezTo>
                  <a:pt x="355" y="237"/>
                  <a:pt x="400" y="184"/>
                  <a:pt x="397" y="165"/>
                </a:cubicBezTo>
                <a:cubicBezTo>
                  <a:pt x="395" y="151"/>
                  <a:pt x="384" y="140"/>
                  <a:pt x="378" y="128"/>
                </a:cubicBezTo>
                <a:cubicBezTo>
                  <a:pt x="258" y="137"/>
                  <a:pt x="259" y="120"/>
                  <a:pt x="214" y="210"/>
                </a:cubicBezTo>
                <a:cubicBezTo>
                  <a:pt x="269" y="268"/>
                  <a:pt x="232" y="113"/>
                  <a:pt x="232" y="110"/>
                </a:cubicBezTo>
                <a:cubicBezTo>
                  <a:pt x="202" y="116"/>
                  <a:pt x="159" y="103"/>
                  <a:pt x="141" y="128"/>
                </a:cubicBezTo>
                <a:cubicBezTo>
                  <a:pt x="42" y="272"/>
                  <a:pt x="158" y="227"/>
                  <a:pt x="186" y="219"/>
                </a:cubicBezTo>
                <a:cubicBezTo>
                  <a:pt x="151" y="274"/>
                  <a:pt x="160" y="296"/>
                  <a:pt x="168" y="366"/>
                </a:cubicBezTo>
                <a:cubicBezTo>
                  <a:pt x="183" y="360"/>
                  <a:pt x="201" y="358"/>
                  <a:pt x="214" y="347"/>
                </a:cubicBezTo>
                <a:cubicBezTo>
                  <a:pt x="221" y="341"/>
                  <a:pt x="232" y="323"/>
                  <a:pt x="223" y="320"/>
                </a:cubicBezTo>
                <a:cubicBezTo>
                  <a:pt x="206" y="313"/>
                  <a:pt x="186" y="326"/>
                  <a:pt x="168" y="329"/>
                </a:cubicBezTo>
                <a:cubicBezTo>
                  <a:pt x="136" y="378"/>
                  <a:pt x="140" y="410"/>
                  <a:pt x="159" y="466"/>
                </a:cubicBezTo>
                <a:cubicBezTo>
                  <a:pt x="139" y="486"/>
                  <a:pt x="99" y="525"/>
                  <a:pt x="132" y="558"/>
                </a:cubicBezTo>
                <a:cubicBezTo>
                  <a:pt x="141" y="567"/>
                  <a:pt x="156" y="564"/>
                  <a:pt x="168" y="567"/>
                </a:cubicBezTo>
                <a:cubicBezTo>
                  <a:pt x="181" y="606"/>
                  <a:pt x="172" y="625"/>
                  <a:pt x="150" y="658"/>
                </a:cubicBezTo>
                <a:cubicBezTo>
                  <a:pt x="147" y="670"/>
                  <a:pt x="145" y="683"/>
                  <a:pt x="141" y="695"/>
                </a:cubicBezTo>
                <a:cubicBezTo>
                  <a:pt x="135" y="714"/>
                  <a:pt x="122" y="750"/>
                  <a:pt x="122" y="750"/>
                </a:cubicBezTo>
                <a:cubicBezTo>
                  <a:pt x="128" y="823"/>
                  <a:pt x="127" y="897"/>
                  <a:pt x="141" y="969"/>
                </a:cubicBezTo>
                <a:cubicBezTo>
                  <a:pt x="142" y="976"/>
                  <a:pt x="176" y="914"/>
                  <a:pt x="168" y="914"/>
                </a:cubicBezTo>
                <a:cubicBezTo>
                  <a:pt x="161" y="914"/>
                  <a:pt x="113" y="977"/>
                  <a:pt x="113" y="978"/>
                </a:cubicBezTo>
                <a:cubicBezTo>
                  <a:pt x="90" y="1039"/>
                  <a:pt x="72" y="1098"/>
                  <a:pt x="58" y="1161"/>
                </a:cubicBezTo>
                <a:cubicBezTo>
                  <a:pt x="61" y="1176"/>
                  <a:pt x="53" y="1201"/>
                  <a:pt x="68" y="1207"/>
                </a:cubicBezTo>
                <a:cubicBezTo>
                  <a:pt x="117" y="1226"/>
                  <a:pt x="133" y="1188"/>
                  <a:pt x="150" y="1161"/>
                </a:cubicBezTo>
                <a:cubicBezTo>
                  <a:pt x="227" y="1319"/>
                  <a:pt x="33" y="1579"/>
                  <a:pt x="250" y="1463"/>
                </a:cubicBezTo>
                <a:cubicBezTo>
                  <a:pt x="260" y="1458"/>
                  <a:pt x="269" y="1451"/>
                  <a:pt x="278" y="1445"/>
                </a:cubicBezTo>
                <a:cubicBezTo>
                  <a:pt x="284" y="1436"/>
                  <a:pt x="289" y="1408"/>
                  <a:pt x="296" y="1417"/>
                </a:cubicBezTo>
                <a:cubicBezTo>
                  <a:pt x="309" y="1434"/>
                  <a:pt x="303" y="1460"/>
                  <a:pt x="305" y="1481"/>
                </a:cubicBezTo>
                <a:cubicBezTo>
                  <a:pt x="309" y="1527"/>
                  <a:pt x="311" y="1572"/>
                  <a:pt x="314" y="1618"/>
                </a:cubicBezTo>
                <a:cubicBezTo>
                  <a:pt x="326" y="1600"/>
                  <a:pt x="339" y="1581"/>
                  <a:pt x="351" y="1563"/>
                </a:cubicBezTo>
                <a:cubicBezTo>
                  <a:pt x="390" y="1505"/>
                  <a:pt x="354" y="1705"/>
                  <a:pt x="342" y="1774"/>
                </a:cubicBezTo>
                <a:cubicBezTo>
                  <a:pt x="340" y="1784"/>
                  <a:pt x="323" y="1780"/>
                  <a:pt x="314" y="1783"/>
                </a:cubicBezTo>
                <a:cubicBezTo>
                  <a:pt x="308" y="1792"/>
                  <a:pt x="297" y="1799"/>
                  <a:pt x="296" y="1810"/>
                </a:cubicBezTo>
                <a:cubicBezTo>
                  <a:pt x="294" y="1828"/>
                  <a:pt x="292" y="1852"/>
                  <a:pt x="305" y="1865"/>
                </a:cubicBezTo>
                <a:cubicBezTo>
                  <a:pt x="314" y="1874"/>
                  <a:pt x="311" y="1841"/>
                  <a:pt x="314" y="1829"/>
                </a:cubicBezTo>
                <a:cubicBezTo>
                  <a:pt x="294" y="2013"/>
                  <a:pt x="284" y="1885"/>
                  <a:pt x="296" y="2158"/>
                </a:cubicBezTo>
                <a:cubicBezTo>
                  <a:pt x="299" y="2146"/>
                  <a:pt x="301" y="2133"/>
                  <a:pt x="305" y="2121"/>
                </a:cubicBezTo>
                <a:cubicBezTo>
                  <a:pt x="311" y="2102"/>
                  <a:pt x="324" y="2066"/>
                  <a:pt x="324" y="2066"/>
                </a:cubicBezTo>
                <a:cubicBezTo>
                  <a:pt x="321" y="2106"/>
                  <a:pt x="325" y="2147"/>
                  <a:pt x="314" y="2185"/>
                </a:cubicBezTo>
                <a:cubicBezTo>
                  <a:pt x="311" y="2194"/>
                  <a:pt x="291" y="2203"/>
                  <a:pt x="287" y="2194"/>
                </a:cubicBezTo>
                <a:cubicBezTo>
                  <a:pt x="275" y="2169"/>
                  <a:pt x="281" y="2139"/>
                  <a:pt x="278" y="2112"/>
                </a:cubicBezTo>
                <a:cubicBezTo>
                  <a:pt x="268" y="2142"/>
                  <a:pt x="251" y="2164"/>
                  <a:pt x="241" y="2194"/>
                </a:cubicBezTo>
                <a:cubicBezTo>
                  <a:pt x="250" y="2229"/>
                  <a:pt x="253" y="2251"/>
                  <a:pt x="278" y="2277"/>
                </a:cubicBezTo>
                <a:cubicBezTo>
                  <a:pt x="281" y="2368"/>
                  <a:pt x="282" y="2460"/>
                  <a:pt x="287" y="2551"/>
                </a:cubicBezTo>
                <a:cubicBezTo>
                  <a:pt x="288" y="2563"/>
                  <a:pt x="298" y="2599"/>
                  <a:pt x="296" y="2587"/>
                </a:cubicBezTo>
                <a:cubicBezTo>
                  <a:pt x="287" y="2526"/>
                  <a:pt x="272" y="2473"/>
                  <a:pt x="260" y="2414"/>
                </a:cubicBezTo>
                <a:cubicBezTo>
                  <a:pt x="257" y="2435"/>
                  <a:pt x="270" y="2487"/>
                  <a:pt x="250" y="2478"/>
                </a:cubicBezTo>
                <a:cubicBezTo>
                  <a:pt x="228" y="2468"/>
                  <a:pt x="245" y="2429"/>
                  <a:pt x="241" y="2405"/>
                </a:cubicBezTo>
                <a:cubicBezTo>
                  <a:pt x="239" y="2390"/>
                  <a:pt x="230" y="2343"/>
                  <a:pt x="232" y="2359"/>
                </a:cubicBezTo>
                <a:cubicBezTo>
                  <a:pt x="248" y="2488"/>
                  <a:pt x="237" y="2449"/>
                  <a:pt x="278" y="2542"/>
                </a:cubicBezTo>
                <a:cubicBezTo>
                  <a:pt x="303" y="2670"/>
                  <a:pt x="289" y="2613"/>
                  <a:pt x="333" y="2761"/>
                </a:cubicBezTo>
                <a:cubicBezTo>
                  <a:pt x="336" y="2772"/>
                  <a:pt x="347" y="2804"/>
                  <a:pt x="351" y="2816"/>
                </a:cubicBezTo>
                <a:cubicBezTo>
                  <a:pt x="355" y="2829"/>
                  <a:pt x="369" y="2867"/>
                  <a:pt x="369" y="2853"/>
                </a:cubicBezTo>
                <a:cubicBezTo>
                  <a:pt x="369" y="2828"/>
                  <a:pt x="357" y="2804"/>
                  <a:pt x="351" y="2779"/>
                </a:cubicBezTo>
                <a:cubicBezTo>
                  <a:pt x="335" y="2860"/>
                  <a:pt x="263" y="3122"/>
                  <a:pt x="378" y="3045"/>
                </a:cubicBezTo>
                <a:cubicBezTo>
                  <a:pt x="390" y="2999"/>
                  <a:pt x="426" y="2917"/>
                  <a:pt x="351" y="2917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73" name="Rectangle 39"/>
          <p:cNvSpPr>
            <a:spLocks noChangeArrowheads="1"/>
          </p:cNvSpPr>
          <p:nvPr/>
        </p:nvSpPr>
        <p:spPr bwMode="auto">
          <a:xfrm>
            <a:off x="5435600" y="4149725"/>
            <a:ext cx="1296988" cy="1296988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8474" name="Freeform 40"/>
          <p:cNvSpPr>
            <a:spLocks/>
          </p:cNvSpPr>
          <p:nvPr/>
        </p:nvSpPr>
        <p:spPr bwMode="auto">
          <a:xfrm>
            <a:off x="4787900" y="1484313"/>
            <a:ext cx="1343025" cy="5373687"/>
          </a:xfrm>
          <a:custGeom>
            <a:avLst/>
            <a:gdLst>
              <a:gd name="T0" fmla="*/ 2147483647 w 801"/>
              <a:gd name="T1" fmla="*/ 2147483647 h 3342"/>
              <a:gd name="T2" fmla="*/ 2147483647 w 801"/>
              <a:gd name="T3" fmla="*/ 2147483647 h 3342"/>
              <a:gd name="T4" fmla="*/ 2147483647 w 801"/>
              <a:gd name="T5" fmla="*/ 2147483647 h 3342"/>
              <a:gd name="T6" fmla="*/ 2147483647 w 801"/>
              <a:gd name="T7" fmla="*/ 2147483647 h 3342"/>
              <a:gd name="T8" fmla="*/ 2147483647 w 801"/>
              <a:gd name="T9" fmla="*/ 2147483647 h 3342"/>
              <a:gd name="T10" fmla="*/ 2147483647 w 801"/>
              <a:gd name="T11" fmla="*/ 2147483647 h 3342"/>
              <a:gd name="T12" fmla="*/ 2147483647 w 801"/>
              <a:gd name="T13" fmla="*/ 2147483647 h 3342"/>
              <a:gd name="T14" fmla="*/ 2147483647 w 801"/>
              <a:gd name="T15" fmla="*/ 2147483647 h 3342"/>
              <a:gd name="T16" fmla="*/ 2147483647 w 801"/>
              <a:gd name="T17" fmla="*/ 2147483647 h 3342"/>
              <a:gd name="T18" fmla="*/ 2147483647 w 801"/>
              <a:gd name="T19" fmla="*/ 0 h 33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01"/>
              <a:gd name="T31" fmla="*/ 0 h 3342"/>
              <a:gd name="T32" fmla="*/ 801 w 801"/>
              <a:gd name="T33" fmla="*/ 3342 h 334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01" h="3342">
                <a:moveTo>
                  <a:pt x="121" y="45"/>
                </a:moveTo>
                <a:cubicBezTo>
                  <a:pt x="79" y="264"/>
                  <a:pt x="37" y="484"/>
                  <a:pt x="30" y="862"/>
                </a:cubicBezTo>
                <a:cubicBezTo>
                  <a:pt x="23" y="1240"/>
                  <a:pt x="0" y="1920"/>
                  <a:pt x="76" y="2313"/>
                </a:cubicBezTo>
                <a:cubicBezTo>
                  <a:pt x="152" y="2706"/>
                  <a:pt x="371" y="3100"/>
                  <a:pt x="484" y="3221"/>
                </a:cubicBezTo>
                <a:cubicBezTo>
                  <a:pt x="597" y="3342"/>
                  <a:pt x="711" y="3152"/>
                  <a:pt x="756" y="3039"/>
                </a:cubicBezTo>
                <a:cubicBezTo>
                  <a:pt x="801" y="2926"/>
                  <a:pt x="763" y="2736"/>
                  <a:pt x="756" y="2540"/>
                </a:cubicBezTo>
                <a:cubicBezTo>
                  <a:pt x="749" y="2344"/>
                  <a:pt x="734" y="2049"/>
                  <a:pt x="711" y="1860"/>
                </a:cubicBezTo>
                <a:cubicBezTo>
                  <a:pt x="688" y="1671"/>
                  <a:pt x="628" y="1580"/>
                  <a:pt x="620" y="1406"/>
                </a:cubicBezTo>
                <a:cubicBezTo>
                  <a:pt x="612" y="1232"/>
                  <a:pt x="635" y="1050"/>
                  <a:pt x="665" y="816"/>
                </a:cubicBezTo>
                <a:cubicBezTo>
                  <a:pt x="695" y="582"/>
                  <a:pt x="748" y="291"/>
                  <a:pt x="801" y="0"/>
                </a:cubicBezTo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75" name="Freeform 41"/>
          <p:cNvSpPr>
            <a:spLocks/>
          </p:cNvSpPr>
          <p:nvPr/>
        </p:nvSpPr>
        <p:spPr bwMode="auto">
          <a:xfrm rot="-669026">
            <a:off x="5935663" y="1403350"/>
            <a:ext cx="1882775" cy="5113338"/>
          </a:xfrm>
          <a:custGeom>
            <a:avLst/>
            <a:gdLst>
              <a:gd name="T0" fmla="*/ 2147483647 w 1141"/>
              <a:gd name="T1" fmla="*/ 0 h 3055"/>
              <a:gd name="T2" fmla="*/ 2147483647 w 1141"/>
              <a:gd name="T3" fmla="*/ 2147483647 h 3055"/>
              <a:gd name="T4" fmla="*/ 2147483647 w 1141"/>
              <a:gd name="T5" fmla="*/ 2147483647 h 3055"/>
              <a:gd name="T6" fmla="*/ 2147483647 w 1141"/>
              <a:gd name="T7" fmla="*/ 2147483647 h 3055"/>
              <a:gd name="T8" fmla="*/ 2147483647 w 1141"/>
              <a:gd name="T9" fmla="*/ 2147483647 h 30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41"/>
              <a:gd name="T16" fmla="*/ 0 h 3055"/>
              <a:gd name="T17" fmla="*/ 1141 w 1141"/>
              <a:gd name="T18" fmla="*/ 3055 h 30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41" h="3055">
                <a:moveTo>
                  <a:pt x="506" y="0"/>
                </a:moveTo>
                <a:cubicBezTo>
                  <a:pt x="306" y="635"/>
                  <a:pt x="106" y="1270"/>
                  <a:pt x="53" y="1769"/>
                </a:cubicBezTo>
                <a:cubicBezTo>
                  <a:pt x="0" y="2268"/>
                  <a:pt x="83" y="2933"/>
                  <a:pt x="189" y="2994"/>
                </a:cubicBezTo>
                <a:cubicBezTo>
                  <a:pt x="295" y="3055"/>
                  <a:pt x="529" y="2623"/>
                  <a:pt x="688" y="2132"/>
                </a:cubicBezTo>
                <a:cubicBezTo>
                  <a:pt x="847" y="1641"/>
                  <a:pt x="1058" y="394"/>
                  <a:pt x="1141" y="46"/>
                </a:cubicBezTo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364163" y="476250"/>
            <a:ext cx="1439862" cy="3671888"/>
            <a:chOff x="1812" y="2019"/>
            <a:chExt cx="243" cy="330"/>
          </a:xfrm>
        </p:grpSpPr>
        <p:sp>
          <p:nvSpPr>
            <p:cNvPr id="18477" name="Freeform 45"/>
            <p:cNvSpPr>
              <a:spLocks/>
            </p:cNvSpPr>
            <p:nvPr/>
          </p:nvSpPr>
          <p:spPr bwMode="auto">
            <a:xfrm>
              <a:off x="1812" y="2019"/>
              <a:ext cx="229" cy="321"/>
            </a:xfrm>
            <a:custGeom>
              <a:avLst/>
              <a:gdLst>
                <a:gd name="T0" fmla="*/ 0 w 686"/>
                <a:gd name="T1" fmla="*/ 0 h 964"/>
                <a:gd name="T2" fmla="*/ 0 w 686"/>
                <a:gd name="T3" fmla="*/ 0 h 964"/>
                <a:gd name="T4" fmla="*/ 0 w 686"/>
                <a:gd name="T5" fmla="*/ 0 h 964"/>
                <a:gd name="T6" fmla="*/ 0 w 686"/>
                <a:gd name="T7" fmla="*/ 0 h 964"/>
                <a:gd name="T8" fmla="*/ 0 w 686"/>
                <a:gd name="T9" fmla="*/ 0 h 964"/>
                <a:gd name="T10" fmla="*/ 0 w 686"/>
                <a:gd name="T11" fmla="*/ 0 h 964"/>
                <a:gd name="T12" fmla="*/ 0 w 686"/>
                <a:gd name="T13" fmla="*/ 0 h 964"/>
                <a:gd name="T14" fmla="*/ 0 w 686"/>
                <a:gd name="T15" fmla="*/ 0 h 964"/>
                <a:gd name="T16" fmla="*/ 0 w 686"/>
                <a:gd name="T17" fmla="*/ 0 h 964"/>
                <a:gd name="T18" fmla="*/ 0 w 686"/>
                <a:gd name="T19" fmla="*/ 0 h 964"/>
                <a:gd name="T20" fmla="*/ 0 w 686"/>
                <a:gd name="T21" fmla="*/ 0 h 964"/>
                <a:gd name="T22" fmla="*/ 0 w 686"/>
                <a:gd name="T23" fmla="*/ 0 h 964"/>
                <a:gd name="T24" fmla="*/ 0 w 686"/>
                <a:gd name="T25" fmla="*/ 0 h 964"/>
                <a:gd name="T26" fmla="*/ 0 w 686"/>
                <a:gd name="T27" fmla="*/ 0 h 964"/>
                <a:gd name="T28" fmla="*/ 0 w 686"/>
                <a:gd name="T29" fmla="*/ 0 h 964"/>
                <a:gd name="T30" fmla="*/ 0 w 686"/>
                <a:gd name="T31" fmla="*/ 0 h 964"/>
                <a:gd name="T32" fmla="*/ 0 w 686"/>
                <a:gd name="T33" fmla="*/ 0 h 964"/>
                <a:gd name="T34" fmla="*/ 0 w 686"/>
                <a:gd name="T35" fmla="*/ 0 h 964"/>
                <a:gd name="T36" fmla="*/ 0 w 686"/>
                <a:gd name="T37" fmla="*/ 0 h 964"/>
                <a:gd name="T38" fmla="*/ 0 w 686"/>
                <a:gd name="T39" fmla="*/ 0 h 964"/>
                <a:gd name="T40" fmla="*/ 0 w 686"/>
                <a:gd name="T41" fmla="*/ 0 h 964"/>
                <a:gd name="T42" fmla="*/ 0 w 686"/>
                <a:gd name="T43" fmla="*/ 0 h 964"/>
                <a:gd name="T44" fmla="*/ 0 w 686"/>
                <a:gd name="T45" fmla="*/ 0 h 964"/>
                <a:gd name="T46" fmla="*/ 0 w 686"/>
                <a:gd name="T47" fmla="*/ 0 h 964"/>
                <a:gd name="T48" fmla="*/ 0 w 686"/>
                <a:gd name="T49" fmla="*/ 0 h 964"/>
                <a:gd name="T50" fmla="*/ 0 w 686"/>
                <a:gd name="T51" fmla="*/ 0 h 964"/>
                <a:gd name="T52" fmla="*/ 0 w 686"/>
                <a:gd name="T53" fmla="*/ 0 h 964"/>
                <a:gd name="T54" fmla="*/ 0 w 686"/>
                <a:gd name="T55" fmla="*/ 0 h 964"/>
                <a:gd name="T56" fmla="*/ 0 w 686"/>
                <a:gd name="T57" fmla="*/ 0 h 964"/>
                <a:gd name="T58" fmla="*/ 0 w 686"/>
                <a:gd name="T59" fmla="*/ 0 h 964"/>
                <a:gd name="T60" fmla="*/ 0 w 686"/>
                <a:gd name="T61" fmla="*/ 0 h 964"/>
                <a:gd name="T62" fmla="*/ 0 w 686"/>
                <a:gd name="T63" fmla="*/ 0 h 964"/>
                <a:gd name="T64" fmla="*/ 0 w 686"/>
                <a:gd name="T65" fmla="*/ 0 h 964"/>
                <a:gd name="T66" fmla="*/ 0 w 686"/>
                <a:gd name="T67" fmla="*/ 0 h 964"/>
                <a:gd name="T68" fmla="*/ 0 w 686"/>
                <a:gd name="T69" fmla="*/ 0 h 964"/>
                <a:gd name="T70" fmla="*/ 0 w 686"/>
                <a:gd name="T71" fmla="*/ 0 h 964"/>
                <a:gd name="T72" fmla="*/ 0 w 686"/>
                <a:gd name="T73" fmla="*/ 0 h 964"/>
                <a:gd name="T74" fmla="*/ 0 w 686"/>
                <a:gd name="T75" fmla="*/ 0 h 964"/>
                <a:gd name="T76" fmla="*/ 0 w 686"/>
                <a:gd name="T77" fmla="*/ 0 h 964"/>
                <a:gd name="T78" fmla="*/ 0 w 686"/>
                <a:gd name="T79" fmla="*/ 0 h 964"/>
                <a:gd name="T80" fmla="*/ 0 w 686"/>
                <a:gd name="T81" fmla="*/ 0 h 964"/>
                <a:gd name="T82" fmla="*/ 0 w 686"/>
                <a:gd name="T83" fmla="*/ 0 h 964"/>
                <a:gd name="T84" fmla="*/ 0 w 686"/>
                <a:gd name="T85" fmla="*/ 0 h 964"/>
                <a:gd name="T86" fmla="*/ 0 w 686"/>
                <a:gd name="T87" fmla="*/ 0 h 964"/>
                <a:gd name="T88" fmla="*/ 0 w 686"/>
                <a:gd name="T89" fmla="*/ 0 h 964"/>
                <a:gd name="T90" fmla="*/ 0 w 686"/>
                <a:gd name="T91" fmla="*/ 0 h 964"/>
                <a:gd name="T92" fmla="*/ 0 w 686"/>
                <a:gd name="T93" fmla="*/ 0 h 964"/>
                <a:gd name="T94" fmla="*/ 0 w 686"/>
                <a:gd name="T95" fmla="*/ 0 h 964"/>
                <a:gd name="T96" fmla="*/ 0 w 686"/>
                <a:gd name="T97" fmla="*/ 0 h 964"/>
                <a:gd name="T98" fmla="*/ 0 w 686"/>
                <a:gd name="T99" fmla="*/ 0 h 964"/>
                <a:gd name="T100" fmla="*/ 0 w 686"/>
                <a:gd name="T101" fmla="*/ 0 h 964"/>
                <a:gd name="T102" fmla="*/ 0 w 686"/>
                <a:gd name="T103" fmla="*/ 0 h 964"/>
                <a:gd name="T104" fmla="*/ 0 w 686"/>
                <a:gd name="T105" fmla="*/ 0 h 964"/>
                <a:gd name="T106" fmla="*/ 0 w 686"/>
                <a:gd name="T107" fmla="*/ 0 h 964"/>
                <a:gd name="T108" fmla="*/ 0 w 686"/>
                <a:gd name="T109" fmla="*/ 0 h 964"/>
                <a:gd name="T110" fmla="*/ 0 w 686"/>
                <a:gd name="T111" fmla="*/ 0 h 964"/>
                <a:gd name="T112" fmla="*/ 0 w 686"/>
                <a:gd name="T113" fmla="*/ 0 h 964"/>
                <a:gd name="T114" fmla="*/ 0 w 686"/>
                <a:gd name="T115" fmla="*/ 0 h 964"/>
                <a:gd name="T116" fmla="*/ 0 w 686"/>
                <a:gd name="T117" fmla="*/ 0 h 964"/>
                <a:gd name="T118" fmla="*/ 0 w 686"/>
                <a:gd name="T119" fmla="*/ 0 h 964"/>
                <a:gd name="T120" fmla="*/ 0 w 686"/>
                <a:gd name="T121" fmla="*/ 0 h 964"/>
                <a:gd name="T122" fmla="*/ 0 w 686"/>
                <a:gd name="T123" fmla="*/ 0 h 9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86"/>
                <a:gd name="T187" fmla="*/ 0 h 964"/>
                <a:gd name="T188" fmla="*/ 686 w 686"/>
                <a:gd name="T189" fmla="*/ 964 h 9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86" h="964">
                  <a:moveTo>
                    <a:pt x="344" y="964"/>
                  </a:moveTo>
                  <a:lnTo>
                    <a:pt x="336" y="954"/>
                  </a:lnTo>
                  <a:lnTo>
                    <a:pt x="327" y="944"/>
                  </a:lnTo>
                  <a:lnTo>
                    <a:pt x="317" y="935"/>
                  </a:lnTo>
                  <a:lnTo>
                    <a:pt x="305" y="926"/>
                  </a:lnTo>
                  <a:lnTo>
                    <a:pt x="294" y="918"/>
                  </a:lnTo>
                  <a:lnTo>
                    <a:pt x="281" y="912"/>
                  </a:lnTo>
                  <a:lnTo>
                    <a:pt x="268" y="906"/>
                  </a:lnTo>
                  <a:lnTo>
                    <a:pt x="256" y="903"/>
                  </a:lnTo>
                  <a:lnTo>
                    <a:pt x="229" y="895"/>
                  </a:lnTo>
                  <a:lnTo>
                    <a:pt x="205" y="885"/>
                  </a:lnTo>
                  <a:lnTo>
                    <a:pt x="182" y="872"/>
                  </a:lnTo>
                  <a:lnTo>
                    <a:pt x="159" y="855"/>
                  </a:lnTo>
                  <a:lnTo>
                    <a:pt x="136" y="837"/>
                  </a:lnTo>
                  <a:lnTo>
                    <a:pt x="114" y="816"/>
                  </a:lnTo>
                  <a:lnTo>
                    <a:pt x="91" y="795"/>
                  </a:lnTo>
                  <a:lnTo>
                    <a:pt x="68" y="770"/>
                  </a:lnTo>
                  <a:lnTo>
                    <a:pt x="65" y="788"/>
                  </a:lnTo>
                  <a:lnTo>
                    <a:pt x="63" y="813"/>
                  </a:lnTo>
                  <a:lnTo>
                    <a:pt x="59" y="837"/>
                  </a:lnTo>
                  <a:lnTo>
                    <a:pt x="58" y="851"/>
                  </a:lnTo>
                  <a:lnTo>
                    <a:pt x="36" y="823"/>
                  </a:lnTo>
                  <a:lnTo>
                    <a:pt x="19" y="788"/>
                  </a:lnTo>
                  <a:lnTo>
                    <a:pt x="9" y="751"/>
                  </a:lnTo>
                  <a:lnTo>
                    <a:pt x="3" y="712"/>
                  </a:lnTo>
                  <a:lnTo>
                    <a:pt x="0" y="675"/>
                  </a:lnTo>
                  <a:lnTo>
                    <a:pt x="0" y="640"/>
                  </a:lnTo>
                  <a:lnTo>
                    <a:pt x="1" y="611"/>
                  </a:lnTo>
                  <a:lnTo>
                    <a:pt x="4" y="588"/>
                  </a:lnTo>
                  <a:lnTo>
                    <a:pt x="18" y="606"/>
                  </a:lnTo>
                  <a:lnTo>
                    <a:pt x="35" y="625"/>
                  </a:lnTo>
                  <a:lnTo>
                    <a:pt x="54" y="643"/>
                  </a:lnTo>
                  <a:lnTo>
                    <a:pt x="76" y="661"/>
                  </a:lnTo>
                  <a:lnTo>
                    <a:pt x="96" y="678"/>
                  </a:lnTo>
                  <a:lnTo>
                    <a:pt x="114" y="692"/>
                  </a:lnTo>
                  <a:lnTo>
                    <a:pt x="130" y="702"/>
                  </a:lnTo>
                  <a:lnTo>
                    <a:pt x="143" y="710"/>
                  </a:lnTo>
                  <a:lnTo>
                    <a:pt x="138" y="711"/>
                  </a:lnTo>
                  <a:lnTo>
                    <a:pt x="133" y="712"/>
                  </a:lnTo>
                  <a:lnTo>
                    <a:pt x="127" y="715"/>
                  </a:lnTo>
                  <a:lnTo>
                    <a:pt x="120" y="717"/>
                  </a:lnTo>
                  <a:lnTo>
                    <a:pt x="113" y="720"/>
                  </a:lnTo>
                  <a:lnTo>
                    <a:pt x="106" y="723"/>
                  </a:lnTo>
                  <a:lnTo>
                    <a:pt x="100" y="724"/>
                  </a:lnTo>
                  <a:lnTo>
                    <a:pt x="95" y="726"/>
                  </a:lnTo>
                  <a:lnTo>
                    <a:pt x="120" y="748"/>
                  </a:lnTo>
                  <a:lnTo>
                    <a:pt x="151" y="771"/>
                  </a:lnTo>
                  <a:lnTo>
                    <a:pt x="183" y="792"/>
                  </a:lnTo>
                  <a:lnTo>
                    <a:pt x="215" y="809"/>
                  </a:lnTo>
                  <a:lnTo>
                    <a:pt x="244" y="816"/>
                  </a:lnTo>
                  <a:lnTo>
                    <a:pt x="268" y="815"/>
                  </a:lnTo>
                  <a:lnTo>
                    <a:pt x="286" y="800"/>
                  </a:lnTo>
                  <a:lnTo>
                    <a:pt x="294" y="769"/>
                  </a:lnTo>
                  <a:lnTo>
                    <a:pt x="300" y="657"/>
                  </a:lnTo>
                  <a:lnTo>
                    <a:pt x="308" y="489"/>
                  </a:lnTo>
                  <a:lnTo>
                    <a:pt x="316" y="336"/>
                  </a:lnTo>
                  <a:lnTo>
                    <a:pt x="318" y="269"/>
                  </a:lnTo>
                  <a:lnTo>
                    <a:pt x="81" y="246"/>
                  </a:lnTo>
                  <a:lnTo>
                    <a:pt x="83" y="195"/>
                  </a:lnTo>
                  <a:lnTo>
                    <a:pt x="323" y="195"/>
                  </a:lnTo>
                  <a:lnTo>
                    <a:pt x="325" y="165"/>
                  </a:lnTo>
                  <a:lnTo>
                    <a:pt x="312" y="161"/>
                  </a:lnTo>
                  <a:lnTo>
                    <a:pt x="299" y="154"/>
                  </a:lnTo>
                  <a:lnTo>
                    <a:pt x="287" y="145"/>
                  </a:lnTo>
                  <a:lnTo>
                    <a:pt x="279" y="135"/>
                  </a:lnTo>
                  <a:lnTo>
                    <a:pt x="271" y="125"/>
                  </a:lnTo>
                  <a:lnTo>
                    <a:pt x="266" y="112"/>
                  </a:lnTo>
                  <a:lnTo>
                    <a:pt x="262" y="98"/>
                  </a:lnTo>
                  <a:lnTo>
                    <a:pt x="261" y="84"/>
                  </a:lnTo>
                  <a:lnTo>
                    <a:pt x="262" y="67"/>
                  </a:lnTo>
                  <a:lnTo>
                    <a:pt x="267" y="51"/>
                  </a:lnTo>
                  <a:lnTo>
                    <a:pt x="275" y="37"/>
                  </a:lnTo>
                  <a:lnTo>
                    <a:pt x="285" y="24"/>
                  </a:lnTo>
                  <a:lnTo>
                    <a:pt x="298" y="14"/>
                  </a:lnTo>
                  <a:lnTo>
                    <a:pt x="312" y="6"/>
                  </a:lnTo>
                  <a:lnTo>
                    <a:pt x="327" y="1"/>
                  </a:lnTo>
                  <a:lnTo>
                    <a:pt x="344" y="0"/>
                  </a:lnTo>
                  <a:lnTo>
                    <a:pt x="344" y="41"/>
                  </a:lnTo>
                  <a:lnTo>
                    <a:pt x="335" y="42"/>
                  </a:lnTo>
                  <a:lnTo>
                    <a:pt x="327" y="45"/>
                  </a:lnTo>
                  <a:lnTo>
                    <a:pt x="321" y="49"/>
                  </a:lnTo>
                  <a:lnTo>
                    <a:pt x="314" y="54"/>
                  </a:lnTo>
                  <a:lnTo>
                    <a:pt x="309" y="60"/>
                  </a:lnTo>
                  <a:lnTo>
                    <a:pt x="305" y="67"/>
                  </a:lnTo>
                  <a:lnTo>
                    <a:pt x="303" y="75"/>
                  </a:lnTo>
                  <a:lnTo>
                    <a:pt x="302" y="84"/>
                  </a:lnTo>
                  <a:lnTo>
                    <a:pt x="303" y="95"/>
                  </a:lnTo>
                  <a:lnTo>
                    <a:pt x="308" y="104"/>
                  </a:lnTo>
                  <a:lnTo>
                    <a:pt x="314" y="113"/>
                  </a:lnTo>
                  <a:lnTo>
                    <a:pt x="322" y="120"/>
                  </a:lnTo>
                  <a:lnTo>
                    <a:pt x="322" y="107"/>
                  </a:lnTo>
                  <a:lnTo>
                    <a:pt x="323" y="93"/>
                  </a:lnTo>
                  <a:lnTo>
                    <a:pt x="330" y="82"/>
                  </a:lnTo>
                  <a:lnTo>
                    <a:pt x="344" y="78"/>
                  </a:lnTo>
                  <a:lnTo>
                    <a:pt x="356" y="82"/>
                  </a:lnTo>
                  <a:lnTo>
                    <a:pt x="363" y="93"/>
                  </a:lnTo>
                  <a:lnTo>
                    <a:pt x="365" y="107"/>
                  </a:lnTo>
                  <a:lnTo>
                    <a:pt x="365" y="120"/>
                  </a:lnTo>
                  <a:lnTo>
                    <a:pt x="373" y="113"/>
                  </a:lnTo>
                  <a:lnTo>
                    <a:pt x="379" y="104"/>
                  </a:lnTo>
                  <a:lnTo>
                    <a:pt x="383" y="95"/>
                  </a:lnTo>
                  <a:lnTo>
                    <a:pt x="385" y="84"/>
                  </a:lnTo>
                  <a:lnTo>
                    <a:pt x="383" y="75"/>
                  </a:lnTo>
                  <a:lnTo>
                    <a:pt x="382" y="67"/>
                  </a:lnTo>
                  <a:lnTo>
                    <a:pt x="378" y="60"/>
                  </a:lnTo>
                  <a:lnTo>
                    <a:pt x="373" y="54"/>
                  </a:lnTo>
                  <a:lnTo>
                    <a:pt x="367" y="49"/>
                  </a:lnTo>
                  <a:lnTo>
                    <a:pt x="360" y="45"/>
                  </a:lnTo>
                  <a:lnTo>
                    <a:pt x="353" y="42"/>
                  </a:lnTo>
                  <a:lnTo>
                    <a:pt x="344" y="41"/>
                  </a:lnTo>
                  <a:lnTo>
                    <a:pt x="344" y="0"/>
                  </a:lnTo>
                  <a:lnTo>
                    <a:pt x="360" y="1"/>
                  </a:lnTo>
                  <a:lnTo>
                    <a:pt x="376" y="6"/>
                  </a:lnTo>
                  <a:lnTo>
                    <a:pt x="390" y="14"/>
                  </a:lnTo>
                  <a:lnTo>
                    <a:pt x="401" y="24"/>
                  </a:lnTo>
                  <a:lnTo>
                    <a:pt x="411" y="37"/>
                  </a:lnTo>
                  <a:lnTo>
                    <a:pt x="419" y="51"/>
                  </a:lnTo>
                  <a:lnTo>
                    <a:pt x="424" y="67"/>
                  </a:lnTo>
                  <a:lnTo>
                    <a:pt x="425" y="84"/>
                  </a:lnTo>
                  <a:lnTo>
                    <a:pt x="424" y="98"/>
                  </a:lnTo>
                  <a:lnTo>
                    <a:pt x="420" y="112"/>
                  </a:lnTo>
                  <a:lnTo>
                    <a:pt x="415" y="125"/>
                  </a:lnTo>
                  <a:lnTo>
                    <a:pt x="408" y="135"/>
                  </a:lnTo>
                  <a:lnTo>
                    <a:pt x="397" y="145"/>
                  </a:lnTo>
                  <a:lnTo>
                    <a:pt x="387" y="154"/>
                  </a:lnTo>
                  <a:lnTo>
                    <a:pt x="374" y="161"/>
                  </a:lnTo>
                  <a:lnTo>
                    <a:pt x="362" y="165"/>
                  </a:lnTo>
                  <a:lnTo>
                    <a:pt x="364" y="195"/>
                  </a:lnTo>
                  <a:lnTo>
                    <a:pt x="603" y="195"/>
                  </a:lnTo>
                  <a:lnTo>
                    <a:pt x="605" y="246"/>
                  </a:lnTo>
                  <a:lnTo>
                    <a:pt x="368" y="269"/>
                  </a:lnTo>
                  <a:lnTo>
                    <a:pt x="370" y="336"/>
                  </a:lnTo>
                  <a:lnTo>
                    <a:pt x="378" y="489"/>
                  </a:lnTo>
                  <a:lnTo>
                    <a:pt x="386" y="657"/>
                  </a:lnTo>
                  <a:lnTo>
                    <a:pt x="391" y="769"/>
                  </a:lnTo>
                  <a:lnTo>
                    <a:pt x="399" y="800"/>
                  </a:lnTo>
                  <a:lnTo>
                    <a:pt x="416" y="815"/>
                  </a:lnTo>
                  <a:lnTo>
                    <a:pt x="441" y="816"/>
                  </a:lnTo>
                  <a:lnTo>
                    <a:pt x="471" y="809"/>
                  </a:lnTo>
                  <a:lnTo>
                    <a:pt x="503" y="792"/>
                  </a:lnTo>
                  <a:lnTo>
                    <a:pt x="535" y="771"/>
                  </a:lnTo>
                  <a:lnTo>
                    <a:pt x="565" y="748"/>
                  </a:lnTo>
                  <a:lnTo>
                    <a:pt x="590" y="726"/>
                  </a:lnTo>
                  <a:lnTo>
                    <a:pt x="585" y="724"/>
                  </a:lnTo>
                  <a:lnTo>
                    <a:pt x="579" y="723"/>
                  </a:lnTo>
                  <a:lnTo>
                    <a:pt x="572" y="720"/>
                  </a:lnTo>
                  <a:lnTo>
                    <a:pt x="566" y="717"/>
                  </a:lnTo>
                  <a:lnTo>
                    <a:pt x="559" y="715"/>
                  </a:lnTo>
                  <a:lnTo>
                    <a:pt x="553" y="712"/>
                  </a:lnTo>
                  <a:lnTo>
                    <a:pt x="547" y="711"/>
                  </a:lnTo>
                  <a:lnTo>
                    <a:pt x="543" y="710"/>
                  </a:lnTo>
                  <a:lnTo>
                    <a:pt x="556" y="702"/>
                  </a:lnTo>
                  <a:lnTo>
                    <a:pt x="572" y="692"/>
                  </a:lnTo>
                  <a:lnTo>
                    <a:pt x="590" y="678"/>
                  </a:lnTo>
                  <a:lnTo>
                    <a:pt x="611" y="661"/>
                  </a:lnTo>
                  <a:lnTo>
                    <a:pt x="631" y="643"/>
                  </a:lnTo>
                  <a:lnTo>
                    <a:pt x="650" y="625"/>
                  </a:lnTo>
                  <a:lnTo>
                    <a:pt x="668" y="606"/>
                  </a:lnTo>
                  <a:lnTo>
                    <a:pt x="681" y="588"/>
                  </a:lnTo>
                  <a:lnTo>
                    <a:pt x="683" y="611"/>
                  </a:lnTo>
                  <a:lnTo>
                    <a:pt x="686" y="640"/>
                  </a:lnTo>
                  <a:lnTo>
                    <a:pt x="686" y="675"/>
                  </a:lnTo>
                  <a:lnTo>
                    <a:pt x="683" y="712"/>
                  </a:lnTo>
                  <a:lnTo>
                    <a:pt x="677" y="751"/>
                  </a:lnTo>
                  <a:lnTo>
                    <a:pt x="667" y="788"/>
                  </a:lnTo>
                  <a:lnTo>
                    <a:pt x="650" y="823"/>
                  </a:lnTo>
                  <a:lnTo>
                    <a:pt x="628" y="851"/>
                  </a:lnTo>
                  <a:lnTo>
                    <a:pt x="627" y="837"/>
                  </a:lnTo>
                  <a:lnTo>
                    <a:pt x="623" y="813"/>
                  </a:lnTo>
                  <a:lnTo>
                    <a:pt x="621" y="788"/>
                  </a:lnTo>
                  <a:lnTo>
                    <a:pt x="618" y="770"/>
                  </a:lnTo>
                  <a:lnTo>
                    <a:pt x="594" y="795"/>
                  </a:lnTo>
                  <a:lnTo>
                    <a:pt x="572" y="816"/>
                  </a:lnTo>
                  <a:lnTo>
                    <a:pt x="549" y="837"/>
                  </a:lnTo>
                  <a:lnTo>
                    <a:pt x="528" y="855"/>
                  </a:lnTo>
                  <a:lnTo>
                    <a:pt x="505" y="872"/>
                  </a:lnTo>
                  <a:lnTo>
                    <a:pt x="482" y="885"/>
                  </a:lnTo>
                  <a:lnTo>
                    <a:pt x="457" y="895"/>
                  </a:lnTo>
                  <a:lnTo>
                    <a:pt x="431" y="903"/>
                  </a:lnTo>
                  <a:lnTo>
                    <a:pt x="418" y="906"/>
                  </a:lnTo>
                  <a:lnTo>
                    <a:pt x="405" y="912"/>
                  </a:lnTo>
                  <a:lnTo>
                    <a:pt x="392" y="918"/>
                  </a:lnTo>
                  <a:lnTo>
                    <a:pt x="381" y="926"/>
                  </a:lnTo>
                  <a:lnTo>
                    <a:pt x="370" y="935"/>
                  </a:lnTo>
                  <a:lnTo>
                    <a:pt x="360" y="944"/>
                  </a:lnTo>
                  <a:lnTo>
                    <a:pt x="351" y="954"/>
                  </a:lnTo>
                  <a:lnTo>
                    <a:pt x="344" y="96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78" name="Freeform 46"/>
            <p:cNvSpPr>
              <a:spLocks/>
            </p:cNvSpPr>
            <p:nvPr/>
          </p:nvSpPr>
          <p:spPr bwMode="auto">
            <a:xfrm>
              <a:off x="1928" y="2201"/>
              <a:ext cx="7" cy="72"/>
            </a:xfrm>
            <a:custGeom>
              <a:avLst/>
              <a:gdLst>
                <a:gd name="T0" fmla="*/ 0 w 20"/>
                <a:gd name="T1" fmla="*/ 0 h 215"/>
                <a:gd name="T2" fmla="*/ 0 w 20"/>
                <a:gd name="T3" fmla="*/ 0 h 215"/>
                <a:gd name="T4" fmla="*/ 0 w 20"/>
                <a:gd name="T5" fmla="*/ 0 h 215"/>
                <a:gd name="T6" fmla="*/ 0 w 20"/>
                <a:gd name="T7" fmla="*/ 0 h 215"/>
                <a:gd name="T8" fmla="*/ 0 w 20"/>
                <a:gd name="T9" fmla="*/ 0 h 215"/>
                <a:gd name="T10" fmla="*/ 0 w 20"/>
                <a:gd name="T11" fmla="*/ 0 h 215"/>
                <a:gd name="T12" fmla="*/ 0 w 20"/>
                <a:gd name="T13" fmla="*/ 0 h 2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215"/>
                <a:gd name="T23" fmla="*/ 20 w 20"/>
                <a:gd name="T24" fmla="*/ 215 h 2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215">
                  <a:moveTo>
                    <a:pt x="3" y="0"/>
                  </a:moveTo>
                  <a:lnTo>
                    <a:pt x="0" y="211"/>
                  </a:lnTo>
                  <a:lnTo>
                    <a:pt x="5" y="211"/>
                  </a:lnTo>
                  <a:lnTo>
                    <a:pt x="10" y="211"/>
                  </a:lnTo>
                  <a:lnTo>
                    <a:pt x="16" y="213"/>
                  </a:lnTo>
                  <a:lnTo>
                    <a:pt x="20" y="21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79" name="Freeform 47"/>
            <p:cNvSpPr>
              <a:spLocks/>
            </p:cNvSpPr>
            <p:nvPr/>
          </p:nvSpPr>
          <p:spPr bwMode="auto">
            <a:xfrm>
              <a:off x="2027" y="2241"/>
              <a:ext cx="8" cy="29"/>
            </a:xfrm>
            <a:custGeom>
              <a:avLst/>
              <a:gdLst>
                <a:gd name="T0" fmla="*/ 0 w 23"/>
                <a:gd name="T1" fmla="*/ 0 h 85"/>
                <a:gd name="T2" fmla="*/ 0 w 23"/>
                <a:gd name="T3" fmla="*/ 0 h 85"/>
                <a:gd name="T4" fmla="*/ 0 w 23"/>
                <a:gd name="T5" fmla="*/ 0 h 85"/>
                <a:gd name="T6" fmla="*/ 0 w 23"/>
                <a:gd name="T7" fmla="*/ 0 h 85"/>
                <a:gd name="T8" fmla="*/ 0 w 23"/>
                <a:gd name="T9" fmla="*/ 0 h 85"/>
                <a:gd name="T10" fmla="*/ 0 w 23"/>
                <a:gd name="T11" fmla="*/ 0 h 85"/>
                <a:gd name="T12" fmla="*/ 0 w 23"/>
                <a:gd name="T13" fmla="*/ 0 h 85"/>
                <a:gd name="T14" fmla="*/ 0 w 23"/>
                <a:gd name="T15" fmla="*/ 0 h 85"/>
                <a:gd name="T16" fmla="*/ 0 w 23"/>
                <a:gd name="T17" fmla="*/ 0 h 85"/>
                <a:gd name="T18" fmla="*/ 0 w 23"/>
                <a:gd name="T19" fmla="*/ 0 h 85"/>
                <a:gd name="T20" fmla="*/ 0 w 23"/>
                <a:gd name="T21" fmla="*/ 0 h 85"/>
                <a:gd name="T22" fmla="*/ 0 w 23"/>
                <a:gd name="T23" fmla="*/ 0 h 85"/>
                <a:gd name="T24" fmla="*/ 0 w 23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85"/>
                <a:gd name="T41" fmla="*/ 23 w 23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85">
                  <a:moveTo>
                    <a:pt x="0" y="85"/>
                  </a:moveTo>
                  <a:lnTo>
                    <a:pt x="9" y="68"/>
                  </a:lnTo>
                  <a:lnTo>
                    <a:pt x="18" y="47"/>
                  </a:lnTo>
                  <a:lnTo>
                    <a:pt x="23" y="23"/>
                  </a:lnTo>
                  <a:lnTo>
                    <a:pt x="22" y="0"/>
                  </a:lnTo>
                  <a:lnTo>
                    <a:pt x="17" y="2"/>
                  </a:lnTo>
                  <a:lnTo>
                    <a:pt x="10" y="3"/>
                  </a:lnTo>
                  <a:lnTo>
                    <a:pt x="5" y="5"/>
                  </a:lnTo>
                  <a:lnTo>
                    <a:pt x="0" y="9"/>
                  </a:lnTo>
                  <a:lnTo>
                    <a:pt x="3" y="26"/>
                  </a:lnTo>
                  <a:lnTo>
                    <a:pt x="4" y="45"/>
                  </a:lnTo>
                  <a:lnTo>
                    <a:pt x="4" y="65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80" name="Freeform 48"/>
            <p:cNvSpPr>
              <a:spLocks/>
            </p:cNvSpPr>
            <p:nvPr/>
          </p:nvSpPr>
          <p:spPr bwMode="auto">
            <a:xfrm>
              <a:off x="1818" y="2241"/>
              <a:ext cx="8" cy="29"/>
            </a:xfrm>
            <a:custGeom>
              <a:avLst/>
              <a:gdLst>
                <a:gd name="T0" fmla="*/ 0 w 23"/>
                <a:gd name="T1" fmla="*/ 0 h 85"/>
                <a:gd name="T2" fmla="*/ 0 w 23"/>
                <a:gd name="T3" fmla="*/ 0 h 85"/>
                <a:gd name="T4" fmla="*/ 0 w 23"/>
                <a:gd name="T5" fmla="*/ 0 h 85"/>
                <a:gd name="T6" fmla="*/ 0 w 23"/>
                <a:gd name="T7" fmla="*/ 0 h 85"/>
                <a:gd name="T8" fmla="*/ 0 w 23"/>
                <a:gd name="T9" fmla="*/ 0 h 85"/>
                <a:gd name="T10" fmla="*/ 0 w 23"/>
                <a:gd name="T11" fmla="*/ 0 h 85"/>
                <a:gd name="T12" fmla="*/ 0 w 23"/>
                <a:gd name="T13" fmla="*/ 0 h 85"/>
                <a:gd name="T14" fmla="*/ 0 w 23"/>
                <a:gd name="T15" fmla="*/ 0 h 85"/>
                <a:gd name="T16" fmla="*/ 0 w 23"/>
                <a:gd name="T17" fmla="*/ 0 h 85"/>
                <a:gd name="T18" fmla="*/ 0 w 23"/>
                <a:gd name="T19" fmla="*/ 0 h 85"/>
                <a:gd name="T20" fmla="*/ 0 w 23"/>
                <a:gd name="T21" fmla="*/ 0 h 85"/>
                <a:gd name="T22" fmla="*/ 0 w 23"/>
                <a:gd name="T23" fmla="*/ 0 h 85"/>
                <a:gd name="T24" fmla="*/ 0 w 23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85"/>
                <a:gd name="T41" fmla="*/ 23 w 23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85">
                  <a:moveTo>
                    <a:pt x="23" y="85"/>
                  </a:moveTo>
                  <a:lnTo>
                    <a:pt x="13" y="68"/>
                  </a:lnTo>
                  <a:lnTo>
                    <a:pt x="5" y="47"/>
                  </a:lnTo>
                  <a:lnTo>
                    <a:pt x="0" y="23"/>
                  </a:lnTo>
                  <a:lnTo>
                    <a:pt x="1" y="0"/>
                  </a:lnTo>
                  <a:lnTo>
                    <a:pt x="6" y="2"/>
                  </a:lnTo>
                  <a:lnTo>
                    <a:pt x="13" y="3"/>
                  </a:lnTo>
                  <a:lnTo>
                    <a:pt x="18" y="5"/>
                  </a:lnTo>
                  <a:lnTo>
                    <a:pt x="22" y="9"/>
                  </a:lnTo>
                  <a:lnTo>
                    <a:pt x="19" y="26"/>
                  </a:lnTo>
                  <a:lnTo>
                    <a:pt x="18" y="45"/>
                  </a:lnTo>
                  <a:lnTo>
                    <a:pt x="19" y="65"/>
                  </a:lnTo>
                  <a:lnTo>
                    <a:pt x="23" y="8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81" name="Freeform 49"/>
            <p:cNvSpPr>
              <a:spLocks/>
            </p:cNvSpPr>
            <p:nvPr/>
          </p:nvSpPr>
          <p:spPr bwMode="auto">
            <a:xfrm>
              <a:off x="1955" y="2089"/>
              <a:ext cx="47" cy="7"/>
            </a:xfrm>
            <a:custGeom>
              <a:avLst/>
              <a:gdLst>
                <a:gd name="T0" fmla="*/ 0 w 142"/>
                <a:gd name="T1" fmla="*/ 0 h 20"/>
                <a:gd name="T2" fmla="*/ 0 w 142"/>
                <a:gd name="T3" fmla="*/ 0 h 20"/>
                <a:gd name="T4" fmla="*/ 0 w 142"/>
                <a:gd name="T5" fmla="*/ 0 h 20"/>
                <a:gd name="T6" fmla="*/ 0 w 142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2"/>
                <a:gd name="T13" fmla="*/ 0 h 20"/>
                <a:gd name="T14" fmla="*/ 142 w 142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2" h="20">
                  <a:moveTo>
                    <a:pt x="0" y="0"/>
                  </a:moveTo>
                  <a:lnTo>
                    <a:pt x="142" y="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82" name="Freeform 50"/>
            <p:cNvSpPr>
              <a:spLocks/>
            </p:cNvSpPr>
            <p:nvPr/>
          </p:nvSpPr>
          <p:spPr bwMode="auto">
            <a:xfrm>
              <a:off x="1926" y="2024"/>
              <a:ext cx="20" cy="16"/>
            </a:xfrm>
            <a:custGeom>
              <a:avLst/>
              <a:gdLst>
                <a:gd name="T0" fmla="*/ 0 w 61"/>
                <a:gd name="T1" fmla="*/ 0 h 50"/>
                <a:gd name="T2" fmla="*/ 0 w 61"/>
                <a:gd name="T3" fmla="*/ 0 h 50"/>
                <a:gd name="T4" fmla="*/ 0 w 61"/>
                <a:gd name="T5" fmla="*/ 0 h 50"/>
                <a:gd name="T6" fmla="*/ 0 w 61"/>
                <a:gd name="T7" fmla="*/ 0 h 50"/>
                <a:gd name="T8" fmla="*/ 0 w 61"/>
                <a:gd name="T9" fmla="*/ 0 h 50"/>
                <a:gd name="T10" fmla="*/ 0 w 61"/>
                <a:gd name="T11" fmla="*/ 0 h 50"/>
                <a:gd name="T12" fmla="*/ 0 w 61"/>
                <a:gd name="T13" fmla="*/ 0 h 50"/>
                <a:gd name="T14" fmla="*/ 0 w 61"/>
                <a:gd name="T15" fmla="*/ 0 h 50"/>
                <a:gd name="T16" fmla="*/ 0 w 61"/>
                <a:gd name="T17" fmla="*/ 0 h 50"/>
                <a:gd name="T18" fmla="*/ 0 w 61"/>
                <a:gd name="T19" fmla="*/ 0 h 50"/>
                <a:gd name="T20" fmla="*/ 0 w 61"/>
                <a:gd name="T21" fmla="*/ 0 h 50"/>
                <a:gd name="T22" fmla="*/ 0 w 61"/>
                <a:gd name="T23" fmla="*/ 0 h 50"/>
                <a:gd name="T24" fmla="*/ 0 w 61"/>
                <a:gd name="T25" fmla="*/ 0 h 50"/>
                <a:gd name="T26" fmla="*/ 0 w 61"/>
                <a:gd name="T27" fmla="*/ 0 h 50"/>
                <a:gd name="T28" fmla="*/ 0 w 61"/>
                <a:gd name="T29" fmla="*/ 0 h 50"/>
                <a:gd name="T30" fmla="*/ 0 w 61"/>
                <a:gd name="T31" fmla="*/ 0 h 50"/>
                <a:gd name="T32" fmla="*/ 0 w 61"/>
                <a:gd name="T33" fmla="*/ 0 h 50"/>
                <a:gd name="T34" fmla="*/ 0 w 61"/>
                <a:gd name="T35" fmla="*/ 0 h 50"/>
                <a:gd name="T36" fmla="*/ 0 w 61"/>
                <a:gd name="T37" fmla="*/ 0 h 50"/>
                <a:gd name="T38" fmla="*/ 0 w 61"/>
                <a:gd name="T39" fmla="*/ 0 h 50"/>
                <a:gd name="T40" fmla="*/ 0 w 61"/>
                <a:gd name="T41" fmla="*/ 0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1"/>
                <a:gd name="T64" fmla="*/ 0 h 50"/>
                <a:gd name="T65" fmla="*/ 61 w 61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1" h="50">
                  <a:moveTo>
                    <a:pt x="14" y="0"/>
                  </a:moveTo>
                  <a:lnTo>
                    <a:pt x="23" y="3"/>
                  </a:lnTo>
                  <a:lnTo>
                    <a:pt x="32" y="7"/>
                  </a:lnTo>
                  <a:lnTo>
                    <a:pt x="40" y="12"/>
                  </a:lnTo>
                  <a:lnTo>
                    <a:pt x="47" y="18"/>
                  </a:lnTo>
                  <a:lnTo>
                    <a:pt x="54" y="26"/>
                  </a:lnTo>
                  <a:lnTo>
                    <a:pt x="59" y="34"/>
                  </a:lnTo>
                  <a:lnTo>
                    <a:pt x="61" y="41"/>
                  </a:lnTo>
                  <a:lnTo>
                    <a:pt x="61" y="50"/>
                  </a:lnTo>
                  <a:lnTo>
                    <a:pt x="59" y="45"/>
                  </a:lnTo>
                  <a:lnTo>
                    <a:pt x="55" y="40"/>
                  </a:lnTo>
                  <a:lnTo>
                    <a:pt x="49" y="32"/>
                  </a:lnTo>
                  <a:lnTo>
                    <a:pt x="42" y="26"/>
                  </a:lnTo>
                  <a:lnTo>
                    <a:pt x="33" y="21"/>
                  </a:lnTo>
                  <a:lnTo>
                    <a:pt x="24" y="16"/>
                  </a:lnTo>
                  <a:lnTo>
                    <a:pt x="13" y="12"/>
                  </a:lnTo>
                  <a:lnTo>
                    <a:pt x="0" y="12"/>
                  </a:lnTo>
                  <a:lnTo>
                    <a:pt x="3" y="8"/>
                  </a:lnTo>
                  <a:lnTo>
                    <a:pt x="7" y="4"/>
                  </a:lnTo>
                  <a:lnTo>
                    <a:pt x="10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83" name="Freeform 51"/>
            <p:cNvSpPr>
              <a:spLocks/>
            </p:cNvSpPr>
            <p:nvPr/>
          </p:nvSpPr>
          <p:spPr bwMode="auto">
            <a:xfrm>
              <a:off x="1926" y="2049"/>
              <a:ext cx="4" cy="22"/>
            </a:xfrm>
            <a:custGeom>
              <a:avLst/>
              <a:gdLst>
                <a:gd name="T0" fmla="*/ 0 w 11"/>
                <a:gd name="T1" fmla="*/ 0 h 66"/>
                <a:gd name="T2" fmla="*/ 0 w 11"/>
                <a:gd name="T3" fmla="*/ 0 h 66"/>
                <a:gd name="T4" fmla="*/ 0 w 11"/>
                <a:gd name="T5" fmla="*/ 0 h 66"/>
                <a:gd name="T6" fmla="*/ 0 w 11"/>
                <a:gd name="T7" fmla="*/ 0 h 66"/>
                <a:gd name="T8" fmla="*/ 0 w 11"/>
                <a:gd name="T9" fmla="*/ 0 h 66"/>
                <a:gd name="T10" fmla="*/ 0 w 11"/>
                <a:gd name="T11" fmla="*/ 0 h 66"/>
                <a:gd name="T12" fmla="*/ 0 w 11"/>
                <a:gd name="T13" fmla="*/ 0 h 66"/>
                <a:gd name="T14" fmla="*/ 0 w 11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66"/>
                <a:gd name="T26" fmla="*/ 11 w 11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66">
                  <a:moveTo>
                    <a:pt x="0" y="0"/>
                  </a:moveTo>
                  <a:lnTo>
                    <a:pt x="0" y="60"/>
                  </a:lnTo>
                  <a:lnTo>
                    <a:pt x="11" y="66"/>
                  </a:lnTo>
                  <a:lnTo>
                    <a:pt x="11" y="9"/>
                  </a:lnTo>
                  <a:lnTo>
                    <a:pt x="9" y="6"/>
                  </a:lnTo>
                  <a:lnTo>
                    <a:pt x="8" y="3"/>
                  </a:lnTo>
                  <a:lnTo>
                    <a:pt x="4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84" name="Freeform 52"/>
            <p:cNvSpPr>
              <a:spLocks/>
            </p:cNvSpPr>
            <p:nvPr/>
          </p:nvSpPr>
          <p:spPr bwMode="auto">
            <a:xfrm>
              <a:off x="1892" y="2325"/>
              <a:ext cx="24" cy="24"/>
            </a:xfrm>
            <a:custGeom>
              <a:avLst/>
              <a:gdLst>
                <a:gd name="T0" fmla="*/ 0 w 72"/>
                <a:gd name="T1" fmla="*/ 0 h 73"/>
                <a:gd name="T2" fmla="*/ 0 w 72"/>
                <a:gd name="T3" fmla="*/ 0 h 73"/>
                <a:gd name="T4" fmla="*/ 0 w 72"/>
                <a:gd name="T5" fmla="*/ 0 h 73"/>
                <a:gd name="T6" fmla="*/ 0 w 72"/>
                <a:gd name="T7" fmla="*/ 0 h 73"/>
                <a:gd name="T8" fmla="*/ 0 w 72"/>
                <a:gd name="T9" fmla="*/ 0 h 73"/>
                <a:gd name="T10" fmla="*/ 0 w 72"/>
                <a:gd name="T11" fmla="*/ 0 h 73"/>
                <a:gd name="T12" fmla="*/ 0 w 72"/>
                <a:gd name="T13" fmla="*/ 0 h 73"/>
                <a:gd name="T14" fmla="*/ 0 w 72"/>
                <a:gd name="T15" fmla="*/ 0 h 73"/>
                <a:gd name="T16" fmla="*/ 0 w 72"/>
                <a:gd name="T17" fmla="*/ 0 h 73"/>
                <a:gd name="T18" fmla="*/ 0 w 72"/>
                <a:gd name="T19" fmla="*/ 0 h 73"/>
                <a:gd name="T20" fmla="*/ 0 w 72"/>
                <a:gd name="T21" fmla="*/ 0 h 73"/>
                <a:gd name="T22" fmla="*/ 0 w 72"/>
                <a:gd name="T23" fmla="*/ 0 h 73"/>
                <a:gd name="T24" fmla="*/ 0 w 72"/>
                <a:gd name="T25" fmla="*/ 0 h 73"/>
                <a:gd name="T26" fmla="*/ 0 w 72"/>
                <a:gd name="T27" fmla="*/ 0 h 73"/>
                <a:gd name="T28" fmla="*/ 0 w 72"/>
                <a:gd name="T29" fmla="*/ 0 h 73"/>
                <a:gd name="T30" fmla="*/ 0 w 72"/>
                <a:gd name="T31" fmla="*/ 0 h 73"/>
                <a:gd name="T32" fmla="*/ 0 w 72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73"/>
                <a:gd name="T53" fmla="*/ 72 w 72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73">
                  <a:moveTo>
                    <a:pt x="0" y="0"/>
                  </a:moveTo>
                  <a:lnTo>
                    <a:pt x="12" y="5"/>
                  </a:lnTo>
                  <a:lnTo>
                    <a:pt x="28" y="10"/>
                  </a:lnTo>
                  <a:lnTo>
                    <a:pt x="44" y="18"/>
                  </a:lnTo>
                  <a:lnTo>
                    <a:pt x="58" y="27"/>
                  </a:lnTo>
                  <a:lnTo>
                    <a:pt x="67" y="36"/>
                  </a:lnTo>
                  <a:lnTo>
                    <a:pt x="72" y="47"/>
                  </a:lnTo>
                  <a:lnTo>
                    <a:pt x="69" y="60"/>
                  </a:lnTo>
                  <a:lnTo>
                    <a:pt x="55" y="73"/>
                  </a:lnTo>
                  <a:lnTo>
                    <a:pt x="52" y="64"/>
                  </a:lnTo>
                  <a:lnTo>
                    <a:pt x="49" y="55"/>
                  </a:lnTo>
                  <a:lnTo>
                    <a:pt x="43" y="45"/>
                  </a:lnTo>
                  <a:lnTo>
                    <a:pt x="37" y="33"/>
                  </a:lnTo>
                  <a:lnTo>
                    <a:pt x="29" y="23"/>
                  </a:lnTo>
                  <a:lnTo>
                    <a:pt x="20" y="14"/>
                  </a:lnTo>
                  <a:lnTo>
                    <a:pt x="1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85" name="Freeform 53"/>
            <p:cNvSpPr>
              <a:spLocks/>
            </p:cNvSpPr>
            <p:nvPr/>
          </p:nvSpPr>
          <p:spPr bwMode="auto">
            <a:xfrm>
              <a:off x="2046" y="2223"/>
              <a:ext cx="9" cy="32"/>
            </a:xfrm>
            <a:custGeom>
              <a:avLst/>
              <a:gdLst>
                <a:gd name="T0" fmla="*/ 0 w 28"/>
                <a:gd name="T1" fmla="*/ 0 h 96"/>
                <a:gd name="T2" fmla="*/ 0 w 28"/>
                <a:gd name="T3" fmla="*/ 0 h 96"/>
                <a:gd name="T4" fmla="*/ 0 w 28"/>
                <a:gd name="T5" fmla="*/ 0 h 96"/>
                <a:gd name="T6" fmla="*/ 0 w 28"/>
                <a:gd name="T7" fmla="*/ 0 h 96"/>
                <a:gd name="T8" fmla="*/ 0 w 28"/>
                <a:gd name="T9" fmla="*/ 0 h 96"/>
                <a:gd name="T10" fmla="*/ 0 w 28"/>
                <a:gd name="T11" fmla="*/ 0 h 96"/>
                <a:gd name="T12" fmla="*/ 0 w 28"/>
                <a:gd name="T13" fmla="*/ 0 h 96"/>
                <a:gd name="T14" fmla="*/ 0 w 28"/>
                <a:gd name="T15" fmla="*/ 0 h 96"/>
                <a:gd name="T16" fmla="*/ 0 w 28"/>
                <a:gd name="T17" fmla="*/ 0 h 96"/>
                <a:gd name="T18" fmla="*/ 0 w 28"/>
                <a:gd name="T19" fmla="*/ 0 h 96"/>
                <a:gd name="T20" fmla="*/ 0 w 28"/>
                <a:gd name="T21" fmla="*/ 0 h 96"/>
                <a:gd name="T22" fmla="*/ 0 w 28"/>
                <a:gd name="T23" fmla="*/ 0 h 96"/>
                <a:gd name="T24" fmla="*/ 0 w 28"/>
                <a:gd name="T25" fmla="*/ 0 h 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96"/>
                <a:gd name="T41" fmla="*/ 28 w 28"/>
                <a:gd name="T42" fmla="*/ 96 h 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96">
                  <a:moveTo>
                    <a:pt x="28" y="0"/>
                  </a:moveTo>
                  <a:lnTo>
                    <a:pt x="27" y="21"/>
                  </a:lnTo>
                  <a:lnTo>
                    <a:pt x="22" y="46"/>
                  </a:lnTo>
                  <a:lnTo>
                    <a:pt x="13" y="73"/>
                  </a:lnTo>
                  <a:lnTo>
                    <a:pt x="0" y="96"/>
                  </a:lnTo>
                  <a:lnTo>
                    <a:pt x="4" y="75"/>
                  </a:lnTo>
                  <a:lnTo>
                    <a:pt x="6" y="50"/>
                  </a:lnTo>
                  <a:lnTo>
                    <a:pt x="6" y="27"/>
                  </a:lnTo>
                  <a:lnTo>
                    <a:pt x="6" y="12"/>
                  </a:lnTo>
                  <a:lnTo>
                    <a:pt x="13" y="9"/>
                  </a:lnTo>
                  <a:lnTo>
                    <a:pt x="18" y="5"/>
                  </a:lnTo>
                  <a:lnTo>
                    <a:pt x="24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86" name="Freeform 54"/>
            <p:cNvSpPr>
              <a:spLocks/>
            </p:cNvSpPr>
            <p:nvPr/>
          </p:nvSpPr>
          <p:spPr bwMode="auto">
            <a:xfrm>
              <a:off x="1885" y="2052"/>
              <a:ext cx="18" cy="21"/>
            </a:xfrm>
            <a:custGeom>
              <a:avLst/>
              <a:gdLst>
                <a:gd name="T0" fmla="*/ 0 w 56"/>
                <a:gd name="T1" fmla="*/ 0 h 63"/>
                <a:gd name="T2" fmla="*/ 0 w 56"/>
                <a:gd name="T3" fmla="*/ 0 h 63"/>
                <a:gd name="T4" fmla="*/ 0 w 56"/>
                <a:gd name="T5" fmla="*/ 0 h 63"/>
                <a:gd name="T6" fmla="*/ 0 w 56"/>
                <a:gd name="T7" fmla="*/ 0 h 63"/>
                <a:gd name="T8" fmla="*/ 0 w 56"/>
                <a:gd name="T9" fmla="*/ 0 h 63"/>
                <a:gd name="T10" fmla="*/ 0 w 56"/>
                <a:gd name="T11" fmla="*/ 0 h 63"/>
                <a:gd name="T12" fmla="*/ 0 w 56"/>
                <a:gd name="T13" fmla="*/ 0 h 63"/>
                <a:gd name="T14" fmla="*/ 0 w 56"/>
                <a:gd name="T15" fmla="*/ 0 h 63"/>
                <a:gd name="T16" fmla="*/ 0 w 56"/>
                <a:gd name="T17" fmla="*/ 0 h 63"/>
                <a:gd name="T18" fmla="*/ 0 w 56"/>
                <a:gd name="T19" fmla="*/ 0 h 63"/>
                <a:gd name="T20" fmla="*/ 0 w 56"/>
                <a:gd name="T21" fmla="*/ 0 h 63"/>
                <a:gd name="T22" fmla="*/ 0 w 56"/>
                <a:gd name="T23" fmla="*/ 0 h 63"/>
                <a:gd name="T24" fmla="*/ 0 w 56"/>
                <a:gd name="T25" fmla="*/ 0 h 63"/>
                <a:gd name="T26" fmla="*/ 0 w 56"/>
                <a:gd name="T27" fmla="*/ 0 h 63"/>
                <a:gd name="T28" fmla="*/ 0 w 56"/>
                <a:gd name="T29" fmla="*/ 0 h 63"/>
                <a:gd name="T30" fmla="*/ 0 w 56"/>
                <a:gd name="T31" fmla="*/ 0 h 63"/>
                <a:gd name="T32" fmla="*/ 0 w 56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63"/>
                <a:gd name="T53" fmla="*/ 56 w 56"/>
                <a:gd name="T54" fmla="*/ 63 h 6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63">
                  <a:moveTo>
                    <a:pt x="25" y="0"/>
                  </a:moveTo>
                  <a:lnTo>
                    <a:pt x="27" y="16"/>
                  </a:lnTo>
                  <a:lnTo>
                    <a:pt x="33" y="34"/>
                  </a:lnTo>
                  <a:lnTo>
                    <a:pt x="42" y="51"/>
                  </a:lnTo>
                  <a:lnTo>
                    <a:pt x="56" y="63"/>
                  </a:lnTo>
                  <a:lnTo>
                    <a:pt x="48" y="61"/>
                  </a:lnTo>
                  <a:lnTo>
                    <a:pt x="37" y="60"/>
                  </a:lnTo>
                  <a:lnTo>
                    <a:pt x="28" y="58"/>
                  </a:lnTo>
                  <a:lnTo>
                    <a:pt x="21" y="52"/>
                  </a:lnTo>
                  <a:lnTo>
                    <a:pt x="13" y="46"/>
                  </a:lnTo>
                  <a:lnTo>
                    <a:pt x="8" y="37"/>
                  </a:lnTo>
                  <a:lnTo>
                    <a:pt x="3" y="25"/>
                  </a:lnTo>
                  <a:lnTo>
                    <a:pt x="0" y="11"/>
                  </a:lnTo>
                  <a:lnTo>
                    <a:pt x="5" y="7"/>
                  </a:lnTo>
                  <a:lnTo>
                    <a:pt x="12" y="5"/>
                  </a:lnTo>
                  <a:lnTo>
                    <a:pt x="18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57073-4EFC-4511-8F57-B234E8091E78}" type="slidenum">
              <a:rPr lang="cs-CZ"/>
              <a:pPr>
                <a:defRPr/>
              </a:pPr>
              <a:t>19</a:t>
            </a:fld>
            <a:endParaRPr lang="cs-CZ"/>
          </a:p>
        </p:txBody>
      </p:sp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5654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/>
              <a:t>Co je třeba zvážit?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 err="1"/>
              <a:t>Postendodontické</a:t>
            </a:r>
            <a:r>
              <a:rPr lang="cs-CZ" dirty="0"/>
              <a:t> ošetření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defRPr/>
            </a:pPr>
            <a:endParaRPr lang="cs-CZ" dirty="0"/>
          </a:p>
          <a:p>
            <a:pPr marL="0" indent="0" algn="ctr">
              <a:buNone/>
              <a:defRPr/>
            </a:pPr>
            <a:endParaRPr lang="cs-CZ" dirty="0"/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cs-CZ" dirty="0"/>
              <a:t>Adhezivní technologie a přímé rekonstrukce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92C9E4-EC23-4F03-85C3-0239E85BC25B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</p:cSld>
  <p:clrMapOvr>
    <a:masterClrMapping/>
  </p:clrMapOvr>
  <p:transition spd="med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542CB7-71F8-4CBD-BC02-8BDF0BA9F4CE}" type="slidenum">
              <a:rPr lang="cs-CZ"/>
              <a:pPr>
                <a:defRPr/>
              </a:pPr>
              <a:t>20</a:t>
            </a:fld>
            <a:endParaRPr lang="cs-CZ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836613"/>
            <a:ext cx="8229600" cy="45259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cs-CZ" b="1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/>
              <a:t>Objem zubních tkání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/>
              <a:t>Pozice zubu a jeho zatížení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/>
              <a:t>Požadavky na rekonstrukci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/>
              <a:t>Požadavky na estetiku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2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059C7C-5B67-490C-8441-9C3E26CB5E88}" type="slidenum">
              <a:rPr lang="cs-CZ"/>
              <a:pPr>
                <a:defRPr/>
              </a:pPr>
              <a:t>21</a:t>
            </a:fld>
            <a:endParaRPr lang="cs-CZ"/>
          </a:p>
        </p:txBody>
      </p:sp>
      <p:sp>
        <p:nvSpPr>
          <p:cNvPr id="3645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836613"/>
            <a:ext cx="8229600" cy="45259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cs-CZ" b="1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/>
              <a:t>Objem zubních tkání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>
                <a:solidFill>
                  <a:srgbClr val="000066"/>
                </a:solidFill>
              </a:rPr>
              <a:t>Pozice zubu a jeho zatížení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>
                <a:solidFill>
                  <a:srgbClr val="000066"/>
                </a:solidFill>
              </a:rPr>
              <a:t>Požadavky na rekonstrukci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>
                <a:solidFill>
                  <a:srgbClr val="000066"/>
                </a:solidFill>
              </a:rPr>
              <a:t>Požadavky na estetiku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4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6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FA9778-9B5C-4BFB-859B-6AAC2365B820}" type="slidenum">
              <a:rPr lang="cs-CZ"/>
              <a:pPr>
                <a:defRPr/>
              </a:pPr>
              <a:t>22</a:t>
            </a:fld>
            <a:endParaRPr lang="cs-CZ"/>
          </a:p>
        </p:txBody>
      </p:sp>
      <p:pic>
        <p:nvPicPr>
          <p:cNvPr id="22532" name="Picture 2" descr="Stumpfaufbau_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83C0B"/>
              </a:clrFrom>
              <a:clrTo>
                <a:srgbClr val="083C0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44"/>
          <a:stretch>
            <a:fillRect/>
          </a:stretch>
        </p:blipFill>
        <p:spPr bwMode="auto">
          <a:xfrm>
            <a:off x="1116013" y="692150"/>
            <a:ext cx="6840537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 descr="Stumpfaufbau_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83C0B"/>
              </a:clrFrom>
              <a:clrTo>
                <a:srgbClr val="083C0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7"/>
          <a:stretch>
            <a:fillRect/>
          </a:stretch>
        </p:blipFill>
        <p:spPr bwMode="auto">
          <a:xfrm>
            <a:off x="1116013" y="3500438"/>
            <a:ext cx="6913562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551B2-CB5D-44BA-B9AE-09D6511AC972}" type="slidenum">
              <a:rPr lang="cs-CZ"/>
              <a:pPr>
                <a:defRPr/>
              </a:pPr>
              <a:t>23</a:t>
            </a:fld>
            <a:endParaRPr lang="cs-CZ"/>
          </a:p>
        </p:txBody>
      </p:sp>
      <p:sp>
        <p:nvSpPr>
          <p:cNvPr id="3655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836613"/>
            <a:ext cx="8229600" cy="45259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cs-CZ" b="1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>
                <a:solidFill>
                  <a:srgbClr val="000066"/>
                </a:solidFill>
              </a:rPr>
              <a:t>Objem zubních tkání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/>
              <a:t>Pozice zubu a jeho zatížení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>
                <a:solidFill>
                  <a:srgbClr val="000066"/>
                </a:solidFill>
              </a:rPr>
              <a:t>Požadavky na rekonstrukci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>
                <a:solidFill>
                  <a:srgbClr val="000066"/>
                </a:solidFill>
              </a:rPr>
              <a:t>Požadavky na estetiku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5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42418D-03D6-4ADE-8764-9B585DC12D20}" type="slidenum">
              <a:rPr lang="cs-CZ"/>
              <a:pPr>
                <a:defRPr/>
              </a:pPr>
              <a:t>24</a:t>
            </a:fld>
            <a:endParaRPr lang="cs-CZ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 b="1">
                <a:solidFill>
                  <a:srgbClr val="FFFF66"/>
                </a:solidFill>
                <a:effectLst/>
              </a:rPr>
              <a:t>Frontální úsek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/>
              <a:t>Větší zatížení šikmými a horizontálními silami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/>
              <a:t>Menší retenční areál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/>
          </a:p>
        </p:txBody>
      </p:sp>
      <p:pic>
        <p:nvPicPr>
          <p:cNvPr id="24582" name="Picture 4" descr="obr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716338"/>
            <a:ext cx="4032250" cy="2236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483350-E5FC-4A8E-8B85-D94A7E2A22EA}" type="slidenum">
              <a:rPr lang="cs-CZ"/>
              <a:pPr>
                <a:defRPr/>
              </a:pPr>
              <a:t>25</a:t>
            </a:fld>
            <a:endParaRPr lang="cs-CZ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 b="1">
                <a:solidFill>
                  <a:srgbClr val="FFFF66"/>
                </a:solidFill>
                <a:effectLst/>
              </a:rPr>
              <a:t>Postranní úsek</a:t>
            </a:r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/>
              <a:t>Menší podíl horizontálních a šikmých sil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/>
              <a:t>Větší retenční areál</a:t>
            </a:r>
          </a:p>
        </p:txBody>
      </p:sp>
      <p:pic>
        <p:nvPicPr>
          <p:cNvPr id="25606" name="Picture 6" descr="obr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068638"/>
            <a:ext cx="4465638" cy="297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F57425-764B-45B6-BC76-4FF34B4496A1}" type="slidenum">
              <a:rPr lang="cs-CZ"/>
              <a:pPr>
                <a:defRPr/>
              </a:pPr>
              <a:t>26</a:t>
            </a:fld>
            <a:endParaRPr lang="cs-CZ"/>
          </a:p>
        </p:txBody>
      </p:sp>
      <p:sp>
        <p:nvSpPr>
          <p:cNvPr id="3665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836613"/>
            <a:ext cx="8229600" cy="45259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cs-CZ" b="1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>
                <a:solidFill>
                  <a:srgbClr val="000066"/>
                </a:solidFill>
              </a:rPr>
              <a:t>Objem zubních tkání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>
                <a:solidFill>
                  <a:srgbClr val="000066"/>
                </a:solidFill>
              </a:rPr>
              <a:t>Pozice zubu a jeho zatížení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/>
              <a:t>Požadavky na rekonstrukci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>
                <a:solidFill>
                  <a:srgbClr val="000066"/>
                </a:solidFill>
              </a:rPr>
              <a:t>Požadavky na estetiku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6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6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6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6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0F2A8-351D-4218-8AA6-0632F8172483}" type="slidenum">
              <a:rPr lang="cs-CZ"/>
              <a:pPr>
                <a:defRPr/>
              </a:pPr>
              <a:t>27</a:t>
            </a:fld>
            <a:endParaRPr lang="cs-CZ"/>
          </a:p>
        </p:txBody>
      </p:sp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765175"/>
            <a:ext cx="8229600" cy="467995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sz="3600" b="1" dirty="0"/>
              <a:t>Pilířové zuby nebo samostatné náhrady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cs-CZ" dirty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cs-CZ" sz="3600" b="1" dirty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sz="3600" b="1" dirty="0"/>
              <a:t>Potřeba korekce postavení zubů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cs-CZ" sz="3600" b="1" dirty="0"/>
          </a:p>
          <a:p>
            <a:pPr marL="0" indent="0" eaLnBrk="1" hangingPunct="1">
              <a:buClr>
                <a:schemeClr val="tx1"/>
              </a:buClr>
              <a:buNone/>
              <a:defRPr/>
            </a:pPr>
            <a:endParaRPr lang="cs-CZ" sz="3600" b="1" dirty="0"/>
          </a:p>
        </p:txBody>
      </p:sp>
      <p:sp>
        <p:nvSpPr>
          <p:cNvPr id="27654" name="Text Box 4"/>
          <p:cNvSpPr txBox="1">
            <a:spLocks noChangeArrowheads="1"/>
          </p:cNvSpPr>
          <p:nvPr/>
        </p:nvSpPr>
        <p:spPr bwMode="auto">
          <a:xfrm>
            <a:off x="2195513" y="5445125"/>
            <a:ext cx="67500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>
                <a:solidFill>
                  <a:srgbClr val="FF99CC"/>
                </a:solidFill>
              </a:rPr>
              <a:t>McLean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>
                <a:solidFill>
                  <a:srgbClr val="FF99CC"/>
                </a:solidFill>
              </a:rPr>
              <a:t>Criteria for the predictably restorable endodontically treated tooth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>
                <a:solidFill>
                  <a:srgbClr val="FF99CC"/>
                </a:solidFill>
              </a:rPr>
              <a:t>Journal of the Canadian Dental Association 1998;64:652 - 656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EF484F-E9AE-469E-BBD4-503127C472BA}" type="slidenum">
              <a:rPr lang="cs-CZ"/>
              <a:pPr>
                <a:defRPr/>
              </a:pPr>
              <a:t>28</a:t>
            </a:fld>
            <a:endParaRPr lang="cs-CZ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836613"/>
            <a:ext cx="8229600" cy="45259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cs-CZ" b="1" dirty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 dirty="0">
                <a:solidFill>
                  <a:schemeClr val="bg2">
                    <a:lumMod val="75000"/>
                  </a:schemeClr>
                </a:solidFill>
              </a:rPr>
              <a:t>Objem zubních tkání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 dirty="0">
                <a:solidFill>
                  <a:schemeClr val="bg2">
                    <a:lumMod val="75000"/>
                  </a:schemeClr>
                </a:solidFill>
              </a:rPr>
              <a:t>Pozice zubu a jeho zatížení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 dirty="0">
                <a:solidFill>
                  <a:schemeClr val="bg2">
                    <a:lumMod val="75000"/>
                  </a:schemeClr>
                </a:solidFill>
              </a:rPr>
              <a:t>Požadavky na rekonstrukci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 dirty="0"/>
              <a:t>Požadavky na estetiku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2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7021-D828-476A-8074-C925443FE4E4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9702" name="Picture 4" descr="obr11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6276975" cy="391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5" descr="DSC_0121"/>
          <p:cNvPicPr>
            <a:picLocks noChangeAspect="1" noChangeArrowheads="1"/>
          </p:cNvPicPr>
          <p:nvPr/>
        </p:nvPicPr>
        <p:blipFill>
          <a:blip r:embed="rId3">
            <a:lum bright="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284538"/>
            <a:ext cx="4643437" cy="307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82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FD0AA5-A730-40FE-A241-C2F9188D6FBF}" type="slidenum">
              <a:rPr lang="cs-CZ"/>
              <a:pPr>
                <a:defRPr/>
              </a:pPr>
              <a:t>3</a:t>
            </a:fld>
            <a:endParaRPr lang="cs-CZ"/>
          </a:p>
        </p:txBody>
      </p:sp>
      <p:sp>
        <p:nvSpPr>
          <p:cNvPr id="4100" name="Freeform 2"/>
          <p:cNvSpPr>
            <a:spLocks/>
          </p:cNvSpPr>
          <p:nvPr/>
        </p:nvSpPr>
        <p:spPr bwMode="auto">
          <a:xfrm>
            <a:off x="3563938" y="3213100"/>
            <a:ext cx="2016125" cy="3384550"/>
          </a:xfrm>
          <a:custGeom>
            <a:avLst/>
            <a:gdLst>
              <a:gd name="T0" fmla="*/ 0 w 1307"/>
              <a:gd name="T1" fmla="*/ 2147483647 h 2268"/>
              <a:gd name="T2" fmla="*/ 2147483647 w 1307"/>
              <a:gd name="T3" fmla="*/ 2147483647 h 2268"/>
              <a:gd name="T4" fmla="*/ 2147483647 w 1307"/>
              <a:gd name="T5" fmla="*/ 2147483647 h 2268"/>
              <a:gd name="T6" fmla="*/ 2147483647 w 1307"/>
              <a:gd name="T7" fmla="*/ 2147483647 h 2268"/>
              <a:gd name="T8" fmla="*/ 2147483647 w 1307"/>
              <a:gd name="T9" fmla="*/ 2147483647 h 2268"/>
              <a:gd name="T10" fmla="*/ 2147483647 w 1307"/>
              <a:gd name="T11" fmla="*/ 2147483647 h 2268"/>
              <a:gd name="T12" fmla="*/ 2147483647 w 1307"/>
              <a:gd name="T13" fmla="*/ 0 h 22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07"/>
              <a:gd name="T22" fmla="*/ 0 h 2268"/>
              <a:gd name="T23" fmla="*/ 1307 w 1307"/>
              <a:gd name="T24" fmla="*/ 2268 h 22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07" h="2268">
                <a:moveTo>
                  <a:pt x="0" y="91"/>
                </a:moveTo>
                <a:cubicBezTo>
                  <a:pt x="26" y="355"/>
                  <a:pt x="53" y="620"/>
                  <a:pt x="136" y="907"/>
                </a:cubicBezTo>
                <a:cubicBezTo>
                  <a:pt x="219" y="1194"/>
                  <a:pt x="325" y="1596"/>
                  <a:pt x="499" y="1815"/>
                </a:cubicBezTo>
                <a:cubicBezTo>
                  <a:pt x="673" y="2034"/>
                  <a:pt x="1051" y="2268"/>
                  <a:pt x="1179" y="2223"/>
                </a:cubicBezTo>
                <a:cubicBezTo>
                  <a:pt x="1307" y="2178"/>
                  <a:pt x="1293" y="1777"/>
                  <a:pt x="1270" y="1543"/>
                </a:cubicBezTo>
                <a:cubicBezTo>
                  <a:pt x="1247" y="1309"/>
                  <a:pt x="1126" y="1074"/>
                  <a:pt x="1043" y="817"/>
                </a:cubicBezTo>
                <a:cubicBezTo>
                  <a:pt x="960" y="560"/>
                  <a:pt x="816" y="128"/>
                  <a:pt x="771" y="0"/>
                </a:cubicBezTo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cs-CZ"/>
          </a:p>
        </p:txBody>
      </p:sp>
      <p:sp>
        <p:nvSpPr>
          <p:cNvPr id="4101" name="Freeform 3"/>
          <p:cNvSpPr>
            <a:spLocks/>
          </p:cNvSpPr>
          <p:nvPr/>
        </p:nvSpPr>
        <p:spPr bwMode="auto">
          <a:xfrm>
            <a:off x="2987675" y="188913"/>
            <a:ext cx="2376488" cy="3240087"/>
          </a:xfrm>
          <a:custGeom>
            <a:avLst/>
            <a:gdLst>
              <a:gd name="T0" fmla="*/ 2147483647 w 1361"/>
              <a:gd name="T1" fmla="*/ 2147483647 h 2041"/>
              <a:gd name="T2" fmla="*/ 2147483647 w 1361"/>
              <a:gd name="T3" fmla="*/ 2147483647 h 2041"/>
              <a:gd name="T4" fmla="*/ 2147483647 w 1361"/>
              <a:gd name="T5" fmla="*/ 2147483647 h 2041"/>
              <a:gd name="T6" fmla="*/ 2147483647 w 1361"/>
              <a:gd name="T7" fmla="*/ 2147483647 h 2041"/>
              <a:gd name="T8" fmla="*/ 2147483647 w 1361"/>
              <a:gd name="T9" fmla="*/ 2147483647 h 2041"/>
              <a:gd name="T10" fmla="*/ 2147483647 w 1361"/>
              <a:gd name="T11" fmla="*/ 0 h 2041"/>
              <a:gd name="T12" fmla="*/ 2147483647 w 1361"/>
              <a:gd name="T13" fmla="*/ 2147483647 h 2041"/>
              <a:gd name="T14" fmla="*/ 2147483647 w 1361"/>
              <a:gd name="T15" fmla="*/ 2147483647 h 2041"/>
              <a:gd name="T16" fmla="*/ 2147483647 w 1361"/>
              <a:gd name="T17" fmla="*/ 2147483647 h 2041"/>
              <a:gd name="T18" fmla="*/ 2147483647 w 1361"/>
              <a:gd name="T19" fmla="*/ 2147483647 h 20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61"/>
              <a:gd name="T31" fmla="*/ 0 h 2041"/>
              <a:gd name="T32" fmla="*/ 1361 w 1361"/>
              <a:gd name="T33" fmla="*/ 2041 h 204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61" h="2041">
                <a:moveTo>
                  <a:pt x="348" y="2041"/>
                </a:moveTo>
                <a:cubicBezTo>
                  <a:pt x="329" y="1988"/>
                  <a:pt x="310" y="1935"/>
                  <a:pt x="257" y="1814"/>
                </a:cubicBezTo>
                <a:cubicBezTo>
                  <a:pt x="204" y="1693"/>
                  <a:pt x="60" y="1489"/>
                  <a:pt x="30" y="1315"/>
                </a:cubicBezTo>
                <a:cubicBezTo>
                  <a:pt x="0" y="1141"/>
                  <a:pt x="31" y="930"/>
                  <a:pt x="76" y="771"/>
                </a:cubicBezTo>
                <a:cubicBezTo>
                  <a:pt x="121" y="612"/>
                  <a:pt x="212" y="492"/>
                  <a:pt x="303" y="363"/>
                </a:cubicBezTo>
                <a:cubicBezTo>
                  <a:pt x="394" y="234"/>
                  <a:pt x="514" y="0"/>
                  <a:pt x="620" y="0"/>
                </a:cubicBezTo>
                <a:cubicBezTo>
                  <a:pt x="726" y="0"/>
                  <a:pt x="825" y="219"/>
                  <a:pt x="938" y="363"/>
                </a:cubicBezTo>
                <a:cubicBezTo>
                  <a:pt x="1051" y="507"/>
                  <a:pt x="1241" y="673"/>
                  <a:pt x="1301" y="862"/>
                </a:cubicBezTo>
                <a:cubicBezTo>
                  <a:pt x="1361" y="1051"/>
                  <a:pt x="1331" y="1308"/>
                  <a:pt x="1301" y="1497"/>
                </a:cubicBezTo>
                <a:cubicBezTo>
                  <a:pt x="1271" y="1686"/>
                  <a:pt x="1195" y="1841"/>
                  <a:pt x="1119" y="1996"/>
                </a:cubicBezTo>
              </a:path>
            </a:pathLst>
          </a:cu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cs-CZ"/>
          </a:p>
        </p:txBody>
      </p:sp>
      <p:sp>
        <p:nvSpPr>
          <p:cNvPr id="4102" name="Freeform 4"/>
          <p:cNvSpPr>
            <a:spLocks/>
          </p:cNvSpPr>
          <p:nvPr/>
        </p:nvSpPr>
        <p:spPr bwMode="auto">
          <a:xfrm rot="-297012">
            <a:off x="3565525" y="887413"/>
            <a:ext cx="1587500" cy="5554662"/>
          </a:xfrm>
          <a:custGeom>
            <a:avLst/>
            <a:gdLst>
              <a:gd name="T0" fmla="*/ 2147483647 w 1331"/>
              <a:gd name="T1" fmla="*/ 2147483647 h 3538"/>
              <a:gd name="T2" fmla="*/ 2147483647 w 1331"/>
              <a:gd name="T3" fmla="*/ 2147483647 h 3538"/>
              <a:gd name="T4" fmla="*/ 2147483647 w 1331"/>
              <a:gd name="T5" fmla="*/ 2147483647 h 3538"/>
              <a:gd name="T6" fmla="*/ 2147483647 w 1331"/>
              <a:gd name="T7" fmla="*/ 2147483647 h 3538"/>
              <a:gd name="T8" fmla="*/ 2147483647 w 1331"/>
              <a:gd name="T9" fmla="*/ 2147483647 h 3538"/>
              <a:gd name="T10" fmla="*/ 2147483647 w 1331"/>
              <a:gd name="T11" fmla="*/ 2147483647 h 3538"/>
              <a:gd name="T12" fmla="*/ 2147483647 w 1331"/>
              <a:gd name="T13" fmla="*/ 2147483647 h 3538"/>
              <a:gd name="T14" fmla="*/ 2147483647 w 1331"/>
              <a:gd name="T15" fmla="*/ 2147483647 h 3538"/>
              <a:gd name="T16" fmla="*/ 2147483647 w 1331"/>
              <a:gd name="T17" fmla="*/ 2147483647 h 3538"/>
              <a:gd name="T18" fmla="*/ 2147483647 w 1331"/>
              <a:gd name="T19" fmla="*/ 2147483647 h 3538"/>
              <a:gd name="T20" fmla="*/ 2147483647 w 1331"/>
              <a:gd name="T21" fmla="*/ 2147483647 h 3538"/>
              <a:gd name="T22" fmla="*/ 2147483647 w 1331"/>
              <a:gd name="T23" fmla="*/ 2147483647 h 3538"/>
              <a:gd name="T24" fmla="*/ 2147483647 w 1331"/>
              <a:gd name="T25" fmla="*/ 2147483647 h 353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31"/>
              <a:gd name="T40" fmla="*/ 0 h 3538"/>
              <a:gd name="T41" fmla="*/ 1331 w 1331"/>
              <a:gd name="T42" fmla="*/ 3538 h 353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31" h="3538">
                <a:moveTo>
                  <a:pt x="461" y="99"/>
                </a:moveTo>
                <a:cubicBezTo>
                  <a:pt x="378" y="197"/>
                  <a:pt x="106" y="364"/>
                  <a:pt x="53" y="598"/>
                </a:cubicBezTo>
                <a:cubicBezTo>
                  <a:pt x="0" y="832"/>
                  <a:pt x="68" y="1165"/>
                  <a:pt x="144" y="1505"/>
                </a:cubicBezTo>
                <a:cubicBezTo>
                  <a:pt x="220" y="1845"/>
                  <a:pt x="379" y="2322"/>
                  <a:pt x="507" y="2639"/>
                </a:cubicBezTo>
                <a:cubicBezTo>
                  <a:pt x="635" y="2956"/>
                  <a:pt x="787" y="3282"/>
                  <a:pt x="915" y="3410"/>
                </a:cubicBezTo>
                <a:cubicBezTo>
                  <a:pt x="1043" y="3538"/>
                  <a:pt x="1225" y="3463"/>
                  <a:pt x="1278" y="3410"/>
                </a:cubicBezTo>
                <a:cubicBezTo>
                  <a:pt x="1331" y="3357"/>
                  <a:pt x="1247" y="3282"/>
                  <a:pt x="1232" y="3093"/>
                </a:cubicBezTo>
                <a:cubicBezTo>
                  <a:pt x="1217" y="2904"/>
                  <a:pt x="1187" y="2639"/>
                  <a:pt x="1187" y="2276"/>
                </a:cubicBezTo>
                <a:cubicBezTo>
                  <a:pt x="1187" y="1913"/>
                  <a:pt x="1247" y="1203"/>
                  <a:pt x="1232" y="916"/>
                </a:cubicBezTo>
                <a:cubicBezTo>
                  <a:pt x="1217" y="629"/>
                  <a:pt x="1194" y="689"/>
                  <a:pt x="1096" y="553"/>
                </a:cubicBezTo>
                <a:cubicBezTo>
                  <a:pt x="998" y="417"/>
                  <a:pt x="734" y="190"/>
                  <a:pt x="643" y="99"/>
                </a:cubicBezTo>
                <a:cubicBezTo>
                  <a:pt x="552" y="8"/>
                  <a:pt x="582" y="0"/>
                  <a:pt x="552" y="8"/>
                </a:cubicBezTo>
                <a:cubicBezTo>
                  <a:pt x="522" y="16"/>
                  <a:pt x="544" y="1"/>
                  <a:pt x="461" y="99"/>
                </a:cubicBezTo>
                <a:close/>
              </a:path>
            </a:pathLst>
          </a:cu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cs-CZ"/>
          </a:p>
        </p:txBody>
      </p:sp>
      <p:sp>
        <p:nvSpPr>
          <p:cNvPr id="4103" name="Freeform 6"/>
          <p:cNvSpPr>
            <a:spLocks/>
          </p:cNvSpPr>
          <p:nvPr/>
        </p:nvSpPr>
        <p:spPr bwMode="auto">
          <a:xfrm>
            <a:off x="3371850" y="3235325"/>
            <a:ext cx="2808288" cy="3455988"/>
          </a:xfrm>
          <a:custGeom>
            <a:avLst/>
            <a:gdLst>
              <a:gd name="T0" fmla="*/ 2147483647 w 1530"/>
              <a:gd name="T1" fmla="*/ 0 h 2179"/>
              <a:gd name="T2" fmla="*/ 2147483647 w 1530"/>
              <a:gd name="T3" fmla="*/ 2147483647 h 2179"/>
              <a:gd name="T4" fmla="*/ 2147483647 w 1530"/>
              <a:gd name="T5" fmla="*/ 2147483647 h 2179"/>
              <a:gd name="T6" fmla="*/ 2147483647 w 1530"/>
              <a:gd name="T7" fmla="*/ 2147483647 h 2179"/>
              <a:gd name="T8" fmla="*/ 2147483647 w 1530"/>
              <a:gd name="T9" fmla="*/ 2147483647 h 2179"/>
              <a:gd name="T10" fmla="*/ 2147483647 w 1530"/>
              <a:gd name="T11" fmla="*/ 2147483647 h 2179"/>
              <a:gd name="T12" fmla="*/ 2147483647 w 1530"/>
              <a:gd name="T13" fmla="*/ 2147483647 h 2179"/>
              <a:gd name="T14" fmla="*/ 2147483647 w 1530"/>
              <a:gd name="T15" fmla="*/ 2147483647 h 2179"/>
              <a:gd name="T16" fmla="*/ 2147483647 w 1530"/>
              <a:gd name="T17" fmla="*/ 2147483647 h 2179"/>
              <a:gd name="T18" fmla="*/ 2147483647 w 1530"/>
              <a:gd name="T19" fmla="*/ 2147483647 h 2179"/>
              <a:gd name="T20" fmla="*/ 2147483647 w 1530"/>
              <a:gd name="T21" fmla="*/ 2147483647 h 2179"/>
              <a:gd name="T22" fmla="*/ 2147483647 w 1530"/>
              <a:gd name="T23" fmla="*/ 2147483647 h 2179"/>
              <a:gd name="T24" fmla="*/ 2147483647 w 1530"/>
              <a:gd name="T25" fmla="*/ 2147483647 h 2179"/>
              <a:gd name="T26" fmla="*/ 2147483647 w 1530"/>
              <a:gd name="T27" fmla="*/ 2147483647 h 2179"/>
              <a:gd name="T28" fmla="*/ 2147483647 w 1530"/>
              <a:gd name="T29" fmla="*/ 2147483647 h 2179"/>
              <a:gd name="T30" fmla="*/ 2147483647 w 1530"/>
              <a:gd name="T31" fmla="*/ 2147483647 h 2179"/>
              <a:gd name="T32" fmla="*/ 2147483647 w 1530"/>
              <a:gd name="T33" fmla="*/ 2147483647 h 2179"/>
              <a:gd name="T34" fmla="*/ 2147483647 w 1530"/>
              <a:gd name="T35" fmla="*/ 2147483647 h 2179"/>
              <a:gd name="T36" fmla="*/ 2147483647 w 1530"/>
              <a:gd name="T37" fmla="*/ 2147483647 h 2179"/>
              <a:gd name="T38" fmla="*/ 2147483647 w 1530"/>
              <a:gd name="T39" fmla="*/ 2147483647 h 2179"/>
              <a:gd name="T40" fmla="*/ 2147483647 w 1530"/>
              <a:gd name="T41" fmla="*/ 2147483647 h 2179"/>
              <a:gd name="T42" fmla="*/ 2147483647 w 1530"/>
              <a:gd name="T43" fmla="*/ 2147483647 h 2179"/>
              <a:gd name="T44" fmla="*/ 2147483647 w 1530"/>
              <a:gd name="T45" fmla="*/ 2147483647 h 2179"/>
              <a:gd name="T46" fmla="*/ 2147483647 w 1530"/>
              <a:gd name="T47" fmla="*/ 2147483647 h 2179"/>
              <a:gd name="T48" fmla="*/ 2147483647 w 1530"/>
              <a:gd name="T49" fmla="*/ 2147483647 h 2179"/>
              <a:gd name="T50" fmla="*/ 2147483647 w 1530"/>
              <a:gd name="T51" fmla="*/ 2147483647 h 2179"/>
              <a:gd name="T52" fmla="*/ 2147483647 w 1530"/>
              <a:gd name="T53" fmla="*/ 2147483647 h 2179"/>
              <a:gd name="T54" fmla="*/ 2147483647 w 1530"/>
              <a:gd name="T55" fmla="*/ 2147483647 h 2179"/>
              <a:gd name="T56" fmla="*/ 2147483647 w 1530"/>
              <a:gd name="T57" fmla="*/ 2147483647 h 2179"/>
              <a:gd name="T58" fmla="*/ 2147483647 w 1530"/>
              <a:gd name="T59" fmla="*/ 2147483647 h 2179"/>
              <a:gd name="T60" fmla="*/ 2147483647 w 1530"/>
              <a:gd name="T61" fmla="*/ 2147483647 h 2179"/>
              <a:gd name="T62" fmla="*/ 2147483647 w 1530"/>
              <a:gd name="T63" fmla="*/ 2147483647 h 2179"/>
              <a:gd name="T64" fmla="*/ 2147483647 w 1530"/>
              <a:gd name="T65" fmla="*/ 2147483647 h 2179"/>
              <a:gd name="T66" fmla="*/ 2147483647 w 1530"/>
              <a:gd name="T67" fmla="*/ 2147483647 h 2179"/>
              <a:gd name="T68" fmla="*/ 2147483647 w 1530"/>
              <a:gd name="T69" fmla="*/ 2147483647 h 2179"/>
              <a:gd name="T70" fmla="*/ 2147483647 w 1530"/>
              <a:gd name="T71" fmla="*/ 2147483647 h 2179"/>
              <a:gd name="T72" fmla="*/ 2147483647 w 1530"/>
              <a:gd name="T73" fmla="*/ 2147483647 h 2179"/>
              <a:gd name="T74" fmla="*/ 2147483647 w 1530"/>
              <a:gd name="T75" fmla="*/ 2147483647 h 2179"/>
              <a:gd name="T76" fmla="*/ 2147483647 w 1530"/>
              <a:gd name="T77" fmla="*/ 2147483647 h 2179"/>
              <a:gd name="T78" fmla="*/ 2147483647 w 1530"/>
              <a:gd name="T79" fmla="*/ 2147483647 h 2179"/>
              <a:gd name="T80" fmla="*/ 2147483647 w 1530"/>
              <a:gd name="T81" fmla="*/ 2147483647 h 2179"/>
              <a:gd name="T82" fmla="*/ 2147483647 w 1530"/>
              <a:gd name="T83" fmla="*/ 2147483647 h 2179"/>
              <a:gd name="T84" fmla="*/ 2147483647 w 1530"/>
              <a:gd name="T85" fmla="*/ 2147483647 h 2179"/>
              <a:gd name="T86" fmla="*/ 2147483647 w 1530"/>
              <a:gd name="T87" fmla="*/ 2147483647 h 2179"/>
              <a:gd name="T88" fmla="*/ 2147483647 w 1530"/>
              <a:gd name="T89" fmla="*/ 2147483647 h 2179"/>
              <a:gd name="T90" fmla="*/ 0 w 1530"/>
              <a:gd name="T91" fmla="*/ 2147483647 h 217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30"/>
              <a:gd name="T139" fmla="*/ 0 h 2179"/>
              <a:gd name="T140" fmla="*/ 1530 w 1530"/>
              <a:gd name="T141" fmla="*/ 2179 h 217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30" h="2179">
                <a:moveTo>
                  <a:pt x="923" y="0"/>
                </a:moveTo>
                <a:cubicBezTo>
                  <a:pt x="943" y="21"/>
                  <a:pt x="941" y="32"/>
                  <a:pt x="954" y="56"/>
                </a:cubicBezTo>
                <a:cubicBezTo>
                  <a:pt x="979" y="101"/>
                  <a:pt x="1024" y="176"/>
                  <a:pt x="1059" y="211"/>
                </a:cubicBezTo>
                <a:cubicBezTo>
                  <a:pt x="1067" y="234"/>
                  <a:pt x="1096" y="273"/>
                  <a:pt x="1096" y="273"/>
                </a:cubicBezTo>
                <a:cubicBezTo>
                  <a:pt x="1098" y="281"/>
                  <a:pt x="1099" y="289"/>
                  <a:pt x="1102" y="297"/>
                </a:cubicBezTo>
                <a:cubicBezTo>
                  <a:pt x="1105" y="306"/>
                  <a:pt x="1112" y="313"/>
                  <a:pt x="1115" y="322"/>
                </a:cubicBezTo>
                <a:cubicBezTo>
                  <a:pt x="1125" y="354"/>
                  <a:pt x="1121" y="375"/>
                  <a:pt x="1140" y="403"/>
                </a:cubicBezTo>
                <a:cubicBezTo>
                  <a:pt x="1144" y="421"/>
                  <a:pt x="1146" y="440"/>
                  <a:pt x="1152" y="458"/>
                </a:cubicBezTo>
                <a:cubicBezTo>
                  <a:pt x="1154" y="464"/>
                  <a:pt x="1163" y="465"/>
                  <a:pt x="1164" y="471"/>
                </a:cubicBezTo>
                <a:cubicBezTo>
                  <a:pt x="1169" y="493"/>
                  <a:pt x="1167" y="517"/>
                  <a:pt x="1171" y="539"/>
                </a:cubicBezTo>
                <a:cubicBezTo>
                  <a:pt x="1173" y="550"/>
                  <a:pt x="1179" y="560"/>
                  <a:pt x="1183" y="570"/>
                </a:cubicBezTo>
                <a:cubicBezTo>
                  <a:pt x="1187" y="582"/>
                  <a:pt x="1195" y="607"/>
                  <a:pt x="1195" y="607"/>
                </a:cubicBezTo>
                <a:cubicBezTo>
                  <a:pt x="1200" y="646"/>
                  <a:pt x="1202" y="723"/>
                  <a:pt x="1245" y="737"/>
                </a:cubicBezTo>
                <a:cubicBezTo>
                  <a:pt x="1257" y="756"/>
                  <a:pt x="1263" y="774"/>
                  <a:pt x="1276" y="793"/>
                </a:cubicBezTo>
                <a:cubicBezTo>
                  <a:pt x="1301" y="870"/>
                  <a:pt x="1312" y="951"/>
                  <a:pt x="1338" y="1028"/>
                </a:cubicBezTo>
                <a:cubicBezTo>
                  <a:pt x="1343" y="1070"/>
                  <a:pt x="1355" y="1100"/>
                  <a:pt x="1363" y="1140"/>
                </a:cubicBezTo>
                <a:cubicBezTo>
                  <a:pt x="1371" y="1180"/>
                  <a:pt x="1367" y="1225"/>
                  <a:pt x="1381" y="1264"/>
                </a:cubicBezTo>
                <a:cubicBezTo>
                  <a:pt x="1383" y="1271"/>
                  <a:pt x="1390" y="1276"/>
                  <a:pt x="1393" y="1282"/>
                </a:cubicBezTo>
                <a:cubicBezTo>
                  <a:pt x="1396" y="1288"/>
                  <a:pt x="1398" y="1295"/>
                  <a:pt x="1400" y="1301"/>
                </a:cubicBezTo>
                <a:cubicBezTo>
                  <a:pt x="1407" y="1325"/>
                  <a:pt x="1410" y="1351"/>
                  <a:pt x="1418" y="1375"/>
                </a:cubicBezTo>
                <a:cubicBezTo>
                  <a:pt x="1423" y="1417"/>
                  <a:pt x="1428" y="1464"/>
                  <a:pt x="1437" y="1505"/>
                </a:cubicBezTo>
                <a:cubicBezTo>
                  <a:pt x="1441" y="1524"/>
                  <a:pt x="1455" y="1561"/>
                  <a:pt x="1455" y="1561"/>
                </a:cubicBezTo>
                <a:cubicBezTo>
                  <a:pt x="1463" y="1617"/>
                  <a:pt x="1482" y="1658"/>
                  <a:pt x="1499" y="1709"/>
                </a:cubicBezTo>
                <a:cubicBezTo>
                  <a:pt x="1493" y="1979"/>
                  <a:pt x="1530" y="1942"/>
                  <a:pt x="1437" y="2081"/>
                </a:cubicBezTo>
                <a:cubicBezTo>
                  <a:pt x="1429" y="2105"/>
                  <a:pt x="1424" y="2110"/>
                  <a:pt x="1400" y="2118"/>
                </a:cubicBezTo>
                <a:cubicBezTo>
                  <a:pt x="1373" y="2145"/>
                  <a:pt x="1342" y="2143"/>
                  <a:pt x="1307" y="2149"/>
                </a:cubicBezTo>
                <a:cubicBezTo>
                  <a:pt x="1286" y="2153"/>
                  <a:pt x="1245" y="2168"/>
                  <a:pt x="1245" y="2168"/>
                </a:cubicBezTo>
                <a:cubicBezTo>
                  <a:pt x="1122" y="2163"/>
                  <a:pt x="1116" y="2179"/>
                  <a:pt x="1040" y="2143"/>
                </a:cubicBezTo>
                <a:cubicBezTo>
                  <a:pt x="1017" y="2119"/>
                  <a:pt x="995" y="2119"/>
                  <a:pt x="966" y="2100"/>
                </a:cubicBezTo>
                <a:cubicBezTo>
                  <a:pt x="941" y="2083"/>
                  <a:pt x="920" y="2059"/>
                  <a:pt x="892" y="2050"/>
                </a:cubicBezTo>
                <a:cubicBezTo>
                  <a:pt x="862" y="2026"/>
                  <a:pt x="810" y="1987"/>
                  <a:pt x="774" y="1976"/>
                </a:cubicBezTo>
                <a:cubicBezTo>
                  <a:pt x="739" y="1938"/>
                  <a:pt x="709" y="1917"/>
                  <a:pt x="663" y="1901"/>
                </a:cubicBezTo>
                <a:cubicBezTo>
                  <a:pt x="653" y="1887"/>
                  <a:pt x="645" y="1870"/>
                  <a:pt x="632" y="1858"/>
                </a:cubicBezTo>
                <a:cubicBezTo>
                  <a:pt x="625" y="1852"/>
                  <a:pt x="614" y="1852"/>
                  <a:pt x="607" y="1846"/>
                </a:cubicBezTo>
                <a:cubicBezTo>
                  <a:pt x="597" y="1837"/>
                  <a:pt x="592" y="1824"/>
                  <a:pt x="582" y="1815"/>
                </a:cubicBezTo>
                <a:cubicBezTo>
                  <a:pt x="556" y="1761"/>
                  <a:pt x="578" y="1796"/>
                  <a:pt x="489" y="1740"/>
                </a:cubicBezTo>
                <a:cubicBezTo>
                  <a:pt x="446" y="1713"/>
                  <a:pt x="420" y="1682"/>
                  <a:pt x="384" y="1648"/>
                </a:cubicBezTo>
                <a:cubicBezTo>
                  <a:pt x="351" y="1580"/>
                  <a:pt x="294" y="1524"/>
                  <a:pt x="260" y="1456"/>
                </a:cubicBezTo>
                <a:cubicBezTo>
                  <a:pt x="241" y="1418"/>
                  <a:pt x="215" y="1357"/>
                  <a:pt x="186" y="1325"/>
                </a:cubicBezTo>
                <a:cubicBezTo>
                  <a:pt x="184" y="1267"/>
                  <a:pt x="187" y="1209"/>
                  <a:pt x="180" y="1152"/>
                </a:cubicBezTo>
                <a:cubicBezTo>
                  <a:pt x="179" y="1142"/>
                  <a:pt x="166" y="1136"/>
                  <a:pt x="161" y="1127"/>
                </a:cubicBezTo>
                <a:cubicBezTo>
                  <a:pt x="155" y="1115"/>
                  <a:pt x="153" y="1102"/>
                  <a:pt x="149" y="1090"/>
                </a:cubicBezTo>
                <a:cubicBezTo>
                  <a:pt x="129" y="1028"/>
                  <a:pt x="102" y="968"/>
                  <a:pt x="87" y="904"/>
                </a:cubicBezTo>
                <a:cubicBezTo>
                  <a:pt x="77" y="862"/>
                  <a:pt x="47" y="753"/>
                  <a:pt x="25" y="719"/>
                </a:cubicBezTo>
                <a:cubicBezTo>
                  <a:pt x="22" y="642"/>
                  <a:pt x="28" y="578"/>
                  <a:pt x="6" y="508"/>
                </a:cubicBezTo>
                <a:cubicBezTo>
                  <a:pt x="4" y="380"/>
                  <a:pt x="0" y="124"/>
                  <a:pt x="0" y="124"/>
                </a:cubicBezTo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4" name="Freeform 7"/>
          <p:cNvSpPr>
            <a:spLocks/>
          </p:cNvSpPr>
          <p:nvPr/>
        </p:nvSpPr>
        <p:spPr bwMode="auto">
          <a:xfrm>
            <a:off x="5148263" y="3644900"/>
            <a:ext cx="1368425" cy="2638425"/>
          </a:xfrm>
          <a:custGeom>
            <a:avLst/>
            <a:gdLst>
              <a:gd name="T0" fmla="*/ 2147483647 w 971"/>
              <a:gd name="T1" fmla="*/ 2147483647 h 1994"/>
              <a:gd name="T2" fmla="*/ 2147483647 w 971"/>
              <a:gd name="T3" fmla="*/ 2147483647 h 1994"/>
              <a:gd name="T4" fmla="*/ 2147483647 w 971"/>
              <a:gd name="T5" fmla="*/ 2147483647 h 1994"/>
              <a:gd name="T6" fmla="*/ 2147483647 w 971"/>
              <a:gd name="T7" fmla="*/ 2147483647 h 1994"/>
              <a:gd name="T8" fmla="*/ 2147483647 w 971"/>
              <a:gd name="T9" fmla="*/ 2147483647 h 1994"/>
              <a:gd name="T10" fmla="*/ 2147483647 w 971"/>
              <a:gd name="T11" fmla="*/ 2147483647 h 1994"/>
              <a:gd name="T12" fmla="*/ 2147483647 w 971"/>
              <a:gd name="T13" fmla="*/ 2147483647 h 1994"/>
              <a:gd name="T14" fmla="*/ 2147483647 w 971"/>
              <a:gd name="T15" fmla="*/ 2147483647 h 1994"/>
              <a:gd name="T16" fmla="*/ 2147483647 w 971"/>
              <a:gd name="T17" fmla="*/ 2147483647 h 1994"/>
              <a:gd name="T18" fmla="*/ 2147483647 w 971"/>
              <a:gd name="T19" fmla="*/ 2147483647 h 1994"/>
              <a:gd name="T20" fmla="*/ 2147483647 w 971"/>
              <a:gd name="T21" fmla="*/ 2147483647 h 1994"/>
              <a:gd name="T22" fmla="*/ 2147483647 w 971"/>
              <a:gd name="T23" fmla="*/ 2147483647 h 1994"/>
              <a:gd name="T24" fmla="*/ 2147483647 w 971"/>
              <a:gd name="T25" fmla="*/ 2147483647 h 1994"/>
              <a:gd name="T26" fmla="*/ 2147483647 w 971"/>
              <a:gd name="T27" fmla="*/ 2147483647 h 1994"/>
              <a:gd name="T28" fmla="*/ 2147483647 w 971"/>
              <a:gd name="T29" fmla="*/ 2147483647 h 1994"/>
              <a:gd name="T30" fmla="*/ 2147483647 w 971"/>
              <a:gd name="T31" fmla="*/ 0 h 1994"/>
              <a:gd name="T32" fmla="*/ 2147483647 w 971"/>
              <a:gd name="T33" fmla="*/ 2147483647 h 1994"/>
              <a:gd name="T34" fmla="*/ 2147483647 w 971"/>
              <a:gd name="T35" fmla="*/ 2147483647 h 1994"/>
              <a:gd name="T36" fmla="*/ 2147483647 w 971"/>
              <a:gd name="T37" fmla="*/ 2147483647 h 1994"/>
              <a:gd name="T38" fmla="*/ 2147483647 w 971"/>
              <a:gd name="T39" fmla="*/ 2147483647 h 1994"/>
              <a:gd name="T40" fmla="*/ 2147483647 w 971"/>
              <a:gd name="T41" fmla="*/ 2147483647 h 1994"/>
              <a:gd name="T42" fmla="*/ 2147483647 w 971"/>
              <a:gd name="T43" fmla="*/ 2147483647 h 1994"/>
              <a:gd name="T44" fmla="*/ 2147483647 w 971"/>
              <a:gd name="T45" fmla="*/ 2147483647 h 1994"/>
              <a:gd name="T46" fmla="*/ 2147483647 w 971"/>
              <a:gd name="T47" fmla="*/ 2147483647 h 1994"/>
              <a:gd name="T48" fmla="*/ 2147483647 w 971"/>
              <a:gd name="T49" fmla="*/ 2147483647 h 1994"/>
              <a:gd name="T50" fmla="*/ 2147483647 w 971"/>
              <a:gd name="T51" fmla="*/ 2147483647 h 1994"/>
              <a:gd name="T52" fmla="*/ 2147483647 w 971"/>
              <a:gd name="T53" fmla="*/ 2147483647 h 1994"/>
              <a:gd name="T54" fmla="*/ 2147483647 w 971"/>
              <a:gd name="T55" fmla="*/ 2147483647 h 199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971"/>
              <a:gd name="T85" fmla="*/ 0 h 1994"/>
              <a:gd name="T86" fmla="*/ 971 w 971"/>
              <a:gd name="T87" fmla="*/ 1994 h 1994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971" h="1994">
                <a:moveTo>
                  <a:pt x="676" y="1994"/>
                </a:moveTo>
                <a:cubicBezTo>
                  <a:pt x="663" y="1871"/>
                  <a:pt x="697" y="1738"/>
                  <a:pt x="658" y="1622"/>
                </a:cubicBezTo>
                <a:cubicBezTo>
                  <a:pt x="653" y="1606"/>
                  <a:pt x="639" y="1594"/>
                  <a:pt x="633" y="1579"/>
                </a:cubicBezTo>
                <a:cubicBezTo>
                  <a:pt x="619" y="1544"/>
                  <a:pt x="612" y="1501"/>
                  <a:pt x="583" y="1474"/>
                </a:cubicBezTo>
                <a:cubicBezTo>
                  <a:pt x="549" y="1368"/>
                  <a:pt x="501" y="1268"/>
                  <a:pt x="459" y="1164"/>
                </a:cubicBezTo>
                <a:cubicBezTo>
                  <a:pt x="441" y="1120"/>
                  <a:pt x="429" y="1055"/>
                  <a:pt x="404" y="1015"/>
                </a:cubicBezTo>
                <a:cubicBezTo>
                  <a:pt x="387" y="958"/>
                  <a:pt x="357" y="905"/>
                  <a:pt x="342" y="848"/>
                </a:cubicBezTo>
                <a:cubicBezTo>
                  <a:pt x="325" y="784"/>
                  <a:pt x="346" y="847"/>
                  <a:pt x="323" y="792"/>
                </a:cubicBezTo>
                <a:cubicBezTo>
                  <a:pt x="316" y="776"/>
                  <a:pt x="304" y="743"/>
                  <a:pt x="304" y="743"/>
                </a:cubicBezTo>
                <a:cubicBezTo>
                  <a:pt x="300" y="720"/>
                  <a:pt x="299" y="697"/>
                  <a:pt x="292" y="675"/>
                </a:cubicBezTo>
                <a:cubicBezTo>
                  <a:pt x="290" y="668"/>
                  <a:pt x="283" y="663"/>
                  <a:pt x="280" y="656"/>
                </a:cubicBezTo>
                <a:cubicBezTo>
                  <a:pt x="259" y="608"/>
                  <a:pt x="234" y="558"/>
                  <a:pt x="218" y="508"/>
                </a:cubicBezTo>
                <a:cubicBezTo>
                  <a:pt x="206" y="471"/>
                  <a:pt x="202" y="416"/>
                  <a:pt x="174" y="390"/>
                </a:cubicBezTo>
                <a:cubicBezTo>
                  <a:pt x="158" y="339"/>
                  <a:pt x="136" y="279"/>
                  <a:pt x="106" y="235"/>
                </a:cubicBezTo>
                <a:cubicBezTo>
                  <a:pt x="99" y="213"/>
                  <a:pt x="54" y="127"/>
                  <a:pt x="38" y="111"/>
                </a:cubicBezTo>
                <a:cubicBezTo>
                  <a:pt x="15" y="63"/>
                  <a:pt x="0" y="20"/>
                  <a:pt x="63" y="0"/>
                </a:cubicBezTo>
                <a:cubicBezTo>
                  <a:pt x="119" y="2"/>
                  <a:pt x="175" y="1"/>
                  <a:pt x="230" y="6"/>
                </a:cubicBezTo>
                <a:cubicBezTo>
                  <a:pt x="248" y="8"/>
                  <a:pt x="277" y="71"/>
                  <a:pt x="286" y="86"/>
                </a:cubicBezTo>
                <a:cubicBezTo>
                  <a:pt x="308" y="123"/>
                  <a:pt x="337" y="148"/>
                  <a:pt x="360" y="185"/>
                </a:cubicBezTo>
                <a:cubicBezTo>
                  <a:pt x="385" y="225"/>
                  <a:pt x="407" y="265"/>
                  <a:pt x="435" y="303"/>
                </a:cubicBezTo>
                <a:cubicBezTo>
                  <a:pt x="451" y="355"/>
                  <a:pt x="502" y="430"/>
                  <a:pt x="558" y="446"/>
                </a:cubicBezTo>
                <a:cubicBezTo>
                  <a:pt x="587" y="483"/>
                  <a:pt x="618" y="524"/>
                  <a:pt x="651" y="557"/>
                </a:cubicBezTo>
                <a:cubicBezTo>
                  <a:pt x="678" y="584"/>
                  <a:pt x="720" y="594"/>
                  <a:pt x="744" y="625"/>
                </a:cubicBezTo>
                <a:cubicBezTo>
                  <a:pt x="744" y="626"/>
                  <a:pt x="792" y="698"/>
                  <a:pt x="794" y="700"/>
                </a:cubicBezTo>
                <a:cubicBezTo>
                  <a:pt x="802" y="707"/>
                  <a:pt x="815" y="707"/>
                  <a:pt x="825" y="712"/>
                </a:cubicBezTo>
                <a:cubicBezTo>
                  <a:pt x="847" y="724"/>
                  <a:pt x="854" y="735"/>
                  <a:pt x="868" y="755"/>
                </a:cubicBezTo>
                <a:cubicBezTo>
                  <a:pt x="915" y="823"/>
                  <a:pt x="920" y="908"/>
                  <a:pt x="949" y="984"/>
                </a:cubicBezTo>
                <a:cubicBezTo>
                  <a:pt x="971" y="1327"/>
                  <a:pt x="967" y="1588"/>
                  <a:pt x="967" y="1975"/>
                </a:cubicBezTo>
              </a:path>
            </a:pathLst>
          </a:cu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5" name="Freeform 8"/>
          <p:cNvSpPr>
            <a:spLocks/>
          </p:cNvSpPr>
          <p:nvPr/>
        </p:nvSpPr>
        <p:spPr bwMode="auto">
          <a:xfrm rot="19321674" flipH="1">
            <a:off x="2627313" y="3716338"/>
            <a:ext cx="1541462" cy="2827337"/>
          </a:xfrm>
          <a:custGeom>
            <a:avLst/>
            <a:gdLst>
              <a:gd name="T0" fmla="*/ 2147483647 w 971"/>
              <a:gd name="T1" fmla="*/ 2147483647 h 1994"/>
              <a:gd name="T2" fmla="*/ 2147483647 w 971"/>
              <a:gd name="T3" fmla="*/ 2147483647 h 1994"/>
              <a:gd name="T4" fmla="*/ 2147483647 w 971"/>
              <a:gd name="T5" fmla="*/ 2147483647 h 1994"/>
              <a:gd name="T6" fmla="*/ 2147483647 w 971"/>
              <a:gd name="T7" fmla="*/ 2147483647 h 1994"/>
              <a:gd name="T8" fmla="*/ 2147483647 w 971"/>
              <a:gd name="T9" fmla="*/ 2147483647 h 1994"/>
              <a:gd name="T10" fmla="*/ 2147483647 w 971"/>
              <a:gd name="T11" fmla="*/ 2147483647 h 1994"/>
              <a:gd name="T12" fmla="*/ 2147483647 w 971"/>
              <a:gd name="T13" fmla="*/ 2147483647 h 1994"/>
              <a:gd name="T14" fmla="*/ 2147483647 w 971"/>
              <a:gd name="T15" fmla="*/ 2147483647 h 1994"/>
              <a:gd name="T16" fmla="*/ 2147483647 w 971"/>
              <a:gd name="T17" fmla="*/ 2147483647 h 1994"/>
              <a:gd name="T18" fmla="*/ 2147483647 w 971"/>
              <a:gd name="T19" fmla="*/ 2147483647 h 1994"/>
              <a:gd name="T20" fmla="*/ 2147483647 w 971"/>
              <a:gd name="T21" fmla="*/ 2147483647 h 1994"/>
              <a:gd name="T22" fmla="*/ 2147483647 w 971"/>
              <a:gd name="T23" fmla="*/ 2147483647 h 1994"/>
              <a:gd name="T24" fmla="*/ 2147483647 w 971"/>
              <a:gd name="T25" fmla="*/ 2147483647 h 1994"/>
              <a:gd name="T26" fmla="*/ 2147483647 w 971"/>
              <a:gd name="T27" fmla="*/ 2147483647 h 1994"/>
              <a:gd name="T28" fmla="*/ 2147483647 w 971"/>
              <a:gd name="T29" fmla="*/ 2147483647 h 1994"/>
              <a:gd name="T30" fmla="*/ 2147483647 w 971"/>
              <a:gd name="T31" fmla="*/ 0 h 1994"/>
              <a:gd name="T32" fmla="*/ 2147483647 w 971"/>
              <a:gd name="T33" fmla="*/ 2147483647 h 1994"/>
              <a:gd name="T34" fmla="*/ 2147483647 w 971"/>
              <a:gd name="T35" fmla="*/ 2147483647 h 1994"/>
              <a:gd name="T36" fmla="*/ 2147483647 w 971"/>
              <a:gd name="T37" fmla="*/ 2147483647 h 1994"/>
              <a:gd name="T38" fmla="*/ 2147483647 w 971"/>
              <a:gd name="T39" fmla="*/ 2147483647 h 1994"/>
              <a:gd name="T40" fmla="*/ 2147483647 w 971"/>
              <a:gd name="T41" fmla="*/ 2147483647 h 1994"/>
              <a:gd name="T42" fmla="*/ 2147483647 w 971"/>
              <a:gd name="T43" fmla="*/ 2147483647 h 1994"/>
              <a:gd name="T44" fmla="*/ 2147483647 w 971"/>
              <a:gd name="T45" fmla="*/ 2147483647 h 1994"/>
              <a:gd name="T46" fmla="*/ 2147483647 w 971"/>
              <a:gd name="T47" fmla="*/ 2147483647 h 1994"/>
              <a:gd name="T48" fmla="*/ 2147483647 w 971"/>
              <a:gd name="T49" fmla="*/ 2147483647 h 1994"/>
              <a:gd name="T50" fmla="*/ 2147483647 w 971"/>
              <a:gd name="T51" fmla="*/ 2147483647 h 1994"/>
              <a:gd name="T52" fmla="*/ 2147483647 w 971"/>
              <a:gd name="T53" fmla="*/ 2147483647 h 1994"/>
              <a:gd name="T54" fmla="*/ 2147483647 w 971"/>
              <a:gd name="T55" fmla="*/ 2147483647 h 199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971"/>
              <a:gd name="T85" fmla="*/ 0 h 1994"/>
              <a:gd name="T86" fmla="*/ 971 w 971"/>
              <a:gd name="T87" fmla="*/ 1994 h 1994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971" h="1994">
                <a:moveTo>
                  <a:pt x="676" y="1994"/>
                </a:moveTo>
                <a:cubicBezTo>
                  <a:pt x="663" y="1871"/>
                  <a:pt x="697" y="1738"/>
                  <a:pt x="658" y="1622"/>
                </a:cubicBezTo>
                <a:cubicBezTo>
                  <a:pt x="653" y="1606"/>
                  <a:pt x="639" y="1594"/>
                  <a:pt x="633" y="1579"/>
                </a:cubicBezTo>
                <a:cubicBezTo>
                  <a:pt x="619" y="1544"/>
                  <a:pt x="612" y="1501"/>
                  <a:pt x="583" y="1474"/>
                </a:cubicBezTo>
                <a:cubicBezTo>
                  <a:pt x="549" y="1368"/>
                  <a:pt x="501" y="1268"/>
                  <a:pt x="459" y="1164"/>
                </a:cubicBezTo>
                <a:cubicBezTo>
                  <a:pt x="441" y="1120"/>
                  <a:pt x="429" y="1055"/>
                  <a:pt x="404" y="1015"/>
                </a:cubicBezTo>
                <a:cubicBezTo>
                  <a:pt x="387" y="958"/>
                  <a:pt x="357" y="905"/>
                  <a:pt x="342" y="848"/>
                </a:cubicBezTo>
                <a:cubicBezTo>
                  <a:pt x="325" y="784"/>
                  <a:pt x="346" y="847"/>
                  <a:pt x="323" y="792"/>
                </a:cubicBezTo>
                <a:cubicBezTo>
                  <a:pt x="316" y="776"/>
                  <a:pt x="304" y="743"/>
                  <a:pt x="304" y="743"/>
                </a:cubicBezTo>
                <a:cubicBezTo>
                  <a:pt x="300" y="720"/>
                  <a:pt x="299" y="697"/>
                  <a:pt x="292" y="675"/>
                </a:cubicBezTo>
                <a:cubicBezTo>
                  <a:pt x="290" y="668"/>
                  <a:pt x="283" y="663"/>
                  <a:pt x="280" y="656"/>
                </a:cubicBezTo>
                <a:cubicBezTo>
                  <a:pt x="259" y="608"/>
                  <a:pt x="234" y="558"/>
                  <a:pt x="218" y="508"/>
                </a:cubicBezTo>
                <a:cubicBezTo>
                  <a:pt x="206" y="471"/>
                  <a:pt x="202" y="416"/>
                  <a:pt x="174" y="390"/>
                </a:cubicBezTo>
                <a:cubicBezTo>
                  <a:pt x="158" y="339"/>
                  <a:pt x="136" y="279"/>
                  <a:pt x="106" y="235"/>
                </a:cubicBezTo>
                <a:cubicBezTo>
                  <a:pt x="99" y="213"/>
                  <a:pt x="54" y="127"/>
                  <a:pt x="38" y="111"/>
                </a:cubicBezTo>
                <a:cubicBezTo>
                  <a:pt x="15" y="63"/>
                  <a:pt x="0" y="20"/>
                  <a:pt x="63" y="0"/>
                </a:cubicBezTo>
                <a:cubicBezTo>
                  <a:pt x="119" y="2"/>
                  <a:pt x="175" y="1"/>
                  <a:pt x="230" y="6"/>
                </a:cubicBezTo>
                <a:cubicBezTo>
                  <a:pt x="248" y="8"/>
                  <a:pt x="277" y="71"/>
                  <a:pt x="286" y="86"/>
                </a:cubicBezTo>
                <a:cubicBezTo>
                  <a:pt x="308" y="123"/>
                  <a:pt x="337" y="148"/>
                  <a:pt x="360" y="185"/>
                </a:cubicBezTo>
                <a:cubicBezTo>
                  <a:pt x="385" y="225"/>
                  <a:pt x="407" y="265"/>
                  <a:pt x="435" y="303"/>
                </a:cubicBezTo>
                <a:cubicBezTo>
                  <a:pt x="451" y="355"/>
                  <a:pt x="502" y="430"/>
                  <a:pt x="558" y="446"/>
                </a:cubicBezTo>
                <a:cubicBezTo>
                  <a:pt x="587" y="483"/>
                  <a:pt x="618" y="524"/>
                  <a:pt x="651" y="557"/>
                </a:cubicBezTo>
                <a:cubicBezTo>
                  <a:pt x="678" y="584"/>
                  <a:pt x="720" y="594"/>
                  <a:pt x="744" y="625"/>
                </a:cubicBezTo>
                <a:cubicBezTo>
                  <a:pt x="744" y="626"/>
                  <a:pt x="792" y="698"/>
                  <a:pt x="794" y="700"/>
                </a:cubicBezTo>
                <a:cubicBezTo>
                  <a:pt x="802" y="707"/>
                  <a:pt x="815" y="707"/>
                  <a:pt x="825" y="712"/>
                </a:cubicBezTo>
                <a:cubicBezTo>
                  <a:pt x="847" y="724"/>
                  <a:pt x="854" y="735"/>
                  <a:pt x="868" y="755"/>
                </a:cubicBezTo>
                <a:cubicBezTo>
                  <a:pt x="915" y="823"/>
                  <a:pt x="920" y="908"/>
                  <a:pt x="949" y="984"/>
                </a:cubicBezTo>
                <a:cubicBezTo>
                  <a:pt x="971" y="1327"/>
                  <a:pt x="967" y="1588"/>
                  <a:pt x="967" y="1975"/>
                </a:cubicBezTo>
              </a:path>
            </a:pathLst>
          </a:cu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H="1">
            <a:off x="4787900" y="3284538"/>
            <a:ext cx="14446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3492500" y="3429000"/>
            <a:ext cx="71438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>
            <a:off x="4859338" y="3284538"/>
            <a:ext cx="73025" cy="7302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3492500" y="3429000"/>
            <a:ext cx="71438" cy="14446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" name="Freeform 14"/>
          <p:cNvSpPr>
            <a:spLocks/>
          </p:cNvSpPr>
          <p:nvPr/>
        </p:nvSpPr>
        <p:spPr bwMode="auto">
          <a:xfrm>
            <a:off x="4773613" y="3241675"/>
            <a:ext cx="160337" cy="153988"/>
          </a:xfrm>
          <a:custGeom>
            <a:avLst/>
            <a:gdLst>
              <a:gd name="T0" fmla="*/ 2147483647 w 101"/>
              <a:gd name="T1" fmla="*/ 2147483647 h 97"/>
              <a:gd name="T2" fmla="*/ 2147483647 w 101"/>
              <a:gd name="T3" fmla="*/ 2147483647 h 97"/>
              <a:gd name="T4" fmla="*/ 2147483647 w 101"/>
              <a:gd name="T5" fmla="*/ 2147483647 h 97"/>
              <a:gd name="T6" fmla="*/ 2147483647 w 101"/>
              <a:gd name="T7" fmla="*/ 2147483647 h 97"/>
              <a:gd name="T8" fmla="*/ 2147483647 w 101"/>
              <a:gd name="T9" fmla="*/ 2147483647 h 97"/>
              <a:gd name="T10" fmla="*/ 2147483647 w 101"/>
              <a:gd name="T11" fmla="*/ 2147483647 h 97"/>
              <a:gd name="T12" fmla="*/ 2147483647 w 101"/>
              <a:gd name="T13" fmla="*/ 2147483647 h 97"/>
              <a:gd name="T14" fmla="*/ 2147483647 w 101"/>
              <a:gd name="T15" fmla="*/ 2147483647 h 97"/>
              <a:gd name="T16" fmla="*/ 2147483647 w 101"/>
              <a:gd name="T17" fmla="*/ 2147483647 h 97"/>
              <a:gd name="T18" fmla="*/ 2147483647 w 101"/>
              <a:gd name="T19" fmla="*/ 2147483647 h 97"/>
              <a:gd name="T20" fmla="*/ 2147483647 w 101"/>
              <a:gd name="T21" fmla="*/ 2147483647 h 97"/>
              <a:gd name="T22" fmla="*/ 2147483647 w 101"/>
              <a:gd name="T23" fmla="*/ 2147483647 h 97"/>
              <a:gd name="T24" fmla="*/ 2147483647 w 101"/>
              <a:gd name="T25" fmla="*/ 2147483647 h 97"/>
              <a:gd name="T26" fmla="*/ 2147483647 w 101"/>
              <a:gd name="T27" fmla="*/ 2147483647 h 97"/>
              <a:gd name="T28" fmla="*/ 2147483647 w 101"/>
              <a:gd name="T29" fmla="*/ 2147483647 h 97"/>
              <a:gd name="T30" fmla="*/ 2147483647 w 101"/>
              <a:gd name="T31" fmla="*/ 2147483647 h 97"/>
              <a:gd name="T32" fmla="*/ 2147483647 w 101"/>
              <a:gd name="T33" fmla="*/ 2147483647 h 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1"/>
              <a:gd name="T52" fmla="*/ 0 h 97"/>
              <a:gd name="T53" fmla="*/ 101 w 101"/>
              <a:gd name="T54" fmla="*/ 97 h 9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1" h="97">
                <a:moveTo>
                  <a:pt x="96" y="14"/>
                </a:moveTo>
                <a:cubicBezTo>
                  <a:pt x="90" y="16"/>
                  <a:pt x="83" y="17"/>
                  <a:pt x="77" y="20"/>
                </a:cubicBezTo>
                <a:cubicBezTo>
                  <a:pt x="72" y="23"/>
                  <a:pt x="70" y="30"/>
                  <a:pt x="65" y="33"/>
                </a:cubicBezTo>
                <a:cubicBezTo>
                  <a:pt x="53" y="39"/>
                  <a:pt x="28" y="45"/>
                  <a:pt x="28" y="45"/>
                </a:cubicBezTo>
                <a:cubicBezTo>
                  <a:pt x="0" y="73"/>
                  <a:pt x="24" y="73"/>
                  <a:pt x="46" y="58"/>
                </a:cubicBezTo>
                <a:cubicBezTo>
                  <a:pt x="55" y="34"/>
                  <a:pt x="53" y="19"/>
                  <a:pt x="96" y="45"/>
                </a:cubicBezTo>
                <a:cubicBezTo>
                  <a:pt x="101" y="48"/>
                  <a:pt x="89" y="55"/>
                  <a:pt x="84" y="58"/>
                </a:cubicBezTo>
                <a:cubicBezTo>
                  <a:pt x="72" y="64"/>
                  <a:pt x="59" y="66"/>
                  <a:pt x="46" y="70"/>
                </a:cubicBezTo>
                <a:cubicBezTo>
                  <a:pt x="40" y="72"/>
                  <a:pt x="28" y="76"/>
                  <a:pt x="28" y="76"/>
                </a:cubicBezTo>
                <a:cubicBezTo>
                  <a:pt x="47" y="97"/>
                  <a:pt x="56" y="96"/>
                  <a:pt x="84" y="89"/>
                </a:cubicBezTo>
                <a:cubicBezTo>
                  <a:pt x="82" y="72"/>
                  <a:pt x="86" y="53"/>
                  <a:pt x="77" y="39"/>
                </a:cubicBezTo>
                <a:cubicBezTo>
                  <a:pt x="73" y="33"/>
                  <a:pt x="71" y="54"/>
                  <a:pt x="65" y="58"/>
                </a:cubicBezTo>
                <a:cubicBezTo>
                  <a:pt x="54" y="65"/>
                  <a:pt x="28" y="70"/>
                  <a:pt x="28" y="70"/>
                </a:cubicBezTo>
                <a:cubicBezTo>
                  <a:pt x="24" y="74"/>
                  <a:pt x="20" y="85"/>
                  <a:pt x="15" y="82"/>
                </a:cubicBezTo>
                <a:cubicBezTo>
                  <a:pt x="8" y="78"/>
                  <a:pt x="5" y="65"/>
                  <a:pt x="9" y="58"/>
                </a:cubicBezTo>
                <a:cubicBezTo>
                  <a:pt x="13" y="50"/>
                  <a:pt x="26" y="49"/>
                  <a:pt x="34" y="45"/>
                </a:cubicBezTo>
                <a:cubicBezTo>
                  <a:pt x="48" y="23"/>
                  <a:pt x="69" y="0"/>
                  <a:pt x="96" y="14"/>
                </a:cubicBezTo>
                <a:close/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1" name="Freeform 15"/>
          <p:cNvSpPr>
            <a:spLocks/>
          </p:cNvSpPr>
          <p:nvPr/>
        </p:nvSpPr>
        <p:spPr bwMode="auto">
          <a:xfrm>
            <a:off x="3419475" y="3398838"/>
            <a:ext cx="179388" cy="166687"/>
          </a:xfrm>
          <a:custGeom>
            <a:avLst/>
            <a:gdLst>
              <a:gd name="T0" fmla="*/ 2147483647 w 113"/>
              <a:gd name="T1" fmla="*/ 2147483647 h 105"/>
              <a:gd name="T2" fmla="*/ 2147483647 w 113"/>
              <a:gd name="T3" fmla="*/ 2147483647 h 105"/>
              <a:gd name="T4" fmla="*/ 2147483647 w 113"/>
              <a:gd name="T5" fmla="*/ 2147483647 h 105"/>
              <a:gd name="T6" fmla="*/ 2147483647 w 113"/>
              <a:gd name="T7" fmla="*/ 2147483647 h 105"/>
              <a:gd name="T8" fmla="*/ 2147483647 w 113"/>
              <a:gd name="T9" fmla="*/ 2147483647 h 105"/>
              <a:gd name="T10" fmla="*/ 2147483647 w 113"/>
              <a:gd name="T11" fmla="*/ 2147483647 h 105"/>
              <a:gd name="T12" fmla="*/ 2147483647 w 113"/>
              <a:gd name="T13" fmla="*/ 2147483647 h 105"/>
              <a:gd name="T14" fmla="*/ 2147483647 w 113"/>
              <a:gd name="T15" fmla="*/ 2147483647 h 105"/>
              <a:gd name="T16" fmla="*/ 2147483647 w 113"/>
              <a:gd name="T17" fmla="*/ 2147483647 h 1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3"/>
              <a:gd name="T28" fmla="*/ 0 h 105"/>
              <a:gd name="T29" fmla="*/ 113 w 113"/>
              <a:gd name="T30" fmla="*/ 105 h 10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3" h="105">
                <a:moveTo>
                  <a:pt x="94" y="45"/>
                </a:moveTo>
                <a:cubicBezTo>
                  <a:pt x="58" y="41"/>
                  <a:pt x="21" y="30"/>
                  <a:pt x="39" y="76"/>
                </a:cubicBezTo>
                <a:cubicBezTo>
                  <a:pt x="83" y="62"/>
                  <a:pt x="69" y="53"/>
                  <a:pt x="88" y="82"/>
                </a:cubicBezTo>
                <a:cubicBezTo>
                  <a:pt x="86" y="88"/>
                  <a:pt x="88" y="99"/>
                  <a:pt x="82" y="101"/>
                </a:cubicBezTo>
                <a:cubicBezTo>
                  <a:pt x="70" y="105"/>
                  <a:pt x="52" y="105"/>
                  <a:pt x="45" y="95"/>
                </a:cubicBezTo>
                <a:cubicBezTo>
                  <a:pt x="38" y="85"/>
                  <a:pt x="40" y="65"/>
                  <a:pt x="51" y="58"/>
                </a:cubicBezTo>
                <a:cubicBezTo>
                  <a:pt x="69" y="47"/>
                  <a:pt x="92" y="54"/>
                  <a:pt x="113" y="52"/>
                </a:cubicBezTo>
                <a:cubicBezTo>
                  <a:pt x="97" y="0"/>
                  <a:pt x="0" y="7"/>
                  <a:pt x="45" y="52"/>
                </a:cubicBezTo>
                <a:cubicBezTo>
                  <a:pt x="52" y="105"/>
                  <a:pt x="37" y="95"/>
                  <a:pt x="82" y="95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2" name="Freeform 16"/>
          <p:cNvSpPr>
            <a:spLocks/>
          </p:cNvSpPr>
          <p:nvPr/>
        </p:nvSpPr>
        <p:spPr bwMode="auto">
          <a:xfrm>
            <a:off x="3730625" y="3332163"/>
            <a:ext cx="2243138" cy="3395662"/>
          </a:xfrm>
          <a:custGeom>
            <a:avLst/>
            <a:gdLst>
              <a:gd name="T0" fmla="*/ 2147483647 w 1413"/>
              <a:gd name="T1" fmla="*/ 2147483647 h 2139"/>
              <a:gd name="T2" fmla="*/ 2147483647 w 1413"/>
              <a:gd name="T3" fmla="*/ 2147483647 h 2139"/>
              <a:gd name="T4" fmla="*/ 2147483647 w 1413"/>
              <a:gd name="T5" fmla="*/ 2147483647 h 2139"/>
              <a:gd name="T6" fmla="*/ 2147483647 w 1413"/>
              <a:gd name="T7" fmla="*/ 2147483647 h 2139"/>
              <a:gd name="T8" fmla="*/ 2147483647 w 1413"/>
              <a:gd name="T9" fmla="*/ 2147483647 h 2139"/>
              <a:gd name="T10" fmla="*/ 2147483647 w 1413"/>
              <a:gd name="T11" fmla="*/ 2147483647 h 2139"/>
              <a:gd name="T12" fmla="*/ 2147483647 w 1413"/>
              <a:gd name="T13" fmla="*/ 2147483647 h 2139"/>
              <a:gd name="T14" fmla="*/ 2147483647 w 1413"/>
              <a:gd name="T15" fmla="*/ 2147483647 h 2139"/>
              <a:gd name="T16" fmla="*/ 2147483647 w 1413"/>
              <a:gd name="T17" fmla="*/ 2147483647 h 2139"/>
              <a:gd name="T18" fmla="*/ 2147483647 w 1413"/>
              <a:gd name="T19" fmla="*/ 2147483647 h 2139"/>
              <a:gd name="T20" fmla="*/ 2147483647 w 1413"/>
              <a:gd name="T21" fmla="*/ 2147483647 h 2139"/>
              <a:gd name="T22" fmla="*/ 2147483647 w 1413"/>
              <a:gd name="T23" fmla="*/ 2147483647 h 2139"/>
              <a:gd name="T24" fmla="*/ 2147483647 w 1413"/>
              <a:gd name="T25" fmla="*/ 2147483647 h 2139"/>
              <a:gd name="T26" fmla="*/ 2147483647 w 1413"/>
              <a:gd name="T27" fmla="*/ 2147483647 h 2139"/>
              <a:gd name="T28" fmla="*/ 2147483647 w 1413"/>
              <a:gd name="T29" fmla="*/ 2147483647 h 2139"/>
              <a:gd name="T30" fmla="*/ 2147483647 w 1413"/>
              <a:gd name="T31" fmla="*/ 2147483647 h 2139"/>
              <a:gd name="T32" fmla="*/ 2147483647 w 1413"/>
              <a:gd name="T33" fmla="*/ 2147483647 h 2139"/>
              <a:gd name="T34" fmla="*/ 2147483647 w 1413"/>
              <a:gd name="T35" fmla="*/ 2147483647 h 2139"/>
              <a:gd name="T36" fmla="*/ 2147483647 w 1413"/>
              <a:gd name="T37" fmla="*/ 2147483647 h 2139"/>
              <a:gd name="T38" fmla="*/ 2147483647 w 1413"/>
              <a:gd name="T39" fmla="*/ 2147483647 h 2139"/>
              <a:gd name="T40" fmla="*/ 2147483647 w 1413"/>
              <a:gd name="T41" fmla="*/ 2147483647 h 2139"/>
              <a:gd name="T42" fmla="*/ 2147483647 w 1413"/>
              <a:gd name="T43" fmla="*/ 2147483647 h 2139"/>
              <a:gd name="T44" fmla="*/ 2147483647 w 1413"/>
              <a:gd name="T45" fmla="*/ 2147483647 h 2139"/>
              <a:gd name="T46" fmla="*/ 2147483647 w 1413"/>
              <a:gd name="T47" fmla="*/ 2147483647 h 2139"/>
              <a:gd name="T48" fmla="*/ 2147483647 w 1413"/>
              <a:gd name="T49" fmla="*/ 2147483647 h 2139"/>
              <a:gd name="T50" fmla="*/ 2147483647 w 1413"/>
              <a:gd name="T51" fmla="*/ 2147483647 h 2139"/>
              <a:gd name="T52" fmla="*/ 2147483647 w 1413"/>
              <a:gd name="T53" fmla="*/ 2147483647 h 2139"/>
              <a:gd name="T54" fmla="*/ 2147483647 w 1413"/>
              <a:gd name="T55" fmla="*/ 2147483647 h 2139"/>
              <a:gd name="T56" fmla="*/ 2147483647 w 1413"/>
              <a:gd name="T57" fmla="*/ 2147483647 h 2139"/>
              <a:gd name="T58" fmla="*/ 2147483647 w 1413"/>
              <a:gd name="T59" fmla="*/ 2147483647 h 2139"/>
              <a:gd name="T60" fmla="*/ 2147483647 w 1413"/>
              <a:gd name="T61" fmla="*/ 2147483647 h 2139"/>
              <a:gd name="T62" fmla="*/ 2147483647 w 1413"/>
              <a:gd name="T63" fmla="*/ 2147483647 h 2139"/>
              <a:gd name="T64" fmla="*/ 2147483647 w 1413"/>
              <a:gd name="T65" fmla="*/ 2147483647 h 2139"/>
              <a:gd name="T66" fmla="*/ 2147483647 w 1413"/>
              <a:gd name="T67" fmla="*/ 2147483647 h 2139"/>
              <a:gd name="T68" fmla="*/ 2147483647 w 1413"/>
              <a:gd name="T69" fmla="*/ 2147483647 h 2139"/>
              <a:gd name="T70" fmla="*/ 2147483647 w 1413"/>
              <a:gd name="T71" fmla="*/ 2147483647 h 2139"/>
              <a:gd name="T72" fmla="*/ 2147483647 w 1413"/>
              <a:gd name="T73" fmla="*/ 2147483647 h 2139"/>
              <a:gd name="T74" fmla="*/ 2147483647 w 1413"/>
              <a:gd name="T75" fmla="*/ 2147483647 h 2139"/>
              <a:gd name="T76" fmla="*/ 2147483647 w 1413"/>
              <a:gd name="T77" fmla="*/ 2147483647 h 2139"/>
              <a:gd name="T78" fmla="*/ 2147483647 w 1413"/>
              <a:gd name="T79" fmla="*/ 2147483647 h 2139"/>
              <a:gd name="T80" fmla="*/ 2147483647 w 1413"/>
              <a:gd name="T81" fmla="*/ 2147483647 h 2139"/>
              <a:gd name="T82" fmla="*/ 2147483647 w 1413"/>
              <a:gd name="T83" fmla="*/ 2147483647 h 2139"/>
              <a:gd name="T84" fmla="*/ 2147483647 w 1413"/>
              <a:gd name="T85" fmla="*/ 2147483647 h 2139"/>
              <a:gd name="T86" fmla="*/ 2147483647 w 1413"/>
              <a:gd name="T87" fmla="*/ 2147483647 h 2139"/>
              <a:gd name="T88" fmla="*/ 2147483647 w 1413"/>
              <a:gd name="T89" fmla="*/ 2147483647 h 2139"/>
              <a:gd name="T90" fmla="*/ 2147483647 w 1413"/>
              <a:gd name="T91" fmla="*/ 2147483647 h 213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413"/>
              <a:gd name="T139" fmla="*/ 0 h 2139"/>
              <a:gd name="T140" fmla="*/ 1413 w 1413"/>
              <a:gd name="T141" fmla="*/ 2139 h 213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413" h="2139">
                <a:moveTo>
                  <a:pt x="876" y="0"/>
                </a:moveTo>
                <a:cubicBezTo>
                  <a:pt x="869" y="49"/>
                  <a:pt x="851" y="99"/>
                  <a:pt x="851" y="149"/>
                </a:cubicBezTo>
                <a:cubicBezTo>
                  <a:pt x="851" y="162"/>
                  <a:pt x="852" y="123"/>
                  <a:pt x="858" y="112"/>
                </a:cubicBezTo>
                <a:cubicBezTo>
                  <a:pt x="861" y="106"/>
                  <a:pt x="893" y="80"/>
                  <a:pt x="901" y="68"/>
                </a:cubicBezTo>
                <a:cubicBezTo>
                  <a:pt x="903" y="147"/>
                  <a:pt x="893" y="380"/>
                  <a:pt x="913" y="304"/>
                </a:cubicBezTo>
                <a:cubicBezTo>
                  <a:pt x="916" y="294"/>
                  <a:pt x="916" y="283"/>
                  <a:pt x="920" y="273"/>
                </a:cubicBezTo>
                <a:cubicBezTo>
                  <a:pt x="922" y="268"/>
                  <a:pt x="928" y="264"/>
                  <a:pt x="932" y="260"/>
                </a:cubicBezTo>
                <a:cubicBezTo>
                  <a:pt x="934" y="253"/>
                  <a:pt x="946" y="202"/>
                  <a:pt x="950" y="186"/>
                </a:cubicBezTo>
                <a:cubicBezTo>
                  <a:pt x="952" y="176"/>
                  <a:pt x="957" y="155"/>
                  <a:pt x="957" y="155"/>
                </a:cubicBezTo>
                <a:cubicBezTo>
                  <a:pt x="976" y="275"/>
                  <a:pt x="974" y="182"/>
                  <a:pt x="981" y="415"/>
                </a:cubicBezTo>
                <a:cubicBezTo>
                  <a:pt x="986" y="359"/>
                  <a:pt x="984" y="277"/>
                  <a:pt x="1037" y="242"/>
                </a:cubicBezTo>
                <a:cubicBezTo>
                  <a:pt x="1039" y="372"/>
                  <a:pt x="1038" y="502"/>
                  <a:pt x="1043" y="632"/>
                </a:cubicBezTo>
                <a:cubicBezTo>
                  <a:pt x="1043" y="641"/>
                  <a:pt x="1048" y="615"/>
                  <a:pt x="1050" y="607"/>
                </a:cubicBezTo>
                <a:cubicBezTo>
                  <a:pt x="1062" y="560"/>
                  <a:pt x="1048" y="605"/>
                  <a:pt x="1068" y="545"/>
                </a:cubicBezTo>
                <a:cubicBezTo>
                  <a:pt x="1072" y="533"/>
                  <a:pt x="1081" y="508"/>
                  <a:pt x="1081" y="508"/>
                </a:cubicBezTo>
                <a:cubicBezTo>
                  <a:pt x="1084" y="624"/>
                  <a:pt x="1080" y="740"/>
                  <a:pt x="1099" y="855"/>
                </a:cubicBezTo>
                <a:cubicBezTo>
                  <a:pt x="1122" y="824"/>
                  <a:pt x="1122" y="794"/>
                  <a:pt x="1142" y="762"/>
                </a:cubicBezTo>
                <a:cubicBezTo>
                  <a:pt x="1151" y="731"/>
                  <a:pt x="1140" y="662"/>
                  <a:pt x="1167" y="731"/>
                </a:cubicBezTo>
                <a:cubicBezTo>
                  <a:pt x="1175" y="791"/>
                  <a:pt x="1179" y="783"/>
                  <a:pt x="1204" y="836"/>
                </a:cubicBezTo>
                <a:cubicBezTo>
                  <a:pt x="1214" y="858"/>
                  <a:pt x="1229" y="904"/>
                  <a:pt x="1229" y="904"/>
                </a:cubicBezTo>
                <a:cubicBezTo>
                  <a:pt x="1235" y="977"/>
                  <a:pt x="1271" y="1083"/>
                  <a:pt x="1204" y="1134"/>
                </a:cubicBezTo>
                <a:cubicBezTo>
                  <a:pt x="1209" y="1070"/>
                  <a:pt x="1206" y="1029"/>
                  <a:pt x="1242" y="979"/>
                </a:cubicBezTo>
                <a:cubicBezTo>
                  <a:pt x="1248" y="954"/>
                  <a:pt x="1252" y="938"/>
                  <a:pt x="1266" y="917"/>
                </a:cubicBezTo>
                <a:cubicBezTo>
                  <a:pt x="1264" y="1074"/>
                  <a:pt x="1264" y="1231"/>
                  <a:pt x="1260" y="1388"/>
                </a:cubicBezTo>
                <a:cubicBezTo>
                  <a:pt x="1260" y="1404"/>
                  <a:pt x="1254" y="1453"/>
                  <a:pt x="1254" y="1437"/>
                </a:cubicBezTo>
                <a:cubicBezTo>
                  <a:pt x="1254" y="1291"/>
                  <a:pt x="1216" y="1311"/>
                  <a:pt x="1279" y="1288"/>
                </a:cubicBezTo>
                <a:cubicBezTo>
                  <a:pt x="1344" y="1391"/>
                  <a:pt x="1228" y="1701"/>
                  <a:pt x="1316" y="1561"/>
                </a:cubicBezTo>
                <a:cubicBezTo>
                  <a:pt x="1322" y="1607"/>
                  <a:pt x="1339" y="1652"/>
                  <a:pt x="1372" y="1685"/>
                </a:cubicBezTo>
                <a:cubicBezTo>
                  <a:pt x="1379" y="1706"/>
                  <a:pt x="1387" y="1719"/>
                  <a:pt x="1403" y="1734"/>
                </a:cubicBezTo>
                <a:cubicBezTo>
                  <a:pt x="1405" y="1740"/>
                  <a:pt x="1409" y="1760"/>
                  <a:pt x="1409" y="1753"/>
                </a:cubicBezTo>
                <a:cubicBezTo>
                  <a:pt x="1409" y="1711"/>
                  <a:pt x="1397" y="1652"/>
                  <a:pt x="1365" y="1623"/>
                </a:cubicBezTo>
                <a:cubicBezTo>
                  <a:pt x="1353" y="1573"/>
                  <a:pt x="1319" y="1545"/>
                  <a:pt x="1291" y="1505"/>
                </a:cubicBezTo>
                <a:cubicBezTo>
                  <a:pt x="1291" y="1505"/>
                  <a:pt x="1300" y="1521"/>
                  <a:pt x="1304" y="1530"/>
                </a:cubicBezTo>
                <a:cubicBezTo>
                  <a:pt x="1324" y="1574"/>
                  <a:pt x="1305" y="1549"/>
                  <a:pt x="1334" y="1580"/>
                </a:cubicBezTo>
                <a:cubicBezTo>
                  <a:pt x="1343" y="1619"/>
                  <a:pt x="1360" y="1682"/>
                  <a:pt x="1378" y="1716"/>
                </a:cubicBezTo>
                <a:cubicBezTo>
                  <a:pt x="1387" y="1765"/>
                  <a:pt x="1393" y="1817"/>
                  <a:pt x="1409" y="1864"/>
                </a:cubicBezTo>
                <a:cubicBezTo>
                  <a:pt x="1407" y="1874"/>
                  <a:pt x="1413" y="1891"/>
                  <a:pt x="1403" y="1895"/>
                </a:cubicBezTo>
                <a:cubicBezTo>
                  <a:pt x="1394" y="1898"/>
                  <a:pt x="1394" y="1879"/>
                  <a:pt x="1390" y="1871"/>
                </a:cubicBezTo>
                <a:cubicBezTo>
                  <a:pt x="1379" y="1846"/>
                  <a:pt x="1375" y="1825"/>
                  <a:pt x="1359" y="1803"/>
                </a:cubicBezTo>
                <a:cubicBezTo>
                  <a:pt x="1352" y="1768"/>
                  <a:pt x="1335" y="1752"/>
                  <a:pt x="1316" y="1722"/>
                </a:cubicBezTo>
                <a:cubicBezTo>
                  <a:pt x="1282" y="1826"/>
                  <a:pt x="1394" y="2139"/>
                  <a:pt x="1279" y="2056"/>
                </a:cubicBezTo>
                <a:cubicBezTo>
                  <a:pt x="1262" y="2024"/>
                  <a:pt x="1253" y="1992"/>
                  <a:pt x="1242" y="1957"/>
                </a:cubicBezTo>
                <a:cubicBezTo>
                  <a:pt x="1220" y="1979"/>
                  <a:pt x="1197" y="2006"/>
                  <a:pt x="1180" y="2032"/>
                </a:cubicBezTo>
                <a:cubicBezTo>
                  <a:pt x="1175" y="2040"/>
                  <a:pt x="1173" y="2050"/>
                  <a:pt x="1167" y="2056"/>
                </a:cubicBezTo>
                <a:cubicBezTo>
                  <a:pt x="1157" y="2066"/>
                  <a:pt x="1126" y="2076"/>
                  <a:pt x="1112" y="2081"/>
                </a:cubicBezTo>
                <a:cubicBezTo>
                  <a:pt x="1091" y="1993"/>
                  <a:pt x="1120" y="2007"/>
                  <a:pt x="1068" y="1995"/>
                </a:cubicBezTo>
                <a:cubicBezTo>
                  <a:pt x="1031" y="2001"/>
                  <a:pt x="1009" y="2014"/>
                  <a:pt x="975" y="2025"/>
                </a:cubicBezTo>
                <a:cubicBezTo>
                  <a:pt x="969" y="2029"/>
                  <a:pt x="962" y="2032"/>
                  <a:pt x="957" y="2038"/>
                </a:cubicBezTo>
                <a:cubicBezTo>
                  <a:pt x="953" y="2043"/>
                  <a:pt x="956" y="2059"/>
                  <a:pt x="950" y="2056"/>
                </a:cubicBezTo>
                <a:cubicBezTo>
                  <a:pt x="943" y="2053"/>
                  <a:pt x="945" y="2040"/>
                  <a:pt x="944" y="2032"/>
                </a:cubicBezTo>
                <a:cubicBezTo>
                  <a:pt x="939" y="2007"/>
                  <a:pt x="952" y="1972"/>
                  <a:pt x="932" y="1957"/>
                </a:cubicBezTo>
                <a:cubicBezTo>
                  <a:pt x="907" y="1938"/>
                  <a:pt x="870" y="1953"/>
                  <a:pt x="839" y="1951"/>
                </a:cubicBezTo>
                <a:cubicBezTo>
                  <a:pt x="837" y="1941"/>
                  <a:pt x="842" y="1925"/>
                  <a:pt x="833" y="1920"/>
                </a:cubicBezTo>
                <a:cubicBezTo>
                  <a:pt x="811" y="1907"/>
                  <a:pt x="782" y="1916"/>
                  <a:pt x="758" y="1908"/>
                </a:cubicBezTo>
                <a:cubicBezTo>
                  <a:pt x="750" y="1899"/>
                  <a:pt x="749" y="1885"/>
                  <a:pt x="740" y="1877"/>
                </a:cubicBezTo>
                <a:cubicBezTo>
                  <a:pt x="724" y="1864"/>
                  <a:pt x="701" y="1863"/>
                  <a:pt x="684" y="1852"/>
                </a:cubicBezTo>
                <a:cubicBezTo>
                  <a:pt x="673" y="1845"/>
                  <a:pt x="665" y="1834"/>
                  <a:pt x="653" y="1827"/>
                </a:cubicBezTo>
                <a:cubicBezTo>
                  <a:pt x="614" y="1805"/>
                  <a:pt x="591" y="1801"/>
                  <a:pt x="560" y="1772"/>
                </a:cubicBezTo>
                <a:cubicBezTo>
                  <a:pt x="571" y="1761"/>
                  <a:pt x="593" y="1761"/>
                  <a:pt x="597" y="1747"/>
                </a:cubicBezTo>
                <a:cubicBezTo>
                  <a:pt x="604" y="1722"/>
                  <a:pt x="572" y="1708"/>
                  <a:pt x="560" y="1697"/>
                </a:cubicBezTo>
                <a:cubicBezTo>
                  <a:pt x="516" y="1659"/>
                  <a:pt x="459" y="1661"/>
                  <a:pt x="412" y="1629"/>
                </a:cubicBezTo>
                <a:cubicBezTo>
                  <a:pt x="422" y="1600"/>
                  <a:pt x="418" y="1518"/>
                  <a:pt x="387" y="1505"/>
                </a:cubicBezTo>
                <a:cubicBezTo>
                  <a:pt x="364" y="1496"/>
                  <a:pt x="313" y="1493"/>
                  <a:pt x="313" y="1493"/>
                </a:cubicBezTo>
                <a:cubicBezTo>
                  <a:pt x="283" y="1463"/>
                  <a:pt x="324" y="1466"/>
                  <a:pt x="288" y="1425"/>
                </a:cubicBezTo>
                <a:cubicBezTo>
                  <a:pt x="261" y="1394"/>
                  <a:pt x="222" y="1379"/>
                  <a:pt x="195" y="1350"/>
                </a:cubicBezTo>
                <a:cubicBezTo>
                  <a:pt x="232" y="1338"/>
                  <a:pt x="196" y="1344"/>
                  <a:pt x="251" y="1369"/>
                </a:cubicBezTo>
                <a:cubicBezTo>
                  <a:pt x="261" y="1373"/>
                  <a:pt x="272" y="1373"/>
                  <a:pt x="282" y="1375"/>
                </a:cubicBezTo>
                <a:cubicBezTo>
                  <a:pt x="298" y="1393"/>
                  <a:pt x="307" y="1400"/>
                  <a:pt x="325" y="1381"/>
                </a:cubicBezTo>
                <a:cubicBezTo>
                  <a:pt x="299" y="1288"/>
                  <a:pt x="313" y="1295"/>
                  <a:pt x="232" y="1264"/>
                </a:cubicBezTo>
                <a:cubicBezTo>
                  <a:pt x="205" y="1235"/>
                  <a:pt x="239" y="1266"/>
                  <a:pt x="189" y="1245"/>
                </a:cubicBezTo>
                <a:cubicBezTo>
                  <a:pt x="180" y="1241"/>
                  <a:pt x="172" y="1234"/>
                  <a:pt x="164" y="1227"/>
                </a:cubicBezTo>
                <a:cubicBezTo>
                  <a:pt x="159" y="1223"/>
                  <a:pt x="146" y="1214"/>
                  <a:pt x="152" y="1214"/>
                </a:cubicBezTo>
                <a:cubicBezTo>
                  <a:pt x="167" y="1214"/>
                  <a:pt x="181" y="1223"/>
                  <a:pt x="195" y="1227"/>
                </a:cubicBezTo>
                <a:cubicBezTo>
                  <a:pt x="233" y="1265"/>
                  <a:pt x="260" y="1292"/>
                  <a:pt x="306" y="1319"/>
                </a:cubicBezTo>
                <a:cubicBezTo>
                  <a:pt x="331" y="1256"/>
                  <a:pt x="291" y="1230"/>
                  <a:pt x="238" y="1220"/>
                </a:cubicBezTo>
                <a:cubicBezTo>
                  <a:pt x="236" y="1214"/>
                  <a:pt x="236" y="1207"/>
                  <a:pt x="232" y="1202"/>
                </a:cubicBezTo>
                <a:cubicBezTo>
                  <a:pt x="227" y="1195"/>
                  <a:pt x="217" y="1191"/>
                  <a:pt x="213" y="1183"/>
                </a:cubicBezTo>
                <a:cubicBezTo>
                  <a:pt x="208" y="1172"/>
                  <a:pt x="211" y="1158"/>
                  <a:pt x="207" y="1146"/>
                </a:cubicBezTo>
                <a:cubicBezTo>
                  <a:pt x="205" y="1140"/>
                  <a:pt x="185" y="1114"/>
                  <a:pt x="182" y="1109"/>
                </a:cubicBezTo>
                <a:cubicBezTo>
                  <a:pt x="158" y="1033"/>
                  <a:pt x="140" y="1022"/>
                  <a:pt x="71" y="997"/>
                </a:cubicBezTo>
                <a:cubicBezTo>
                  <a:pt x="82" y="1026"/>
                  <a:pt x="98" y="1046"/>
                  <a:pt x="114" y="1072"/>
                </a:cubicBezTo>
                <a:cubicBezTo>
                  <a:pt x="172" y="1042"/>
                  <a:pt x="152" y="967"/>
                  <a:pt x="139" y="904"/>
                </a:cubicBezTo>
                <a:cubicBezTo>
                  <a:pt x="137" y="893"/>
                  <a:pt x="122" y="889"/>
                  <a:pt x="114" y="880"/>
                </a:cubicBezTo>
                <a:cubicBezTo>
                  <a:pt x="87" y="849"/>
                  <a:pt x="77" y="805"/>
                  <a:pt x="46" y="774"/>
                </a:cubicBezTo>
                <a:cubicBezTo>
                  <a:pt x="30" y="840"/>
                  <a:pt x="75" y="860"/>
                  <a:pt x="102" y="917"/>
                </a:cubicBezTo>
                <a:cubicBezTo>
                  <a:pt x="117" y="949"/>
                  <a:pt x="106" y="937"/>
                  <a:pt x="133" y="954"/>
                </a:cubicBezTo>
                <a:cubicBezTo>
                  <a:pt x="139" y="964"/>
                  <a:pt x="145" y="975"/>
                  <a:pt x="152" y="985"/>
                </a:cubicBezTo>
                <a:cubicBezTo>
                  <a:pt x="162" y="1000"/>
                  <a:pt x="182" y="1028"/>
                  <a:pt x="182" y="1028"/>
                </a:cubicBezTo>
                <a:cubicBezTo>
                  <a:pt x="178" y="993"/>
                  <a:pt x="175" y="958"/>
                  <a:pt x="170" y="923"/>
                </a:cubicBezTo>
                <a:cubicBezTo>
                  <a:pt x="162" y="866"/>
                  <a:pt x="101" y="838"/>
                  <a:pt x="65" y="799"/>
                </a:cubicBezTo>
                <a:cubicBezTo>
                  <a:pt x="55" y="770"/>
                  <a:pt x="32" y="718"/>
                  <a:pt x="15" y="694"/>
                </a:cubicBezTo>
                <a:cubicBezTo>
                  <a:pt x="0" y="649"/>
                  <a:pt x="3" y="670"/>
                  <a:pt x="3" y="632"/>
                </a:cubicBezTo>
              </a:path>
            </a:pathLst>
          </a:cu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3" name="Freeform 17"/>
          <p:cNvSpPr>
            <a:spLocks/>
          </p:cNvSpPr>
          <p:nvPr/>
        </p:nvSpPr>
        <p:spPr bwMode="auto">
          <a:xfrm>
            <a:off x="3419475" y="3429000"/>
            <a:ext cx="2293938" cy="3175000"/>
          </a:xfrm>
          <a:custGeom>
            <a:avLst/>
            <a:gdLst>
              <a:gd name="T0" fmla="*/ 2147483647 w 1445"/>
              <a:gd name="T1" fmla="*/ 2147483647 h 1994"/>
              <a:gd name="T2" fmla="*/ 2147483647 w 1445"/>
              <a:gd name="T3" fmla="*/ 2147483647 h 1994"/>
              <a:gd name="T4" fmla="*/ 2147483647 w 1445"/>
              <a:gd name="T5" fmla="*/ 2147483647 h 1994"/>
              <a:gd name="T6" fmla="*/ 2147483647 w 1445"/>
              <a:gd name="T7" fmla="*/ 2147483647 h 1994"/>
              <a:gd name="T8" fmla="*/ 2147483647 w 1445"/>
              <a:gd name="T9" fmla="*/ 2147483647 h 1994"/>
              <a:gd name="T10" fmla="*/ 2147483647 w 1445"/>
              <a:gd name="T11" fmla="*/ 2147483647 h 1994"/>
              <a:gd name="T12" fmla="*/ 2147483647 w 1445"/>
              <a:gd name="T13" fmla="*/ 2147483647 h 1994"/>
              <a:gd name="T14" fmla="*/ 2147483647 w 1445"/>
              <a:gd name="T15" fmla="*/ 2147483647 h 1994"/>
              <a:gd name="T16" fmla="*/ 2147483647 w 1445"/>
              <a:gd name="T17" fmla="*/ 2147483647 h 1994"/>
              <a:gd name="T18" fmla="*/ 2147483647 w 1445"/>
              <a:gd name="T19" fmla="*/ 2147483647 h 1994"/>
              <a:gd name="T20" fmla="*/ 2147483647 w 1445"/>
              <a:gd name="T21" fmla="*/ 2147483647 h 1994"/>
              <a:gd name="T22" fmla="*/ 2147483647 w 1445"/>
              <a:gd name="T23" fmla="*/ 2147483647 h 1994"/>
              <a:gd name="T24" fmla="*/ 2147483647 w 1445"/>
              <a:gd name="T25" fmla="*/ 2147483647 h 1994"/>
              <a:gd name="T26" fmla="*/ 2147483647 w 1445"/>
              <a:gd name="T27" fmla="*/ 2147483647 h 1994"/>
              <a:gd name="T28" fmla="*/ 2147483647 w 1445"/>
              <a:gd name="T29" fmla="*/ 2147483647 h 1994"/>
              <a:gd name="T30" fmla="*/ 2147483647 w 1445"/>
              <a:gd name="T31" fmla="*/ 2147483647 h 1994"/>
              <a:gd name="T32" fmla="*/ 2147483647 w 1445"/>
              <a:gd name="T33" fmla="*/ 2147483647 h 1994"/>
              <a:gd name="T34" fmla="*/ 2147483647 w 1445"/>
              <a:gd name="T35" fmla="*/ 2147483647 h 1994"/>
              <a:gd name="T36" fmla="*/ 2147483647 w 1445"/>
              <a:gd name="T37" fmla="*/ 2147483647 h 1994"/>
              <a:gd name="T38" fmla="*/ 2147483647 w 1445"/>
              <a:gd name="T39" fmla="*/ 2147483647 h 1994"/>
              <a:gd name="T40" fmla="*/ 2147483647 w 1445"/>
              <a:gd name="T41" fmla="*/ 2147483647 h 1994"/>
              <a:gd name="T42" fmla="*/ 2147483647 w 1445"/>
              <a:gd name="T43" fmla="*/ 2147483647 h 1994"/>
              <a:gd name="T44" fmla="*/ 2147483647 w 1445"/>
              <a:gd name="T45" fmla="*/ 2147483647 h 1994"/>
              <a:gd name="T46" fmla="*/ 2147483647 w 1445"/>
              <a:gd name="T47" fmla="*/ 2147483647 h 1994"/>
              <a:gd name="T48" fmla="*/ 2147483647 w 1445"/>
              <a:gd name="T49" fmla="*/ 2147483647 h 1994"/>
              <a:gd name="T50" fmla="*/ 2147483647 w 1445"/>
              <a:gd name="T51" fmla="*/ 2147483647 h 1994"/>
              <a:gd name="T52" fmla="*/ 2147483647 w 1445"/>
              <a:gd name="T53" fmla="*/ 2147483647 h 1994"/>
              <a:gd name="T54" fmla="*/ 2147483647 w 1445"/>
              <a:gd name="T55" fmla="*/ 2147483647 h 1994"/>
              <a:gd name="T56" fmla="*/ 2147483647 w 1445"/>
              <a:gd name="T57" fmla="*/ 2147483647 h 1994"/>
              <a:gd name="T58" fmla="*/ 2147483647 w 1445"/>
              <a:gd name="T59" fmla="*/ 2147483647 h 1994"/>
              <a:gd name="T60" fmla="*/ 2147483647 w 1445"/>
              <a:gd name="T61" fmla="*/ 2147483647 h 1994"/>
              <a:gd name="T62" fmla="*/ 2147483647 w 1445"/>
              <a:gd name="T63" fmla="*/ 2147483647 h 1994"/>
              <a:gd name="T64" fmla="*/ 2147483647 w 1445"/>
              <a:gd name="T65" fmla="*/ 2147483647 h 1994"/>
              <a:gd name="T66" fmla="*/ 2147483647 w 1445"/>
              <a:gd name="T67" fmla="*/ 2147483647 h 1994"/>
              <a:gd name="T68" fmla="*/ 2147483647 w 1445"/>
              <a:gd name="T69" fmla="*/ 2147483647 h 1994"/>
              <a:gd name="T70" fmla="*/ 2147483647 w 1445"/>
              <a:gd name="T71" fmla="*/ 2147483647 h 1994"/>
              <a:gd name="T72" fmla="*/ 2147483647 w 1445"/>
              <a:gd name="T73" fmla="*/ 2147483647 h 1994"/>
              <a:gd name="T74" fmla="*/ 2147483647 w 1445"/>
              <a:gd name="T75" fmla="*/ 2147483647 h 1994"/>
              <a:gd name="T76" fmla="*/ 2147483647 w 1445"/>
              <a:gd name="T77" fmla="*/ 2147483647 h 199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445"/>
              <a:gd name="T118" fmla="*/ 0 h 1994"/>
              <a:gd name="T119" fmla="*/ 1445 w 1445"/>
              <a:gd name="T120" fmla="*/ 1994 h 199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445" h="1994">
                <a:moveTo>
                  <a:pt x="0" y="0"/>
                </a:moveTo>
                <a:cubicBezTo>
                  <a:pt x="4" y="6"/>
                  <a:pt x="7" y="14"/>
                  <a:pt x="12" y="19"/>
                </a:cubicBezTo>
                <a:cubicBezTo>
                  <a:pt x="17" y="24"/>
                  <a:pt x="26" y="25"/>
                  <a:pt x="31" y="31"/>
                </a:cubicBezTo>
                <a:cubicBezTo>
                  <a:pt x="35" y="36"/>
                  <a:pt x="33" y="45"/>
                  <a:pt x="37" y="50"/>
                </a:cubicBezTo>
                <a:cubicBezTo>
                  <a:pt x="45" y="61"/>
                  <a:pt x="62" y="64"/>
                  <a:pt x="74" y="68"/>
                </a:cubicBezTo>
                <a:cubicBezTo>
                  <a:pt x="103" y="99"/>
                  <a:pt x="105" y="138"/>
                  <a:pt x="124" y="174"/>
                </a:cubicBezTo>
                <a:cubicBezTo>
                  <a:pt x="122" y="182"/>
                  <a:pt x="124" y="193"/>
                  <a:pt x="117" y="198"/>
                </a:cubicBezTo>
                <a:cubicBezTo>
                  <a:pt x="114" y="200"/>
                  <a:pt x="75" y="176"/>
                  <a:pt x="68" y="174"/>
                </a:cubicBezTo>
                <a:cubicBezTo>
                  <a:pt x="64" y="168"/>
                  <a:pt x="58" y="162"/>
                  <a:pt x="55" y="155"/>
                </a:cubicBezTo>
                <a:cubicBezTo>
                  <a:pt x="50" y="143"/>
                  <a:pt x="43" y="118"/>
                  <a:pt x="43" y="118"/>
                </a:cubicBezTo>
                <a:cubicBezTo>
                  <a:pt x="51" y="183"/>
                  <a:pt x="50" y="256"/>
                  <a:pt x="80" y="316"/>
                </a:cubicBezTo>
                <a:cubicBezTo>
                  <a:pt x="83" y="322"/>
                  <a:pt x="76" y="303"/>
                  <a:pt x="74" y="297"/>
                </a:cubicBezTo>
                <a:cubicBezTo>
                  <a:pt x="72" y="290"/>
                  <a:pt x="61" y="289"/>
                  <a:pt x="55" y="285"/>
                </a:cubicBezTo>
                <a:cubicBezTo>
                  <a:pt x="51" y="279"/>
                  <a:pt x="43" y="259"/>
                  <a:pt x="43" y="266"/>
                </a:cubicBezTo>
                <a:cubicBezTo>
                  <a:pt x="43" y="286"/>
                  <a:pt x="73" y="322"/>
                  <a:pt x="80" y="335"/>
                </a:cubicBezTo>
                <a:cubicBezTo>
                  <a:pt x="99" y="370"/>
                  <a:pt x="108" y="410"/>
                  <a:pt x="136" y="440"/>
                </a:cubicBezTo>
                <a:cubicBezTo>
                  <a:pt x="140" y="461"/>
                  <a:pt x="156" y="519"/>
                  <a:pt x="155" y="520"/>
                </a:cubicBezTo>
                <a:cubicBezTo>
                  <a:pt x="148" y="528"/>
                  <a:pt x="134" y="516"/>
                  <a:pt x="124" y="514"/>
                </a:cubicBezTo>
                <a:cubicBezTo>
                  <a:pt x="111" y="498"/>
                  <a:pt x="92" y="485"/>
                  <a:pt x="86" y="465"/>
                </a:cubicBezTo>
                <a:cubicBezTo>
                  <a:pt x="84" y="459"/>
                  <a:pt x="84" y="451"/>
                  <a:pt x="80" y="446"/>
                </a:cubicBezTo>
                <a:cubicBezTo>
                  <a:pt x="72" y="436"/>
                  <a:pt x="58" y="430"/>
                  <a:pt x="49" y="421"/>
                </a:cubicBezTo>
                <a:cubicBezTo>
                  <a:pt x="56" y="452"/>
                  <a:pt x="64" y="492"/>
                  <a:pt x="80" y="520"/>
                </a:cubicBezTo>
                <a:cubicBezTo>
                  <a:pt x="89" y="536"/>
                  <a:pt x="111" y="564"/>
                  <a:pt x="111" y="564"/>
                </a:cubicBezTo>
                <a:cubicBezTo>
                  <a:pt x="116" y="592"/>
                  <a:pt x="114" y="591"/>
                  <a:pt x="124" y="613"/>
                </a:cubicBezTo>
                <a:cubicBezTo>
                  <a:pt x="128" y="621"/>
                  <a:pt x="133" y="629"/>
                  <a:pt x="136" y="638"/>
                </a:cubicBezTo>
                <a:cubicBezTo>
                  <a:pt x="139" y="644"/>
                  <a:pt x="146" y="663"/>
                  <a:pt x="142" y="657"/>
                </a:cubicBezTo>
                <a:cubicBezTo>
                  <a:pt x="119" y="621"/>
                  <a:pt x="125" y="617"/>
                  <a:pt x="93" y="595"/>
                </a:cubicBezTo>
                <a:cubicBezTo>
                  <a:pt x="95" y="630"/>
                  <a:pt x="96" y="665"/>
                  <a:pt x="99" y="700"/>
                </a:cubicBezTo>
                <a:cubicBezTo>
                  <a:pt x="102" y="732"/>
                  <a:pt x="130" y="759"/>
                  <a:pt x="142" y="787"/>
                </a:cubicBezTo>
                <a:cubicBezTo>
                  <a:pt x="150" y="807"/>
                  <a:pt x="158" y="849"/>
                  <a:pt x="161" y="861"/>
                </a:cubicBezTo>
                <a:cubicBezTo>
                  <a:pt x="163" y="869"/>
                  <a:pt x="167" y="886"/>
                  <a:pt x="167" y="886"/>
                </a:cubicBezTo>
                <a:cubicBezTo>
                  <a:pt x="124" y="900"/>
                  <a:pt x="87" y="874"/>
                  <a:pt x="136" y="923"/>
                </a:cubicBezTo>
                <a:cubicBezTo>
                  <a:pt x="154" y="962"/>
                  <a:pt x="190" y="989"/>
                  <a:pt x="217" y="1022"/>
                </a:cubicBezTo>
                <a:cubicBezTo>
                  <a:pt x="232" y="1041"/>
                  <a:pt x="230" y="1048"/>
                  <a:pt x="241" y="1072"/>
                </a:cubicBezTo>
                <a:cubicBezTo>
                  <a:pt x="245" y="1080"/>
                  <a:pt x="254" y="1105"/>
                  <a:pt x="254" y="1096"/>
                </a:cubicBezTo>
                <a:cubicBezTo>
                  <a:pt x="254" y="1075"/>
                  <a:pt x="237" y="1033"/>
                  <a:pt x="229" y="1010"/>
                </a:cubicBezTo>
                <a:cubicBezTo>
                  <a:pt x="227" y="997"/>
                  <a:pt x="223" y="959"/>
                  <a:pt x="223" y="972"/>
                </a:cubicBezTo>
                <a:cubicBezTo>
                  <a:pt x="223" y="995"/>
                  <a:pt x="221" y="1019"/>
                  <a:pt x="229" y="1041"/>
                </a:cubicBezTo>
                <a:cubicBezTo>
                  <a:pt x="237" y="1061"/>
                  <a:pt x="301" y="1145"/>
                  <a:pt x="322" y="1164"/>
                </a:cubicBezTo>
                <a:cubicBezTo>
                  <a:pt x="330" y="1191"/>
                  <a:pt x="335" y="1205"/>
                  <a:pt x="328" y="1233"/>
                </a:cubicBezTo>
                <a:cubicBezTo>
                  <a:pt x="316" y="1227"/>
                  <a:pt x="302" y="1222"/>
                  <a:pt x="291" y="1214"/>
                </a:cubicBezTo>
                <a:cubicBezTo>
                  <a:pt x="285" y="1209"/>
                  <a:pt x="283" y="1190"/>
                  <a:pt x="278" y="1195"/>
                </a:cubicBezTo>
                <a:cubicBezTo>
                  <a:pt x="272" y="1201"/>
                  <a:pt x="283" y="1212"/>
                  <a:pt x="285" y="1220"/>
                </a:cubicBezTo>
                <a:cubicBezTo>
                  <a:pt x="296" y="1263"/>
                  <a:pt x="322" y="1270"/>
                  <a:pt x="365" y="1276"/>
                </a:cubicBezTo>
                <a:cubicBezTo>
                  <a:pt x="396" y="1291"/>
                  <a:pt x="415" y="1307"/>
                  <a:pt x="439" y="1332"/>
                </a:cubicBezTo>
                <a:cubicBezTo>
                  <a:pt x="336" y="1342"/>
                  <a:pt x="400" y="1321"/>
                  <a:pt x="378" y="1387"/>
                </a:cubicBezTo>
                <a:cubicBezTo>
                  <a:pt x="333" y="1373"/>
                  <a:pt x="380" y="1409"/>
                  <a:pt x="390" y="1425"/>
                </a:cubicBezTo>
                <a:cubicBezTo>
                  <a:pt x="383" y="1459"/>
                  <a:pt x="395" y="1485"/>
                  <a:pt x="421" y="1511"/>
                </a:cubicBezTo>
                <a:cubicBezTo>
                  <a:pt x="440" y="1530"/>
                  <a:pt x="483" y="1561"/>
                  <a:pt x="483" y="1561"/>
                </a:cubicBezTo>
                <a:cubicBezTo>
                  <a:pt x="520" y="1534"/>
                  <a:pt x="484" y="1534"/>
                  <a:pt x="458" y="1518"/>
                </a:cubicBezTo>
                <a:cubicBezTo>
                  <a:pt x="496" y="1504"/>
                  <a:pt x="466" y="1531"/>
                  <a:pt x="501" y="1542"/>
                </a:cubicBezTo>
                <a:cubicBezTo>
                  <a:pt x="527" y="1550"/>
                  <a:pt x="582" y="1561"/>
                  <a:pt x="582" y="1561"/>
                </a:cubicBezTo>
                <a:cubicBezTo>
                  <a:pt x="591" y="1575"/>
                  <a:pt x="623" y="1624"/>
                  <a:pt x="631" y="1629"/>
                </a:cubicBezTo>
                <a:cubicBezTo>
                  <a:pt x="662" y="1649"/>
                  <a:pt x="692" y="1671"/>
                  <a:pt x="718" y="1697"/>
                </a:cubicBezTo>
                <a:cubicBezTo>
                  <a:pt x="752" y="1731"/>
                  <a:pt x="721" y="1717"/>
                  <a:pt x="755" y="1728"/>
                </a:cubicBezTo>
                <a:cubicBezTo>
                  <a:pt x="761" y="1751"/>
                  <a:pt x="764" y="1767"/>
                  <a:pt x="780" y="1784"/>
                </a:cubicBezTo>
                <a:cubicBezTo>
                  <a:pt x="792" y="1821"/>
                  <a:pt x="759" y="1826"/>
                  <a:pt x="805" y="1815"/>
                </a:cubicBezTo>
                <a:cubicBezTo>
                  <a:pt x="817" y="1817"/>
                  <a:pt x="832" y="1814"/>
                  <a:pt x="842" y="1821"/>
                </a:cubicBezTo>
                <a:cubicBezTo>
                  <a:pt x="861" y="1834"/>
                  <a:pt x="859" y="1861"/>
                  <a:pt x="873" y="1877"/>
                </a:cubicBezTo>
                <a:cubicBezTo>
                  <a:pt x="890" y="1897"/>
                  <a:pt x="916" y="1920"/>
                  <a:pt x="941" y="1926"/>
                </a:cubicBezTo>
                <a:cubicBezTo>
                  <a:pt x="982" y="1915"/>
                  <a:pt x="992" y="1903"/>
                  <a:pt x="1028" y="1920"/>
                </a:cubicBezTo>
                <a:cubicBezTo>
                  <a:pt x="1034" y="1926"/>
                  <a:pt x="1057" y="1951"/>
                  <a:pt x="1059" y="1951"/>
                </a:cubicBezTo>
                <a:cubicBezTo>
                  <a:pt x="1076" y="1949"/>
                  <a:pt x="1108" y="1932"/>
                  <a:pt x="1108" y="1932"/>
                </a:cubicBezTo>
                <a:cubicBezTo>
                  <a:pt x="1142" y="1984"/>
                  <a:pt x="1134" y="1968"/>
                  <a:pt x="1189" y="1994"/>
                </a:cubicBezTo>
                <a:cubicBezTo>
                  <a:pt x="1226" y="1987"/>
                  <a:pt x="1243" y="1971"/>
                  <a:pt x="1269" y="1945"/>
                </a:cubicBezTo>
                <a:cubicBezTo>
                  <a:pt x="1271" y="1928"/>
                  <a:pt x="1259" y="1895"/>
                  <a:pt x="1276" y="1895"/>
                </a:cubicBezTo>
                <a:cubicBezTo>
                  <a:pt x="1297" y="1895"/>
                  <a:pt x="1301" y="1928"/>
                  <a:pt x="1313" y="1945"/>
                </a:cubicBezTo>
                <a:cubicBezTo>
                  <a:pt x="1323" y="1958"/>
                  <a:pt x="1339" y="1964"/>
                  <a:pt x="1350" y="1976"/>
                </a:cubicBezTo>
                <a:cubicBezTo>
                  <a:pt x="1381" y="1969"/>
                  <a:pt x="1384" y="1961"/>
                  <a:pt x="1393" y="1932"/>
                </a:cubicBezTo>
                <a:cubicBezTo>
                  <a:pt x="1389" y="1883"/>
                  <a:pt x="1397" y="1853"/>
                  <a:pt x="1362" y="1821"/>
                </a:cubicBezTo>
                <a:cubicBezTo>
                  <a:pt x="1347" y="1774"/>
                  <a:pt x="1342" y="1774"/>
                  <a:pt x="1369" y="1809"/>
                </a:cubicBezTo>
                <a:cubicBezTo>
                  <a:pt x="1371" y="1815"/>
                  <a:pt x="1369" y="1825"/>
                  <a:pt x="1375" y="1827"/>
                </a:cubicBezTo>
                <a:cubicBezTo>
                  <a:pt x="1382" y="1829"/>
                  <a:pt x="1392" y="1822"/>
                  <a:pt x="1393" y="1815"/>
                </a:cubicBezTo>
                <a:cubicBezTo>
                  <a:pt x="1400" y="1768"/>
                  <a:pt x="1397" y="1720"/>
                  <a:pt x="1399" y="1672"/>
                </a:cubicBezTo>
                <a:cubicBezTo>
                  <a:pt x="1395" y="1633"/>
                  <a:pt x="1394" y="1593"/>
                  <a:pt x="1387" y="1555"/>
                </a:cubicBezTo>
                <a:cubicBezTo>
                  <a:pt x="1385" y="1547"/>
                  <a:pt x="1381" y="1571"/>
                  <a:pt x="1381" y="1579"/>
                </a:cubicBezTo>
                <a:cubicBezTo>
                  <a:pt x="1381" y="1592"/>
                  <a:pt x="1382" y="1605"/>
                  <a:pt x="1387" y="1617"/>
                </a:cubicBezTo>
                <a:cubicBezTo>
                  <a:pt x="1397" y="1641"/>
                  <a:pt x="1413" y="1655"/>
                  <a:pt x="1430" y="1672"/>
                </a:cubicBezTo>
                <a:cubicBezTo>
                  <a:pt x="1445" y="1607"/>
                  <a:pt x="1437" y="1652"/>
                  <a:pt x="1437" y="1536"/>
                </a:cubicBezTo>
              </a:path>
            </a:pathLst>
          </a:custGeom>
          <a:noFill/>
          <a:ln w="9525">
            <a:solidFill>
              <a:srgbClr val="FF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4" name="Freeform 19"/>
          <p:cNvSpPr>
            <a:spLocks/>
          </p:cNvSpPr>
          <p:nvPr/>
        </p:nvSpPr>
        <p:spPr bwMode="auto">
          <a:xfrm>
            <a:off x="4916488" y="3165475"/>
            <a:ext cx="333375" cy="166688"/>
          </a:xfrm>
          <a:custGeom>
            <a:avLst/>
            <a:gdLst>
              <a:gd name="T0" fmla="*/ 0 w 210"/>
              <a:gd name="T1" fmla="*/ 2147483647 h 105"/>
              <a:gd name="T2" fmla="*/ 2147483647 w 210"/>
              <a:gd name="T3" fmla="*/ 2147483647 h 105"/>
              <a:gd name="T4" fmla="*/ 2147483647 w 210"/>
              <a:gd name="T5" fmla="*/ 2147483647 h 105"/>
              <a:gd name="T6" fmla="*/ 2147483647 w 210"/>
              <a:gd name="T7" fmla="*/ 0 h 105"/>
              <a:gd name="T8" fmla="*/ 0 60000 65536"/>
              <a:gd name="T9" fmla="*/ 0 60000 65536"/>
              <a:gd name="T10" fmla="*/ 0 60000 65536"/>
              <a:gd name="T11" fmla="*/ 0 60000 65536"/>
              <a:gd name="T12" fmla="*/ 0 w 210"/>
              <a:gd name="T13" fmla="*/ 0 h 105"/>
              <a:gd name="T14" fmla="*/ 210 w 210"/>
              <a:gd name="T15" fmla="*/ 105 h 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0" h="105">
                <a:moveTo>
                  <a:pt x="0" y="87"/>
                </a:moveTo>
                <a:cubicBezTo>
                  <a:pt x="55" y="105"/>
                  <a:pt x="24" y="100"/>
                  <a:pt x="93" y="93"/>
                </a:cubicBezTo>
                <a:cubicBezTo>
                  <a:pt x="127" y="68"/>
                  <a:pt x="152" y="44"/>
                  <a:pt x="192" y="31"/>
                </a:cubicBezTo>
                <a:cubicBezTo>
                  <a:pt x="205" y="4"/>
                  <a:pt x="198" y="14"/>
                  <a:pt x="21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5" name="Freeform 20"/>
          <p:cNvSpPr>
            <a:spLocks/>
          </p:cNvSpPr>
          <p:nvPr/>
        </p:nvSpPr>
        <p:spPr bwMode="auto">
          <a:xfrm>
            <a:off x="4916488" y="3273425"/>
            <a:ext cx="373062" cy="85725"/>
          </a:xfrm>
          <a:custGeom>
            <a:avLst/>
            <a:gdLst>
              <a:gd name="T0" fmla="*/ 0 w 235"/>
              <a:gd name="T1" fmla="*/ 2147483647 h 54"/>
              <a:gd name="T2" fmla="*/ 2147483647 w 235"/>
              <a:gd name="T3" fmla="*/ 2147483647 h 54"/>
              <a:gd name="T4" fmla="*/ 2147483647 w 235"/>
              <a:gd name="T5" fmla="*/ 0 h 54"/>
              <a:gd name="T6" fmla="*/ 0 60000 65536"/>
              <a:gd name="T7" fmla="*/ 0 60000 65536"/>
              <a:gd name="T8" fmla="*/ 0 60000 65536"/>
              <a:gd name="T9" fmla="*/ 0 w 235"/>
              <a:gd name="T10" fmla="*/ 0 h 54"/>
              <a:gd name="T11" fmla="*/ 235 w 235"/>
              <a:gd name="T12" fmla="*/ 54 h 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5" h="54">
                <a:moveTo>
                  <a:pt x="0" y="31"/>
                </a:moveTo>
                <a:cubicBezTo>
                  <a:pt x="59" y="54"/>
                  <a:pt x="132" y="41"/>
                  <a:pt x="192" y="38"/>
                </a:cubicBezTo>
                <a:cubicBezTo>
                  <a:pt x="209" y="26"/>
                  <a:pt x="226" y="19"/>
                  <a:pt x="23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6" name="Freeform 21"/>
          <p:cNvSpPr>
            <a:spLocks/>
          </p:cNvSpPr>
          <p:nvPr/>
        </p:nvSpPr>
        <p:spPr bwMode="auto">
          <a:xfrm>
            <a:off x="4926013" y="3322638"/>
            <a:ext cx="323850" cy="152400"/>
          </a:xfrm>
          <a:custGeom>
            <a:avLst/>
            <a:gdLst>
              <a:gd name="T0" fmla="*/ 0 w 204"/>
              <a:gd name="T1" fmla="*/ 0 h 96"/>
              <a:gd name="T2" fmla="*/ 2147483647 w 204"/>
              <a:gd name="T3" fmla="*/ 2147483647 h 96"/>
              <a:gd name="T4" fmla="*/ 2147483647 w 204"/>
              <a:gd name="T5" fmla="*/ 2147483647 h 96"/>
              <a:gd name="T6" fmla="*/ 2147483647 w 204"/>
              <a:gd name="T7" fmla="*/ 2147483647 h 96"/>
              <a:gd name="T8" fmla="*/ 2147483647 w 204"/>
              <a:gd name="T9" fmla="*/ 2147483647 h 96"/>
              <a:gd name="T10" fmla="*/ 2147483647 w 204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4"/>
              <a:gd name="T19" fmla="*/ 0 h 96"/>
              <a:gd name="T20" fmla="*/ 204 w 204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4" h="96">
                <a:moveTo>
                  <a:pt x="0" y="0"/>
                </a:moveTo>
                <a:cubicBezTo>
                  <a:pt x="33" y="12"/>
                  <a:pt x="11" y="20"/>
                  <a:pt x="43" y="31"/>
                </a:cubicBezTo>
                <a:cubicBezTo>
                  <a:pt x="68" y="21"/>
                  <a:pt x="89" y="7"/>
                  <a:pt x="118" y="25"/>
                </a:cubicBezTo>
                <a:cubicBezTo>
                  <a:pt x="125" y="30"/>
                  <a:pt x="119" y="43"/>
                  <a:pt x="124" y="50"/>
                </a:cubicBezTo>
                <a:cubicBezTo>
                  <a:pt x="130" y="59"/>
                  <a:pt x="152" y="66"/>
                  <a:pt x="161" y="69"/>
                </a:cubicBezTo>
                <a:cubicBezTo>
                  <a:pt x="179" y="96"/>
                  <a:pt x="166" y="87"/>
                  <a:pt x="204" y="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7" name="Freeform 22"/>
          <p:cNvSpPr>
            <a:spLocks/>
          </p:cNvSpPr>
          <p:nvPr/>
        </p:nvSpPr>
        <p:spPr bwMode="auto">
          <a:xfrm>
            <a:off x="4932363" y="3284538"/>
            <a:ext cx="295275" cy="276225"/>
          </a:xfrm>
          <a:custGeom>
            <a:avLst/>
            <a:gdLst>
              <a:gd name="T0" fmla="*/ 0 w 186"/>
              <a:gd name="T1" fmla="*/ 0 h 174"/>
              <a:gd name="T2" fmla="*/ 2147483647 w 186"/>
              <a:gd name="T3" fmla="*/ 2147483647 h 174"/>
              <a:gd name="T4" fmla="*/ 2147483647 w 186"/>
              <a:gd name="T5" fmla="*/ 2147483647 h 174"/>
              <a:gd name="T6" fmla="*/ 2147483647 w 186"/>
              <a:gd name="T7" fmla="*/ 2147483647 h 174"/>
              <a:gd name="T8" fmla="*/ 2147483647 w 186"/>
              <a:gd name="T9" fmla="*/ 2147483647 h 174"/>
              <a:gd name="T10" fmla="*/ 2147483647 w 186"/>
              <a:gd name="T11" fmla="*/ 2147483647 h 174"/>
              <a:gd name="T12" fmla="*/ 2147483647 w 186"/>
              <a:gd name="T13" fmla="*/ 2147483647 h 1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6"/>
              <a:gd name="T22" fmla="*/ 0 h 174"/>
              <a:gd name="T23" fmla="*/ 186 w 186"/>
              <a:gd name="T24" fmla="*/ 174 h 17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6" h="174">
                <a:moveTo>
                  <a:pt x="0" y="0"/>
                </a:moveTo>
                <a:cubicBezTo>
                  <a:pt x="8" y="9"/>
                  <a:pt x="19" y="15"/>
                  <a:pt x="25" y="25"/>
                </a:cubicBezTo>
                <a:cubicBezTo>
                  <a:pt x="28" y="31"/>
                  <a:pt x="26" y="40"/>
                  <a:pt x="31" y="44"/>
                </a:cubicBezTo>
                <a:cubicBezTo>
                  <a:pt x="47" y="56"/>
                  <a:pt x="94" y="60"/>
                  <a:pt x="111" y="62"/>
                </a:cubicBezTo>
                <a:cubicBezTo>
                  <a:pt x="121" y="89"/>
                  <a:pt x="123" y="124"/>
                  <a:pt x="136" y="149"/>
                </a:cubicBezTo>
                <a:cubicBezTo>
                  <a:pt x="142" y="160"/>
                  <a:pt x="156" y="164"/>
                  <a:pt x="167" y="168"/>
                </a:cubicBezTo>
                <a:cubicBezTo>
                  <a:pt x="173" y="170"/>
                  <a:pt x="186" y="174"/>
                  <a:pt x="186" y="174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8" name="Freeform 23"/>
          <p:cNvSpPr>
            <a:spLocks/>
          </p:cNvSpPr>
          <p:nvPr/>
        </p:nvSpPr>
        <p:spPr bwMode="auto">
          <a:xfrm>
            <a:off x="4926013" y="3176588"/>
            <a:ext cx="206375" cy="117475"/>
          </a:xfrm>
          <a:custGeom>
            <a:avLst/>
            <a:gdLst>
              <a:gd name="T0" fmla="*/ 0 w 130"/>
              <a:gd name="T1" fmla="*/ 2147483647 h 74"/>
              <a:gd name="T2" fmla="*/ 2147483647 w 130"/>
              <a:gd name="T3" fmla="*/ 0 h 74"/>
              <a:gd name="T4" fmla="*/ 0 60000 65536"/>
              <a:gd name="T5" fmla="*/ 0 60000 65536"/>
              <a:gd name="T6" fmla="*/ 0 w 130"/>
              <a:gd name="T7" fmla="*/ 0 h 74"/>
              <a:gd name="T8" fmla="*/ 130 w 130"/>
              <a:gd name="T9" fmla="*/ 74 h 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0" h="74">
                <a:moveTo>
                  <a:pt x="0" y="74"/>
                </a:moveTo>
                <a:cubicBezTo>
                  <a:pt x="49" y="64"/>
                  <a:pt x="94" y="36"/>
                  <a:pt x="13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9" name="Freeform 24"/>
          <p:cNvSpPr>
            <a:spLocks/>
          </p:cNvSpPr>
          <p:nvPr/>
        </p:nvSpPr>
        <p:spPr bwMode="auto">
          <a:xfrm>
            <a:off x="4859338" y="3141663"/>
            <a:ext cx="300037" cy="265112"/>
          </a:xfrm>
          <a:custGeom>
            <a:avLst/>
            <a:gdLst>
              <a:gd name="T0" fmla="*/ 0 w 189"/>
              <a:gd name="T1" fmla="*/ 0 h 167"/>
              <a:gd name="T2" fmla="*/ 2147483647 w 189"/>
              <a:gd name="T3" fmla="*/ 2147483647 h 167"/>
              <a:gd name="T4" fmla="*/ 2147483647 w 189"/>
              <a:gd name="T5" fmla="*/ 2147483647 h 167"/>
              <a:gd name="T6" fmla="*/ 2147483647 w 189"/>
              <a:gd name="T7" fmla="*/ 2147483647 h 167"/>
              <a:gd name="T8" fmla="*/ 2147483647 w 189"/>
              <a:gd name="T9" fmla="*/ 2147483647 h 167"/>
              <a:gd name="T10" fmla="*/ 2147483647 w 189"/>
              <a:gd name="T11" fmla="*/ 2147483647 h 167"/>
              <a:gd name="T12" fmla="*/ 2147483647 w 189"/>
              <a:gd name="T13" fmla="*/ 2147483647 h 1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9"/>
              <a:gd name="T22" fmla="*/ 0 h 167"/>
              <a:gd name="T23" fmla="*/ 189 w 189"/>
              <a:gd name="T24" fmla="*/ 167 h 1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9" h="167">
                <a:moveTo>
                  <a:pt x="0" y="0"/>
                </a:moveTo>
                <a:cubicBezTo>
                  <a:pt x="43" y="14"/>
                  <a:pt x="25" y="8"/>
                  <a:pt x="56" y="19"/>
                </a:cubicBezTo>
                <a:cubicBezTo>
                  <a:pt x="58" y="31"/>
                  <a:pt x="56" y="45"/>
                  <a:pt x="62" y="56"/>
                </a:cubicBezTo>
                <a:cubicBezTo>
                  <a:pt x="65" y="62"/>
                  <a:pt x="75" y="59"/>
                  <a:pt x="80" y="62"/>
                </a:cubicBezTo>
                <a:cubicBezTo>
                  <a:pt x="129" y="91"/>
                  <a:pt x="53" y="58"/>
                  <a:pt x="111" y="81"/>
                </a:cubicBezTo>
                <a:cubicBezTo>
                  <a:pt x="138" y="106"/>
                  <a:pt x="137" y="135"/>
                  <a:pt x="173" y="149"/>
                </a:cubicBezTo>
                <a:cubicBezTo>
                  <a:pt x="189" y="164"/>
                  <a:pt x="186" y="167"/>
                  <a:pt x="186" y="14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0" name="Freeform 30"/>
          <p:cNvSpPr>
            <a:spLocks/>
          </p:cNvSpPr>
          <p:nvPr/>
        </p:nvSpPr>
        <p:spPr bwMode="auto">
          <a:xfrm>
            <a:off x="6011863" y="4652963"/>
            <a:ext cx="244475" cy="382587"/>
          </a:xfrm>
          <a:custGeom>
            <a:avLst/>
            <a:gdLst>
              <a:gd name="T0" fmla="*/ 2147483647 w 154"/>
              <a:gd name="T1" fmla="*/ 2147483647 h 241"/>
              <a:gd name="T2" fmla="*/ 2147483647 w 154"/>
              <a:gd name="T3" fmla="*/ 2147483647 h 241"/>
              <a:gd name="T4" fmla="*/ 2147483647 w 154"/>
              <a:gd name="T5" fmla="*/ 2147483647 h 241"/>
              <a:gd name="T6" fmla="*/ 2147483647 w 154"/>
              <a:gd name="T7" fmla="*/ 2147483647 h 241"/>
              <a:gd name="T8" fmla="*/ 2147483647 w 154"/>
              <a:gd name="T9" fmla="*/ 2147483647 h 241"/>
              <a:gd name="T10" fmla="*/ 2147483647 w 154"/>
              <a:gd name="T11" fmla="*/ 2147483647 h 241"/>
              <a:gd name="T12" fmla="*/ 2147483647 w 154"/>
              <a:gd name="T13" fmla="*/ 2147483647 h 241"/>
              <a:gd name="T14" fmla="*/ 2147483647 w 154"/>
              <a:gd name="T15" fmla="*/ 2147483647 h 2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4"/>
              <a:gd name="T25" fmla="*/ 0 h 241"/>
              <a:gd name="T26" fmla="*/ 154 w 154"/>
              <a:gd name="T27" fmla="*/ 241 h 2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4" h="241">
                <a:moveTo>
                  <a:pt x="3" y="102"/>
                </a:moveTo>
                <a:cubicBezTo>
                  <a:pt x="58" y="120"/>
                  <a:pt x="16" y="216"/>
                  <a:pt x="78" y="239"/>
                </a:cubicBezTo>
                <a:cubicBezTo>
                  <a:pt x="154" y="228"/>
                  <a:pt x="123" y="241"/>
                  <a:pt x="109" y="183"/>
                </a:cubicBezTo>
                <a:cubicBezTo>
                  <a:pt x="107" y="158"/>
                  <a:pt x="108" y="132"/>
                  <a:pt x="102" y="108"/>
                </a:cubicBezTo>
                <a:cubicBezTo>
                  <a:pt x="100" y="98"/>
                  <a:pt x="89" y="93"/>
                  <a:pt x="84" y="84"/>
                </a:cubicBezTo>
                <a:cubicBezTo>
                  <a:pt x="67" y="53"/>
                  <a:pt x="66" y="23"/>
                  <a:pt x="28" y="9"/>
                </a:cubicBezTo>
                <a:cubicBezTo>
                  <a:pt x="0" y="39"/>
                  <a:pt x="30" y="0"/>
                  <a:pt x="22" y="47"/>
                </a:cubicBezTo>
                <a:cubicBezTo>
                  <a:pt x="19" y="66"/>
                  <a:pt x="9" y="84"/>
                  <a:pt x="3" y="102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1" name="Freeform 31"/>
          <p:cNvSpPr>
            <a:spLocks/>
          </p:cNvSpPr>
          <p:nvPr/>
        </p:nvSpPr>
        <p:spPr bwMode="auto">
          <a:xfrm>
            <a:off x="6156325" y="5300663"/>
            <a:ext cx="201613" cy="298450"/>
          </a:xfrm>
          <a:custGeom>
            <a:avLst/>
            <a:gdLst>
              <a:gd name="T0" fmla="*/ 2147483647 w 127"/>
              <a:gd name="T1" fmla="*/ 0 h 188"/>
              <a:gd name="T2" fmla="*/ 2147483647 w 127"/>
              <a:gd name="T3" fmla="*/ 2147483647 h 188"/>
              <a:gd name="T4" fmla="*/ 2147483647 w 127"/>
              <a:gd name="T5" fmla="*/ 2147483647 h 188"/>
              <a:gd name="T6" fmla="*/ 2147483647 w 127"/>
              <a:gd name="T7" fmla="*/ 2147483647 h 188"/>
              <a:gd name="T8" fmla="*/ 2147483647 w 127"/>
              <a:gd name="T9" fmla="*/ 2147483647 h 188"/>
              <a:gd name="T10" fmla="*/ 2147483647 w 127"/>
              <a:gd name="T11" fmla="*/ 0 h 1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7"/>
              <a:gd name="T19" fmla="*/ 0 h 188"/>
              <a:gd name="T20" fmla="*/ 127 w 127"/>
              <a:gd name="T21" fmla="*/ 188 h 1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7" h="188">
                <a:moveTo>
                  <a:pt x="32" y="0"/>
                </a:moveTo>
                <a:cubicBezTo>
                  <a:pt x="41" y="36"/>
                  <a:pt x="0" y="109"/>
                  <a:pt x="51" y="130"/>
                </a:cubicBezTo>
                <a:cubicBezTo>
                  <a:pt x="64" y="135"/>
                  <a:pt x="80" y="134"/>
                  <a:pt x="94" y="136"/>
                </a:cubicBezTo>
                <a:cubicBezTo>
                  <a:pt x="96" y="142"/>
                  <a:pt x="98" y="148"/>
                  <a:pt x="100" y="154"/>
                </a:cubicBezTo>
                <a:cubicBezTo>
                  <a:pt x="102" y="162"/>
                  <a:pt x="106" y="188"/>
                  <a:pt x="106" y="179"/>
                </a:cubicBezTo>
                <a:cubicBezTo>
                  <a:pt x="101" y="91"/>
                  <a:pt x="127" y="0"/>
                  <a:pt x="32" y="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2" name="Freeform 32"/>
          <p:cNvSpPr>
            <a:spLocks/>
          </p:cNvSpPr>
          <p:nvPr/>
        </p:nvSpPr>
        <p:spPr bwMode="auto">
          <a:xfrm>
            <a:off x="5580063" y="4221163"/>
            <a:ext cx="161925" cy="239712"/>
          </a:xfrm>
          <a:custGeom>
            <a:avLst/>
            <a:gdLst>
              <a:gd name="T0" fmla="*/ 2147483647 w 102"/>
              <a:gd name="T1" fmla="*/ 0 h 151"/>
              <a:gd name="T2" fmla="*/ 2147483647 w 102"/>
              <a:gd name="T3" fmla="*/ 2147483647 h 151"/>
              <a:gd name="T4" fmla="*/ 2147483647 w 102"/>
              <a:gd name="T5" fmla="*/ 0 h 151"/>
              <a:gd name="T6" fmla="*/ 0 60000 65536"/>
              <a:gd name="T7" fmla="*/ 0 60000 65536"/>
              <a:gd name="T8" fmla="*/ 0 60000 65536"/>
              <a:gd name="T9" fmla="*/ 0 w 102"/>
              <a:gd name="T10" fmla="*/ 0 h 151"/>
              <a:gd name="T11" fmla="*/ 102 w 102"/>
              <a:gd name="T12" fmla="*/ 151 h 1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" h="151">
                <a:moveTo>
                  <a:pt x="30" y="0"/>
                </a:moveTo>
                <a:cubicBezTo>
                  <a:pt x="36" y="125"/>
                  <a:pt x="0" y="151"/>
                  <a:pt x="92" y="136"/>
                </a:cubicBezTo>
                <a:cubicBezTo>
                  <a:pt x="98" y="86"/>
                  <a:pt x="102" y="0"/>
                  <a:pt x="30" y="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3" name="Freeform 33"/>
          <p:cNvSpPr>
            <a:spLocks/>
          </p:cNvSpPr>
          <p:nvPr/>
        </p:nvSpPr>
        <p:spPr bwMode="auto">
          <a:xfrm>
            <a:off x="2987675" y="4076700"/>
            <a:ext cx="171450" cy="263525"/>
          </a:xfrm>
          <a:custGeom>
            <a:avLst/>
            <a:gdLst>
              <a:gd name="T0" fmla="*/ 2147483647 w 108"/>
              <a:gd name="T1" fmla="*/ 2147483647 h 166"/>
              <a:gd name="T2" fmla="*/ 0 w 108"/>
              <a:gd name="T3" fmla="*/ 2147483647 h 166"/>
              <a:gd name="T4" fmla="*/ 2147483647 w 108"/>
              <a:gd name="T5" fmla="*/ 0 h 166"/>
              <a:gd name="T6" fmla="*/ 2147483647 w 108"/>
              <a:gd name="T7" fmla="*/ 2147483647 h 166"/>
              <a:gd name="T8" fmla="*/ 0 60000 65536"/>
              <a:gd name="T9" fmla="*/ 0 60000 65536"/>
              <a:gd name="T10" fmla="*/ 0 60000 65536"/>
              <a:gd name="T11" fmla="*/ 0 60000 65536"/>
              <a:gd name="T12" fmla="*/ 0 w 108"/>
              <a:gd name="T13" fmla="*/ 0 h 166"/>
              <a:gd name="T14" fmla="*/ 108 w 108"/>
              <a:gd name="T15" fmla="*/ 166 h 1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" h="166">
                <a:moveTo>
                  <a:pt x="37" y="74"/>
                </a:moveTo>
                <a:cubicBezTo>
                  <a:pt x="20" y="91"/>
                  <a:pt x="13" y="111"/>
                  <a:pt x="0" y="130"/>
                </a:cubicBezTo>
                <a:cubicBezTo>
                  <a:pt x="108" y="166"/>
                  <a:pt x="66" y="75"/>
                  <a:pt x="62" y="0"/>
                </a:cubicBezTo>
                <a:cubicBezTo>
                  <a:pt x="3" y="19"/>
                  <a:pt x="0" y="10"/>
                  <a:pt x="37" y="74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4" name="Freeform 34"/>
          <p:cNvSpPr>
            <a:spLocks/>
          </p:cNvSpPr>
          <p:nvPr/>
        </p:nvSpPr>
        <p:spPr bwMode="auto">
          <a:xfrm>
            <a:off x="2992438" y="4454525"/>
            <a:ext cx="271462" cy="304800"/>
          </a:xfrm>
          <a:custGeom>
            <a:avLst/>
            <a:gdLst>
              <a:gd name="T0" fmla="*/ 2147483647 w 171"/>
              <a:gd name="T1" fmla="*/ 2147483647 h 192"/>
              <a:gd name="T2" fmla="*/ 2147483647 w 171"/>
              <a:gd name="T3" fmla="*/ 2147483647 h 192"/>
              <a:gd name="T4" fmla="*/ 2147483647 w 171"/>
              <a:gd name="T5" fmla="*/ 2147483647 h 192"/>
              <a:gd name="T6" fmla="*/ 2147483647 w 171"/>
              <a:gd name="T7" fmla="*/ 2147483647 h 192"/>
              <a:gd name="T8" fmla="*/ 2147483647 w 171"/>
              <a:gd name="T9" fmla="*/ 2147483647 h 192"/>
              <a:gd name="T10" fmla="*/ 2147483647 w 171"/>
              <a:gd name="T11" fmla="*/ 0 h 192"/>
              <a:gd name="T12" fmla="*/ 2147483647 w 171"/>
              <a:gd name="T13" fmla="*/ 2147483647 h 192"/>
              <a:gd name="T14" fmla="*/ 2147483647 w 171"/>
              <a:gd name="T15" fmla="*/ 2147483647 h 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1"/>
              <a:gd name="T25" fmla="*/ 0 h 192"/>
              <a:gd name="T26" fmla="*/ 171 w 171"/>
              <a:gd name="T27" fmla="*/ 192 h 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1" h="192">
                <a:moveTo>
                  <a:pt x="16" y="99"/>
                </a:moveTo>
                <a:cubicBezTo>
                  <a:pt x="0" y="147"/>
                  <a:pt x="46" y="173"/>
                  <a:pt x="85" y="185"/>
                </a:cubicBezTo>
                <a:cubicBezTo>
                  <a:pt x="110" y="183"/>
                  <a:pt x="138" y="192"/>
                  <a:pt x="159" y="179"/>
                </a:cubicBezTo>
                <a:cubicBezTo>
                  <a:pt x="171" y="171"/>
                  <a:pt x="166" y="150"/>
                  <a:pt x="165" y="136"/>
                </a:cubicBezTo>
                <a:cubicBezTo>
                  <a:pt x="163" y="117"/>
                  <a:pt x="127" y="99"/>
                  <a:pt x="116" y="86"/>
                </a:cubicBezTo>
                <a:cubicBezTo>
                  <a:pt x="93" y="59"/>
                  <a:pt x="85" y="29"/>
                  <a:pt x="66" y="0"/>
                </a:cubicBezTo>
                <a:cubicBezTo>
                  <a:pt x="40" y="8"/>
                  <a:pt x="45" y="21"/>
                  <a:pt x="23" y="37"/>
                </a:cubicBezTo>
                <a:cubicBezTo>
                  <a:pt x="13" y="63"/>
                  <a:pt x="9" y="71"/>
                  <a:pt x="16" y="99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5" name="Freeform 35"/>
          <p:cNvSpPr>
            <a:spLocks/>
          </p:cNvSpPr>
          <p:nvPr/>
        </p:nvSpPr>
        <p:spPr bwMode="auto">
          <a:xfrm>
            <a:off x="2816225" y="5033963"/>
            <a:ext cx="311150" cy="323850"/>
          </a:xfrm>
          <a:custGeom>
            <a:avLst/>
            <a:gdLst>
              <a:gd name="T0" fmla="*/ 2147483647 w 196"/>
              <a:gd name="T1" fmla="*/ 2147483647 h 204"/>
              <a:gd name="T2" fmla="*/ 2147483647 w 196"/>
              <a:gd name="T3" fmla="*/ 2147483647 h 204"/>
              <a:gd name="T4" fmla="*/ 2147483647 w 196"/>
              <a:gd name="T5" fmla="*/ 2147483647 h 204"/>
              <a:gd name="T6" fmla="*/ 2147483647 w 196"/>
              <a:gd name="T7" fmla="*/ 2147483647 h 204"/>
              <a:gd name="T8" fmla="*/ 2147483647 w 196"/>
              <a:gd name="T9" fmla="*/ 2147483647 h 204"/>
              <a:gd name="T10" fmla="*/ 2147483647 w 196"/>
              <a:gd name="T11" fmla="*/ 2147483647 h 204"/>
              <a:gd name="T12" fmla="*/ 2147483647 w 196"/>
              <a:gd name="T13" fmla="*/ 2147483647 h 204"/>
              <a:gd name="T14" fmla="*/ 2147483647 w 196"/>
              <a:gd name="T15" fmla="*/ 2147483647 h 204"/>
              <a:gd name="T16" fmla="*/ 2147483647 w 196"/>
              <a:gd name="T17" fmla="*/ 0 h 204"/>
              <a:gd name="T18" fmla="*/ 2147483647 w 196"/>
              <a:gd name="T19" fmla="*/ 2147483647 h 204"/>
              <a:gd name="T20" fmla="*/ 2147483647 w 196"/>
              <a:gd name="T21" fmla="*/ 2147483647 h 204"/>
              <a:gd name="T22" fmla="*/ 2147483647 w 196"/>
              <a:gd name="T23" fmla="*/ 2147483647 h 20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6"/>
              <a:gd name="T37" fmla="*/ 0 h 204"/>
              <a:gd name="T38" fmla="*/ 196 w 196"/>
              <a:gd name="T39" fmla="*/ 204 h 20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6" h="204">
                <a:moveTo>
                  <a:pt x="16" y="99"/>
                </a:moveTo>
                <a:cubicBezTo>
                  <a:pt x="36" y="119"/>
                  <a:pt x="47" y="154"/>
                  <a:pt x="72" y="167"/>
                </a:cubicBezTo>
                <a:cubicBezTo>
                  <a:pt x="85" y="174"/>
                  <a:pt x="101" y="175"/>
                  <a:pt x="115" y="180"/>
                </a:cubicBezTo>
                <a:cubicBezTo>
                  <a:pt x="124" y="183"/>
                  <a:pt x="131" y="189"/>
                  <a:pt x="140" y="192"/>
                </a:cubicBezTo>
                <a:cubicBezTo>
                  <a:pt x="152" y="197"/>
                  <a:pt x="177" y="204"/>
                  <a:pt x="177" y="204"/>
                </a:cubicBezTo>
                <a:cubicBezTo>
                  <a:pt x="184" y="182"/>
                  <a:pt x="190" y="159"/>
                  <a:pt x="196" y="136"/>
                </a:cubicBezTo>
                <a:cubicBezTo>
                  <a:pt x="192" y="118"/>
                  <a:pt x="193" y="97"/>
                  <a:pt x="183" y="81"/>
                </a:cubicBezTo>
                <a:cubicBezTo>
                  <a:pt x="177" y="71"/>
                  <a:pt x="162" y="69"/>
                  <a:pt x="152" y="62"/>
                </a:cubicBezTo>
                <a:cubicBezTo>
                  <a:pt x="112" y="35"/>
                  <a:pt x="63" y="11"/>
                  <a:pt x="16" y="0"/>
                </a:cubicBezTo>
                <a:cubicBezTo>
                  <a:pt x="0" y="25"/>
                  <a:pt x="9" y="38"/>
                  <a:pt x="16" y="68"/>
                </a:cubicBezTo>
                <a:cubicBezTo>
                  <a:pt x="17" y="74"/>
                  <a:pt x="30" y="108"/>
                  <a:pt x="28" y="112"/>
                </a:cubicBezTo>
                <a:cubicBezTo>
                  <a:pt x="25" y="117"/>
                  <a:pt x="20" y="103"/>
                  <a:pt x="16" y="99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6" name="Freeform 36"/>
          <p:cNvSpPr>
            <a:spLocks/>
          </p:cNvSpPr>
          <p:nvPr/>
        </p:nvSpPr>
        <p:spPr bwMode="auto">
          <a:xfrm>
            <a:off x="3271838" y="5505450"/>
            <a:ext cx="269875" cy="500063"/>
          </a:xfrm>
          <a:custGeom>
            <a:avLst/>
            <a:gdLst>
              <a:gd name="T0" fmla="*/ 2147483647 w 170"/>
              <a:gd name="T1" fmla="*/ 2147483647 h 315"/>
              <a:gd name="T2" fmla="*/ 2147483647 w 170"/>
              <a:gd name="T3" fmla="*/ 2147483647 h 315"/>
              <a:gd name="T4" fmla="*/ 2147483647 w 170"/>
              <a:gd name="T5" fmla="*/ 2147483647 h 315"/>
              <a:gd name="T6" fmla="*/ 2147483647 w 170"/>
              <a:gd name="T7" fmla="*/ 2147483647 h 315"/>
              <a:gd name="T8" fmla="*/ 2147483647 w 170"/>
              <a:gd name="T9" fmla="*/ 2147483647 h 315"/>
              <a:gd name="T10" fmla="*/ 2147483647 w 170"/>
              <a:gd name="T11" fmla="*/ 2147483647 h 315"/>
              <a:gd name="T12" fmla="*/ 2147483647 w 170"/>
              <a:gd name="T13" fmla="*/ 2147483647 h 315"/>
              <a:gd name="T14" fmla="*/ 2147483647 w 170"/>
              <a:gd name="T15" fmla="*/ 2147483647 h 315"/>
              <a:gd name="T16" fmla="*/ 2147483647 w 170"/>
              <a:gd name="T17" fmla="*/ 2147483647 h 315"/>
              <a:gd name="T18" fmla="*/ 2147483647 w 170"/>
              <a:gd name="T19" fmla="*/ 2147483647 h 315"/>
              <a:gd name="T20" fmla="*/ 2147483647 w 170"/>
              <a:gd name="T21" fmla="*/ 2147483647 h 315"/>
              <a:gd name="T22" fmla="*/ 2147483647 w 170"/>
              <a:gd name="T23" fmla="*/ 2147483647 h 3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0"/>
              <a:gd name="T37" fmla="*/ 0 h 315"/>
              <a:gd name="T38" fmla="*/ 170 w 170"/>
              <a:gd name="T39" fmla="*/ 315 h 31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0" h="315">
                <a:moveTo>
                  <a:pt x="20" y="143"/>
                </a:moveTo>
                <a:cubicBezTo>
                  <a:pt x="22" y="149"/>
                  <a:pt x="22" y="157"/>
                  <a:pt x="26" y="161"/>
                </a:cubicBezTo>
                <a:cubicBezTo>
                  <a:pt x="31" y="166"/>
                  <a:pt x="41" y="162"/>
                  <a:pt x="45" y="168"/>
                </a:cubicBezTo>
                <a:cubicBezTo>
                  <a:pt x="52" y="179"/>
                  <a:pt x="53" y="193"/>
                  <a:pt x="57" y="205"/>
                </a:cubicBezTo>
                <a:cubicBezTo>
                  <a:pt x="59" y="211"/>
                  <a:pt x="66" y="213"/>
                  <a:pt x="70" y="217"/>
                </a:cubicBezTo>
                <a:cubicBezTo>
                  <a:pt x="75" y="257"/>
                  <a:pt x="74" y="277"/>
                  <a:pt x="101" y="304"/>
                </a:cubicBezTo>
                <a:cubicBezTo>
                  <a:pt x="119" y="302"/>
                  <a:pt x="148" y="315"/>
                  <a:pt x="156" y="298"/>
                </a:cubicBezTo>
                <a:cubicBezTo>
                  <a:pt x="170" y="268"/>
                  <a:pt x="154" y="232"/>
                  <a:pt x="150" y="199"/>
                </a:cubicBezTo>
                <a:cubicBezTo>
                  <a:pt x="143" y="148"/>
                  <a:pt x="93" y="71"/>
                  <a:pt x="51" y="44"/>
                </a:cubicBezTo>
                <a:cubicBezTo>
                  <a:pt x="49" y="32"/>
                  <a:pt x="55" y="14"/>
                  <a:pt x="45" y="7"/>
                </a:cubicBezTo>
                <a:cubicBezTo>
                  <a:pt x="35" y="0"/>
                  <a:pt x="10" y="1"/>
                  <a:pt x="8" y="13"/>
                </a:cubicBezTo>
                <a:cubicBezTo>
                  <a:pt x="0" y="56"/>
                  <a:pt x="16" y="100"/>
                  <a:pt x="20" y="143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7" name="Freeform 37"/>
          <p:cNvSpPr>
            <a:spLocks/>
          </p:cNvSpPr>
          <p:nvPr/>
        </p:nvSpPr>
        <p:spPr bwMode="auto">
          <a:xfrm>
            <a:off x="3176588" y="3294063"/>
            <a:ext cx="265112" cy="206375"/>
          </a:xfrm>
          <a:custGeom>
            <a:avLst/>
            <a:gdLst>
              <a:gd name="T0" fmla="*/ 2147483647 w 167"/>
              <a:gd name="T1" fmla="*/ 2147483647 h 130"/>
              <a:gd name="T2" fmla="*/ 2147483647 w 167"/>
              <a:gd name="T3" fmla="*/ 2147483647 h 130"/>
              <a:gd name="T4" fmla="*/ 2147483647 w 167"/>
              <a:gd name="T5" fmla="*/ 2147483647 h 130"/>
              <a:gd name="T6" fmla="*/ 0 w 167"/>
              <a:gd name="T7" fmla="*/ 0 h 130"/>
              <a:gd name="T8" fmla="*/ 0 60000 65536"/>
              <a:gd name="T9" fmla="*/ 0 60000 65536"/>
              <a:gd name="T10" fmla="*/ 0 60000 65536"/>
              <a:gd name="T11" fmla="*/ 0 60000 65536"/>
              <a:gd name="T12" fmla="*/ 0 w 167"/>
              <a:gd name="T13" fmla="*/ 0 h 130"/>
              <a:gd name="T14" fmla="*/ 167 w 167"/>
              <a:gd name="T15" fmla="*/ 130 h 1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" h="130">
                <a:moveTo>
                  <a:pt x="167" y="130"/>
                </a:moveTo>
                <a:cubicBezTo>
                  <a:pt x="110" y="112"/>
                  <a:pt x="143" y="119"/>
                  <a:pt x="68" y="111"/>
                </a:cubicBezTo>
                <a:cubicBezTo>
                  <a:pt x="42" y="103"/>
                  <a:pt x="43" y="86"/>
                  <a:pt x="24" y="68"/>
                </a:cubicBezTo>
                <a:cubicBezTo>
                  <a:pt x="14" y="47"/>
                  <a:pt x="0" y="24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8" name="Freeform 38"/>
          <p:cNvSpPr>
            <a:spLocks/>
          </p:cNvSpPr>
          <p:nvPr/>
        </p:nvSpPr>
        <p:spPr bwMode="auto">
          <a:xfrm>
            <a:off x="3132138" y="3500438"/>
            <a:ext cx="285750" cy="25400"/>
          </a:xfrm>
          <a:custGeom>
            <a:avLst/>
            <a:gdLst>
              <a:gd name="T0" fmla="*/ 2147483647 w 180"/>
              <a:gd name="T1" fmla="*/ 2147483647 h 16"/>
              <a:gd name="T2" fmla="*/ 0 w 180"/>
              <a:gd name="T3" fmla="*/ 0 h 16"/>
              <a:gd name="T4" fmla="*/ 0 60000 65536"/>
              <a:gd name="T5" fmla="*/ 0 60000 65536"/>
              <a:gd name="T6" fmla="*/ 0 w 180"/>
              <a:gd name="T7" fmla="*/ 0 h 16"/>
              <a:gd name="T8" fmla="*/ 180 w 180"/>
              <a:gd name="T9" fmla="*/ 16 h 1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0" h="16">
                <a:moveTo>
                  <a:pt x="180" y="6"/>
                </a:moveTo>
                <a:cubicBezTo>
                  <a:pt x="119" y="16"/>
                  <a:pt x="60" y="0"/>
                  <a:pt x="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9" name="Freeform 39"/>
          <p:cNvSpPr>
            <a:spLocks/>
          </p:cNvSpPr>
          <p:nvPr/>
        </p:nvSpPr>
        <p:spPr bwMode="auto">
          <a:xfrm>
            <a:off x="3067050" y="3382963"/>
            <a:ext cx="304800" cy="157162"/>
          </a:xfrm>
          <a:custGeom>
            <a:avLst/>
            <a:gdLst>
              <a:gd name="T0" fmla="*/ 2147483647 w 192"/>
              <a:gd name="T1" fmla="*/ 2147483647 h 99"/>
              <a:gd name="T2" fmla="*/ 2147483647 w 192"/>
              <a:gd name="T3" fmla="*/ 2147483647 h 99"/>
              <a:gd name="T4" fmla="*/ 0 w 192"/>
              <a:gd name="T5" fmla="*/ 0 h 99"/>
              <a:gd name="T6" fmla="*/ 0 60000 65536"/>
              <a:gd name="T7" fmla="*/ 0 60000 65536"/>
              <a:gd name="T8" fmla="*/ 0 60000 65536"/>
              <a:gd name="T9" fmla="*/ 0 w 192"/>
              <a:gd name="T10" fmla="*/ 0 h 99"/>
              <a:gd name="T11" fmla="*/ 192 w 192"/>
              <a:gd name="T12" fmla="*/ 99 h 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99">
                <a:moveTo>
                  <a:pt x="192" y="99"/>
                </a:moveTo>
                <a:cubicBezTo>
                  <a:pt x="171" y="95"/>
                  <a:pt x="150" y="93"/>
                  <a:pt x="130" y="86"/>
                </a:cubicBezTo>
                <a:cubicBezTo>
                  <a:pt x="85" y="70"/>
                  <a:pt x="45" y="21"/>
                  <a:pt x="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30" name="Freeform 40"/>
          <p:cNvSpPr>
            <a:spLocks/>
          </p:cNvSpPr>
          <p:nvPr/>
        </p:nvSpPr>
        <p:spPr bwMode="auto">
          <a:xfrm>
            <a:off x="3048000" y="3303588"/>
            <a:ext cx="344488" cy="236537"/>
          </a:xfrm>
          <a:custGeom>
            <a:avLst/>
            <a:gdLst>
              <a:gd name="T0" fmla="*/ 2147483647 w 217"/>
              <a:gd name="T1" fmla="*/ 2147483647 h 149"/>
              <a:gd name="T2" fmla="*/ 2147483647 w 217"/>
              <a:gd name="T3" fmla="*/ 2147483647 h 149"/>
              <a:gd name="T4" fmla="*/ 2147483647 w 217"/>
              <a:gd name="T5" fmla="*/ 2147483647 h 149"/>
              <a:gd name="T6" fmla="*/ 2147483647 w 217"/>
              <a:gd name="T7" fmla="*/ 2147483647 h 149"/>
              <a:gd name="T8" fmla="*/ 2147483647 w 217"/>
              <a:gd name="T9" fmla="*/ 2147483647 h 149"/>
              <a:gd name="T10" fmla="*/ 2147483647 w 217"/>
              <a:gd name="T11" fmla="*/ 2147483647 h 149"/>
              <a:gd name="T12" fmla="*/ 0 w 217"/>
              <a:gd name="T13" fmla="*/ 0 h 1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7"/>
              <a:gd name="T22" fmla="*/ 0 h 149"/>
              <a:gd name="T23" fmla="*/ 217 w 217"/>
              <a:gd name="T24" fmla="*/ 149 h 1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7" h="149">
                <a:moveTo>
                  <a:pt x="217" y="149"/>
                </a:moveTo>
                <a:cubicBezTo>
                  <a:pt x="205" y="147"/>
                  <a:pt x="192" y="146"/>
                  <a:pt x="180" y="142"/>
                </a:cubicBezTo>
                <a:cubicBezTo>
                  <a:pt x="162" y="135"/>
                  <a:pt x="150" y="118"/>
                  <a:pt x="130" y="112"/>
                </a:cubicBezTo>
                <a:cubicBezTo>
                  <a:pt x="124" y="106"/>
                  <a:pt x="116" y="100"/>
                  <a:pt x="111" y="93"/>
                </a:cubicBezTo>
                <a:cubicBezTo>
                  <a:pt x="107" y="87"/>
                  <a:pt x="110" y="78"/>
                  <a:pt x="105" y="74"/>
                </a:cubicBezTo>
                <a:cubicBezTo>
                  <a:pt x="94" y="66"/>
                  <a:pt x="68" y="62"/>
                  <a:pt x="68" y="62"/>
                </a:cubicBezTo>
                <a:cubicBezTo>
                  <a:pt x="51" y="35"/>
                  <a:pt x="22" y="22"/>
                  <a:pt x="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31" name="Freeform 41"/>
          <p:cNvSpPr>
            <a:spLocks/>
          </p:cNvSpPr>
          <p:nvPr/>
        </p:nvSpPr>
        <p:spPr bwMode="auto">
          <a:xfrm>
            <a:off x="3348038" y="3357563"/>
            <a:ext cx="190500" cy="206375"/>
          </a:xfrm>
          <a:custGeom>
            <a:avLst/>
            <a:gdLst>
              <a:gd name="T0" fmla="*/ 2147483647 w 120"/>
              <a:gd name="T1" fmla="*/ 2147483647 h 130"/>
              <a:gd name="T2" fmla="*/ 2147483647 w 120"/>
              <a:gd name="T3" fmla="*/ 2147483647 h 130"/>
              <a:gd name="T4" fmla="*/ 2147483647 w 120"/>
              <a:gd name="T5" fmla="*/ 2147483647 h 130"/>
              <a:gd name="T6" fmla="*/ 2147483647 w 120"/>
              <a:gd name="T7" fmla="*/ 2147483647 h 130"/>
              <a:gd name="T8" fmla="*/ 2147483647 w 120"/>
              <a:gd name="T9" fmla="*/ 2147483647 h 130"/>
              <a:gd name="T10" fmla="*/ 2147483647 w 120"/>
              <a:gd name="T11" fmla="*/ 2147483647 h 130"/>
              <a:gd name="T12" fmla="*/ 2147483647 w 120"/>
              <a:gd name="T13" fmla="*/ 2147483647 h 130"/>
              <a:gd name="T14" fmla="*/ 2147483647 w 120"/>
              <a:gd name="T15" fmla="*/ 2147483647 h 130"/>
              <a:gd name="T16" fmla="*/ 2147483647 w 120"/>
              <a:gd name="T17" fmla="*/ 2147483647 h 130"/>
              <a:gd name="T18" fmla="*/ 2147483647 w 120"/>
              <a:gd name="T19" fmla="*/ 2147483647 h 1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0"/>
              <a:gd name="T31" fmla="*/ 0 h 130"/>
              <a:gd name="T32" fmla="*/ 120 w 120"/>
              <a:gd name="T33" fmla="*/ 130 h 1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0" h="130">
                <a:moveTo>
                  <a:pt x="36" y="130"/>
                </a:moveTo>
                <a:cubicBezTo>
                  <a:pt x="41" y="88"/>
                  <a:pt x="47" y="46"/>
                  <a:pt x="60" y="6"/>
                </a:cubicBezTo>
                <a:cubicBezTo>
                  <a:pt x="120" y="18"/>
                  <a:pt x="85" y="0"/>
                  <a:pt x="97" y="93"/>
                </a:cubicBezTo>
                <a:cubicBezTo>
                  <a:pt x="98" y="100"/>
                  <a:pt x="110" y="109"/>
                  <a:pt x="104" y="112"/>
                </a:cubicBezTo>
                <a:cubicBezTo>
                  <a:pt x="97" y="115"/>
                  <a:pt x="91" y="103"/>
                  <a:pt x="85" y="99"/>
                </a:cubicBezTo>
                <a:cubicBezTo>
                  <a:pt x="81" y="93"/>
                  <a:pt x="75" y="88"/>
                  <a:pt x="73" y="81"/>
                </a:cubicBezTo>
                <a:cubicBezTo>
                  <a:pt x="69" y="67"/>
                  <a:pt x="74" y="50"/>
                  <a:pt x="67" y="37"/>
                </a:cubicBezTo>
                <a:cubicBezTo>
                  <a:pt x="66" y="36"/>
                  <a:pt x="54" y="74"/>
                  <a:pt x="54" y="74"/>
                </a:cubicBezTo>
                <a:cubicBezTo>
                  <a:pt x="38" y="50"/>
                  <a:pt x="37" y="34"/>
                  <a:pt x="67" y="25"/>
                </a:cubicBezTo>
                <a:cubicBezTo>
                  <a:pt x="0" y="12"/>
                  <a:pt x="8" y="6"/>
                  <a:pt x="104" y="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32" name="Freeform 42"/>
          <p:cNvSpPr>
            <a:spLocks/>
          </p:cNvSpPr>
          <p:nvPr/>
        </p:nvSpPr>
        <p:spPr bwMode="auto">
          <a:xfrm>
            <a:off x="3125788" y="830263"/>
            <a:ext cx="65087" cy="107950"/>
          </a:xfrm>
          <a:custGeom>
            <a:avLst/>
            <a:gdLst>
              <a:gd name="T0" fmla="*/ 2147483647 w 41"/>
              <a:gd name="T1" fmla="*/ 2147483647 h 68"/>
              <a:gd name="T2" fmla="*/ 2147483647 w 41"/>
              <a:gd name="T3" fmla="*/ 2147483647 h 68"/>
              <a:gd name="T4" fmla="*/ 2147483647 w 41"/>
              <a:gd name="T5" fmla="*/ 2147483647 h 68"/>
              <a:gd name="T6" fmla="*/ 2147483647 w 41"/>
              <a:gd name="T7" fmla="*/ 2147483647 h 68"/>
              <a:gd name="T8" fmla="*/ 2147483647 w 41"/>
              <a:gd name="T9" fmla="*/ 2147483647 h 68"/>
              <a:gd name="T10" fmla="*/ 2147483647 w 41"/>
              <a:gd name="T11" fmla="*/ 2147483647 h 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1"/>
              <a:gd name="T19" fmla="*/ 0 h 68"/>
              <a:gd name="T20" fmla="*/ 41 w 41"/>
              <a:gd name="T21" fmla="*/ 68 h 6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" h="68">
                <a:moveTo>
                  <a:pt x="35" y="36"/>
                </a:moveTo>
                <a:cubicBezTo>
                  <a:pt x="29" y="38"/>
                  <a:pt x="21" y="38"/>
                  <a:pt x="16" y="42"/>
                </a:cubicBezTo>
                <a:cubicBezTo>
                  <a:pt x="10" y="47"/>
                  <a:pt x="4" y="68"/>
                  <a:pt x="4" y="61"/>
                </a:cubicBezTo>
                <a:cubicBezTo>
                  <a:pt x="4" y="44"/>
                  <a:pt x="0" y="16"/>
                  <a:pt x="16" y="11"/>
                </a:cubicBezTo>
                <a:cubicBezTo>
                  <a:pt x="22" y="9"/>
                  <a:pt x="31" y="0"/>
                  <a:pt x="35" y="5"/>
                </a:cubicBezTo>
                <a:cubicBezTo>
                  <a:pt x="41" y="13"/>
                  <a:pt x="35" y="26"/>
                  <a:pt x="35" y="3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33" name="Freeform 46"/>
          <p:cNvSpPr>
            <a:spLocks/>
          </p:cNvSpPr>
          <p:nvPr/>
        </p:nvSpPr>
        <p:spPr bwMode="auto">
          <a:xfrm>
            <a:off x="3057525" y="3273425"/>
            <a:ext cx="333375" cy="277813"/>
          </a:xfrm>
          <a:custGeom>
            <a:avLst/>
            <a:gdLst>
              <a:gd name="T0" fmla="*/ 0 w 210"/>
              <a:gd name="T1" fmla="*/ 2147483647 h 175"/>
              <a:gd name="T2" fmla="*/ 2147483647 w 210"/>
              <a:gd name="T3" fmla="*/ 2147483647 h 175"/>
              <a:gd name="T4" fmla="*/ 2147483647 w 210"/>
              <a:gd name="T5" fmla="*/ 2147483647 h 175"/>
              <a:gd name="T6" fmla="*/ 2147483647 w 210"/>
              <a:gd name="T7" fmla="*/ 2147483647 h 175"/>
              <a:gd name="T8" fmla="*/ 2147483647 w 210"/>
              <a:gd name="T9" fmla="*/ 0 h 1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0"/>
              <a:gd name="T16" fmla="*/ 0 h 175"/>
              <a:gd name="T17" fmla="*/ 210 w 210"/>
              <a:gd name="T18" fmla="*/ 175 h 1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0" h="175">
                <a:moveTo>
                  <a:pt x="0" y="143"/>
                </a:moveTo>
                <a:cubicBezTo>
                  <a:pt x="51" y="175"/>
                  <a:pt x="106" y="150"/>
                  <a:pt x="161" y="143"/>
                </a:cubicBezTo>
                <a:cubicBezTo>
                  <a:pt x="181" y="125"/>
                  <a:pt x="210" y="130"/>
                  <a:pt x="174" y="118"/>
                </a:cubicBezTo>
                <a:cubicBezTo>
                  <a:pt x="160" y="99"/>
                  <a:pt x="159" y="79"/>
                  <a:pt x="143" y="62"/>
                </a:cubicBezTo>
                <a:cubicBezTo>
                  <a:pt x="134" y="38"/>
                  <a:pt x="135" y="13"/>
                  <a:pt x="1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34" name="Oval 51"/>
          <p:cNvSpPr>
            <a:spLocks noChangeArrowheads="1"/>
          </p:cNvSpPr>
          <p:nvPr/>
        </p:nvSpPr>
        <p:spPr bwMode="auto">
          <a:xfrm rot="-2566318">
            <a:off x="3562350" y="1065213"/>
            <a:ext cx="1808163" cy="1069975"/>
          </a:xfrm>
          <a:prstGeom prst="ellipse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35" name="Rectangle 52"/>
          <p:cNvSpPr>
            <a:spLocks noChangeArrowheads="1"/>
          </p:cNvSpPr>
          <p:nvPr/>
        </p:nvSpPr>
        <p:spPr bwMode="auto">
          <a:xfrm rot="-2494717">
            <a:off x="3635375" y="188913"/>
            <a:ext cx="1395413" cy="1865312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36" name="Oval 53"/>
          <p:cNvSpPr>
            <a:spLocks noChangeArrowheads="1"/>
          </p:cNvSpPr>
          <p:nvPr/>
        </p:nvSpPr>
        <p:spPr bwMode="auto">
          <a:xfrm flipH="1">
            <a:off x="4140200" y="2205038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37" name="Oval 54"/>
          <p:cNvSpPr>
            <a:spLocks noChangeArrowheads="1"/>
          </p:cNvSpPr>
          <p:nvPr/>
        </p:nvSpPr>
        <p:spPr bwMode="auto">
          <a:xfrm flipH="1">
            <a:off x="3924300" y="2133600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38" name="Oval 55"/>
          <p:cNvSpPr>
            <a:spLocks noChangeArrowheads="1"/>
          </p:cNvSpPr>
          <p:nvPr/>
        </p:nvSpPr>
        <p:spPr bwMode="auto">
          <a:xfrm flipH="1">
            <a:off x="3851275" y="2133600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39" name="Oval 56"/>
          <p:cNvSpPr>
            <a:spLocks noChangeArrowheads="1"/>
          </p:cNvSpPr>
          <p:nvPr/>
        </p:nvSpPr>
        <p:spPr bwMode="auto">
          <a:xfrm flipH="1">
            <a:off x="4356100" y="2205038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40" name="Oval 57"/>
          <p:cNvSpPr>
            <a:spLocks noChangeArrowheads="1"/>
          </p:cNvSpPr>
          <p:nvPr/>
        </p:nvSpPr>
        <p:spPr bwMode="auto">
          <a:xfrm flipH="1">
            <a:off x="4284663" y="2276475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41" name="Oval 58"/>
          <p:cNvSpPr>
            <a:spLocks noChangeArrowheads="1"/>
          </p:cNvSpPr>
          <p:nvPr/>
        </p:nvSpPr>
        <p:spPr bwMode="auto">
          <a:xfrm flipH="1">
            <a:off x="4211638" y="2349500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42" name="Oval 59"/>
          <p:cNvSpPr>
            <a:spLocks noChangeArrowheads="1"/>
          </p:cNvSpPr>
          <p:nvPr/>
        </p:nvSpPr>
        <p:spPr bwMode="auto">
          <a:xfrm flipH="1">
            <a:off x="4211638" y="2276475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43" name="Oval 60"/>
          <p:cNvSpPr>
            <a:spLocks noChangeArrowheads="1"/>
          </p:cNvSpPr>
          <p:nvPr/>
        </p:nvSpPr>
        <p:spPr bwMode="auto">
          <a:xfrm flipH="1">
            <a:off x="4284663" y="2565400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44" name="Oval 61"/>
          <p:cNvSpPr>
            <a:spLocks noChangeArrowheads="1"/>
          </p:cNvSpPr>
          <p:nvPr/>
        </p:nvSpPr>
        <p:spPr bwMode="auto">
          <a:xfrm flipH="1">
            <a:off x="3851275" y="2349500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45" name="Oval 62"/>
          <p:cNvSpPr>
            <a:spLocks noChangeArrowheads="1"/>
          </p:cNvSpPr>
          <p:nvPr/>
        </p:nvSpPr>
        <p:spPr bwMode="auto">
          <a:xfrm flipH="1">
            <a:off x="4284663" y="2133600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46" name="Oval 63"/>
          <p:cNvSpPr>
            <a:spLocks noChangeArrowheads="1"/>
          </p:cNvSpPr>
          <p:nvPr/>
        </p:nvSpPr>
        <p:spPr bwMode="auto">
          <a:xfrm flipH="1">
            <a:off x="4211638" y="2852738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47" name="Oval 64"/>
          <p:cNvSpPr>
            <a:spLocks noChangeArrowheads="1"/>
          </p:cNvSpPr>
          <p:nvPr/>
        </p:nvSpPr>
        <p:spPr bwMode="auto">
          <a:xfrm flipH="1">
            <a:off x="3779838" y="1916113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48" name="Freeform 72"/>
          <p:cNvSpPr>
            <a:spLocks/>
          </p:cNvSpPr>
          <p:nvPr/>
        </p:nvSpPr>
        <p:spPr bwMode="auto">
          <a:xfrm>
            <a:off x="3779838" y="2205038"/>
            <a:ext cx="1333500" cy="4379912"/>
          </a:xfrm>
          <a:custGeom>
            <a:avLst/>
            <a:gdLst>
              <a:gd name="T0" fmla="*/ 0 w 840"/>
              <a:gd name="T1" fmla="*/ 0 h 2759"/>
              <a:gd name="T2" fmla="*/ 2147483647 w 840"/>
              <a:gd name="T3" fmla="*/ 2147483647 h 2759"/>
              <a:gd name="T4" fmla="*/ 2147483647 w 840"/>
              <a:gd name="T5" fmla="*/ 2147483647 h 2759"/>
              <a:gd name="T6" fmla="*/ 2147483647 w 840"/>
              <a:gd name="T7" fmla="*/ 0 h 2759"/>
              <a:gd name="T8" fmla="*/ 0 60000 65536"/>
              <a:gd name="T9" fmla="*/ 0 60000 65536"/>
              <a:gd name="T10" fmla="*/ 0 60000 65536"/>
              <a:gd name="T11" fmla="*/ 0 60000 65536"/>
              <a:gd name="T12" fmla="*/ 0 w 840"/>
              <a:gd name="T13" fmla="*/ 0 h 2759"/>
              <a:gd name="T14" fmla="*/ 840 w 840"/>
              <a:gd name="T15" fmla="*/ 2759 h 275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40" h="2759">
                <a:moveTo>
                  <a:pt x="0" y="0"/>
                </a:moveTo>
                <a:cubicBezTo>
                  <a:pt x="91" y="446"/>
                  <a:pt x="182" y="892"/>
                  <a:pt x="318" y="1315"/>
                </a:cubicBezTo>
                <a:cubicBezTo>
                  <a:pt x="454" y="1738"/>
                  <a:pt x="794" y="2759"/>
                  <a:pt x="817" y="2540"/>
                </a:cubicBezTo>
                <a:cubicBezTo>
                  <a:pt x="840" y="2321"/>
                  <a:pt x="514" y="423"/>
                  <a:pt x="454" y="0"/>
                </a:cubicBezTo>
              </a:path>
            </a:pathLst>
          </a:custGeom>
          <a:solidFill>
            <a:srgbClr val="66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49" name="Oval 73"/>
          <p:cNvSpPr>
            <a:spLocks noChangeArrowheads="1"/>
          </p:cNvSpPr>
          <p:nvPr/>
        </p:nvSpPr>
        <p:spPr bwMode="auto">
          <a:xfrm flipH="1">
            <a:off x="4140200" y="3716338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50" name="Oval 74"/>
          <p:cNvSpPr>
            <a:spLocks noChangeArrowheads="1"/>
          </p:cNvSpPr>
          <p:nvPr/>
        </p:nvSpPr>
        <p:spPr bwMode="auto">
          <a:xfrm flipH="1">
            <a:off x="4284663" y="3933825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51" name="Oval 75"/>
          <p:cNvSpPr>
            <a:spLocks noChangeArrowheads="1"/>
          </p:cNvSpPr>
          <p:nvPr/>
        </p:nvSpPr>
        <p:spPr bwMode="auto">
          <a:xfrm flipH="1">
            <a:off x="4356100" y="4149725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52" name="Oval 76"/>
          <p:cNvSpPr>
            <a:spLocks noChangeArrowheads="1"/>
          </p:cNvSpPr>
          <p:nvPr/>
        </p:nvSpPr>
        <p:spPr bwMode="auto">
          <a:xfrm flipH="1">
            <a:off x="4427538" y="4581525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53" name="Oval 77"/>
          <p:cNvSpPr>
            <a:spLocks noChangeArrowheads="1"/>
          </p:cNvSpPr>
          <p:nvPr/>
        </p:nvSpPr>
        <p:spPr bwMode="auto">
          <a:xfrm flipH="1">
            <a:off x="3995738" y="1844675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54" name="Oval 78"/>
          <p:cNvSpPr>
            <a:spLocks noChangeArrowheads="1"/>
          </p:cNvSpPr>
          <p:nvPr/>
        </p:nvSpPr>
        <p:spPr bwMode="auto">
          <a:xfrm flipH="1">
            <a:off x="4427538" y="2133600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55" name="Oval 79"/>
          <p:cNvSpPr>
            <a:spLocks noChangeArrowheads="1"/>
          </p:cNvSpPr>
          <p:nvPr/>
        </p:nvSpPr>
        <p:spPr bwMode="auto">
          <a:xfrm flipH="1">
            <a:off x="4356100" y="2133600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56" name="Oval 83"/>
          <p:cNvSpPr>
            <a:spLocks noChangeArrowheads="1"/>
          </p:cNvSpPr>
          <p:nvPr/>
        </p:nvSpPr>
        <p:spPr bwMode="auto">
          <a:xfrm flipH="1">
            <a:off x="3851275" y="1557338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57" name="Oval 84"/>
          <p:cNvSpPr>
            <a:spLocks noChangeArrowheads="1"/>
          </p:cNvSpPr>
          <p:nvPr/>
        </p:nvSpPr>
        <p:spPr bwMode="auto">
          <a:xfrm flipH="1">
            <a:off x="3851275" y="1700213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58" name="Oval 85"/>
          <p:cNvSpPr>
            <a:spLocks noChangeArrowheads="1"/>
          </p:cNvSpPr>
          <p:nvPr/>
        </p:nvSpPr>
        <p:spPr bwMode="auto">
          <a:xfrm flipH="1">
            <a:off x="3924300" y="1628775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59" name="Oval 86"/>
          <p:cNvSpPr>
            <a:spLocks noChangeArrowheads="1"/>
          </p:cNvSpPr>
          <p:nvPr/>
        </p:nvSpPr>
        <p:spPr bwMode="auto">
          <a:xfrm flipH="1">
            <a:off x="3851275" y="1773238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60" name="Oval 87"/>
          <p:cNvSpPr>
            <a:spLocks noChangeArrowheads="1"/>
          </p:cNvSpPr>
          <p:nvPr/>
        </p:nvSpPr>
        <p:spPr bwMode="auto">
          <a:xfrm flipH="1">
            <a:off x="3851275" y="1989138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61" name="Oval 88"/>
          <p:cNvSpPr>
            <a:spLocks noChangeArrowheads="1"/>
          </p:cNvSpPr>
          <p:nvPr/>
        </p:nvSpPr>
        <p:spPr bwMode="auto">
          <a:xfrm flipH="1">
            <a:off x="3779838" y="1773238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62" name="Oval 89"/>
          <p:cNvSpPr>
            <a:spLocks noChangeArrowheads="1"/>
          </p:cNvSpPr>
          <p:nvPr/>
        </p:nvSpPr>
        <p:spPr bwMode="auto">
          <a:xfrm flipH="1">
            <a:off x="4140200" y="2205038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63" name="Oval 90"/>
          <p:cNvSpPr>
            <a:spLocks noChangeArrowheads="1"/>
          </p:cNvSpPr>
          <p:nvPr/>
        </p:nvSpPr>
        <p:spPr bwMode="auto">
          <a:xfrm flipH="1">
            <a:off x="3851275" y="2492375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64" name="Oval 91"/>
          <p:cNvSpPr>
            <a:spLocks noChangeArrowheads="1"/>
          </p:cNvSpPr>
          <p:nvPr/>
        </p:nvSpPr>
        <p:spPr bwMode="auto">
          <a:xfrm flipH="1">
            <a:off x="3924300" y="2708275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65" name="Oval 92"/>
          <p:cNvSpPr>
            <a:spLocks noChangeArrowheads="1"/>
          </p:cNvSpPr>
          <p:nvPr/>
        </p:nvSpPr>
        <p:spPr bwMode="auto">
          <a:xfrm flipH="1">
            <a:off x="3851275" y="2349500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66" name="Oval 93"/>
          <p:cNvSpPr>
            <a:spLocks noChangeArrowheads="1"/>
          </p:cNvSpPr>
          <p:nvPr/>
        </p:nvSpPr>
        <p:spPr bwMode="auto">
          <a:xfrm flipH="1">
            <a:off x="3924300" y="2852738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67" name="Oval 94"/>
          <p:cNvSpPr>
            <a:spLocks noChangeArrowheads="1"/>
          </p:cNvSpPr>
          <p:nvPr/>
        </p:nvSpPr>
        <p:spPr bwMode="auto">
          <a:xfrm flipH="1">
            <a:off x="3851275" y="2636838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68" name="Oval 95"/>
          <p:cNvSpPr>
            <a:spLocks noChangeArrowheads="1"/>
          </p:cNvSpPr>
          <p:nvPr/>
        </p:nvSpPr>
        <p:spPr bwMode="auto">
          <a:xfrm flipH="1">
            <a:off x="4067175" y="3357563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69" name="Oval 96"/>
          <p:cNvSpPr>
            <a:spLocks noChangeArrowheads="1"/>
          </p:cNvSpPr>
          <p:nvPr/>
        </p:nvSpPr>
        <p:spPr bwMode="auto">
          <a:xfrm flipH="1">
            <a:off x="3995738" y="3141663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70" name="Oval 97"/>
          <p:cNvSpPr>
            <a:spLocks noChangeArrowheads="1"/>
          </p:cNvSpPr>
          <p:nvPr/>
        </p:nvSpPr>
        <p:spPr bwMode="auto">
          <a:xfrm flipH="1">
            <a:off x="4284663" y="4292600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71" name="Oval 98"/>
          <p:cNvSpPr>
            <a:spLocks noChangeArrowheads="1"/>
          </p:cNvSpPr>
          <p:nvPr/>
        </p:nvSpPr>
        <p:spPr bwMode="auto">
          <a:xfrm flipH="1">
            <a:off x="3924300" y="2997200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72" name="Oval 99"/>
          <p:cNvSpPr>
            <a:spLocks noChangeArrowheads="1"/>
          </p:cNvSpPr>
          <p:nvPr/>
        </p:nvSpPr>
        <p:spPr bwMode="auto">
          <a:xfrm flipH="1">
            <a:off x="3851275" y="2636838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73" name="Oval 100"/>
          <p:cNvSpPr>
            <a:spLocks noChangeArrowheads="1"/>
          </p:cNvSpPr>
          <p:nvPr/>
        </p:nvSpPr>
        <p:spPr bwMode="auto">
          <a:xfrm flipH="1">
            <a:off x="4140200" y="3213100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74" name="Freeform 103"/>
          <p:cNvSpPr>
            <a:spLocks/>
          </p:cNvSpPr>
          <p:nvPr/>
        </p:nvSpPr>
        <p:spPr bwMode="auto">
          <a:xfrm rot="379516">
            <a:off x="4979988" y="2509838"/>
            <a:ext cx="2952750" cy="4032250"/>
          </a:xfrm>
          <a:custGeom>
            <a:avLst/>
            <a:gdLst>
              <a:gd name="T0" fmla="*/ 0 w 1996"/>
              <a:gd name="T1" fmla="*/ 2147483647 h 2932"/>
              <a:gd name="T2" fmla="*/ 2147483647 w 1996"/>
              <a:gd name="T3" fmla="*/ 2147483647 h 2932"/>
              <a:gd name="T4" fmla="*/ 2147483647 w 1996"/>
              <a:gd name="T5" fmla="*/ 2147483647 h 2932"/>
              <a:gd name="T6" fmla="*/ 2147483647 w 1996"/>
              <a:gd name="T7" fmla="*/ 2147483647 h 2932"/>
              <a:gd name="T8" fmla="*/ 0 60000 65536"/>
              <a:gd name="T9" fmla="*/ 0 60000 65536"/>
              <a:gd name="T10" fmla="*/ 0 60000 65536"/>
              <a:gd name="T11" fmla="*/ 0 60000 65536"/>
              <a:gd name="T12" fmla="*/ 0 w 1996"/>
              <a:gd name="T13" fmla="*/ 0 h 2932"/>
              <a:gd name="T14" fmla="*/ 1996 w 1996"/>
              <a:gd name="T15" fmla="*/ 2932 h 29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96" h="2932">
                <a:moveTo>
                  <a:pt x="0" y="710"/>
                </a:moveTo>
                <a:cubicBezTo>
                  <a:pt x="56" y="355"/>
                  <a:pt x="113" y="0"/>
                  <a:pt x="363" y="302"/>
                </a:cubicBezTo>
                <a:cubicBezTo>
                  <a:pt x="613" y="604"/>
                  <a:pt x="1225" y="2116"/>
                  <a:pt x="1497" y="2524"/>
                </a:cubicBezTo>
                <a:cubicBezTo>
                  <a:pt x="1769" y="2932"/>
                  <a:pt x="1920" y="2728"/>
                  <a:pt x="1996" y="2751"/>
                </a:cubicBezTo>
              </a:path>
            </a:pathLst>
          </a:custGeom>
          <a:noFill/>
          <a:ln w="38100" cmpd="sng">
            <a:solidFill>
              <a:srgbClr val="FF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75" name="Freeform 104"/>
          <p:cNvSpPr>
            <a:spLocks/>
          </p:cNvSpPr>
          <p:nvPr/>
        </p:nvSpPr>
        <p:spPr bwMode="auto">
          <a:xfrm flipH="1">
            <a:off x="1258888" y="2565400"/>
            <a:ext cx="2160587" cy="3959225"/>
          </a:xfrm>
          <a:custGeom>
            <a:avLst/>
            <a:gdLst>
              <a:gd name="T0" fmla="*/ 0 w 1996"/>
              <a:gd name="T1" fmla="*/ 2147483647 h 2932"/>
              <a:gd name="T2" fmla="*/ 2147483647 w 1996"/>
              <a:gd name="T3" fmla="*/ 2147483647 h 2932"/>
              <a:gd name="T4" fmla="*/ 2147483647 w 1996"/>
              <a:gd name="T5" fmla="*/ 2147483647 h 2932"/>
              <a:gd name="T6" fmla="*/ 2147483647 w 1996"/>
              <a:gd name="T7" fmla="*/ 2147483647 h 2932"/>
              <a:gd name="T8" fmla="*/ 0 60000 65536"/>
              <a:gd name="T9" fmla="*/ 0 60000 65536"/>
              <a:gd name="T10" fmla="*/ 0 60000 65536"/>
              <a:gd name="T11" fmla="*/ 0 60000 65536"/>
              <a:gd name="T12" fmla="*/ 0 w 1996"/>
              <a:gd name="T13" fmla="*/ 0 h 2932"/>
              <a:gd name="T14" fmla="*/ 1996 w 1996"/>
              <a:gd name="T15" fmla="*/ 2932 h 29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96" h="2932">
                <a:moveTo>
                  <a:pt x="0" y="710"/>
                </a:moveTo>
                <a:cubicBezTo>
                  <a:pt x="56" y="355"/>
                  <a:pt x="113" y="0"/>
                  <a:pt x="363" y="302"/>
                </a:cubicBezTo>
                <a:cubicBezTo>
                  <a:pt x="613" y="604"/>
                  <a:pt x="1225" y="2116"/>
                  <a:pt x="1497" y="2524"/>
                </a:cubicBezTo>
                <a:cubicBezTo>
                  <a:pt x="1769" y="2932"/>
                  <a:pt x="1920" y="2728"/>
                  <a:pt x="1996" y="2751"/>
                </a:cubicBezTo>
              </a:path>
            </a:pathLst>
          </a:custGeom>
          <a:noFill/>
          <a:ln w="38100" cmpd="sng">
            <a:solidFill>
              <a:srgbClr val="FF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76" name="Obdélník 1"/>
          <p:cNvSpPr>
            <a:spLocks noChangeArrowheads="1"/>
          </p:cNvSpPr>
          <p:nvPr/>
        </p:nvSpPr>
        <p:spPr bwMode="auto">
          <a:xfrm>
            <a:off x="2017713" y="474849"/>
            <a:ext cx="5668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>
                <a:solidFill>
                  <a:srgbClr val="FFFF00"/>
                </a:solidFill>
              </a:rPr>
              <a:t>Zub po endodontickém ošetření</a:t>
            </a:r>
            <a:endParaRPr lang="cs-CZ" altLang="cs-CZ" sz="2800" dirty="0"/>
          </a:p>
        </p:txBody>
      </p:sp>
      <p:sp>
        <p:nvSpPr>
          <p:cNvPr id="4177" name="TextovéPole 2"/>
          <p:cNvSpPr txBox="1">
            <a:spLocks noChangeArrowheads="1"/>
          </p:cNvSpPr>
          <p:nvPr/>
        </p:nvSpPr>
        <p:spPr bwMode="auto">
          <a:xfrm>
            <a:off x="6011863" y="1670050"/>
            <a:ext cx="2778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Riziko reinfekce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Snížená rezistence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Zhoršené podmínky pro retenci výplně</a:t>
            </a:r>
          </a:p>
        </p:txBody>
      </p:sp>
      <p:sp>
        <p:nvSpPr>
          <p:cNvPr id="5202" name="TextovéPole 5"/>
          <p:cNvSpPr txBox="1">
            <a:spLocks noChangeArrowheads="1"/>
          </p:cNvSpPr>
          <p:nvPr/>
        </p:nvSpPr>
        <p:spPr bwMode="auto">
          <a:xfrm>
            <a:off x="250825" y="1989138"/>
            <a:ext cx="21859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Indikační rozvaha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 endodontickém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ošetření musí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zahrnovat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i rozvahu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 postendontickém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řešení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2E6CA1-1FAD-4D3D-BEB1-7D6FB5EF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Frontální úsek chrupu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DAB246-CA56-4BE9-9C06-58E60A601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Výplně</a:t>
            </a:r>
          </a:p>
          <a:p>
            <a:r>
              <a:rPr lang="cs-CZ" dirty="0"/>
              <a:t>Kořenový čep z FRC kompozitu plus dostavba</a:t>
            </a:r>
          </a:p>
          <a:p>
            <a:r>
              <a:rPr lang="cs-CZ" dirty="0"/>
              <a:t>Kořenový čep z FRC kompozitu plus korunka</a:t>
            </a:r>
          </a:p>
          <a:p>
            <a:r>
              <a:rPr lang="cs-CZ" dirty="0"/>
              <a:t>Kovový kořenový čep plus korunka</a:t>
            </a:r>
          </a:p>
          <a:p>
            <a:r>
              <a:rPr lang="cs-CZ" dirty="0"/>
              <a:t>Endodontická korunka (čepová korunka)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C04A65-EE51-45B4-9E73-C2784C9C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C9A014E-8EE0-4876-BF11-ACDE141F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9CC42-792E-481C-A63F-CB9398D54E34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393993"/>
      </p:ext>
    </p:extLst>
  </p:cSld>
  <p:clrMapOvr>
    <a:masterClrMapping/>
  </p:clrMapOvr>
  <p:transition spd="med"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2BE07-288C-4C82-8DA1-D4D2463EC170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  <p:graphicFrame>
        <p:nvGraphicFramePr>
          <p:cNvPr id="30724" name="Object 3"/>
          <p:cNvGraphicFramePr>
            <a:graphicFrameLocks noChangeAspect="1"/>
          </p:cNvGraphicFramePr>
          <p:nvPr/>
        </p:nvGraphicFramePr>
        <p:xfrm>
          <a:off x="0" y="476250"/>
          <a:ext cx="9144000" cy="578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Document" r:id="rId3" imgW="10417244" imgH="6596238" progId="Word.Document.8">
                  <p:embed/>
                </p:oleObj>
              </mc:Choice>
              <mc:Fallback>
                <p:oleObj name="Document" r:id="rId3" imgW="10417244" imgH="6596238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6250"/>
                        <a:ext cx="9144000" cy="578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F437C3-FFBE-471C-9874-B63895BF20F3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  <p:pic>
        <p:nvPicPr>
          <p:cNvPr id="33796" name="Picture 4" descr="homol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2088"/>
            <a:ext cx="3671888" cy="2417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997200"/>
            <a:ext cx="4465637" cy="2976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64A360-C724-44CA-92CA-D587E3DB08AC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>
                <a:solidFill>
                  <a:srgbClr val="FFFF00"/>
                </a:solidFill>
              </a:rPr>
              <a:t>Techniky bez použití kořenových čepů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b="1" u="sng" dirty="0"/>
          </a:p>
        </p:txBody>
      </p:sp>
      <p:pic>
        <p:nvPicPr>
          <p:cNvPr id="143366" name="Picture 4" descr="agd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82738"/>
            <a:ext cx="2879725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5" name="Picture 5" descr="agdostvyl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582738"/>
            <a:ext cx="3595688" cy="255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obr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767138"/>
            <a:ext cx="2592388" cy="271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59001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8B76A6-3241-4A02-918A-63F885154A71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2774" name="Picture 4" descr="IMG_21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5327650" cy="3552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6" descr="obr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5329237" cy="3551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7" descr="onlay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89138"/>
            <a:ext cx="4679950" cy="4283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5" descr="DSC_03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032250"/>
            <a:ext cx="3398838" cy="2259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3743831"/>
            <a:ext cx="35671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CF52E4-8233-4569-9C95-D7E203B7DB91}" type="slidenum">
              <a:rPr lang="cs-CZ"/>
              <a:pPr>
                <a:defRPr/>
              </a:pPr>
              <a:t>35</a:t>
            </a:fld>
            <a:endParaRPr lang="cs-CZ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3600" dirty="0">
              <a:solidFill>
                <a:srgbClr val="FFFF00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>
              <a:solidFill>
                <a:schemeClr val="bg1"/>
              </a:solidFill>
            </a:endParaRP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250825" y="6553200"/>
            <a:ext cx="2416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/>
              <a:t>lenka.roubalikova</a:t>
            </a:r>
            <a:r>
              <a:rPr lang="en-US" altLang="cs-CZ" sz="1400"/>
              <a:t>@tiscali.cz</a:t>
            </a:r>
            <a:endParaRPr lang="cs-CZ" altLang="cs-CZ" sz="1400"/>
          </a:p>
        </p:txBody>
      </p:sp>
      <p:pic>
        <p:nvPicPr>
          <p:cNvPr id="34822" name="Picture 5" descr="Pos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09688"/>
            <a:ext cx="2292350" cy="4464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6" descr="Pos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41438"/>
            <a:ext cx="2328863" cy="45354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8176C-818B-4377-A30D-730ADB22CE90}" type="slidenum">
              <a:rPr lang="cs-CZ"/>
              <a:pPr>
                <a:defRPr/>
              </a:pPr>
              <a:t>36</a:t>
            </a:fld>
            <a:endParaRPr lang="cs-CZ"/>
          </a:p>
        </p:txBody>
      </p:sp>
      <p:pic>
        <p:nvPicPr>
          <p:cNvPr id="35844" name="Picture 5" descr="kovovyc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49275"/>
            <a:ext cx="9112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cyt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1741488" cy="48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 descr="vrubo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8913"/>
            <a:ext cx="31813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69" name="Picture 9" descr="kep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7686675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 algn="ctr">
              <a:defRPr/>
            </a:pPr>
            <a:fld id="{92EC36C1-6CC7-489A-979B-FFFBD855A82A}" type="slidenum">
              <a:rPr lang="cs-CZ"/>
              <a:pPr algn="ctr">
                <a:defRPr/>
              </a:pPr>
              <a:t>37</a:t>
            </a:fld>
            <a:endParaRPr lang="cs-CZ"/>
          </a:p>
        </p:txBody>
      </p:sp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Druhy dostupných  čepů</a:t>
            </a:r>
            <a:r>
              <a:rPr lang="cs-CZ"/>
              <a:t>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/>
          </a:p>
        </p:txBody>
      </p:sp>
      <p:pic>
        <p:nvPicPr>
          <p:cNvPr id="36869" name="Picture 4" descr="Impressionpost_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BFBD1"/>
              </a:clrFrom>
              <a:clrTo>
                <a:srgbClr val="CBFB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05038"/>
            <a:ext cx="512763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5" descr="Composipo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276475"/>
            <a:ext cx="2381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FRC Postec Size 3 hell sw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205038"/>
            <a:ext cx="846138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cosmopo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205038"/>
            <a:ext cx="215900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808038" y="5118100"/>
            <a:ext cx="721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Garamond" pitchFamily="18" charset="0"/>
              </a:rPr>
              <a:t>         </a:t>
            </a:r>
            <a:r>
              <a:rPr lang="cs-CZ" altLang="cs-CZ" sz="1800" b="1">
                <a:latin typeface="Garamond" pitchFamily="18" charset="0"/>
              </a:rPr>
              <a:t>Kov                  Vláknový  uhlík               FRC                       Zirkon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231775" y="6499225"/>
            <a:ext cx="177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000">
                <a:solidFill>
                  <a:schemeClr val="accent1"/>
                </a:solidFill>
              </a:rPr>
              <a:t>lenka.roubalikova@tiscali.cz</a:t>
            </a:r>
            <a:endParaRPr lang="cs-CZ" altLang="cs-CZ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blinds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FF00"/>
                </a:solidFill>
              </a:rPr>
              <a:t>Výhody FRC čepů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Mechanické vlastnosti – modul elasticity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r>
              <a:rPr lang="cs-CZ"/>
              <a:t>Hermetičnost uzávěru – adhezivní technologie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r>
              <a:rPr lang="cs-CZ"/>
              <a:t>Estetika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r>
              <a:rPr lang="cs-CZ"/>
              <a:t>Úspora jedné návštěvy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EAB6B5-3F95-4EC5-ACE6-A67E23277354}" type="slidenum">
              <a:rPr lang="cs-CZ"/>
              <a:pPr>
                <a:defRPr/>
              </a:pPr>
              <a:t>38</a:t>
            </a:fld>
            <a:endParaRPr lang="cs-CZ"/>
          </a:p>
        </p:txBody>
      </p:sp>
    </p:spTree>
  </p:cSld>
  <p:clrMapOvr>
    <a:masterClrMapping/>
  </p:clrMapOvr>
  <p:transition spd="med"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 algn="ctr">
              <a:defRPr/>
            </a:pPr>
            <a:fld id="{EE92CC58-770F-4600-AE1D-E0155A1C27B2}" type="slidenum">
              <a:rPr lang="cs-CZ"/>
              <a:pPr algn="ctr">
                <a:defRPr/>
              </a:pPr>
              <a:t>39</a:t>
            </a:fld>
            <a:endParaRPr lang="cs-CZ"/>
          </a:p>
        </p:txBody>
      </p:sp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14425" y="765175"/>
            <a:ext cx="8029575" cy="746125"/>
          </a:xfrm>
        </p:spPr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FF99"/>
                </a:solidFill>
              </a:rPr>
              <a:t>  Rozložení sil působících v kořeni</a:t>
            </a:r>
            <a:br>
              <a:rPr lang="cs-CZ">
                <a:solidFill>
                  <a:srgbClr val="FFFF99"/>
                </a:solidFill>
              </a:rPr>
            </a:br>
            <a:endParaRPr lang="en-US">
              <a:solidFill>
                <a:srgbClr val="FFFF99"/>
              </a:solidFill>
            </a:endParaRPr>
          </a:p>
        </p:txBody>
      </p:sp>
      <p:sp>
        <p:nvSpPr>
          <p:cNvPr id="77827" name="AutoShape 3"/>
          <p:cNvSpPr>
            <a:spLocks noChangeArrowheads="1"/>
          </p:cNvSpPr>
          <p:nvPr/>
        </p:nvSpPr>
        <p:spPr bwMode="auto">
          <a:xfrm>
            <a:off x="1655763" y="944563"/>
            <a:ext cx="1439862" cy="1079500"/>
          </a:xfrm>
          <a:prstGeom prst="wedgeRectCallout">
            <a:avLst>
              <a:gd name="adj1" fmla="val -43750"/>
              <a:gd name="adj2" fmla="val 70000"/>
            </a:avLst>
          </a:prstGeom>
          <a:noFill/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7828" name="Picture 4" descr="Glasfas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83C0B"/>
              </a:clrFrom>
              <a:clrTo>
                <a:srgbClr val="083C0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2471738"/>
            <a:ext cx="1477962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" descr="Gol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83C0B"/>
              </a:clrFrom>
              <a:clrTo>
                <a:srgbClr val="083C0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2471738"/>
            <a:ext cx="12954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6" descr="Zah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83C0B"/>
              </a:clrFrom>
              <a:clrTo>
                <a:srgbClr val="083C0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71738"/>
            <a:ext cx="12954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7" descr="Stress 45° 50 N gegeossener Stiftstumpfaufbau gold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3FFEA"/>
              </a:clrFrom>
              <a:clrTo>
                <a:srgbClr val="03FF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"/>
          <a:stretch>
            <a:fillRect/>
          </a:stretch>
        </p:blipFill>
        <p:spPr bwMode="auto">
          <a:xfrm>
            <a:off x="2413000" y="2470150"/>
            <a:ext cx="133032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835" name="Group 11"/>
          <p:cNvGraphicFramePr>
            <a:graphicFrameLocks noGrp="1"/>
          </p:cNvGraphicFramePr>
          <p:nvPr/>
        </p:nvGraphicFramePr>
        <p:xfrm>
          <a:off x="6877050" y="1268413"/>
          <a:ext cx="2052638" cy="5356234"/>
        </p:xfrm>
        <a:graphic>
          <a:graphicData uri="http://schemas.openxmlformats.org/drawingml/2006/table">
            <a:tbl>
              <a:tblPr/>
              <a:tblGrid>
                <a:gridCol w="32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8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0000" marR="9000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57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Gingiva</a:t>
                      </a:r>
                    </a:p>
                  </a:txBody>
                  <a:tcPr marL="36000" marR="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0000" marR="9000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1E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Cortical bone</a:t>
                      </a:r>
                    </a:p>
                  </a:txBody>
                  <a:tcPr marL="36000" marR="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0000" marR="9000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01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Spongy bone</a:t>
                      </a:r>
                    </a:p>
                  </a:txBody>
                  <a:tcPr marL="36000" marR="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0000" marR="9000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54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Periodontal ligament</a:t>
                      </a:r>
                    </a:p>
                  </a:txBody>
                  <a:tcPr marL="36000" marR="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0000" marR="9000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97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Dentine</a:t>
                      </a:r>
                    </a:p>
                  </a:txBody>
                  <a:tcPr marL="36000" marR="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2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0000" marR="9000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Guttapercha / Enamel [a]</a:t>
                      </a:r>
                    </a:p>
                  </a:txBody>
                  <a:tcPr marL="36000" marR="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0000" marR="9000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CB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Ceramic crown</a:t>
                      </a:r>
                    </a:p>
                  </a:txBody>
                  <a:tcPr marL="36000" marR="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1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0000" marR="9000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AB33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Post + Core [b]/  Post [c]</a:t>
                      </a:r>
                    </a:p>
                  </a:txBody>
                  <a:tcPr marL="36000" marR="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1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0000" marR="9000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83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Composite resin core</a:t>
                      </a:r>
                    </a:p>
                  </a:txBody>
                  <a:tcPr marL="36000" marR="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0000" marR="9000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F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Cement</a:t>
                      </a:r>
                    </a:p>
                  </a:txBody>
                  <a:tcPr marL="36000" marR="0" marT="35998" marB="359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7931" name="AutoShape 107"/>
          <p:cNvSpPr>
            <a:spLocks noChangeArrowheads="1"/>
          </p:cNvSpPr>
          <p:nvPr/>
        </p:nvSpPr>
        <p:spPr bwMode="auto">
          <a:xfrm rot="18900000" flipH="1">
            <a:off x="865981" y="2383632"/>
            <a:ext cx="715963" cy="431800"/>
          </a:xfrm>
          <a:prstGeom prst="rightArrow">
            <a:avLst>
              <a:gd name="adj1" fmla="val 50000"/>
              <a:gd name="adj2" fmla="val 41452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>
                <a:solidFill>
                  <a:schemeClr val="bg1"/>
                </a:solidFill>
              </a:rPr>
              <a:t>50 N</a:t>
            </a:r>
          </a:p>
        </p:txBody>
      </p:sp>
      <p:sp>
        <p:nvSpPr>
          <p:cNvPr id="77932" name="AutoShape 108"/>
          <p:cNvSpPr>
            <a:spLocks noChangeArrowheads="1"/>
          </p:cNvSpPr>
          <p:nvPr/>
        </p:nvSpPr>
        <p:spPr bwMode="auto">
          <a:xfrm rot="18900000" flipH="1">
            <a:off x="2809081" y="2383632"/>
            <a:ext cx="715963" cy="431800"/>
          </a:xfrm>
          <a:prstGeom prst="rightArrow">
            <a:avLst>
              <a:gd name="adj1" fmla="val 50000"/>
              <a:gd name="adj2" fmla="val 41452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>
                <a:solidFill>
                  <a:schemeClr val="bg1"/>
                </a:solidFill>
              </a:rPr>
              <a:t>50 N</a:t>
            </a:r>
          </a:p>
        </p:txBody>
      </p:sp>
      <p:sp>
        <p:nvSpPr>
          <p:cNvPr id="77933" name="AutoShape 109"/>
          <p:cNvSpPr>
            <a:spLocks noChangeArrowheads="1"/>
          </p:cNvSpPr>
          <p:nvPr/>
        </p:nvSpPr>
        <p:spPr bwMode="auto">
          <a:xfrm rot="18900000" flipH="1">
            <a:off x="4969668" y="2383632"/>
            <a:ext cx="715963" cy="431800"/>
          </a:xfrm>
          <a:prstGeom prst="rightArrow">
            <a:avLst>
              <a:gd name="adj1" fmla="val 50000"/>
              <a:gd name="adj2" fmla="val 41452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>
                <a:solidFill>
                  <a:schemeClr val="bg1"/>
                </a:solidFill>
              </a:rPr>
              <a:t>50 N</a:t>
            </a:r>
          </a:p>
        </p:txBody>
      </p:sp>
      <p:sp>
        <p:nvSpPr>
          <p:cNvPr id="77934" name="Freeform 110"/>
          <p:cNvSpPr>
            <a:spLocks/>
          </p:cNvSpPr>
          <p:nvPr/>
        </p:nvSpPr>
        <p:spPr bwMode="auto">
          <a:xfrm>
            <a:off x="2613025" y="3141663"/>
            <a:ext cx="425450" cy="1566862"/>
          </a:xfrm>
          <a:custGeom>
            <a:avLst/>
            <a:gdLst>
              <a:gd name="T0" fmla="*/ 2147483647 w 268"/>
              <a:gd name="T1" fmla="*/ 2147483647 h 987"/>
              <a:gd name="T2" fmla="*/ 2147483647 w 268"/>
              <a:gd name="T3" fmla="*/ 0 h 987"/>
              <a:gd name="T4" fmla="*/ 2147483647 w 268"/>
              <a:gd name="T5" fmla="*/ 2147483647 h 987"/>
              <a:gd name="T6" fmla="*/ 2147483647 w 268"/>
              <a:gd name="T7" fmla="*/ 2147483647 h 987"/>
              <a:gd name="T8" fmla="*/ 2147483647 w 268"/>
              <a:gd name="T9" fmla="*/ 2147483647 h 987"/>
              <a:gd name="T10" fmla="*/ 2147483647 w 268"/>
              <a:gd name="T11" fmla="*/ 2147483647 h 987"/>
              <a:gd name="T12" fmla="*/ 2147483647 w 268"/>
              <a:gd name="T13" fmla="*/ 2147483647 h 987"/>
              <a:gd name="T14" fmla="*/ 2147483647 w 268"/>
              <a:gd name="T15" fmla="*/ 2147483647 h 987"/>
              <a:gd name="T16" fmla="*/ 2147483647 w 268"/>
              <a:gd name="T17" fmla="*/ 2147483647 h 987"/>
              <a:gd name="T18" fmla="*/ 2147483647 w 268"/>
              <a:gd name="T19" fmla="*/ 2147483647 h 987"/>
              <a:gd name="T20" fmla="*/ 2147483647 w 268"/>
              <a:gd name="T21" fmla="*/ 2147483647 h 987"/>
              <a:gd name="T22" fmla="*/ 2147483647 w 268"/>
              <a:gd name="T23" fmla="*/ 2147483647 h 987"/>
              <a:gd name="T24" fmla="*/ 0 w 268"/>
              <a:gd name="T25" fmla="*/ 2147483647 h 987"/>
              <a:gd name="T26" fmla="*/ 2147483647 w 268"/>
              <a:gd name="T27" fmla="*/ 2147483647 h 9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68"/>
              <a:gd name="T43" fmla="*/ 0 h 987"/>
              <a:gd name="T44" fmla="*/ 268 w 268"/>
              <a:gd name="T45" fmla="*/ 987 h 98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68" h="987">
                <a:moveTo>
                  <a:pt x="54" y="1"/>
                </a:moveTo>
                <a:lnTo>
                  <a:pt x="178" y="0"/>
                </a:lnTo>
                <a:lnTo>
                  <a:pt x="268" y="317"/>
                </a:lnTo>
                <a:lnTo>
                  <a:pt x="223" y="317"/>
                </a:lnTo>
                <a:lnTo>
                  <a:pt x="200" y="408"/>
                </a:lnTo>
                <a:lnTo>
                  <a:pt x="157" y="969"/>
                </a:lnTo>
                <a:lnTo>
                  <a:pt x="145" y="987"/>
                </a:lnTo>
                <a:lnTo>
                  <a:pt x="97" y="983"/>
                </a:lnTo>
                <a:lnTo>
                  <a:pt x="87" y="839"/>
                </a:lnTo>
                <a:lnTo>
                  <a:pt x="63" y="413"/>
                </a:lnTo>
                <a:lnTo>
                  <a:pt x="51" y="351"/>
                </a:lnTo>
                <a:lnTo>
                  <a:pt x="33" y="319"/>
                </a:lnTo>
                <a:lnTo>
                  <a:pt x="0" y="319"/>
                </a:lnTo>
                <a:lnTo>
                  <a:pt x="54" y="1"/>
                </a:lnTo>
                <a:close/>
              </a:path>
            </a:pathLst>
          </a:custGeom>
          <a:noFill/>
          <a:ln w="222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pic>
        <p:nvPicPr>
          <p:cNvPr id="77935" name="Picture 111" descr="FEM-Zah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83C0B"/>
              </a:clrFrom>
              <a:clrTo>
                <a:srgbClr val="083C0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493963"/>
            <a:ext cx="1312862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936" name="Picture 112" descr="FEM-Glasfaser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83C0B"/>
              </a:clrFrom>
              <a:clrTo>
                <a:srgbClr val="083C0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471738"/>
            <a:ext cx="1325562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937" name="Freeform 113"/>
          <p:cNvSpPr>
            <a:spLocks/>
          </p:cNvSpPr>
          <p:nvPr/>
        </p:nvSpPr>
        <p:spPr bwMode="auto">
          <a:xfrm>
            <a:off x="4906963" y="3203575"/>
            <a:ext cx="163512" cy="1504950"/>
          </a:xfrm>
          <a:custGeom>
            <a:avLst/>
            <a:gdLst>
              <a:gd name="T0" fmla="*/ 0 w 103"/>
              <a:gd name="T1" fmla="*/ 0 h 948"/>
              <a:gd name="T2" fmla="*/ 2147483647 w 103"/>
              <a:gd name="T3" fmla="*/ 0 h 948"/>
              <a:gd name="T4" fmla="*/ 2147483647 w 103"/>
              <a:gd name="T5" fmla="*/ 2147483647 h 948"/>
              <a:gd name="T6" fmla="*/ 2147483647 w 103"/>
              <a:gd name="T7" fmla="*/ 2147483647 h 948"/>
              <a:gd name="T8" fmla="*/ 2147483647 w 103"/>
              <a:gd name="T9" fmla="*/ 2147483647 h 948"/>
              <a:gd name="T10" fmla="*/ 2147483647 w 103"/>
              <a:gd name="T11" fmla="*/ 2147483647 h 948"/>
              <a:gd name="T12" fmla="*/ 2147483647 w 103"/>
              <a:gd name="T13" fmla="*/ 2147483647 h 948"/>
              <a:gd name="T14" fmla="*/ 2147483647 w 103"/>
              <a:gd name="T15" fmla="*/ 2147483647 h 948"/>
              <a:gd name="T16" fmla="*/ 0 w 103"/>
              <a:gd name="T17" fmla="*/ 2147483647 h 948"/>
              <a:gd name="T18" fmla="*/ 0 w 103"/>
              <a:gd name="T19" fmla="*/ 0 h 9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3"/>
              <a:gd name="T31" fmla="*/ 0 h 948"/>
              <a:gd name="T32" fmla="*/ 103 w 103"/>
              <a:gd name="T33" fmla="*/ 948 h 9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3" h="948">
                <a:moveTo>
                  <a:pt x="0" y="0"/>
                </a:moveTo>
                <a:lnTo>
                  <a:pt x="103" y="0"/>
                </a:lnTo>
                <a:lnTo>
                  <a:pt x="103" y="653"/>
                </a:lnTo>
                <a:lnTo>
                  <a:pt x="89" y="836"/>
                </a:lnTo>
                <a:lnTo>
                  <a:pt x="82" y="916"/>
                </a:lnTo>
                <a:lnTo>
                  <a:pt x="79" y="948"/>
                </a:lnTo>
                <a:lnTo>
                  <a:pt x="24" y="948"/>
                </a:lnTo>
                <a:lnTo>
                  <a:pt x="7" y="783"/>
                </a:lnTo>
                <a:lnTo>
                  <a:pt x="0" y="651"/>
                </a:lnTo>
                <a:lnTo>
                  <a:pt x="0" y="0"/>
                </a:lnTo>
                <a:close/>
              </a:path>
            </a:pathLst>
          </a:custGeom>
          <a:noFill/>
          <a:ln w="222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77938" name="AutoShape 114"/>
          <p:cNvSpPr>
            <a:spLocks noChangeArrowheads="1"/>
          </p:cNvSpPr>
          <p:nvPr/>
        </p:nvSpPr>
        <p:spPr bwMode="blackWhite">
          <a:xfrm>
            <a:off x="1116013" y="2547938"/>
            <a:ext cx="1298575" cy="646112"/>
          </a:xfrm>
          <a:prstGeom prst="wedgeRectCallout">
            <a:avLst>
              <a:gd name="adj1" fmla="val 76634"/>
              <a:gd name="adj2" fmla="val 180769"/>
            </a:avLst>
          </a:prstGeom>
          <a:solidFill>
            <a:srgbClr val="DC0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/>
              <a:t>high interfacial</a:t>
            </a:r>
            <a:br>
              <a:rPr lang="en-US" altLang="cs-CZ" sz="1200"/>
            </a:br>
            <a:r>
              <a:rPr lang="en-US" altLang="cs-CZ" sz="1200"/>
              <a:t>stress </a:t>
            </a:r>
            <a:r>
              <a:rPr lang="en-US" altLang="cs-CZ" sz="1200">
                <a:sym typeface="Wingdings" pitchFamily="2" charset="2"/>
              </a:rPr>
              <a:t> </a:t>
            </a:r>
            <a:r>
              <a:rPr lang="en-US" altLang="cs-CZ" sz="1200"/>
              <a:t>risk of </a:t>
            </a:r>
            <a:br>
              <a:rPr lang="en-US" altLang="cs-CZ" sz="1200"/>
            </a:br>
            <a:r>
              <a:rPr lang="en-US" altLang="cs-CZ" sz="1200"/>
              <a:t>decentation</a:t>
            </a:r>
          </a:p>
        </p:txBody>
      </p:sp>
      <p:sp>
        <p:nvSpPr>
          <p:cNvPr id="77939" name="AutoShape 115"/>
          <p:cNvSpPr>
            <a:spLocks noChangeArrowheads="1"/>
          </p:cNvSpPr>
          <p:nvPr/>
        </p:nvSpPr>
        <p:spPr bwMode="blackWhite">
          <a:xfrm>
            <a:off x="1116013" y="4437063"/>
            <a:ext cx="1295400" cy="639762"/>
          </a:xfrm>
          <a:prstGeom prst="wedgeRectCallout">
            <a:avLst>
              <a:gd name="adj1" fmla="val 81370"/>
              <a:gd name="adj2" fmla="val -7569"/>
            </a:avLst>
          </a:prstGeom>
          <a:solidFill>
            <a:srgbClr val="DC0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/>
              <a:t>high stress at </a:t>
            </a:r>
            <a:br>
              <a:rPr lang="en-US" altLang="cs-CZ" sz="1200"/>
            </a:br>
            <a:r>
              <a:rPr lang="en-US" altLang="cs-CZ" sz="1200"/>
              <a:t>the tip </a:t>
            </a:r>
            <a:r>
              <a:rPr lang="en-US" altLang="cs-CZ" sz="1200">
                <a:sym typeface="Wingdings" pitchFamily="2" charset="2"/>
              </a:rPr>
              <a:t> </a:t>
            </a:r>
            <a:r>
              <a:rPr lang="en-US" altLang="cs-CZ" sz="1200"/>
              <a:t>risk of </a:t>
            </a:r>
            <a:br>
              <a:rPr lang="en-US" altLang="cs-CZ" sz="1200"/>
            </a:br>
            <a:r>
              <a:rPr lang="en-US" altLang="cs-CZ" sz="1200"/>
              <a:t>root fracture</a:t>
            </a:r>
          </a:p>
        </p:txBody>
      </p:sp>
      <p:sp>
        <p:nvSpPr>
          <p:cNvPr id="77940" name="AutoShape 116"/>
          <p:cNvSpPr>
            <a:spLocks noChangeArrowheads="1"/>
          </p:cNvSpPr>
          <p:nvPr/>
        </p:nvSpPr>
        <p:spPr bwMode="blackWhite">
          <a:xfrm>
            <a:off x="5435600" y="2997200"/>
            <a:ext cx="954088" cy="457200"/>
          </a:xfrm>
          <a:prstGeom prst="wedgeRectCallout">
            <a:avLst>
              <a:gd name="adj1" fmla="val -105407"/>
              <a:gd name="adj2" fmla="val 133681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rIns="1800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/>
              <a:t>low interfacial</a:t>
            </a:r>
            <a:br>
              <a:rPr lang="en-US" altLang="cs-CZ" sz="1200"/>
            </a:br>
            <a:r>
              <a:rPr lang="en-US" altLang="cs-CZ" sz="1200"/>
              <a:t>stress</a:t>
            </a:r>
          </a:p>
        </p:txBody>
      </p:sp>
      <p:sp>
        <p:nvSpPr>
          <p:cNvPr id="77941" name="AutoShape 117"/>
          <p:cNvSpPr>
            <a:spLocks noChangeArrowheads="1"/>
          </p:cNvSpPr>
          <p:nvPr/>
        </p:nvSpPr>
        <p:spPr bwMode="blackWhite">
          <a:xfrm>
            <a:off x="5472113" y="4329113"/>
            <a:ext cx="923925" cy="457200"/>
          </a:xfrm>
          <a:prstGeom prst="wedgeRectCallout">
            <a:avLst>
              <a:gd name="adj1" fmla="val -102407"/>
              <a:gd name="adj2" fmla="val 32986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" rIns="1800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/>
              <a:t>low stress at </a:t>
            </a:r>
            <a:br>
              <a:rPr lang="en-US" altLang="cs-CZ" sz="1200"/>
            </a:br>
            <a:r>
              <a:rPr lang="en-US" altLang="cs-CZ" sz="1200"/>
              <a:t>the tip</a:t>
            </a:r>
          </a:p>
        </p:txBody>
      </p:sp>
      <p:sp>
        <p:nvSpPr>
          <p:cNvPr id="38966" name="Text Box 118"/>
          <p:cNvSpPr txBox="1">
            <a:spLocks noChangeArrowheads="1"/>
          </p:cNvSpPr>
          <p:nvPr/>
        </p:nvSpPr>
        <p:spPr bwMode="auto">
          <a:xfrm>
            <a:off x="8396288" y="5294313"/>
            <a:ext cx="6048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000">
                <a:solidFill>
                  <a:schemeClr val="bg2"/>
                </a:solidFill>
                <a:hlinkClick r:id="" action="ppaction://noaction"/>
              </a:rPr>
              <a:t>Method</a:t>
            </a:r>
            <a:endParaRPr lang="en-US" altLang="cs-CZ" sz="1000">
              <a:solidFill>
                <a:schemeClr val="bg2"/>
              </a:solidFill>
            </a:endParaRPr>
          </a:p>
        </p:txBody>
      </p:sp>
      <p:sp>
        <p:nvSpPr>
          <p:cNvPr id="77943" name="Text Box 119"/>
          <p:cNvSpPr txBox="1">
            <a:spLocks noChangeArrowheads="1"/>
          </p:cNvSpPr>
          <p:nvPr/>
        </p:nvSpPr>
        <p:spPr bwMode="auto">
          <a:xfrm>
            <a:off x="3995738" y="3387725"/>
            <a:ext cx="184150" cy="336550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rgbClr val="FCD402"/>
              </a:solidFill>
            </a:endParaRPr>
          </a:p>
        </p:txBody>
      </p:sp>
      <p:sp>
        <p:nvSpPr>
          <p:cNvPr id="38968" name="Rectangle 120"/>
          <p:cNvSpPr>
            <a:spLocks noChangeArrowheads="1"/>
          </p:cNvSpPr>
          <p:nvPr/>
        </p:nvSpPr>
        <p:spPr bwMode="white">
          <a:xfrm>
            <a:off x="460375" y="5294313"/>
            <a:ext cx="7567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7"/>
              </a:buBlip>
              <a:tabLst>
                <a:tab pos="542925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429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tabLst>
                <a:tab pos="542925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42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tabLst>
                <a:tab pos="542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tabLst>
                <a:tab pos="542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tabLst>
                <a:tab pos="542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tabLst>
                <a:tab pos="542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tabLst>
                <a:tab pos="542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800">
                <a:solidFill>
                  <a:schemeClr val="bg1"/>
                </a:solidFill>
              </a:rPr>
              <a:t>Scource: 	Pegoretti et al.; Finite element analysis of a glass fibre reinforced composite endodontic post</a:t>
            </a:r>
            <a:br>
              <a:rPr lang="de-DE" altLang="cs-CZ" sz="800">
                <a:solidFill>
                  <a:schemeClr val="bg1"/>
                </a:solidFill>
              </a:rPr>
            </a:br>
            <a:r>
              <a:rPr lang="de-DE" altLang="cs-CZ" sz="800">
                <a:solidFill>
                  <a:schemeClr val="bg1"/>
                </a:solidFill>
              </a:rPr>
              <a:t>	Biomaterials (2002); 23: 2667-2682</a:t>
            </a:r>
          </a:p>
        </p:txBody>
      </p:sp>
      <p:pic>
        <p:nvPicPr>
          <p:cNvPr id="38969" name="Picture 121" descr="20blau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5308600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7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7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7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7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7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7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7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7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7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7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027 0 " pathEditMode="relative" ptsTypes="AA">
                                      <p:cBhvr>
                                        <p:cTn id="99" dur="2000" fill="hold"/>
                                        <p:tgtEl>
                                          <p:spTgt spid="779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027 0 " pathEditMode="relative" ptsTypes="AA">
                                      <p:cBhvr>
                                        <p:cTn id="101" dur="2000" fill="hold"/>
                                        <p:tgtEl>
                                          <p:spTgt spid="77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7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7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79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7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31" grpId="0" animBg="1"/>
      <p:bldP spid="77932" grpId="0" animBg="1"/>
      <p:bldP spid="77932" grpId="1" animBg="1"/>
      <p:bldP spid="77933" grpId="0" animBg="1"/>
      <p:bldP spid="77933" grpId="1" animBg="1"/>
      <p:bldP spid="77934" grpId="0" animBg="1"/>
      <p:bldP spid="77934" grpId="1" animBg="1"/>
      <p:bldP spid="77937" grpId="0" animBg="1"/>
      <p:bldP spid="77937" grpId="1" animBg="1"/>
      <p:bldP spid="77938" grpId="0" animBg="1"/>
      <p:bldP spid="77938" grpId="1" animBg="1"/>
      <p:bldP spid="77939" grpId="0" animBg="1"/>
      <p:bldP spid="77939" grpId="1" animBg="1"/>
      <p:bldP spid="77940" grpId="0" animBg="1"/>
      <p:bldP spid="77940" grpId="1" animBg="1"/>
      <p:bldP spid="77941" grpId="0" animBg="1"/>
      <p:bldP spid="77941" grpId="1" animBg="1"/>
      <p:bldP spid="779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4D1ED-2FA9-4765-9D0E-E51FE20CE43E}" type="slidenum">
              <a:rPr lang="cs-CZ"/>
              <a:pPr>
                <a:defRPr/>
              </a:pPr>
              <a:t>4</a:t>
            </a:fld>
            <a:endParaRPr lang="cs-CZ"/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C</a:t>
            </a:r>
            <a:r>
              <a:rPr lang="cs-CZ">
                <a:solidFill>
                  <a:srgbClr val="FFFF00"/>
                </a:solidFill>
              </a:rPr>
              <a:t>íle </a:t>
            </a:r>
            <a:r>
              <a:rPr lang="en-US">
                <a:solidFill>
                  <a:srgbClr val="FFFF00"/>
                </a:solidFill>
              </a:rPr>
              <a:t>post</a:t>
            </a:r>
            <a:r>
              <a:rPr lang="cs-CZ">
                <a:solidFill>
                  <a:srgbClr val="FFFF00"/>
                </a:solidFill>
              </a:rPr>
              <a:t>endodontického ošetření</a:t>
            </a: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</p:spTree>
  </p:cSld>
  <p:clrMapOvr>
    <a:masterClrMapping/>
  </p:clrMapOvr>
  <p:transition spd="med">
    <p:blinds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 algn="ctr">
              <a:defRPr/>
            </a:pPr>
            <a:fld id="{7D21ABF4-CD03-49B0-B477-D79AE7F9654E}" type="slidenum">
              <a:rPr lang="cs-CZ"/>
              <a:pPr algn="ctr">
                <a:defRPr/>
              </a:pPr>
              <a:t>40</a:t>
            </a:fld>
            <a:endParaRPr lang="cs-CZ"/>
          </a:p>
        </p:txBody>
      </p:sp>
      <p:pic>
        <p:nvPicPr>
          <p:cNvPr id="68610" name="Picture 2" descr="FRC Postec Size 3 hell sw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009900"/>
            <a:ext cx="779463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68313" y="333375"/>
            <a:ext cx="8351837" cy="74612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>
                <a:solidFill>
                  <a:srgbClr val="FFFF99"/>
                </a:solidFill>
              </a:rPr>
              <a:t>Fyzikální vlastnosti FRC čepů</a:t>
            </a:r>
            <a:endParaRPr lang="en-US" sz="3600">
              <a:solidFill>
                <a:srgbClr val="FFFF99"/>
              </a:solidFill>
            </a:endParaRPr>
          </a:p>
        </p:txBody>
      </p:sp>
      <p:sp>
        <p:nvSpPr>
          <p:cNvPr id="68613" name="AutoShape 5"/>
          <p:cNvSpPr>
            <a:spLocks noChangeArrowheads="1"/>
          </p:cNvSpPr>
          <p:nvPr/>
        </p:nvSpPr>
        <p:spPr bwMode="auto">
          <a:xfrm rot="16200000" flipH="1">
            <a:off x="900112" y="2097088"/>
            <a:ext cx="1584325" cy="431800"/>
          </a:xfrm>
          <a:prstGeom prst="rightArrow">
            <a:avLst>
              <a:gd name="adj1" fmla="val 50000"/>
              <a:gd name="adj2" fmla="val 91728"/>
            </a:avLst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800">
                <a:solidFill>
                  <a:schemeClr val="bg1"/>
                </a:solidFill>
              </a:rPr>
              <a:t>40 – 48 GPa</a:t>
            </a:r>
          </a:p>
        </p:txBody>
      </p:sp>
      <p:sp>
        <p:nvSpPr>
          <p:cNvPr id="68614" name="AutoShape 6"/>
          <p:cNvSpPr>
            <a:spLocks noChangeArrowheads="1"/>
          </p:cNvSpPr>
          <p:nvPr/>
        </p:nvSpPr>
        <p:spPr bwMode="auto">
          <a:xfrm rot="18000000" flipH="1">
            <a:off x="1474787" y="2239963"/>
            <a:ext cx="1584325" cy="431800"/>
          </a:xfrm>
          <a:prstGeom prst="rightArrow">
            <a:avLst>
              <a:gd name="adj1" fmla="val 50000"/>
              <a:gd name="adj2" fmla="val 91728"/>
            </a:avLst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800">
                <a:solidFill>
                  <a:schemeClr val="bg1"/>
                </a:solidFill>
              </a:rPr>
              <a:t>18 – 19 GPa</a:t>
            </a:r>
          </a:p>
        </p:txBody>
      </p:sp>
      <p:sp>
        <p:nvSpPr>
          <p:cNvPr id="68615" name="AutoShape 7"/>
          <p:cNvSpPr>
            <a:spLocks noChangeArrowheads="1"/>
          </p:cNvSpPr>
          <p:nvPr/>
        </p:nvSpPr>
        <p:spPr bwMode="auto">
          <a:xfrm rot="18900000" flipH="1">
            <a:off x="1619250" y="2744788"/>
            <a:ext cx="1584325" cy="431800"/>
          </a:xfrm>
          <a:prstGeom prst="rightArrow">
            <a:avLst>
              <a:gd name="adj1" fmla="val 50000"/>
              <a:gd name="adj2" fmla="val 91728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800">
                <a:solidFill>
                  <a:schemeClr val="bg1"/>
                </a:solidFill>
              </a:rPr>
              <a:t>13 – 14 GPa</a:t>
            </a:r>
          </a:p>
        </p:txBody>
      </p:sp>
      <p:sp>
        <p:nvSpPr>
          <p:cNvPr id="68616" name="AutoShape 8"/>
          <p:cNvSpPr>
            <a:spLocks noChangeArrowheads="1"/>
          </p:cNvSpPr>
          <p:nvPr/>
        </p:nvSpPr>
        <p:spPr bwMode="auto">
          <a:xfrm flipH="1">
            <a:off x="1871663" y="3429000"/>
            <a:ext cx="1584325" cy="431800"/>
          </a:xfrm>
          <a:prstGeom prst="rightArrow">
            <a:avLst>
              <a:gd name="adj1" fmla="val 50000"/>
              <a:gd name="adj2" fmla="val 91728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800">
                <a:solidFill>
                  <a:schemeClr val="bg2"/>
                </a:solidFill>
              </a:rPr>
              <a:t>10 – 12 GPa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619250" y="1557338"/>
            <a:ext cx="5329238" cy="3949700"/>
            <a:chOff x="295" y="1116"/>
            <a:chExt cx="2225" cy="1641"/>
          </a:xfrm>
        </p:grpSpPr>
        <p:grpSp>
          <p:nvGrpSpPr>
            <p:cNvPr id="39946" name="Group 10"/>
            <p:cNvGrpSpPr>
              <a:grpSpLocks/>
            </p:cNvGrpSpPr>
            <p:nvPr/>
          </p:nvGrpSpPr>
          <p:grpSpPr bwMode="auto">
            <a:xfrm>
              <a:off x="295" y="1116"/>
              <a:ext cx="2225" cy="1565"/>
              <a:chOff x="295" y="1116"/>
              <a:chExt cx="2225" cy="1565"/>
            </a:xfrm>
          </p:grpSpPr>
          <p:sp>
            <p:nvSpPr>
              <p:cNvPr id="39948" name="Rectangle 11"/>
              <p:cNvSpPr>
                <a:spLocks noChangeArrowheads="1"/>
              </p:cNvSpPr>
              <p:nvPr/>
            </p:nvSpPr>
            <p:spPr bwMode="auto">
              <a:xfrm>
                <a:off x="301" y="1116"/>
                <a:ext cx="2219" cy="1556"/>
              </a:xfrm>
              <a:prstGeom prst="rect">
                <a:avLst/>
              </a:pr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90000"/>
                  <a:buFont typeface="Wingdings" pitchFamily="2" charset="2"/>
                  <a:buBlip>
                    <a:blip r:embed="rId5"/>
                  </a:buBlip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itchFamily="2" charset="2"/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39949" name="Rectangle 12"/>
              <p:cNvSpPr>
                <a:spLocks noChangeArrowheads="1"/>
              </p:cNvSpPr>
              <p:nvPr/>
            </p:nvSpPr>
            <p:spPr bwMode="auto">
              <a:xfrm>
                <a:off x="826" y="1346"/>
                <a:ext cx="1316" cy="147"/>
              </a:xfrm>
              <a:prstGeom prst="rect">
                <a:avLst/>
              </a:prstGeom>
              <a:solidFill>
                <a:schemeClr val="folHlink">
                  <a:alpha val="30196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90000"/>
                  <a:buFont typeface="Wingdings" pitchFamily="2" charset="2"/>
                  <a:buBlip>
                    <a:blip r:embed="rId5"/>
                  </a:buBlip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itchFamily="2" charset="2"/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39950" name="Rectangle 13"/>
              <p:cNvSpPr>
                <a:spLocks noChangeArrowheads="1"/>
              </p:cNvSpPr>
              <p:nvPr/>
            </p:nvSpPr>
            <p:spPr bwMode="auto">
              <a:xfrm>
                <a:off x="826" y="1527"/>
                <a:ext cx="714" cy="147"/>
              </a:xfrm>
              <a:prstGeom prst="rect">
                <a:avLst/>
              </a:prstGeom>
              <a:solidFill>
                <a:schemeClr val="folHlink">
                  <a:alpha val="30196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90000"/>
                  <a:buFont typeface="Wingdings" pitchFamily="2" charset="2"/>
                  <a:buBlip>
                    <a:blip r:embed="rId5"/>
                  </a:buBlip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itchFamily="2" charset="2"/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39951" name="Rectangle 14"/>
              <p:cNvSpPr>
                <a:spLocks noChangeArrowheads="1"/>
              </p:cNvSpPr>
              <p:nvPr/>
            </p:nvSpPr>
            <p:spPr bwMode="auto">
              <a:xfrm>
                <a:off x="826" y="1714"/>
                <a:ext cx="1349" cy="147"/>
              </a:xfrm>
              <a:prstGeom prst="rect">
                <a:avLst/>
              </a:prstGeom>
              <a:solidFill>
                <a:schemeClr val="folHlink">
                  <a:alpha val="30196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90000"/>
                  <a:buFont typeface="Wingdings" pitchFamily="2" charset="2"/>
                  <a:buBlip>
                    <a:blip r:embed="rId5"/>
                  </a:buBlip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itchFamily="2" charset="2"/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39952" name="Rectangle 15"/>
              <p:cNvSpPr>
                <a:spLocks noChangeArrowheads="1"/>
              </p:cNvSpPr>
              <p:nvPr/>
            </p:nvSpPr>
            <p:spPr bwMode="auto">
              <a:xfrm>
                <a:off x="826" y="1899"/>
                <a:ext cx="775" cy="147"/>
              </a:xfrm>
              <a:prstGeom prst="rect">
                <a:avLst/>
              </a:prstGeom>
              <a:solidFill>
                <a:schemeClr val="folHlink">
                  <a:alpha val="30196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90000"/>
                  <a:buFont typeface="Wingdings" pitchFamily="2" charset="2"/>
                  <a:buBlip>
                    <a:blip r:embed="rId5"/>
                  </a:buBlip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itchFamily="2" charset="2"/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39953" name="Rectangle 16"/>
              <p:cNvSpPr>
                <a:spLocks noChangeArrowheads="1"/>
              </p:cNvSpPr>
              <p:nvPr/>
            </p:nvSpPr>
            <p:spPr bwMode="auto">
              <a:xfrm>
                <a:off x="826" y="2089"/>
                <a:ext cx="318" cy="147"/>
              </a:xfrm>
              <a:prstGeom prst="rect">
                <a:avLst/>
              </a:prstGeom>
              <a:solidFill>
                <a:schemeClr val="accent2">
                  <a:alpha val="30196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90000"/>
                  <a:buFont typeface="Wingdings" pitchFamily="2" charset="2"/>
                  <a:buBlip>
                    <a:blip r:embed="rId5"/>
                  </a:buBlip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itchFamily="2" charset="2"/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39954" name="Rectangle 17"/>
              <p:cNvSpPr>
                <a:spLocks noChangeArrowheads="1"/>
              </p:cNvSpPr>
              <p:nvPr/>
            </p:nvSpPr>
            <p:spPr bwMode="auto">
              <a:xfrm>
                <a:off x="826" y="2277"/>
                <a:ext cx="137" cy="147"/>
              </a:xfrm>
              <a:prstGeom prst="rect">
                <a:avLst/>
              </a:prstGeom>
              <a:solidFill>
                <a:srgbClr val="F4ED00">
                  <a:alpha val="3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90000"/>
                  <a:buFont typeface="Wingdings" pitchFamily="2" charset="2"/>
                  <a:buBlip>
                    <a:blip r:embed="rId5"/>
                  </a:buBlip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itchFamily="2" charset="2"/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graphicFrame>
            <p:nvGraphicFramePr>
              <p:cNvPr id="39955" name="Object 18"/>
              <p:cNvGraphicFramePr>
                <a:graphicFrameLocks noChangeAspect="1"/>
              </p:cNvGraphicFramePr>
              <p:nvPr/>
            </p:nvGraphicFramePr>
            <p:xfrm>
              <a:off x="295" y="1124"/>
              <a:ext cx="2222" cy="15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964" name="Chart" r:id="rId8" imgW="8058302" imgH="5638800" progId="MSGraph.Chart.8">
                      <p:embed/>
                    </p:oleObj>
                  </mc:Choice>
                  <mc:Fallback>
                    <p:oleObj name="Chart" r:id="rId8" imgW="8058302" imgH="5638800" progId="MSGraph.Chart.8">
                      <p:embed/>
                      <p:pic>
                        <p:nvPicPr>
                          <p:cNvPr id="0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5" y="1124"/>
                            <a:ext cx="2222" cy="155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>
                                    <a:alpha val="30196"/>
                                  </a:schemeClr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9947" name="Text Box 19"/>
            <p:cNvSpPr txBox="1">
              <a:spLocks noChangeArrowheads="1"/>
            </p:cNvSpPr>
            <p:nvPr/>
          </p:nvSpPr>
          <p:spPr bwMode="auto">
            <a:xfrm>
              <a:off x="295" y="2668"/>
              <a:ext cx="1487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itchFamily="2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itchFamily="2" charset="2"/>
                <a:buBlip>
                  <a:blip r:embed="rId6"/>
                </a:buBlip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itchFamily="2" charset="2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itchFamily="2" charset="2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itchFamily="2" charset="2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itchFamily="2" charset="2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sz="800">
                  <a:solidFill>
                    <a:schemeClr val="bg1"/>
                  </a:solidFill>
                </a:rPr>
                <a:t>Source:  Materials Science and Engineering. An introduction. 6th ed. Wiley</a:t>
              </a:r>
            </a:p>
          </p:txBody>
        </p:sp>
      </p:grp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nimBg="1"/>
      <p:bldP spid="68613" grpId="1" animBg="1"/>
      <p:bldP spid="68614" grpId="0" animBg="1"/>
      <p:bldP spid="68614" grpId="1" animBg="1"/>
      <p:bldP spid="68615" grpId="0" animBg="1"/>
      <p:bldP spid="68615" grpId="1" animBg="1"/>
      <p:bldP spid="68616" grpId="0" animBg="1"/>
      <p:bldP spid="6861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8B9BE7-5E17-40B2-BC6F-D05C0FCEF540}" type="slidenum">
              <a:rPr lang="cs-CZ"/>
              <a:pPr>
                <a:defRPr/>
              </a:pPr>
              <a:t>41</a:t>
            </a:fld>
            <a:endParaRPr lang="cs-CZ"/>
          </a:p>
        </p:txBody>
      </p: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pic>
        <p:nvPicPr>
          <p:cNvPr id="40966" name="Picture 4" descr="oka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2128838" cy="22320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5" descr="studentka07"/>
          <p:cNvPicPr>
            <a:picLocks noChangeAspect="1" noChangeArrowheads="1"/>
          </p:cNvPicPr>
          <p:nvPr/>
        </p:nvPicPr>
        <p:blipFill>
          <a:blip r:embed="rId3">
            <a:lum bright="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-26988"/>
            <a:ext cx="2665413" cy="22320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6" descr="studentka06"/>
          <p:cNvPicPr>
            <a:picLocks noChangeAspect="1" noChangeArrowheads="1"/>
          </p:cNvPicPr>
          <p:nvPr/>
        </p:nvPicPr>
        <p:blipFill>
          <a:blip r:embed="rId4">
            <a:lum bright="20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-26988"/>
            <a:ext cx="2663825" cy="22320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9" name="Text Box 7"/>
          <p:cNvSpPr txBox="1">
            <a:spLocks noChangeArrowheads="1"/>
          </p:cNvSpPr>
          <p:nvPr/>
        </p:nvSpPr>
        <p:spPr bwMode="auto">
          <a:xfrm>
            <a:off x="1662113" y="2657475"/>
            <a:ext cx="64420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800" b="1">
                <a:solidFill>
                  <a:srgbClr val="FFFF66"/>
                </a:solidFill>
              </a:rPr>
              <a:t>Supragingivální tkáně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rgbClr val="FFFF66"/>
                </a:solidFill>
              </a:rPr>
              <a:t>Obroučka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rgbClr val="FFFF66"/>
                </a:solidFill>
              </a:rPr>
              <a:t>Kvalitní adheze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800" b="1">
                <a:solidFill>
                  <a:srgbClr val="FFFF66"/>
                </a:solidFill>
              </a:rPr>
              <a:t>Technologická kázeň</a:t>
            </a:r>
          </a:p>
        </p:txBody>
      </p:sp>
      <p:pic>
        <p:nvPicPr>
          <p:cNvPr id="40970" name="Picture 8" descr="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-26988"/>
            <a:ext cx="2232025" cy="22320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539750" y="263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FF00"/>
                </a:solidFill>
              </a:rPr>
              <a:t>Pracovní postup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CDDB46-0F19-4790-B48A-2A17DF26EB71}" type="slidenum">
              <a:rPr lang="cs-CZ"/>
              <a:pPr>
                <a:defRPr/>
              </a:p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144490"/>
      </p:ext>
    </p:extLst>
  </p:cSld>
  <p:clrMapOvr>
    <a:masterClrMapping/>
  </p:clrMapOvr>
  <p:transition spd="med">
    <p:blinds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E3168-CF26-45CA-9C36-BB27A9D8E8DC}" type="slidenum">
              <a:rPr lang="cs-CZ"/>
              <a:pPr>
                <a:defRPr/>
              </a:pPr>
              <a:t>43</a:t>
            </a:fld>
            <a:endParaRPr lang="cs-CZ"/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cs-CZ" b="1">
                <a:solidFill>
                  <a:srgbClr val="FFFF00"/>
                </a:solidFill>
              </a:rPr>
            </a:br>
            <a:br>
              <a:rPr lang="cs-CZ" b="1">
                <a:solidFill>
                  <a:srgbClr val="FFFF00"/>
                </a:solidFill>
              </a:rPr>
            </a:br>
            <a:endParaRPr lang="cs-CZ" b="1">
              <a:solidFill>
                <a:srgbClr val="FFFF00"/>
              </a:solidFill>
            </a:endParaRP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 </a:t>
            </a:r>
          </a:p>
        </p:txBody>
      </p:sp>
      <p:pic>
        <p:nvPicPr>
          <p:cNvPr id="60422" name="Picture 4" descr="buchta"/>
          <p:cNvPicPr>
            <a:picLocks noChangeAspect="1" noChangeArrowheads="1"/>
          </p:cNvPicPr>
          <p:nvPr/>
        </p:nvPicPr>
        <p:blipFill>
          <a:blip r:embed="rId2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2328863" cy="3960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3" name="Picture 5" descr="buchta1"/>
          <p:cNvPicPr>
            <a:picLocks noChangeAspect="1" noChangeArrowheads="1"/>
          </p:cNvPicPr>
          <p:nvPr/>
        </p:nvPicPr>
        <p:blipFill>
          <a:blip r:embed="rId3">
            <a:lum bright="-1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26988"/>
            <a:ext cx="2432050" cy="3960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4" name="Text Box 9"/>
          <p:cNvSpPr txBox="1">
            <a:spLocks noChangeArrowheads="1"/>
          </p:cNvSpPr>
          <p:nvPr/>
        </p:nvSpPr>
        <p:spPr bwMode="auto">
          <a:xfrm>
            <a:off x="827088" y="4149725"/>
            <a:ext cx="7304087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400" b="1">
                <a:solidFill>
                  <a:srgbClr val="FFFF00"/>
                </a:solidFill>
              </a:rPr>
              <a:t>Zhodnocení kořenové výplně</a:t>
            </a:r>
          </a:p>
        </p:txBody>
      </p:sp>
      <p:pic>
        <p:nvPicPr>
          <p:cNvPr id="60425" name="Picture 12" descr="hudco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0"/>
            <a:ext cx="2625725" cy="393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6" name="Picture 13" descr="hudcova01"/>
          <p:cNvPicPr>
            <a:picLocks noChangeAspect="1" noChangeArrowheads="1"/>
          </p:cNvPicPr>
          <p:nvPr/>
        </p:nvPicPr>
        <p:blipFill>
          <a:blip r:embed="rId8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2671762" cy="3932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2655"/>
      </p:ext>
    </p:extLst>
  </p:cSld>
  <p:clrMapOvr>
    <a:masterClrMapping/>
  </p:clrMapOvr>
  <p:transition spd="med">
    <p:blinds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44CB8-7678-4AB6-A9B7-A556DA482102}" type="slidenum">
              <a:rPr lang="cs-CZ"/>
              <a:pPr>
                <a:defRPr/>
              </a:pPr>
              <a:t>44</a:t>
            </a:fld>
            <a:endParaRPr lang="cs-CZ"/>
          </a:p>
        </p:txBody>
      </p:sp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0605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800" b="1">
                <a:solidFill>
                  <a:srgbClr val="FFFF66"/>
                </a:solidFill>
              </a:rPr>
              <a:t>Preparace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924175"/>
            <a:ext cx="8229600" cy="45307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 dirty="0"/>
              <a:t>Maximálně šetříme zubní tkáně</a:t>
            </a:r>
          </a:p>
        </p:txBody>
      </p:sp>
      <p:sp>
        <p:nvSpPr>
          <p:cNvPr id="61447" name="Text Box 5"/>
          <p:cNvSpPr txBox="1">
            <a:spLocks noChangeArrowheads="1"/>
          </p:cNvSpPr>
          <p:nvPr/>
        </p:nvSpPr>
        <p:spPr bwMode="auto">
          <a:xfrm>
            <a:off x="3995936" y="3933056"/>
            <a:ext cx="23780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4800" b="1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800" b="1" dirty="0"/>
              <a:t>Exaktní </a:t>
            </a:r>
          </a:p>
        </p:txBody>
      </p:sp>
      <p:pic>
        <p:nvPicPr>
          <p:cNvPr id="61448" name="Picture 6" descr="0614203717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-26988"/>
            <a:ext cx="2232025" cy="2087563"/>
          </a:xfrm>
          <a:prstGeom prst="rect">
            <a:avLst/>
          </a:prstGeom>
          <a:noFill/>
          <a:ln w="63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0" name="Picture 8" descr="0614203717_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-26988"/>
            <a:ext cx="2305050" cy="208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1" name="Picture 9" descr="obr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-26988"/>
            <a:ext cx="2447925" cy="208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2" name="Picture 11" descr="0614203717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2305051" cy="2087563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245334"/>
      </p:ext>
    </p:extLst>
  </p:cSld>
  <p:clrMapOvr>
    <a:masterClrMapping/>
  </p:clrMapOvr>
  <p:transition spd="med">
    <p:blinds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1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68E2E-6F3C-4867-A6A0-31AF12B763F0}" type="slidenum">
              <a:rPr lang="cs-CZ"/>
              <a:pPr>
                <a:defRPr/>
              </a:pPr>
              <a:t>45</a:t>
            </a:fld>
            <a:endParaRPr lang="cs-CZ"/>
          </a:p>
        </p:txBody>
      </p:sp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62470" name="Picture 4" descr="zkouska cep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5513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1" name="Picture 5" descr="Kürz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2382837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2" name="Rectangle 6" descr="Schere"/>
          <p:cNvSpPr>
            <a:spLocks noChangeArrowheads="1"/>
          </p:cNvSpPr>
          <p:nvPr/>
        </p:nvSpPr>
        <p:spPr bwMode="auto">
          <a:xfrm>
            <a:off x="4572000" y="-26988"/>
            <a:ext cx="2087563" cy="244792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62473" name="Picture 7" descr="okac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-26988"/>
            <a:ext cx="2663825" cy="2465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4" name="Line 8"/>
          <p:cNvSpPr>
            <a:spLocks noChangeShapeType="1"/>
          </p:cNvSpPr>
          <p:nvPr/>
        </p:nvSpPr>
        <p:spPr bwMode="auto">
          <a:xfrm flipH="1">
            <a:off x="6516688" y="0"/>
            <a:ext cx="2627312" cy="242093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5" name="Line 9"/>
          <p:cNvSpPr>
            <a:spLocks noChangeShapeType="1"/>
          </p:cNvSpPr>
          <p:nvPr/>
        </p:nvSpPr>
        <p:spPr bwMode="auto">
          <a:xfrm>
            <a:off x="6516688" y="0"/>
            <a:ext cx="2627312" cy="242093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6" name="Line 10"/>
          <p:cNvSpPr>
            <a:spLocks noChangeShapeType="1"/>
          </p:cNvSpPr>
          <p:nvPr/>
        </p:nvSpPr>
        <p:spPr bwMode="auto">
          <a:xfrm flipH="1">
            <a:off x="4572000" y="0"/>
            <a:ext cx="1944688" cy="24653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7" name="Line 11"/>
          <p:cNvSpPr>
            <a:spLocks noChangeShapeType="1"/>
          </p:cNvSpPr>
          <p:nvPr/>
        </p:nvSpPr>
        <p:spPr bwMode="auto">
          <a:xfrm>
            <a:off x="4572000" y="0"/>
            <a:ext cx="1944688" cy="242093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8" name="Text Box 12"/>
          <p:cNvSpPr txBox="1">
            <a:spLocks noChangeArrowheads="1"/>
          </p:cNvSpPr>
          <p:nvPr/>
        </p:nvSpPr>
        <p:spPr bwMode="auto">
          <a:xfrm>
            <a:off x="1590675" y="2708275"/>
            <a:ext cx="59451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>
                <a:solidFill>
                  <a:srgbClr val="FFFF66"/>
                </a:solidFill>
              </a:rPr>
              <a:t>Vyzkoušení a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>
                <a:solidFill>
                  <a:srgbClr val="FFFF66"/>
                </a:solidFill>
              </a:rPr>
              <a:t>zkrácení čepu mimo kanálek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4800" b="1">
              <a:solidFill>
                <a:srgbClr val="FFFF66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chemeClr val="tx2"/>
                </a:solidFill>
              </a:rPr>
              <a:t>Zachovat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chemeClr val="tx2"/>
                </a:solidFill>
              </a:rPr>
              <a:t>4 mm kořenové výplně apikálně</a:t>
            </a:r>
          </a:p>
        </p:txBody>
      </p:sp>
    </p:spTree>
    <p:extLst>
      <p:ext uri="{BB962C8B-B14F-4D97-AF65-F5344CB8AC3E}">
        <p14:creationId xmlns:p14="http://schemas.microsoft.com/office/powerpoint/2010/main" val="2436503978"/>
      </p:ext>
    </p:extLst>
  </p:cSld>
  <p:clrMapOvr>
    <a:masterClrMapping/>
  </p:clrMapOvr>
  <p:transition spd="med">
    <p:blinds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1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13A760-BA69-4610-A3E1-278714C8BC9D}" type="slidenum">
              <a:rPr lang="cs-CZ"/>
              <a:pPr>
                <a:defRPr/>
              </a:pPr>
              <a:t>46</a:t>
            </a:fld>
            <a:endParaRPr lang="cs-CZ"/>
          </a:p>
        </p:txBody>
      </p:sp>
      <p:sp>
        <p:nvSpPr>
          <p:cNvPr id="369678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63493" name="Picture 6" descr="studentka0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0"/>
            <a:ext cx="3168650" cy="213201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8" descr="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8013" cy="2133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11" descr="mikrobru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1944688" cy="227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12" descr="optrada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3095625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677" name="20090528054633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3789363"/>
            <a:ext cx="2447925" cy="2303462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8" name="Picture 16" descr="studentka04"/>
          <p:cNvPicPr>
            <a:picLocks noChangeAspect="1" noChangeArrowheads="1"/>
          </p:cNvPicPr>
          <p:nvPr/>
        </p:nvPicPr>
        <p:blipFill>
          <a:blip r:embed="rId8">
            <a:lum bright="8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789363"/>
            <a:ext cx="3097212" cy="2303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9" name="Picture 17" descr="DSC_0100"/>
          <p:cNvPicPr>
            <a:picLocks noChangeAspect="1" noChangeArrowheads="1"/>
          </p:cNvPicPr>
          <p:nvPr/>
        </p:nvPicPr>
        <p:blipFill>
          <a:blip r:embed="rId9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0"/>
            <a:ext cx="2555875" cy="21542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3500" name="Rectangle 19"/>
          <p:cNvSpPr>
            <a:spLocks noChangeArrowheads="1"/>
          </p:cNvSpPr>
          <p:nvPr/>
        </p:nvSpPr>
        <p:spPr bwMode="auto">
          <a:xfrm>
            <a:off x="900113" y="2681288"/>
            <a:ext cx="8037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10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1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>
                <a:solidFill>
                  <a:srgbClr val="FFFF66"/>
                </a:solidFill>
              </a:rPr>
              <a:t>Adhezivní příprava kořenového kanálku </a:t>
            </a:r>
          </a:p>
        </p:txBody>
      </p:sp>
      <p:pic>
        <p:nvPicPr>
          <p:cNvPr id="63501" name="Picture 20" descr="klin10"/>
          <p:cNvPicPr>
            <a:picLocks noChangeAspect="1" noChangeArrowheads="1"/>
          </p:cNvPicPr>
          <p:nvPr/>
        </p:nvPicPr>
        <p:blipFill>
          <a:blip r:embed="rId1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789363"/>
            <a:ext cx="2339975" cy="2303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9619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967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1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8A137-B10F-4D3C-89E0-1E6EDCAB0903}" type="slidenum">
              <a:rPr lang="cs-CZ"/>
              <a:pPr>
                <a:defRPr/>
              </a:pPr>
              <a:t>47</a:t>
            </a:fld>
            <a:endParaRPr lang="cs-CZ"/>
          </a:p>
        </p:txBody>
      </p:sp>
      <p:pic>
        <p:nvPicPr>
          <p:cNvPr id="64516" name="Picture 13" descr="fixace"/>
          <p:cNvPicPr>
            <a:picLocks noChangeAspect="1" noChangeArrowheads="1"/>
          </p:cNvPicPr>
          <p:nvPr/>
        </p:nvPicPr>
        <p:blipFill>
          <a:blip r:embed="rId3">
            <a:lum bright="18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9113" cy="2252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15" descr="klin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-12700"/>
            <a:ext cx="2305050" cy="227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30" name="20090528060046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2600"/>
            <a:ext cx="2592388" cy="194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9" name="Rectangle 19"/>
          <p:cNvSpPr>
            <a:spLocks noChangeArrowheads="1"/>
          </p:cNvSpPr>
          <p:nvPr/>
        </p:nvSpPr>
        <p:spPr bwMode="auto">
          <a:xfrm>
            <a:off x="0" y="5805488"/>
            <a:ext cx="2627313" cy="431800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64520" name="Picture 20" descr="destr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292600"/>
            <a:ext cx="2952750" cy="1968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1" name="Picture 21" descr="fig17su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292600"/>
            <a:ext cx="1778000" cy="194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2" name="Picture 22" descr="Multilink1"/>
          <p:cNvPicPr>
            <a:picLocks noChangeAspect="1" noChangeArrowheads="1"/>
          </p:cNvPicPr>
          <p:nvPr/>
        </p:nvPicPr>
        <p:blipFill>
          <a:blip r:embed="rId11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4292600"/>
            <a:ext cx="1933575" cy="1941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3" name="Text Box 23"/>
          <p:cNvSpPr txBox="1">
            <a:spLocks noChangeArrowheads="1"/>
          </p:cNvSpPr>
          <p:nvPr/>
        </p:nvSpPr>
        <p:spPr bwMode="auto">
          <a:xfrm>
            <a:off x="1187450" y="3068638"/>
            <a:ext cx="6570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b="1">
                <a:solidFill>
                  <a:srgbClr val="FFFF66"/>
                </a:solidFill>
              </a:rPr>
              <a:t>Příprava čepu a cementování</a:t>
            </a:r>
          </a:p>
        </p:txBody>
      </p:sp>
      <p:sp>
        <p:nvSpPr>
          <p:cNvPr id="64524" name="Line 24"/>
          <p:cNvSpPr>
            <a:spLocks noChangeShapeType="1"/>
          </p:cNvSpPr>
          <p:nvPr/>
        </p:nvSpPr>
        <p:spPr bwMode="auto">
          <a:xfrm>
            <a:off x="0" y="623728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4525" name="Picture 25" descr="DSC0988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-12700"/>
            <a:ext cx="2689225" cy="227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6" name="Picture 5" descr="08_Apexcal_Lentulop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0"/>
            <a:ext cx="2089150" cy="2265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91637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95" fill="hold"/>
                                        <p:tgtEl>
                                          <p:spTgt spid="371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17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1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73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1730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12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680F68-0BDB-4274-8F5F-3EF5B8F318C0}" type="slidenum">
              <a:rPr lang="cs-CZ"/>
              <a:pPr>
                <a:defRPr/>
              </a:pPr>
              <a:t>48</a:t>
            </a:fld>
            <a:endParaRPr lang="cs-CZ"/>
          </a:p>
        </p:txBody>
      </p:sp>
      <p:pic>
        <p:nvPicPr>
          <p:cNvPr id="65540" name="Picture 5" descr="palkkovadruhyy bon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9838" cy="2319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6" descr="cepnamatri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2663825" cy="234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7" descr="palkovavrstveni2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0"/>
            <a:ext cx="2700337" cy="2289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3" name="Picture 9" descr="sv7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1965325" cy="2179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4" name="Picture 11" descr="sv7a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76700"/>
            <a:ext cx="2087562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5" name="Picture 13" descr="obr11"/>
          <p:cNvPicPr>
            <a:picLocks noChangeAspect="1" noChangeArrowheads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076700"/>
            <a:ext cx="3095625" cy="216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6" name="Picture 14" descr="okac1"/>
          <p:cNvPicPr>
            <a:picLocks noChangeAspect="1" noChangeArrowheads="1"/>
          </p:cNvPicPr>
          <p:nvPr/>
        </p:nvPicPr>
        <p:blipFill>
          <a:blip r:embed="rId8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76700"/>
            <a:ext cx="2141537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7" name="Text Box 15"/>
          <p:cNvSpPr txBox="1">
            <a:spLocks noChangeArrowheads="1"/>
          </p:cNvSpPr>
          <p:nvPr/>
        </p:nvSpPr>
        <p:spPr bwMode="auto">
          <a:xfrm>
            <a:off x="611188" y="2852738"/>
            <a:ext cx="79978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9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1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800" b="1">
                <a:solidFill>
                  <a:srgbClr val="FFFF66"/>
                </a:solidFill>
              </a:rPr>
              <a:t>Zhotovení korunkové části</a:t>
            </a:r>
          </a:p>
        </p:txBody>
      </p:sp>
    </p:spTree>
    <p:extLst>
      <p:ext uri="{BB962C8B-B14F-4D97-AF65-F5344CB8AC3E}">
        <p14:creationId xmlns:p14="http://schemas.microsoft.com/office/powerpoint/2010/main" val="2674923511"/>
      </p:ext>
    </p:extLst>
  </p:cSld>
  <p:clrMapOvr>
    <a:masterClrMapping/>
  </p:clrMapOvr>
  <p:transition spd="med">
    <p:blinds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pic>
        <p:nvPicPr>
          <p:cNvPr id="68612" name="Picture 4" descr="Kopie vacu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775" cy="25019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8" descr="obr11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0"/>
            <a:ext cx="3924300" cy="249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9" descr="kon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2954337" cy="249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5" name="Text Box 10"/>
          <p:cNvSpPr txBox="1">
            <a:spLocks noChangeArrowheads="1"/>
          </p:cNvSpPr>
          <p:nvPr/>
        </p:nvSpPr>
        <p:spPr bwMode="auto">
          <a:xfrm>
            <a:off x="1883676" y="3068638"/>
            <a:ext cx="601959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 </a:t>
            </a:r>
            <a:r>
              <a:rPr lang="cs-CZ" altLang="cs-CZ" sz="2800" b="1" dirty="0">
                <a:solidFill>
                  <a:srgbClr val="FFFF66"/>
                </a:solidFill>
              </a:rPr>
              <a:t>Dostavbové materiály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/>
              <a:t>Kompozity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/>
              <a:t>výplňové, speciální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/>
              <a:t>Cement plus dostavbový materiál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/>
              <a:t>v jednom</a:t>
            </a:r>
          </a:p>
        </p:txBody>
      </p:sp>
    </p:spTree>
    <p:extLst>
      <p:ext uri="{BB962C8B-B14F-4D97-AF65-F5344CB8AC3E}">
        <p14:creationId xmlns:p14="http://schemas.microsoft.com/office/powerpoint/2010/main" val="1408007421"/>
      </p:ext>
    </p:extLst>
  </p:cSld>
  <p:clrMapOvr>
    <a:masterClrMapping/>
  </p:clrMapOvr>
  <p:transition spd="med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D4F869-17E0-4CF6-A10F-3CF43A4720DD}" type="slidenum">
              <a:rPr lang="cs-CZ"/>
              <a:pPr>
                <a:defRPr/>
              </a:pPr>
              <a:t>5</a:t>
            </a:fld>
            <a:endParaRPr lang="cs-CZ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2327275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endParaRPr lang="en-US" b="1"/>
          </a:p>
          <a:p>
            <a:pPr eaLnBrk="1" hangingPunct="1">
              <a:defRPr/>
            </a:pPr>
            <a:r>
              <a:rPr lang="cs-CZ" b="1"/>
              <a:t>Zabránit reinfekci</a:t>
            </a:r>
          </a:p>
          <a:p>
            <a:pPr eaLnBrk="1" hangingPunct="1">
              <a:defRPr/>
            </a:pPr>
            <a:r>
              <a:rPr lang="cs-CZ" b="1"/>
              <a:t>Zajistit trvanlivost korunkové rekonstrukce (rezistence, retence a stabilita)</a:t>
            </a:r>
            <a:endParaRPr lang="cs-CZ" b="1">
              <a:solidFill>
                <a:schemeClr val="hlink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/>
              <a:t>   </a:t>
            </a:r>
            <a:endParaRPr lang="cs-CZ" b="1"/>
          </a:p>
          <a:p>
            <a:pPr eaLnBrk="1" hangingPunct="1">
              <a:buFont typeface="Wingdings" pitchFamily="2" charset="2"/>
              <a:buNone/>
              <a:defRPr/>
            </a:pPr>
            <a:endParaRPr lang="cs-CZ" b="1"/>
          </a:p>
          <a:p>
            <a:pPr eaLnBrk="1" hangingPunct="1">
              <a:buFont typeface="Wingdings" pitchFamily="2" charset="2"/>
              <a:buNone/>
              <a:defRPr/>
            </a:pPr>
            <a:endParaRPr lang="cs-CZ" b="1"/>
          </a:p>
        </p:txBody>
      </p:sp>
      <p:pic>
        <p:nvPicPr>
          <p:cNvPr id="6149" name="Picture 4" descr="homol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3240088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8" descr="agdostvyl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10" descr="optrada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24188" cy="2111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11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B036A1-12CB-4A27-9E21-FAA42B97AEEC}" type="slidenum">
              <a:rPr lang="cs-CZ"/>
              <a:pPr>
                <a:defRPr/>
              </a:pPr>
              <a:t>50</a:t>
            </a:fld>
            <a:endParaRPr lang="cs-CZ"/>
          </a:p>
        </p:txBody>
      </p:sp>
      <p:pic>
        <p:nvPicPr>
          <p:cNvPr id="67588" name="Picture 4" descr="P101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11525" cy="2484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0"/>
            <a:ext cx="3673475" cy="2479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abb452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0"/>
            <a:ext cx="2519362" cy="249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1" name="Picture 7" descr="panavia"/>
          <p:cNvPicPr>
            <a:picLocks noChangeAspect="1" noChangeArrowheads="1"/>
          </p:cNvPicPr>
          <p:nvPr/>
        </p:nvPicPr>
        <p:blipFill>
          <a:blip r:embed="rId5">
            <a:lum bright="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800"/>
            <a:ext cx="3455988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2" name="Picture 8" descr="P10100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860800"/>
            <a:ext cx="3313112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3" name="Picture 9" descr="DSC069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860800"/>
            <a:ext cx="2916237" cy="2386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1835150" y="2730500"/>
            <a:ext cx="61515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8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9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800" b="1">
                <a:solidFill>
                  <a:srgbClr val="FFFF66"/>
                </a:solidFill>
              </a:rPr>
              <a:t>Kompozitní cementy</a:t>
            </a:r>
          </a:p>
        </p:txBody>
      </p:sp>
    </p:spTree>
    <p:extLst>
      <p:ext uri="{BB962C8B-B14F-4D97-AF65-F5344CB8AC3E}">
        <p14:creationId xmlns:p14="http://schemas.microsoft.com/office/powerpoint/2010/main" val="3828176169"/>
      </p:ext>
    </p:extLst>
  </p:cSld>
  <p:clrMapOvr>
    <a:masterClrMapping/>
  </p:clrMapOvr>
  <p:transition spd="med">
    <p:blinds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0DB28-09E4-4F19-95CB-ADC0554D963F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99" y="1333928"/>
            <a:ext cx="2430269" cy="23904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2895600" cy="22908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132856"/>
            <a:ext cx="1152128" cy="32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226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FF66"/>
                </a:solidFill>
              </a:rPr>
              <a:t>ÚSKALÍ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Uvolnění čepu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Fraktura čepu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Fraktura kořene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Netěsnost a infekce </a:t>
            </a:r>
            <a:r>
              <a:rPr lang="cs-CZ" dirty="0" err="1"/>
              <a:t>periodoncia</a:t>
            </a:r>
            <a:r>
              <a:rPr lang="cs-CZ" dirty="0"/>
              <a:t>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C45BB-042A-4395-A8FE-A85BDC5272A3}" type="slidenum">
              <a:rPr lang="cs-CZ"/>
              <a:pPr>
                <a:defRPr/>
              </a:pPr>
              <a:t>52</a:t>
            </a:fld>
            <a:endParaRPr lang="cs-CZ"/>
          </a:p>
        </p:txBody>
      </p:sp>
    </p:spTree>
  </p:cSld>
  <p:clrMapOvr>
    <a:masterClrMapping/>
  </p:clrMapOvr>
  <p:transition spd="med">
    <p:blinds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A0C7B7-1347-4DAF-8471-C842D4AC67EE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96888"/>
            <a:ext cx="2811462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76250"/>
            <a:ext cx="4175125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" descr="C:\Users\Elite\Documents\Publikace2016\FRC čepy přepracováno\FRC čepy přepracováno obr - kopie\Obr.06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863850"/>
            <a:ext cx="260667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/>
              <a:t>lroubalikova@gmail.com</a:t>
            </a:r>
          </a:p>
        </p:txBody>
      </p:sp>
      <p:sp>
        <p:nvSpPr>
          <p:cNvPr id="31747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5567ACC-5C2E-40B9-9CF5-E740E8563BF4}" type="slidenum">
              <a:rPr lang="cs-CZ" smtClean="0"/>
              <a:pPr eaLnBrk="1" hangingPunct="1">
                <a:defRPr/>
              </a:pPr>
              <a:t>54</a:t>
            </a:fld>
            <a:endParaRPr lang="cs-CZ"/>
          </a:p>
        </p:txBody>
      </p:sp>
      <p:pic>
        <p:nvPicPr>
          <p:cNvPr id="4" name="Picture 8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359025"/>
            <a:ext cx="1878012" cy="2133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84163"/>
            <a:ext cx="194310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IMG_25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595563"/>
            <a:ext cx="2320925" cy="1535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 descr="C:\Users\Elite\Desktop\FRC čepy a publikace\kořenové nástavby z vláknových kompozitů\obr11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260350"/>
            <a:ext cx="1471613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Volný tvar 11"/>
          <p:cNvSpPr/>
          <p:nvPr/>
        </p:nvSpPr>
        <p:spPr>
          <a:xfrm>
            <a:off x="4224338" y="1482725"/>
            <a:ext cx="368300" cy="103188"/>
          </a:xfrm>
          <a:custGeom>
            <a:avLst/>
            <a:gdLst>
              <a:gd name="connsiteX0" fmla="*/ 0 w 581114"/>
              <a:gd name="connsiteY0" fmla="*/ 206271 h 206271"/>
              <a:gd name="connsiteX1" fmla="*/ 34183 w 581114"/>
              <a:gd name="connsiteY1" fmla="*/ 163542 h 206271"/>
              <a:gd name="connsiteX2" fmla="*/ 51275 w 581114"/>
              <a:gd name="connsiteY2" fmla="*/ 103721 h 206271"/>
              <a:gd name="connsiteX3" fmla="*/ 76912 w 581114"/>
              <a:gd name="connsiteY3" fmla="*/ 95176 h 206271"/>
              <a:gd name="connsiteX4" fmla="*/ 128187 w 581114"/>
              <a:gd name="connsiteY4" fmla="*/ 60993 h 206271"/>
              <a:gd name="connsiteX5" fmla="*/ 153824 w 581114"/>
              <a:gd name="connsiteY5" fmla="*/ 43901 h 206271"/>
              <a:gd name="connsiteX6" fmla="*/ 179462 w 581114"/>
              <a:gd name="connsiteY6" fmla="*/ 18264 h 206271"/>
              <a:gd name="connsiteX7" fmla="*/ 230736 w 581114"/>
              <a:gd name="connsiteY7" fmla="*/ 9718 h 206271"/>
              <a:gd name="connsiteX8" fmla="*/ 256374 w 581114"/>
              <a:gd name="connsiteY8" fmla="*/ 1172 h 206271"/>
              <a:gd name="connsiteX9" fmla="*/ 581114 w 581114"/>
              <a:gd name="connsiteY9" fmla="*/ 1172 h 206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1114" h="206271">
                <a:moveTo>
                  <a:pt x="0" y="206271"/>
                </a:moveTo>
                <a:cubicBezTo>
                  <a:pt x="11394" y="192028"/>
                  <a:pt x="25325" y="179487"/>
                  <a:pt x="34183" y="163542"/>
                </a:cubicBezTo>
                <a:cubicBezTo>
                  <a:pt x="34460" y="163043"/>
                  <a:pt x="47033" y="107963"/>
                  <a:pt x="51275" y="103721"/>
                </a:cubicBezTo>
                <a:cubicBezTo>
                  <a:pt x="57645" y="97351"/>
                  <a:pt x="68366" y="98024"/>
                  <a:pt x="76912" y="95176"/>
                </a:cubicBezTo>
                <a:lnTo>
                  <a:pt x="128187" y="60993"/>
                </a:lnTo>
                <a:cubicBezTo>
                  <a:pt x="136733" y="55296"/>
                  <a:pt x="146561" y="51163"/>
                  <a:pt x="153824" y="43901"/>
                </a:cubicBezTo>
                <a:cubicBezTo>
                  <a:pt x="162370" y="35355"/>
                  <a:pt x="168418" y="23172"/>
                  <a:pt x="179462" y="18264"/>
                </a:cubicBezTo>
                <a:cubicBezTo>
                  <a:pt x="195296" y="11227"/>
                  <a:pt x="213822" y="13477"/>
                  <a:pt x="230736" y="9718"/>
                </a:cubicBezTo>
                <a:cubicBezTo>
                  <a:pt x="239530" y="7764"/>
                  <a:pt x="247368" y="1392"/>
                  <a:pt x="256374" y="1172"/>
                </a:cubicBezTo>
                <a:cubicBezTo>
                  <a:pt x="364588" y="-1467"/>
                  <a:pt x="472867" y="1172"/>
                  <a:pt x="581114" y="1172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62468" name="Picture 4" descr="L:\CESkongres\zdrahalov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84163"/>
            <a:ext cx="2106613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2" descr="M:\zuby\kaš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060575"/>
            <a:ext cx="14906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L:\CESkongres\Zdráhalová_Eva_op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141413"/>
            <a:ext cx="8851900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7C5F49-B9B0-4114-9F63-9654D9C2B8DB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  <p:pic>
        <p:nvPicPr>
          <p:cNvPr id="45060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9413"/>
            <a:ext cx="198437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88913"/>
            <a:ext cx="2640012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3573463"/>
            <a:ext cx="18192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ástupný symbol pro obsa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6796088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anatomce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1628775"/>
            <a:ext cx="13874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anatomce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557338"/>
            <a:ext cx="14620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anatomce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628775"/>
            <a:ext cx="14541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Obdélník 3"/>
          <p:cNvSpPr>
            <a:spLocks noChangeArrowheads="1"/>
          </p:cNvSpPr>
          <p:nvPr/>
        </p:nvSpPr>
        <p:spPr bwMode="auto">
          <a:xfrm>
            <a:off x="2481263" y="666750"/>
            <a:ext cx="4076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>
                <a:solidFill>
                  <a:srgbClr val="FFFF00"/>
                </a:solidFill>
              </a:rPr>
              <a:t>Anatomický čep</a:t>
            </a:r>
          </a:p>
        </p:txBody>
      </p:sp>
      <p:pic>
        <p:nvPicPr>
          <p:cNvPr id="9" name="Picture 9" descr="topmandlovart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594225"/>
            <a:ext cx="1733550" cy="1984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tomandloov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597400"/>
            <a:ext cx="3024187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8" name="TextovéPole 4"/>
          <p:cNvSpPr txBox="1">
            <a:spLocks noChangeArrowheads="1"/>
          </p:cNvSpPr>
          <p:nvPr/>
        </p:nvSpPr>
        <p:spPr bwMode="auto">
          <a:xfrm>
            <a:off x="6011863" y="2498725"/>
            <a:ext cx="2441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/>
              <a:t>Ferrari, Scotti: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/>
              <a:t>Fiber posts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/>
              <a:t>Milano, Masson, 2002</a:t>
            </a:r>
          </a:p>
        </p:txBody>
      </p:sp>
      <p:sp>
        <p:nvSpPr>
          <p:cNvPr id="34825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58C28AD-99D6-4E6F-84FC-3076A7665D9E}" type="slidenum">
              <a:rPr lang="cs-CZ" smtClean="0"/>
              <a:pPr eaLnBrk="1" hangingPunct="1">
                <a:defRPr/>
              </a:pPr>
              <a:t>56</a:t>
            </a:fld>
            <a:endParaRPr lang="cs-CZ"/>
          </a:p>
        </p:txBody>
      </p:sp>
      <p:sp>
        <p:nvSpPr>
          <p:cNvPr id="34826" name="Zástupný symbol pro datum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/>
              <a:t>lroubalikova@gmail.com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D000E3B-53CC-4627-ADE0-A0FE202801F9}" type="slidenum">
              <a:rPr lang="cs-CZ" smtClean="0"/>
              <a:pPr eaLnBrk="1" hangingPunct="1">
                <a:defRPr/>
              </a:pPr>
              <a:t>57</a:t>
            </a:fld>
            <a:endParaRPr lang="cs-CZ"/>
          </a:p>
        </p:txBody>
      </p:sp>
      <p:sp>
        <p:nvSpPr>
          <p:cNvPr id="3584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Individuální FRC čep</a:t>
            </a:r>
          </a:p>
        </p:txBody>
      </p:sp>
      <p:sp>
        <p:nvSpPr>
          <p:cNvPr id="35844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150539" name="Picture 11" descr="Fig0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93850"/>
            <a:ext cx="2232025" cy="16906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40" name="Picture 12" descr="zastrize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598613"/>
            <a:ext cx="2520950" cy="17033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41" name="Picture 13" descr="prepar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620838"/>
            <a:ext cx="2663825" cy="1708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42" name="Picture 14" descr="tvarova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29013"/>
            <a:ext cx="2663825" cy="1774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43" name="Picture 15" descr="vytvrzen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546475"/>
            <a:ext cx="2663825" cy="1774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4" name="Rectangle 18"/>
          <p:cNvSpPr>
            <a:spLocks noChangeArrowheads="1"/>
          </p:cNvSpPr>
          <p:nvPr/>
        </p:nvSpPr>
        <p:spPr bwMode="auto">
          <a:xfrm>
            <a:off x="323850" y="6542088"/>
            <a:ext cx="2416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/>
              <a:t>lenka.roubalikova</a:t>
            </a:r>
            <a:r>
              <a:rPr lang="en-US" altLang="cs-CZ" sz="1400"/>
              <a:t>@tiscali.cz</a:t>
            </a:r>
            <a:endParaRPr lang="cs-CZ" altLang="cs-CZ" sz="1400"/>
          </a:p>
        </p:txBody>
      </p:sp>
      <p:pic>
        <p:nvPicPr>
          <p:cNvPr id="14" name="Picture 1037" descr="155-5559b_CR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3529013"/>
            <a:ext cx="173196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/>
              <a:t>lroubalikova@gmail.com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0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0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0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51D6A6F-A23B-450A-BADE-5B6680FE5D5D}" type="slidenum">
              <a:rPr lang="cs-CZ" smtClean="0"/>
              <a:pPr eaLnBrk="1" hangingPunct="1">
                <a:defRPr/>
              </a:pPr>
              <a:t>58</a:t>
            </a:fld>
            <a:endParaRPr lang="cs-CZ"/>
          </a:p>
        </p:txBody>
      </p:sp>
      <p:pic>
        <p:nvPicPr>
          <p:cNvPr id="48131" name="Picture 14" descr="Kuva 14 final light c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35036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9" descr="Kuva 15 fit second p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765175"/>
            <a:ext cx="291147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8" descr="Kuva 20 final result posts in p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3789363"/>
            <a:ext cx="29606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Zástupný symbol pro datum 5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/>
              <a:t>lroubalikova@gmail.com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41AFF6E-4D40-4E03-9481-78F8C2FB4388}" type="slidenum">
              <a:rPr lang="cs-CZ" smtClean="0"/>
              <a:pPr eaLnBrk="1" hangingPunct="1">
                <a:defRPr/>
              </a:pPr>
              <a:t>59</a:t>
            </a:fld>
            <a:endParaRPr lang="cs-CZ"/>
          </a:p>
        </p:txBody>
      </p:sp>
      <p:sp>
        <p:nvSpPr>
          <p:cNvPr id="4096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Individulizovaný FRC čep</a:t>
            </a:r>
          </a:p>
        </p:txBody>
      </p:sp>
      <p:pic>
        <p:nvPicPr>
          <p:cNvPr id="50180" name="Picture 17" descr="kombin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1874837" cy="3651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Zástupný symbol pro datum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/>
              <a:t>lroubalikova@gmail.com</a:t>
            </a:r>
          </a:p>
        </p:txBody>
      </p:sp>
      <p:sp>
        <p:nvSpPr>
          <p:cNvPr id="50182" name="TextovéPole 9"/>
          <p:cNvSpPr txBox="1">
            <a:spLocks noChangeArrowheads="1"/>
          </p:cNvSpPr>
          <p:nvPr/>
        </p:nvSpPr>
        <p:spPr bwMode="auto">
          <a:xfrm>
            <a:off x="3276600" y="1844675"/>
            <a:ext cx="47101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Prostor mezi FRC čepem a stěnou kořenového kanálku je vyplněn FRC s vícesměrnou orientací vláken - rukáv</a:t>
            </a:r>
          </a:p>
        </p:txBody>
      </p:sp>
      <p:pic>
        <p:nvPicPr>
          <p:cNvPr id="50183" name="Picture 12" descr="hudcov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149725"/>
            <a:ext cx="1631950" cy="244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9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A46544-93B7-45D1-8529-F780460DE508}" type="slidenum">
              <a:rPr lang="cs-CZ"/>
              <a:pPr>
                <a:defRPr/>
              </a:pPr>
              <a:t>6</a:t>
            </a:fld>
            <a:endParaRPr lang="cs-CZ"/>
          </a:p>
        </p:txBody>
      </p: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403350" y="404813"/>
            <a:ext cx="58912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800" b="1">
                <a:solidFill>
                  <a:srgbClr val="FFFF00"/>
                </a:solidFill>
              </a:rPr>
              <a:t>Současné trendy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800" b="1">
                <a:solidFill>
                  <a:srgbClr val="FFFF00"/>
                </a:solidFill>
              </a:rPr>
              <a:t>v posteendodoncii</a:t>
            </a:r>
            <a:r>
              <a:rPr lang="cs-CZ" altLang="cs-CZ" sz="4400" b="1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7173" name="AutoShape 3"/>
          <p:cNvSpPr>
            <a:spLocks noChangeArrowheads="1"/>
          </p:cNvSpPr>
          <p:nvPr/>
        </p:nvSpPr>
        <p:spPr bwMode="auto">
          <a:xfrm>
            <a:off x="3995738" y="1916113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33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Garamond" pitchFamily="18" charset="0"/>
            </a:endParaRPr>
          </a:p>
        </p:txBody>
      </p:sp>
      <p:sp>
        <p:nvSpPr>
          <p:cNvPr id="7174" name="Text Box 4"/>
          <p:cNvSpPr txBox="1">
            <a:spLocks noChangeArrowheads="1"/>
          </p:cNvSpPr>
          <p:nvPr/>
        </p:nvSpPr>
        <p:spPr bwMode="auto">
          <a:xfrm>
            <a:off x="900113" y="5229225"/>
            <a:ext cx="7032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b="1"/>
              <a:t>Užší indikace kořenových čepů</a:t>
            </a:r>
          </a:p>
        </p:txBody>
      </p:sp>
      <p:sp>
        <p:nvSpPr>
          <p:cNvPr id="7175" name="AutoShape 5"/>
          <p:cNvSpPr>
            <a:spLocks noChangeArrowheads="1"/>
          </p:cNvSpPr>
          <p:nvPr/>
        </p:nvSpPr>
        <p:spPr bwMode="auto">
          <a:xfrm>
            <a:off x="4067175" y="4221163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33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Garamond" pitchFamily="18" charset="0"/>
            </a:endParaRPr>
          </a:p>
        </p:txBody>
      </p:sp>
      <p:sp>
        <p:nvSpPr>
          <p:cNvPr id="7176" name="Text Box 6"/>
          <p:cNvSpPr txBox="1">
            <a:spLocks noChangeArrowheads="1"/>
          </p:cNvSpPr>
          <p:nvPr/>
        </p:nvSpPr>
        <p:spPr bwMode="auto">
          <a:xfrm>
            <a:off x="1501775" y="2781300"/>
            <a:ext cx="5211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b="1"/>
              <a:t>Adhezivní technologie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b="1"/>
              <a:t> s kompozity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/>
              <a:t>lroubalikova@gmail.com</a:t>
            </a:r>
          </a:p>
        </p:txBody>
      </p:sp>
      <p:sp>
        <p:nvSpPr>
          <p:cNvPr id="39939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CB63526-9EA7-45C6-8FCF-FBD40AE33C13}" type="slidenum">
              <a:rPr lang="cs-CZ" smtClean="0"/>
              <a:pPr eaLnBrk="1" hangingPunct="1">
                <a:defRPr/>
              </a:pPr>
              <a:t>60</a:t>
            </a:fld>
            <a:endParaRPr lang="cs-CZ"/>
          </a:p>
        </p:txBody>
      </p:sp>
      <p:pic>
        <p:nvPicPr>
          <p:cNvPr id="4915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57563"/>
            <a:ext cx="3509963" cy="23399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9" descr="dest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552450"/>
            <a:ext cx="3549650" cy="2366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3357563"/>
            <a:ext cx="3509962" cy="23399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7" descr="C:\Users\Elite\Desktop\FRC workshop\kaskad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574675"/>
            <a:ext cx="3552825" cy="2366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4BB529C-193D-4BA7-B5FD-DFB40FD606D2}" type="slidenum">
              <a:rPr lang="cs-CZ" smtClean="0"/>
              <a:pPr eaLnBrk="1" hangingPunct="1">
                <a:defRPr/>
              </a:pPr>
              <a:t>61</a:t>
            </a:fld>
            <a:endParaRPr lang="cs-CZ"/>
          </a:p>
        </p:txBody>
      </p:sp>
      <p:sp>
        <p:nvSpPr>
          <p:cNvPr id="419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Více FRC čepů</a:t>
            </a:r>
          </a:p>
        </p:txBody>
      </p:sp>
      <p:pic>
        <p:nvPicPr>
          <p:cNvPr id="51204" name="Picture 16" descr="jednosmp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1885950" cy="3673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Zástupný symbol pro datum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/>
              <a:t>lroubalikova@gmail.com</a:t>
            </a:r>
          </a:p>
        </p:txBody>
      </p:sp>
      <p:sp>
        <p:nvSpPr>
          <p:cNvPr id="51206" name="TextovéPole 2"/>
          <p:cNvSpPr txBox="1">
            <a:spLocks noChangeArrowheads="1"/>
          </p:cNvSpPr>
          <p:nvPr/>
        </p:nvSpPr>
        <p:spPr bwMode="auto">
          <a:xfrm>
            <a:off x="2987675" y="2828925"/>
            <a:ext cx="6059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Prostor mezi FRC čepem a stěnou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Kořenového kanálku je vyplněn přídavnými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FRC  čepy</a:t>
            </a:r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1547813" y="3429000"/>
            <a:ext cx="222250" cy="79216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H="1">
            <a:off x="1497013" y="3417888"/>
            <a:ext cx="101600" cy="79216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blinds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9CEB005-9F29-4208-A946-E47BB4C94140}" type="slidenum">
              <a:rPr lang="cs-CZ" smtClean="0"/>
              <a:pPr eaLnBrk="1" hangingPunct="1">
                <a:defRPr/>
              </a:pPr>
              <a:t>62</a:t>
            </a:fld>
            <a:endParaRPr lang="cs-CZ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FRC čep „ikebana“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449388"/>
            <a:ext cx="29432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1477963"/>
            <a:ext cx="29432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77963"/>
            <a:ext cx="29432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89363"/>
            <a:ext cx="29432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89363"/>
            <a:ext cx="29432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789363"/>
            <a:ext cx="29432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TextovéPole 11"/>
          <p:cNvSpPr txBox="1">
            <a:spLocks noChangeArrowheads="1"/>
          </p:cNvSpPr>
          <p:nvPr/>
        </p:nvSpPr>
        <p:spPr bwMode="auto">
          <a:xfrm>
            <a:off x="3851275" y="6237288"/>
            <a:ext cx="2736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8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9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FFCC"/>
                </a:solidFill>
              </a:rPr>
              <a:t>Původ obrázků: www.dentapreg.com</a:t>
            </a:r>
          </a:p>
        </p:txBody>
      </p:sp>
      <p:sp>
        <p:nvSpPr>
          <p:cNvPr id="43019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/>
              <a:t>lroubalikova@gmail.com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70BB7D8-E0B0-499A-A1C2-67C700D7C656}" type="slidenum">
              <a:rPr lang="cs-CZ" smtClean="0"/>
              <a:pPr eaLnBrk="1" hangingPunct="1">
                <a:defRPr/>
              </a:pPr>
              <a:t>63</a:t>
            </a:fld>
            <a:endParaRPr lang="cs-CZ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FRC  čep „ikebana“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63675"/>
            <a:ext cx="29432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509838"/>
            <a:ext cx="29432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430338"/>
            <a:ext cx="29432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89363"/>
            <a:ext cx="29432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716338"/>
            <a:ext cx="29432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8" name="TextovéPole 11"/>
          <p:cNvSpPr txBox="1">
            <a:spLocks noChangeArrowheads="1"/>
          </p:cNvSpPr>
          <p:nvPr/>
        </p:nvSpPr>
        <p:spPr bwMode="auto">
          <a:xfrm>
            <a:off x="3851275" y="6237288"/>
            <a:ext cx="2736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FFCC"/>
                </a:solidFill>
              </a:rPr>
              <a:t>Původ obrázků: www.dentapreg.com</a:t>
            </a:r>
          </a:p>
        </p:txBody>
      </p:sp>
      <p:sp>
        <p:nvSpPr>
          <p:cNvPr id="44043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/>
              <a:t>lroubalikova@gmail.com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3791B-F70D-4DB1-8A58-248B06127A72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  <p:pic>
        <p:nvPicPr>
          <p:cNvPr id="5632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88913"/>
            <a:ext cx="45370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357563"/>
            <a:ext cx="46799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3644900"/>
            <a:ext cx="139223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644900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4" descr="homolk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3240088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C661DF-A807-4E3F-869E-2EB0BB9F8E4B}" type="slidenum">
              <a:rPr lang="cs-CZ"/>
              <a:pPr>
                <a:defRPr/>
              </a:pPr>
              <a:t>65</a:t>
            </a:fld>
            <a:endParaRPr lang="cs-CZ"/>
          </a:p>
        </p:txBody>
      </p:sp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58374" name="Picture 4" descr="obr11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7200900" cy="4491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773" name="Picture 5" descr="obr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97163"/>
            <a:ext cx="6840538" cy="3687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ECC23-FE3D-4AC5-9EC7-5EA6C042237A}" type="slidenum">
              <a:rPr lang="cs-CZ"/>
              <a:pPr>
                <a:defRPr/>
              </a:pPr>
              <a:t>66</a:t>
            </a:fld>
            <a:endParaRPr lang="cs-CZ"/>
          </a:p>
        </p:txBody>
      </p:sp>
      <p:pic>
        <p:nvPicPr>
          <p:cNvPr id="280578" name="Picture 2" descr="palkovavy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5448300" cy="3416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579" name="Picture 3" descr="palkova po 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41438"/>
            <a:ext cx="6311900" cy="4330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580" name="Picture 4" descr="palkovapo2lete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357563"/>
            <a:ext cx="4940300" cy="280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09289-4236-41C2-8282-2D9152AA0A55}" type="slidenum">
              <a:rPr lang="cs-CZ"/>
              <a:pPr>
                <a:defRPr/>
              </a:pPr>
              <a:t>67</a:t>
            </a:fld>
            <a:endParaRPr lang="cs-CZ"/>
          </a:p>
        </p:txBody>
      </p:sp>
      <p:sp>
        <p:nvSpPr>
          <p:cNvPr id="2816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281603" name="Picture 3" descr="vyc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3527425" cy="291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4" name="Picture 4" descr="silikmatric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052513"/>
            <a:ext cx="3455987" cy="308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5" name="Picture 5" descr="c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9138"/>
            <a:ext cx="3527425" cy="3422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6" name="Picture 6" descr="palkovalepptani"/>
          <p:cNvPicPr>
            <a:picLocks noGrp="1" noChangeAspect="1" noChangeArrowheads="1"/>
          </p:cNvPicPr>
          <p:nvPr>
            <p:ph type="title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3357563"/>
            <a:ext cx="4248150" cy="274955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1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1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43A6D6-AA05-4FF6-A4F7-45B6E3768201}" type="slidenum">
              <a:rPr lang="cs-CZ"/>
              <a:pPr>
                <a:defRPr/>
              </a:pPr>
              <a:t>68</a:t>
            </a:fld>
            <a:endParaRPr lang="cs-CZ"/>
          </a:p>
        </p:txBody>
      </p:sp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282628" name="Picture 4" descr="vrstve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3214687" cy="2541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29" name="Picture 5" descr="palkovavrstveni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84313"/>
            <a:ext cx="2849563" cy="302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30" name="Picture 6" descr="kon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429000"/>
            <a:ext cx="2881312" cy="2865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31" name="Picture 7" descr="vych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440113"/>
            <a:ext cx="3384550" cy="279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2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2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6FA7A3-6646-4F9E-81EE-79FD0E3D61C8}" type="slidenum">
              <a:rPr lang="cs-CZ"/>
              <a:pPr>
                <a:defRPr/>
              </a:pPr>
              <a:t>69</a:t>
            </a:fld>
            <a:endParaRPr lang="cs-CZ"/>
          </a:p>
        </p:txBody>
      </p:sp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77830" name="Picture 4" descr="boz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379913" cy="4743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797" name="Picture 5" descr="boz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882650"/>
            <a:ext cx="3670300" cy="509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798" name="Picture 6" descr="boz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133600"/>
            <a:ext cx="4627563" cy="4440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0CCA666-1839-4884-9CA4-2C88C13CBCAC}" type="slidenum">
              <a:rPr lang="cs-CZ" smtClean="0"/>
              <a:pPr eaLnBrk="1" hangingPunct="1">
                <a:defRPr/>
              </a:pPr>
              <a:t>7</a:t>
            </a:fld>
            <a:endParaRPr lang="cs-CZ"/>
          </a:p>
        </p:txBody>
      </p:sp>
      <p:pic>
        <p:nvPicPr>
          <p:cNvPr id="8195" name="Picture 4" descr="ZubMultilink2_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557338"/>
            <a:ext cx="3052762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 descr="quad1image_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9275"/>
            <a:ext cx="333375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 descr="fig17s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213100"/>
            <a:ext cx="2824162" cy="3089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Zástupný symbol pro datum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/>
              <a:t>lroubalikova@gmail.com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A3742C-D350-4CED-8296-BD9B24E0F410}" type="slidenum">
              <a:rPr lang="cs-CZ"/>
              <a:pPr>
                <a:defRPr/>
              </a:pPr>
              <a:t>70</a:t>
            </a:fld>
            <a:endParaRPr lang="cs-CZ"/>
          </a:p>
        </p:txBody>
      </p:sp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78854" name="Picture 4" descr="boz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350"/>
            <a:ext cx="3257550" cy="4260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21" name="Picture 5" descr="boz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25538"/>
            <a:ext cx="3257550" cy="4260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22" name="Picture 6" descr="boz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28775"/>
            <a:ext cx="3227388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0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0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F6FA5F-775B-49A1-928B-BF64B27A0787}" type="slidenum">
              <a:rPr lang="cs-CZ"/>
              <a:pPr>
                <a:defRPr/>
              </a:pPr>
              <a:t>71</a:t>
            </a:fld>
            <a:endParaRPr lang="cs-CZ"/>
          </a:p>
        </p:txBody>
      </p:sp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79878" name="Picture 4" descr="boz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366077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5" descr="boz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"/>
            <a:ext cx="4051300" cy="445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6" name="Picture 6" descr="boz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989138"/>
            <a:ext cx="4379912" cy="4743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7" descr="1120140019_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424815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8" descr="1120140019_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76250"/>
            <a:ext cx="4056062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9" descr="1120140019_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949575"/>
            <a:ext cx="43434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95236" name="Picture 4" descr="1120140019_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125538"/>
            <a:ext cx="4848225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1120140019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3671887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5" descr="1120140019_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6250"/>
            <a:ext cx="3551237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6" descr="1120140019_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141663"/>
            <a:ext cx="391160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 algn="ctr">
              <a:defRPr/>
            </a:pPr>
            <a:fld id="{115442C1-684B-4F19-8B28-01004D6F27CD}" type="slidenum">
              <a:rPr lang="cs-CZ"/>
              <a:pPr algn="ctr">
                <a:defRPr/>
              </a:pPr>
              <a:t>75</a:t>
            </a:fld>
            <a:endParaRPr lang="cs-CZ"/>
          </a:p>
        </p:txBody>
      </p:sp>
      <p:pic>
        <p:nvPicPr>
          <p:cNvPr id="136196" name="Picture 4" descr="Ulbricht Kuge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50863"/>
            <a:ext cx="5616575" cy="561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231775" y="6499225"/>
            <a:ext cx="177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000">
                <a:solidFill>
                  <a:schemeClr val="accent1"/>
                </a:solidFill>
              </a:rPr>
              <a:t>lenka.roubalikova@tiscali.cz</a:t>
            </a:r>
            <a:endParaRPr lang="cs-CZ" altLang="cs-CZ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 algn="ctr">
              <a:defRPr/>
            </a:pPr>
            <a:fld id="{F0F8C658-17CB-471B-92C6-998231C3CC5B}" type="slidenum">
              <a:rPr lang="cs-CZ"/>
              <a:pPr algn="ctr">
                <a:defRPr/>
              </a:pPr>
              <a:t>76</a:t>
            </a:fld>
            <a:endParaRPr lang="cs-CZ"/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628775"/>
            <a:ext cx="8840788" cy="4525963"/>
          </a:xfrm>
        </p:spPr>
        <p:txBody>
          <a:bodyPr/>
          <a:lstStyle/>
          <a:p>
            <a:pPr eaLnBrk="1" hangingPunct="1">
              <a:defRPr/>
            </a:pPr>
            <a:endParaRPr lang="cs-CZ" sz="3600" b="1">
              <a:latin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400" b="1">
                <a:latin typeface="Times New Roman" pitchFamily="18" charset="0"/>
              </a:rPr>
              <a:t> 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400" b="1">
                <a:latin typeface="Times New Roman" pitchFamily="18" charset="0"/>
              </a:rPr>
              <a:t>   </a:t>
            </a:r>
            <a:endParaRPr lang="cs-CZ" sz="3600" b="1">
              <a:latin typeface="Times New Roman" pitchFamily="18" charset="0"/>
            </a:endParaRPr>
          </a:p>
        </p:txBody>
      </p:sp>
      <p:pic>
        <p:nvPicPr>
          <p:cNvPr id="98308" name="Picture 3" descr="ZubMultilink2_Overview"/>
          <p:cNvPicPr>
            <a:picLocks noChangeAspect="1" noChangeArrowheads="1"/>
          </p:cNvPicPr>
          <p:nvPr/>
        </p:nvPicPr>
        <p:blipFill>
          <a:blip r:embed="rId2">
            <a:lum bright="-10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4740275" cy="5037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9" name="Text Box 4"/>
          <p:cNvSpPr txBox="1">
            <a:spLocks noChangeArrowheads="1"/>
          </p:cNvSpPr>
          <p:nvPr/>
        </p:nvSpPr>
        <p:spPr bwMode="auto">
          <a:xfrm>
            <a:off x="5724525" y="2781300"/>
            <a:ext cx="28082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Adheze není všude!!!!</a:t>
            </a:r>
          </a:p>
        </p:txBody>
      </p:sp>
      <p:sp>
        <p:nvSpPr>
          <p:cNvPr id="98310" name="Text Box 5"/>
          <p:cNvSpPr txBox="1">
            <a:spLocks noChangeArrowheads="1"/>
          </p:cNvSpPr>
          <p:nvPr/>
        </p:nvSpPr>
        <p:spPr bwMode="auto">
          <a:xfrm>
            <a:off x="5724525" y="4149725"/>
            <a:ext cx="31162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Čím delší čep,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tím lepší retence!!! </a:t>
            </a:r>
          </a:p>
        </p:txBody>
      </p:sp>
      <p:sp>
        <p:nvSpPr>
          <p:cNvPr id="98311" name="Text Box 6"/>
          <p:cNvSpPr txBox="1">
            <a:spLocks noChangeArrowheads="1"/>
          </p:cNvSpPr>
          <p:nvPr/>
        </p:nvSpPr>
        <p:spPr bwMode="auto">
          <a:xfrm>
            <a:off x="808038" y="339725"/>
            <a:ext cx="36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Garamond" pitchFamily="18" charset="0"/>
            </a:endParaRPr>
          </a:p>
        </p:txBody>
      </p:sp>
      <p:sp>
        <p:nvSpPr>
          <p:cNvPr id="329735" name="Rectangle 7"/>
          <p:cNvSpPr>
            <a:spLocks noChangeArrowheads="1"/>
          </p:cNvSpPr>
          <p:nvPr/>
        </p:nvSpPr>
        <p:spPr bwMode="auto">
          <a:xfrm>
            <a:off x="2051050" y="404813"/>
            <a:ext cx="4537075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lIns="36000" tIns="0" rIns="0" bIns="0">
            <a:spAutoFit/>
          </a:bodyPr>
          <a:lstStyle/>
          <a:p>
            <a:pPr>
              <a:defRPr/>
            </a:pPr>
            <a:r>
              <a:rPr lang="cs-CZ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Význam délky čepu</a:t>
            </a:r>
          </a:p>
        </p:txBody>
      </p:sp>
      <p:sp>
        <p:nvSpPr>
          <p:cNvPr id="98313" name="Text Box 8"/>
          <p:cNvSpPr txBox="1">
            <a:spLocks noChangeArrowheads="1"/>
          </p:cNvSpPr>
          <p:nvPr/>
        </p:nvSpPr>
        <p:spPr bwMode="auto">
          <a:xfrm>
            <a:off x="231775" y="6499225"/>
            <a:ext cx="177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000">
                <a:solidFill>
                  <a:schemeClr val="accent1"/>
                </a:solidFill>
              </a:rPr>
              <a:t>lenka.roubalikova@tiscali.cz</a:t>
            </a:r>
            <a:endParaRPr lang="cs-CZ" altLang="cs-CZ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blinds dir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 algn="ctr">
              <a:defRPr/>
            </a:pPr>
            <a:fld id="{9D372AD4-95A4-41D7-9EAD-D72C5B285E3D}" type="slidenum">
              <a:rPr lang="cs-CZ"/>
              <a:pPr algn="ctr">
                <a:defRPr/>
              </a:pPr>
              <a:t>77</a:t>
            </a:fld>
            <a:endParaRPr lang="cs-CZ"/>
          </a:p>
        </p:txBody>
      </p:sp>
      <p:sp>
        <p:nvSpPr>
          <p:cNvPr id="338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112645" name="Picture 4" descr="cnt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3675"/>
            <a:ext cx="4152900" cy="646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6" name="Text Box 5"/>
          <p:cNvSpPr txBox="1">
            <a:spLocks noChangeArrowheads="1"/>
          </p:cNvSpPr>
          <p:nvPr/>
        </p:nvSpPr>
        <p:spPr bwMode="auto">
          <a:xfrm>
            <a:off x="231775" y="6499225"/>
            <a:ext cx="177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000">
                <a:solidFill>
                  <a:schemeClr val="accent1"/>
                </a:solidFill>
              </a:rPr>
              <a:t>lenka.roubalikova@tiscali.cz</a:t>
            </a:r>
            <a:endParaRPr lang="cs-CZ" altLang="cs-CZ" sz="1000">
              <a:solidFill>
                <a:schemeClr val="accent1"/>
              </a:solidFill>
            </a:endParaRPr>
          </a:p>
        </p:txBody>
      </p:sp>
      <p:sp>
        <p:nvSpPr>
          <p:cNvPr id="112647" name="TextovéPole 1"/>
          <p:cNvSpPr txBox="1">
            <a:spLocks noChangeArrowheads="1"/>
          </p:cNvSpPr>
          <p:nvPr/>
        </p:nvSpPr>
        <p:spPr bwMode="auto">
          <a:xfrm>
            <a:off x="827088" y="3403600"/>
            <a:ext cx="27876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/>
              <a:t>Děkuji za pozornost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97F51736-5521-4A37-A00E-330A3C87661F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 dirty="0"/>
              <a:t>Konzervační ZL III. 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8AA199EE-3B97-4255-8B8C-B58C8E085E4B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cs-CZ" dirty="0" err="1"/>
              <a:t>Postendodontické</a:t>
            </a:r>
            <a:r>
              <a:rPr lang="cs-CZ" dirty="0"/>
              <a:t> ošetření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0AD7B0-75F9-45FE-B2D2-189C4D515DA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79B0F00-505F-41A5-86E8-DE90EA23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9CC42-792E-481C-A63F-CB9398D54E34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956544"/>
      </p:ext>
    </p:extLst>
  </p:cSld>
  <p:clrMapOvr>
    <a:masterClrMapping/>
  </p:clrMapOvr>
  <p:transition spd="med"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7C014-7D11-497B-9471-CDDB3D0E797D}" type="slidenum">
              <a:rPr lang="cs-CZ"/>
              <a:pPr>
                <a:defRPr/>
              </a:pPr>
              <a:t>8</a:t>
            </a:fld>
            <a:endParaRPr lang="cs-CZ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>
                <a:solidFill>
                  <a:srgbClr val="FFFF00"/>
                </a:solidFill>
              </a:rPr>
              <a:t> Posouzení zbývajících zubních tkání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/>
          </a:p>
          <a:p>
            <a:pPr eaLnBrk="1" hangingPunct="1">
              <a:buFont typeface="Wingdings" pitchFamily="2" charset="2"/>
              <a:buNone/>
              <a:defRPr/>
            </a:pPr>
            <a:endParaRPr lang="cs-CZ"/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427984" y="1844824"/>
            <a:ext cx="396294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/>
              <a:t>Je třeba posoudit výšku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/>
              <a:t>a šířku (tloušťku)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/>
              <a:t>zbývajících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/>
              <a:t>zubních tkání</a:t>
            </a: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5652120" y="4077072"/>
            <a:ext cx="349187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 dirty="0" err="1">
                <a:solidFill>
                  <a:srgbClr val="FFCCCC"/>
                </a:solidFill>
              </a:rPr>
              <a:t>Bandlish</a:t>
            </a:r>
            <a:r>
              <a:rPr lang="cs-CZ" altLang="cs-CZ" sz="1800" i="1" dirty="0">
                <a:solidFill>
                  <a:srgbClr val="FFCCCC"/>
                </a:solidFill>
              </a:rPr>
              <a:t> DB, </a:t>
            </a:r>
            <a:r>
              <a:rPr lang="cs-CZ" altLang="cs-CZ" sz="1800" i="1" dirty="0" err="1">
                <a:solidFill>
                  <a:srgbClr val="FFCCCC"/>
                </a:solidFill>
              </a:rPr>
              <a:t>Mc</a:t>
            </a:r>
            <a:r>
              <a:rPr lang="cs-CZ" altLang="cs-CZ" sz="1800" i="1" dirty="0">
                <a:solidFill>
                  <a:srgbClr val="FFCCCC"/>
                </a:solidFill>
              </a:rPr>
              <a:t> Donald AV,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 dirty="0" err="1">
                <a:solidFill>
                  <a:srgbClr val="FFCCCC"/>
                </a:solidFill>
              </a:rPr>
              <a:t>Setchel</a:t>
            </a:r>
            <a:r>
              <a:rPr lang="cs-CZ" altLang="cs-CZ" sz="1800" i="1" dirty="0">
                <a:solidFill>
                  <a:srgbClr val="FFCCCC"/>
                </a:solidFill>
              </a:rPr>
              <a:t> DJ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 dirty="0" err="1">
                <a:solidFill>
                  <a:srgbClr val="FFCCCC"/>
                </a:solidFill>
              </a:rPr>
              <a:t>Assesment</a:t>
            </a:r>
            <a:r>
              <a:rPr lang="cs-CZ" altLang="cs-CZ" sz="1800" i="1" dirty="0">
                <a:solidFill>
                  <a:srgbClr val="FFCCCC"/>
                </a:solidFill>
              </a:rPr>
              <a:t> </a:t>
            </a:r>
            <a:r>
              <a:rPr lang="cs-CZ" altLang="cs-CZ" sz="1800" i="1" dirty="0" err="1">
                <a:solidFill>
                  <a:srgbClr val="FFCCCC"/>
                </a:solidFill>
              </a:rPr>
              <a:t>of</a:t>
            </a:r>
            <a:r>
              <a:rPr lang="cs-CZ" altLang="cs-CZ" sz="1800" i="1" dirty="0">
                <a:solidFill>
                  <a:srgbClr val="FFCCCC"/>
                </a:solidFill>
              </a:rPr>
              <a:t> </a:t>
            </a:r>
            <a:r>
              <a:rPr lang="cs-CZ" altLang="cs-CZ" sz="1800" i="1" dirty="0" err="1">
                <a:solidFill>
                  <a:srgbClr val="FFCCCC"/>
                </a:solidFill>
              </a:rPr>
              <a:t>the</a:t>
            </a:r>
            <a:r>
              <a:rPr lang="cs-CZ" altLang="cs-CZ" sz="1800" i="1" dirty="0">
                <a:solidFill>
                  <a:srgbClr val="FFCCCC"/>
                </a:solidFill>
              </a:rPr>
              <a:t> </a:t>
            </a:r>
            <a:r>
              <a:rPr lang="cs-CZ" altLang="cs-CZ" sz="1800" i="1" dirty="0" err="1">
                <a:solidFill>
                  <a:srgbClr val="FFCCCC"/>
                </a:solidFill>
              </a:rPr>
              <a:t>amount</a:t>
            </a:r>
            <a:r>
              <a:rPr lang="cs-CZ" altLang="cs-CZ" sz="1800" i="1" dirty="0">
                <a:solidFill>
                  <a:srgbClr val="FFCCCC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 dirty="0" err="1">
                <a:solidFill>
                  <a:srgbClr val="FFCCCC"/>
                </a:solidFill>
              </a:rPr>
              <a:t>of</a:t>
            </a:r>
            <a:r>
              <a:rPr lang="cs-CZ" altLang="cs-CZ" sz="1800" i="1" dirty="0">
                <a:solidFill>
                  <a:srgbClr val="FFCCCC"/>
                </a:solidFill>
              </a:rPr>
              <a:t> </a:t>
            </a:r>
            <a:r>
              <a:rPr lang="cs-CZ" altLang="cs-CZ" sz="1800" i="1" dirty="0" err="1">
                <a:solidFill>
                  <a:srgbClr val="FFCCCC"/>
                </a:solidFill>
              </a:rPr>
              <a:t>remaining</a:t>
            </a:r>
            <a:r>
              <a:rPr lang="cs-CZ" altLang="cs-CZ" sz="1800" i="1" dirty="0">
                <a:solidFill>
                  <a:srgbClr val="FFCCCC"/>
                </a:solidFill>
              </a:rPr>
              <a:t> </a:t>
            </a:r>
            <a:r>
              <a:rPr lang="cs-CZ" altLang="cs-CZ" sz="1800" i="1" dirty="0" err="1">
                <a:solidFill>
                  <a:srgbClr val="FFCCCC"/>
                </a:solidFill>
              </a:rPr>
              <a:t>coronal</a:t>
            </a:r>
            <a:r>
              <a:rPr lang="cs-CZ" altLang="cs-CZ" sz="1800" i="1" dirty="0">
                <a:solidFill>
                  <a:srgbClr val="FFCCCC"/>
                </a:solidFill>
              </a:rPr>
              <a:t> dentine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 dirty="0">
                <a:solidFill>
                  <a:srgbClr val="FFCCCC"/>
                </a:solidFill>
              </a:rPr>
              <a:t>in </a:t>
            </a:r>
            <a:r>
              <a:rPr lang="cs-CZ" altLang="cs-CZ" sz="1800" i="1" dirty="0" err="1">
                <a:solidFill>
                  <a:srgbClr val="FFCCCC"/>
                </a:solidFill>
              </a:rPr>
              <a:t>root</a:t>
            </a:r>
            <a:r>
              <a:rPr lang="cs-CZ" altLang="cs-CZ" sz="1800" i="1" dirty="0">
                <a:solidFill>
                  <a:srgbClr val="FFCCCC"/>
                </a:solidFill>
              </a:rPr>
              <a:t> </a:t>
            </a:r>
            <a:r>
              <a:rPr lang="cs-CZ" altLang="cs-CZ" sz="1800" i="1" dirty="0" err="1">
                <a:solidFill>
                  <a:srgbClr val="FFCCCC"/>
                </a:solidFill>
              </a:rPr>
              <a:t>treated</a:t>
            </a:r>
            <a:r>
              <a:rPr lang="cs-CZ" altLang="cs-CZ" sz="1800" i="1" dirty="0">
                <a:solidFill>
                  <a:srgbClr val="FFCCCC"/>
                </a:solidFill>
              </a:rPr>
              <a:t> </a:t>
            </a:r>
            <a:r>
              <a:rPr lang="cs-CZ" altLang="cs-CZ" sz="1800" i="1" dirty="0" err="1">
                <a:solidFill>
                  <a:srgbClr val="FFCCCC"/>
                </a:solidFill>
              </a:rPr>
              <a:t>teeth</a:t>
            </a:r>
            <a:endParaRPr lang="cs-CZ" altLang="cs-CZ" sz="1800" i="1" dirty="0">
              <a:solidFill>
                <a:srgbClr val="FFCCCC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 dirty="0" err="1">
                <a:solidFill>
                  <a:srgbClr val="FFCCCC"/>
                </a:solidFill>
              </a:rPr>
              <a:t>Journal</a:t>
            </a:r>
            <a:r>
              <a:rPr lang="cs-CZ" altLang="cs-CZ" sz="1800" i="1" dirty="0">
                <a:solidFill>
                  <a:srgbClr val="FFCCCC"/>
                </a:solidFill>
              </a:rPr>
              <a:t> </a:t>
            </a:r>
            <a:r>
              <a:rPr lang="cs-CZ" altLang="cs-CZ" sz="1800" i="1" dirty="0" err="1">
                <a:solidFill>
                  <a:srgbClr val="FFCCCC"/>
                </a:solidFill>
              </a:rPr>
              <a:t>of</a:t>
            </a:r>
            <a:r>
              <a:rPr lang="cs-CZ" altLang="cs-CZ" sz="1800" i="1" dirty="0">
                <a:solidFill>
                  <a:srgbClr val="FFCCCC"/>
                </a:solidFill>
              </a:rPr>
              <a:t> </a:t>
            </a:r>
            <a:r>
              <a:rPr lang="cs-CZ" altLang="cs-CZ" sz="1800" i="1" dirty="0" err="1">
                <a:solidFill>
                  <a:srgbClr val="FFCCCC"/>
                </a:solidFill>
              </a:rPr>
              <a:t>Dentistry</a:t>
            </a:r>
            <a:r>
              <a:rPr lang="cs-CZ" altLang="cs-CZ" sz="1800" i="1" dirty="0">
                <a:solidFill>
                  <a:srgbClr val="FFCCCC"/>
                </a:solidFill>
              </a:rPr>
              <a:t> 2006;9:699 - 708</a:t>
            </a:r>
          </a:p>
        </p:txBody>
      </p:sp>
      <p:pic>
        <p:nvPicPr>
          <p:cNvPr id="161799" name="Picture 7" descr="restorabilita1"/>
          <p:cNvPicPr>
            <a:picLocks noChangeAspect="1" noChangeArrowheads="1"/>
          </p:cNvPicPr>
          <p:nvPr/>
        </p:nvPicPr>
        <p:blipFill>
          <a:blip r:embed="rId5">
            <a:lum bright="-2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04534"/>
            <a:ext cx="3072049" cy="3312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lroubalikova@gmail.com</a:t>
            </a:r>
          </a:p>
        </p:txBody>
      </p:sp>
      <p:sp>
        <p:nvSpPr>
          <p:cNvPr id="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F01E9-5B9A-48C2-BB05-220F037E41BF}" type="slidenum">
              <a:rPr lang="cs-CZ"/>
              <a:pPr>
                <a:defRPr/>
              </a:pPr>
              <a:t>9</a:t>
            </a:fld>
            <a:endParaRPr lang="cs-CZ"/>
          </a:p>
        </p:txBody>
      </p:sp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ln w="38100"/>
        </p:spPr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sp>
        <p:nvSpPr>
          <p:cNvPr id="9222" name="Oval 4"/>
          <p:cNvSpPr>
            <a:spLocks noChangeArrowheads="1"/>
          </p:cNvSpPr>
          <p:nvPr/>
        </p:nvSpPr>
        <p:spPr bwMode="auto">
          <a:xfrm>
            <a:off x="5724525" y="3789363"/>
            <a:ext cx="2160588" cy="1849437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1692275" y="4221163"/>
            <a:ext cx="2159000" cy="576262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9224" name="Oval 10"/>
          <p:cNvSpPr>
            <a:spLocks noChangeArrowheads="1"/>
          </p:cNvSpPr>
          <p:nvPr/>
        </p:nvSpPr>
        <p:spPr bwMode="auto">
          <a:xfrm>
            <a:off x="6443663" y="4365625"/>
            <a:ext cx="722312" cy="5762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9225" name="Oval 11"/>
          <p:cNvSpPr>
            <a:spLocks noChangeArrowheads="1"/>
          </p:cNvSpPr>
          <p:nvPr/>
        </p:nvSpPr>
        <p:spPr bwMode="auto">
          <a:xfrm>
            <a:off x="1692275" y="4149725"/>
            <a:ext cx="2159000" cy="122238"/>
          </a:xfrm>
          <a:prstGeom prst="ellipse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9226" name="Oval 12"/>
          <p:cNvSpPr>
            <a:spLocks noChangeArrowheads="1"/>
          </p:cNvSpPr>
          <p:nvPr/>
        </p:nvSpPr>
        <p:spPr bwMode="auto">
          <a:xfrm>
            <a:off x="1116013" y="4652963"/>
            <a:ext cx="3311525" cy="841375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9227" name="Oval 13"/>
          <p:cNvSpPr>
            <a:spLocks noChangeArrowheads="1"/>
          </p:cNvSpPr>
          <p:nvPr/>
        </p:nvSpPr>
        <p:spPr bwMode="auto">
          <a:xfrm>
            <a:off x="2268538" y="4149725"/>
            <a:ext cx="1008062" cy="71438"/>
          </a:xfrm>
          <a:prstGeom prst="ellipse">
            <a:avLst/>
          </a:prstGeom>
          <a:solidFill>
            <a:schemeClr val="bg1"/>
          </a:solidFill>
          <a:ln w="9525">
            <a:solidFill>
              <a:srgbClr val="FF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94926" name="AutoShape 14"/>
          <p:cNvSpPr>
            <a:spLocks noChangeArrowheads="1"/>
          </p:cNvSpPr>
          <p:nvPr/>
        </p:nvSpPr>
        <p:spPr bwMode="auto">
          <a:xfrm rot="5400000">
            <a:off x="5989638" y="4486275"/>
            <a:ext cx="46037" cy="576263"/>
          </a:xfrm>
          <a:prstGeom prst="upDownArrow">
            <a:avLst>
              <a:gd name="adj1" fmla="val 50000"/>
              <a:gd name="adj2" fmla="val 117466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9229" name="AutoShape 16"/>
          <p:cNvSpPr>
            <a:spLocks noChangeArrowheads="1"/>
          </p:cNvSpPr>
          <p:nvPr/>
        </p:nvSpPr>
        <p:spPr bwMode="auto">
          <a:xfrm rot="5400000">
            <a:off x="6048375" y="4184650"/>
            <a:ext cx="71438" cy="719138"/>
          </a:xfrm>
          <a:prstGeom prst="upDownArrow">
            <a:avLst>
              <a:gd name="adj1" fmla="val 50000"/>
              <a:gd name="adj2" fmla="val 2217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94929" name="Oval 17"/>
          <p:cNvSpPr>
            <a:spLocks noChangeArrowheads="1"/>
          </p:cNvSpPr>
          <p:nvPr/>
        </p:nvSpPr>
        <p:spPr bwMode="auto">
          <a:xfrm>
            <a:off x="6330950" y="4178300"/>
            <a:ext cx="1008063" cy="927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9231" name="Text Box 18"/>
          <p:cNvSpPr txBox="1">
            <a:spLocks noChangeArrowheads="1"/>
          </p:cNvSpPr>
          <p:nvPr/>
        </p:nvSpPr>
        <p:spPr bwMode="auto">
          <a:xfrm>
            <a:off x="684213" y="38608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2 mm</a:t>
            </a:r>
          </a:p>
        </p:txBody>
      </p:sp>
      <p:sp>
        <p:nvSpPr>
          <p:cNvPr id="9232" name="Text Box 19"/>
          <p:cNvSpPr txBox="1">
            <a:spLocks noChangeArrowheads="1"/>
          </p:cNvSpPr>
          <p:nvPr/>
        </p:nvSpPr>
        <p:spPr bwMode="auto">
          <a:xfrm>
            <a:off x="4787900" y="3933825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2 mm</a:t>
            </a: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5003800" y="5084763"/>
            <a:ext cx="954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1,5 mm</a:t>
            </a:r>
          </a:p>
        </p:txBody>
      </p:sp>
      <p:sp>
        <p:nvSpPr>
          <p:cNvPr id="9234" name="Oval 22"/>
          <p:cNvSpPr>
            <a:spLocks noChangeArrowheads="1"/>
          </p:cNvSpPr>
          <p:nvPr/>
        </p:nvSpPr>
        <p:spPr bwMode="auto">
          <a:xfrm flipV="1">
            <a:off x="2051050" y="4149725"/>
            <a:ext cx="1512888" cy="71438"/>
          </a:xfrm>
          <a:prstGeom prst="ellipse">
            <a:avLst/>
          </a:prstGeom>
          <a:solidFill>
            <a:schemeClr val="bg1"/>
          </a:solidFill>
          <a:ln w="9525">
            <a:solidFill>
              <a:srgbClr val="FF99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94937" name="AutoShape 25"/>
          <p:cNvSpPr>
            <a:spLocks noChangeArrowheads="1"/>
          </p:cNvSpPr>
          <p:nvPr/>
        </p:nvSpPr>
        <p:spPr bwMode="auto">
          <a:xfrm>
            <a:off x="1547813" y="4221163"/>
            <a:ext cx="71437" cy="504825"/>
          </a:xfrm>
          <a:prstGeom prst="upDownArrow">
            <a:avLst>
              <a:gd name="adj1" fmla="val 50000"/>
              <a:gd name="adj2" fmla="val 1413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9236" name="Picture 26" descr="IMG_25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38"/>
            <a:ext cx="2916238" cy="1989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" name="Picture 29" descr="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-3175"/>
            <a:ext cx="2087562" cy="19192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30" descr="palkovavy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0"/>
            <a:ext cx="2266950" cy="191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9" name="Text Box 31"/>
          <p:cNvSpPr txBox="1">
            <a:spLocks noChangeArrowheads="1"/>
          </p:cNvSpPr>
          <p:nvPr/>
        </p:nvSpPr>
        <p:spPr bwMode="auto">
          <a:xfrm>
            <a:off x="900113" y="2708275"/>
            <a:ext cx="7416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rgbClr val="FFFF66"/>
                </a:solidFill>
              </a:rPr>
              <a:t>Indikační hranice</a:t>
            </a:r>
          </a:p>
        </p:txBody>
      </p:sp>
      <p:pic>
        <p:nvPicPr>
          <p:cNvPr id="9240" name="Picture 32" descr="bozeken po ging"/>
          <p:cNvPicPr>
            <a:picLocks noChangeAspect="1" noChangeArrowheads="1"/>
          </p:cNvPicPr>
          <p:nvPr/>
        </p:nvPicPr>
        <p:blipFill>
          <a:blip r:embed="rId8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5875"/>
            <a:ext cx="2663825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4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4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6" grpId="0" animBg="1"/>
      <p:bldP spid="294929" grpId="0" animBg="1"/>
      <p:bldP spid="294932" grpId="0"/>
      <p:bldP spid="294937" grpId="0" animBg="1"/>
    </p:bldLst>
  </p:timing>
</p:sld>
</file>

<file path=ppt/theme/theme1.xml><?xml version="1.0" encoding="utf-8"?>
<a:theme xmlns:a="http://schemas.openxmlformats.org/drawingml/2006/main" name="Paprsky">
  <a:themeElements>
    <a:clrScheme name="Paprsky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Paprs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prsky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1945</TotalTime>
  <Words>1290</Words>
  <Application>Microsoft Office PowerPoint</Application>
  <PresentationFormat>Předvádění na obrazovce (4:3)</PresentationFormat>
  <Paragraphs>389</Paragraphs>
  <Slides>78</Slides>
  <Notes>2</Notes>
  <HiddenSlides>0</HiddenSlides>
  <MMClips>2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78</vt:i4>
      </vt:variant>
    </vt:vector>
  </HeadingPairs>
  <TitlesOfParts>
    <vt:vector size="86" baseType="lpstr">
      <vt:lpstr>Arial</vt:lpstr>
      <vt:lpstr>Arial Narrow</vt:lpstr>
      <vt:lpstr>Garamond</vt:lpstr>
      <vt:lpstr>Times New Roman</vt:lpstr>
      <vt:lpstr>Wingdings</vt:lpstr>
      <vt:lpstr>Paprsky</vt:lpstr>
      <vt:lpstr>Document</vt:lpstr>
      <vt:lpstr>Chart</vt:lpstr>
      <vt:lpstr>Prezentace aplikace PowerPoint</vt:lpstr>
      <vt:lpstr>    Postendodontické ošetření</vt:lpstr>
      <vt:lpstr>Prezentace aplikace PowerPoint</vt:lpstr>
      <vt:lpstr>Cíle postendodontického ošetření</vt:lpstr>
      <vt:lpstr>Prezentace aplikace PowerPoint</vt:lpstr>
      <vt:lpstr>Prezentace aplikace PowerPoint</vt:lpstr>
      <vt:lpstr>Prezentace aplikace PowerPoint</vt:lpstr>
      <vt:lpstr> Posouzení zbývajících zubních tkání </vt:lpstr>
      <vt:lpstr>Prezentace aplikace PowerPoint</vt:lpstr>
      <vt:lpstr>Efekt obroučky – ferrule effect</vt:lpstr>
      <vt:lpstr>Efekt obroučky – ferrule effect</vt:lpstr>
      <vt:lpstr>Prezentace aplikace PowerPoint</vt:lpstr>
      <vt:lpstr>Biologická šířka zubu </vt:lpstr>
      <vt:lpstr>Obroučka plus biologická šířka zásadní význam pro trvanlivost postendodontické rekonstrukce</vt:lpstr>
      <vt:lpstr>Prezentace aplikace PowerPoint</vt:lpstr>
      <vt:lpstr>Prezentace aplikace PowerPoint</vt:lpstr>
      <vt:lpstr>Kdy je postendodontické ošetření spojeno čepem?</vt:lpstr>
      <vt:lpstr>Prezentace aplikace PowerPoint</vt:lpstr>
      <vt:lpstr>Co je třeba zvážit?</vt:lpstr>
      <vt:lpstr>Prezentace aplikace PowerPoint</vt:lpstr>
      <vt:lpstr>Prezentace aplikace PowerPoint</vt:lpstr>
      <vt:lpstr>Prezentace aplikace PowerPoint</vt:lpstr>
      <vt:lpstr>Prezentace aplikace PowerPoint</vt:lpstr>
      <vt:lpstr>Frontální úsek</vt:lpstr>
      <vt:lpstr>Postranní úsek</vt:lpstr>
      <vt:lpstr>Prezentace aplikace PowerPoint</vt:lpstr>
      <vt:lpstr> </vt:lpstr>
      <vt:lpstr>Prezentace aplikace PowerPoint</vt:lpstr>
      <vt:lpstr>Prezentace aplikace PowerPoint</vt:lpstr>
      <vt:lpstr>Frontální úsek chrupu</vt:lpstr>
      <vt:lpstr>Prezentace aplikace PowerPoint</vt:lpstr>
      <vt:lpstr>Prezentace aplikace PowerPoint</vt:lpstr>
      <vt:lpstr>Techniky bez použití kořenových čepů</vt:lpstr>
      <vt:lpstr>Prezentace aplikace PowerPoint</vt:lpstr>
      <vt:lpstr>Prezentace aplikace PowerPoint</vt:lpstr>
      <vt:lpstr>Prezentace aplikace PowerPoint</vt:lpstr>
      <vt:lpstr>Druhy dostupných  čepů </vt:lpstr>
      <vt:lpstr>Výhody FRC čepů</vt:lpstr>
      <vt:lpstr>  Rozložení sil působících v kořeni </vt:lpstr>
      <vt:lpstr>Fyzikální vlastnosti FRC čepů</vt:lpstr>
      <vt:lpstr>Prezentace aplikace PowerPoint</vt:lpstr>
      <vt:lpstr>Pracovní postup</vt:lpstr>
      <vt:lpstr>  </vt:lpstr>
      <vt:lpstr>Preparace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ÚSKALÍ</vt:lpstr>
      <vt:lpstr>Prezentace aplikace PowerPoint</vt:lpstr>
      <vt:lpstr>Prezentace aplikace PowerPoint</vt:lpstr>
      <vt:lpstr>Prezentace aplikace PowerPoint</vt:lpstr>
      <vt:lpstr>Prezentace aplikace PowerPoint</vt:lpstr>
      <vt:lpstr>Individuální FRC čep</vt:lpstr>
      <vt:lpstr>Prezentace aplikace PowerPoint</vt:lpstr>
      <vt:lpstr>Individulizovaný FRC čep</vt:lpstr>
      <vt:lpstr>Prezentace aplikace PowerPoint</vt:lpstr>
      <vt:lpstr>Více FRC čepů</vt:lpstr>
      <vt:lpstr>FRC čep „ikebana“</vt:lpstr>
      <vt:lpstr>FRC  čep „ikebana“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Konzervační ZL III. 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Postendodontické ošetření v podmínkách běžné stomatologické praxe  XV. Kutnohorské stomatologické dny Kutná Hora 2010</dc:title>
  <dc:creator>Lenka Roubalikova</dc:creator>
  <cp:lastModifiedBy>Lenka Roubalíková</cp:lastModifiedBy>
  <cp:revision>70</cp:revision>
  <dcterms:created xsi:type="dcterms:W3CDTF">2010-09-05T07:52:10Z</dcterms:created>
  <dcterms:modified xsi:type="dcterms:W3CDTF">2020-11-19T14:18:27Z</dcterms:modified>
</cp:coreProperties>
</file>