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6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56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9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7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91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18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86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5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B376-F533-4B9D-A8ED-EED8BF088D15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5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Inflammations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6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1124744"/>
            <a:ext cx="2595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Inflammations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276872"/>
            <a:ext cx="69645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Non </a:t>
            </a:r>
            <a:r>
              <a:rPr lang="cs-CZ" sz="2800" dirty="0" err="1" smtClean="0"/>
              <a:t>specific</a:t>
            </a:r>
            <a:r>
              <a:rPr lang="cs-CZ" sz="2800" dirty="0" smtClean="0"/>
              <a:t> – </a:t>
            </a:r>
            <a:r>
              <a:rPr lang="cs-CZ" sz="2800" dirty="0" err="1" smtClean="0"/>
              <a:t>bacterial</a:t>
            </a:r>
            <a:r>
              <a:rPr lang="cs-CZ" sz="2800" dirty="0" smtClean="0"/>
              <a:t>,  </a:t>
            </a:r>
            <a:r>
              <a:rPr lang="cs-CZ" sz="2800" dirty="0" err="1" smtClean="0"/>
              <a:t>viral</a:t>
            </a:r>
            <a:r>
              <a:rPr lang="cs-CZ" sz="2800" dirty="0" smtClean="0"/>
              <a:t>, </a:t>
            </a:r>
            <a:r>
              <a:rPr lang="cs-CZ" sz="2800" dirty="0" err="1" smtClean="0"/>
              <a:t>parasitic</a:t>
            </a:r>
            <a:r>
              <a:rPr lang="cs-CZ" sz="2800" dirty="0" smtClean="0"/>
              <a:t>  </a:t>
            </a:r>
            <a:r>
              <a:rPr lang="cs-CZ" sz="2800" dirty="0" err="1" smtClean="0"/>
              <a:t>agents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err="1" smtClean="0"/>
              <a:t>Specific</a:t>
            </a:r>
            <a:r>
              <a:rPr lang="cs-CZ" sz="2800" dirty="0" smtClean="0"/>
              <a:t> – TB, lues, </a:t>
            </a:r>
            <a:r>
              <a:rPr lang="cs-CZ" sz="2800" dirty="0" err="1" smtClean="0"/>
              <a:t>actinomycosis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1916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43808" y="1340768"/>
            <a:ext cx="3495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Infectious</a:t>
            </a:r>
            <a:r>
              <a:rPr lang="cs-CZ" sz="3200" dirty="0" smtClean="0"/>
              <a:t>   </a:t>
            </a:r>
            <a:r>
              <a:rPr lang="cs-CZ" sz="3200" dirty="0" err="1" smtClean="0"/>
              <a:t>diseases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636912"/>
            <a:ext cx="34997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Pyogenic</a:t>
            </a:r>
            <a:r>
              <a:rPr lang="cs-CZ" sz="2800" dirty="0" smtClean="0"/>
              <a:t> arthritis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Pyogenic</a:t>
            </a:r>
            <a:r>
              <a:rPr lang="cs-CZ" sz="2800" dirty="0" smtClean="0"/>
              <a:t> osteomyelitis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Spondylodiscitis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6166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620688"/>
            <a:ext cx="4565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Principles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rehabilitation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254" y="2636912"/>
            <a:ext cx="86887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Acute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 – </a:t>
            </a:r>
            <a:r>
              <a:rPr lang="cs-CZ" sz="2000" dirty="0" err="1" smtClean="0"/>
              <a:t>cryotherapy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Chronic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-   to </a:t>
            </a:r>
            <a:r>
              <a:rPr lang="cs-CZ" sz="2000" dirty="0" err="1" smtClean="0"/>
              <a:t>address</a:t>
            </a:r>
            <a:r>
              <a:rPr lang="cs-CZ" sz="2000" dirty="0" smtClean="0"/>
              <a:t> </a:t>
            </a:r>
            <a:r>
              <a:rPr lang="cs-CZ" sz="2000" dirty="0" err="1" smtClean="0"/>
              <a:t>oedema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imbalance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limited ROM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physical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 - </a:t>
            </a:r>
            <a:r>
              <a:rPr lang="cs-CZ" sz="2000" dirty="0" err="1" smtClean="0"/>
              <a:t>hydrotherapy</a:t>
            </a:r>
            <a:r>
              <a:rPr lang="cs-CZ" sz="2000" dirty="0" smtClean="0"/>
              <a:t>, </a:t>
            </a:r>
            <a:r>
              <a:rPr lang="cs-CZ" sz="2000" dirty="0" err="1" smtClean="0"/>
              <a:t>underwater</a:t>
            </a:r>
            <a:r>
              <a:rPr lang="cs-CZ" sz="2000" dirty="0" smtClean="0"/>
              <a:t> </a:t>
            </a:r>
            <a:r>
              <a:rPr lang="cs-CZ" sz="2000" dirty="0" err="1" smtClean="0"/>
              <a:t>masage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ultrasound</a:t>
            </a:r>
            <a:r>
              <a:rPr lang="cs-CZ" sz="2000" dirty="0" smtClean="0"/>
              <a:t> - </a:t>
            </a:r>
            <a:r>
              <a:rPr lang="cs-CZ" sz="2000" dirty="0" err="1" smtClean="0"/>
              <a:t>antiinflammatory</a:t>
            </a:r>
            <a:r>
              <a:rPr lang="cs-CZ" sz="2000" dirty="0" smtClean="0"/>
              <a:t> </a:t>
            </a:r>
            <a:r>
              <a:rPr lang="cs-CZ" sz="2000" dirty="0" err="1" smtClean="0"/>
              <a:t>effect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pulsed</a:t>
            </a:r>
            <a:r>
              <a:rPr lang="cs-CZ" sz="2000" dirty="0" smtClean="0"/>
              <a:t> </a:t>
            </a:r>
            <a:r>
              <a:rPr lang="cs-CZ" sz="2000" dirty="0" err="1" smtClean="0"/>
              <a:t>magnetic</a:t>
            </a:r>
            <a:r>
              <a:rPr lang="cs-CZ" sz="2000" dirty="0" smtClean="0"/>
              <a:t> </a:t>
            </a:r>
            <a:r>
              <a:rPr lang="cs-CZ" sz="2000" dirty="0" err="1" smtClean="0"/>
              <a:t>field</a:t>
            </a:r>
            <a:r>
              <a:rPr lang="cs-CZ" sz="2000" dirty="0" smtClean="0"/>
              <a:t> – </a:t>
            </a:r>
            <a:r>
              <a:rPr lang="cs-CZ" sz="2000" dirty="0" err="1" smtClean="0"/>
              <a:t>effect</a:t>
            </a:r>
            <a:r>
              <a:rPr lang="cs-CZ" sz="2000" dirty="0" smtClean="0"/>
              <a:t> on </a:t>
            </a:r>
            <a:r>
              <a:rPr lang="cs-CZ" sz="2000" dirty="0" err="1" smtClean="0"/>
              <a:t>osteoporosis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703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39" y="472316"/>
            <a:ext cx="2214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44824"/>
            <a:ext cx="72567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rest, </a:t>
            </a:r>
            <a:r>
              <a:rPr lang="cs-CZ" sz="2400" dirty="0" err="1" smtClean="0"/>
              <a:t>orthesis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systemic</a:t>
            </a:r>
            <a:r>
              <a:rPr lang="cs-CZ" sz="2400" dirty="0" smtClean="0"/>
              <a:t> NSAID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  </a:t>
            </a:r>
            <a:r>
              <a:rPr lang="cs-CZ" sz="2400" dirty="0" err="1" smtClean="0"/>
              <a:t>corticosteroids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Chronic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 </a:t>
            </a:r>
            <a:r>
              <a:rPr lang="cs-CZ" sz="2400" dirty="0" err="1" smtClean="0"/>
              <a:t>treatment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oedema</a:t>
            </a:r>
            <a:r>
              <a:rPr lang="cs-CZ" sz="2400" dirty="0" smtClean="0"/>
              <a:t> and </a:t>
            </a:r>
            <a:r>
              <a:rPr lang="cs-CZ" sz="2400" dirty="0" err="1" smtClean="0"/>
              <a:t>inflammation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electrotherapy</a:t>
            </a:r>
            <a:r>
              <a:rPr lang="cs-CZ" sz="2400" dirty="0" smtClean="0"/>
              <a:t>- DD, TENS, laser…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971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5" y="476672"/>
            <a:ext cx="492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0939" y="1556792"/>
            <a:ext cx="722178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contractions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alignment</a:t>
            </a:r>
            <a:endParaRPr lang="cs-CZ" sz="2400" dirty="0" smtClean="0"/>
          </a:p>
          <a:p>
            <a:r>
              <a:rPr lang="cs-CZ" sz="2400" dirty="0" smtClean="0"/>
              <a:t>PIR, </a:t>
            </a:r>
            <a:r>
              <a:rPr lang="cs-CZ" sz="2400" dirty="0" err="1" smtClean="0"/>
              <a:t>antigravity</a:t>
            </a:r>
            <a:r>
              <a:rPr lang="cs-CZ" sz="2400" dirty="0" smtClean="0"/>
              <a:t>  </a:t>
            </a:r>
            <a:r>
              <a:rPr lang="cs-CZ" sz="2400" dirty="0" err="1" smtClean="0"/>
              <a:t>relaxation</a:t>
            </a:r>
            <a:r>
              <a:rPr lang="cs-CZ" sz="2400" dirty="0" smtClean="0"/>
              <a:t>, Vojta ´s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r>
              <a:rPr lang="cs-CZ" sz="2400" dirty="0" err="1" smtClean="0"/>
              <a:t>Closed</a:t>
            </a:r>
            <a:r>
              <a:rPr lang="cs-CZ" sz="2400" dirty="0" smtClean="0"/>
              <a:t> </a:t>
            </a:r>
            <a:r>
              <a:rPr lang="cs-CZ" sz="2400" dirty="0" err="1" smtClean="0"/>
              <a:t>kinetic</a:t>
            </a:r>
            <a:r>
              <a:rPr lang="cs-CZ" sz="2400" dirty="0" smtClean="0"/>
              <a:t> </a:t>
            </a:r>
            <a:r>
              <a:rPr lang="cs-CZ" sz="2400" dirty="0" err="1" smtClean="0"/>
              <a:t>chain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err="1" smtClean="0"/>
              <a:t>Ultrasound</a:t>
            </a:r>
            <a:r>
              <a:rPr lang="cs-CZ" sz="2400" dirty="0" smtClean="0"/>
              <a:t>  and </a:t>
            </a:r>
            <a:r>
              <a:rPr lang="cs-CZ" sz="2400" dirty="0" err="1" smtClean="0"/>
              <a:t>combined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electrotherapy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 smtClean="0"/>
              <a:t>poor</a:t>
            </a:r>
            <a:r>
              <a:rPr lang="cs-CZ" sz="2400" dirty="0" smtClean="0"/>
              <a:t> </a:t>
            </a:r>
            <a:r>
              <a:rPr lang="cs-CZ" sz="2400" dirty="0" err="1" smtClean="0"/>
              <a:t>posture</a:t>
            </a:r>
            <a:endParaRPr lang="cs-CZ" sz="2400" dirty="0" smtClean="0"/>
          </a:p>
          <a:p>
            <a:r>
              <a:rPr lang="cs-CZ" sz="2400" dirty="0" smtClean="0"/>
              <a:t>To stop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</a:t>
            </a:r>
            <a:r>
              <a:rPr lang="cs-CZ" sz="2400" dirty="0" err="1" smtClean="0"/>
              <a:t>stereotypes</a:t>
            </a:r>
            <a:endParaRPr lang="cs-CZ" sz="2400" dirty="0" smtClean="0"/>
          </a:p>
          <a:p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activation</a:t>
            </a:r>
            <a:endParaRPr lang="cs-CZ" sz="2400" dirty="0" smtClean="0"/>
          </a:p>
          <a:p>
            <a:r>
              <a:rPr lang="cs-CZ" sz="2400" dirty="0" err="1" smtClean="0"/>
              <a:t>Lumbopelvic</a:t>
            </a:r>
            <a:r>
              <a:rPr lang="cs-CZ" sz="2400" dirty="0" smtClean="0"/>
              <a:t> </a:t>
            </a:r>
            <a:r>
              <a:rPr lang="cs-CZ" sz="2400" dirty="0" err="1" smtClean="0"/>
              <a:t>stabilisation</a:t>
            </a:r>
            <a:r>
              <a:rPr lang="cs-CZ" sz="2400" dirty="0" smtClean="0"/>
              <a:t>-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err="1" smtClean="0"/>
              <a:t>Training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position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425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7987" y="611977"/>
            <a:ext cx="243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7987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Releas</a:t>
            </a:r>
            <a:r>
              <a:rPr lang="cs-CZ" sz="2400" dirty="0" smtClean="0"/>
              <a:t> </a:t>
            </a:r>
            <a:r>
              <a:rPr lang="cs-CZ" sz="2400" dirty="0" err="1" smtClean="0"/>
              <a:t>local</a:t>
            </a:r>
            <a:r>
              <a:rPr lang="cs-CZ" sz="2400" dirty="0" smtClean="0"/>
              <a:t> </a:t>
            </a:r>
            <a:r>
              <a:rPr lang="cs-CZ" sz="2400" dirty="0" err="1" smtClean="0"/>
              <a:t>spasms</a:t>
            </a:r>
            <a:r>
              <a:rPr lang="cs-CZ" sz="2400" dirty="0" smtClean="0"/>
              <a:t>-  </a:t>
            </a:r>
            <a:r>
              <a:rPr lang="cs-CZ" sz="2400" dirty="0" err="1" smtClean="0"/>
              <a:t>trigger</a:t>
            </a:r>
            <a:r>
              <a:rPr lang="cs-CZ" sz="2400" dirty="0" smtClean="0"/>
              <a:t> </a:t>
            </a:r>
            <a:r>
              <a:rPr lang="cs-CZ" sz="2400" dirty="0" err="1" smtClean="0"/>
              <a:t>points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deep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massage</a:t>
            </a:r>
            <a:r>
              <a:rPr lang="cs-CZ" sz="2400" dirty="0" smtClean="0"/>
              <a:t>, PIR</a:t>
            </a:r>
          </a:p>
          <a:p>
            <a:r>
              <a:rPr lang="cs-CZ" sz="2400" dirty="0" smtClean="0"/>
              <a:t>-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</a:t>
            </a:r>
            <a:r>
              <a:rPr lang="cs-CZ" sz="2400" dirty="0" err="1" smtClean="0"/>
              <a:t>shock</a:t>
            </a:r>
            <a:r>
              <a:rPr lang="cs-CZ" sz="2400" dirty="0" smtClean="0"/>
              <a:t>  </a:t>
            </a:r>
            <a:r>
              <a:rPr lang="cs-CZ" sz="2400" dirty="0" err="1" smtClean="0"/>
              <a:t>wave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, </a:t>
            </a:r>
            <a:r>
              <a:rPr lang="cs-CZ" sz="2400" dirty="0" err="1" smtClean="0"/>
              <a:t>contrast</a:t>
            </a:r>
            <a:r>
              <a:rPr lang="cs-CZ" sz="2400" dirty="0" smtClean="0"/>
              <a:t> </a:t>
            </a:r>
            <a:r>
              <a:rPr lang="cs-CZ" sz="2400" dirty="0" err="1" smtClean="0"/>
              <a:t>baths</a:t>
            </a:r>
            <a:endParaRPr lang="cs-CZ" sz="2400" dirty="0" smtClean="0"/>
          </a:p>
          <a:p>
            <a:r>
              <a:rPr lang="cs-CZ" sz="2400" dirty="0" err="1" smtClean="0"/>
              <a:t>Excentric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affects</a:t>
            </a:r>
            <a:r>
              <a:rPr lang="cs-CZ" sz="2400" dirty="0" smtClean="0"/>
              <a:t> </a:t>
            </a:r>
            <a:r>
              <a:rPr lang="cs-CZ" sz="2400" dirty="0" err="1" smtClean="0"/>
              <a:t>surrounding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( 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elbow</a:t>
            </a:r>
            <a:r>
              <a:rPr lang="cs-CZ" sz="2400" dirty="0" smtClean="0"/>
              <a:t>- </a:t>
            </a:r>
            <a:r>
              <a:rPr lang="cs-CZ" sz="2400" dirty="0" err="1" smtClean="0"/>
              <a:t>scapular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Ergonomics</a:t>
            </a:r>
            <a:r>
              <a:rPr lang="cs-CZ" sz="2400" dirty="0" smtClean="0"/>
              <a:t>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modified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</a:t>
            </a:r>
            <a:r>
              <a:rPr lang="cs-CZ" sz="2400" dirty="0" err="1" smtClean="0"/>
              <a:t>methods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1502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213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Inflammations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Inflammations</dc:title>
  <dc:creator>PC</dc:creator>
  <cp:lastModifiedBy>PC</cp:lastModifiedBy>
  <cp:revision>6</cp:revision>
  <dcterms:created xsi:type="dcterms:W3CDTF">2020-02-28T16:21:41Z</dcterms:created>
  <dcterms:modified xsi:type="dcterms:W3CDTF">2022-02-06T13:36:49Z</dcterms:modified>
</cp:coreProperties>
</file>