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6" r:id="rId8"/>
    <p:sldId id="267" r:id="rId9"/>
    <p:sldId id="278" r:id="rId10"/>
    <p:sldId id="261" r:id="rId11"/>
    <p:sldId id="262" r:id="rId12"/>
    <p:sldId id="264" r:id="rId13"/>
    <p:sldId id="265" r:id="rId14"/>
    <p:sldId id="27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24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17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28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B259C-02DF-48DD-B378-6B540923DF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8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38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6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82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8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12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2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0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11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05938-D4DB-4C4C-9947-2392339EACCE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654E-63E2-4EC3-B8DF-17A3787BC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06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amputation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Z. Rozkydal</a:t>
            </a:r>
          </a:p>
          <a:p>
            <a:r>
              <a:rPr lang="cs-CZ" dirty="0" smtClean="0"/>
              <a:t>I. Müller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58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248140"/>
            <a:ext cx="5063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Prescription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prosthesis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484784"/>
            <a:ext cx="31472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Surgeon</a:t>
            </a:r>
            <a:endParaRPr lang="cs-CZ" sz="2400" dirty="0" smtClean="0"/>
          </a:p>
          <a:p>
            <a:r>
              <a:rPr lang="cs-CZ" sz="2400" dirty="0" err="1" smtClean="0"/>
              <a:t>Orthopaedic</a:t>
            </a:r>
            <a:r>
              <a:rPr lang="cs-CZ" sz="2400" dirty="0" smtClean="0"/>
              <a:t> </a:t>
            </a:r>
            <a:r>
              <a:rPr lang="cs-CZ" sz="2400" dirty="0" err="1" smtClean="0"/>
              <a:t>surgeon</a:t>
            </a:r>
            <a:endParaRPr lang="cs-CZ" sz="2400" dirty="0" smtClean="0"/>
          </a:p>
          <a:p>
            <a:r>
              <a:rPr lang="cs-CZ" sz="2400" dirty="0" err="1" smtClean="0"/>
              <a:t>Rehabilitation</a:t>
            </a:r>
            <a:r>
              <a:rPr lang="cs-CZ" sz="2400" dirty="0" smtClean="0"/>
              <a:t> </a:t>
            </a:r>
            <a:r>
              <a:rPr lang="cs-CZ" sz="2400" dirty="0" err="1" smtClean="0"/>
              <a:t>physician</a:t>
            </a:r>
            <a:endParaRPr lang="cs-CZ" sz="2400" dirty="0" smtClean="0"/>
          </a:p>
          <a:p>
            <a:r>
              <a:rPr lang="cs-CZ" sz="2400" dirty="0" err="1" smtClean="0"/>
              <a:t>Neurologist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6751" y="3717032"/>
            <a:ext cx="748974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Initial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fitting</a:t>
            </a:r>
            <a:endParaRPr lang="cs-CZ" sz="2400" dirty="0" smtClean="0"/>
          </a:p>
          <a:p>
            <a:r>
              <a:rPr lang="cs-CZ" sz="2400" dirty="0" err="1" smtClean="0"/>
              <a:t>Final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fitting</a:t>
            </a:r>
            <a:r>
              <a:rPr lang="cs-CZ" sz="2400" dirty="0" smtClean="0"/>
              <a:t> – </a:t>
            </a:r>
            <a:r>
              <a:rPr lang="cs-CZ" sz="2400" dirty="0" err="1" smtClean="0"/>
              <a:t>after</a:t>
            </a:r>
            <a:r>
              <a:rPr lang="cs-CZ" sz="2400" dirty="0" smtClean="0"/>
              <a:t> 6-12 </a:t>
            </a:r>
            <a:r>
              <a:rPr lang="cs-CZ" sz="2400" dirty="0" err="1" smtClean="0"/>
              <a:t>months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Standard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changed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2 </a:t>
            </a:r>
            <a:r>
              <a:rPr lang="cs-CZ" sz="2400" dirty="0" err="1" smtClean="0"/>
              <a:t>years</a:t>
            </a:r>
            <a:endParaRPr lang="cs-CZ" sz="2400" dirty="0" smtClean="0"/>
          </a:p>
          <a:p>
            <a:r>
              <a:rPr lang="cs-CZ" sz="2400" dirty="0" err="1" smtClean="0"/>
              <a:t>Repairs</a:t>
            </a:r>
            <a:r>
              <a:rPr lang="cs-CZ" sz="2400" dirty="0" smtClean="0"/>
              <a:t> and </a:t>
            </a:r>
            <a:r>
              <a:rPr lang="cs-CZ" sz="2400" dirty="0" err="1" smtClean="0"/>
              <a:t>modifications</a:t>
            </a:r>
            <a:r>
              <a:rPr lang="cs-CZ" sz="2400" dirty="0" smtClean="0"/>
              <a:t>- </a:t>
            </a:r>
            <a:r>
              <a:rPr lang="cs-CZ" sz="2400" dirty="0" err="1" smtClean="0"/>
              <a:t>covered</a:t>
            </a:r>
            <a:r>
              <a:rPr lang="cs-CZ" sz="2400" dirty="0" smtClean="0"/>
              <a:t> by </a:t>
            </a:r>
            <a:r>
              <a:rPr lang="cs-CZ" sz="2400" dirty="0" err="1" smtClean="0"/>
              <a:t>insurance</a:t>
            </a:r>
            <a:r>
              <a:rPr lang="cs-CZ" sz="2400" dirty="0" smtClean="0"/>
              <a:t>  </a:t>
            </a:r>
            <a:r>
              <a:rPr lang="cs-CZ" sz="2400" dirty="0" err="1" smtClean="0"/>
              <a:t>company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8770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32656"/>
            <a:ext cx="5063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Prescription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prosthesis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958" y="1052736"/>
            <a:ext cx="76328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</a:t>
            </a:r>
            <a:r>
              <a:rPr lang="cs-CZ" sz="2400" dirty="0" err="1" smtClean="0"/>
              <a:t>categories</a:t>
            </a:r>
            <a:r>
              <a:rPr lang="cs-CZ" sz="2400" dirty="0" smtClean="0"/>
              <a:t> 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amputees</a:t>
            </a:r>
            <a:endParaRPr lang="cs-CZ" sz="2400" dirty="0" smtClean="0"/>
          </a:p>
          <a:p>
            <a:r>
              <a:rPr lang="cs-CZ" sz="2400" dirty="0" err="1" smtClean="0"/>
              <a:t>according</a:t>
            </a:r>
            <a:r>
              <a:rPr lang="cs-CZ" sz="2400" dirty="0" smtClean="0"/>
              <a:t> to  </a:t>
            </a:r>
            <a:r>
              <a:rPr lang="cs-CZ" sz="2400" dirty="0" err="1" smtClean="0"/>
              <a:t>patient´s</a:t>
            </a:r>
            <a:r>
              <a:rPr lang="cs-CZ" sz="2400" dirty="0" smtClean="0"/>
              <a:t>  </a:t>
            </a:r>
            <a:r>
              <a:rPr lang="cs-CZ" sz="2400" dirty="0" err="1" smtClean="0"/>
              <a:t>potential</a:t>
            </a:r>
            <a:r>
              <a:rPr lang="cs-CZ" sz="2400" dirty="0" smtClean="0"/>
              <a:t> </a:t>
            </a:r>
            <a:r>
              <a:rPr lang="cs-CZ" sz="2400" dirty="0" err="1" smtClean="0"/>
              <a:t>functional</a:t>
            </a:r>
            <a:r>
              <a:rPr lang="cs-CZ" sz="2400" dirty="0" smtClean="0"/>
              <a:t>  </a:t>
            </a:r>
            <a:r>
              <a:rPr lang="cs-CZ" sz="2400" dirty="0" err="1" smtClean="0"/>
              <a:t>abilities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has to </a:t>
            </a:r>
            <a:r>
              <a:rPr lang="cs-CZ" sz="2400" dirty="0" err="1" smtClean="0"/>
              <a:t>meet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patient´s</a:t>
            </a:r>
            <a:r>
              <a:rPr lang="cs-CZ" sz="2400" dirty="0" smtClean="0"/>
              <a:t> </a:t>
            </a:r>
            <a:r>
              <a:rPr lang="cs-CZ" sz="2400" dirty="0" err="1" smtClean="0"/>
              <a:t>needs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Different</a:t>
            </a:r>
            <a:r>
              <a:rPr lang="cs-CZ" sz="2400" dirty="0" smtClean="0"/>
              <a:t>  </a:t>
            </a:r>
            <a:r>
              <a:rPr lang="cs-CZ" sz="2400" dirty="0" err="1" smtClean="0"/>
              <a:t>technical</a:t>
            </a:r>
            <a:r>
              <a:rPr lang="cs-CZ" sz="2400" dirty="0" smtClean="0"/>
              <a:t> </a:t>
            </a:r>
            <a:r>
              <a:rPr lang="cs-CZ" sz="2400" dirty="0" err="1" smtClean="0"/>
              <a:t>fabrication</a:t>
            </a:r>
            <a:endParaRPr lang="cs-CZ" sz="2400" dirty="0" smtClean="0"/>
          </a:p>
          <a:p>
            <a:r>
              <a:rPr lang="cs-CZ" sz="2400" dirty="0" err="1" smtClean="0"/>
              <a:t>Selection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individual</a:t>
            </a:r>
            <a:r>
              <a:rPr lang="cs-CZ" sz="2400" dirty="0"/>
              <a:t> </a:t>
            </a:r>
            <a:r>
              <a:rPr lang="cs-CZ" sz="2400" dirty="0" err="1" smtClean="0"/>
              <a:t>components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</a:t>
            </a:r>
            <a:r>
              <a:rPr lang="cs-CZ" sz="2400" dirty="0" err="1" smtClean="0"/>
              <a:t>current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 positive </a:t>
            </a:r>
            <a:r>
              <a:rPr lang="cs-CZ" sz="2400" dirty="0" err="1" smtClean="0"/>
              <a:t>motivation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use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endParaRPr lang="cs-CZ" sz="2400" dirty="0"/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6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32656"/>
            <a:ext cx="65558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Functional</a:t>
            </a:r>
            <a:r>
              <a:rPr lang="cs-CZ" sz="3200" dirty="0" smtClean="0"/>
              <a:t> </a:t>
            </a:r>
            <a:r>
              <a:rPr lang="cs-CZ" sz="3200" dirty="0" err="1" smtClean="0"/>
              <a:t>indication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prosthesis</a:t>
            </a:r>
            <a:endParaRPr lang="cs-CZ" sz="3200" dirty="0" smtClean="0"/>
          </a:p>
          <a:p>
            <a:r>
              <a:rPr lang="cs-CZ" sz="3200" dirty="0" err="1" smtClean="0"/>
              <a:t>according</a:t>
            </a:r>
            <a:r>
              <a:rPr lang="cs-CZ" sz="3200" dirty="0" smtClean="0"/>
              <a:t> to </a:t>
            </a:r>
            <a:r>
              <a:rPr lang="cs-CZ" sz="3200" dirty="0" err="1" smtClean="0"/>
              <a:t>activity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patient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7614" y="1988840"/>
            <a:ext cx="84288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0 : non </a:t>
            </a:r>
            <a:r>
              <a:rPr lang="cs-CZ" sz="2400" dirty="0" err="1" smtClean="0"/>
              <a:t>ambulatory</a:t>
            </a:r>
            <a:r>
              <a:rPr lang="cs-CZ" sz="2400" dirty="0" smtClean="0"/>
              <a:t>, </a:t>
            </a:r>
            <a:r>
              <a:rPr lang="cs-CZ" sz="2400" dirty="0" err="1" smtClean="0"/>
              <a:t>cosmetic</a:t>
            </a:r>
            <a:r>
              <a:rPr lang="cs-CZ" sz="2400" dirty="0" smtClean="0"/>
              <a:t> </a:t>
            </a:r>
            <a:r>
              <a:rPr lang="cs-CZ" sz="2400" dirty="0" err="1" smtClean="0"/>
              <a:t>accesory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1 : </a:t>
            </a:r>
            <a:r>
              <a:rPr lang="cs-CZ" sz="2400" dirty="0" err="1" smtClean="0"/>
              <a:t>household</a:t>
            </a:r>
            <a:r>
              <a:rPr lang="cs-CZ" sz="2400" dirty="0" smtClean="0"/>
              <a:t>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2 : limited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3:  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</a:t>
            </a:r>
            <a:r>
              <a:rPr lang="cs-CZ" sz="2400" dirty="0" err="1" smtClean="0"/>
              <a:t>ability</a:t>
            </a:r>
            <a:r>
              <a:rPr lang="cs-CZ" sz="2400" dirty="0" smtClean="0"/>
              <a:t> to </a:t>
            </a:r>
            <a:r>
              <a:rPr lang="cs-CZ" sz="2400" dirty="0" err="1" smtClean="0"/>
              <a:t>work</a:t>
            </a:r>
            <a:r>
              <a:rPr lang="cs-CZ" sz="2400" dirty="0" smtClean="0"/>
              <a:t> in </a:t>
            </a:r>
            <a:r>
              <a:rPr lang="cs-CZ" sz="2400" dirty="0" err="1" smtClean="0"/>
              <a:t>light</a:t>
            </a:r>
            <a:r>
              <a:rPr lang="cs-CZ" sz="2400" dirty="0" smtClean="0"/>
              <a:t> duty </a:t>
            </a:r>
            <a:r>
              <a:rPr lang="cs-CZ" sz="2400" dirty="0" err="1" smtClean="0"/>
              <a:t>positions</a:t>
            </a:r>
            <a:endParaRPr lang="cs-CZ" sz="2400" dirty="0" smtClean="0"/>
          </a:p>
          <a:p>
            <a:r>
              <a:rPr lang="cs-CZ" sz="2400" dirty="0" err="1" smtClean="0"/>
              <a:t>Degree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4:  </a:t>
            </a:r>
            <a:r>
              <a:rPr lang="cs-CZ" sz="2400" dirty="0" err="1" smtClean="0"/>
              <a:t>unlimited</a:t>
            </a:r>
            <a:r>
              <a:rPr lang="cs-CZ" sz="2400" dirty="0" smtClean="0"/>
              <a:t>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 </a:t>
            </a:r>
            <a:r>
              <a:rPr lang="cs-CZ" sz="2400" dirty="0" err="1" smtClean="0"/>
              <a:t>ambulation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</a:t>
            </a:r>
            <a:r>
              <a:rPr lang="cs-CZ" sz="2400" dirty="0" err="1" smtClean="0"/>
              <a:t>fully</a:t>
            </a:r>
            <a:r>
              <a:rPr lang="cs-CZ" sz="2400" dirty="0" smtClean="0"/>
              <a:t> </a:t>
            </a:r>
            <a:r>
              <a:rPr lang="cs-CZ" sz="2400" dirty="0" err="1" smtClean="0"/>
              <a:t>working</a:t>
            </a:r>
            <a:r>
              <a:rPr lang="cs-CZ" sz="2400" dirty="0" smtClean="0"/>
              <a:t> </a:t>
            </a:r>
            <a:r>
              <a:rPr lang="cs-CZ" sz="2400" dirty="0" err="1" smtClean="0"/>
              <a:t>individuals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special</a:t>
            </a:r>
            <a:r>
              <a:rPr lang="cs-CZ" sz="2400" dirty="0" smtClean="0"/>
              <a:t> </a:t>
            </a:r>
            <a:r>
              <a:rPr lang="cs-CZ" sz="2400" dirty="0" err="1" smtClean="0"/>
              <a:t>needs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9397" y="5229200"/>
            <a:ext cx="7954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Fabrication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made </a:t>
            </a:r>
            <a:r>
              <a:rPr lang="cs-CZ" sz="2400" dirty="0" err="1" smtClean="0"/>
              <a:t>according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endParaRPr lang="cs-CZ" sz="2400" dirty="0" smtClean="0"/>
          </a:p>
          <a:p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Special</a:t>
            </a:r>
            <a:r>
              <a:rPr lang="cs-CZ" sz="2400" dirty="0" smtClean="0"/>
              <a:t> sport </a:t>
            </a:r>
            <a:r>
              <a:rPr lang="cs-CZ" sz="2400" dirty="0" err="1" smtClean="0"/>
              <a:t>prostheses</a:t>
            </a:r>
            <a:r>
              <a:rPr lang="cs-CZ" sz="2400" dirty="0" smtClean="0"/>
              <a:t> are not </a:t>
            </a:r>
            <a:r>
              <a:rPr lang="cs-CZ" sz="2400" dirty="0" err="1" smtClean="0"/>
              <a:t>paid</a:t>
            </a:r>
            <a:r>
              <a:rPr lang="cs-CZ" sz="2400" dirty="0" smtClean="0"/>
              <a:t> by </a:t>
            </a:r>
            <a:r>
              <a:rPr lang="cs-CZ" sz="2400" dirty="0" err="1" smtClean="0"/>
              <a:t>insurance</a:t>
            </a:r>
            <a:r>
              <a:rPr lang="cs-CZ" sz="2400" dirty="0" smtClean="0"/>
              <a:t> </a:t>
            </a:r>
            <a:r>
              <a:rPr lang="cs-CZ" sz="2400" dirty="0" err="1" smtClean="0"/>
              <a:t>companies</a:t>
            </a:r>
            <a:r>
              <a:rPr lang="cs-CZ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8001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92696"/>
            <a:ext cx="8246938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Complications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amputation</a:t>
            </a:r>
            <a:endParaRPr lang="cs-CZ" sz="2800" dirty="0" smtClean="0"/>
          </a:p>
          <a:p>
            <a:endParaRPr lang="cs-CZ" sz="2400" dirty="0"/>
          </a:p>
          <a:p>
            <a:r>
              <a:rPr lang="cs-CZ" sz="2400" dirty="0" err="1" smtClean="0"/>
              <a:t>Wound</a:t>
            </a:r>
            <a:r>
              <a:rPr lang="cs-CZ" sz="2400" dirty="0" smtClean="0"/>
              <a:t> </a:t>
            </a:r>
            <a:r>
              <a:rPr lang="cs-CZ" sz="2400" dirty="0" err="1" smtClean="0"/>
              <a:t>healing</a:t>
            </a:r>
            <a:r>
              <a:rPr lang="cs-CZ" sz="2400" dirty="0" smtClean="0"/>
              <a:t> </a:t>
            </a:r>
            <a:r>
              <a:rPr lang="cs-CZ" sz="2400" dirty="0" err="1" smtClean="0"/>
              <a:t>problem</a:t>
            </a:r>
            <a:endParaRPr lang="cs-CZ" sz="2400" dirty="0" smtClean="0"/>
          </a:p>
          <a:p>
            <a:r>
              <a:rPr lang="cs-CZ" sz="2400" dirty="0" err="1" smtClean="0"/>
              <a:t>Infection</a:t>
            </a:r>
            <a:endParaRPr lang="cs-CZ" sz="2400" dirty="0" smtClean="0"/>
          </a:p>
          <a:p>
            <a:r>
              <a:rPr lang="cs-CZ" sz="2400" dirty="0" err="1" smtClean="0"/>
              <a:t>Necrosis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Dermatitis</a:t>
            </a:r>
          </a:p>
          <a:p>
            <a:r>
              <a:rPr lang="cs-CZ" sz="2400" dirty="0" err="1" smtClean="0"/>
              <a:t>Alergic</a:t>
            </a:r>
            <a:r>
              <a:rPr lang="cs-CZ" sz="2400" dirty="0" smtClean="0"/>
              <a:t> </a:t>
            </a:r>
            <a:r>
              <a:rPr lang="cs-CZ" sz="2400" dirty="0" err="1" smtClean="0"/>
              <a:t>reaction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skin</a:t>
            </a:r>
          </a:p>
          <a:p>
            <a:r>
              <a:rPr lang="cs-CZ" sz="2400" dirty="0" smtClean="0"/>
              <a:t>Skin </a:t>
            </a:r>
            <a:r>
              <a:rPr lang="cs-CZ" sz="2400" dirty="0" err="1" smtClean="0"/>
              <a:t>erosions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Pressure</a:t>
            </a:r>
            <a:r>
              <a:rPr lang="cs-CZ" sz="2400" dirty="0" smtClean="0"/>
              <a:t> </a:t>
            </a:r>
            <a:r>
              <a:rPr lang="cs-CZ" sz="2400" dirty="0" err="1" smtClean="0"/>
              <a:t>sores</a:t>
            </a:r>
            <a:endParaRPr lang="cs-CZ" sz="2400" dirty="0" smtClean="0"/>
          </a:p>
          <a:p>
            <a:r>
              <a:rPr lang="cs-CZ" sz="2400" dirty="0" err="1" smtClean="0"/>
              <a:t>Neuroma</a:t>
            </a:r>
            <a:r>
              <a:rPr lang="cs-CZ" sz="2400" dirty="0" smtClean="0"/>
              <a:t> – </a:t>
            </a:r>
            <a:r>
              <a:rPr lang="cs-CZ" sz="2400" dirty="0" err="1" smtClean="0"/>
              <a:t>prevention</a:t>
            </a:r>
            <a:r>
              <a:rPr lang="cs-CZ" sz="2400" dirty="0" smtClean="0"/>
              <a:t>: </a:t>
            </a:r>
            <a:r>
              <a:rPr lang="cs-CZ" sz="2400" dirty="0" err="1" smtClean="0"/>
              <a:t>perpendicular</a:t>
            </a:r>
            <a:r>
              <a:rPr lang="cs-CZ" sz="2400" dirty="0" smtClean="0"/>
              <a:t> </a:t>
            </a:r>
            <a:r>
              <a:rPr lang="cs-CZ" sz="2400" dirty="0" err="1" smtClean="0"/>
              <a:t>transection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nerve</a:t>
            </a:r>
          </a:p>
          <a:p>
            <a:r>
              <a:rPr lang="cs-CZ" sz="2400" dirty="0" err="1" smtClean="0"/>
              <a:t>Phantom</a:t>
            </a:r>
            <a:r>
              <a:rPr lang="cs-CZ" sz="2400" dirty="0" smtClean="0"/>
              <a:t> </a:t>
            </a:r>
            <a:r>
              <a:rPr lang="cs-CZ" sz="2400" dirty="0" err="1" smtClean="0"/>
              <a:t>pain</a:t>
            </a:r>
            <a:r>
              <a:rPr lang="cs-CZ" sz="2400" dirty="0" smtClean="0"/>
              <a:t> - </a:t>
            </a:r>
            <a:r>
              <a:rPr lang="cs-CZ" sz="2400" dirty="0" err="1" smtClean="0"/>
              <a:t>unpleasant</a:t>
            </a:r>
            <a:r>
              <a:rPr lang="cs-CZ" sz="2400" dirty="0" smtClean="0"/>
              <a:t> feeling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amputated</a:t>
            </a:r>
            <a:r>
              <a:rPr lang="cs-CZ" sz="2400" dirty="0" smtClean="0"/>
              <a:t> part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limb</a:t>
            </a:r>
          </a:p>
          <a:p>
            <a:endParaRPr lang="cs-CZ" sz="2400" dirty="0"/>
          </a:p>
        </p:txBody>
      </p:sp>
      <p:pic>
        <p:nvPicPr>
          <p:cNvPr id="3" name="Picture 5" descr="skenovat0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" t="14331" r="1527" b="6204"/>
          <a:stretch>
            <a:fillRect/>
          </a:stretch>
        </p:blipFill>
        <p:spPr>
          <a:xfrm>
            <a:off x="6012160" y="332656"/>
            <a:ext cx="2563936" cy="355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171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4213" y="765175"/>
            <a:ext cx="7854950" cy="579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4400" b="1" dirty="0" smtClean="0"/>
              <a:t>                      </a:t>
            </a:r>
            <a:r>
              <a:rPr lang="cs-CZ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cs-CZ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Rehabilitation</a:t>
            </a:r>
            <a:r>
              <a:rPr lang="cs-CZ" dirty="0" smtClean="0"/>
              <a:t>, psychology and </a:t>
            </a:r>
            <a:r>
              <a:rPr lang="cs-CZ" dirty="0" err="1" smtClean="0"/>
              <a:t>adequate</a:t>
            </a:r>
            <a:r>
              <a:rPr lang="cs-CZ" dirty="0" smtClean="0"/>
              <a:t> </a:t>
            </a:r>
            <a:r>
              <a:rPr lang="cs-CZ" dirty="0" err="1" smtClean="0"/>
              <a:t>prosthetic</a:t>
            </a:r>
            <a:r>
              <a:rPr lang="cs-CZ" dirty="0" smtClean="0"/>
              <a:t> </a:t>
            </a:r>
            <a:r>
              <a:rPr lang="cs-CZ" dirty="0" err="1" smtClean="0"/>
              <a:t>fitting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prerequisity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acceptable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comfort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amputee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812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548680"/>
            <a:ext cx="5576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Physiotherapy</a:t>
            </a:r>
            <a:r>
              <a:rPr lang="cs-CZ" sz="3200" dirty="0" smtClean="0"/>
              <a:t>  </a:t>
            </a:r>
            <a:r>
              <a:rPr lang="cs-CZ" sz="3200" dirty="0" err="1" smtClean="0"/>
              <a:t>after</a:t>
            </a:r>
            <a:r>
              <a:rPr lang="cs-CZ" sz="3200" dirty="0" smtClean="0"/>
              <a:t> </a:t>
            </a:r>
            <a:r>
              <a:rPr lang="cs-CZ" sz="3200" dirty="0" err="1" smtClean="0"/>
              <a:t>amputation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99166" y="1916832"/>
            <a:ext cx="37505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Management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amputees</a:t>
            </a:r>
            <a:r>
              <a:rPr lang="cs-CZ" sz="2400" dirty="0" smtClean="0"/>
              <a:t>: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Prescription</a:t>
            </a:r>
            <a:endParaRPr lang="cs-CZ" sz="2400" dirty="0" smtClean="0"/>
          </a:p>
          <a:p>
            <a:r>
              <a:rPr lang="cs-CZ" sz="2400" dirty="0" err="1" smtClean="0"/>
              <a:t>Prosthetic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fabrication</a:t>
            </a:r>
            <a:endParaRPr lang="cs-CZ" sz="2400" dirty="0" smtClean="0"/>
          </a:p>
          <a:p>
            <a:r>
              <a:rPr lang="cs-CZ" sz="2400" dirty="0" err="1" smtClean="0"/>
              <a:t>Rehabilitation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Pain</a:t>
            </a:r>
            <a:r>
              <a:rPr lang="cs-CZ" sz="2400" dirty="0" smtClean="0"/>
              <a:t> management</a:t>
            </a:r>
          </a:p>
          <a:p>
            <a:r>
              <a:rPr lang="cs-CZ" sz="2400" dirty="0" err="1" smtClean="0"/>
              <a:t>Social</a:t>
            </a:r>
            <a:r>
              <a:rPr lang="cs-CZ" sz="2400" dirty="0" smtClean="0"/>
              <a:t>  care</a:t>
            </a:r>
          </a:p>
          <a:p>
            <a:r>
              <a:rPr lang="cs-CZ" sz="2400" dirty="0" err="1" smtClean="0"/>
              <a:t>Occupation</a:t>
            </a:r>
            <a:endParaRPr lang="cs-CZ" sz="2400" dirty="0" smtClean="0"/>
          </a:p>
          <a:p>
            <a:r>
              <a:rPr lang="cs-CZ" sz="2400" dirty="0" smtClean="0"/>
              <a:t>Psychology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9166" y="5958572"/>
            <a:ext cx="512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Only</a:t>
            </a:r>
            <a:r>
              <a:rPr lang="cs-CZ" dirty="0" smtClean="0"/>
              <a:t> 70 %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amputees</a:t>
            </a:r>
            <a:r>
              <a:rPr lang="cs-CZ" dirty="0" smtClean="0"/>
              <a:t> use </a:t>
            </a:r>
            <a:r>
              <a:rPr lang="cs-CZ" dirty="0" err="1" smtClean="0"/>
              <a:t>effectively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prosthesis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90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6" y="579750"/>
            <a:ext cx="44561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Indication</a:t>
            </a:r>
            <a:r>
              <a:rPr lang="cs-CZ" sz="3200" dirty="0" smtClean="0"/>
              <a:t>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amputation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772816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400" dirty="0" err="1" smtClean="0"/>
              <a:t>Vascular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problem</a:t>
            </a:r>
            <a:r>
              <a:rPr lang="cs-CZ" altLang="cs-CZ" sz="2400" dirty="0" smtClean="0"/>
              <a:t>- severe </a:t>
            </a:r>
            <a:r>
              <a:rPr lang="cs-CZ" altLang="cs-CZ" sz="2400" dirty="0" err="1" smtClean="0"/>
              <a:t>ischemia</a:t>
            </a: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Severe </a:t>
            </a:r>
            <a:r>
              <a:rPr lang="cs-CZ" altLang="cs-CZ" sz="2400" dirty="0" err="1" smtClean="0"/>
              <a:t>diabetic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macroangiopathy</a:t>
            </a:r>
            <a:r>
              <a:rPr lang="cs-CZ" altLang="cs-CZ" sz="2400" dirty="0" smtClean="0"/>
              <a:t>  </a:t>
            </a:r>
          </a:p>
          <a:p>
            <a:pPr>
              <a:defRPr/>
            </a:pPr>
            <a:r>
              <a:rPr lang="cs-CZ" altLang="cs-CZ" sz="2400" dirty="0" smtClean="0"/>
              <a:t>Severe trauma – no </a:t>
            </a:r>
            <a:r>
              <a:rPr lang="cs-CZ" altLang="cs-CZ" sz="2400" dirty="0" err="1" smtClean="0"/>
              <a:t>chance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reconstruction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 smtClean="0"/>
              <a:t>Severe </a:t>
            </a:r>
            <a:r>
              <a:rPr lang="cs-CZ" altLang="cs-CZ" sz="2400" dirty="0" err="1" smtClean="0"/>
              <a:t>infection</a:t>
            </a:r>
            <a:r>
              <a:rPr lang="cs-CZ" altLang="cs-CZ" sz="2400" dirty="0" smtClean="0"/>
              <a:t> </a:t>
            </a:r>
            <a:r>
              <a:rPr lang="cs-CZ" altLang="cs-CZ" sz="2400" dirty="0" err="1"/>
              <a:t>with</a:t>
            </a:r>
            <a:r>
              <a:rPr lang="cs-CZ" altLang="cs-CZ" sz="2400" dirty="0"/>
              <a:t> </a:t>
            </a:r>
            <a:r>
              <a:rPr lang="cs-CZ" altLang="cs-CZ" sz="2400" dirty="0" err="1" smtClean="0"/>
              <a:t>sepsis</a:t>
            </a:r>
            <a:r>
              <a:rPr lang="cs-CZ" altLang="cs-CZ" sz="2400" dirty="0" smtClean="0"/>
              <a:t> in urgent  </a:t>
            </a:r>
            <a:r>
              <a:rPr lang="cs-CZ" altLang="cs-CZ" sz="2400" dirty="0" err="1" smtClean="0"/>
              <a:t>cases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 err="1"/>
              <a:t>Malignant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tumors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 err="1" smtClean="0"/>
              <a:t>Neuropathies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leading</a:t>
            </a:r>
            <a:r>
              <a:rPr lang="cs-CZ" altLang="cs-CZ" sz="2400" dirty="0" smtClean="0"/>
              <a:t> to </a:t>
            </a:r>
            <a:r>
              <a:rPr lang="cs-CZ" altLang="cs-CZ" sz="2400" dirty="0" err="1"/>
              <a:t>deep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trophic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ulcers</a:t>
            </a:r>
            <a:endParaRPr lang="cs-CZ" altLang="cs-CZ" sz="2400" dirty="0"/>
          </a:p>
          <a:p>
            <a:r>
              <a:rPr lang="cs-CZ" altLang="cs-CZ" sz="2400" dirty="0" err="1"/>
              <a:t>Congenital</a:t>
            </a:r>
            <a:r>
              <a:rPr lang="cs-CZ" altLang="cs-CZ" sz="2400" dirty="0"/>
              <a:t> </a:t>
            </a:r>
            <a:r>
              <a:rPr lang="cs-CZ" altLang="cs-CZ" sz="2400" dirty="0" err="1" smtClean="0"/>
              <a:t>abnormalities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useless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parts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 limb</a:t>
            </a: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043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28385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amputee</a:t>
            </a:r>
            <a:r>
              <a:rPr lang="cs-CZ" sz="2400" dirty="0" smtClean="0"/>
              <a:t> has to </a:t>
            </a:r>
            <a:r>
              <a:rPr lang="cs-CZ" sz="2400" dirty="0" err="1" smtClean="0"/>
              <a:t>meet</a:t>
            </a:r>
            <a:r>
              <a:rPr lang="cs-CZ" sz="2400" dirty="0" smtClean="0"/>
              <a:t>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criteria</a:t>
            </a:r>
            <a:r>
              <a:rPr lang="cs-CZ" sz="2400" dirty="0" smtClean="0"/>
              <a:t>:</a:t>
            </a:r>
          </a:p>
          <a:p>
            <a:r>
              <a:rPr lang="cs-CZ" sz="2400" dirty="0" err="1" smtClean="0"/>
              <a:t>physical</a:t>
            </a:r>
            <a:r>
              <a:rPr lang="cs-CZ" sz="2400" dirty="0" smtClean="0"/>
              <a:t>, </a:t>
            </a:r>
            <a:r>
              <a:rPr lang="cs-CZ" sz="2400" dirty="0" err="1" smtClean="0"/>
              <a:t>psychological</a:t>
            </a:r>
            <a:r>
              <a:rPr lang="cs-CZ" sz="2400" dirty="0" smtClean="0"/>
              <a:t> and </a:t>
            </a:r>
            <a:r>
              <a:rPr lang="cs-CZ" sz="2400" dirty="0" err="1" smtClean="0"/>
              <a:t>social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controlled</a:t>
            </a:r>
            <a:r>
              <a:rPr lang="cs-CZ" sz="2400" dirty="0" smtClean="0"/>
              <a:t> by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strength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Ambulation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more </a:t>
            </a:r>
            <a:r>
              <a:rPr lang="cs-CZ" sz="2400" dirty="0" err="1" smtClean="0"/>
              <a:t>demanding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smtClean="0"/>
              <a:t>Oxygen </a:t>
            </a:r>
            <a:r>
              <a:rPr lang="cs-CZ" sz="2400" dirty="0" err="1" smtClean="0"/>
              <a:t>expediture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400 </a:t>
            </a:r>
            <a:r>
              <a:rPr lang="cs-CZ" sz="2400" dirty="0" err="1" smtClean="0"/>
              <a:t>times</a:t>
            </a:r>
            <a:r>
              <a:rPr lang="cs-CZ" sz="2400" dirty="0" smtClean="0"/>
              <a:t> </a:t>
            </a:r>
            <a:r>
              <a:rPr lang="cs-CZ" sz="2400" dirty="0" err="1" smtClean="0"/>
              <a:t>greater</a:t>
            </a:r>
            <a:r>
              <a:rPr lang="cs-CZ" sz="2400" dirty="0" smtClean="0"/>
              <a:t> </a:t>
            </a:r>
            <a:r>
              <a:rPr lang="cs-CZ" sz="2400" dirty="0" err="1" smtClean="0"/>
              <a:t>than</a:t>
            </a:r>
            <a:endParaRPr lang="cs-CZ" sz="2400" dirty="0" smtClean="0"/>
          </a:p>
          <a:p>
            <a:r>
              <a:rPr lang="cs-CZ" sz="2400" dirty="0" smtClean="0"/>
              <a:t>in </a:t>
            </a:r>
            <a:r>
              <a:rPr lang="cs-CZ" sz="2400" dirty="0" err="1" smtClean="0"/>
              <a:t>bipedal</a:t>
            </a:r>
            <a:r>
              <a:rPr lang="cs-CZ" sz="2400" dirty="0" smtClean="0"/>
              <a:t> </a:t>
            </a:r>
            <a:r>
              <a:rPr lang="cs-CZ" sz="2400" dirty="0" err="1" smtClean="0"/>
              <a:t>locomotion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contraindication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 </a:t>
            </a:r>
            <a:r>
              <a:rPr lang="cs-CZ" sz="2400" dirty="0" err="1" smtClean="0"/>
              <a:t>prosthesis</a:t>
            </a:r>
            <a:r>
              <a:rPr lang="cs-CZ" sz="2400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cs-CZ" sz="2400" dirty="0" err="1" smtClean="0"/>
              <a:t>ischemic</a:t>
            </a:r>
            <a:r>
              <a:rPr lang="cs-CZ" sz="2400" dirty="0" smtClean="0"/>
              <a:t> </a:t>
            </a:r>
            <a:r>
              <a:rPr lang="cs-CZ" sz="2400" dirty="0" err="1" smtClean="0"/>
              <a:t>heart</a:t>
            </a:r>
            <a:r>
              <a:rPr lang="cs-CZ" sz="2400" dirty="0" smtClean="0"/>
              <a:t> </a:t>
            </a:r>
            <a:r>
              <a:rPr lang="cs-CZ" sz="2400" dirty="0" err="1" smtClean="0"/>
              <a:t>disease</a:t>
            </a: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severe </a:t>
            </a:r>
            <a:r>
              <a:rPr lang="cs-CZ" sz="2400" dirty="0" err="1" smtClean="0"/>
              <a:t>asthma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cs-CZ" sz="2400" dirty="0" err="1" smtClean="0"/>
              <a:t>decompensated</a:t>
            </a:r>
            <a:r>
              <a:rPr lang="cs-CZ" sz="2400" dirty="0" smtClean="0"/>
              <a:t> </a:t>
            </a:r>
            <a:r>
              <a:rPr lang="cs-CZ" sz="2400" dirty="0" err="1" smtClean="0"/>
              <a:t>hypertension</a:t>
            </a:r>
            <a:r>
              <a:rPr lang="cs-CZ" sz="2400" dirty="0" smtClean="0"/>
              <a:t>  </a:t>
            </a:r>
            <a:r>
              <a:rPr lang="cs-CZ" sz="2400" dirty="0" err="1" smtClean="0"/>
              <a:t>etc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2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4013" y="1268760"/>
            <a:ext cx="851502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Basic </a:t>
            </a:r>
            <a:r>
              <a:rPr lang="cs-CZ" sz="2400" dirty="0" err="1" smtClean="0"/>
              <a:t>requirements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shape</a:t>
            </a:r>
            <a:r>
              <a:rPr lang="cs-CZ" sz="2400" dirty="0" smtClean="0"/>
              <a:t> 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</a:t>
            </a:r>
          </a:p>
          <a:p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minimal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required</a:t>
            </a:r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longer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greater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strength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thigh</a:t>
            </a:r>
            <a:r>
              <a:rPr lang="cs-CZ" sz="2400" dirty="0" smtClean="0"/>
              <a:t>: </a:t>
            </a:r>
            <a:r>
              <a:rPr lang="cs-CZ" sz="2400" dirty="0" err="1" smtClean="0"/>
              <a:t>optimal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</a:t>
            </a:r>
            <a:r>
              <a:rPr lang="cs-CZ" sz="2400" dirty="0" err="1" smtClean="0"/>
              <a:t>is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</a:t>
            </a:r>
            <a:r>
              <a:rPr lang="cs-CZ" sz="2400" dirty="0" err="1" smtClean="0"/>
              <a:t>approximately</a:t>
            </a:r>
            <a:r>
              <a:rPr lang="cs-CZ" sz="2400" dirty="0" smtClean="0"/>
              <a:t> 1/3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femur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Distal</a:t>
            </a:r>
            <a:r>
              <a:rPr lang="cs-CZ" sz="2400" dirty="0" smtClean="0"/>
              <a:t> part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has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conical</a:t>
            </a:r>
            <a:r>
              <a:rPr lang="cs-CZ" sz="2400" dirty="0" smtClean="0"/>
              <a:t> in </a:t>
            </a:r>
            <a:r>
              <a:rPr lang="cs-CZ" sz="2400" dirty="0" err="1" smtClean="0"/>
              <a:t>shape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Myoplastic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amputation</a:t>
            </a:r>
            <a:r>
              <a:rPr lang="cs-CZ" sz="2400" dirty="0" smtClean="0"/>
              <a:t> </a:t>
            </a:r>
            <a:r>
              <a:rPr lang="cs-CZ" sz="2400" dirty="0" err="1" smtClean="0"/>
              <a:t>ensures</a:t>
            </a:r>
            <a:r>
              <a:rPr lang="cs-CZ" sz="2400" dirty="0" smtClean="0"/>
              <a:t> maximum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coverage</a:t>
            </a:r>
            <a:endParaRPr lang="cs-CZ" sz="2400" dirty="0" smtClean="0"/>
          </a:p>
          <a:p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residual</a:t>
            </a:r>
            <a:r>
              <a:rPr lang="cs-CZ" sz="2400" dirty="0" smtClean="0"/>
              <a:t> limb </a:t>
            </a:r>
            <a:r>
              <a:rPr lang="cs-CZ" sz="2400" dirty="0" err="1" smtClean="0"/>
              <a:t>developes</a:t>
            </a:r>
            <a:r>
              <a:rPr lang="cs-CZ" sz="2400" dirty="0" smtClean="0"/>
              <a:t> </a:t>
            </a:r>
            <a:r>
              <a:rPr lang="cs-CZ" sz="2400" dirty="0" err="1" smtClean="0"/>
              <a:t>usually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  <a:r>
              <a:rPr lang="cs-CZ" sz="2400" dirty="0" err="1" smtClean="0"/>
              <a:t>year</a:t>
            </a:r>
            <a:r>
              <a:rPr lang="cs-CZ" sz="2400" dirty="0" smtClean="0"/>
              <a:t>- </a:t>
            </a:r>
          </a:p>
          <a:p>
            <a:r>
              <a:rPr lang="cs-CZ" sz="2400" dirty="0" smtClean="0"/>
              <a:t>- </a:t>
            </a:r>
            <a:r>
              <a:rPr lang="cs-CZ" sz="2400" dirty="0" err="1" smtClean="0"/>
              <a:t>atrophy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               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39752" y="353561"/>
            <a:ext cx="3820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Functional</a:t>
            </a:r>
            <a:r>
              <a:rPr lang="cs-CZ" sz="3200" dirty="0" smtClean="0"/>
              <a:t>  </a:t>
            </a:r>
            <a:r>
              <a:rPr lang="cs-CZ" sz="3200" dirty="0" err="1" smtClean="0"/>
              <a:t>prosthesis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52027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71800" y="332656"/>
            <a:ext cx="2548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Physiotherapy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556792"/>
            <a:ext cx="762048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Bandaging</a:t>
            </a:r>
            <a:r>
              <a:rPr lang="cs-CZ" sz="2000" dirty="0" smtClean="0"/>
              <a:t> 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elastic</a:t>
            </a:r>
            <a:r>
              <a:rPr lang="cs-CZ" sz="2000" dirty="0" smtClean="0"/>
              <a:t> </a:t>
            </a:r>
            <a:r>
              <a:rPr lang="cs-CZ" sz="2000" dirty="0" err="1" smtClean="0"/>
              <a:t>wraps</a:t>
            </a:r>
            <a:r>
              <a:rPr lang="cs-CZ" sz="2000" dirty="0" smtClean="0"/>
              <a:t> </a:t>
            </a:r>
            <a:r>
              <a:rPr lang="cs-CZ" sz="2000" dirty="0" err="1" smtClean="0"/>
              <a:t>into</a:t>
            </a:r>
            <a:r>
              <a:rPr lang="cs-CZ" sz="2000" dirty="0" smtClean="0"/>
              <a:t> </a:t>
            </a:r>
            <a:r>
              <a:rPr lang="cs-CZ" sz="2000" dirty="0" err="1" smtClean="0"/>
              <a:t>conical</a:t>
            </a:r>
            <a:r>
              <a:rPr lang="cs-CZ" sz="2000" dirty="0" smtClean="0"/>
              <a:t> </a:t>
            </a:r>
            <a:r>
              <a:rPr lang="cs-CZ" sz="2000" dirty="0" err="1" smtClean="0"/>
              <a:t>shape</a:t>
            </a:r>
            <a:endParaRPr lang="cs-CZ" sz="2000" dirty="0" smtClean="0"/>
          </a:p>
          <a:p>
            <a:r>
              <a:rPr lang="cs-CZ" sz="2000" dirty="0" smtClean="0"/>
              <a:t>Management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postoperative</a:t>
            </a:r>
            <a:r>
              <a:rPr lang="cs-CZ" sz="2000" dirty="0" smtClean="0"/>
              <a:t> </a:t>
            </a:r>
            <a:r>
              <a:rPr lang="cs-CZ" sz="2000" dirty="0" err="1" smtClean="0"/>
              <a:t>oedema</a:t>
            </a:r>
            <a:endParaRPr lang="cs-CZ" sz="2000" dirty="0" smtClean="0"/>
          </a:p>
          <a:p>
            <a:r>
              <a:rPr lang="cs-CZ" sz="2000" dirty="0" smtClean="0"/>
              <a:t>Limb </a:t>
            </a:r>
            <a:r>
              <a:rPr lang="cs-CZ" sz="2000" dirty="0" err="1" smtClean="0"/>
              <a:t>positioning</a:t>
            </a:r>
            <a:r>
              <a:rPr lang="cs-CZ" sz="2000" dirty="0" smtClean="0"/>
              <a:t>-  to </a:t>
            </a:r>
            <a:r>
              <a:rPr lang="cs-CZ" sz="2000" dirty="0" err="1" smtClean="0"/>
              <a:t>prevent</a:t>
            </a:r>
            <a:r>
              <a:rPr lang="cs-CZ" sz="2000" dirty="0" smtClean="0"/>
              <a:t>  </a:t>
            </a:r>
            <a:r>
              <a:rPr lang="cs-CZ" sz="2000" dirty="0" err="1" smtClean="0"/>
              <a:t>flexion</a:t>
            </a:r>
            <a:r>
              <a:rPr lang="cs-CZ" sz="2000" dirty="0" smtClean="0"/>
              <a:t> </a:t>
            </a:r>
            <a:r>
              <a:rPr lang="cs-CZ" sz="2000" dirty="0" err="1" smtClean="0"/>
              <a:t>contracture</a:t>
            </a:r>
            <a:endParaRPr lang="cs-CZ" sz="2000" dirty="0" smtClean="0"/>
          </a:p>
          <a:p>
            <a:r>
              <a:rPr lang="cs-CZ" sz="2000" dirty="0" err="1" smtClean="0"/>
              <a:t>Brushing</a:t>
            </a:r>
            <a:r>
              <a:rPr lang="cs-CZ" sz="2000" dirty="0" smtClean="0"/>
              <a:t>- to </a:t>
            </a:r>
            <a:r>
              <a:rPr lang="cs-CZ" sz="2000" dirty="0" err="1" smtClean="0"/>
              <a:t>restore</a:t>
            </a:r>
            <a:r>
              <a:rPr lang="cs-CZ" sz="2000" dirty="0" smtClean="0"/>
              <a:t> skin  sensitivity</a:t>
            </a:r>
          </a:p>
          <a:p>
            <a:r>
              <a:rPr lang="cs-CZ" sz="2000" dirty="0" err="1" smtClean="0"/>
              <a:t>Temperature</a:t>
            </a:r>
            <a:r>
              <a:rPr lang="cs-CZ" sz="2000" dirty="0" smtClean="0"/>
              <a:t> tolerance- </a:t>
            </a:r>
            <a:r>
              <a:rPr lang="cs-CZ" sz="2000" dirty="0" err="1" smtClean="0"/>
              <a:t>alternating</a:t>
            </a:r>
            <a:r>
              <a:rPr lang="cs-CZ" sz="2000" dirty="0" smtClean="0"/>
              <a:t> </a:t>
            </a:r>
            <a:r>
              <a:rPr lang="cs-CZ" sz="2000" dirty="0" err="1" smtClean="0"/>
              <a:t>streams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warm</a:t>
            </a:r>
            <a:r>
              <a:rPr lang="cs-CZ" sz="2000" dirty="0" smtClean="0"/>
              <a:t> and </a:t>
            </a:r>
            <a:r>
              <a:rPr lang="cs-CZ" sz="2000" dirty="0" err="1" smtClean="0"/>
              <a:t>cold</a:t>
            </a:r>
            <a:r>
              <a:rPr lang="cs-CZ" sz="2000" dirty="0" smtClean="0"/>
              <a:t> </a:t>
            </a:r>
            <a:r>
              <a:rPr lang="cs-CZ" sz="2000" dirty="0" err="1" smtClean="0"/>
              <a:t>water</a:t>
            </a:r>
            <a:endParaRPr lang="cs-CZ" sz="2000" dirty="0" smtClean="0"/>
          </a:p>
          <a:p>
            <a:r>
              <a:rPr lang="cs-CZ" sz="2000" dirty="0" err="1" smtClean="0"/>
              <a:t>Passive</a:t>
            </a:r>
            <a:r>
              <a:rPr lang="cs-CZ" sz="2000" dirty="0" smtClean="0"/>
              <a:t> </a:t>
            </a:r>
            <a:r>
              <a:rPr lang="cs-CZ" sz="2000" dirty="0" err="1" smtClean="0"/>
              <a:t>movements</a:t>
            </a:r>
            <a:endParaRPr lang="cs-CZ" sz="2000" dirty="0" smtClean="0"/>
          </a:p>
          <a:p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movements</a:t>
            </a:r>
            <a:endParaRPr lang="cs-CZ" sz="2000" dirty="0" smtClean="0"/>
          </a:p>
          <a:p>
            <a:r>
              <a:rPr lang="cs-CZ" sz="2000" dirty="0" err="1" smtClean="0"/>
              <a:t>Movement</a:t>
            </a:r>
            <a:r>
              <a:rPr lang="cs-CZ" sz="2000" dirty="0" smtClean="0"/>
              <a:t> </a:t>
            </a:r>
            <a:r>
              <a:rPr lang="cs-CZ" sz="2000" dirty="0" err="1" smtClean="0"/>
              <a:t>imaging</a:t>
            </a:r>
            <a:r>
              <a:rPr lang="cs-CZ" sz="2000" dirty="0" smtClean="0"/>
              <a:t>- </a:t>
            </a:r>
            <a:r>
              <a:rPr lang="cs-CZ" sz="2000" dirty="0" err="1" smtClean="0"/>
              <a:t>exercise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opposite</a:t>
            </a:r>
            <a:r>
              <a:rPr lang="cs-CZ" sz="2000" dirty="0" smtClean="0"/>
              <a:t>  extremity and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</a:t>
            </a:r>
            <a:r>
              <a:rPr lang="cs-CZ" sz="2000" dirty="0" err="1" smtClean="0"/>
              <a:t>doing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r>
              <a:rPr lang="cs-CZ" sz="2000" dirty="0" smtClean="0"/>
              <a:t> in mind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affected</a:t>
            </a:r>
            <a:r>
              <a:rPr lang="cs-CZ" sz="2000" dirty="0" smtClean="0"/>
              <a:t> limb</a:t>
            </a:r>
          </a:p>
          <a:p>
            <a:r>
              <a:rPr lang="cs-CZ" sz="2000" dirty="0" err="1" smtClean="0"/>
              <a:t>Verticalisation</a:t>
            </a:r>
            <a:r>
              <a:rPr lang="cs-CZ" sz="2000" dirty="0" smtClean="0"/>
              <a:t>- </a:t>
            </a:r>
            <a:r>
              <a:rPr lang="cs-CZ" sz="2000" dirty="0" err="1" smtClean="0"/>
              <a:t>cruthes</a:t>
            </a:r>
            <a:r>
              <a:rPr lang="cs-CZ" sz="2000" dirty="0" smtClean="0"/>
              <a:t>, </a:t>
            </a:r>
            <a:r>
              <a:rPr lang="cs-CZ" sz="2000" dirty="0" err="1" smtClean="0"/>
              <a:t>platform</a:t>
            </a:r>
            <a:r>
              <a:rPr lang="cs-CZ" sz="2000" dirty="0" smtClean="0"/>
              <a:t> </a:t>
            </a:r>
            <a:r>
              <a:rPr lang="cs-CZ" sz="2000" dirty="0" err="1" smtClean="0"/>
              <a:t>walkers</a:t>
            </a:r>
            <a:r>
              <a:rPr lang="cs-CZ" sz="2000" dirty="0" smtClean="0"/>
              <a:t>, </a:t>
            </a:r>
            <a:r>
              <a:rPr lang="cs-CZ" sz="2000" dirty="0" err="1" smtClean="0"/>
              <a:t>paraler</a:t>
            </a:r>
            <a:r>
              <a:rPr lang="cs-CZ" sz="2000" dirty="0" smtClean="0"/>
              <a:t> </a:t>
            </a:r>
            <a:r>
              <a:rPr lang="cs-CZ" sz="2000" dirty="0" err="1" smtClean="0"/>
              <a:t>bars</a:t>
            </a:r>
            <a:endParaRPr lang="cs-CZ" sz="2000" dirty="0" smtClean="0"/>
          </a:p>
          <a:p>
            <a:r>
              <a:rPr lang="cs-CZ" sz="2000" dirty="0" smtClean="0"/>
              <a:t>Balance </a:t>
            </a:r>
            <a:r>
              <a:rPr lang="cs-CZ" sz="2000" dirty="0" err="1" smtClean="0"/>
              <a:t>training</a:t>
            </a:r>
            <a:endParaRPr lang="cs-CZ" sz="2000" dirty="0" smtClean="0"/>
          </a:p>
          <a:p>
            <a:r>
              <a:rPr lang="cs-CZ" sz="2000" dirty="0" err="1" smtClean="0"/>
              <a:t>Gait</a:t>
            </a:r>
            <a:r>
              <a:rPr lang="cs-CZ" sz="2000" dirty="0" smtClean="0"/>
              <a:t> </a:t>
            </a:r>
            <a:r>
              <a:rPr lang="cs-CZ" sz="2000" dirty="0" err="1" smtClean="0"/>
              <a:t>training</a:t>
            </a:r>
            <a:r>
              <a:rPr lang="cs-CZ" sz="2000" dirty="0" smtClean="0"/>
              <a:t>: 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age</a:t>
            </a:r>
            <a:r>
              <a:rPr lang="cs-CZ" sz="2000" dirty="0" smtClean="0"/>
              <a:t>, </a:t>
            </a:r>
            <a:r>
              <a:rPr lang="cs-CZ" sz="2000" dirty="0" err="1" smtClean="0"/>
              <a:t>concomitant</a:t>
            </a:r>
            <a:r>
              <a:rPr lang="cs-CZ" sz="2000" dirty="0" smtClean="0"/>
              <a:t> </a:t>
            </a:r>
            <a:r>
              <a:rPr lang="cs-CZ" sz="2000" dirty="0" err="1" smtClean="0"/>
              <a:t>disease</a:t>
            </a:r>
            <a:r>
              <a:rPr lang="cs-CZ" sz="2000" dirty="0" smtClean="0"/>
              <a:t>, </a:t>
            </a:r>
            <a:r>
              <a:rPr lang="cs-CZ" sz="2000" dirty="0" err="1" smtClean="0"/>
              <a:t>overall</a:t>
            </a:r>
            <a:r>
              <a:rPr lang="cs-CZ" sz="2000" dirty="0" smtClean="0"/>
              <a:t> fitness.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737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skenovat0015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r="2497" b="11574"/>
          <a:stretch/>
        </p:blipFill>
        <p:spPr>
          <a:xfrm>
            <a:off x="3419872" y="404664"/>
            <a:ext cx="4665518" cy="60280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3528" y="1124744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Bandaging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06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skenovat0016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2" t="2726" r="14816" b="57739"/>
          <a:stretch/>
        </p:blipFill>
        <p:spPr>
          <a:xfrm>
            <a:off x="605811" y="836712"/>
            <a:ext cx="7438049" cy="2808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91680" y="4653136"/>
            <a:ext cx="5266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Positioning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</a:t>
            </a:r>
            <a:r>
              <a:rPr lang="cs-CZ" sz="2400" dirty="0" err="1" smtClean="0"/>
              <a:t>above</a:t>
            </a:r>
            <a:r>
              <a:rPr lang="cs-CZ" sz="2400" dirty="0" smtClean="0"/>
              <a:t> </a:t>
            </a:r>
            <a:r>
              <a:rPr lang="cs-CZ" sz="2400" dirty="0" err="1" smtClean="0"/>
              <a:t>knee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09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skenovat0016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6" t="48824" r="10369" b="7731"/>
          <a:stretch/>
        </p:blipFill>
        <p:spPr>
          <a:xfrm>
            <a:off x="755576" y="620688"/>
            <a:ext cx="7365018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91680" y="4252445"/>
            <a:ext cx="5343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Positioning</a:t>
            </a:r>
            <a:r>
              <a:rPr lang="cs-CZ" sz="2400" dirty="0" smtClean="0"/>
              <a:t> </a:t>
            </a:r>
            <a:r>
              <a:rPr lang="cs-CZ" sz="2400" dirty="0" err="1" smtClean="0"/>
              <a:t>after</a:t>
            </a:r>
            <a:r>
              <a:rPr lang="cs-CZ" sz="2400" dirty="0" smtClean="0"/>
              <a:t> </a:t>
            </a:r>
            <a:r>
              <a:rPr lang="cs-CZ" sz="2400" dirty="0" err="1" smtClean="0"/>
              <a:t>bellow</a:t>
            </a:r>
            <a:r>
              <a:rPr lang="cs-CZ" sz="2400" dirty="0" smtClean="0"/>
              <a:t> </a:t>
            </a:r>
            <a:r>
              <a:rPr lang="cs-CZ" sz="2400" dirty="0" err="1" smtClean="0"/>
              <a:t>knee</a:t>
            </a:r>
            <a:r>
              <a:rPr lang="cs-CZ" sz="2400" dirty="0" smtClean="0"/>
              <a:t> </a:t>
            </a:r>
            <a:r>
              <a:rPr lang="cs-CZ" sz="2400" dirty="0" err="1" smtClean="0"/>
              <a:t>amputation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78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513</Words>
  <Application>Microsoft Office PowerPoint</Application>
  <PresentationFormat>Předvádění na obrazovce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Exercise therapy  after amputation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Physiotherapy after amputation</dc:title>
  <dc:creator>PC</dc:creator>
  <cp:lastModifiedBy>PC</cp:lastModifiedBy>
  <cp:revision>19</cp:revision>
  <dcterms:created xsi:type="dcterms:W3CDTF">2020-03-22T13:48:48Z</dcterms:created>
  <dcterms:modified xsi:type="dcterms:W3CDTF">2022-02-06T13:38:22Z</dcterms:modified>
</cp:coreProperties>
</file>