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7"/>
  </p:notesMasterIdLst>
  <p:handoutMasterIdLst>
    <p:handoutMasterId r:id="rId8"/>
  </p:handoutMasterIdLst>
  <p:sldIdLst>
    <p:sldId id="294" r:id="rId5"/>
    <p:sldId id="296" r:id="rId6"/>
  </p:sldIdLst>
  <p:sldSz cx="12192000" cy="6858000"/>
  <p:notesSz cx="6797675" cy="9926638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78281" autoAdjust="0"/>
  </p:normalViewPr>
  <p:slideViewPr>
    <p:cSldViewPr snapToGrid="0">
      <p:cViewPr varScale="1">
        <p:scale>
          <a:sx n="68" d="100"/>
          <a:sy n="68" d="100"/>
        </p:scale>
        <p:origin x="1219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2254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896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5573" y="313151"/>
            <a:ext cx="11611627" cy="85842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en-US" dirty="0"/>
            </a:br>
            <a:br>
              <a:rPr lang="en-US" b="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77868" y="492348"/>
            <a:ext cx="1143626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Match antiseptics with their mode of action/classification:</a:t>
            </a:r>
          </a:p>
          <a:p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>
              <a:buAutoNum type="alphaU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chlorhexidine</a:t>
            </a:r>
          </a:p>
          <a:p>
            <a:pPr marL="514350" lvl="0" indent="-514350">
              <a:buAutoNum type="alphaUcParenR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cetylpyridinium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>
              <a:buAutoNum type="alphaU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hexetidine</a:t>
            </a:r>
          </a:p>
          <a:p>
            <a:pPr marL="514350" lvl="0" indent="-514350">
              <a:buAutoNum type="alphaUcParenR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dichlorbenzyl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alcohol</a:t>
            </a:r>
          </a:p>
          <a:p>
            <a:pPr marL="514350" lvl="0" indent="-514350">
              <a:buAutoNum type="alphaUcParenR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amylmetacresol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>
              <a:buAutoNum type="alphaUcParenR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benzoxonium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0" indent="-514350">
              <a:buAutoNum type="alphaU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hexylresorcinol</a:t>
            </a:r>
          </a:p>
          <a:p>
            <a:pPr marL="514350" lvl="0" indent="-514350">
              <a:buAutoNum type="alphaU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povidone iodine</a:t>
            </a:r>
          </a:p>
          <a:p>
            <a:pPr marL="514350" lvl="0" indent="-514350">
              <a:buAutoNum type="alphaU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hydrogen peroxide</a:t>
            </a:r>
            <a:endParaRPr lang="en-US" sz="2800" dirty="0"/>
          </a:p>
          <a:p>
            <a:pPr lvl="1"/>
            <a:endParaRPr lang="en-US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80BE23C-3371-4A1F-B8C4-1195C799E572}"/>
              </a:ext>
            </a:extLst>
          </p:cNvPr>
          <p:cNvSpPr txBox="1"/>
          <p:nvPr/>
        </p:nvSpPr>
        <p:spPr>
          <a:xfrm>
            <a:off x="4500000" y="2740943"/>
            <a:ext cx="7653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quaternary ammonium salt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detergent</a:t>
            </a:r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8F88087-40E7-4300-8578-B557695DCF93}"/>
              </a:ext>
            </a:extLst>
          </p:cNvPr>
          <p:cNvSpPr txBox="1"/>
          <p:nvPr/>
        </p:nvSpPr>
        <p:spPr>
          <a:xfrm>
            <a:off x="4500000" y="1428584"/>
            <a:ext cx="6784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phenol derivate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protein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denaturation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5F267C5-6E76-4555-AB07-F7E8CF28D022}"/>
              </a:ext>
            </a:extLst>
          </p:cNvPr>
          <p:cNvSpPr txBox="1"/>
          <p:nvPr/>
        </p:nvSpPr>
        <p:spPr>
          <a:xfrm>
            <a:off x="4500000" y="4462232"/>
            <a:ext cx="4591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oxygen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oxidizing agent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2A244D0-F0E3-4258-B76B-801A175C8D5A}"/>
              </a:ext>
            </a:extLst>
          </p:cNvPr>
          <p:cNvSpPr txBox="1"/>
          <p:nvPr/>
        </p:nvSpPr>
        <p:spPr>
          <a:xfrm>
            <a:off x="4500000" y="4061315"/>
            <a:ext cx="7116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7DA26FA-9F38-4CE1-AC6F-E1FB6F1D19B5}"/>
              </a:ext>
            </a:extLst>
          </p:cNvPr>
          <p:cNvSpPr txBox="1"/>
          <p:nvPr/>
        </p:nvSpPr>
        <p:spPr>
          <a:xfrm>
            <a:off x="4500000" y="3580640"/>
            <a:ext cx="5860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phenol derivate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protein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denaturation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2B17637-60DD-4115-9074-EB8AF457C197}"/>
              </a:ext>
            </a:extLst>
          </p:cNvPr>
          <p:cNvSpPr txBox="1"/>
          <p:nvPr/>
        </p:nvSpPr>
        <p:spPr>
          <a:xfrm>
            <a:off x="4500000" y="2285271"/>
            <a:ext cx="4401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chlorine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oxidizing agent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C98C090-1BE9-4288-819F-C5FDB6A94ACD}"/>
              </a:ext>
            </a:extLst>
          </p:cNvPr>
          <p:cNvSpPr txBox="1"/>
          <p:nvPr/>
        </p:nvSpPr>
        <p:spPr>
          <a:xfrm>
            <a:off x="4500000" y="4894041"/>
            <a:ext cx="7314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chlorine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ox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agent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alcohol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protein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denaturation</a:t>
            </a:r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C4A1A1F-F46D-46D0-8C33-99FCF7F21CFE}"/>
              </a:ext>
            </a:extLst>
          </p:cNvPr>
          <p:cNvSpPr txBox="1"/>
          <p:nvPr/>
        </p:nvSpPr>
        <p:spPr>
          <a:xfrm>
            <a:off x="4500000" y="1831818"/>
            <a:ext cx="4401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iodine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oxidizing agent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7146ACB-0FD3-45FC-A394-D224E9DFDD09}"/>
              </a:ext>
            </a:extLst>
          </p:cNvPr>
          <p:cNvSpPr txBox="1"/>
          <p:nvPr/>
        </p:nvSpPr>
        <p:spPr>
          <a:xfrm>
            <a:off x="4500000" y="3144343"/>
            <a:ext cx="7116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competitive inhibitor of thiamine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45C3A8A-5058-46FE-8810-60947925EE51}"/>
              </a:ext>
            </a:extLst>
          </p:cNvPr>
          <p:cNvSpPr txBox="1"/>
          <p:nvPr/>
        </p:nvSpPr>
        <p:spPr>
          <a:xfrm>
            <a:off x="4499999" y="4021447"/>
            <a:ext cx="5860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quaternary ammonium salt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detergent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707608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77868" y="366623"/>
            <a:ext cx="114362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>
              <a:latin typeface="+mj-lt"/>
              <a:cs typeface="Calibri" panose="020F0502020204030204" pitchFamily="34" charset="0"/>
            </a:endParaRPr>
          </a:p>
          <a:p>
            <a:pPr marL="514350" lvl="0" indent="-514350">
              <a:buAutoNum type="alphaUcParenR"/>
            </a:pPr>
            <a:r>
              <a:rPr lang="cs-CZ" sz="2800" dirty="0" err="1">
                <a:latin typeface="+mj-lt"/>
                <a:cs typeface="Calibri" panose="020F0502020204030204" pitchFamily="34" charset="0"/>
              </a:rPr>
              <a:t>chlorhexidine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–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chlorine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oxidizing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agent</a:t>
            </a:r>
          </a:p>
          <a:p>
            <a:pPr marL="514350" lvl="0" indent="-514350">
              <a:buAutoNum type="alphaUcParenR"/>
            </a:pPr>
            <a:r>
              <a:rPr lang="cs-CZ" sz="2800" dirty="0" err="1">
                <a:latin typeface="+mj-lt"/>
                <a:cs typeface="Calibri" panose="020F0502020204030204" pitchFamily="34" charset="0"/>
              </a:rPr>
              <a:t>cetylpyridinium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–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quaternary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ammonium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salt detergent</a:t>
            </a:r>
          </a:p>
          <a:p>
            <a:pPr marL="514350" lvl="0" indent="-514350">
              <a:buAutoNum type="alphaUcParenR"/>
            </a:pPr>
            <a:r>
              <a:rPr lang="cs-CZ" sz="2800" dirty="0" err="1">
                <a:latin typeface="+mj-lt"/>
                <a:cs typeface="Calibri" panose="020F0502020204030204" pitchFamily="34" charset="0"/>
              </a:rPr>
              <a:t>hexetidine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–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competitive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inhibitor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of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thiamine</a:t>
            </a:r>
            <a:endParaRPr lang="cs-CZ" sz="2800" dirty="0">
              <a:latin typeface="+mj-lt"/>
              <a:cs typeface="Calibri" panose="020F0502020204030204" pitchFamily="34" charset="0"/>
            </a:endParaRPr>
          </a:p>
          <a:p>
            <a:pPr marL="514350" lvl="0" indent="-514350">
              <a:buAutoNum type="alphaUcParenR"/>
            </a:pPr>
            <a:r>
              <a:rPr lang="cs-CZ" sz="2800" dirty="0" err="1">
                <a:latin typeface="+mj-lt"/>
                <a:cs typeface="Calibri" panose="020F0502020204030204" pitchFamily="34" charset="0"/>
              </a:rPr>
              <a:t>dichlorbenzyl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+mj-lt"/>
                <a:cs typeface="Calibri" panose="020F0502020204030204" pitchFamily="34" charset="0"/>
              </a:rPr>
              <a:t>alcohol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–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chlorine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ox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. agent + and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alcohol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prot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.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denaturation</a:t>
            </a:r>
            <a:endParaRPr lang="cs-CZ" sz="2800" b="1" dirty="0">
              <a:latin typeface="+mj-lt"/>
              <a:cs typeface="Calibri" panose="020F0502020204030204" pitchFamily="34" charset="0"/>
            </a:endParaRPr>
          </a:p>
          <a:p>
            <a:pPr marL="514350" lvl="0" indent="-514350">
              <a:buAutoNum type="alphaUcParenR"/>
            </a:pPr>
            <a:r>
              <a:rPr lang="cs-CZ" sz="2800" dirty="0" err="1">
                <a:latin typeface="+mj-lt"/>
                <a:cs typeface="Calibri" panose="020F0502020204030204" pitchFamily="34" charset="0"/>
              </a:rPr>
              <a:t>amylmetacresol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–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phenol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derivate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– protein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denaturation</a:t>
            </a:r>
            <a:endParaRPr lang="cs-CZ" sz="2800" b="1" dirty="0">
              <a:latin typeface="+mj-lt"/>
              <a:cs typeface="Calibri" panose="020F0502020204030204" pitchFamily="34" charset="0"/>
            </a:endParaRPr>
          </a:p>
          <a:p>
            <a:pPr marL="514350" indent="-514350">
              <a:buFontTx/>
              <a:buAutoNum type="alphaUcParenR"/>
            </a:pPr>
            <a:r>
              <a:rPr lang="cs-CZ" sz="2800" dirty="0" err="1">
                <a:latin typeface="+mj-lt"/>
                <a:cs typeface="Calibri" panose="020F0502020204030204" pitchFamily="34" charset="0"/>
              </a:rPr>
              <a:t>benzoxonium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-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quaternary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ammonium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salt detergent</a:t>
            </a:r>
            <a:endParaRPr lang="cs-CZ" sz="2800" dirty="0">
              <a:latin typeface="+mj-lt"/>
              <a:cs typeface="Calibri" panose="020F0502020204030204" pitchFamily="34" charset="0"/>
            </a:endParaRPr>
          </a:p>
          <a:p>
            <a:pPr marL="514350" indent="-514350">
              <a:buFontTx/>
              <a:buAutoNum type="alphaUcParenR"/>
            </a:pPr>
            <a:r>
              <a:rPr lang="cs-CZ" sz="2800" dirty="0" err="1">
                <a:latin typeface="+mj-lt"/>
                <a:cs typeface="Calibri" panose="020F0502020204030204" pitchFamily="34" charset="0"/>
              </a:rPr>
              <a:t>hexylresorcinol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–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phenol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derivate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– protein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denaturation</a:t>
            </a:r>
            <a:endParaRPr lang="cs-CZ" sz="2800" b="1" dirty="0">
              <a:latin typeface="+mj-lt"/>
              <a:cs typeface="Calibri" panose="020F0502020204030204" pitchFamily="34" charset="0"/>
            </a:endParaRPr>
          </a:p>
          <a:p>
            <a:pPr marL="514350" indent="-514350">
              <a:buFontTx/>
              <a:buAutoNum type="alphaUcParenR"/>
            </a:pPr>
            <a:r>
              <a:rPr lang="cs-CZ" sz="2800" dirty="0" err="1">
                <a:latin typeface="+mj-lt"/>
                <a:cs typeface="Calibri" panose="020F0502020204030204" pitchFamily="34" charset="0"/>
              </a:rPr>
              <a:t>povidone-iodine</a:t>
            </a:r>
            <a:r>
              <a:rPr lang="cs-CZ" sz="2800" dirty="0">
                <a:latin typeface="+mj-lt"/>
                <a:cs typeface="Calibri" panose="020F0502020204030204" pitchFamily="34" charset="0"/>
              </a:rPr>
              <a:t> –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iodine-containing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oxidizing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agent</a:t>
            </a:r>
          </a:p>
          <a:p>
            <a:pPr marL="514350" indent="-514350">
              <a:buFontTx/>
              <a:buAutoNum type="alphaUcParenR"/>
            </a:pPr>
            <a:r>
              <a:rPr lang="cs-CZ" sz="2800" dirty="0">
                <a:latin typeface="+mj-lt"/>
                <a:cs typeface="Calibri" panose="020F0502020204030204" pitchFamily="34" charset="0"/>
              </a:rPr>
              <a:t>hydrogen peroxide – 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oxygen </a:t>
            </a:r>
            <a:r>
              <a:rPr lang="cs-CZ" sz="2800" b="1" dirty="0" err="1">
                <a:latin typeface="+mj-lt"/>
                <a:cs typeface="Calibri" panose="020F0502020204030204" pitchFamily="34" charset="0"/>
              </a:rPr>
              <a:t>oxidizing</a:t>
            </a:r>
            <a:r>
              <a:rPr lang="cs-CZ" sz="2800" b="1" dirty="0">
                <a:latin typeface="+mj-lt"/>
                <a:cs typeface="Calibri" panose="020F0502020204030204" pitchFamily="34" charset="0"/>
              </a:rPr>
              <a:t> agent</a:t>
            </a:r>
            <a:endParaRPr lang="en-US" sz="2800" dirty="0">
              <a:latin typeface="+mj-lt"/>
            </a:endParaRPr>
          </a:p>
          <a:p>
            <a:pPr lvl="1"/>
            <a:endParaRPr lang="en-US" sz="2800" dirty="0">
              <a:latin typeface="+mj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latin typeface="+mj-lt"/>
              <a:cs typeface="Calibri" panose="020F0502020204030204" pitchFamily="34" charset="0"/>
            </a:endParaRPr>
          </a:p>
          <a:p>
            <a:pPr lvl="0"/>
            <a:endParaRPr lang="en-US" sz="2800" b="1" dirty="0">
              <a:latin typeface="+mj-lt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712971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30"/>
  <p:tag name="ARS_PPT_DBNAME" val="Kompletní prezentace ke hře GIT[20190429104053992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22EEE5AB9707B4587BD3F52210C65C3" ma:contentTypeVersion="13" ma:contentTypeDescription="Vytvoří nový dokument" ma:contentTypeScope="" ma:versionID="011ab19e87efe4cceac2c425379679e2">
  <xsd:schema xmlns:xsd="http://www.w3.org/2001/XMLSchema" xmlns:xs="http://www.w3.org/2001/XMLSchema" xmlns:p="http://schemas.microsoft.com/office/2006/metadata/properties" xmlns:ns2="3881efee-476b-4ae6-9f08-128828505f38" xmlns:ns3="d2166ac9-a210-415b-8106-f6893d010682" targetNamespace="http://schemas.microsoft.com/office/2006/metadata/properties" ma:root="true" ma:fieldsID="1aa7024f7e88b8bc0a542918770b4bb7" ns2:_="" ns3:_="">
    <xsd:import namespace="3881efee-476b-4ae6-9f08-128828505f38"/>
    <xsd:import namespace="d2166ac9-a210-415b-8106-f6893d0106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1efee-476b-4ae6-9f08-128828505f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66ac9-a210-415b-8106-f6893d01068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35DBE7-5F9D-44AC-AAD0-F5CB4A9AAF02}">
  <ds:schemaRefs>
    <ds:schemaRef ds:uri="http://purl.org/dc/dcmitype/"/>
    <ds:schemaRef ds:uri="http://schemas.microsoft.com/office/2006/documentManagement/types"/>
    <ds:schemaRef ds:uri="d2166ac9-a210-415b-8106-f6893d010682"/>
    <ds:schemaRef ds:uri="http://schemas.microsoft.com/office/infopath/2007/PartnerControls"/>
    <ds:schemaRef ds:uri="3881efee-476b-4ae6-9f08-128828505f38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E4FA2D-C627-4BE9-80A0-FBA8AD407D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3857A8-313E-4940-8231-B51882C84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81efee-476b-4ae6-9f08-128828505f38"/>
    <ds:schemaRef ds:uri="d2166ac9-a210-415b-8106-f6893d0106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7813</TotalTime>
  <Words>126</Words>
  <Application>Microsoft Office PowerPoint</Application>
  <PresentationFormat>Širokoúhlá obrazovka</PresentationFormat>
  <Paragraphs>35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Wingdings</vt:lpstr>
      <vt:lpstr>Prezentace_MU_CZ</vt:lpstr>
      <vt:lpstr>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Cvičení</dc:title>
  <dc:creator>x</dc:creator>
  <cp:lastModifiedBy>Ondřej Zendulka</cp:lastModifiedBy>
  <cp:revision>168</cp:revision>
  <cp:lastPrinted>2019-03-01T10:20:18Z</cp:lastPrinted>
  <dcterms:created xsi:type="dcterms:W3CDTF">2019-02-09T13:59:10Z</dcterms:created>
  <dcterms:modified xsi:type="dcterms:W3CDTF">2022-05-09T09:34:46Z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0x010100522EEE5AB9707B4587BD3F52210C65C3</vt:lpwstr>
  </property>
</Properties>
</file>